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9"/>
  </p:notesMasterIdLst>
  <p:sldIdLst>
    <p:sldId id="256" r:id="rId2"/>
    <p:sldId id="278" r:id="rId3"/>
    <p:sldId id="279" r:id="rId4"/>
    <p:sldId id="280" r:id="rId5"/>
    <p:sldId id="303" r:id="rId6"/>
    <p:sldId id="302"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300" r:id="rId26"/>
    <p:sldId id="299" r:id="rId27"/>
    <p:sldId id="301" r:id="rId28"/>
  </p:sldIdLst>
  <p:sldSz cx="9144000" cy="6858000" type="screen4x3"/>
  <p:notesSz cx="6858000" cy="9144000"/>
  <p:embeddedFontLst>
    <p:embeddedFont>
      <p:font typeface="Book Antiqua" pitchFamily="18" charset="0"/>
      <p:regular r:id="rId30"/>
      <p:bold r:id="rId31"/>
      <p:italic r:id="rId32"/>
      <p:boldItalic r:id="rId33"/>
    </p:embeddedFont>
    <p:embeddedFont>
      <p:font typeface="Garamond" pitchFamily="18" charset="0"/>
      <p:regular r:id="rId34"/>
      <p:bold r:id="rId35"/>
      <p:italic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A4A3A4"/>
          </p15:clr>
        </p15:guide>
        <p15:guide id="2" pos="2880">
          <p15:clr>
            <a:srgbClr val="A4A3A4"/>
          </p15:clr>
        </p15:guide>
      </p15:sldGuideLst>
    </p:ext>
    <p:ext uri="{2D200454-40CA-4A62-9FC3-DE9A4176ACB9}">
      <p15:notes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880">
          <p15:clr>
            <a:srgbClr val="A4A3A4"/>
          </p15:clr>
        </p15:guide>
        <p15:guide id="2" pos="2160">
          <p15:clr>
            <a:srgbClr val="A4A3A4"/>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7" roundtripDataSignature="AMtx7miLYpudFk95RXMiQh6grjVD5i9E3g=="/>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70" d="100"/>
          <a:sy n="70" d="100"/>
        </p:scale>
        <p:origin x="19" y="-197"/>
      </p:cViewPr>
      <p:guideLst>
        <p:guide orient="horz" pos="2160"/>
        <p:guide pos="2880"/>
      </p:guideLst>
    </p:cSldViewPr>
  </p:slideViewPr>
  <p:notesTextViewPr>
    <p:cViewPr>
      <p:scale>
        <a:sx n="100" d="100"/>
        <a:sy n="100" d="100"/>
      </p:scale>
      <p:origin x="0" y="0"/>
    </p:cViewPr>
  </p:notesTextViewPr>
  <p:notesViewPr>
    <p:cSldViewPr snapToGrid="0">
      <p:cViewPr varScale="1">
        <p:scale>
          <a:sx n="100" d="100"/>
          <a:sy n="100" d="100"/>
        </p:scale>
        <p:origin x="0" y="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4.fntdata"/><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37" Type="http://customschemas.google.com/relationships/presentationmetadata" Target="meta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p:nvPr/>
        </p:nvSpPr>
        <p:spPr>
          <a:xfrm>
            <a:off x="0" y="0"/>
            <a:ext cx="6858000" cy="9144000"/>
          </a:xfrm>
          <a:prstGeom prst="roundRect">
            <a:avLst>
              <a:gd name="adj" fmla="val 23"/>
            </a:avLst>
          </a:prstGeom>
          <a:solidFill>
            <a:srgbClr val="FFFFFF"/>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 name="Google Shape;4;n"/>
          <p:cNvSpPr/>
          <p:nvPr/>
        </p:nvSpPr>
        <p:spPr>
          <a:xfrm>
            <a:off x="0" y="0"/>
            <a:ext cx="6858000" cy="9144000"/>
          </a:xfrm>
          <a:prstGeom prst="roundRect">
            <a:avLst>
              <a:gd name="adj" fmla="val 23"/>
            </a:avLst>
          </a:prstGeom>
          <a:solidFill>
            <a:srgbClr val="FFFFFF"/>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 name="Google Shape;5;n"/>
          <p:cNvSpPr>
            <a:spLocks noGrp="1" noRot="1" noChangeAspect="1"/>
          </p:cNvSpPr>
          <p:nvPr>
            <p:ph type="sldImg" idx="2"/>
          </p:nvPr>
        </p:nvSpPr>
        <p:spPr>
          <a:xfrm>
            <a:off x="1371600" y="763588"/>
            <a:ext cx="5024438" cy="376713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 name="Google Shape;6;n"/>
          <p:cNvSpPr txBox="1">
            <a:spLocks noGrp="1"/>
          </p:cNvSpPr>
          <p:nvPr>
            <p:ph type="body" idx="1"/>
          </p:nvPr>
        </p:nvSpPr>
        <p:spPr>
          <a:xfrm>
            <a:off x="777875" y="4776788"/>
            <a:ext cx="6213475" cy="45212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hdr" idx="3"/>
          </p:nvPr>
        </p:nvSpPr>
        <p:spPr>
          <a:xfrm>
            <a:off x="0" y="0"/>
            <a:ext cx="3368675" cy="498475"/>
          </a:xfrm>
          <a:prstGeom prst="rect">
            <a:avLst/>
          </a:prstGeom>
          <a:noFill/>
          <a:ln>
            <a:noFill/>
          </a:ln>
        </p:spPr>
        <p:txBody>
          <a:bodyPr spcFirstLastPara="1" wrap="square" lIns="0" tIns="0" rIns="0" bIns="0" anchor="t" anchorCtr="0">
            <a:noAutofit/>
          </a:bodyPr>
          <a:lstStyle>
            <a:lvl1pPr marR="0" lvl="0" algn="l"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8" name="Google Shape;8;n"/>
          <p:cNvSpPr txBox="1">
            <a:spLocks noGrp="1"/>
          </p:cNvSpPr>
          <p:nvPr>
            <p:ph type="dt" idx="10"/>
          </p:nvPr>
        </p:nvSpPr>
        <p:spPr>
          <a:xfrm>
            <a:off x="4398963" y="0"/>
            <a:ext cx="3368675" cy="498475"/>
          </a:xfrm>
          <a:prstGeom prst="rect">
            <a:avLst/>
          </a:prstGeom>
          <a:noFill/>
          <a:ln>
            <a:noFill/>
          </a:ln>
        </p:spPr>
        <p:txBody>
          <a:bodyPr spcFirstLastPara="1" wrap="square" lIns="0" tIns="0" rIns="0" bIns="0" anchor="t" anchorCtr="0">
            <a:noAutofit/>
          </a:bodyPr>
          <a:lstStyle>
            <a:lvl1pPr marR="0" lvl="0" algn="r"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9" name="Google Shape;9;n"/>
          <p:cNvSpPr txBox="1">
            <a:spLocks noGrp="1"/>
          </p:cNvSpPr>
          <p:nvPr>
            <p:ph type="ftr" idx="11"/>
          </p:nvPr>
        </p:nvSpPr>
        <p:spPr>
          <a:xfrm>
            <a:off x="0" y="9555163"/>
            <a:ext cx="3368675" cy="498475"/>
          </a:xfrm>
          <a:prstGeom prst="rect">
            <a:avLst/>
          </a:prstGeom>
          <a:noFill/>
          <a:ln>
            <a:noFill/>
          </a:ln>
        </p:spPr>
        <p:txBody>
          <a:bodyPr spcFirstLastPara="1" wrap="square" lIns="0" tIns="0" rIns="0" bIns="0" anchor="b" anchorCtr="0">
            <a:noAutofit/>
          </a:bodyPr>
          <a:lstStyle>
            <a:lvl1pPr marR="0" lvl="0" algn="l" rtl="0">
              <a:lnSpc>
                <a:spcPct val="95000"/>
              </a:lnSpc>
              <a:spcBef>
                <a:spcPts val="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2pPr>
            <a:lvl3pPr marR="0" lvl="2"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3pPr>
            <a:lvl4pPr marR="0" lvl="3"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4pPr>
            <a:lvl5pPr marR="0" lvl="4" algn="l" rtl="0">
              <a:lnSpc>
                <a:spcPct val="93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Arial"/>
                <a:ea typeface="Arial"/>
                <a:cs typeface="Arial"/>
                <a:sym typeface="Arial"/>
              </a:defRPr>
            </a:lvl9pPr>
          </a:lstStyle>
          <a:p>
            <a:endParaRPr/>
          </a:p>
        </p:txBody>
      </p:sp>
      <p:sp>
        <p:nvSpPr>
          <p:cNvPr id="10" name="Google Shape;10;n"/>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a:t>
            </a:fld>
            <a:endParaRPr sz="1400" b="0" i="0" u="none" strike="noStrike" cap="none">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notes"/>
          <p:cNvSpPr txBox="1">
            <a:spLocks noGrp="1"/>
          </p:cNvSpPr>
          <p:nvPr>
            <p:ph type="sldNum" idx="12"/>
          </p:nvPr>
        </p:nvSpPr>
        <p:spPr>
          <a:xfrm>
            <a:off x="4398963" y="9555163"/>
            <a:ext cx="3368675" cy="498475"/>
          </a:xfrm>
          <a:prstGeom prst="rect">
            <a:avLst/>
          </a:prstGeom>
          <a:noFill/>
          <a:ln>
            <a:noFill/>
          </a:ln>
        </p:spPr>
        <p:txBody>
          <a:bodyPr spcFirstLastPara="1" wrap="square" lIns="0" tIns="0" rIns="0" bIns="0" anchor="b" anchorCtr="0">
            <a:noAutofit/>
          </a:bodyPr>
          <a:lstStyle/>
          <a:p>
            <a:pPr marL="0" lvl="0" indent="0" algn="r" rtl="0">
              <a:lnSpc>
                <a:spcPct val="95000"/>
              </a:lnSpc>
              <a:spcBef>
                <a:spcPts val="0"/>
              </a:spcBef>
              <a:spcAft>
                <a:spcPts val="0"/>
              </a:spcAft>
              <a:buClr>
                <a:srgbClr val="000000"/>
              </a:buClr>
              <a:buSzPts val="1400"/>
              <a:buFont typeface="Times New Roman"/>
              <a:buNone/>
            </a:pPr>
            <a:fld id="{00000000-1234-1234-1234-123412341234}" type="slidenum">
              <a:rPr lang="en-US"/>
              <a:pPr marL="0" lvl="0" indent="0" algn="r" rtl="0">
                <a:lnSpc>
                  <a:spcPct val="95000"/>
                </a:lnSpc>
                <a:spcBef>
                  <a:spcPts val="0"/>
                </a:spcBef>
                <a:spcAft>
                  <a:spcPts val="0"/>
                </a:spcAft>
                <a:buClr>
                  <a:srgbClr val="000000"/>
                </a:buClr>
                <a:buSzPts val="1400"/>
                <a:buFont typeface="Times New Roman"/>
                <a:buNone/>
              </a:pPr>
              <a:t>1</a:t>
            </a:fld>
            <a:endParaRPr/>
          </a:p>
        </p:txBody>
      </p:sp>
      <p:sp>
        <p:nvSpPr>
          <p:cNvPr id="143" name="Google Shape;143;p1:notes"/>
          <p:cNvSpPr txBox="1"/>
          <p:nvPr/>
        </p:nvSpPr>
        <p:spPr>
          <a:xfrm>
            <a:off x="3884613" y="8685213"/>
            <a:ext cx="2959100" cy="444500"/>
          </a:xfrm>
          <a:prstGeom prst="rect">
            <a:avLst/>
          </a:prstGeom>
          <a:noFill/>
          <a:ln>
            <a:noFill/>
          </a:ln>
        </p:spPr>
        <p:txBody>
          <a:bodyPr spcFirstLastPara="1" wrap="square" lIns="90000" tIns="46800" rIns="90000" bIns="46800" anchor="b" anchorCtr="0">
            <a:noAutofit/>
          </a:bodyPr>
          <a:lstStyle/>
          <a:p>
            <a:pPr marL="215900" marR="0" lvl="0" indent="-200025" algn="r" rtl="0">
              <a:lnSpc>
                <a:spcPct val="100000"/>
              </a:lnSpc>
              <a:spcBef>
                <a:spcPts val="0"/>
              </a:spcBef>
              <a:spcAft>
                <a:spcPts val="0"/>
              </a:spcAft>
              <a:buClr>
                <a:srgbClr val="000000"/>
              </a:buClr>
              <a:buSzPts val="1400"/>
              <a:buFont typeface="Times New Roman"/>
              <a:buNone/>
            </a:pPr>
            <a:fld id="{00000000-1234-1234-1234-123412341234}" type="slidenum">
              <a:rPr lang="en-US" sz="1400" b="0" i="0" u="none" strike="noStrike" cap="none">
                <a:solidFill>
                  <a:srgbClr val="000000"/>
                </a:solidFill>
                <a:latin typeface="Times New Roman"/>
                <a:ea typeface="Times New Roman"/>
                <a:cs typeface="Times New Roman"/>
                <a:sym typeface="Times New Roman"/>
              </a:rPr>
              <a:pPr marL="215900" marR="0" lvl="0" indent="-200025" algn="r" rtl="0">
                <a:lnSpc>
                  <a:spcPct val="100000"/>
                </a:lnSpc>
                <a:spcBef>
                  <a:spcPts val="0"/>
                </a:spcBef>
                <a:spcAft>
                  <a:spcPts val="0"/>
                </a:spcAft>
                <a:buClr>
                  <a:srgbClr val="000000"/>
                </a:buClr>
                <a:buSzPts val="1400"/>
                <a:buFont typeface="Times New Roman"/>
                <a:buNone/>
              </a:pPr>
              <a:t>1</a:t>
            </a:fld>
            <a:endParaRPr sz="1400" b="0" i="0" u="none" strike="noStrike" cap="none">
              <a:solidFill>
                <a:srgbClr val="000000"/>
              </a:solidFill>
              <a:latin typeface="Times New Roman"/>
              <a:ea typeface="Times New Roman"/>
              <a:cs typeface="Times New Roman"/>
              <a:sym typeface="Times New Roman"/>
            </a:endParaRPr>
          </a:p>
        </p:txBody>
      </p:sp>
      <p:sp>
        <p:nvSpPr>
          <p:cNvPr id="144" name="Google Shape;144;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45" name="Google Shape;145;p1: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fa03a153f0_0_96: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10</a:t>
            </a:fld>
            <a:endParaRPr sz="1400">
              <a:solidFill>
                <a:srgbClr val="000000"/>
              </a:solidFill>
              <a:latin typeface="Times New Roman"/>
              <a:ea typeface="Times New Roman"/>
              <a:cs typeface="Times New Roman"/>
              <a:sym typeface="Times New Roman"/>
            </a:endParaRPr>
          </a:p>
        </p:txBody>
      </p:sp>
      <p:sp>
        <p:nvSpPr>
          <p:cNvPr id="292" name="Google Shape;292;gfa03a153f0_0_96: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10</a:t>
            </a:fld>
            <a:endParaRPr sz="1400" b="0" i="0" u="none" strike="noStrike" cap="none">
              <a:solidFill>
                <a:srgbClr val="000000"/>
              </a:solidFill>
              <a:latin typeface="Times New Roman"/>
              <a:ea typeface="Times New Roman"/>
              <a:cs typeface="Times New Roman"/>
              <a:sym typeface="Times New Roman"/>
            </a:endParaRPr>
          </a:p>
        </p:txBody>
      </p:sp>
      <p:sp>
        <p:nvSpPr>
          <p:cNvPr id="293" name="Google Shape;293;gfa03a153f0_0_96: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10</a:t>
            </a:fld>
            <a:endParaRPr sz="1400" b="0" i="0" u="none" strike="noStrike" cap="none">
              <a:solidFill>
                <a:srgbClr val="FFFFFF"/>
              </a:solidFill>
              <a:latin typeface="Arial"/>
              <a:ea typeface="Arial"/>
              <a:cs typeface="Arial"/>
              <a:sym typeface="Arial"/>
            </a:endParaRPr>
          </a:p>
        </p:txBody>
      </p:sp>
      <p:sp>
        <p:nvSpPr>
          <p:cNvPr id="294" name="Google Shape;294;gfa03a153f0_0_9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95" name="Google Shape;295;gfa03a153f0_0_96: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fa03a153f0_0_115: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11</a:t>
            </a:fld>
            <a:endParaRPr sz="1400">
              <a:solidFill>
                <a:srgbClr val="000000"/>
              </a:solidFill>
              <a:latin typeface="Times New Roman"/>
              <a:ea typeface="Times New Roman"/>
              <a:cs typeface="Times New Roman"/>
              <a:sym typeface="Times New Roman"/>
            </a:endParaRPr>
          </a:p>
        </p:txBody>
      </p:sp>
      <p:sp>
        <p:nvSpPr>
          <p:cNvPr id="312" name="Google Shape;312;gfa03a153f0_0_115: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11</a:t>
            </a:fld>
            <a:endParaRPr sz="1400" b="0" i="0" u="none" strike="noStrike" cap="none">
              <a:solidFill>
                <a:srgbClr val="000000"/>
              </a:solidFill>
              <a:latin typeface="Times New Roman"/>
              <a:ea typeface="Times New Roman"/>
              <a:cs typeface="Times New Roman"/>
              <a:sym typeface="Times New Roman"/>
            </a:endParaRPr>
          </a:p>
        </p:txBody>
      </p:sp>
      <p:sp>
        <p:nvSpPr>
          <p:cNvPr id="313" name="Google Shape;313;gfa03a153f0_0_115: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11</a:t>
            </a:fld>
            <a:endParaRPr sz="1400" b="0" i="0" u="none" strike="noStrike" cap="none">
              <a:solidFill>
                <a:srgbClr val="FFFFFF"/>
              </a:solidFill>
              <a:latin typeface="Arial"/>
              <a:ea typeface="Arial"/>
              <a:cs typeface="Arial"/>
              <a:sym typeface="Arial"/>
            </a:endParaRPr>
          </a:p>
        </p:txBody>
      </p:sp>
      <p:sp>
        <p:nvSpPr>
          <p:cNvPr id="314" name="Google Shape;314;gfa03a153f0_0_1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15" name="Google Shape;315;gfa03a153f0_0_115: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gfa03a153f0_0_134: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12</a:t>
            </a:fld>
            <a:endParaRPr sz="1400">
              <a:solidFill>
                <a:srgbClr val="000000"/>
              </a:solidFill>
              <a:latin typeface="Times New Roman"/>
              <a:ea typeface="Times New Roman"/>
              <a:cs typeface="Times New Roman"/>
              <a:sym typeface="Times New Roman"/>
            </a:endParaRPr>
          </a:p>
        </p:txBody>
      </p:sp>
      <p:sp>
        <p:nvSpPr>
          <p:cNvPr id="332" name="Google Shape;332;gfa03a153f0_0_134: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12</a:t>
            </a:fld>
            <a:endParaRPr sz="1400" b="0" i="0" u="none" strike="noStrike" cap="none">
              <a:solidFill>
                <a:srgbClr val="000000"/>
              </a:solidFill>
              <a:latin typeface="Times New Roman"/>
              <a:ea typeface="Times New Roman"/>
              <a:cs typeface="Times New Roman"/>
              <a:sym typeface="Times New Roman"/>
            </a:endParaRPr>
          </a:p>
        </p:txBody>
      </p:sp>
      <p:sp>
        <p:nvSpPr>
          <p:cNvPr id="333" name="Google Shape;333;gfa03a153f0_0_134: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12</a:t>
            </a:fld>
            <a:endParaRPr sz="1400" b="0" i="0" u="none" strike="noStrike" cap="none">
              <a:solidFill>
                <a:srgbClr val="FFFFFF"/>
              </a:solidFill>
              <a:latin typeface="Arial"/>
              <a:ea typeface="Arial"/>
              <a:cs typeface="Arial"/>
              <a:sym typeface="Arial"/>
            </a:endParaRPr>
          </a:p>
        </p:txBody>
      </p:sp>
      <p:sp>
        <p:nvSpPr>
          <p:cNvPr id="334" name="Google Shape;334;gfa03a153f0_0_1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35" name="Google Shape;335;gfa03a153f0_0_134: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40:notes"/>
          <p:cNvSpPr txBox="1">
            <a:spLocks noGrp="1"/>
          </p:cNvSpPr>
          <p:nvPr>
            <p:ph type="sldNum" idx="12"/>
          </p:nvPr>
        </p:nvSpPr>
        <p:spPr>
          <a:xfrm>
            <a:off x="4278313" y="10156825"/>
            <a:ext cx="3254375" cy="5080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13</a:t>
            </a:fld>
            <a:endParaRPr sz="1400">
              <a:solidFill>
                <a:srgbClr val="000000"/>
              </a:solidFill>
              <a:latin typeface="Times New Roman"/>
              <a:ea typeface="Times New Roman"/>
              <a:cs typeface="Times New Roman"/>
              <a:sym typeface="Times New Roman"/>
            </a:endParaRPr>
          </a:p>
        </p:txBody>
      </p:sp>
      <p:sp>
        <p:nvSpPr>
          <p:cNvPr id="172" name="Google Shape;172;p40:notes"/>
          <p:cNvSpPr txBox="1"/>
          <p:nvPr/>
        </p:nvSpPr>
        <p:spPr>
          <a:xfrm>
            <a:off x="4278313" y="10156825"/>
            <a:ext cx="3255962" cy="509588"/>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13</a:t>
            </a:fld>
            <a:endParaRPr sz="1400" b="0" i="0" u="none" strike="noStrike" cap="none">
              <a:solidFill>
                <a:srgbClr val="000000"/>
              </a:solidFill>
              <a:latin typeface="Times New Roman"/>
              <a:ea typeface="Times New Roman"/>
              <a:cs typeface="Times New Roman"/>
              <a:sym typeface="Times New Roman"/>
            </a:endParaRPr>
          </a:p>
        </p:txBody>
      </p:sp>
      <p:sp>
        <p:nvSpPr>
          <p:cNvPr id="173" name="Google Shape;173;p40:notes"/>
          <p:cNvSpPr txBox="1"/>
          <p:nvPr/>
        </p:nvSpPr>
        <p:spPr>
          <a:xfrm>
            <a:off x="3884613" y="8685213"/>
            <a:ext cx="2952750" cy="43815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13</a:t>
            </a:fld>
            <a:endParaRPr sz="1400" b="0" i="0" u="none" strike="noStrike" cap="none">
              <a:solidFill>
                <a:srgbClr val="FFFFFF"/>
              </a:solidFill>
              <a:latin typeface="Arial"/>
              <a:ea typeface="Arial"/>
              <a:cs typeface="Arial"/>
              <a:sym typeface="Arial"/>
            </a:endParaRPr>
          </a:p>
        </p:txBody>
      </p:sp>
      <p:sp>
        <p:nvSpPr>
          <p:cNvPr id="174" name="Google Shape;174;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75" name="Google Shape;175;p40: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fa748fecf8_0_114: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14</a:t>
            </a:fld>
            <a:endParaRPr sz="1400">
              <a:solidFill>
                <a:srgbClr val="000000"/>
              </a:solidFill>
              <a:latin typeface="Times New Roman"/>
              <a:ea typeface="Times New Roman"/>
              <a:cs typeface="Times New Roman"/>
              <a:sym typeface="Times New Roman"/>
            </a:endParaRPr>
          </a:p>
        </p:txBody>
      </p:sp>
      <p:sp>
        <p:nvSpPr>
          <p:cNvPr id="312" name="Google Shape;312;gfa748fecf8_0_114: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14</a:t>
            </a:fld>
            <a:endParaRPr sz="1400" b="0" i="0" u="none" strike="noStrike" cap="none">
              <a:solidFill>
                <a:srgbClr val="000000"/>
              </a:solidFill>
              <a:latin typeface="Times New Roman"/>
              <a:ea typeface="Times New Roman"/>
              <a:cs typeface="Times New Roman"/>
              <a:sym typeface="Times New Roman"/>
            </a:endParaRPr>
          </a:p>
        </p:txBody>
      </p:sp>
      <p:sp>
        <p:nvSpPr>
          <p:cNvPr id="313" name="Google Shape;313;gfa748fecf8_0_114: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14</a:t>
            </a:fld>
            <a:endParaRPr sz="1400" b="0" i="0" u="none" strike="noStrike" cap="none">
              <a:solidFill>
                <a:srgbClr val="FFFFFF"/>
              </a:solidFill>
              <a:latin typeface="Arial"/>
              <a:ea typeface="Arial"/>
              <a:cs typeface="Arial"/>
              <a:sym typeface="Arial"/>
            </a:endParaRPr>
          </a:p>
        </p:txBody>
      </p:sp>
      <p:sp>
        <p:nvSpPr>
          <p:cNvPr id="314" name="Google Shape;314;gfa748fecf8_0_1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15" name="Google Shape;315;gfa748fecf8_0_114: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gfa748fecf8_0_133: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15</a:t>
            </a:fld>
            <a:endParaRPr sz="1400">
              <a:solidFill>
                <a:srgbClr val="000000"/>
              </a:solidFill>
              <a:latin typeface="Times New Roman"/>
              <a:ea typeface="Times New Roman"/>
              <a:cs typeface="Times New Roman"/>
              <a:sym typeface="Times New Roman"/>
            </a:endParaRPr>
          </a:p>
        </p:txBody>
      </p:sp>
      <p:sp>
        <p:nvSpPr>
          <p:cNvPr id="332" name="Google Shape;332;gfa748fecf8_0_133: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15</a:t>
            </a:fld>
            <a:endParaRPr sz="1400" b="0" i="0" u="none" strike="noStrike" cap="none">
              <a:solidFill>
                <a:srgbClr val="000000"/>
              </a:solidFill>
              <a:latin typeface="Times New Roman"/>
              <a:ea typeface="Times New Roman"/>
              <a:cs typeface="Times New Roman"/>
              <a:sym typeface="Times New Roman"/>
            </a:endParaRPr>
          </a:p>
        </p:txBody>
      </p:sp>
      <p:sp>
        <p:nvSpPr>
          <p:cNvPr id="333" name="Google Shape;333;gfa748fecf8_0_133: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15</a:t>
            </a:fld>
            <a:endParaRPr sz="1400" b="0" i="0" u="none" strike="noStrike" cap="none">
              <a:solidFill>
                <a:srgbClr val="FFFFFF"/>
              </a:solidFill>
              <a:latin typeface="Arial"/>
              <a:ea typeface="Arial"/>
              <a:cs typeface="Arial"/>
              <a:sym typeface="Arial"/>
            </a:endParaRPr>
          </a:p>
        </p:txBody>
      </p:sp>
      <p:sp>
        <p:nvSpPr>
          <p:cNvPr id="334" name="Google Shape;334;gfa748fecf8_0_1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35" name="Google Shape;335;gfa748fecf8_0_133: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fa748fecf8_0_152: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16</a:t>
            </a:fld>
            <a:endParaRPr sz="1400">
              <a:solidFill>
                <a:srgbClr val="000000"/>
              </a:solidFill>
              <a:latin typeface="Times New Roman"/>
              <a:ea typeface="Times New Roman"/>
              <a:cs typeface="Times New Roman"/>
              <a:sym typeface="Times New Roman"/>
            </a:endParaRPr>
          </a:p>
        </p:txBody>
      </p:sp>
      <p:sp>
        <p:nvSpPr>
          <p:cNvPr id="352" name="Google Shape;352;gfa748fecf8_0_152: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16</a:t>
            </a:fld>
            <a:endParaRPr sz="1400" b="0" i="0" u="none" strike="noStrike" cap="none">
              <a:solidFill>
                <a:srgbClr val="000000"/>
              </a:solidFill>
              <a:latin typeface="Times New Roman"/>
              <a:ea typeface="Times New Roman"/>
              <a:cs typeface="Times New Roman"/>
              <a:sym typeface="Times New Roman"/>
            </a:endParaRPr>
          </a:p>
        </p:txBody>
      </p:sp>
      <p:sp>
        <p:nvSpPr>
          <p:cNvPr id="353" name="Google Shape;353;gfa748fecf8_0_152: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16</a:t>
            </a:fld>
            <a:endParaRPr sz="1400" b="0" i="0" u="none" strike="noStrike" cap="none">
              <a:solidFill>
                <a:srgbClr val="FFFFFF"/>
              </a:solidFill>
              <a:latin typeface="Arial"/>
              <a:ea typeface="Arial"/>
              <a:cs typeface="Arial"/>
              <a:sym typeface="Arial"/>
            </a:endParaRPr>
          </a:p>
        </p:txBody>
      </p:sp>
      <p:sp>
        <p:nvSpPr>
          <p:cNvPr id="354" name="Google Shape;354;gfa748fecf8_0_1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55" name="Google Shape;355;gfa748fecf8_0_152: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40:notes"/>
          <p:cNvSpPr txBox="1">
            <a:spLocks noGrp="1"/>
          </p:cNvSpPr>
          <p:nvPr>
            <p:ph type="sldNum" idx="12"/>
          </p:nvPr>
        </p:nvSpPr>
        <p:spPr>
          <a:xfrm>
            <a:off x="4278313" y="10156825"/>
            <a:ext cx="3254375" cy="5080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17</a:t>
            </a:fld>
            <a:endParaRPr sz="1400">
              <a:solidFill>
                <a:srgbClr val="000000"/>
              </a:solidFill>
              <a:latin typeface="Times New Roman"/>
              <a:ea typeface="Times New Roman"/>
              <a:cs typeface="Times New Roman"/>
              <a:sym typeface="Times New Roman"/>
            </a:endParaRPr>
          </a:p>
        </p:txBody>
      </p:sp>
      <p:sp>
        <p:nvSpPr>
          <p:cNvPr id="172" name="Google Shape;172;p40:notes"/>
          <p:cNvSpPr txBox="1"/>
          <p:nvPr/>
        </p:nvSpPr>
        <p:spPr>
          <a:xfrm>
            <a:off x="4278313" y="10156825"/>
            <a:ext cx="3255962" cy="509588"/>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17</a:t>
            </a:fld>
            <a:endParaRPr sz="1400" b="0" i="0" u="none" strike="noStrike" cap="none">
              <a:solidFill>
                <a:srgbClr val="000000"/>
              </a:solidFill>
              <a:latin typeface="Times New Roman"/>
              <a:ea typeface="Times New Roman"/>
              <a:cs typeface="Times New Roman"/>
              <a:sym typeface="Times New Roman"/>
            </a:endParaRPr>
          </a:p>
        </p:txBody>
      </p:sp>
      <p:sp>
        <p:nvSpPr>
          <p:cNvPr id="173" name="Google Shape;173;p40:notes"/>
          <p:cNvSpPr txBox="1"/>
          <p:nvPr/>
        </p:nvSpPr>
        <p:spPr>
          <a:xfrm>
            <a:off x="3884613" y="8685213"/>
            <a:ext cx="2952750" cy="43815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17</a:t>
            </a:fld>
            <a:endParaRPr sz="1400" b="0" i="0" u="none" strike="noStrike" cap="none">
              <a:solidFill>
                <a:srgbClr val="FFFFFF"/>
              </a:solidFill>
              <a:latin typeface="Arial"/>
              <a:ea typeface="Arial"/>
              <a:cs typeface="Arial"/>
              <a:sym typeface="Arial"/>
            </a:endParaRPr>
          </a:p>
        </p:txBody>
      </p:sp>
      <p:sp>
        <p:nvSpPr>
          <p:cNvPr id="174" name="Google Shape;174;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75" name="Google Shape;175;p40: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103515050df_0_0: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18</a:t>
            </a:fld>
            <a:endParaRPr sz="1400">
              <a:solidFill>
                <a:srgbClr val="000000"/>
              </a:solidFill>
              <a:latin typeface="Times New Roman"/>
              <a:ea typeface="Times New Roman"/>
              <a:cs typeface="Times New Roman"/>
              <a:sym typeface="Times New Roman"/>
            </a:endParaRPr>
          </a:p>
        </p:txBody>
      </p:sp>
      <p:sp>
        <p:nvSpPr>
          <p:cNvPr id="192" name="Google Shape;192;g103515050df_0_0: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18</a:t>
            </a:fld>
            <a:endParaRPr sz="1400" b="0" i="0" u="none" strike="noStrike" cap="none">
              <a:solidFill>
                <a:srgbClr val="000000"/>
              </a:solidFill>
              <a:latin typeface="Times New Roman"/>
              <a:ea typeface="Times New Roman"/>
              <a:cs typeface="Times New Roman"/>
              <a:sym typeface="Times New Roman"/>
            </a:endParaRPr>
          </a:p>
        </p:txBody>
      </p:sp>
      <p:sp>
        <p:nvSpPr>
          <p:cNvPr id="193" name="Google Shape;193;g103515050df_0_0: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18</a:t>
            </a:fld>
            <a:endParaRPr sz="1400" b="0" i="0" u="none" strike="noStrike" cap="none">
              <a:solidFill>
                <a:srgbClr val="FFFFFF"/>
              </a:solidFill>
              <a:latin typeface="Arial"/>
              <a:ea typeface="Arial"/>
              <a:cs typeface="Arial"/>
              <a:sym typeface="Arial"/>
            </a:endParaRPr>
          </a:p>
        </p:txBody>
      </p:sp>
      <p:sp>
        <p:nvSpPr>
          <p:cNvPr id="194" name="Google Shape;194;g103515050df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95" name="Google Shape;195;g103515050df_0_0: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103515050df_0_21: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19</a:t>
            </a:fld>
            <a:endParaRPr sz="1400">
              <a:solidFill>
                <a:srgbClr val="000000"/>
              </a:solidFill>
              <a:latin typeface="Times New Roman"/>
              <a:ea typeface="Times New Roman"/>
              <a:cs typeface="Times New Roman"/>
              <a:sym typeface="Times New Roman"/>
            </a:endParaRPr>
          </a:p>
        </p:txBody>
      </p:sp>
      <p:sp>
        <p:nvSpPr>
          <p:cNvPr id="213" name="Google Shape;213;g103515050df_0_21: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19</a:t>
            </a:fld>
            <a:endParaRPr sz="1400" b="0" i="0" u="none" strike="noStrike" cap="none">
              <a:solidFill>
                <a:srgbClr val="000000"/>
              </a:solidFill>
              <a:latin typeface="Times New Roman"/>
              <a:ea typeface="Times New Roman"/>
              <a:cs typeface="Times New Roman"/>
              <a:sym typeface="Times New Roman"/>
            </a:endParaRPr>
          </a:p>
        </p:txBody>
      </p:sp>
      <p:sp>
        <p:nvSpPr>
          <p:cNvPr id="214" name="Google Shape;214;g103515050df_0_21: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19</a:t>
            </a:fld>
            <a:endParaRPr sz="1400" b="0" i="0" u="none" strike="noStrike" cap="none">
              <a:solidFill>
                <a:srgbClr val="FFFFFF"/>
              </a:solidFill>
              <a:latin typeface="Arial"/>
              <a:ea typeface="Arial"/>
              <a:cs typeface="Arial"/>
              <a:sym typeface="Arial"/>
            </a:endParaRPr>
          </a:p>
        </p:txBody>
      </p:sp>
      <p:sp>
        <p:nvSpPr>
          <p:cNvPr id="215" name="Google Shape;215;g103515050df_0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16" name="Google Shape;216;g103515050df_0_21: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gf36f7a35bd_0_140: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a:t>
            </a:fld>
            <a:endParaRPr sz="1400">
              <a:solidFill>
                <a:srgbClr val="000000"/>
              </a:solidFill>
              <a:latin typeface="Times New Roman"/>
              <a:ea typeface="Times New Roman"/>
              <a:cs typeface="Times New Roman"/>
              <a:sym typeface="Times New Roman"/>
            </a:endParaRPr>
          </a:p>
        </p:txBody>
      </p:sp>
      <p:sp>
        <p:nvSpPr>
          <p:cNvPr id="332" name="Google Shape;332;gf36f7a35bd_0_140: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a:t>
            </a:fld>
            <a:endParaRPr sz="1400" b="0" i="0" u="none" strike="noStrike" cap="none">
              <a:solidFill>
                <a:srgbClr val="000000"/>
              </a:solidFill>
              <a:latin typeface="Times New Roman"/>
              <a:ea typeface="Times New Roman"/>
              <a:cs typeface="Times New Roman"/>
              <a:sym typeface="Times New Roman"/>
            </a:endParaRPr>
          </a:p>
        </p:txBody>
      </p:sp>
      <p:sp>
        <p:nvSpPr>
          <p:cNvPr id="333" name="Google Shape;333;gf36f7a35bd_0_140: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2</a:t>
            </a:fld>
            <a:endParaRPr sz="1400" b="0" i="0" u="none" strike="noStrike" cap="none">
              <a:solidFill>
                <a:srgbClr val="FFFFFF"/>
              </a:solidFill>
              <a:latin typeface="Arial"/>
              <a:ea typeface="Arial"/>
              <a:cs typeface="Arial"/>
              <a:sym typeface="Arial"/>
            </a:endParaRPr>
          </a:p>
        </p:txBody>
      </p:sp>
      <p:sp>
        <p:nvSpPr>
          <p:cNvPr id="334" name="Google Shape;334;gf36f7a35bd_0_1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35" name="Google Shape;335;gf36f7a35bd_0_140: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103515050df_0_41: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20</a:t>
            </a:fld>
            <a:endParaRPr sz="1400">
              <a:solidFill>
                <a:srgbClr val="000000"/>
              </a:solidFill>
              <a:latin typeface="Times New Roman"/>
              <a:ea typeface="Times New Roman"/>
              <a:cs typeface="Times New Roman"/>
              <a:sym typeface="Times New Roman"/>
            </a:endParaRPr>
          </a:p>
        </p:txBody>
      </p:sp>
      <p:sp>
        <p:nvSpPr>
          <p:cNvPr id="233" name="Google Shape;233;g103515050df_0_41: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20</a:t>
            </a:fld>
            <a:endParaRPr sz="1400" b="0" i="0" u="none" strike="noStrike" cap="none">
              <a:solidFill>
                <a:srgbClr val="000000"/>
              </a:solidFill>
              <a:latin typeface="Times New Roman"/>
              <a:ea typeface="Times New Roman"/>
              <a:cs typeface="Times New Roman"/>
              <a:sym typeface="Times New Roman"/>
            </a:endParaRPr>
          </a:p>
        </p:txBody>
      </p:sp>
      <p:sp>
        <p:nvSpPr>
          <p:cNvPr id="234" name="Google Shape;234;g103515050df_0_41: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20</a:t>
            </a:fld>
            <a:endParaRPr sz="1400" b="0" i="0" u="none" strike="noStrike" cap="none">
              <a:solidFill>
                <a:srgbClr val="FFFFFF"/>
              </a:solidFill>
              <a:latin typeface="Arial"/>
              <a:ea typeface="Arial"/>
              <a:cs typeface="Arial"/>
              <a:sym typeface="Arial"/>
            </a:endParaRPr>
          </a:p>
        </p:txBody>
      </p:sp>
      <p:sp>
        <p:nvSpPr>
          <p:cNvPr id="235" name="Google Shape;235;g103515050df_0_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36" name="Google Shape;236;g103515050df_0_41: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103515050df_0_60: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21</a:t>
            </a:fld>
            <a:endParaRPr sz="1400">
              <a:solidFill>
                <a:srgbClr val="000000"/>
              </a:solidFill>
              <a:latin typeface="Times New Roman"/>
              <a:ea typeface="Times New Roman"/>
              <a:cs typeface="Times New Roman"/>
              <a:sym typeface="Times New Roman"/>
            </a:endParaRPr>
          </a:p>
        </p:txBody>
      </p:sp>
      <p:sp>
        <p:nvSpPr>
          <p:cNvPr id="253" name="Google Shape;253;g103515050df_0_60: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21</a:t>
            </a:fld>
            <a:endParaRPr sz="1400" b="0" i="0" u="none" strike="noStrike" cap="none">
              <a:solidFill>
                <a:srgbClr val="000000"/>
              </a:solidFill>
              <a:latin typeface="Times New Roman"/>
              <a:ea typeface="Times New Roman"/>
              <a:cs typeface="Times New Roman"/>
              <a:sym typeface="Times New Roman"/>
            </a:endParaRPr>
          </a:p>
        </p:txBody>
      </p:sp>
      <p:sp>
        <p:nvSpPr>
          <p:cNvPr id="254" name="Google Shape;254;g103515050df_0_60: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21</a:t>
            </a:fld>
            <a:endParaRPr sz="1400" b="0" i="0" u="none" strike="noStrike" cap="none">
              <a:solidFill>
                <a:srgbClr val="FFFFFF"/>
              </a:solidFill>
              <a:latin typeface="Arial"/>
              <a:ea typeface="Arial"/>
              <a:cs typeface="Arial"/>
              <a:sym typeface="Arial"/>
            </a:endParaRPr>
          </a:p>
        </p:txBody>
      </p:sp>
      <p:sp>
        <p:nvSpPr>
          <p:cNvPr id="255" name="Google Shape;255;g103515050df_0_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56" name="Google Shape;256;g103515050df_0_60: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103515050df_0_79: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22</a:t>
            </a:fld>
            <a:endParaRPr sz="1400">
              <a:solidFill>
                <a:srgbClr val="000000"/>
              </a:solidFill>
              <a:latin typeface="Times New Roman"/>
              <a:ea typeface="Times New Roman"/>
              <a:cs typeface="Times New Roman"/>
              <a:sym typeface="Times New Roman"/>
            </a:endParaRPr>
          </a:p>
        </p:txBody>
      </p:sp>
      <p:sp>
        <p:nvSpPr>
          <p:cNvPr id="273" name="Google Shape;273;g103515050df_0_79: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22</a:t>
            </a:fld>
            <a:endParaRPr sz="1400" b="0" i="0" u="none" strike="noStrike" cap="none">
              <a:solidFill>
                <a:srgbClr val="000000"/>
              </a:solidFill>
              <a:latin typeface="Times New Roman"/>
              <a:ea typeface="Times New Roman"/>
              <a:cs typeface="Times New Roman"/>
              <a:sym typeface="Times New Roman"/>
            </a:endParaRPr>
          </a:p>
        </p:txBody>
      </p:sp>
      <p:sp>
        <p:nvSpPr>
          <p:cNvPr id="274" name="Google Shape;274;g103515050df_0_79: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22</a:t>
            </a:fld>
            <a:endParaRPr sz="1400" b="0" i="0" u="none" strike="noStrike" cap="none">
              <a:solidFill>
                <a:srgbClr val="FFFFFF"/>
              </a:solidFill>
              <a:latin typeface="Arial"/>
              <a:ea typeface="Arial"/>
              <a:cs typeface="Arial"/>
              <a:sym typeface="Arial"/>
            </a:endParaRPr>
          </a:p>
        </p:txBody>
      </p:sp>
      <p:sp>
        <p:nvSpPr>
          <p:cNvPr id="275" name="Google Shape;275;g103515050df_0_7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76" name="Google Shape;276;g103515050df_0_79: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103515050df_0_98: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23</a:t>
            </a:fld>
            <a:endParaRPr sz="1400">
              <a:solidFill>
                <a:srgbClr val="000000"/>
              </a:solidFill>
              <a:latin typeface="Times New Roman"/>
              <a:ea typeface="Times New Roman"/>
              <a:cs typeface="Times New Roman"/>
              <a:sym typeface="Times New Roman"/>
            </a:endParaRPr>
          </a:p>
        </p:txBody>
      </p:sp>
      <p:sp>
        <p:nvSpPr>
          <p:cNvPr id="293" name="Google Shape;293;g103515050df_0_98: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23</a:t>
            </a:fld>
            <a:endParaRPr sz="1400" b="0" i="0" u="none" strike="noStrike" cap="none">
              <a:solidFill>
                <a:srgbClr val="000000"/>
              </a:solidFill>
              <a:latin typeface="Times New Roman"/>
              <a:ea typeface="Times New Roman"/>
              <a:cs typeface="Times New Roman"/>
              <a:sym typeface="Times New Roman"/>
            </a:endParaRPr>
          </a:p>
        </p:txBody>
      </p:sp>
      <p:sp>
        <p:nvSpPr>
          <p:cNvPr id="294" name="Google Shape;294;g103515050df_0_98: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23</a:t>
            </a:fld>
            <a:endParaRPr sz="1400" b="0" i="0" u="none" strike="noStrike" cap="none">
              <a:solidFill>
                <a:srgbClr val="FFFFFF"/>
              </a:solidFill>
              <a:latin typeface="Arial"/>
              <a:ea typeface="Arial"/>
              <a:cs typeface="Arial"/>
              <a:sym typeface="Arial"/>
            </a:endParaRPr>
          </a:p>
        </p:txBody>
      </p:sp>
      <p:sp>
        <p:nvSpPr>
          <p:cNvPr id="295" name="Google Shape;295;g103515050df_0_9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96" name="Google Shape;296;g103515050df_0_98: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103515050df_0_124: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24</a:t>
            </a:fld>
            <a:endParaRPr sz="1400">
              <a:solidFill>
                <a:srgbClr val="000000"/>
              </a:solidFill>
              <a:latin typeface="Times New Roman"/>
              <a:ea typeface="Times New Roman"/>
              <a:cs typeface="Times New Roman"/>
              <a:sym typeface="Times New Roman"/>
            </a:endParaRPr>
          </a:p>
        </p:txBody>
      </p:sp>
      <p:sp>
        <p:nvSpPr>
          <p:cNvPr id="319" name="Google Shape;319;g103515050df_0_124: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24</a:t>
            </a:fld>
            <a:endParaRPr sz="1400" b="0" i="0" u="none" strike="noStrike" cap="none">
              <a:solidFill>
                <a:srgbClr val="000000"/>
              </a:solidFill>
              <a:latin typeface="Times New Roman"/>
              <a:ea typeface="Times New Roman"/>
              <a:cs typeface="Times New Roman"/>
              <a:sym typeface="Times New Roman"/>
            </a:endParaRPr>
          </a:p>
        </p:txBody>
      </p:sp>
      <p:sp>
        <p:nvSpPr>
          <p:cNvPr id="320" name="Google Shape;320;g103515050df_0_124: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24</a:t>
            </a:fld>
            <a:endParaRPr sz="1400" b="0" i="0" u="none" strike="noStrike" cap="none">
              <a:solidFill>
                <a:srgbClr val="FFFFFF"/>
              </a:solidFill>
              <a:latin typeface="Arial"/>
              <a:ea typeface="Arial"/>
              <a:cs typeface="Arial"/>
              <a:sym typeface="Arial"/>
            </a:endParaRPr>
          </a:p>
        </p:txBody>
      </p:sp>
      <p:sp>
        <p:nvSpPr>
          <p:cNvPr id="321" name="Google Shape;321;g103515050df_0_1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22" name="Google Shape;322;g103515050df_0_124: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g103515050df_0_199: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25</a:t>
            </a:fld>
            <a:endParaRPr sz="1400">
              <a:solidFill>
                <a:srgbClr val="000000"/>
              </a:solidFill>
              <a:latin typeface="Times New Roman"/>
              <a:ea typeface="Times New Roman"/>
              <a:cs typeface="Times New Roman"/>
              <a:sym typeface="Times New Roman"/>
            </a:endParaRPr>
          </a:p>
        </p:txBody>
      </p:sp>
      <p:sp>
        <p:nvSpPr>
          <p:cNvPr id="368" name="Google Shape;368;g103515050df_0_199: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25</a:t>
            </a:fld>
            <a:endParaRPr sz="1400" b="0" i="0" u="none" strike="noStrike" cap="none">
              <a:solidFill>
                <a:srgbClr val="000000"/>
              </a:solidFill>
              <a:latin typeface="Times New Roman"/>
              <a:ea typeface="Times New Roman"/>
              <a:cs typeface="Times New Roman"/>
              <a:sym typeface="Times New Roman"/>
            </a:endParaRPr>
          </a:p>
        </p:txBody>
      </p:sp>
      <p:sp>
        <p:nvSpPr>
          <p:cNvPr id="369" name="Google Shape;369;g103515050df_0_199: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25</a:t>
            </a:fld>
            <a:endParaRPr sz="1400" b="0" i="0" u="none" strike="noStrike" cap="none">
              <a:solidFill>
                <a:srgbClr val="FFFFFF"/>
              </a:solidFill>
              <a:latin typeface="Arial"/>
              <a:ea typeface="Arial"/>
              <a:cs typeface="Arial"/>
              <a:sym typeface="Arial"/>
            </a:endParaRPr>
          </a:p>
        </p:txBody>
      </p:sp>
      <p:sp>
        <p:nvSpPr>
          <p:cNvPr id="370" name="Google Shape;370;g103515050df_0_19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71" name="Google Shape;371;g103515050df_0_199: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g103515050df_0_174: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26</a:t>
            </a:fld>
            <a:endParaRPr sz="1400">
              <a:solidFill>
                <a:srgbClr val="000000"/>
              </a:solidFill>
              <a:latin typeface="Times New Roman"/>
              <a:ea typeface="Times New Roman"/>
              <a:cs typeface="Times New Roman"/>
              <a:sym typeface="Times New Roman"/>
            </a:endParaRPr>
          </a:p>
        </p:txBody>
      </p:sp>
      <p:sp>
        <p:nvSpPr>
          <p:cNvPr id="344" name="Google Shape;344;g103515050df_0_174: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26</a:t>
            </a:fld>
            <a:endParaRPr sz="1400" b="0" i="0" u="none" strike="noStrike" cap="none">
              <a:solidFill>
                <a:srgbClr val="000000"/>
              </a:solidFill>
              <a:latin typeface="Times New Roman"/>
              <a:ea typeface="Times New Roman"/>
              <a:cs typeface="Times New Roman"/>
              <a:sym typeface="Times New Roman"/>
            </a:endParaRPr>
          </a:p>
        </p:txBody>
      </p:sp>
      <p:sp>
        <p:nvSpPr>
          <p:cNvPr id="345" name="Google Shape;345;g103515050df_0_174: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26</a:t>
            </a:fld>
            <a:endParaRPr sz="1400" b="0" i="0" u="none" strike="noStrike" cap="none">
              <a:solidFill>
                <a:srgbClr val="FFFFFF"/>
              </a:solidFill>
              <a:latin typeface="Arial"/>
              <a:ea typeface="Arial"/>
              <a:cs typeface="Arial"/>
              <a:sym typeface="Arial"/>
            </a:endParaRPr>
          </a:p>
        </p:txBody>
      </p:sp>
      <p:sp>
        <p:nvSpPr>
          <p:cNvPr id="346" name="Google Shape;346;g103515050df_0_17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47" name="Google Shape;347;g103515050df_0_174: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g103515050df_0_249: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27</a:t>
            </a:fld>
            <a:endParaRPr sz="1400">
              <a:solidFill>
                <a:srgbClr val="000000"/>
              </a:solidFill>
              <a:latin typeface="Times New Roman"/>
              <a:ea typeface="Times New Roman"/>
              <a:cs typeface="Times New Roman"/>
              <a:sym typeface="Times New Roman"/>
            </a:endParaRPr>
          </a:p>
        </p:txBody>
      </p:sp>
      <p:sp>
        <p:nvSpPr>
          <p:cNvPr id="394" name="Google Shape;394;g103515050df_0_249: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27</a:t>
            </a:fld>
            <a:endParaRPr sz="1400" b="0" i="0" u="none" strike="noStrike" cap="none">
              <a:solidFill>
                <a:srgbClr val="000000"/>
              </a:solidFill>
              <a:latin typeface="Times New Roman"/>
              <a:ea typeface="Times New Roman"/>
              <a:cs typeface="Times New Roman"/>
              <a:sym typeface="Times New Roman"/>
            </a:endParaRPr>
          </a:p>
        </p:txBody>
      </p:sp>
      <p:sp>
        <p:nvSpPr>
          <p:cNvPr id="395" name="Google Shape;395;g103515050df_0_249: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27</a:t>
            </a:fld>
            <a:endParaRPr sz="1400" b="0" i="0" u="none" strike="noStrike" cap="none">
              <a:solidFill>
                <a:srgbClr val="FFFFFF"/>
              </a:solidFill>
              <a:latin typeface="Arial"/>
              <a:ea typeface="Arial"/>
              <a:cs typeface="Arial"/>
              <a:sym typeface="Arial"/>
            </a:endParaRPr>
          </a:p>
        </p:txBody>
      </p:sp>
      <p:sp>
        <p:nvSpPr>
          <p:cNvPr id="396" name="Google Shape;396;g103515050df_0_2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97" name="Google Shape;397;g103515050df_0_249: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f36f7a35bd_0_178: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3</a:t>
            </a:fld>
            <a:endParaRPr sz="1400">
              <a:solidFill>
                <a:srgbClr val="000000"/>
              </a:solidFill>
              <a:latin typeface="Times New Roman"/>
              <a:ea typeface="Times New Roman"/>
              <a:cs typeface="Times New Roman"/>
              <a:sym typeface="Times New Roman"/>
            </a:endParaRPr>
          </a:p>
        </p:txBody>
      </p:sp>
      <p:sp>
        <p:nvSpPr>
          <p:cNvPr id="372" name="Google Shape;372;gf36f7a35bd_0_178: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3</a:t>
            </a:fld>
            <a:endParaRPr sz="1400" b="0" i="0" u="none" strike="noStrike" cap="none">
              <a:solidFill>
                <a:srgbClr val="000000"/>
              </a:solidFill>
              <a:latin typeface="Times New Roman"/>
              <a:ea typeface="Times New Roman"/>
              <a:cs typeface="Times New Roman"/>
              <a:sym typeface="Times New Roman"/>
            </a:endParaRPr>
          </a:p>
        </p:txBody>
      </p:sp>
      <p:sp>
        <p:nvSpPr>
          <p:cNvPr id="373" name="Google Shape;373;gf36f7a35bd_0_178: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3</a:t>
            </a:fld>
            <a:endParaRPr sz="1400" b="0" i="0" u="none" strike="noStrike" cap="none">
              <a:solidFill>
                <a:srgbClr val="FFFFFF"/>
              </a:solidFill>
              <a:latin typeface="Arial"/>
              <a:ea typeface="Arial"/>
              <a:cs typeface="Arial"/>
              <a:sym typeface="Arial"/>
            </a:endParaRPr>
          </a:p>
        </p:txBody>
      </p:sp>
      <p:sp>
        <p:nvSpPr>
          <p:cNvPr id="374" name="Google Shape;374;gf36f7a35bd_0_17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75" name="Google Shape;375;gf36f7a35bd_0_178: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f36f7a35bd_0_197: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4</a:t>
            </a:fld>
            <a:endParaRPr sz="1400">
              <a:solidFill>
                <a:srgbClr val="000000"/>
              </a:solidFill>
              <a:latin typeface="Times New Roman"/>
              <a:ea typeface="Times New Roman"/>
              <a:cs typeface="Times New Roman"/>
              <a:sym typeface="Times New Roman"/>
            </a:endParaRPr>
          </a:p>
        </p:txBody>
      </p:sp>
      <p:sp>
        <p:nvSpPr>
          <p:cNvPr id="392" name="Google Shape;392;gf36f7a35bd_0_197: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4</a:t>
            </a:fld>
            <a:endParaRPr sz="1400" b="0" i="0" u="none" strike="noStrike" cap="none">
              <a:solidFill>
                <a:srgbClr val="000000"/>
              </a:solidFill>
              <a:latin typeface="Times New Roman"/>
              <a:ea typeface="Times New Roman"/>
              <a:cs typeface="Times New Roman"/>
              <a:sym typeface="Times New Roman"/>
            </a:endParaRPr>
          </a:p>
        </p:txBody>
      </p:sp>
      <p:sp>
        <p:nvSpPr>
          <p:cNvPr id="393" name="Google Shape;393;gf36f7a35bd_0_197: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4</a:t>
            </a:fld>
            <a:endParaRPr sz="1400" b="0" i="0" u="none" strike="noStrike" cap="none">
              <a:solidFill>
                <a:srgbClr val="FFFFFF"/>
              </a:solidFill>
              <a:latin typeface="Arial"/>
              <a:ea typeface="Arial"/>
              <a:cs typeface="Arial"/>
              <a:sym typeface="Arial"/>
            </a:endParaRPr>
          </a:p>
        </p:txBody>
      </p:sp>
      <p:sp>
        <p:nvSpPr>
          <p:cNvPr id="394" name="Google Shape;394;gf36f7a35bd_0_19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95" name="Google Shape;395;gf36f7a35bd_0_197: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f36f7a35bd_0_197: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5</a:t>
            </a:fld>
            <a:endParaRPr sz="1400">
              <a:solidFill>
                <a:srgbClr val="000000"/>
              </a:solidFill>
              <a:latin typeface="Times New Roman"/>
              <a:ea typeface="Times New Roman"/>
              <a:cs typeface="Times New Roman"/>
              <a:sym typeface="Times New Roman"/>
            </a:endParaRPr>
          </a:p>
        </p:txBody>
      </p:sp>
      <p:sp>
        <p:nvSpPr>
          <p:cNvPr id="392" name="Google Shape;392;gf36f7a35bd_0_197: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5</a:t>
            </a:fld>
            <a:endParaRPr sz="1400" b="0" i="0" u="none" strike="noStrike" cap="none">
              <a:solidFill>
                <a:srgbClr val="000000"/>
              </a:solidFill>
              <a:latin typeface="Times New Roman"/>
              <a:ea typeface="Times New Roman"/>
              <a:cs typeface="Times New Roman"/>
              <a:sym typeface="Times New Roman"/>
            </a:endParaRPr>
          </a:p>
        </p:txBody>
      </p:sp>
      <p:sp>
        <p:nvSpPr>
          <p:cNvPr id="393" name="Google Shape;393;gf36f7a35bd_0_197: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5</a:t>
            </a:fld>
            <a:endParaRPr sz="1400" b="0" i="0" u="none" strike="noStrike" cap="none">
              <a:solidFill>
                <a:srgbClr val="FFFFFF"/>
              </a:solidFill>
              <a:latin typeface="Arial"/>
              <a:ea typeface="Arial"/>
              <a:cs typeface="Arial"/>
              <a:sym typeface="Arial"/>
            </a:endParaRPr>
          </a:p>
        </p:txBody>
      </p:sp>
      <p:sp>
        <p:nvSpPr>
          <p:cNvPr id="394" name="Google Shape;394;gf36f7a35bd_0_19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95" name="Google Shape;395;gf36f7a35bd_0_197: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f36f7a35bd_0_197: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6</a:t>
            </a:fld>
            <a:endParaRPr sz="1400">
              <a:solidFill>
                <a:srgbClr val="000000"/>
              </a:solidFill>
              <a:latin typeface="Times New Roman"/>
              <a:ea typeface="Times New Roman"/>
              <a:cs typeface="Times New Roman"/>
              <a:sym typeface="Times New Roman"/>
            </a:endParaRPr>
          </a:p>
        </p:txBody>
      </p:sp>
      <p:sp>
        <p:nvSpPr>
          <p:cNvPr id="392" name="Google Shape;392;gf36f7a35bd_0_197: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6</a:t>
            </a:fld>
            <a:endParaRPr sz="1400" b="0" i="0" u="none" strike="noStrike" cap="none">
              <a:solidFill>
                <a:srgbClr val="000000"/>
              </a:solidFill>
              <a:latin typeface="Times New Roman"/>
              <a:ea typeface="Times New Roman"/>
              <a:cs typeface="Times New Roman"/>
              <a:sym typeface="Times New Roman"/>
            </a:endParaRPr>
          </a:p>
        </p:txBody>
      </p:sp>
      <p:sp>
        <p:nvSpPr>
          <p:cNvPr id="393" name="Google Shape;393;gf36f7a35bd_0_197: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6</a:t>
            </a:fld>
            <a:endParaRPr sz="1400" b="0" i="0" u="none" strike="noStrike" cap="none">
              <a:solidFill>
                <a:srgbClr val="FFFFFF"/>
              </a:solidFill>
              <a:latin typeface="Arial"/>
              <a:ea typeface="Arial"/>
              <a:cs typeface="Arial"/>
              <a:sym typeface="Arial"/>
            </a:endParaRPr>
          </a:p>
        </p:txBody>
      </p:sp>
      <p:sp>
        <p:nvSpPr>
          <p:cNvPr id="394" name="Google Shape;394;gf36f7a35bd_0_19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395" name="Google Shape;395;gf36f7a35bd_0_197: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gf36f7a35bd_0_235: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7</a:t>
            </a:fld>
            <a:endParaRPr sz="1400">
              <a:solidFill>
                <a:srgbClr val="000000"/>
              </a:solidFill>
              <a:latin typeface="Times New Roman"/>
              <a:ea typeface="Times New Roman"/>
              <a:cs typeface="Times New Roman"/>
              <a:sym typeface="Times New Roman"/>
            </a:endParaRPr>
          </a:p>
        </p:txBody>
      </p:sp>
      <p:sp>
        <p:nvSpPr>
          <p:cNvPr id="432" name="Google Shape;432;gf36f7a35bd_0_235: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7</a:t>
            </a:fld>
            <a:endParaRPr sz="1400" b="0" i="0" u="none" strike="noStrike" cap="none">
              <a:solidFill>
                <a:srgbClr val="000000"/>
              </a:solidFill>
              <a:latin typeface="Times New Roman"/>
              <a:ea typeface="Times New Roman"/>
              <a:cs typeface="Times New Roman"/>
              <a:sym typeface="Times New Roman"/>
            </a:endParaRPr>
          </a:p>
        </p:txBody>
      </p:sp>
      <p:sp>
        <p:nvSpPr>
          <p:cNvPr id="433" name="Google Shape;433;gf36f7a35bd_0_235: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7</a:t>
            </a:fld>
            <a:endParaRPr sz="1400" b="0" i="0" u="none" strike="noStrike" cap="none">
              <a:solidFill>
                <a:srgbClr val="FFFFFF"/>
              </a:solidFill>
              <a:latin typeface="Arial"/>
              <a:ea typeface="Arial"/>
              <a:cs typeface="Arial"/>
              <a:sym typeface="Arial"/>
            </a:endParaRPr>
          </a:p>
        </p:txBody>
      </p:sp>
      <p:sp>
        <p:nvSpPr>
          <p:cNvPr id="434" name="Google Shape;434;gf36f7a35bd_0_2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5" name="Google Shape;435;gf36f7a35bd_0_235: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40:notes"/>
          <p:cNvSpPr txBox="1">
            <a:spLocks noGrp="1"/>
          </p:cNvSpPr>
          <p:nvPr>
            <p:ph type="sldNum" idx="12"/>
          </p:nvPr>
        </p:nvSpPr>
        <p:spPr>
          <a:xfrm>
            <a:off x="4278313" y="10156825"/>
            <a:ext cx="3254375" cy="5080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8</a:t>
            </a:fld>
            <a:endParaRPr sz="1400">
              <a:solidFill>
                <a:srgbClr val="000000"/>
              </a:solidFill>
              <a:latin typeface="Times New Roman"/>
              <a:ea typeface="Times New Roman"/>
              <a:cs typeface="Times New Roman"/>
              <a:sym typeface="Times New Roman"/>
            </a:endParaRPr>
          </a:p>
        </p:txBody>
      </p:sp>
      <p:sp>
        <p:nvSpPr>
          <p:cNvPr id="172" name="Google Shape;172;p40:notes"/>
          <p:cNvSpPr txBox="1"/>
          <p:nvPr/>
        </p:nvSpPr>
        <p:spPr>
          <a:xfrm>
            <a:off x="4278313" y="10156825"/>
            <a:ext cx="3255962" cy="509588"/>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8</a:t>
            </a:fld>
            <a:endParaRPr sz="1400" b="0" i="0" u="none" strike="noStrike" cap="none">
              <a:solidFill>
                <a:srgbClr val="000000"/>
              </a:solidFill>
              <a:latin typeface="Times New Roman"/>
              <a:ea typeface="Times New Roman"/>
              <a:cs typeface="Times New Roman"/>
              <a:sym typeface="Times New Roman"/>
            </a:endParaRPr>
          </a:p>
        </p:txBody>
      </p:sp>
      <p:sp>
        <p:nvSpPr>
          <p:cNvPr id="173" name="Google Shape;173;p40:notes"/>
          <p:cNvSpPr txBox="1"/>
          <p:nvPr/>
        </p:nvSpPr>
        <p:spPr>
          <a:xfrm>
            <a:off x="3884613" y="8685213"/>
            <a:ext cx="2952750" cy="43815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8</a:t>
            </a:fld>
            <a:endParaRPr sz="1400" b="0" i="0" u="none" strike="noStrike" cap="none">
              <a:solidFill>
                <a:srgbClr val="FFFFFF"/>
              </a:solidFill>
              <a:latin typeface="Arial"/>
              <a:ea typeface="Arial"/>
              <a:cs typeface="Arial"/>
              <a:sym typeface="Arial"/>
            </a:endParaRPr>
          </a:p>
        </p:txBody>
      </p:sp>
      <p:sp>
        <p:nvSpPr>
          <p:cNvPr id="174" name="Google Shape;174;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75" name="Google Shape;175;p40: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fa03a153f0_0_77:notes"/>
          <p:cNvSpPr txBox="1">
            <a:spLocks noGrp="1"/>
          </p:cNvSpPr>
          <p:nvPr>
            <p:ph type="sldNum" idx="12"/>
          </p:nvPr>
        </p:nvSpPr>
        <p:spPr>
          <a:xfrm>
            <a:off x="4278313" y="10156825"/>
            <a:ext cx="3254400" cy="5079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9</a:t>
            </a:fld>
            <a:endParaRPr sz="1400">
              <a:solidFill>
                <a:srgbClr val="000000"/>
              </a:solidFill>
              <a:latin typeface="Times New Roman"/>
              <a:ea typeface="Times New Roman"/>
              <a:cs typeface="Times New Roman"/>
              <a:sym typeface="Times New Roman"/>
            </a:endParaRPr>
          </a:p>
        </p:txBody>
      </p:sp>
      <p:sp>
        <p:nvSpPr>
          <p:cNvPr id="272" name="Google Shape;272;gfa03a153f0_0_77:notes"/>
          <p:cNvSpPr txBox="1"/>
          <p:nvPr/>
        </p:nvSpPr>
        <p:spPr>
          <a:xfrm>
            <a:off x="4278313" y="10156825"/>
            <a:ext cx="3255900" cy="509700"/>
          </a:xfrm>
          <a:prstGeom prst="rect">
            <a:avLst/>
          </a:prstGeom>
          <a:noFill/>
          <a:ln>
            <a:noFill/>
          </a:ln>
        </p:spPr>
        <p:txBody>
          <a:bodyPr spcFirstLastPara="1" wrap="square" lIns="0" tIns="0" rIns="0" bIns="0" anchor="b" anchorCtr="0">
            <a:noAutofit/>
          </a:bodyPr>
          <a:lstStyle/>
          <a:p>
            <a:pPr marL="0" marR="0" lvl="0" indent="0" algn="r" rtl="0">
              <a:lnSpc>
                <a:spcPct val="95000"/>
              </a:lnSpc>
              <a:spcBef>
                <a:spcPts val="0"/>
              </a:spcBef>
              <a:spcAft>
                <a:spcPts val="0"/>
              </a:spcAft>
              <a:buClr>
                <a:srgbClr val="000000"/>
              </a:buClr>
              <a:buSzPts val="1400"/>
              <a:buFont typeface="Times New Roman"/>
              <a:buNone/>
            </a:pPr>
            <a:fld id="{00000000-1234-1234-1234-123412341234}" type="slidenum">
              <a:rPr lang="el-GR" sz="1400" b="0" i="0" u="none" strike="noStrike" cap="none">
                <a:solidFill>
                  <a:srgbClr val="000000"/>
                </a:solidFill>
                <a:latin typeface="Times New Roman"/>
                <a:ea typeface="Times New Roman"/>
                <a:cs typeface="Times New Roman"/>
                <a:sym typeface="Times New Roman"/>
              </a:rPr>
              <a:pPr marL="0" marR="0" lvl="0" indent="0" algn="r" rtl="0">
                <a:lnSpc>
                  <a:spcPct val="95000"/>
                </a:lnSpc>
                <a:spcBef>
                  <a:spcPts val="0"/>
                </a:spcBef>
                <a:spcAft>
                  <a:spcPts val="0"/>
                </a:spcAft>
                <a:buClr>
                  <a:srgbClr val="000000"/>
                </a:buClr>
                <a:buSzPts val="1400"/>
                <a:buFont typeface="Times New Roman"/>
                <a:buNone/>
              </a:pPr>
              <a:t>9</a:t>
            </a:fld>
            <a:endParaRPr sz="1400" b="0" i="0" u="none" strike="noStrike" cap="none">
              <a:solidFill>
                <a:srgbClr val="000000"/>
              </a:solidFill>
              <a:latin typeface="Times New Roman"/>
              <a:ea typeface="Times New Roman"/>
              <a:cs typeface="Times New Roman"/>
              <a:sym typeface="Times New Roman"/>
            </a:endParaRPr>
          </a:p>
        </p:txBody>
      </p:sp>
      <p:sp>
        <p:nvSpPr>
          <p:cNvPr id="273" name="Google Shape;273;gfa03a153f0_0_77:notes"/>
          <p:cNvSpPr txBox="1"/>
          <p:nvPr/>
        </p:nvSpPr>
        <p:spPr>
          <a:xfrm>
            <a:off x="3884613" y="8685213"/>
            <a:ext cx="2952900" cy="4383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Clr>
                <a:srgbClr val="FFFFFF"/>
              </a:buClr>
              <a:buSzPts val="1400"/>
              <a:buFont typeface="Times New Roman"/>
              <a:buNone/>
            </a:pPr>
            <a:fld id="{00000000-1234-1234-1234-123412341234}" type="slidenum">
              <a:rPr lang="el-GR" sz="1400" b="0" i="0" u="none" strike="noStrike" cap="none">
                <a:solidFill>
                  <a:srgbClr val="FFFFFF"/>
                </a:solidFill>
                <a:latin typeface="Arial"/>
                <a:ea typeface="Arial"/>
                <a:cs typeface="Arial"/>
                <a:sym typeface="Arial"/>
              </a:rPr>
              <a:pPr marL="0" marR="0" lvl="0" indent="0" algn="l" rtl="0">
                <a:lnSpc>
                  <a:spcPct val="100000"/>
                </a:lnSpc>
                <a:spcBef>
                  <a:spcPts val="0"/>
                </a:spcBef>
                <a:spcAft>
                  <a:spcPts val="0"/>
                </a:spcAft>
                <a:buClr>
                  <a:srgbClr val="FFFFFF"/>
                </a:buClr>
                <a:buSzPts val="1400"/>
                <a:buFont typeface="Times New Roman"/>
                <a:buNone/>
              </a:pPr>
              <a:t>9</a:t>
            </a:fld>
            <a:endParaRPr sz="1400" b="0" i="0" u="none" strike="noStrike" cap="none">
              <a:solidFill>
                <a:srgbClr val="FFFFFF"/>
              </a:solidFill>
              <a:latin typeface="Arial"/>
              <a:ea typeface="Arial"/>
              <a:cs typeface="Arial"/>
              <a:sym typeface="Arial"/>
            </a:endParaRPr>
          </a:p>
        </p:txBody>
      </p:sp>
      <p:sp>
        <p:nvSpPr>
          <p:cNvPr id="274" name="Google Shape;274;gfa03a153f0_0_7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75" name="Google Shape;275;gfa03a153f0_0_77: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1"/>
        <p:cNvGrpSpPr/>
        <p:nvPr/>
      </p:nvGrpSpPr>
      <p:grpSpPr>
        <a:xfrm>
          <a:off x="0" y="0"/>
          <a:ext cx="0" cy="0"/>
          <a:chOff x="0" y="0"/>
          <a:chExt cx="0" cy="0"/>
        </a:xfrm>
      </p:grpSpPr>
      <p:sp>
        <p:nvSpPr>
          <p:cNvPr id="32" name="Google Shape;32;p35"/>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46"/>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72" name="Google Shape;72;p46"/>
          <p:cNvSpPr txBox="1">
            <a:spLocks noGrp="1"/>
          </p:cNvSpPr>
          <p:nvPr>
            <p:ph type="body" idx="1"/>
          </p:nvPr>
        </p:nvSpPr>
        <p:spPr>
          <a:xfrm rot="5400000">
            <a:off x="2309019" y="-246856"/>
            <a:ext cx="4521200" cy="822483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46"/>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47"/>
          <p:cNvSpPr txBox="1">
            <a:spLocks noGrp="1"/>
          </p:cNvSpPr>
          <p:nvPr>
            <p:ph type="title"/>
          </p:nvPr>
        </p:nvSpPr>
        <p:spPr>
          <a:xfrm rot="5400000">
            <a:off x="4727575" y="2171700"/>
            <a:ext cx="5853113" cy="2055813"/>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76" name="Google Shape;76;p47"/>
          <p:cNvSpPr txBox="1">
            <a:spLocks noGrp="1"/>
          </p:cNvSpPr>
          <p:nvPr>
            <p:ph type="body" idx="1"/>
          </p:nvPr>
        </p:nvSpPr>
        <p:spPr>
          <a:xfrm rot="5400000">
            <a:off x="538956" y="191294"/>
            <a:ext cx="5853113" cy="6016625"/>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47"/>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3"/>
        <p:cNvGrpSpPr/>
        <p:nvPr/>
      </p:nvGrpSpPr>
      <p:grpSpPr>
        <a:xfrm>
          <a:off x="0" y="0"/>
          <a:ext cx="0" cy="0"/>
          <a:chOff x="0" y="0"/>
          <a:chExt cx="0" cy="0"/>
        </a:xfrm>
      </p:grpSpPr>
      <p:sp>
        <p:nvSpPr>
          <p:cNvPr id="34" name="Google Shape;34;p38"/>
          <p:cNvSpPr txBox="1">
            <a:spLocks noGrp="1"/>
          </p:cNvSpPr>
          <p:nvPr>
            <p:ph type="ctrTitle"/>
          </p:nvPr>
        </p:nvSpPr>
        <p:spPr>
          <a:xfrm>
            <a:off x="1143000" y="1122363"/>
            <a:ext cx="6858000" cy="2387600"/>
          </a:xfrm>
          <a:prstGeom prst="rect">
            <a:avLst/>
          </a:prstGeom>
          <a:noFill/>
          <a:ln>
            <a:noFill/>
          </a:ln>
        </p:spPr>
        <p:txBody>
          <a:bodyPr spcFirstLastPara="1" wrap="square" lIns="0" tIns="0" rIns="0" bIns="0" anchor="b" anchorCtr="0">
            <a:noAutofit/>
          </a:bodyPr>
          <a:lstStyle>
            <a:lvl1pPr lvl="0" algn="ctr">
              <a:lnSpc>
                <a:spcPct val="93000"/>
              </a:lnSpc>
              <a:spcBef>
                <a:spcPts val="0"/>
              </a:spcBef>
              <a:spcAft>
                <a:spcPts val="0"/>
              </a:spcAft>
              <a:buSzPts val="1400"/>
              <a:buNone/>
              <a:defRPr sz="60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35" name="Google Shape;35;p38"/>
          <p:cNvSpPr txBox="1">
            <a:spLocks noGrp="1"/>
          </p:cNvSpPr>
          <p:nvPr>
            <p:ph type="subTitle" idx="1"/>
          </p:nvPr>
        </p:nvSpPr>
        <p:spPr>
          <a:xfrm>
            <a:off x="1143000" y="3602038"/>
            <a:ext cx="6858000" cy="1655762"/>
          </a:xfrm>
          <a:prstGeom prst="rect">
            <a:avLst/>
          </a:prstGeom>
          <a:noFill/>
          <a:ln>
            <a:noFill/>
          </a:ln>
        </p:spPr>
        <p:txBody>
          <a:bodyPr spcFirstLastPara="1" wrap="square" lIns="0" tIns="12225" rIns="0" bIns="0" anchor="t" anchorCtr="0">
            <a:noAutofit/>
          </a:bodyPr>
          <a:lstStyle>
            <a:lvl1pPr lvl="0" algn="ctr">
              <a:lnSpc>
                <a:spcPct val="93000"/>
              </a:lnSpc>
              <a:spcBef>
                <a:spcPts val="0"/>
              </a:spcBef>
              <a:spcAft>
                <a:spcPts val="0"/>
              </a:spcAft>
              <a:buSzPts val="2400"/>
              <a:buNone/>
              <a:defRPr sz="2400"/>
            </a:lvl1pPr>
            <a:lvl2pPr lvl="1" algn="ctr">
              <a:lnSpc>
                <a:spcPct val="93000"/>
              </a:lnSpc>
              <a:spcBef>
                <a:spcPts val="1425"/>
              </a:spcBef>
              <a:spcAft>
                <a:spcPts val="0"/>
              </a:spcAft>
              <a:buSzPts val="2000"/>
              <a:buNone/>
              <a:defRPr sz="2000"/>
            </a:lvl2pPr>
            <a:lvl3pPr lvl="2" algn="ctr">
              <a:lnSpc>
                <a:spcPct val="93000"/>
              </a:lnSpc>
              <a:spcBef>
                <a:spcPts val="1138"/>
              </a:spcBef>
              <a:spcAft>
                <a:spcPts val="0"/>
              </a:spcAft>
              <a:buSzPts val="1800"/>
              <a:buNone/>
              <a:defRPr sz="1800"/>
            </a:lvl3pPr>
            <a:lvl4pPr lvl="3" algn="ctr">
              <a:lnSpc>
                <a:spcPct val="93000"/>
              </a:lnSpc>
              <a:spcBef>
                <a:spcPts val="850"/>
              </a:spcBef>
              <a:spcAft>
                <a:spcPts val="0"/>
              </a:spcAft>
              <a:buSzPts val="1600"/>
              <a:buNone/>
              <a:defRPr sz="1600"/>
            </a:lvl4pPr>
            <a:lvl5pPr lvl="4" algn="ctr">
              <a:lnSpc>
                <a:spcPct val="93000"/>
              </a:lnSpc>
              <a:spcBef>
                <a:spcPts val="575"/>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36" name="Google Shape;36;p38"/>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7"/>
        <p:cNvGrpSpPr/>
        <p:nvPr/>
      </p:nvGrpSpPr>
      <p:grpSpPr>
        <a:xfrm>
          <a:off x="0" y="0"/>
          <a:ext cx="0" cy="0"/>
          <a:chOff x="0" y="0"/>
          <a:chExt cx="0" cy="0"/>
        </a:xfrm>
      </p:grpSpPr>
      <p:sp>
        <p:nvSpPr>
          <p:cNvPr id="38" name="Google Shape;38;p39"/>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39" name="Google Shape;39;p39"/>
          <p:cNvSpPr txBox="1">
            <a:spLocks noGrp="1"/>
          </p:cNvSpPr>
          <p:nvPr>
            <p:ph type="body" idx="1"/>
          </p:nvPr>
        </p:nvSpPr>
        <p:spPr>
          <a:xfrm>
            <a:off x="457200" y="1604963"/>
            <a:ext cx="8224838" cy="4521200"/>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39"/>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1"/>
        <p:cNvGrpSpPr/>
        <p:nvPr/>
      </p:nvGrpSpPr>
      <p:grpSpPr>
        <a:xfrm>
          <a:off x="0" y="0"/>
          <a:ext cx="0" cy="0"/>
          <a:chOff x="0" y="0"/>
          <a:chExt cx="0" cy="0"/>
        </a:xfrm>
      </p:grpSpPr>
      <p:sp>
        <p:nvSpPr>
          <p:cNvPr id="42" name="Google Shape;42;p40"/>
          <p:cNvSpPr txBox="1">
            <a:spLocks noGrp="1"/>
          </p:cNvSpPr>
          <p:nvPr>
            <p:ph type="title"/>
          </p:nvPr>
        </p:nvSpPr>
        <p:spPr>
          <a:xfrm>
            <a:off x="623888" y="1709738"/>
            <a:ext cx="7886700" cy="2852737"/>
          </a:xfrm>
          <a:prstGeom prst="rect">
            <a:avLst/>
          </a:prstGeom>
          <a:noFill/>
          <a:ln>
            <a:noFill/>
          </a:ln>
        </p:spPr>
        <p:txBody>
          <a:bodyPr spcFirstLastPara="1" wrap="square" lIns="0" tIns="0" rIns="0" bIns="0" anchor="b" anchorCtr="0">
            <a:noAutofit/>
          </a:bodyPr>
          <a:lstStyle>
            <a:lvl1pPr lvl="0" algn="l">
              <a:lnSpc>
                <a:spcPct val="93000"/>
              </a:lnSpc>
              <a:spcBef>
                <a:spcPts val="0"/>
              </a:spcBef>
              <a:spcAft>
                <a:spcPts val="0"/>
              </a:spcAft>
              <a:buSzPts val="1400"/>
              <a:buNone/>
              <a:defRPr sz="60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43" name="Google Shape;43;p40"/>
          <p:cNvSpPr txBox="1">
            <a:spLocks noGrp="1"/>
          </p:cNvSpPr>
          <p:nvPr>
            <p:ph type="body" idx="1"/>
          </p:nvPr>
        </p:nvSpPr>
        <p:spPr>
          <a:xfrm>
            <a:off x="623888" y="4589463"/>
            <a:ext cx="7886700" cy="1500187"/>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2400"/>
              <a:buNone/>
              <a:defRPr sz="2400"/>
            </a:lvl1pPr>
            <a:lvl2pPr marL="914400" lvl="1" indent="-228600" algn="l">
              <a:lnSpc>
                <a:spcPct val="93000"/>
              </a:lnSpc>
              <a:spcBef>
                <a:spcPts val="1425"/>
              </a:spcBef>
              <a:spcAft>
                <a:spcPts val="0"/>
              </a:spcAft>
              <a:buSzPts val="2000"/>
              <a:buNone/>
              <a:defRPr sz="2000"/>
            </a:lvl2pPr>
            <a:lvl3pPr marL="1371600" lvl="2" indent="-228600" algn="l">
              <a:lnSpc>
                <a:spcPct val="93000"/>
              </a:lnSpc>
              <a:spcBef>
                <a:spcPts val="1138"/>
              </a:spcBef>
              <a:spcAft>
                <a:spcPts val="0"/>
              </a:spcAft>
              <a:buSzPts val="1800"/>
              <a:buNone/>
              <a:defRPr sz="1800"/>
            </a:lvl3pPr>
            <a:lvl4pPr marL="1828800" lvl="3" indent="-228600" algn="l">
              <a:lnSpc>
                <a:spcPct val="93000"/>
              </a:lnSpc>
              <a:spcBef>
                <a:spcPts val="850"/>
              </a:spcBef>
              <a:spcAft>
                <a:spcPts val="0"/>
              </a:spcAft>
              <a:buSzPts val="1600"/>
              <a:buNone/>
              <a:defRPr sz="1600"/>
            </a:lvl4pPr>
            <a:lvl5pPr marL="2286000" lvl="4" indent="-228600" algn="l">
              <a:lnSpc>
                <a:spcPct val="93000"/>
              </a:lnSpc>
              <a:spcBef>
                <a:spcPts val="575"/>
              </a:spcBef>
              <a:spcAft>
                <a:spcPts val="0"/>
              </a:spcAft>
              <a:buSzPts val="1600"/>
              <a:buNone/>
              <a:defRPr sz="1600"/>
            </a:lvl5pPr>
            <a:lvl6pPr marL="2743200" lvl="5" indent="-228600" algn="l">
              <a:lnSpc>
                <a:spcPct val="90000"/>
              </a:lnSpc>
              <a:spcBef>
                <a:spcPts val="500"/>
              </a:spcBef>
              <a:spcAft>
                <a:spcPts val="0"/>
              </a:spcAft>
              <a:buClr>
                <a:schemeClr val="dk1"/>
              </a:buClr>
              <a:buSzPts val="1600"/>
              <a:buNone/>
              <a:defRPr sz="1600"/>
            </a:lvl6pPr>
            <a:lvl7pPr marL="3200400" lvl="6" indent="-228600" algn="l">
              <a:lnSpc>
                <a:spcPct val="90000"/>
              </a:lnSpc>
              <a:spcBef>
                <a:spcPts val="500"/>
              </a:spcBef>
              <a:spcAft>
                <a:spcPts val="0"/>
              </a:spcAft>
              <a:buClr>
                <a:schemeClr val="dk1"/>
              </a:buClr>
              <a:buSzPts val="1600"/>
              <a:buNone/>
              <a:defRPr sz="1600"/>
            </a:lvl7pPr>
            <a:lvl8pPr marL="3657600" lvl="7" indent="-228600" algn="l">
              <a:lnSpc>
                <a:spcPct val="90000"/>
              </a:lnSpc>
              <a:spcBef>
                <a:spcPts val="500"/>
              </a:spcBef>
              <a:spcAft>
                <a:spcPts val="0"/>
              </a:spcAft>
              <a:buClr>
                <a:schemeClr val="dk1"/>
              </a:buClr>
              <a:buSzPts val="1600"/>
              <a:buNone/>
              <a:defRPr sz="1600"/>
            </a:lvl8pPr>
            <a:lvl9pPr marL="4114800" lvl="8" indent="-228600" algn="l">
              <a:lnSpc>
                <a:spcPct val="90000"/>
              </a:lnSpc>
              <a:spcBef>
                <a:spcPts val="500"/>
              </a:spcBef>
              <a:spcAft>
                <a:spcPts val="0"/>
              </a:spcAft>
              <a:buClr>
                <a:schemeClr val="dk1"/>
              </a:buClr>
              <a:buSzPts val="1600"/>
              <a:buNone/>
              <a:defRPr sz="1600"/>
            </a:lvl9pPr>
          </a:lstStyle>
          <a:p>
            <a:endParaRPr/>
          </a:p>
        </p:txBody>
      </p:sp>
      <p:sp>
        <p:nvSpPr>
          <p:cNvPr id="44" name="Google Shape;44;p40"/>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5"/>
        <p:cNvGrpSpPr/>
        <p:nvPr/>
      </p:nvGrpSpPr>
      <p:grpSpPr>
        <a:xfrm>
          <a:off x="0" y="0"/>
          <a:ext cx="0" cy="0"/>
          <a:chOff x="0" y="0"/>
          <a:chExt cx="0" cy="0"/>
        </a:xfrm>
      </p:grpSpPr>
      <p:sp>
        <p:nvSpPr>
          <p:cNvPr id="46" name="Google Shape;46;p41"/>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47" name="Google Shape;47;p41"/>
          <p:cNvSpPr txBox="1">
            <a:spLocks noGrp="1"/>
          </p:cNvSpPr>
          <p:nvPr>
            <p:ph type="body" idx="1"/>
          </p:nvPr>
        </p:nvSpPr>
        <p:spPr>
          <a:xfrm>
            <a:off x="457200" y="1604963"/>
            <a:ext cx="4035425" cy="4521200"/>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41"/>
          <p:cNvSpPr txBox="1">
            <a:spLocks noGrp="1"/>
          </p:cNvSpPr>
          <p:nvPr>
            <p:ph type="body" idx="2"/>
          </p:nvPr>
        </p:nvSpPr>
        <p:spPr>
          <a:xfrm>
            <a:off x="4645025" y="1604963"/>
            <a:ext cx="4037013" cy="4521200"/>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41"/>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0"/>
        <p:cNvGrpSpPr/>
        <p:nvPr/>
      </p:nvGrpSpPr>
      <p:grpSpPr>
        <a:xfrm>
          <a:off x="0" y="0"/>
          <a:ext cx="0" cy="0"/>
          <a:chOff x="0" y="0"/>
          <a:chExt cx="0" cy="0"/>
        </a:xfrm>
      </p:grpSpPr>
      <p:sp>
        <p:nvSpPr>
          <p:cNvPr id="51" name="Google Shape;51;p42"/>
          <p:cNvSpPr txBox="1">
            <a:spLocks noGrp="1"/>
          </p:cNvSpPr>
          <p:nvPr>
            <p:ph type="title"/>
          </p:nvPr>
        </p:nvSpPr>
        <p:spPr>
          <a:xfrm>
            <a:off x="630238" y="365125"/>
            <a:ext cx="7886700" cy="1325563"/>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52" name="Google Shape;52;p42"/>
          <p:cNvSpPr txBox="1">
            <a:spLocks noGrp="1"/>
          </p:cNvSpPr>
          <p:nvPr>
            <p:ph type="body" idx="1"/>
          </p:nvPr>
        </p:nvSpPr>
        <p:spPr>
          <a:xfrm>
            <a:off x="630238" y="1681163"/>
            <a:ext cx="3868737" cy="823912"/>
          </a:xfrm>
          <a:prstGeom prst="rect">
            <a:avLst/>
          </a:prstGeom>
          <a:noFill/>
          <a:ln>
            <a:noFill/>
          </a:ln>
        </p:spPr>
        <p:txBody>
          <a:bodyPr spcFirstLastPara="1" wrap="square" lIns="0" tIns="12225" rIns="0" bIns="0" anchor="b" anchorCtr="0">
            <a:noAutofit/>
          </a:bodyPr>
          <a:lstStyle>
            <a:lvl1pPr marL="457200" lvl="0" indent="-228600" algn="l">
              <a:lnSpc>
                <a:spcPct val="93000"/>
              </a:lnSpc>
              <a:spcBef>
                <a:spcPts val="0"/>
              </a:spcBef>
              <a:spcAft>
                <a:spcPts val="0"/>
              </a:spcAft>
              <a:buSzPts val="2400"/>
              <a:buNone/>
              <a:defRPr sz="2400" b="1"/>
            </a:lvl1pPr>
            <a:lvl2pPr marL="914400" lvl="1" indent="-228600" algn="l">
              <a:lnSpc>
                <a:spcPct val="93000"/>
              </a:lnSpc>
              <a:spcBef>
                <a:spcPts val="1425"/>
              </a:spcBef>
              <a:spcAft>
                <a:spcPts val="0"/>
              </a:spcAft>
              <a:buSzPts val="2000"/>
              <a:buNone/>
              <a:defRPr sz="2000" b="1"/>
            </a:lvl2pPr>
            <a:lvl3pPr marL="1371600" lvl="2" indent="-228600" algn="l">
              <a:lnSpc>
                <a:spcPct val="93000"/>
              </a:lnSpc>
              <a:spcBef>
                <a:spcPts val="1138"/>
              </a:spcBef>
              <a:spcAft>
                <a:spcPts val="0"/>
              </a:spcAft>
              <a:buSzPts val="1800"/>
              <a:buNone/>
              <a:defRPr sz="1800" b="1"/>
            </a:lvl3pPr>
            <a:lvl4pPr marL="1828800" lvl="3" indent="-228600" algn="l">
              <a:lnSpc>
                <a:spcPct val="93000"/>
              </a:lnSpc>
              <a:spcBef>
                <a:spcPts val="850"/>
              </a:spcBef>
              <a:spcAft>
                <a:spcPts val="0"/>
              </a:spcAft>
              <a:buSzPts val="1600"/>
              <a:buNone/>
              <a:defRPr sz="1600" b="1"/>
            </a:lvl4pPr>
            <a:lvl5pPr marL="2286000" lvl="4" indent="-228600" algn="l">
              <a:lnSpc>
                <a:spcPct val="93000"/>
              </a:lnSpc>
              <a:spcBef>
                <a:spcPts val="575"/>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3" name="Google Shape;53;p42"/>
          <p:cNvSpPr txBox="1">
            <a:spLocks noGrp="1"/>
          </p:cNvSpPr>
          <p:nvPr>
            <p:ph type="body" idx="2"/>
          </p:nvPr>
        </p:nvSpPr>
        <p:spPr>
          <a:xfrm>
            <a:off x="630238" y="2505075"/>
            <a:ext cx="3868737" cy="3684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2"/>
          <p:cNvSpPr txBox="1">
            <a:spLocks noGrp="1"/>
          </p:cNvSpPr>
          <p:nvPr>
            <p:ph type="body" idx="3"/>
          </p:nvPr>
        </p:nvSpPr>
        <p:spPr>
          <a:xfrm>
            <a:off x="4629150" y="1681163"/>
            <a:ext cx="3887788" cy="823912"/>
          </a:xfrm>
          <a:prstGeom prst="rect">
            <a:avLst/>
          </a:prstGeom>
          <a:noFill/>
          <a:ln>
            <a:noFill/>
          </a:ln>
        </p:spPr>
        <p:txBody>
          <a:bodyPr spcFirstLastPara="1" wrap="square" lIns="0" tIns="12225" rIns="0" bIns="0" anchor="b" anchorCtr="0">
            <a:noAutofit/>
          </a:bodyPr>
          <a:lstStyle>
            <a:lvl1pPr marL="457200" lvl="0" indent="-228600" algn="l">
              <a:lnSpc>
                <a:spcPct val="93000"/>
              </a:lnSpc>
              <a:spcBef>
                <a:spcPts val="0"/>
              </a:spcBef>
              <a:spcAft>
                <a:spcPts val="0"/>
              </a:spcAft>
              <a:buSzPts val="2400"/>
              <a:buNone/>
              <a:defRPr sz="2400" b="1"/>
            </a:lvl1pPr>
            <a:lvl2pPr marL="914400" lvl="1" indent="-228600" algn="l">
              <a:lnSpc>
                <a:spcPct val="93000"/>
              </a:lnSpc>
              <a:spcBef>
                <a:spcPts val="1425"/>
              </a:spcBef>
              <a:spcAft>
                <a:spcPts val="0"/>
              </a:spcAft>
              <a:buSzPts val="2000"/>
              <a:buNone/>
              <a:defRPr sz="2000" b="1"/>
            </a:lvl2pPr>
            <a:lvl3pPr marL="1371600" lvl="2" indent="-228600" algn="l">
              <a:lnSpc>
                <a:spcPct val="93000"/>
              </a:lnSpc>
              <a:spcBef>
                <a:spcPts val="1138"/>
              </a:spcBef>
              <a:spcAft>
                <a:spcPts val="0"/>
              </a:spcAft>
              <a:buSzPts val="1800"/>
              <a:buNone/>
              <a:defRPr sz="1800" b="1"/>
            </a:lvl3pPr>
            <a:lvl4pPr marL="1828800" lvl="3" indent="-228600" algn="l">
              <a:lnSpc>
                <a:spcPct val="93000"/>
              </a:lnSpc>
              <a:spcBef>
                <a:spcPts val="850"/>
              </a:spcBef>
              <a:spcAft>
                <a:spcPts val="0"/>
              </a:spcAft>
              <a:buSzPts val="1600"/>
              <a:buNone/>
              <a:defRPr sz="1600" b="1"/>
            </a:lvl4pPr>
            <a:lvl5pPr marL="2286000" lvl="4" indent="-228600" algn="l">
              <a:lnSpc>
                <a:spcPct val="93000"/>
              </a:lnSpc>
              <a:spcBef>
                <a:spcPts val="575"/>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5" name="Google Shape;55;p42"/>
          <p:cNvSpPr txBox="1">
            <a:spLocks noGrp="1"/>
          </p:cNvSpPr>
          <p:nvPr>
            <p:ph type="body" idx="4"/>
          </p:nvPr>
        </p:nvSpPr>
        <p:spPr>
          <a:xfrm>
            <a:off x="4629150" y="2505075"/>
            <a:ext cx="3887788" cy="3684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a:lvl1pPr>
            <a:lvl2pPr marL="914400" lvl="1" indent="-228600" algn="l">
              <a:lnSpc>
                <a:spcPct val="93000"/>
              </a:lnSpc>
              <a:spcBef>
                <a:spcPts val="1425"/>
              </a:spcBef>
              <a:spcAft>
                <a:spcPts val="0"/>
              </a:spcAft>
              <a:buSzPts val="1400"/>
              <a:buNone/>
              <a:defRPr/>
            </a:lvl2pPr>
            <a:lvl3pPr marL="1371600" lvl="2" indent="-228600" algn="l">
              <a:lnSpc>
                <a:spcPct val="93000"/>
              </a:lnSpc>
              <a:spcBef>
                <a:spcPts val="1138"/>
              </a:spcBef>
              <a:spcAft>
                <a:spcPts val="0"/>
              </a:spcAft>
              <a:buSzPts val="1400"/>
              <a:buNone/>
              <a:defRPr/>
            </a:lvl3pPr>
            <a:lvl4pPr marL="1828800" lvl="3" indent="-228600" algn="l">
              <a:lnSpc>
                <a:spcPct val="93000"/>
              </a:lnSpc>
              <a:spcBef>
                <a:spcPts val="850"/>
              </a:spcBef>
              <a:spcAft>
                <a:spcPts val="0"/>
              </a:spcAft>
              <a:buSzPts val="1400"/>
              <a:buNone/>
              <a:defRPr/>
            </a:lvl4pPr>
            <a:lvl5pPr marL="2286000" lvl="4" indent="-228600" algn="l">
              <a:lnSpc>
                <a:spcPct val="93000"/>
              </a:lnSpc>
              <a:spcBef>
                <a:spcPts val="575"/>
              </a:spcBef>
              <a:spcAft>
                <a:spcPts val="0"/>
              </a:spcAft>
              <a:buSzPts val="1400"/>
              <a:buNone/>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 name="Google Shape;56;p42"/>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43"/>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lvl="0" algn="l">
              <a:lnSpc>
                <a:spcPct val="93000"/>
              </a:lnSpc>
              <a:spcBef>
                <a:spcPts val="0"/>
              </a:spcBef>
              <a:spcAft>
                <a:spcPts val="0"/>
              </a:spcAft>
              <a:buSzPts val="1400"/>
              <a:buNone/>
              <a:defRPr/>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59" name="Google Shape;59;p43"/>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0"/>
        <p:cNvGrpSpPr/>
        <p:nvPr/>
      </p:nvGrpSpPr>
      <p:grpSpPr>
        <a:xfrm>
          <a:off x="0" y="0"/>
          <a:ext cx="0" cy="0"/>
          <a:chOff x="0" y="0"/>
          <a:chExt cx="0" cy="0"/>
        </a:xfrm>
      </p:grpSpPr>
      <p:sp>
        <p:nvSpPr>
          <p:cNvPr id="61" name="Google Shape;61;p44"/>
          <p:cNvSpPr txBox="1">
            <a:spLocks noGrp="1"/>
          </p:cNvSpPr>
          <p:nvPr>
            <p:ph type="title"/>
          </p:nvPr>
        </p:nvSpPr>
        <p:spPr>
          <a:xfrm>
            <a:off x="630238" y="457200"/>
            <a:ext cx="2949575" cy="1600200"/>
          </a:xfrm>
          <a:prstGeom prst="rect">
            <a:avLst/>
          </a:prstGeom>
          <a:noFill/>
          <a:ln>
            <a:noFill/>
          </a:ln>
        </p:spPr>
        <p:txBody>
          <a:bodyPr spcFirstLastPara="1" wrap="square" lIns="0" tIns="0" rIns="0" bIns="0" anchor="b" anchorCtr="0">
            <a:noAutofit/>
          </a:bodyPr>
          <a:lstStyle>
            <a:lvl1pPr lvl="0" algn="l">
              <a:lnSpc>
                <a:spcPct val="93000"/>
              </a:lnSpc>
              <a:spcBef>
                <a:spcPts val="0"/>
              </a:spcBef>
              <a:spcAft>
                <a:spcPts val="0"/>
              </a:spcAft>
              <a:buSzPts val="1400"/>
              <a:buNone/>
              <a:defRPr sz="32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62" name="Google Shape;62;p44"/>
          <p:cNvSpPr txBox="1">
            <a:spLocks noGrp="1"/>
          </p:cNvSpPr>
          <p:nvPr>
            <p:ph type="body" idx="1"/>
          </p:nvPr>
        </p:nvSpPr>
        <p:spPr>
          <a:xfrm>
            <a:off x="3887788" y="987425"/>
            <a:ext cx="4629150" cy="4873625"/>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400"/>
              <a:buNone/>
              <a:defRPr sz="3200"/>
            </a:lvl1pPr>
            <a:lvl2pPr marL="914400" lvl="1" indent="-228600" algn="l">
              <a:lnSpc>
                <a:spcPct val="93000"/>
              </a:lnSpc>
              <a:spcBef>
                <a:spcPts val="1425"/>
              </a:spcBef>
              <a:spcAft>
                <a:spcPts val="0"/>
              </a:spcAft>
              <a:buSzPts val="1400"/>
              <a:buNone/>
              <a:defRPr sz="2800"/>
            </a:lvl2pPr>
            <a:lvl3pPr marL="1371600" lvl="2" indent="-228600" algn="l">
              <a:lnSpc>
                <a:spcPct val="93000"/>
              </a:lnSpc>
              <a:spcBef>
                <a:spcPts val="1138"/>
              </a:spcBef>
              <a:spcAft>
                <a:spcPts val="0"/>
              </a:spcAft>
              <a:buSzPts val="1400"/>
              <a:buNone/>
              <a:defRPr sz="2400"/>
            </a:lvl3pPr>
            <a:lvl4pPr marL="1828800" lvl="3" indent="-228600" algn="l">
              <a:lnSpc>
                <a:spcPct val="93000"/>
              </a:lnSpc>
              <a:spcBef>
                <a:spcPts val="850"/>
              </a:spcBef>
              <a:spcAft>
                <a:spcPts val="0"/>
              </a:spcAft>
              <a:buSzPts val="1400"/>
              <a:buNone/>
              <a:defRPr sz="2000"/>
            </a:lvl4pPr>
            <a:lvl5pPr marL="2286000" lvl="4" indent="-228600" algn="l">
              <a:lnSpc>
                <a:spcPct val="93000"/>
              </a:lnSpc>
              <a:spcBef>
                <a:spcPts val="575"/>
              </a:spcBef>
              <a:spcAft>
                <a:spcPts val="0"/>
              </a:spcAft>
              <a:buSzPts val="1400"/>
              <a:buNone/>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3" name="Google Shape;63;p44"/>
          <p:cNvSpPr txBox="1">
            <a:spLocks noGrp="1"/>
          </p:cNvSpPr>
          <p:nvPr>
            <p:ph type="body" idx="2"/>
          </p:nvPr>
        </p:nvSpPr>
        <p:spPr>
          <a:xfrm>
            <a:off x="630238" y="2057400"/>
            <a:ext cx="2949575" cy="3811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600"/>
              <a:buNone/>
              <a:defRPr sz="1600"/>
            </a:lvl1pPr>
            <a:lvl2pPr marL="914400" lvl="1" indent="-228600" algn="l">
              <a:lnSpc>
                <a:spcPct val="93000"/>
              </a:lnSpc>
              <a:spcBef>
                <a:spcPts val="1425"/>
              </a:spcBef>
              <a:spcAft>
                <a:spcPts val="0"/>
              </a:spcAft>
              <a:buSzPts val="1400"/>
              <a:buNone/>
              <a:defRPr sz="1400"/>
            </a:lvl2pPr>
            <a:lvl3pPr marL="1371600" lvl="2" indent="-228600" algn="l">
              <a:lnSpc>
                <a:spcPct val="93000"/>
              </a:lnSpc>
              <a:spcBef>
                <a:spcPts val="1138"/>
              </a:spcBef>
              <a:spcAft>
                <a:spcPts val="0"/>
              </a:spcAft>
              <a:buSzPts val="1200"/>
              <a:buNone/>
              <a:defRPr sz="1200"/>
            </a:lvl3pPr>
            <a:lvl4pPr marL="1828800" lvl="3" indent="-228600" algn="l">
              <a:lnSpc>
                <a:spcPct val="93000"/>
              </a:lnSpc>
              <a:spcBef>
                <a:spcPts val="850"/>
              </a:spcBef>
              <a:spcAft>
                <a:spcPts val="0"/>
              </a:spcAft>
              <a:buSzPts val="1000"/>
              <a:buNone/>
              <a:defRPr sz="1000"/>
            </a:lvl4pPr>
            <a:lvl5pPr marL="2286000" lvl="4" indent="-228600" algn="l">
              <a:lnSpc>
                <a:spcPct val="93000"/>
              </a:lnSpc>
              <a:spcBef>
                <a:spcPts val="575"/>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4" name="Google Shape;64;p44"/>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45"/>
          <p:cNvSpPr txBox="1">
            <a:spLocks noGrp="1"/>
          </p:cNvSpPr>
          <p:nvPr>
            <p:ph type="title"/>
          </p:nvPr>
        </p:nvSpPr>
        <p:spPr>
          <a:xfrm>
            <a:off x="630238" y="457200"/>
            <a:ext cx="2949575" cy="1600200"/>
          </a:xfrm>
          <a:prstGeom prst="rect">
            <a:avLst/>
          </a:prstGeom>
          <a:noFill/>
          <a:ln>
            <a:noFill/>
          </a:ln>
        </p:spPr>
        <p:txBody>
          <a:bodyPr spcFirstLastPara="1" wrap="square" lIns="0" tIns="0" rIns="0" bIns="0" anchor="b" anchorCtr="0">
            <a:noAutofit/>
          </a:bodyPr>
          <a:lstStyle>
            <a:lvl1pPr lvl="0" algn="l">
              <a:lnSpc>
                <a:spcPct val="93000"/>
              </a:lnSpc>
              <a:spcBef>
                <a:spcPts val="0"/>
              </a:spcBef>
              <a:spcAft>
                <a:spcPts val="0"/>
              </a:spcAft>
              <a:buSzPts val="1400"/>
              <a:buNone/>
              <a:defRPr sz="3200"/>
            </a:lvl1pPr>
            <a:lvl2pPr lvl="1" algn="l">
              <a:lnSpc>
                <a:spcPct val="93000"/>
              </a:lnSpc>
              <a:spcBef>
                <a:spcPts val="0"/>
              </a:spcBef>
              <a:spcAft>
                <a:spcPts val="0"/>
              </a:spcAft>
              <a:buSzPts val="1400"/>
              <a:buNone/>
              <a:defRPr/>
            </a:lvl2pPr>
            <a:lvl3pPr lvl="2" algn="l">
              <a:lnSpc>
                <a:spcPct val="93000"/>
              </a:lnSpc>
              <a:spcBef>
                <a:spcPts val="0"/>
              </a:spcBef>
              <a:spcAft>
                <a:spcPts val="0"/>
              </a:spcAft>
              <a:buSzPts val="1400"/>
              <a:buNone/>
              <a:defRPr/>
            </a:lvl3pPr>
            <a:lvl4pPr lvl="3" algn="l">
              <a:lnSpc>
                <a:spcPct val="93000"/>
              </a:lnSpc>
              <a:spcBef>
                <a:spcPts val="0"/>
              </a:spcBef>
              <a:spcAft>
                <a:spcPts val="0"/>
              </a:spcAft>
              <a:buSzPts val="1400"/>
              <a:buNone/>
              <a:defRPr/>
            </a:lvl4pPr>
            <a:lvl5pPr lvl="4" algn="l">
              <a:lnSpc>
                <a:spcPct val="93000"/>
              </a:lnSpc>
              <a:spcBef>
                <a:spcPts val="0"/>
              </a:spcBef>
              <a:spcAft>
                <a:spcPts val="0"/>
              </a:spcAft>
              <a:buSzPts val="1400"/>
              <a:buNone/>
              <a:defRPr/>
            </a:lvl5pPr>
            <a:lvl6pPr lvl="5" algn="l">
              <a:lnSpc>
                <a:spcPct val="93000"/>
              </a:lnSpc>
              <a:spcBef>
                <a:spcPts val="0"/>
              </a:spcBef>
              <a:spcAft>
                <a:spcPts val="0"/>
              </a:spcAft>
              <a:buSzPts val="1400"/>
              <a:buNone/>
              <a:defRPr/>
            </a:lvl6pPr>
            <a:lvl7pPr lvl="6" algn="l">
              <a:lnSpc>
                <a:spcPct val="93000"/>
              </a:lnSpc>
              <a:spcBef>
                <a:spcPts val="0"/>
              </a:spcBef>
              <a:spcAft>
                <a:spcPts val="0"/>
              </a:spcAft>
              <a:buSzPts val="1400"/>
              <a:buNone/>
              <a:defRPr/>
            </a:lvl7pPr>
            <a:lvl8pPr lvl="7" algn="l">
              <a:lnSpc>
                <a:spcPct val="93000"/>
              </a:lnSpc>
              <a:spcBef>
                <a:spcPts val="0"/>
              </a:spcBef>
              <a:spcAft>
                <a:spcPts val="0"/>
              </a:spcAft>
              <a:buSzPts val="1400"/>
              <a:buNone/>
              <a:defRPr/>
            </a:lvl8pPr>
            <a:lvl9pPr lvl="8" algn="l">
              <a:lnSpc>
                <a:spcPct val="93000"/>
              </a:lnSpc>
              <a:spcBef>
                <a:spcPts val="0"/>
              </a:spcBef>
              <a:spcAft>
                <a:spcPts val="0"/>
              </a:spcAft>
              <a:buSzPts val="1400"/>
              <a:buNone/>
              <a:defRPr/>
            </a:lvl9pPr>
          </a:lstStyle>
          <a:p>
            <a:endParaRPr/>
          </a:p>
        </p:txBody>
      </p:sp>
      <p:sp>
        <p:nvSpPr>
          <p:cNvPr id="67" name="Google Shape;67;p45"/>
          <p:cNvSpPr>
            <a:spLocks noGrp="1"/>
          </p:cNvSpPr>
          <p:nvPr>
            <p:ph type="pic" idx="2"/>
          </p:nvPr>
        </p:nvSpPr>
        <p:spPr>
          <a:xfrm>
            <a:off x="3887788" y="987425"/>
            <a:ext cx="4629150" cy="4873625"/>
          </a:xfrm>
          <a:prstGeom prst="rect">
            <a:avLst/>
          </a:prstGeom>
          <a:noFill/>
          <a:ln>
            <a:noFill/>
          </a:ln>
        </p:spPr>
      </p:sp>
      <p:sp>
        <p:nvSpPr>
          <p:cNvPr id="68" name="Google Shape;68;p45"/>
          <p:cNvSpPr txBox="1">
            <a:spLocks noGrp="1"/>
          </p:cNvSpPr>
          <p:nvPr>
            <p:ph type="body" idx="1"/>
          </p:nvPr>
        </p:nvSpPr>
        <p:spPr>
          <a:xfrm>
            <a:off x="630238" y="2057400"/>
            <a:ext cx="2949575" cy="3811588"/>
          </a:xfrm>
          <a:prstGeom prst="rect">
            <a:avLst/>
          </a:prstGeom>
          <a:noFill/>
          <a:ln>
            <a:noFill/>
          </a:ln>
        </p:spPr>
        <p:txBody>
          <a:bodyPr spcFirstLastPara="1" wrap="square" lIns="0" tIns="12225" rIns="0" bIns="0" anchor="t" anchorCtr="0">
            <a:noAutofit/>
          </a:bodyPr>
          <a:lstStyle>
            <a:lvl1pPr marL="457200" lvl="0" indent="-228600" algn="l">
              <a:lnSpc>
                <a:spcPct val="93000"/>
              </a:lnSpc>
              <a:spcBef>
                <a:spcPts val="0"/>
              </a:spcBef>
              <a:spcAft>
                <a:spcPts val="0"/>
              </a:spcAft>
              <a:buSzPts val="1600"/>
              <a:buNone/>
              <a:defRPr sz="1600"/>
            </a:lvl1pPr>
            <a:lvl2pPr marL="914400" lvl="1" indent="-228600" algn="l">
              <a:lnSpc>
                <a:spcPct val="93000"/>
              </a:lnSpc>
              <a:spcBef>
                <a:spcPts val="1425"/>
              </a:spcBef>
              <a:spcAft>
                <a:spcPts val="0"/>
              </a:spcAft>
              <a:buSzPts val="1400"/>
              <a:buNone/>
              <a:defRPr sz="1400"/>
            </a:lvl2pPr>
            <a:lvl3pPr marL="1371600" lvl="2" indent="-228600" algn="l">
              <a:lnSpc>
                <a:spcPct val="93000"/>
              </a:lnSpc>
              <a:spcBef>
                <a:spcPts val="1138"/>
              </a:spcBef>
              <a:spcAft>
                <a:spcPts val="0"/>
              </a:spcAft>
              <a:buSzPts val="1200"/>
              <a:buNone/>
              <a:defRPr sz="1200"/>
            </a:lvl3pPr>
            <a:lvl4pPr marL="1828800" lvl="3" indent="-228600" algn="l">
              <a:lnSpc>
                <a:spcPct val="93000"/>
              </a:lnSpc>
              <a:spcBef>
                <a:spcPts val="850"/>
              </a:spcBef>
              <a:spcAft>
                <a:spcPts val="0"/>
              </a:spcAft>
              <a:buSzPts val="1000"/>
              <a:buNone/>
              <a:defRPr sz="1000"/>
            </a:lvl4pPr>
            <a:lvl5pPr marL="2286000" lvl="4" indent="-228600" algn="l">
              <a:lnSpc>
                <a:spcPct val="93000"/>
              </a:lnSpc>
              <a:spcBef>
                <a:spcPts val="575"/>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45"/>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
        <p:cNvGrpSpPr/>
        <p:nvPr/>
      </p:nvGrpSpPr>
      <p:grpSpPr>
        <a:xfrm>
          <a:off x="0" y="0"/>
          <a:ext cx="0" cy="0"/>
          <a:chOff x="0" y="0"/>
          <a:chExt cx="0" cy="0"/>
        </a:xfrm>
      </p:grpSpPr>
      <p:grpSp>
        <p:nvGrpSpPr>
          <p:cNvPr id="12" name="Google Shape;12;p34"/>
          <p:cNvGrpSpPr/>
          <p:nvPr/>
        </p:nvGrpSpPr>
        <p:grpSpPr>
          <a:xfrm>
            <a:off x="0" y="0"/>
            <a:ext cx="9126538" cy="6840538"/>
            <a:chOff x="0" y="0"/>
            <a:chExt cx="5749" cy="4309"/>
          </a:xfrm>
        </p:grpSpPr>
        <p:sp>
          <p:nvSpPr>
            <p:cNvPr id="13" name="Google Shape;13;p34"/>
            <p:cNvSpPr/>
            <p:nvPr/>
          </p:nvSpPr>
          <p:spPr>
            <a:xfrm>
              <a:off x="0" y="0"/>
              <a:ext cx="2197" cy="4309"/>
            </a:xfrm>
            <a:prstGeom prst="rect">
              <a:avLst/>
            </a:prstGeom>
            <a:gradFill>
              <a:gsLst>
                <a:gs pos="0">
                  <a:srgbClr val="CCCCE6"/>
                </a:gs>
                <a:gs pos="100000">
                  <a:srgbClr val="FFFFFF"/>
                </a:gs>
              </a:gsLst>
              <a:lin ang="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4" name="Google Shape;14;p34"/>
            <p:cNvSpPr/>
            <p:nvPr/>
          </p:nvSpPr>
          <p:spPr>
            <a:xfrm>
              <a:off x="1081" y="1065"/>
              <a:ext cx="4668" cy="1585"/>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15" name="Google Shape;15;p34"/>
            <p:cNvGrpSpPr/>
            <p:nvPr/>
          </p:nvGrpSpPr>
          <p:grpSpPr>
            <a:xfrm>
              <a:off x="0" y="672"/>
              <a:ext cx="1795" cy="1978"/>
              <a:chOff x="0" y="672"/>
              <a:chExt cx="1795" cy="1978"/>
            </a:xfrm>
          </p:grpSpPr>
          <p:sp>
            <p:nvSpPr>
              <p:cNvPr id="16" name="Google Shape;16;p34"/>
              <p:cNvSpPr/>
              <p:nvPr/>
            </p:nvSpPr>
            <p:spPr>
              <a:xfrm>
                <a:off x="361" y="2257"/>
                <a:ext cx="352" cy="393"/>
              </a:xfrm>
              <a:prstGeom prst="rect">
                <a:avLst/>
              </a:prstGeom>
              <a:solidFill>
                <a:srgbClr val="9999CC"/>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7" name="Google Shape;17;p34"/>
              <p:cNvSpPr/>
              <p:nvPr/>
            </p:nvSpPr>
            <p:spPr>
              <a:xfrm>
                <a:off x="1081" y="1065"/>
                <a:ext cx="351" cy="394"/>
              </a:xfrm>
              <a:prstGeom prst="rect">
                <a:avLst/>
              </a:prstGeom>
              <a:solidFill>
                <a:srgbClr val="CCCCE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 name="Google Shape;18;p34"/>
              <p:cNvSpPr/>
              <p:nvPr/>
            </p:nvSpPr>
            <p:spPr>
              <a:xfrm>
                <a:off x="1437" y="672"/>
                <a:ext cx="358" cy="389"/>
              </a:xfrm>
              <a:prstGeom prst="rect">
                <a:avLst/>
              </a:prstGeom>
              <a:solidFill>
                <a:srgbClr val="CCCCE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34"/>
              <p:cNvSpPr/>
              <p:nvPr/>
            </p:nvSpPr>
            <p:spPr>
              <a:xfrm>
                <a:off x="719" y="2257"/>
                <a:ext cx="357" cy="393"/>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 name="Google Shape;20;p34"/>
              <p:cNvSpPr/>
              <p:nvPr/>
            </p:nvSpPr>
            <p:spPr>
              <a:xfrm>
                <a:off x="1437" y="1065"/>
                <a:ext cx="358" cy="394"/>
              </a:xfrm>
              <a:prstGeom prst="rect">
                <a:avLst/>
              </a:prstGeom>
              <a:solidFill>
                <a:srgbClr val="9999CC"/>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34"/>
              <p:cNvSpPr/>
              <p:nvPr/>
            </p:nvSpPr>
            <p:spPr>
              <a:xfrm>
                <a:off x="719" y="1464"/>
                <a:ext cx="357" cy="388"/>
              </a:xfrm>
              <a:prstGeom prst="rect">
                <a:avLst/>
              </a:prstGeom>
              <a:solidFill>
                <a:srgbClr val="CCCCE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 name="Google Shape;22;p34"/>
              <p:cNvSpPr/>
              <p:nvPr/>
            </p:nvSpPr>
            <p:spPr>
              <a:xfrm>
                <a:off x="0" y="1464"/>
                <a:ext cx="356" cy="388"/>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3" name="Google Shape;23;p34"/>
              <p:cNvSpPr/>
              <p:nvPr/>
            </p:nvSpPr>
            <p:spPr>
              <a:xfrm>
                <a:off x="1081" y="1464"/>
                <a:ext cx="351" cy="388"/>
              </a:xfrm>
              <a:prstGeom prst="rect">
                <a:avLst/>
              </a:prstGeom>
              <a:solidFill>
                <a:srgbClr val="9999CC"/>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4" name="Google Shape;24;p34"/>
              <p:cNvSpPr/>
              <p:nvPr/>
            </p:nvSpPr>
            <p:spPr>
              <a:xfrm>
                <a:off x="361" y="1857"/>
                <a:ext cx="352" cy="395"/>
              </a:xfrm>
              <a:prstGeom prst="rect">
                <a:avLst/>
              </a:prstGeom>
              <a:solidFill>
                <a:srgbClr val="CCCCE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5" name="Google Shape;25;p34"/>
              <p:cNvSpPr/>
              <p:nvPr/>
            </p:nvSpPr>
            <p:spPr>
              <a:xfrm>
                <a:off x="719" y="1857"/>
                <a:ext cx="357" cy="395"/>
              </a:xfrm>
              <a:prstGeom prst="rect">
                <a:avLst/>
              </a:prstGeom>
              <a:solidFill>
                <a:srgbClr val="9999CC"/>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grpSp>
      <p:sp>
        <p:nvSpPr>
          <p:cNvPr id="26" name="Google Shape;26;p34"/>
          <p:cNvSpPr/>
          <p:nvPr/>
        </p:nvSpPr>
        <p:spPr>
          <a:xfrm>
            <a:off x="457200" y="6248400"/>
            <a:ext cx="2133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7" name="Google Shape;27;p34"/>
          <p:cNvSpPr/>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34"/>
          <p:cNvSpPr txBox="1">
            <a:spLocks noGrp="1"/>
          </p:cNvSpPr>
          <p:nvPr>
            <p:ph type="sldNum" idx="12"/>
          </p:nvPr>
        </p:nvSpPr>
        <p:spPr>
          <a:xfrm>
            <a:off x="6553200" y="6248400"/>
            <a:ext cx="2116138" cy="439738"/>
          </a:xfrm>
          <a:prstGeom prst="rect">
            <a:avLst/>
          </a:prstGeom>
          <a:noFill/>
          <a:ln>
            <a:noFill/>
          </a:ln>
        </p:spPr>
        <p:txBody>
          <a:bodyPr spcFirstLastPara="1" wrap="square" lIns="90000" tIns="46800" rIns="90000" bIns="46800" anchor="b" anchorCtr="0">
            <a:noAutofit/>
          </a:bodyPr>
          <a:lstStyle>
            <a:lvl1pPr marL="0" marR="0" lvl="0"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1pPr>
            <a:lvl2pPr marL="0" marR="0" lvl="1"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2pPr>
            <a:lvl3pPr marL="0" marR="0" lvl="2"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0" marR="0" lvl="3"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4pPr>
            <a:lvl5pPr marL="0" marR="0" lvl="4"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5pPr>
            <a:lvl6pPr marL="0" marR="0" lvl="5"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6pPr>
            <a:lvl7pPr marL="0" marR="0" lvl="6"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7pPr>
            <a:lvl8pPr marL="0" marR="0" lvl="7"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8pPr>
            <a:lvl9pPr marL="0" marR="0" lvl="8" indent="0" algn="l" rtl="0">
              <a:lnSpc>
                <a:spcPct val="93000"/>
              </a:lnSpc>
              <a:spcBef>
                <a:spcPts val="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
        <p:nvSpPr>
          <p:cNvPr id="29" name="Google Shape;29;p34"/>
          <p:cNvSpPr txBox="1">
            <a:spLocks noGrp="1"/>
          </p:cNvSpPr>
          <p:nvPr>
            <p:ph type="title"/>
          </p:nvPr>
        </p:nvSpPr>
        <p:spPr>
          <a:xfrm>
            <a:off x="457200" y="273050"/>
            <a:ext cx="8224838" cy="1139825"/>
          </a:xfrm>
          <a:prstGeom prst="rect">
            <a:avLst/>
          </a:prstGeom>
          <a:noFill/>
          <a:ln>
            <a:noFill/>
          </a:ln>
        </p:spPr>
        <p:txBody>
          <a:bodyPr spcFirstLastPara="1" wrap="square" lIns="0" tIns="0" rIns="0" bIns="0" anchor="ctr" anchorCtr="0">
            <a:noAutofit/>
          </a:bodyPr>
          <a:lstStyle>
            <a:lvl1pPr marR="0" lvl="0"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30" name="Google Shape;30;p34"/>
          <p:cNvSpPr txBox="1">
            <a:spLocks noGrp="1"/>
          </p:cNvSpPr>
          <p:nvPr>
            <p:ph type="body" idx="1"/>
          </p:nvPr>
        </p:nvSpPr>
        <p:spPr>
          <a:xfrm>
            <a:off x="457200" y="1604963"/>
            <a:ext cx="8224838" cy="4521200"/>
          </a:xfrm>
          <a:prstGeom prst="rect">
            <a:avLst/>
          </a:prstGeom>
          <a:noFill/>
          <a:ln>
            <a:noFill/>
          </a:ln>
        </p:spPr>
        <p:txBody>
          <a:bodyPr spcFirstLastPara="1" wrap="square" lIns="0" tIns="12225" rIns="0" bIns="0" anchor="t" anchorCtr="0">
            <a:noAutofit/>
          </a:bodyPr>
          <a:lstStyle>
            <a:lvl1pPr marL="457200" marR="0" lvl="0" indent="-228600" algn="l" rtl="0">
              <a:lnSpc>
                <a:spcPct val="93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914400" marR="0" lvl="1" indent="-228600" algn="l" rtl="0">
              <a:lnSpc>
                <a:spcPct val="93000"/>
              </a:lnSpc>
              <a:spcBef>
                <a:spcPts val="1425"/>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1371600" marR="0" lvl="2" indent="-228600" algn="l" rtl="0">
              <a:lnSpc>
                <a:spcPct val="93000"/>
              </a:lnSpc>
              <a:spcBef>
                <a:spcPts val="1138"/>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1828800" marR="0" lvl="3" indent="-228600" algn="l" rtl="0">
              <a:lnSpc>
                <a:spcPct val="93000"/>
              </a:lnSpc>
              <a:spcBef>
                <a:spcPts val="85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2286000" marR="0" lvl="4" indent="-228600" algn="l" rtl="0">
              <a:lnSpc>
                <a:spcPct val="93000"/>
              </a:lnSpc>
              <a:spcBef>
                <a:spcPts val="575"/>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6"/>
        <p:cNvGrpSpPr/>
        <p:nvPr/>
      </p:nvGrpSpPr>
      <p:grpSpPr>
        <a:xfrm>
          <a:off x="0" y="0"/>
          <a:ext cx="0" cy="0"/>
          <a:chOff x="0" y="0"/>
          <a:chExt cx="0" cy="0"/>
        </a:xfrm>
      </p:grpSpPr>
      <p:sp>
        <p:nvSpPr>
          <p:cNvPr id="147" name="Google Shape;147;p1"/>
          <p:cNvSpPr/>
          <p:nvPr/>
        </p:nvSpPr>
        <p:spPr>
          <a:xfrm>
            <a:off x="2339975" y="1828800"/>
            <a:ext cx="6651625" cy="22098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200"/>
              <a:buFont typeface="Times New Roman"/>
              <a:buNone/>
            </a:pPr>
            <a:r>
              <a:rPr lang="el-GR" sz="3200" b="1" dirty="0" smtClean="0">
                <a:solidFill>
                  <a:schemeClr val="lt1"/>
                </a:solidFill>
                <a:latin typeface="Book Antiqua"/>
                <a:ea typeface="Book Antiqua"/>
                <a:cs typeface="Book Antiqua"/>
                <a:sym typeface="Book Antiqua"/>
              </a:rPr>
              <a:t>7</a:t>
            </a:r>
            <a:r>
              <a:rPr lang="en-US" sz="3200" b="1" i="0" u="none" strike="noStrike" cap="none" dirty="0" smtClean="0">
                <a:solidFill>
                  <a:schemeClr val="lt1"/>
                </a:solidFill>
                <a:latin typeface="Book Antiqua"/>
                <a:ea typeface="Book Antiqua"/>
                <a:cs typeface="Book Antiqua"/>
                <a:sym typeface="Book Antiqua"/>
              </a:rPr>
              <a:t>ο </a:t>
            </a:r>
            <a:r>
              <a:rPr lang="en-US" sz="3200" b="1" i="0" u="none" strike="noStrike" cap="none" dirty="0" err="1" smtClean="0">
                <a:solidFill>
                  <a:schemeClr val="lt1"/>
                </a:solidFill>
                <a:latin typeface="Book Antiqua"/>
                <a:ea typeface="Book Antiqua"/>
                <a:cs typeface="Book Antiqua"/>
                <a:sym typeface="Book Antiqua"/>
              </a:rPr>
              <a:t>μάθημα</a:t>
            </a:r>
            <a:r>
              <a:rPr lang="en-US" sz="3200" b="1" i="0" u="none" strike="noStrike" cap="none" dirty="0" smtClean="0">
                <a:solidFill>
                  <a:schemeClr val="lt1"/>
                </a:solidFill>
                <a:latin typeface="Book Antiqua"/>
                <a:ea typeface="Book Antiqua"/>
                <a:cs typeface="Book Antiqua"/>
                <a:sym typeface="Book Antiqua"/>
              </a:rPr>
              <a:t>-</a:t>
            </a:r>
            <a:r>
              <a:rPr lang="el-GR" sz="3200" b="1" i="0" u="none" strike="noStrike" cap="none" dirty="0" smtClean="0">
                <a:solidFill>
                  <a:schemeClr val="lt1"/>
                </a:solidFill>
                <a:latin typeface="Book Antiqua"/>
                <a:ea typeface="Book Antiqua"/>
                <a:cs typeface="Book Antiqua"/>
                <a:sym typeface="Book Antiqua"/>
              </a:rPr>
              <a:t> </a:t>
            </a:r>
            <a:r>
              <a:rPr lang="el-GR" sz="3200" b="1" dirty="0" smtClean="0">
                <a:solidFill>
                  <a:schemeClr val="lt1"/>
                </a:solidFill>
                <a:latin typeface="Book Antiqua"/>
                <a:ea typeface="Book Antiqua"/>
                <a:cs typeface="Book Antiqua"/>
                <a:sym typeface="Book Antiqua"/>
              </a:rPr>
              <a:t>Δ</a:t>
            </a:r>
            <a:r>
              <a:rPr lang="el-GR" sz="3200" b="1" i="0" u="none" strike="noStrike" cap="none" dirty="0" smtClean="0">
                <a:solidFill>
                  <a:schemeClr val="lt1"/>
                </a:solidFill>
                <a:latin typeface="Book Antiqua"/>
                <a:ea typeface="Book Antiqua"/>
                <a:cs typeface="Book Antiqua"/>
                <a:sym typeface="Book Antiqua"/>
              </a:rPr>
              <a:t>ημόσια σφαίρα</a:t>
            </a:r>
            <a:r>
              <a:rPr lang="en-US" sz="3200" b="1" dirty="0" smtClean="0">
                <a:solidFill>
                  <a:schemeClr val="lt1"/>
                </a:solidFill>
                <a:latin typeface="Book Antiqua"/>
                <a:ea typeface="Book Antiqua"/>
                <a:cs typeface="Book Antiqua"/>
                <a:sym typeface="Book Antiqua"/>
              </a:rPr>
              <a:t>- </a:t>
            </a:r>
            <a:r>
              <a:rPr lang="en-US" sz="3200" b="1" dirty="0" err="1">
                <a:solidFill>
                  <a:schemeClr val="lt1"/>
                </a:solidFill>
                <a:latin typeface="Book Antiqua"/>
                <a:ea typeface="Book Antiqua"/>
                <a:cs typeface="Book Antiqua"/>
                <a:sym typeface="Book Antiqua"/>
              </a:rPr>
              <a:t>Ευρωπαϊκά</a:t>
            </a:r>
            <a:r>
              <a:rPr lang="en-US" sz="3200" b="1" dirty="0">
                <a:solidFill>
                  <a:schemeClr val="lt1"/>
                </a:solidFill>
                <a:latin typeface="Book Antiqua"/>
                <a:ea typeface="Book Antiqua"/>
                <a:cs typeface="Book Antiqua"/>
                <a:sym typeface="Book Antiqua"/>
              </a:rPr>
              <a:t> </a:t>
            </a:r>
            <a:r>
              <a:rPr lang="en-US" sz="3200" b="1" i="0" u="none" strike="noStrike" cap="none" dirty="0" err="1">
                <a:solidFill>
                  <a:schemeClr val="lt1"/>
                </a:solidFill>
                <a:latin typeface="Book Antiqua"/>
                <a:ea typeface="Book Antiqua"/>
                <a:cs typeface="Book Antiqua"/>
                <a:sym typeface="Book Antiqua"/>
              </a:rPr>
              <a:t>Πολιτικά</a:t>
            </a:r>
            <a:r>
              <a:rPr lang="en-US" sz="3200" b="1" i="0" u="none" strike="noStrike" cap="none" dirty="0">
                <a:solidFill>
                  <a:schemeClr val="lt1"/>
                </a:solidFill>
                <a:latin typeface="Book Antiqua"/>
                <a:ea typeface="Book Antiqua"/>
                <a:cs typeface="Book Antiqua"/>
                <a:sym typeface="Book Antiqua"/>
              </a:rPr>
              <a:t> </a:t>
            </a:r>
            <a:r>
              <a:rPr lang="en-US" sz="3200" b="1" i="0" u="none" strike="noStrike" cap="none" dirty="0" err="1">
                <a:solidFill>
                  <a:schemeClr val="lt1"/>
                </a:solidFill>
                <a:latin typeface="Book Antiqua"/>
                <a:ea typeface="Book Antiqua"/>
                <a:cs typeface="Book Antiqua"/>
                <a:sym typeface="Book Antiqua"/>
              </a:rPr>
              <a:t>Συστήματα</a:t>
            </a:r>
            <a:r>
              <a:rPr lang="en-US" sz="3200" b="1" i="0" u="none" strike="noStrike" cap="none" dirty="0">
                <a:solidFill>
                  <a:schemeClr val="lt1"/>
                </a:solidFill>
                <a:latin typeface="Book Antiqua"/>
                <a:ea typeface="Book Antiqua"/>
                <a:cs typeface="Book Antiqua"/>
                <a:sym typeface="Book Antiqua"/>
              </a:rPr>
              <a:t>. </a:t>
            </a:r>
            <a:r>
              <a:rPr lang="en-US" sz="3200" b="1" dirty="0" smtClean="0">
                <a:solidFill>
                  <a:schemeClr val="lt1"/>
                </a:solidFill>
                <a:latin typeface="Book Antiqua"/>
                <a:ea typeface="Book Antiqua"/>
                <a:cs typeface="Book Antiqua"/>
                <a:sym typeface="Book Antiqua"/>
              </a:rPr>
              <a:t>1</a:t>
            </a:r>
            <a:r>
              <a:rPr lang="el-GR" sz="3200" b="1" dirty="0" smtClean="0">
                <a:solidFill>
                  <a:schemeClr val="lt1"/>
                </a:solidFill>
                <a:latin typeface="Book Antiqua"/>
                <a:ea typeface="Book Antiqua"/>
                <a:cs typeface="Book Antiqua"/>
                <a:sym typeface="Book Antiqua"/>
              </a:rPr>
              <a:t>6</a:t>
            </a:r>
            <a:r>
              <a:rPr lang="en-US" sz="3200" b="1" i="0" u="none" strike="noStrike" cap="none" dirty="0" smtClean="0">
                <a:solidFill>
                  <a:schemeClr val="lt1"/>
                </a:solidFill>
                <a:latin typeface="Book Antiqua"/>
                <a:ea typeface="Book Antiqua"/>
                <a:cs typeface="Book Antiqua"/>
                <a:sym typeface="Book Antiqua"/>
              </a:rPr>
              <a:t>.12.2024</a:t>
            </a:r>
            <a:endParaRPr sz="1400" b="0" i="0" u="none" strike="noStrike" cap="none">
              <a:solidFill>
                <a:schemeClr val="lt1"/>
              </a:solidFill>
              <a:latin typeface="Arial"/>
              <a:ea typeface="Arial"/>
              <a:cs typeface="Arial"/>
              <a:sym typeface="Arial"/>
            </a:endParaRPr>
          </a:p>
        </p:txBody>
      </p:sp>
      <p:sp>
        <p:nvSpPr>
          <p:cNvPr id="148" name="Google Shape;148;p1"/>
          <p:cNvSpPr/>
          <p:nvPr/>
        </p:nvSpPr>
        <p:spPr>
          <a:xfrm>
            <a:off x="1043000" y="4581525"/>
            <a:ext cx="7812000" cy="2209800"/>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600"/>
              </a:spcBef>
              <a:spcAft>
                <a:spcPts val="0"/>
              </a:spcAft>
              <a:buClr>
                <a:srgbClr val="000000"/>
              </a:buClr>
              <a:buSzPts val="2400"/>
              <a:buFont typeface="Times New Roman"/>
              <a:buNone/>
            </a:pPr>
            <a:endParaRPr sz="1400" b="0" i="0" u="none" strike="noStrike" cap="none">
              <a:solidFill>
                <a:srgbClr val="000000"/>
              </a:solidFill>
              <a:latin typeface="Arial"/>
              <a:ea typeface="Arial"/>
              <a:cs typeface="Arial"/>
              <a:sym typeface="Arial"/>
            </a:endParaRPr>
          </a:p>
          <a:p>
            <a:pPr marL="0" marR="0" lvl="0" indent="0" algn="ctr" rtl="0">
              <a:lnSpc>
                <a:spcPct val="80000"/>
              </a:lnSpc>
              <a:spcBef>
                <a:spcPts val="0"/>
              </a:spcBef>
              <a:spcAft>
                <a:spcPts val="0"/>
              </a:spcAft>
              <a:buClr>
                <a:schemeClr val="dk1"/>
              </a:buClr>
              <a:buSzPts val="2400"/>
              <a:buFont typeface="Arial"/>
              <a:buNone/>
            </a:pPr>
            <a:r>
              <a:rPr lang="en-US" sz="2400" b="1" i="0" u="none" strike="noStrike" cap="none">
                <a:solidFill>
                  <a:schemeClr val="dk1"/>
                </a:solidFill>
                <a:latin typeface="Garamond"/>
                <a:ea typeface="Garamond"/>
                <a:cs typeface="Garamond"/>
                <a:sym typeface="Garamond"/>
              </a:rPr>
              <a:t>Δρ. Παναγιώτης ΠΑΣΧΑΛΙΔΗΣ</a:t>
            </a:r>
            <a:endParaRPr sz="2400" b="1" i="0" u="none" strike="noStrike" cap="none">
              <a:solidFill>
                <a:schemeClr val="dk1"/>
              </a:solidFill>
              <a:latin typeface="Garamond"/>
              <a:ea typeface="Garamond"/>
              <a:cs typeface="Garamond"/>
              <a:sym typeface="Garamond"/>
            </a:endParaRPr>
          </a:p>
          <a:p>
            <a:pPr marL="0" marR="0" lvl="0" indent="0" algn="ctr" rtl="0">
              <a:lnSpc>
                <a:spcPct val="80000"/>
              </a:lnSpc>
              <a:spcBef>
                <a:spcPts val="0"/>
              </a:spcBef>
              <a:spcAft>
                <a:spcPts val="0"/>
              </a:spcAft>
              <a:buClr>
                <a:schemeClr val="dk1"/>
              </a:buClr>
              <a:buSzPts val="2400"/>
              <a:buFont typeface="Arial"/>
              <a:buNone/>
            </a:pPr>
            <a:endParaRPr sz="2400" b="1" i="0" u="none" strike="noStrike" cap="none">
              <a:solidFill>
                <a:schemeClr val="dk1"/>
              </a:solidFill>
              <a:latin typeface="Garamond"/>
              <a:ea typeface="Garamond"/>
              <a:cs typeface="Garamond"/>
              <a:sym typeface="Garamond"/>
            </a:endParaRPr>
          </a:p>
          <a:p>
            <a:pPr marL="0" marR="0" lvl="0" indent="0" algn="ctr" rtl="0">
              <a:lnSpc>
                <a:spcPct val="80000"/>
              </a:lnSpc>
              <a:spcBef>
                <a:spcPts val="500"/>
              </a:spcBef>
              <a:spcAft>
                <a:spcPts val="0"/>
              </a:spcAft>
              <a:buClr>
                <a:schemeClr val="dk1"/>
              </a:buClr>
              <a:buSzPts val="2000"/>
              <a:buFont typeface="Times New Roman"/>
              <a:buNone/>
            </a:pPr>
            <a:r>
              <a:rPr lang="en-US" sz="2000" b="1" i="0" u="none" strike="noStrike" cap="none">
                <a:solidFill>
                  <a:schemeClr val="dk1"/>
                </a:solidFill>
                <a:latin typeface="Garamond"/>
                <a:ea typeface="Garamond"/>
                <a:cs typeface="Garamond"/>
                <a:sym typeface="Garamond"/>
              </a:rPr>
              <a:t>Τμήμα Πολιτικής Επιστήμης</a:t>
            </a:r>
            <a:endParaRPr sz="1400" b="0" i="0" u="none" strike="noStrike" cap="none">
              <a:solidFill>
                <a:schemeClr val="dk1"/>
              </a:solidFill>
              <a:latin typeface="Arial"/>
              <a:ea typeface="Arial"/>
              <a:cs typeface="Arial"/>
              <a:sym typeface="Arial"/>
            </a:endParaRPr>
          </a:p>
          <a:p>
            <a:pPr marL="0" marR="0" lvl="0" indent="0" algn="ctr" rtl="0">
              <a:lnSpc>
                <a:spcPct val="80000"/>
              </a:lnSpc>
              <a:spcBef>
                <a:spcPts val="425"/>
              </a:spcBef>
              <a:spcAft>
                <a:spcPts val="0"/>
              </a:spcAft>
              <a:buClr>
                <a:schemeClr val="dk1"/>
              </a:buClr>
              <a:buSzPts val="2000"/>
              <a:buFont typeface="Times New Roman"/>
              <a:buNone/>
            </a:pPr>
            <a:r>
              <a:rPr lang="en-US" sz="2000" b="1" i="0" u="none" strike="noStrike" cap="none">
                <a:solidFill>
                  <a:schemeClr val="dk1"/>
                </a:solidFill>
                <a:latin typeface="Garamond"/>
                <a:ea typeface="Garamond"/>
                <a:cs typeface="Garamond"/>
                <a:sym typeface="Garamond"/>
              </a:rPr>
              <a:t>Κομοτηνή, Δημοκρίτειο Πανεπιστήμιο Θράκης</a:t>
            </a:r>
            <a:endParaRPr sz="1400" b="0" i="0" u="none" strike="noStrike" cap="none">
              <a:solidFill>
                <a:schemeClr val="dk1"/>
              </a:solidFill>
              <a:latin typeface="Arial"/>
              <a:ea typeface="Arial"/>
              <a:cs typeface="Arial"/>
              <a:sym typeface="Arial"/>
            </a:endParaRPr>
          </a:p>
          <a:p>
            <a:pPr marL="0" marR="0" lvl="0" indent="0" algn="ctr" rtl="0">
              <a:lnSpc>
                <a:spcPct val="80000"/>
              </a:lnSpc>
              <a:spcBef>
                <a:spcPts val="425"/>
              </a:spcBef>
              <a:spcAft>
                <a:spcPts val="0"/>
              </a:spcAft>
              <a:buClr>
                <a:schemeClr val="dk1"/>
              </a:buClr>
              <a:buSzPts val="1700"/>
              <a:buFont typeface="Times New Roman"/>
              <a:buNone/>
            </a:pPr>
            <a:r>
              <a:rPr lang="en-US" sz="1700" b="1" i="0" u="none" strike="noStrike" cap="none">
                <a:solidFill>
                  <a:schemeClr val="dk1"/>
                </a:solidFill>
                <a:latin typeface="Garamond"/>
                <a:ea typeface="Garamond"/>
                <a:cs typeface="Garamond"/>
                <a:sym typeface="Garamond"/>
              </a:rPr>
              <a:t>Email: panagiotispaschalidis314@gmail.com</a:t>
            </a:r>
            <a:endParaRPr sz="1400" b="0" i="0" u="none" strike="noStrike" cap="none">
              <a:solidFill>
                <a:schemeClr val="dk1"/>
              </a:solidFill>
              <a:latin typeface="Arial"/>
              <a:ea typeface="Arial"/>
              <a:cs typeface="Arial"/>
              <a:sym typeface="Arial"/>
            </a:endParaRPr>
          </a:p>
          <a:p>
            <a:pPr marL="0" marR="0" lvl="0" indent="0" algn="ctr" rtl="0">
              <a:lnSpc>
                <a:spcPct val="80000"/>
              </a:lnSpc>
              <a:spcBef>
                <a:spcPts val="425"/>
              </a:spcBef>
              <a:spcAft>
                <a:spcPts val="0"/>
              </a:spcAft>
              <a:buClr>
                <a:schemeClr val="dk1"/>
              </a:buClr>
              <a:buSzPts val="1700"/>
              <a:buFont typeface="Times New Roman"/>
              <a:buNone/>
            </a:pPr>
            <a:r>
              <a:rPr lang="en-US" sz="1700" b="1" i="0" u="none" strike="noStrike" cap="none">
                <a:solidFill>
                  <a:schemeClr val="dk1"/>
                </a:solidFill>
                <a:latin typeface="Garamond"/>
                <a:ea typeface="Garamond"/>
                <a:cs typeface="Garamond"/>
                <a:sym typeface="Garamond"/>
              </a:rPr>
              <a:t>Τηλέφωνο Επικοινωνίας: 6981005323</a:t>
            </a:r>
            <a:endParaRPr sz="2000" b="1" i="0" u="none" strike="noStrike" cap="none">
              <a:solidFill>
                <a:srgbClr val="000000"/>
              </a:solidFill>
              <a:latin typeface="Garamond"/>
              <a:ea typeface="Garamond"/>
              <a:cs typeface="Garamond"/>
              <a:sym typeface="Garamond"/>
            </a:endParaRPr>
          </a:p>
        </p:txBody>
      </p:sp>
      <p:pic>
        <p:nvPicPr>
          <p:cNvPr id="149" name="Google Shape;149;p1"/>
          <p:cNvPicPr preferRelativeResize="0"/>
          <p:nvPr/>
        </p:nvPicPr>
        <p:blipFill rotWithShape="1">
          <a:blip r:embed="rId3">
            <a:alphaModFix/>
          </a:blip>
          <a:srcRect/>
          <a:stretch/>
        </p:blipFill>
        <p:spPr>
          <a:xfrm>
            <a:off x="4920800" y="0"/>
            <a:ext cx="2035175" cy="1565475"/>
          </a:xfrm>
          <a:prstGeom prst="rect">
            <a:avLst/>
          </a:prstGeom>
          <a:noFill/>
          <a:ln>
            <a:noFill/>
          </a:ln>
        </p:spPr>
      </p:pic>
      <p:pic>
        <p:nvPicPr>
          <p:cNvPr id="150" name="Google Shape;150;p1"/>
          <p:cNvPicPr preferRelativeResize="0"/>
          <p:nvPr/>
        </p:nvPicPr>
        <p:blipFill rotWithShape="1">
          <a:blip r:embed="rId4">
            <a:alphaModFix/>
          </a:blip>
          <a:srcRect/>
          <a:stretch/>
        </p:blipFill>
        <p:spPr>
          <a:xfrm>
            <a:off x="7005600" y="0"/>
            <a:ext cx="2138400" cy="166470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gfa03a153f0_0_96"/>
          <p:cNvSpPr/>
          <p:nvPr/>
        </p:nvSpPr>
        <p:spPr>
          <a:xfrm>
            <a:off x="0" y="1105724"/>
            <a:ext cx="9144000" cy="5610761"/>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298;gfa03a153f0_0_96"/>
          <p:cNvGrpSpPr/>
          <p:nvPr/>
        </p:nvGrpSpPr>
        <p:grpSpPr>
          <a:xfrm>
            <a:off x="0" y="0"/>
            <a:ext cx="8985250" cy="476250"/>
            <a:chOff x="0" y="0"/>
            <a:chExt cx="5660" cy="300"/>
          </a:xfrm>
        </p:grpSpPr>
        <p:sp>
          <p:nvSpPr>
            <p:cNvPr id="299" name="Google Shape;299;gfa03a153f0_0_96"/>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0" name="Google Shape;300;gfa03a153f0_0_96"/>
            <p:cNvSpPr/>
            <p:nvPr/>
          </p:nvSpPr>
          <p:spPr>
            <a:xfrm>
              <a:off x="260" y="85"/>
              <a:ext cx="5400" cy="0"/>
            </a:xfrm>
            <a:prstGeom prst="rect">
              <a:avLst/>
            </a:prstGeom>
            <a:solidFill>
              <a:srgbClr val="DDDDDD">
                <a:alpha val="7412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1" name="Google Shape;301;gfa03a153f0_0_96"/>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2" name="Google Shape;302;gfa03a153f0_0_96"/>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3" name="Google Shape;303;gfa03a153f0_0_96"/>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4" name="Google Shape;304;gfa03a153f0_0_96"/>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5" name="Google Shape;305;gfa03a153f0_0_96"/>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6" name="Google Shape;306;gfa03a153f0_0_96"/>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7" name="Google Shape;307;gfa03a153f0_0_96"/>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08" name="Google Shape;308;gfa03a153f0_0_96"/>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309" name="Google Shape;309;gfa03a153f0_0_96"/>
          <p:cNvSpPr txBox="1"/>
          <p:nvPr/>
        </p:nvSpPr>
        <p:spPr>
          <a:xfrm>
            <a:off x="755475" y="1166525"/>
            <a:ext cx="7627500" cy="5298600"/>
          </a:xfrm>
          <a:prstGeom prst="rect">
            <a:avLst/>
          </a:prstGeom>
          <a:noFill/>
          <a:ln>
            <a:noFill/>
          </a:ln>
        </p:spPr>
        <p:txBody>
          <a:bodyPr spcFirstLastPara="1" wrap="square" lIns="91425" tIns="91425" rIns="91425" bIns="91425" anchor="t" anchorCtr="0">
            <a:noAutofit/>
          </a:bodyPr>
          <a:lstStyle/>
          <a:p>
            <a:pPr marL="457200" marR="0" lvl="0" indent="-342900" algn="just" rtl="0">
              <a:lnSpc>
                <a:spcPct val="100000"/>
              </a:lnSpc>
              <a:spcBef>
                <a:spcPts val="0"/>
              </a:spcBef>
              <a:spcAft>
                <a:spcPts val="0"/>
              </a:spcAft>
              <a:buClr>
                <a:schemeClr val="dk1"/>
              </a:buClr>
              <a:buSzPts val="1800"/>
              <a:buFont typeface="Arial"/>
              <a:buChar char="-"/>
            </a:pPr>
            <a:r>
              <a:rPr lang="el-GR" sz="1800" dirty="0"/>
              <a:t>Παράγοντες που επηρεάζουν την εξέλιξη των θεσμών και κατ επέκταση τη δημόσια σφαίρα</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Η </a:t>
            </a:r>
            <a:r>
              <a:rPr lang="el-GR" sz="1800" b="1" dirty="0"/>
              <a:t>κεντρική σημασία του κράτους: </a:t>
            </a:r>
            <a:endParaRPr sz="1800" b="1"/>
          </a:p>
          <a:p>
            <a:pPr marL="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a:t>
            </a:r>
            <a:r>
              <a:rPr lang="el-GR" sz="1800" dirty="0"/>
              <a:t>2) το συντηρητικό </a:t>
            </a:r>
            <a:r>
              <a:rPr lang="el-GR" sz="1800" dirty="0" err="1"/>
              <a:t>κορπορατιστικό</a:t>
            </a:r>
            <a:r>
              <a:rPr lang="el-GR" sz="1800" dirty="0"/>
              <a:t> μοντέλο</a:t>
            </a:r>
            <a:endParaRPr sz="1800"/>
          </a:p>
          <a:p>
            <a:pPr marL="0" marR="0" lvl="0" indent="0" algn="just" rtl="0">
              <a:lnSpc>
                <a:spcPct val="100000"/>
              </a:lnSpc>
              <a:spcBef>
                <a:spcPts val="0"/>
              </a:spcBef>
              <a:spcAft>
                <a:spcPts val="0"/>
              </a:spcAft>
              <a:buNone/>
            </a:pPr>
            <a:endParaRPr sz="1800"/>
          </a:p>
          <a:p>
            <a:pPr marL="0" marR="0" lvl="0" indent="0" algn="just" rtl="0">
              <a:lnSpc>
                <a:spcPct val="100000"/>
              </a:lnSpc>
              <a:spcBef>
                <a:spcPts val="0"/>
              </a:spcBef>
              <a:spcAft>
                <a:spcPts val="0"/>
              </a:spcAft>
              <a:buNone/>
            </a:pPr>
            <a:r>
              <a:rPr lang="el-GR" sz="1800" dirty="0"/>
              <a:t>   Το συναντάμε και στην κεντρική Ευρώπη αλλά και στη νότια Ευρώπη (Γερμανία, Αυστρία, Βέλγιο, Ελλάδα, Ιταλία, Ισπανία…) </a:t>
            </a:r>
            <a:endParaRPr sz="1800"/>
          </a:p>
          <a:p>
            <a:pPr marL="0" marR="0" lvl="0" indent="0" algn="just" rtl="0">
              <a:lnSpc>
                <a:spcPct val="100000"/>
              </a:lnSpc>
              <a:spcBef>
                <a:spcPts val="0"/>
              </a:spcBef>
              <a:spcAft>
                <a:spcPts val="0"/>
              </a:spcAft>
              <a:buNone/>
            </a:pPr>
            <a:r>
              <a:rPr lang="el-GR" sz="1800" dirty="0"/>
              <a:t>    Σε αυτό το μοντέλο το κράτος έχει μεγαλύτερο και ισχυρότερο ρόλο στη διαμόρφωση των πολιτικών και των μεταρρυθμίσεων. Αντίστροφα, θα μπορούσαμε να ισχυριστούμε πως η κοινωνία των πολιτών και οι ομάδες συμφερόντων δεν είναι τόσο ισχυρές όσο στο σκανδιναβικό μοντέλο)</a:t>
            </a:r>
            <a:endParaRPr sz="1800"/>
          </a:p>
          <a:p>
            <a:pPr marL="0" marR="0" lvl="0" indent="0" algn="just" rtl="0">
              <a:lnSpc>
                <a:spcPct val="100000"/>
              </a:lnSpc>
              <a:spcBef>
                <a:spcPts val="0"/>
              </a:spcBef>
              <a:spcAft>
                <a:spcPts val="0"/>
              </a:spcAft>
              <a:buNone/>
            </a:pPr>
            <a:endParaRPr sz="1800"/>
          </a:p>
          <a:p>
            <a:pPr marL="0" marR="0" lvl="0" indent="0" algn="just" rtl="0">
              <a:lnSpc>
                <a:spcPct val="100000"/>
              </a:lnSpc>
              <a:spcBef>
                <a:spcPts val="0"/>
              </a:spcBef>
              <a:spcAft>
                <a:spcPts val="0"/>
              </a:spcAft>
              <a:buNone/>
            </a:pPr>
            <a:r>
              <a:rPr lang="el-GR" sz="1800" dirty="0"/>
              <a:t>     </a:t>
            </a:r>
            <a:endParaRPr sz="1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gfa03a153f0_0_115"/>
          <p:cNvSpPr/>
          <p:nvPr/>
        </p:nvSpPr>
        <p:spPr>
          <a:xfrm>
            <a:off x="0" y="1105724"/>
            <a:ext cx="9143999" cy="5752276"/>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18;gfa03a153f0_0_115"/>
          <p:cNvGrpSpPr/>
          <p:nvPr/>
        </p:nvGrpSpPr>
        <p:grpSpPr>
          <a:xfrm>
            <a:off x="0" y="0"/>
            <a:ext cx="8985250" cy="476250"/>
            <a:chOff x="0" y="0"/>
            <a:chExt cx="5660" cy="300"/>
          </a:xfrm>
        </p:grpSpPr>
        <p:sp>
          <p:nvSpPr>
            <p:cNvPr id="319" name="Google Shape;319;gfa03a153f0_0_115"/>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0" name="Google Shape;320;gfa03a153f0_0_115"/>
            <p:cNvSpPr/>
            <p:nvPr/>
          </p:nvSpPr>
          <p:spPr>
            <a:xfrm>
              <a:off x="260" y="85"/>
              <a:ext cx="5400" cy="0"/>
            </a:xfrm>
            <a:prstGeom prst="rect">
              <a:avLst/>
            </a:prstGeom>
            <a:solidFill>
              <a:srgbClr val="DDDDDD">
                <a:alpha val="7412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1" name="Google Shape;321;gfa03a153f0_0_115"/>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2" name="Google Shape;322;gfa03a153f0_0_115"/>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3" name="Google Shape;323;gfa03a153f0_0_115"/>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4" name="Google Shape;324;gfa03a153f0_0_115"/>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5" name="Google Shape;325;gfa03a153f0_0_115"/>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6" name="Google Shape;326;gfa03a153f0_0_115"/>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7" name="Google Shape;327;gfa03a153f0_0_115"/>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28" name="Google Shape;328;gfa03a153f0_0_115"/>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329" name="Google Shape;329;gfa03a153f0_0_115"/>
          <p:cNvSpPr txBox="1"/>
          <p:nvPr/>
        </p:nvSpPr>
        <p:spPr>
          <a:xfrm>
            <a:off x="755475" y="1166525"/>
            <a:ext cx="7627500" cy="5298600"/>
          </a:xfrm>
          <a:prstGeom prst="rect">
            <a:avLst/>
          </a:prstGeom>
          <a:noFill/>
          <a:ln>
            <a:noFill/>
          </a:ln>
        </p:spPr>
        <p:txBody>
          <a:bodyPr spcFirstLastPara="1" wrap="square" lIns="91425" tIns="91425" rIns="91425" bIns="91425" anchor="t" anchorCtr="0">
            <a:noAutofit/>
          </a:bodyPr>
          <a:lstStyle/>
          <a:p>
            <a:pPr marL="457200" marR="0" lvl="0" indent="-342900" algn="just" rtl="0">
              <a:lnSpc>
                <a:spcPct val="100000"/>
              </a:lnSpc>
              <a:spcBef>
                <a:spcPts val="0"/>
              </a:spcBef>
              <a:spcAft>
                <a:spcPts val="0"/>
              </a:spcAft>
              <a:buClr>
                <a:schemeClr val="dk1"/>
              </a:buClr>
              <a:buSzPts val="1800"/>
              <a:buFont typeface="Arial"/>
              <a:buChar char="-"/>
            </a:pPr>
            <a:r>
              <a:rPr lang="el-GR" sz="1800"/>
              <a:t>Παράγοντες που επηρεάζουν την εξέλιξη των θεσμών και κατ επέκταση τη δημόσια σφαίρα</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a:t>Η </a:t>
            </a:r>
            <a:r>
              <a:rPr lang="el-GR" sz="1800" b="1"/>
              <a:t>κεντρική σημασία του κράτους: </a:t>
            </a:r>
            <a:endParaRPr sz="1800" b="1"/>
          </a:p>
          <a:p>
            <a:pPr marL="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a:t>  </a:t>
            </a:r>
            <a:r>
              <a:rPr lang="el-GR" sz="1800"/>
              <a:t>3) το φιλελεύθερο μοντέλο </a:t>
            </a:r>
            <a:endParaRPr sz="1800"/>
          </a:p>
          <a:p>
            <a:pPr marL="0" marR="0" lvl="0" indent="0" algn="just" rtl="0">
              <a:lnSpc>
                <a:spcPct val="100000"/>
              </a:lnSpc>
              <a:spcBef>
                <a:spcPts val="0"/>
              </a:spcBef>
              <a:spcAft>
                <a:spcPts val="0"/>
              </a:spcAft>
              <a:buNone/>
            </a:pPr>
            <a:endParaRPr sz="1800"/>
          </a:p>
          <a:p>
            <a:pPr marL="0" marR="0" lvl="0" indent="0" algn="just" rtl="0">
              <a:lnSpc>
                <a:spcPct val="100000"/>
              </a:lnSpc>
              <a:spcBef>
                <a:spcPts val="0"/>
              </a:spcBef>
              <a:spcAft>
                <a:spcPts val="0"/>
              </a:spcAft>
              <a:buNone/>
            </a:pPr>
            <a:r>
              <a:rPr lang="el-GR" sz="1800"/>
              <a:t>   Το συναντάμε σε χώρες όπως το Ηνωμένο Βασίλειο, η Ελβετία και η Ιρλανδία. Το βασικό χαρακτηριστικό είναι πως το κράτος σε πολλές περιπτώσεις προτιμά την απορρύθμιση και αυτορρύθμιση των πολιτικών χωρίς να επιδιώκει πάντα τον κεντρικό ρόλο.       </a:t>
            </a:r>
            <a:endParaRPr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gfa03a153f0_0_134"/>
          <p:cNvSpPr/>
          <p:nvPr/>
        </p:nvSpPr>
        <p:spPr>
          <a:xfrm>
            <a:off x="0" y="1073067"/>
            <a:ext cx="9144000" cy="5588989"/>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38;gfa03a153f0_0_134"/>
          <p:cNvGrpSpPr/>
          <p:nvPr/>
        </p:nvGrpSpPr>
        <p:grpSpPr>
          <a:xfrm>
            <a:off x="0" y="0"/>
            <a:ext cx="8985250" cy="476250"/>
            <a:chOff x="0" y="0"/>
            <a:chExt cx="5660" cy="300"/>
          </a:xfrm>
        </p:grpSpPr>
        <p:sp>
          <p:nvSpPr>
            <p:cNvPr id="339" name="Google Shape;339;gfa03a153f0_0_134"/>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0" name="Google Shape;340;gfa03a153f0_0_134"/>
            <p:cNvSpPr/>
            <p:nvPr/>
          </p:nvSpPr>
          <p:spPr>
            <a:xfrm>
              <a:off x="260" y="85"/>
              <a:ext cx="5400" cy="0"/>
            </a:xfrm>
            <a:prstGeom prst="rect">
              <a:avLst/>
            </a:prstGeom>
            <a:solidFill>
              <a:srgbClr val="DDDDDD">
                <a:alpha val="7412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1" name="Google Shape;341;gfa03a153f0_0_134"/>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2" name="Google Shape;342;gfa03a153f0_0_134"/>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3" name="Google Shape;343;gfa03a153f0_0_134"/>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4" name="Google Shape;344;gfa03a153f0_0_134"/>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5" name="Google Shape;345;gfa03a153f0_0_134"/>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6" name="Google Shape;346;gfa03a153f0_0_134"/>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7" name="Google Shape;347;gfa03a153f0_0_134"/>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48" name="Google Shape;348;gfa03a153f0_0_134"/>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a:latin typeface="Book Antiqua"/>
                <a:ea typeface="Book Antiqua"/>
                <a:cs typeface="Book Antiqua"/>
                <a:sym typeface="Book Antiqua"/>
              </a:rPr>
              <a:t>7</a:t>
            </a:r>
            <a:r>
              <a:rPr lang="el-GR" sz="1800" b="1" i="0" u="none" strike="noStrike" cap="none" dirty="0" smtClean="0">
                <a:solidFill>
                  <a:srgbClr val="000000"/>
                </a:solidFill>
                <a:latin typeface="Book Antiqua"/>
                <a:ea typeface="Book Antiqua"/>
                <a:cs typeface="Book Antiqua"/>
                <a:sym typeface="Book Antiqua"/>
              </a:rPr>
              <a:t>ο </a:t>
            </a:r>
            <a:r>
              <a:rPr lang="el-GR" sz="1800" b="1" i="0" u="none" strike="noStrike" cap="none" dirty="0">
                <a:solidFill>
                  <a:srgbClr val="000000"/>
                </a:solidFill>
                <a:latin typeface="Book Antiqua"/>
                <a:ea typeface="Book Antiqua"/>
                <a:cs typeface="Book Antiqua"/>
                <a:sym typeface="Book Antiqua"/>
              </a:rPr>
              <a:t>Μάθημα- </a:t>
            </a:r>
            <a:r>
              <a:rPr lang="el-GR" sz="1800" b="1" dirty="0" smtClean="0">
                <a:solidFill>
                  <a:schemeClr val="dk1"/>
                </a:solidFill>
                <a:latin typeface="Book Antiqua"/>
                <a:ea typeface="Book Antiqua"/>
                <a:cs typeface="Book Antiqua"/>
                <a:sym typeface="Book Antiqua"/>
              </a:rPr>
              <a:t>Ευρωπαϊκά Πολιτικά Συστήματα</a:t>
            </a:r>
            <a:endParaRPr sz="2000" b="1" i="0" u="none" strike="noStrike" cap="none">
              <a:solidFill>
                <a:srgbClr val="000000"/>
              </a:solidFill>
              <a:latin typeface="Arial"/>
              <a:ea typeface="Arial"/>
              <a:cs typeface="Arial"/>
              <a:sym typeface="Arial"/>
            </a:endParaRPr>
          </a:p>
        </p:txBody>
      </p:sp>
      <p:sp>
        <p:nvSpPr>
          <p:cNvPr id="349" name="Google Shape;349;gfa03a153f0_0_134"/>
          <p:cNvSpPr txBox="1"/>
          <p:nvPr/>
        </p:nvSpPr>
        <p:spPr>
          <a:xfrm>
            <a:off x="755475" y="1166525"/>
            <a:ext cx="7627500" cy="5298600"/>
          </a:xfrm>
          <a:prstGeom prst="rect">
            <a:avLst/>
          </a:prstGeom>
          <a:noFill/>
          <a:ln>
            <a:noFill/>
          </a:ln>
        </p:spPr>
        <p:txBody>
          <a:bodyPr spcFirstLastPara="1" wrap="square" lIns="91425" tIns="91425" rIns="91425" bIns="91425" anchor="t" anchorCtr="0">
            <a:noAutofit/>
          </a:bodyPr>
          <a:lstStyle/>
          <a:p>
            <a:pPr marL="457200" marR="0" lvl="0" indent="-342900" algn="just" rtl="0">
              <a:lnSpc>
                <a:spcPct val="100000"/>
              </a:lnSpc>
              <a:spcBef>
                <a:spcPts val="0"/>
              </a:spcBef>
              <a:spcAft>
                <a:spcPts val="0"/>
              </a:spcAft>
              <a:buClr>
                <a:schemeClr val="dk1"/>
              </a:buClr>
              <a:buSzPts val="1800"/>
              <a:buFont typeface="Arial"/>
              <a:buChar char="-"/>
            </a:pPr>
            <a:r>
              <a:rPr lang="el-GR" sz="1800" dirty="0"/>
              <a:t>Παράγοντες που επηρεάζουν την εξέλιξη των θεσμών και κατ επέκταση τη δημόσια σφαίρα</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Η </a:t>
            </a:r>
            <a:r>
              <a:rPr lang="el-GR" sz="1800" b="1" dirty="0"/>
              <a:t>κεντρική σημασία του κράτους: </a:t>
            </a:r>
            <a:endParaRPr sz="1800" b="1"/>
          </a:p>
          <a:p>
            <a:pPr marL="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a:t>
            </a:r>
            <a:r>
              <a:rPr lang="el-GR" sz="1800" dirty="0"/>
              <a:t>Παρά τις διαφορές μεταξύ αυτών των μοντέλων, σε ότι αφορά τη δημόσια σφαίρα, τα κράτη προσπάθησαν, στα πλαίσια πάντα της δημοκρατίας, να συμβάλλουν σε μια όσο γίνεται πιο λειτουργική και διαφανή διαδικασία. </a:t>
            </a:r>
            <a:endParaRPr sz="1800"/>
          </a:p>
          <a:p>
            <a:pPr marL="0" marR="0" lvl="0" indent="0" algn="just" rtl="0">
              <a:lnSpc>
                <a:spcPct val="100000"/>
              </a:lnSpc>
              <a:spcBef>
                <a:spcPts val="0"/>
              </a:spcBef>
              <a:spcAft>
                <a:spcPts val="0"/>
              </a:spcAft>
              <a:buNone/>
            </a:pPr>
            <a:endParaRPr sz="1800"/>
          </a:p>
          <a:p>
            <a:pPr marL="0" marR="0" lvl="0" indent="0" algn="just" rtl="0">
              <a:lnSpc>
                <a:spcPct val="100000"/>
              </a:lnSpc>
              <a:spcBef>
                <a:spcPts val="0"/>
              </a:spcBef>
              <a:spcAft>
                <a:spcPts val="0"/>
              </a:spcAft>
              <a:buNone/>
            </a:pPr>
            <a:r>
              <a:rPr lang="el-GR" sz="1800" dirty="0"/>
              <a:t>   Για παράδειγμα, η έμφαση που δόθηκε στο να υπάρχει η δημόσια εκδοχή των ΜΜΕ (ραδιόφωνο, τηλεόραση και πρακτορεία τύπου) μπορεί να ερμηνευτεί και σα μια προσπάθεια να διαφυλαχθεί η δυνατότητα διαλόγου και αντιπαράθεσης μεταξύ διαφορετικών εκδοχών (ιδιωτικά ΜΜΕ και δημόσια ΜΜΕ) </a:t>
            </a:r>
            <a:endParaRPr sz="1800"/>
          </a:p>
          <a:p>
            <a:pPr marL="0" marR="0" lvl="0" indent="0" algn="just" rtl="0">
              <a:lnSpc>
                <a:spcPct val="100000"/>
              </a:lnSpc>
              <a:spcBef>
                <a:spcPts val="0"/>
              </a:spcBef>
              <a:spcAft>
                <a:spcPts val="0"/>
              </a:spcAft>
              <a:buNone/>
            </a:pPr>
            <a:endParaRPr sz="1800"/>
          </a:p>
          <a:p>
            <a:pPr marL="0" marR="0" lvl="0" indent="0" algn="just" rtl="0">
              <a:lnSpc>
                <a:spcPct val="100000"/>
              </a:lnSpc>
              <a:spcBef>
                <a:spcPts val="0"/>
              </a:spcBef>
              <a:spcAft>
                <a:spcPts val="0"/>
              </a:spcAft>
              <a:buNone/>
            </a:pPr>
            <a:r>
              <a:rPr lang="el-GR" sz="1800" dirty="0"/>
              <a:t>     Βέβαια, είναι κυρίως στις ΗΠΑ που έχουμε το πιο φιλελεύθερο μοντέλο για τα ΜΜΕ και κατ επέκταση για τη δημόσια σφαίρα.  </a:t>
            </a:r>
            <a:endParaRPr sz="18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40"/>
          <p:cNvSpPr/>
          <p:nvPr/>
        </p:nvSpPr>
        <p:spPr>
          <a:xfrm>
            <a:off x="0" y="1105725"/>
            <a:ext cx="9143999" cy="5567218"/>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178;p40"/>
          <p:cNvGrpSpPr/>
          <p:nvPr/>
        </p:nvGrpSpPr>
        <p:grpSpPr>
          <a:xfrm>
            <a:off x="0" y="0"/>
            <a:ext cx="9096375" cy="498475"/>
            <a:chOff x="0" y="0"/>
            <a:chExt cx="5730" cy="314"/>
          </a:xfrm>
        </p:grpSpPr>
        <p:sp>
          <p:nvSpPr>
            <p:cNvPr id="179" name="Google Shape;179;p40"/>
            <p:cNvSpPr/>
            <p:nvPr/>
          </p:nvSpPr>
          <p:spPr>
            <a:xfrm>
              <a:off x="0" y="0"/>
              <a:ext cx="150" cy="306"/>
            </a:xfrm>
            <a:prstGeom prst="rect">
              <a:avLst/>
            </a:prstGeom>
            <a:gradFill>
              <a:gsLst>
                <a:gs pos="0">
                  <a:srgbClr val="FFFFFF"/>
                </a:gs>
                <a:gs pos="100000">
                  <a:srgbClr val="8EC000"/>
                </a:gs>
              </a:gsLst>
              <a:lin ang="1080000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0" name="Google Shape;180;p40"/>
            <p:cNvSpPr/>
            <p:nvPr/>
          </p:nvSpPr>
          <p:spPr>
            <a:xfrm>
              <a:off x="260" y="85"/>
              <a:ext cx="5470" cy="143"/>
            </a:xfrm>
            <a:prstGeom prst="rect">
              <a:avLst/>
            </a:prstGeom>
            <a:solidFill>
              <a:srgbClr val="DDDDDD">
                <a:alpha val="73725"/>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1" name="Google Shape;181;p40"/>
            <p:cNvSpPr/>
            <p:nvPr/>
          </p:nvSpPr>
          <p:spPr>
            <a:xfrm>
              <a:off x="258" y="85"/>
              <a:ext cx="57" cy="59"/>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2" name="Google Shape;182;p40"/>
            <p:cNvSpPr/>
            <p:nvPr/>
          </p:nvSpPr>
          <p:spPr>
            <a:xfrm>
              <a:off x="345" y="0"/>
              <a:ext cx="58" cy="57"/>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3" name="Google Shape;183;p40"/>
            <p:cNvSpPr/>
            <p:nvPr/>
          </p:nvSpPr>
          <p:spPr>
            <a:xfrm>
              <a:off x="345" y="85"/>
              <a:ext cx="58" cy="59"/>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4" name="Google Shape;184;p40"/>
            <p:cNvSpPr/>
            <p:nvPr/>
          </p:nvSpPr>
          <p:spPr>
            <a:xfrm>
              <a:off x="173" y="173"/>
              <a:ext cx="56" cy="57"/>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5" name="Google Shape;185;p40"/>
            <p:cNvSpPr/>
            <p:nvPr/>
          </p:nvSpPr>
          <p:spPr>
            <a:xfrm>
              <a:off x="83" y="86"/>
              <a:ext cx="59" cy="57"/>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6" name="Google Shape;186;p40"/>
            <p:cNvSpPr/>
            <p:nvPr/>
          </p:nvSpPr>
          <p:spPr>
            <a:xfrm>
              <a:off x="258" y="171"/>
              <a:ext cx="57" cy="57"/>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7" name="Google Shape;187;p40"/>
            <p:cNvSpPr/>
            <p:nvPr/>
          </p:nvSpPr>
          <p:spPr>
            <a:xfrm>
              <a:off x="173" y="258"/>
              <a:ext cx="56" cy="5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88" name="Google Shape;188;p40"/>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189" name="Google Shape;189;p40"/>
          <p:cNvSpPr txBox="1"/>
          <p:nvPr/>
        </p:nvSpPr>
        <p:spPr>
          <a:xfrm>
            <a:off x="755475" y="1166525"/>
            <a:ext cx="7627500"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dirty="0"/>
              <a:t>Θεματική ενότητα: </a:t>
            </a:r>
            <a:endParaRPr sz="1800"/>
          </a:p>
          <a:p>
            <a:pPr marL="457200" marR="0" lvl="0" indent="0" algn="just" rtl="0">
              <a:lnSpc>
                <a:spcPct val="100000"/>
              </a:lnSpc>
              <a:spcBef>
                <a:spcPts val="0"/>
              </a:spcBef>
              <a:spcAft>
                <a:spcPts val="0"/>
              </a:spcAft>
              <a:buNone/>
            </a:pPr>
            <a:endParaRPr sz="1800"/>
          </a:p>
          <a:p>
            <a:pPr marL="457200" marR="0" lvl="0" indent="0" algn="just" rtl="0">
              <a:lnSpc>
                <a:spcPct val="100000"/>
              </a:lnSpc>
              <a:spcBef>
                <a:spcPts val="0"/>
              </a:spcBef>
              <a:spcAft>
                <a:spcPts val="0"/>
              </a:spcAft>
              <a:buNone/>
            </a:pPr>
            <a:r>
              <a:rPr lang="el-GR" sz="1800" b="1" dirty="0"/>
              <a:t>“Η ελληνική δημόσια σφαίρα”</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342900" algn="just" rtl="0">
              <a:lnSpc>
                <a:spcPct val="100000"/>
              </a:lnSpc>
              <a:spcBef>
                <a:spcPts val="0"/>
              </a:spcBef>
              <a:spcAft>
                <a:spcPts val="0"/>
              </a:spcAft>
              <a:buSzPts val="1800"/>
              <a:buChar char="-"/>
            </a:pPr>
            <a:r>
              <a:rPr lang="el-GR" sz="1800" b="1" dirty="0"/>
              <a:t>Βασική διαπίστωση: </a:t>
            </a:r>
            <a:r>
              <a:rPr lang="el-GR" sz="1800" dirty="0"/>
              <a:t>Είναι γεγονός πως όταν ο </a:t>
            </a:r>
            <a:r>
              <a:rPr lang="el-GR" sz="1800" dirty="0" err="1"/>
              <a:t>Habermas</a:t>
            </a:r>
            <a:r>
              <a:rPr lang="el-GR" sz="1800" dirty="0"/>
              <a:t> εισήγαγε την έννοια τη δημόσιας σφαίρας αναφερόταν κυρίως στο παράδειγμα χωρών όπως η Γαλλία, η Γερμανία και το Ηνωμένο Βασίλειο από το 18ο και μετά. (παρά τις διαφορές τους)</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διαχωρισμός διακυβέρνησης από την κοινωνία</a:t>
            </a:r>
            <a:endParaRPr sz="1800"/>
          </a:p>
          <a:p>
            <a:pPr marL="457200" marR="0" lvl="0" indent="-342900" algn="just" rtl="0">
              <a:lnSpc>
                <a:spcPct val="100000"/>
              </a:lnSpc>
              <a:spcBef>
                <a:spcPts val="0"/>
              </a:spcBef>
              <a:spcAft>
                <a:spcPts val="0"/>
              </a:spcAft>
              <a:buSzPts val="1800"/>
              <a:buChar char="-"/>
            </a:pPr>
            <a:r>
              <a:rPr lang="el-GR" sz="1800" dirty="0"/>
              <a:t>διαχωρισμός ιδιωτικής και δημόσιας σφαίρας</a:t>
            </a:r>
            <a:endParaRPr sz="1800"/>
          </a:p>
          <a:p>
            <a:pPr marL="457200" marR="0" lvl="0" indent="-342900" algn="just" rtl="0">
              <a:lnSpc>
                <a:spcPct val="100000"/>
              </a:lnSpc>
              <a:spcBef>
                <a:spcPts val="0"/>
              </a:spcBef>
              <a:spcAft>
                <a:spcPts val="0"/>
              </a:spcAft>
              <a:buSzPts val="1800"/>
              <a:buChar char="-"/>
            </a:pPr>
            <a:r>
              <a:rPr lang="el-GR" sz="1800" dirty="0"/>
              <a:t>η δημόσια σφαίρα σα χώρος διαμόρφωσης της κοινής γνώμης </a:t>
            </a:r>
            <a:endParaRPr sz="1800"/>
          </a:p>
          <a:p>
            <a:pPr marL="0" marR="0" lvl="0" indent="0" algn="just" rtl="0">
              <a:lnSpc>
                <a:spcPct val="100000"/>
              </a:lnSpc>
              <a:spcBef>
                <a:spcPts val="0"/>
              </a:spcBef>
              <a:spcAft>
                <a:spcPts val="0"/>
              </a:spcAft>
              <a:buNone/>
            </a:pPr>
            <a:endParaRPr sz="1800"/>
          </a:p>
          <a:p>
            <a:pPr marL="0" marR="0" lvl="0" indent="0" algn="just" rtl="0">
              <a:lnSpc>
                <a:spcPct val="100000"/>
              </a:lnSpc>
              <a:spcBef>
                <a:spcPts val="0"/>
              </a:spcBef>
              <a:spcAft>
                <a:spcPts val="0"/>
              </a:spcAft>
              <a:buNone/>
            </a:pPr>
            <a:r>
              <a:rPr lang="el-GR" sz="1800" dirty="0"/>
              <a:t>Η Ελλάδα μόνο από τα τέλη του 19ου αι. μπορεί να συσχετιστεί με τα φαινόμενα που χαρακτήρισαν τη δημιουργία της δημόσιας σφαίρας σε περιοχές της Δυτικής Ευρώπης. </a:t>
            </a:r>
            <a:endParaRPr sz="1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gfa748fecf8_0_114"/>
          <p:cNvSpPr/>
          <p:nvPr/>
        </p:nvSpPr>
        <p:spPr>
          <a:xfrm>
            <a:off x="0" y="1105725"/>
            <a:ext cx="9144000" cy="5578104"/>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18;gfa748fecf8_0_114"/>
          <p:cNvGrpSpPr/>
          <p:nvPr/>
        </p:nvGrpSpPr>
        <p:grpSpPr>
          <a:xfrm>
            <a:off x="0" y="0"/>
            <a:ext cx="8985250" cy="476250"/>
            <a:chOff x="0" y="0"/>
            <a:chExt cx="5660" cy="300"/>
          </a:xfrm>
        </p:grpSpPr>
        <p:sp>
          <p:nvSpPr>
            <p:cNvPr id="319" name="Google Shape;319;gfa748fecf8_0_114"/>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0" name="Google Shape;320;gfa748fecf8_0_114"/>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1" name="Google Shape;321;gfa748fecf8_0_114"/>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2" name="Google Shape;322;gfa748fecf8_0_114"/>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3" name="Google Shape;323;gfa748fecf8_0_114"/>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4" name="Google Shape;324;gfa748fecf8_0_114"/>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5" name="Google Shape;325;gfa748fecf8_0_114"/>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6" name="Google Shape;326;gfa748fecf8_0_114"/>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7" name="Google Shape;327;gfa748fecf8_0_114"/>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28" name="Google Shape;328;gfa748fecf8_0_114"/>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329" name="Google Shape;329;gfa748fecf8_0_114"/>
          <p:cNvSpPr txBox="1"/>
          <p:nvPr/>
        </p:nvSpPr>
        <p:spPr>
          <a:xfrm>
            <a:off x="755475" y="1166525"/>
            <a:ext cx="7627500"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a:t>Θεματική ενότητα: </a:t>
            </a:r>
            <a:endParaRPr sz="1800"/>
          </a:p>
          <a:p>
            <a:pPr marL="457200" marR="0" lvl="0" indent="0" algn="just" rtl="0">
              <a:lnSpc>
                <a:spcPct val="100000"/>
              </a:lnSpc>
              <a:spcBef>
                <a:spcPts val="0"/>
              </a:spcBef>
              <a:spcAft>
                <a:spcPts val="0"/>
              </a:spcAft>
              <a:buNone/>
            </a:pPr>
            <a:endParaRPr sz="1800"/>
          </a:p>
          <a:p>
            <a:pPr marL="457200" marR="0" lvl="0" indent="0" algn="just" rtl="0">
              <a:lnSpc>
                <a:spcPct val="100000"/>
              </a:lnSpc>
              <a:spcBef>
                <a:spcPts val="0"/>
              </a:spcBef>
              <a:spcAft>
                <a:spcPts val="0"/>
              </a:spcAft>
              <a:buNone/>
            </a:pPr>
            <a:r>
              <a:rPr lang="el-GR" sz="1800" b="1"/>
              <a:t>“Η ελληνική δημόσια σφαίρα”</a:t>
            </a:r>
            <a:endParaRPr sz="1800" b="1"/>
          </a:p>
          <a:p>
            <a:pPr marL="0" marR="0" lvl="0" indent="0" algn="just" rtl="0">
              <a:lnSpc>
                <a:spcPct val="100000"/>
              </a:lnSpc>
              <a:spcBef>
                <a:spcPts val="0"/>
              </a:spcBef>
              <a:spcAft>
                <a:spcPts val="0"/>
              </a:spcAft>
              <a:buNone/>
            </a:pPr>
            <a:r>
              <a:rPr lang="el-GR" sz="1800" b="1"/>
              <a:t>     </a:t>
            </a:r>
            <a:endParaRPr sz="1800" b="1"/>
          </a:p>
          <a:p>
            <a:pPr marL="0" marR="0" lvl="0" indent="0" algn="just" rtl="0">
              <a:lnSpc>
                <a:spcPct val="100000"/>
              </a:lnSpc>
              <a:spcBef>
                <a:spcPts val="0"/>
              </a:spcBef>
              <a:spcAft>
                <a:spcPts val="0"/>
              </a:spcAft>
              <a:buNone/>
            </a:pPr>
            <a:r>
              <a:rPr lang="el-GR" sz="1800" b="1"/>
              <a:t>     Η εξέλιξη της δημόσια σφαίρας την περίοδο της Μεταπολίτευσης</a:t>
            </a:r>
            <a:endParaRPr sz="1800" b="1"/>
          </a:p>
          <a:p>
            <a:pPr marL="0" marR="0" lvl="0" indent="0" algn="just" rtl="0">
              <a:lnSpc>
                <a:spcPct val="100000"/>
              </a:lnSpc>
              <a:spcBef>
                <a:spcPts val="0"/>
              </a:spcBef>
              <a:spcAft>
                <a:spcPts val="0"/>
              </a:spcAft>
              <a:buNone/>
            </a:pPr>
            <a:endParaRPr sz="1800" b="1"/>
          </a:p>
          <a:p>
            <a:pPr marL="457200" marR="0" lvl="0" indent="-342900" algn="just" rtl="0">
              <a:lnSpc>
                <a:spcPct val="100000"/>
              </a:lnSpc>
              <a:spcBef>
                <a:spcPts val="0"/>
              </a:spcBef>
              <a:spcAft>
                <a:spcPts val="0"/>
              </a:spcAft>
              <a:buSzPts val="1800"/>
              <a:buChar char="-"/>
            </a:pPr>
            <a:r>
              <a:rPr lang="el-GR" sz="1800"/>
              <a:t>Η αποτίμηση αυτής της εξέλιξης επηρεάστηκε σε μεγάλο βαθμό και από την περίοδο της οικονομικής κρίσης. </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a:t>Είναι γεγονός πως στο μεγαλύτερο τμήμα αυτής της περιόδου και πριν την οικονομική κρίση, υπήρχε πολύ θετική αποτίμηση αυτής της περιόδου, αυτό μεταφραζόταν και σε θετική εκτίμηση για θέματα δημόσιας σφαίρας (διάλογος, αντιπαράθεση, σύνθεση) </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a:t>Ωστόσο, υπό το βάρος της οικονομικής κρίσης πλέον δίνεται μεγαλύτερη έμφαση στα αρνητικά χαρακτηριστικά αυτής της περιόδου. </a:t>
            </a:r>
            <a:endParaRPr sz="1800"/>
          </a:p>
          <a:p>
            <a:pPr marL="0" marR="0" lvl="0" indent="0" algn="just" rtl="0">
              <a:lnSpc>
                <a:spcPct val="100000"/>
              </a:lnSpc>
              <a:spcBef>
                <a:spcPts val="0"/>
              </a:spcBef>
              <a:spcAft>
                <a:spcPts val="0"/>
              </a:spcAft>
              <a:buNone/>
            </a:pPr>
            <a:r>
              <a:rPr lang="el-GR" sz="1800"/>
              <a:t>      </a:t>
            </a:r>
            <a:endParaRPr sz="18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gfa748fecf8_0_133"/>
          <p:cNvSpPr/>
          <p:nvPr/>
        </p:nvSpPr>
        <p:spPr>
          <a:xfrm>
            <a:off x="0" y="1105724"/>
            <a:ext cx="9144000" cy="5621647"/>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38;gfa748fecf8_0_133"/>
          <p:cNvGrpSpPr/>
          <p:nvPr/>
        </p:nvGrpSpPr>
        <p:grpSpPr>
          <a:xfrm>
            <a:off x="0" y="0"/>
            <a:ext cx="8985250" cy="476250"/>
            <a:chOff x="0" y="0"/>
            <a:chExt cx="5660" cy="300"/>
          </a:xfrm>
        </p:grpSpPr>
        <p:sp>
          <p:nvSpPr>
            <p:cNvPr id="339" name="Google Shape;339;gfa748fecf8_0_133"/>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0" name="Google Shape;340;gfa748fecf8_0_133"/>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1" name="Google Shape;341;gfa748fecf8_0_133"/>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2" name="Google Shape;342;gfa748fecf8_0_133"/>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3" name="Google Shape;343;gfa748fecf8_0_133"/>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4" name="Google Shape;344;gfa748fecf8_0_133"/>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5" name="Google Shape;345;gfa748fecf8_0_133"/>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6" name="Google Shape;346;gfa748fecf8_0_133"/>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7" name="Google Shape;347;gfa748fecf8_0_133"/>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48" name="Google Shape;348;gfa748fecf8_0_133"/>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349" name="Google Shape;349;gfa748fecf8_0_133"/>
          <p:cNvSpPr txBox="1"/>
          <p:nvPr/>
        </p:nvSpPr>
        <p:spPr>
          <a:xfrm>
            <a:off x="755475" y="1166525"/>
            <a:ext cx="7627500" cy="54720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dirty="0"/>
              <a:t>Θεματική ενότητα: </a:t>
            </a:r>
            <a:endParaRPr sz="1800"/>
          </a:p>
          <a:p>
            <a:pPr marL="0" marR="0" lvl="0" indent="0" algn="just" rtl="0">
              <a:lnSpc>
                <a:spcPct val="100000"/>
              </a:lnSpc>
              <a:spcBef>
                <a:spcPts val="0"/>
              </a:spcBef>
              <a:spcAft>
                <a:spcPts val="0"/>
              </a:spcAft>
              <a:buNone/>
            </a:pPr>
            <a:r>
              <a:rPr lang="el-GR" sz="1800" dirty="0"/>
              <a:t>    </a:t>
            </a:r>
            <a:r>
              <a:rPr lang="el-GR" sz="1800" b="1" dirty="0"/>
              <a:t>“Η ελληνική δημόσια σφαίρα”</a:t>
            </a:r>
            <a:endParaRPr sz="1800" b="1"/>
          </a:p>
          <a:p>
            <a:pPr marL="0" marR="0" lvl="0" indent="0" algn="just" rtl="0">
              <a:lnSpc>
                <a:spcPct val="100000"/>
              </a:lnSpc>
              <a:spcBef>
                <a:spcPts val="0"/>
              </a:spcBef>
              <a:spcAft>
                <a:spcPts val="0"/>
              </a:spcAft>
              <a:buNone/>
            </a:pPr>
            <a:r>
              <a:rPr lang="el-GR" sz="1800" b="1" dirty="0"/>
              <a:t>     </a:t>
            </a:r>
            <a:endParaRPr sz="1800" b="1"/>
          </a:p>
          <a:p>
            <a:pPr marL="0" marR="0" lvl="0" indent="0" algn="just" rtl="0">
              <a:lnSpc>
                <a:spcPct val="100000"/>
              </a:lnSpc>
              <a:spcBef>
                <a:spcPts val="0"/>
              </a:spcBef>
              <a:spcAft>
                <a:spcPts val="0"/>
              </a:spcAft>
              <a:buNone/>
            </a:pPr>
            <a:r>
              <a:rPr lang="el-GR" sz="1800" b="1" dirty="0"/>
              <a:t>     Η θετική αποτίμηση της Μεταπολίτευσης και το αντίκτυπο στη δημόσια σφαίρα</a:t>
            </a:r>
            <a:endParaRPr sz="1800" b="1"/>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εκδημοκρατισμός (σε πολλά επίπεδα, συμπεριλαμβανομένης της επιστήμης, και του συνδικαλισμού)</a:t>
            </a:r>
            <a:endParaRPr sz="1800"/>
          </a:p>
          <a:p>
            <a:pPr marL="457200" marR="0" lvl="0" indent="-342900" algn="just" rtl="0">
              <a:lnSpc>
                <a:spcPct val="100000"/>
              </a:lnSpc>
              <a:spcBef>
                <a:spcPts val="0"/>
              </a:spcBef>
              <a:spcAft>
                <a:spcPts val="0"/>
              </a:spcAft>
              <a:buSzPts val="1800"/>
              <a:buChar char="-"/>
            </a:pPr>
            <a:r>
              <a:rPr lang="el-GR" sz="1800" dirty="0"/>
              <a:t>αναδιανεμητικές πολιτικές </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κράτος πρόνοιας, κράτος δικαίου</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ενίσχυση μεσαίων στρωμάτων</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πολιτικές ισότητας φύλων, ανάπτυξη κοινωνίας πολιτών</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άνοδος βιοτικού επιπέδου</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εξευρωπαϊσμός, ισχυρά ΜΜΕ      </a:t>
            </a:r>
            <a:endParaRPr sz="1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gfa748fecf8_0_152"/>
          <p:cNvSpPr/>
          <p:nvPr/>
        </p:nvSpPr>
        <p:spPr>
          <a:xfrm>
            <a:off x="0" y="1105725"/>
            <a:ext cx="91440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58;gfa748fecf8_0_152"/>
          <p:cNvGrpSpPr/>
          <p:nvPr/>
        </p:nvGrpSpPr>
        <p:grpSpPr>
          <a:xfrm>
            <a:off x="0" y="0"/>
            <a:ext cx="8985250" cy="476250"/>
            <a:chOff x="0" y="0"/>
            <a:chExt cx="5660" cy="300"/>
          </a:xfrm>
        </p:grpSpPr>
        <p:sp>
          <p:nvSpPr>
            <p:cNvPr id="359" name="Google Shape;359;gfa748fecf8_0_152"/>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0" name="Google Shape;360;gfa748fecf8_0_152"/>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1" name="Google Shape;361;gfa748fecf8_0_152"/>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2" name="Google Shape;362;gfa748fecf8_0_152"/>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3" name="Google Shape;363;gfa748fecf8_0_152"/>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4" name="Google Shape;364;gfa748fecf8_0_152"/>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5" name="Google Shape;365;gfa748fecf8_0_152"/>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6" name="Google Shape;366;gfa748fecf8_0_152"/>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67" name="Google Shape;367;gfa748fecf8_0_152"/>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68" name="Google Shape;368;gfa748fecf8_0_152"/>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369" name="Google Shape;369;gfa748fecf8_0_152"/>
          <p:cNvSpPr txBox="1"/>
          <p:nvPr/>
        </p:nvSpPr>
        <p:spPr>
          <a:xfrm>
            <a:off x="0" y="1166525"/>
            <a:ext cx="8382975" cy="54720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dirty="0"/>
              <a:t>Θεματική ενότητα: </a:t>
            </a:r>
            <a:endParaRPr sz="1800"/>
          </a:p>
          <a:p>
            <a:pPr marL="0" marR="0" lvl="0" indent="0" algn="just" rtl="0">
              <a:lnSpc>
                <a:spcPct val="100000"/>
              </a:lnSpc>
              <a:spcBef>
                <a:spcPts val="0"/>
              </a:spcBef>
              <a:spcAft>
                <a:spcPts val="0"/>
              </a:spcAft>
              <a:buNone/>
            </a:pPr>
            <a:r>
              <a:rPr lang="el-GR" sz="1800" dirty="0"/>
              <a:t>    </a:t>
            </a:r>
            <a:r>
              <a:rPr lang="el-GR" sz="1800" b="1" dirty="0"/>
              <a:t>“Η ελληνική δημόσια σφαίρα”</a:t>
            </a:r>
            <a:endParaRPr sz="1800" b="1"/>
          </a:p>
          <a:p>
            <a:pPr marL="0" marR="0" lvl="0" indent="0" algn="just" rtl="0">
              <a:lnSpc>
                <a:spcPct val="100000"/>
              </a:lnSpc>
              <a:spcBef>
                <a:spcPts val="0"/>
              </a:spcBef>
              <a:spcAft>
                <a:spcPts val="0"/>
              </a:spcAft>
              <a:buNone/>
            </a:pPr>
            <a:r>
              <a:rPr lang="el-GR" sz="1800" b="1" dirty="0"/>
              <a:t>     </a:t>
            </a:r>
            <a:endParaRPr sz="1800" b="1"/>
          </a:p>
          <a:p>
            <a:pPr marL="0" marR="0" lvl="0" indent="0" algn="just" rtl="0">
              <a:lnSpc>
                <a:spcPct val="100000"/>
              </a:lnSpc>
              <a:spcBef>
                <a:spcPts val="0"/>
              </a:spcBef>
              <a:spcAft>
                <a:spcPts val="0"/>
              </a:spcAft>
              <a:buNone/>
            </a:pPr>
            <a:r>
              <a:rPr lang="el-GR" sz="1800" b="1" dirty="0"/>
              <a:t>     Η αρνητική αποτίμηση της Μεταπολίτευσης και το αντίκτυπο στη δημόσια σφαίρα</a:t>
            </a:r>
            <a:endParaRPr sz="1800" b="1"/>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πελατειακές σχέσεις</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συντεχνιακή οργάνωση του κράτους και της οικονομίας</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βία, ανομία, λαϊκισμός και διαφθορά</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διαπλοκή ΜΜΕ, οικονομικών συμφερόντων και εξουσίας</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εθνοκεντρισμός ΜΜΕ</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ατροφική κοινωνία πολιτών</a:t>
            </a:r>
            <a:endParaRPr sz="18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40"/>
          <p:cNvSpPr/>
          <p:nvPr/>
        </p:nvSpPr>
        <p:spPr>
          <a:xfrm>
            <a:off x="0" y="1105725"/>
            <a:ext cx="91440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178;p40"/>
          <p:cNvGrpSpPr/>
          <p:nvPr/>
        </p:nvGrpSpPr>
        <p:grpSpPr>
          <a:xfrm>
            <a:off x="0" y="0"/>
            <a:ext cx="9096375" cy="498475"/>
            <a:chOff x="0" y="0"/>
            <a:chExt cx="5730" cy="314"/>
          </a:xfrm>
        </p:grpSpPr>
        <p:sp>
          <p:nvSpPr>
            <p:cNvPr id="179" name="Google Shape;179;p40"/>
            <p:cNvSpPr/>
            <p:nvPr/>
          </p:nvSpPr>
          <p:spPr>
            <a:xfrm>
              <a:off x="0" y="0"/>
              <a:ext cx="150" cy="306"/>
            </a:xfrm>
            <a:prstGeom prst="rect">
              <a:avLst/>
            </a:prstGeom>
            <a:gradFill>
              <a:gsLst>
                <a:gs pos="0">
                  <a:srgbClr val="FFFFFF"/>
                </a:gs>
                <a:gs pos="100000">
                  <a:srgbClr val="8EC000"/>
                </a:gs>
              </a:gsLst>
              <a:lin ang="1080000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0" name="Google Shape;180;p40"/>
            <p:cNvSpPr/>
            <p:nvPr/>
          </p:nvSpPr>
          <p:spPr>
            <a:xfrm>
              <a:off x="260" y="85"/>
              <a:ext cx="5470" cy="143"/>
            </a:xfrm>
            <a:prstGeom prst="rect">
              <a:avLst/>
            </a:prstGeom>
            <a:solidFill>
              <a:srgbClr val="DDDDDD">
                <a:alpha val="73725"/>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1" name="Google Shape;181;p40"/>
            <p:cNvSpPr/>
            <p:nvPr/>
          </p:nvSpPr>
          <p:spPr>
            <a:xfrm>
              <a:off x="258" y="85"/>
              <a:ext cx="57" cy="59"/>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2" name="Google Shape;182;p40"/>
            <p:cNvSpPr/>
            <p:nvPr/>
          </p:nvSpPr>
          <p:spPr>
            <a:xfrm>
              <a:off x="345" y="0"/>
              <a:ext cx="58" cy="57"/>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3" name="Google Shape;183;p40"/>
            <p:cNvSpPr/>
            <p:nvPr/>
          </p:nvSpPr>
          <p:spPr>
            <a:xfrm>
              <a:off x="345" y="85"/>
              <a:ext cx="58" cy="59"/>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4" name="Google Shape;184;p40"/>
            <p:cNvSpPr/>
            <p:nvPr/>
          </p:nvSpPr>
          <p:spPr>
            <a:xfrm>
              <a:off x="173" y="173"/>
              <a:ext cx="56" cy="57"/>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5" name="Google Shape;185;p40"/>
            <p:cNvSpPr/>
            <p:nvPr/>
          </p:nvSpPr>
          <p:spPr>
            <a:xfrm>
              <a:off x="83" y="86"/>
              <a:ext cx="59" cy="57"/>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6" name="Google Shape;186;p40"/>
            <p:cNvSpPr/>
            <p:nvPr/>
          </p:nvSpPr>
          <p:spPr>
            <a:xfrm>
              <a:off x="258" y="171"/>
              <a:ext cx="57" cy="57"/>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7" name="Google Shape;187;p40"/>
            <p:cNvSpPr/>
            <p:nvPr/>
          </p:nvSpPr>
          <p:spPr>
            <a:xfrm>
              <a:off x="173" y="258"/>
              <a:ext cx="56" cy="5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88" name="Google Shape;188;p40"/>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189" name="Google Shape;189;p40"/>
          <p:cNvSpPr txBox="1"/>
          <p:nvPr/>
        </p:nvSpPr>
        <p:spPr>
          <a:xfrm>
            <a:off x="0" y="1166525"/>
            <a:ext cx="8382975"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dirty="0"/>
              <a:t>Θεματική ενότητα: </a:t>
            </a:r>
            <a:endParaRPr sz="1800"/>
          </a:p>
          <a:p>
            <a:pPr marL="457200" marR="0" lvl="0" indent="0" algn="just" rtl="0">
              <a:lnSpc>
                <a:spcPct val="100000"/>
              </a:lnSpc>
              <a:spcBef>
                <a:spcPts val="0"/>
              </a:spcBef>
              <a:spcAft>
                <a:spcPts val="0"/>
              </a:spcAft>
              <a:buNone/>
            </a:pPr>
            <a:endParaRPr sz="1800"/>
          </a:p>
          <a:p>
            <a:pPr marL="457200" marR="0" lvl="0" indent="0" algn="just" rtl="0">
              <a:lnSpc>
                <a:spcPct val="100000"/>
              </a:lnSpc>
              <a:spcBef>
                <a:spcPts val="0"/>
              </a:spcBef>
              <a:spcAft>
                <a:spcPts val="0"/>
              </a:spcAft>
              <a:buNone/>
            </a:pPr>
            <a:r>
              <a:rPr lang="el-GR" sz="1800" b="1" dirty="0"/>
              <a:t>“Δημόσια σφαίρα και η συζήτηση / αντιπαράθεση σχετικά με σημαντικές μεταρρυθμίσεις”</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342900" algn="just" rtl="0">
              <a:lnSpc>
                <a:spcPct val="100000"/>
              </a:lnSpc>
              <a:spcBef>
                <a:spcPts val="0"/>
              </a:spcBef>
              <a:spcAft>
                <a:spcPts val="0"/>
              </a:spcAft>
              <a:buSzPts val="1800"/>
              <a:buChar char="-"/>
            </a:pPr>
            <a:r>
              <a:rPr lang="el-GR" sz="1800" b="1" dirty="0"/>
              <a:t>Βασική διαπίστωση: </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r>
              <a:rPr lang="el-GR" sz="1800" dirty="0"/>
              <a:t>Ο τρόπος που γίνεται η δημόσια συζήτηση και αντιπαράθεση σε σχέση με πολιτικές και μεταρρυθμίσεις (</a:t>
            </a:r>
            <a:r>
              <a:rPr lang="el-GR" sz="1800" dirty="0" err="1"/>
              <a:t>policy</a:t>
            </a:r>
            <a:r>
              <a:rPr lang="el-GR" sz="1800" dirty="0"/>
              <a:t> </a:t>
            </a:r>
            <a:r>
              <a:rPr lang="el-GR" sz="1800" dirty="0" err="1"/>
              <a:t>and</a:t>
            </a:r>
            <a:r>
              <a:rPr lang="el-GR" sz="1800" dirty="0"/>
              <a:t> </a:t>
            </a:r>
            <a:r>
              <a:rPr lang="el-GR" sz="1800" dirty="0" err="1"/>
              <a:t>reforms</a:t>
            </a:r>
            <a:r>
              <a:rPr lang="el-GR" sz="1800" dirty="0"/>
              <a:t>) είναι πολύ σημαντικός. </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Είτε υπάρχει μια προσέγγιση από τη σκοπιά της δημόσιας σφαίρας, είτε μας ενδιαφέρει η συμμετοχή με βάση τον τύπο των θεσμών που συμμετέχουν (πολιτική/ διοίκηση, οικονομία/ αγορά και κοινωνία πολιτών), είναι πολύ σημαντικό να δούμε πως λαμβάνει χώρα αυτή η συζήτηση. </a:t>
            </a:r>
            <a:endParaRPr sz="18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g103515050df_0_0"/>
          <p:cNvSpPr/>
          <p:nvPr/>
        </p:nvSpPr>
        <p:spPr>
          <a:xfrm>
            <a:off x="0" y="1105725"/>
            <a:ext cx="91440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198;g103515050df_0_0"/>
          <p:cNvGrpSpPr/>
          <p:nvPr/>
        </p:nvGrpSpPr>
        <p:grpSpPr>
          <a:xfrm>
            <a:off x="0" y="0"/>
            <a:ext cx="8985250" cy="476250"/>
            <a:chOff x="0" y="0"/>
            <a:chExt cx="5660" cy="300"/>
          </a:xfrm>
        </p:grpSpPr>
        <p:sp>
          <p:nvSpPr>
            <p:cNvPr id="199" name="Google Shape;199;g103515050df_0_0"/>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0" name="Google Shape;200;g103515050df_0_0"/>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1" name="Google Shape;201;g103515050df_0_0"/>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2" name="Google Shape;202;g103515050df_0_0"/>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3" name="Google Shape;203;g103515050df_0_0"/>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4" name="Google Shape;204;g103515050df_0_0"/>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5" name="Google Shape;205;g103515050df_0_0"/>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6" name="Google Shape;206;g103515050df_0_0"/>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07" name="Google Shape;207;g103515050df_0_0"/>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208" name="Google Shape;208;g103515050df_0_0"/>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209" name="Google Shape;209;g103515050df_0_0"/>
          <p:cNvSpPr txBox="1"/>
          <p:nvPr/>
        </p:nvSpPr>
        <p:spPr>
          <a:xfrm>
            <a:off x="673775" y="1166525"/>
            <a:ext cx="7709100"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a:t>Θεματική ενότητα: </a:t>
            </a:r>
            <a:endParaRPr sz="1800"/>
          </a:p>
          <a:p>
            <a:pPr marL="457200" marR="0" lvl="0" indent="0" algn="just" rtl="0">
              <a:lnSpc>
                <a:spcPct val="100000"/>
              </a:lnSpc>
              <a:spcBef>
                <a:spcPts val="0"/>
              </a:spcBef>
              <a:spcAft>
                <a:spcPts val="0"/>
              </a:spcAft>
              <a:buNone/>
            </a:pPr>
            <a:r>
              <a:rPr lang="el-GR" sz="1800" b="1"/>
              <a:t>“Δημόσια σφαίρα και η συζήτηση / αντιπαράθεση σχετικά με σημαντικές μεταρρυθμίσεις”</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r>
              <a:rPr lang="el-GR" sz="1500"/>
              <a:t>Το μοντέλο ‘cascade activation’ (Entman, 2003, ενεργοποίηση καταρρακτών)</a:t>
            </a:r>
            <a:endParaRPr sz="1500"/>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a:t>        </a:t>
            </a:r>
            <a:endParaRPr sz="1800"/>
          </a:p>
        </p:txBody>
      </p:sp>
      <p:pic>
        <p:nvPicPr>
          <p:cNvPr id="210" name="Google Shape;210;g103515050df_0_0"/>
          <p:cNvPicPr preferRelativeResize="0"/>
          <p:nvPr/>
        </p:nvPicPr>
        <p:blipFill>
          <a:blip r:embed="rId3">
            <a:alphaModFix/>
          </a:blip>
          <a:stretch>
            <a:fillRect/>
          </a:stretch>
        </p:blipFill>
        <p:spPr>
          <a:xfrm>
            <a:off x="962825" y="2188100"/>
            <a:ext cx="6704400" cy="3961626"/>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g103515050df_0_21"/>
          <p:cNvSpPr/>
          <p:nvPr/>
        </p:nvSpPr>
        <p:spPr>
          <a:xfrm>
            <a:off x="0" y="1105725"/>
            <a:ext cx="91440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219;g103515050df_0_21"/>
          <p:cNvGrpSpPr/>
          <p:nvPr/>
        </p:nvGrpSpPr>
        <p:grpSpPr>
          <a:xfrm>
            <a:off x="0" y="0"/>
            <a:ext cx="8985250" cy="476250"/>
            <a:chOff x="0" y="0"/>
            <a:chExt cx="5660" cy="300"/>
          </a:xfrm>
        </p:grpSpPr>
        <p:sp>
          <p:nvSpPr>
            <p:cNvPr id="220" name="Google Shape;220;g103515050df_0_21"/>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1" name="Google Shape;221;g103515050df_0_21"/>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2" name="Google Shape;222;g103515050df_0_21"/>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3" name="Google Shape;223;g103515050df_0_21"/>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4" name="Google Shape;224;g103515050df_0_21"/>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5" name="Google Shape;225;g103515050df_0_21"/>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6" name="Google Shape;226;g103515050df_0_21"/>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7" name="Google Shape;227;g103515050df_0_21"/>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28" name="Google Shape;228;g103515050df_0_21"/>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229" name="Google Shape;229;g103515050df_0_21"/>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230" name="Google Shape;230;g103515050df_0_21"/>
          <p:cNvSpPr txBox="1"/>
          <p:nvPr/>
        </p:nvSpPr>
        <p:spPr>
          <a:xfrm>
            <a:off x="0" y="1166525"/>
            <a:ext cx="8382875"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dirty="0"/>
              <a:t>Θεματική ενότητα: </a:t>
            </a:r>
            <a:endParaRPr sz="1800"/>
          </a:p>
          <a:p>
            <a:pPr marL="457200" marR="0" lvl="0" indent="0" algn="just" rtl="0">
              <a:lnSpc>
                <a:spcPct val="100000"/>
              </a:lnSpc>
              <a:spcBef>
                <a:spcPts val="0"/>
              </a:spcBef>
              <a:spcAft>
                <a:spcPts val="0"/>
              </a:spcAft>
              <a:buNone/>
            </a:pPr>
            <a:r>
              <a:rPr lang="el-GR" sz="1800" b="1" dirty="0"/>
              <a:t>“Δημόσια σφαίρα και η συζήτηση / αντιπαράθεση σχετικά με σημαντικές μεταρρυθμίσεις”</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342900" algn="just" rtl="0">
              <a:lnSpc>
                <a:spcPct val="100000"/>
              </a:lnSpc>
              <a:spcBef>
                <a:spcPts val="0"/>
              </a:spcBef>
              <a:spcAft>
                <a:spcPts val="0"/>
              </a:spcAft>
              <a:buSzPts val="1800"/>
              <a:buChar char="-"/>
            </a:pPr>
            <a:r>
              <a:rPr lang="el-GR" sz="1800" dirty="0"/>
              <a:t>Ανεξάρτητα από τα χαρακτηριστικά της δημόσιας σφαίρας σε μια κοινωνία (π.χ. αν είναι περισσότερο προς το μοντέλο της διαβούλευσης όπως οι Σκανδιναβικές χώρες ή σε ένα πιο συντηρητικό μοντέλο </a:t>
            </a:r>
            <a:r>
              <a:rPr lang="el-GR" sz="1800" dirty="0" err="1"/>
              <a:t>κορπορατισμού</a:t>
            </a:r>
            <a:r>
              <a:rPr lang="el-GR" sz="1800" dirty="0"/>
              <a:t> όπως η Ελλάδα, υπάρχουν ορισμένες αντικειμενικές συνθήκες). </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Αυτές έχουν σχέση με το διαφορετικό ρόλο και τις διαφορές που έχουν οι φορείς στα διάφορα επίπεδα (κυβέρνηση/ διοίκηση, ελίτ, αγορά, ΜΜΕ, κοινωνία πολιτών, κοινή γνώμη) σε κρίσιμες παραμέτρους όπως η συμβολική εξουσία και γενικότερα τα χαρακτηριστικά του λόγου τους. </a:t>
            </a:r>
            <a:endParaRPr sz="1800"/>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500"/>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a:t>
            </a:r>
            <a:endParaRPr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gf36f7a35bd_0_140"/>
          <p:cNvSpPr/>
          <p:nvPr/>
        </p:nvSpPr>
        <p:spPr>
          <a:xfrm>
            <a:off x="0" y="1105724"/>
            <a:ext cx="9144000" cy="5599875"/>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38;gf36f7a35bd_0_140"/>
          <p:cNvGrpSpPr/>
          <p:nvPr/>
        </p:nvGrpSpPr>
        <p:grpSpPr>
          <a:xfrm>
            <a:off x="0" y="0"/>
            <a:ext cx="8985250" cy="476250"/>
            <a:chOff x="0" y="0"/>
            <a:chExt cx="5660" cy="300"/>
          </a:xfrm>
        </p:grpSpPr>
        <p:sp>
          <p:nvSpPr>
            <p:cNvPr id="339" name="Google Shape;339;gf36f7a35bd_0_140"/>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0" name="Google Shape;340;gf36f7a35bd_0_140"/>
            <p:cNvSpPr/>
            <p:nvPr/>
          </p:nvSpPr>
          <p:spPr>
            <a:xfrm>
              <a:off x="260" y="85"/>
              <a:ext cx="5400" cy="0"/>
            </a:xfrm>
            <a:prstGeom prst="rect">
              <a:avLst/>
            </a:prstGeom>
            <a:solidFill>
              <a:srgbClr val="DDDDDD">
                <a:alpha val="7412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1" name="Google Shape;341;gf36f7a35bd_0_140"/>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2" name="Google Shape;342;gf36f7a35bd_0_140"/>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3" name="Google Shape;343;gf36f7a35bd_0_140"/>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4" name="Google Shape;344;gf36f7a35bd_0_140"/>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5" name="Google Shape;345;gf36f7a35bd_0_140"/>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6" name="Google Shape;346;gf36f7a35bd_0_140"/>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47" name="Google Shape;347;gf36f7a35bd_0_140"/>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48" name="Google Shape;348;gf36f7a35bd_0_140"/>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32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lang="el-GR" sz="1800" dirty="0" smtClean="0">
              <a:solidFill>
                <a:schemeClr val="dk1"/>
              </a:solidFill>
            </a:endParaRPr>
          </a:p>
          <a:p>
            <a:pPr marL="0" marR="0" lvl="0" indent="0" algn="ctr" rtl="0">
              <a:lnSpc>
                <a:spcPct val="100000"/>
              </a:lnSpc>
              <a:spcBef>
                <a:spcPts val="0"/>
              </a:spcBef>
              <a:spcAft>
                <a:spcPts val="0"/>
              </a:spcAft>
              <a:buClr>
                <a:srgbClr val="000000"/>
              </a:buClr>
              <a:buSzPts val="2000"/>
              <a:buFont typeface="Times New Roman"/>
              <a:buNone/>
            </a:pPr>
            <a:endParaRPr sz="2000" b="1" i="0" u="none" strike="noStrike" cap="none">
              <a:solidFill>
                <a:srgbClr val="000000"/>
              </a:solidFill>
              <a:latin typeface="Arial"/>
              <a:ea typeface="Arial"/>
              <a:cs typeface="Arial"/>
              <a:sym typeface="Arial"/>
            </a:endParaRPr>
          </a:p>
        </p:txBody>
      </p:sp>
      <p:sp>
        <p:nvSpPr>
          <p:cNvPr id="349" name="Google Shape;349;gf36f7a35bd_0_140"/>
          <p:cNvSpPr txBox="1"/>
          <p:nvPr/>
        </p:nvSpPr>
        <p:spPr>
          <a:xfrm>
            <a:off x="0" y="1166525"/>
            <a:ext cx="8382975"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endParaRPr sz="1800"/>
          </a:p>
          <a:p>
            <a:pPr marL="457200" marR="0" lvl="0" indent="0" algn="just" rtl="0">
              <a:lnSpc>
                <a:spcPct val="100000"/>
              </a:lnSpc>
              <a:spcBef>
                <a:spcPts val="0"/>
              </a:spcBef>
              <a:spcAft>
                <a:spcPts val="0"/>
              </a:spcAft>
              <a:buNone/>
            </a:pPr>
            <a:endParaRPr sz="1800"/>
          </a:p>
          <a:p>
            <a:pPr marL="0" lvl="0" indent="0" algn="just" rtl="0">
              <a:spcBef>
                <a:spcPts val="0"/>
              </a:spcBef>
              <a:spcAft>
                <a:spcPts val="0"/>
              </a:spcAft>
              <a:buClr>
                <a:schemeClr val="dk1"/>
              </a:buClr>
              <a:buSzPts val="1100"/>
              <a:buFont typeface="Arial"/>
              <a:buNone/>
            </a:pPr>
            <a:r>
              <a:rPr lang="el-GR" sz="1800" dirty="0">
                <a:solidFill>
                  <a:schemeClr val="dk1"/>
                </a:solidFill>
              </a:rPr>
              <a:t>Ορισμοί της δημόσιας σφαίρας </a:t>
            </a:r>
            <a:endParaRPr sz="1800">
              <a:solidFill>
                <a:schemeClr val="dk1"/>
              </a:solidFill>
            </a:endParaRPr>
          </a:p>
          <a:p>
            <a:pPr marL="0" lvl="0" indent="0" algn="just" rtl="0">
              <a:spcBef>
                <a:spcPts val="0"/>
              </a:spcBef>
              <a:spcAft>
                <a:spcPts val="0"/>
              </a:spcAft>
              <a:buClr>
                <a:schemeClr val="dk1"/>
              </a:buClr>
              <a:buSzPts val="1100"/>
              <a:buFont typeface="Arial"/>
              <a:buNone/>
            </a:pPr>
            <a:endParaRPr sz="1800">
              <a:solidFill>
                <a:schemeClr val="dk1"/>
              </a:solidFill>
            </a:endParaRPr>
          </a:p>
          <a:p>
            <a:pPr marL="0" lvl="0" indent="0" algn="just" rtl="0">
              <a:spcBef>
                <a:spcPts val="0"/>
              </a:spcBef>
              <a:spcAft>
                <a:spcPts val="0"/>
              </a:spcAft>
              <a:buClr>
                <a:schemeClr val="dk1"/>
              </a:buClr>
              <a:buSzPts val="1100"/>
              <a:buFont typeface="Arial"/>
              <a:buNone/>
            </a:pPr>
            <a:endParaRPr sz="1800">
              <a:solidFill>
                <a:schemeClr val="dk1"/>
              </a:solidFill>
            </a:endParaRPr>
          </a:p>
          <a:p>
            <a:pPr marL="457200" lvl="0" indent="-342900" algn="just" rtl="0">
              <a:spcBef>
                <a:spcPts val="0"/>
              </a:spcBef>
              <a:spcAft>
                <a:spcPts val="0"/>
              </a:spcAft>
              <a:buClr>
                <a:schemeClr val="dk1"/>
              </a:buClr>
              <a:buSzPts val="1800"/>
              <a:buAutoNum type="arabicParenR"/>
            </a:pPr>
            <a:r>
              <a:rPr lang="el-GR" sz="1800" dirty="0">
                <a:solidFill>
                  <a:schemeClr val="dk1"/>
                </a:solidFill>
              </a:rPr>
              <a:t>“...συγκροτείται από ιδιώτες, πολίτες που </a:t>
            </a:r>
            <a:r>
              <a:rPr lang="el-GR" sz="1800" dirty="0" smtClean="0">
                <a:solidFill>
                  <a:schemeClr val="dk1"/>
                </a:solidFill>
              </a:rPr>
              <a:t>συγκροτούν </a:t>
            </a:r>
            <a:r>
              <a:rPr lang="el-GR" sz="1800" dirty="0">
                <a:solidFill>
                  <a:schemeClr val="dk1"/>
                </a:solidFill>
              </a:rPr>
              <a:t>όλοι </a:t>
            </a:r>
            <a:r>
              <a:rPr lang="el-GR" sz="1800" dirty="0" smtClean="0">
                <a:solidFill>
                  <a:schemeClr val="dk1"/>
                </a:solidFill>
              </a:rPr>
              <a:t>μαζί </a:t>
            </a:r>
            <a:r>
              <a:rPr lang="el-GR" sz="1800" dirty="0">
                <a:solidFill>
                  <a:schemeClr val="dk1"/>
                </a:solidFill>
              </a:rPr>
              <a:t>ένα κοινό εκφράζοντας και συνδέοντας της ανάγκες της κοινωνίας με αυτές του κράτους” (J. </a:t>
            </a:r>
            <a:r>
              <a:rPr lang="el-GR" sz="1800" dirty="0" err="1">
                <a:solidFill>
                  <a:schemeClr val="dk1"/>
                </a:solidFill>
              </a:rPr>
              <a:t>Habermas</a:t>
            </a:r>
            <a:r>
              <a:rPr lang="el-GR" sz="1800" dirty="0">
                <a:solidFill>
                  <a:schemeClr val="dk1"/>
                </a:solidFill>
              </a:rPr>
              <a:t>) </a:t>
            </a:r>
            <a:endParaRPr sz="1800">
              <a:solidFill>
                <a:schemeClr val="dk1"/>
              </a:solidFill>
            </a:endParaRPr>
          </a:p>
          <a:p>
            <a:pPr marL="457200" lvl="0" indent="0" algn="just" rtl="0">
              <a:spcBef>
                <a:spcPts val="0"/>
              </a:spcBef>
              <a:spcAft>
                <a:spcPts val="0"/>
              </a:spcAft>
              <a:buClr>
                <a:schemeClr val="dk1"/>
              </a:buClr>
              <a:buSzPts val="1100"/>
              <a:buFont typeface="Arial"/>
              <a:buNone/>
            </a:pPr>
            <a:endParaRPr sz="1800">
              <a:solidFill>
                <a:schemeClr val="dk1"/>
              </a:solidFill>
            </a:endParaRPr>
          </a:p>
          <a:p>
            <a:pPr marL="457200" lvl="0" indent="0" algn="just" rtl="0">
              <a:spcBef>
                <a:spcPts val="0"/>
              </a:spcBef>
              <a:spcAft>
                <a:spcPts val="0"/>
              </a:spcAft>
              <a:buClr>
                <a:schemeClr val="dk1"/>
              </a:buClr>
              <a:buSzPts val="1100"/>
              <a:buFont typeface="Arial"/>
              <a:buNone/>
            </a:pPr>
            <a:endParaRPr sz="1800">
              <a:solidFill>
                <a:schemeClr val="dk1"/>
              </a:solidFill>
            </a:endParaRPr>
          </a:p>
          <a:p>
            <a:pPr marL="457200" lvl="0" indent="-342900" algn="just" rtl="0">
              <a:spcBef>
                <a:spcPts val="0"/>
              </a:spcBef>
              <a:spcAft>
                <a:spcPts val="0"/>
              </a:spcAft>
              <a:buClr>
                <a:schemeClr val="dk1"/>
              </a:buClr>
              <a:buSzPts val="1800"/>
            </a:pPr>
            <a:r>
              <a:rPr lang="el-GR" sz="1800" dirty="0" smtClean="0">
                <a:solidFill>
                  <a:schemeClr val="dk1"/>
                </a:solidFill>
              </a:rPr>
              <a:t>2) “...</a:t>
            </a:r>
            <a:r>
              <a:rPr lang="el-GR" sz="1800" dirty="0">
                <a:solidFill>
                  <a:schemeClr val="dk1"/>
                </a:solidFill>
              </a:rPr>
              <a:t>ένας χώρος του λόγου στον οποίο άτομα και ομάδες συνδέονται για να συζητήσουν ζητήματα κοινού συμφέροντος και με βασικό στόχο να διαμορφώσουν μια κοινή κρίση σχετικά με αυτά” (G.A. </a:t>
            </a:r>
            <a:r>
              <a:rPr lang="el-GR" sz="1800" dirty="0" err="1">
                <a:solidFill>
                  <a:schemeClr val="dk1"/>
                </a:solidFill>
              </a:rPr>
              <a:t>Hauser</a:t>
            </a:r>
            <a:r>
              <a:rPr lang="el-GR" sz="1800" dirty="0">
                <a:solidFill>
                  <a:schemeClr val="dk1"/>
                </a:solidFill>
              </a:rPr>
              <a:t>)</a:t>
            </a:r>
            <a:endParaRPr sz="1800">
              <a:solidFill>
                <a:schemeClr val="dk1"/>
              </a:solidFill>
            </a:endParaRPr>
          </a:p>
          <a:p>
            <a:pPr marL="457200" lvl="0" indent="0" algn="just" rtl="0">
              <a:spcBef>
                <a:spcPts val="0"/>
              </a:spcBef>
              <a:spcAft>
                <a:spcPts val="0"/>
              </a:spcAft>
              <a:buClr>
                <a:schemeClr val="dk1"/>
              </a:buClr>
              <a:buSzPts val="1100"/>
              <a:buFont typeface="Arial"/>
              <a:buNone/>
            </a:pPr>
            <a:endParaRPr sz="1800">
              <a:solidFill>
                <a:schemeClr val="dk1"/>
              </a:solidFill>
            </a:endParaRPr>
          </a:p>
          <a:p>
            <a:pPr marL="457200" marR="0" lvl="0" indent="0" algn="just" rtl="0">
              <a:lnSpc>
                <a:spcPct val="100000"/>
              </a:lnSpc>
              <a:spcBef>
                <a:spcPts val="0"/>
              </a:spcBef>
              <a:spcAft>
                <a:spcPts val="0"/>
              </a:spcAft>
              <a:buNone/>
            </a:pPr>
            <a:endParaRPr sz="1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103515050df_0_41"/>
          <p:cNvSpPr/>
          <p:nvPr/>
        </p:nvSpPr>
        <p:spPr>
          <a:xfrm>
            <a:off x="0" y="1105725"/>
            <a:ext cx="91440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239;g103515050df_0_41"/>
          <p:cNvGrpSpPr/>
          <p:nvPr/>
        </p:nvGrpSpPr>
        <p:grpSpPr>
          <a:xfrm>
            <a:off x="0" y="0"/>
            <a:ext cx="8985250" cy="476250"/>
            <a:chOff x="0" y="0"/>
            <a:chExt cx="5660" cy="300"/>
          </a:xfrm>
        </p:grpSpPr>
        <p:sp>
          <p:nvSpPr>
            <p:cNvPr id="240" name="Google Shape;240;g103515050df_0_41"/>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41" name="Google Shape;241;g103515050df_0_41"/>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42" name="Google Shape;242;g103515050df_0_41"/>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43" name="Google Shape;243;g103515050df_0_41"/>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44" name="Google Shape;244;g103515050df_0_41"/>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45" name="Google Shape;245;g103515050df_0_41"/>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46" name="Google Shape;246;g103515050df_0_41"/>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47" name="Google Shape;247;g103515050df_0_41"/>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48" name="Google Shape;248;g103515050df_0_41"/>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249" name="Google Shape;249;g103515050df_0_41"/>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250" name="Google Shape;250;g103515050df_0_41"/>
          <p:cNvSpPr txBox="1"/>
          <p:nvPr/>
        </p:nvSpPr>
        <p:spPr>
          <a:xfrm>
            <a:off x="870857" y="1166525"/>
            <a:ext cx="7512018"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dirty="0"/>
              <a:t>Θεματική ενότητα: </a:t>
            </a:r>
            <a:endParaRPr sz="1800"/>
          </a:p>
          <a:p>
            <a:pPr marL="457200" marR="0" lvl="0" indent="0" algn="just" rtl="0">
              <a:lnSpc>
                <a:spcPct val="100000"/>
              </a:lnSpc>
              <a:spcBef>
                <a:spcPts val="0"/>
              </a:spcBef>
              <a:spcAft>
                <a:spcPts val="0"/>
              </a:spcAft>
              <a:buNone/>
            </a:pPr>
            <a:r>
              <a:rPr lang="el-GR" sz="1800" b="1" dirty="0"/>
              <a:t>“Δημόσια σφαίρα και η συζήτηση / αντιπαράθεση σχετικά με σημαντικές μεταρρυθμίσεις”</a:t>
            </a:r>
            <a:endParaRPr sz="1800" b="1"/>
          </a:p>
          <a:p>
            <a:pPr marL="0" marR="0" lvl="0" indent="0" algn="just" rtl="0">
              <a:lnSpc>
                <a:spcPct val="100000"/>
              </a:lnSpc>
              <a:spcBef>
                <a:spcPts val="0"/>
              </a:spcBef>
              <a:spcAft>
                <a:spcPts val="0"/>
              </a:spcAft>
              <a:buNone/>
            </a:pPr>
            <a:endParaRPr sz="1800" b="1"/>
          </a:p>
          <a:p>
            <a:pPr marL="457200" marR="0" lvl="0" indent="-342900" algn="just" rtl="0">
              <a:lnSpc>
                <a:spcPct val="100000"/>
              </a:lnSpc>
              <a:spcBef>
                <a:spcPts val="0"/>
              </a:spcBef>
              <a:spcAft>
                <a:spcPts val="0"/>
              </a:spcAft>
              <a:buSzPts val="1800"/>
              <a:buChar char="-"/>
            </a:pPr>
            <a:r>
              <a:rPr lang="el-GR" sz="1800" dirty="0"/>
              <a:t>Ένας ορισμός της πολιτικής (</a:t>
            </a:r>
            <a:r>
              <a:rPr lang="el-GR" sz="1800" dirty="0" err="1"/>
              <a:t>policy</a:t>
            </a:r>
            <a:r>
              <a:rPr lang="el-GR" sz="1800" dirty="0"/>
              <a:t>): </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Ένα σύνολο/ πλαίσιο δράσεων, κανόνων και διαδικασιών που προσπαθεί να ρυθμίσει τη λειτουργία σε ένα διακριτό πεδίο της πολιτικής, οικονομικής και κοινωνικής ζωής (π.χ. διοίκηση, υγεία, εκπαίδευση, αγροτικός τομέας, αγορά…) </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Ένα βασικό χαρακτηριστικό των πολιτικών (που συνήθως ξεκινούν από μια νομοθετική πρωτοβουλία και καταλήγουν εφόσον εφαρμοστούν να </a:t>
            </a:r>
            <a:r>
              <a:rPr lang="el-GR" sz="1800" dirty="0" err="1"/>
              <a:t>ειναι</a:t>
            </a:r>
            <a:r>
              <a:rPr lang="el-GR" sz="1800" dirty="0"/>
              <a:t> το θεσμικό πλαίσιο λειτουργίας) είναι ότι έχουν στη συντριπτική πλειοψηφία των περιπτώσεων </a:t>
            </a:r>
            <a:r>
              <a:rPr lang="el-GR" sz="1800" b="1" dirty="0"/>
              <a:t>ένα στόχο. Επιδιώκουν να παράγουν αποτελέσματα. </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500"/>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a:t>
            </a:r>
            <a:endParaRPr sz="18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g103515050df_0_60"/>
          <p:cNvSpPr/>
          <p:nvPr/>
        </p:nvSpPr>
        <p:spPr>
          <a:xfrm>
            <a:off x="0" y="1105725"/>
            <a:ext cx="92964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259;g103515050df_0_60"/>
          <p:cNvGrpSpPr/>
          <p:nvPr/>
        </p:nvGrpSpPr>
        <p:grpSpPr>
          <a:xfrm>
            <a:off x="0" y="0"/>
            <a:ext cx="8985250" cy="476250"/>
            <a:chOff x="0" y="0"/>
            <a:chExt cx="5660" cy="300"/>
          </a:xfrm>
        </p:grpSpPr>
        <p:sp>
          <p:nvSpPr>
            <p:cNvPr id="260" name="Google Shape;260;g103515050df_0_60"/>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61" name="Google Shape;261;g103515050df_0_60"/>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62" name="Google Shape;262;g103515050df_0_60"/>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63" name="Google Shape;263;g103515050df_0_60"/>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64" name="Google Shape;264;g103515050df_0_60"/>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65" name="Google Shape;265;g103515050df_0_60"/>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66" name="Google Shape;266;g103515050df_0_60"/>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67" name="Google Shape;267;g103515050df_0_60"/>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68" name="Google Shape;268;g103515050df_0_60"/>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269" name="Google Shape;269;g103515050df_0_60"/>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270" name="Google Shape;270;g103515050df_0_60"/>
          <p:cNvSpPr txBox="1"/>
          <p:nvPr/>
        </p:nvSpPr>
        <p:spPr>
          <a:xfrm>
            <a:off x="816429" y="1166525"/>
            <a:ext cx="7566446"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dirty="0"/>
              <a:t>Θεματική ενότητα: </a:t>
            </a:r>
            <a:endParaRPr sz="1800"/>
          </a:p>
          <a:p>
            <a:pPr marL="457200" marR="0" lvl="0" indent="0" algn="just" rtl="0">
              <a:lnSpc>
                <a:spcPct val="100000"/>
              </a:lnSpc>
              <a:spcBef>
                <a:spcPts val="0"/>
              </a:spcBef>
              <a:spcAft>
                <a:spcPts val="0"/>
              </a:spcAft>
              <a:buNone/>
            </a:pPr>
            <a:r>
              <a:rPr lang="el-GR" sz="1800" b="1" dirty="0"/>
              <a:t>“Δημόσια σφαίρα και η συζήτηση / αντιπαράθεση σχετικά με σημαντικές μεταρρυθμίσεις”</a:t>
            </a:r>
            <a:endParaRPr sz="1800" b="1"/>
          </a:p>
          <a:p>
            <a:pPr marL="0" marR="0" lvl="0" indent="0" algn="just" rtl="0">
              <a:lnSpc>
                <a:spcPct val="100000"/>
              </a:lnSpc>
              <a:spcBef>
                <a:spcPts val="0"/>
              </a:spcBef>
              <a:spcAft>
                <a:spcPts val="0"/>
              </a:spcAft>
              <a:buNone/>
            </a:pPr>
            <a:endParaRPr sz="1800" b="1"/>
          </a:p>
          <a:p>
            <a:pPr marL="457200" marR="0" lvl="0" indent="-342900" algn="just" rtl="0">
              <a:lnSpc>
                <a:spcPct val="100000"/>
              </a:lnSpc>
              <a:spcBef>
                <a:spcPts val="0"/>
              </a:spcBef>
              <a:spcAft>
                <a:spcPts val="0"/>
              </a:spcAft>
              <a:buSzPts val="1800"/>
              <a:buChar char="-"/>
            </a:pPr>
            <a:r>
              <a:rPr lang="el-GR" sz="1800" dirty="0"/>
              <a:t>Με βάση το πολιτικό και πολιτειακό σύστημα μιας χώρας, υπάρχουν ορισμένα </a:t>
            </a:r>
            <a:r>
              <a:rPr lang="el-GR" sz="1800" dirty="0" err="1"/>
              <a:t>διαχρονικα</a:t>
            </a:r>
            <a:r>
              <a:rPr lang="el-GR" sz="1800" dirty="0"/>
              <a:t> θεσμικά πλαίσια σε διαφορετικούς τομείς (π.χ. εκπαιδευτικές δομές αλλά και δημόσιος χαρακτήρας εκπαίδευσης, θεσμοί/ διοίκηση αγροτικής πολιτικής αλλά και πολιτικές στήριξης όπως οι συνεταιρισμοί </a:t>
            </a:r>
            <a:r>
              <a:rPr lang="el-GR" sz="1800" dirty="0" err="1"/>
              <a:t>κ.ο.κ</a:t>
            </a:r>
            <a:r>
              <a:rPr lang="el-GR" sz="1800" dirty="0"/>
              <a:t>.) </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Οι πολιτικές, ανάλογα με τον χαρακτήρα των αλλαγών που επιφέρουν έχουν και τον χαρακτήρα και των μεταρρυθμίσεων. Στην περίπτωση αυτή υπάρχει ο στόχος σημαντικών αλλαγών που ενδεχομένως αλλάζουν το πλαίσιο λειτουργίας και τους κανόνες (π.χ. ιδιωτική εκπαίδευση, ιδιωτική υγεία, ιδιωτική ασφάλιση, εργασιακά νομοσχέδια…) </a:t>
            </a:r>
            <a:endParaRPr sz="1800"/>
          </a:p>
          <a:p>
            <a:pPr marL="457200" marR="0" lvl="0" indent="0" algn="just" rtl="0">
              <a:lnSpc>
                <a:spcPct val="100000"/>
              </a:lnSpc>
              <a:spcBef>
                <a:spcPts val="0"/>
              </a:spcBef>
              <a:spcAft>
                <a:spcPts val="0"/>
              </a:spcAft>
              <a:buNone/>
            </a:pPr>
            <a:endParaRPr sz="1800"/>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500"/>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a:t>
            </a:r>
            <a:endParaRPr sz="18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g103515050df_0_79"/>
          <p:cNvSpPr/>
          <p:nvPr/>
        </p:nvSpPr>
        <p:spPr>
          <a:xfrm>
            <a:off x="0" y="1105725"/>
            <a:ext cx="91440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279;g103515050df_0_79"/>
          <p:cNvGrpSpPr/>
          <p:nvPr/>
        </p:nvGrpSpPr>
        <p:grpSpPr>
          <a:xfrm>
            <a:off x="0" y="0"/>
            <a:ext cx="8985250" cy="476250"/>
            <a:chOff x="0" y="0"/>
            <a:chExt cx="5660" cy="300"/>
          </a:xfrm>
        </p:grpSpPr>
        <p:sp>
          <p:nvSpPr>
            <p:cNvPr id="280" name="Google Shape;280;g103515050df_0_79"/>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1" name="Google Shape;281;g103515050df_0_79"/>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2" name="Google Shape;282;g103515050df_0_79"/>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3" name="Google Shape;283;g103515050df_0_79"/>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4" name="Google Shape;284;g103515050df_0_79"/>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5" name="Google Shape;285;g103515050df_0_79"/>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6" name="Google Shape;286;g103515050df_0_79"/>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7" name="Google Shape;287;g103515050df_0_79"/>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8" name="Google Shape;288;g103515050df_0_79"/>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289" name="Google Shape;289;g103515050df_0_79"/>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290" name="Google Shape;290;g103515050df_0_79"/>
          <p:cNvSpPr txBox="1"/>
          <p:nvPr/>
        </p:nvSpPr>
        <p:spPr>
          <a:xfrm>
            <a:off x="827313" y="1166525"/>
            <a:ext cx="7555561"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dirty="0"/>
              <a:t>Θεματική ενότητα: </a:t>
            </a:r>
            <a:endParaRPr sz="1800"/>
          </a:p>
          <a:p>
            <a:pPr marL="457200" marR="0" lvl="0" indent="0" algn="just" rtl="0">
              <a:lnSpc>
                <a:spcPct val="100000"/>
              </a:lnSpc>
              <a:spcBef>
                <a:spcPts val="0"/>
              </a:spcBef>
              <a:spcAft>
                <a:spcPts val="0"/>
              </a:spcAft>
              <a:buNone/>
            </a:pPr>
            <a:r>
              <a:rPr lang="el-GR" sz="1800" b="1" dirty="0"/>
              <a:t>“Δημόσια σφαίρα και η συζήτηση / αντιπαράθεση σχετικά με σημαντικές μεταρρυθμίσεις”</a:t>
            </a:r>
            <a:endParaRPr sz="1800" b="1"/>
          </a:p>
          <a:p>
            <a:pPr marL="0" marR="0" lvl="0" indent="0" algn="just" rtl="0">
              <a:lnSpc>
                <a:spcPct val="100000"/>
              </a:lnSpc>
              <a:spcBef>
                <a:spcPts val="0"/>
              </a:spcBef>
              <a:spcAft>
                <a:spcPts val="0"/>
              </a:spcAft>
              <a:buNone/>
            </a:pPr>
            <a:endParaRPr sz="1800" b="1"/>
          </a:p>
          <a:p>
            <a:pPr marL="457200" marR="0" lvl="0" indent="-342900" algn="just" rtl="0">
              <a:lnSpc>
                <a:spcPct val="100000"/>
              </a:lnSpc>
              <a:spcBef>
                <a:spcPts val="0"/>
              </a:spcBef>
              <a:spcAft>
                <a:spcPts val="0"/>
              </a:spcAft>
              <a:buSzPts val="1800"/>
              <a:buChar char="-"/>
            </a:pPr>
            <a:r>
              <a:rPr lang="el-GR" sz="1800" dirty="0"/>
              <a:t>Αναμφισβήτητα η κυβέρνηση (και ιδιαίτερα τα πολιτικά κόμματα που στηρίζουν μια κυβέρνηση) και γενικά οι θεσμοί που είναι κοντά στη διοίκηση (π.χ. υπουργεία) έχουν την πρωτοβουλία όχι μόνο στην πρόταση μεταρρυθμίσεων αλλά και τη δύναμη να επιβάλλει και να προωθεί συγκεκριμένες ερμηνείες και νοήματα για αυτές τις μεταρρυθμίσεις. </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Υπάρχουν σίγουρα και περιθώρια προτάσεις για μεταρρυθμίσεις και πολιτικές να προκύψουν και από τα κάτω προς τα πάνω (κυρίως κοινωνία πολιτών και διάφοροι φορείς) αλλά </a:t>
            </a:r>
            <a:r>
              <a:rPr lang="el-GR" sz="1800" dirty="0" smtClean="0"/>
              <a:t>δε</a:t>
            </a:r>
            <a:r>
              <a:rPr lang="en-US" sz="1800" dirty="0" smtClean="0"/>
              <a:t> </a:t>
            </a:r>
            <a:r>
              <a:rPr lang="el-GR" sz="1800" dirty="0" smtClean="0"/>
              <a:t>θα </a:t>
            </a:r>
            <a:r>
              <a:rPr lang="el-GR" sz="1800" dirty="0"/>
              <a:t>έχουν τόσο καθοριστικό αντίκτυπο. </a:t>
            </a:r>
            <a:endParaRPr sz="1800"/>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500"/>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a:t>
            </a:r>
            <a:endParaRPr sz="18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g103515050df_0_98"/>
          <p:cNvSpPr/>
          <p:nvPr/>
        </p:nvSpPr>
        <p:spPr>
          <a:xfrm>
            <a:off x="0" y="1051297"/>
            <a:ext cx="91440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299;g103515050df_0_98"/>
          <p:cNvGrpSpPr/>
          <p:nvPr/>
        </p:nvGrpSpPr>
        <p:grpSpPr>
          <a:xfrm>
            <a:off x="0" y="0"/>
            <a:ext cx="8985250" cy="476250"/>
            <a:chOff x="0" y="0"/>
            <a:chExt cx="5660" cy="300"/>
          </a:xfrm>
        </p:grpSpPr>
        <p:sp>
          <p:nvSpPr>
            <p:cNvPr id="300" name="Google Shape;300;g103515050df_0_98"/>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1" name="Google Shape;301;g103515050df_0_98"/>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2" name="Google Shape;302;g103515050df_0_98"/>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3" name="Google Shape;303;g103515050df_0_98"/>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4" name="Google Shape;304;g103515050df_0_98"/>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5" name="Google Shape;305;g103515050df_0_98"/>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6" name="Google Shape;306;g103515050df_0_98"/>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7" name="Google Shape;307;g103515050df_0_98"/>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08" name="Google Shape;308;g103515050df_0_98"/>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09" name="Google Shape;309;g103515050df_0_98"/>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310" name="Google Shape;310;g103515050df_0_98"/>
          <p:cNvSpPr txBox="1"/>
          <p:nvPr/>
        </p:nvSpPr>
        <p:spPr>
          <a:xfrm>
            <a:off x="673775" y="1166525"/>
            <a:ext cx="7709100"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a:t>Θεματική ενότητα: </a:t>
            </a:r>
            <a:endParaRPr sz="1800"/>
          </a:p>
          <a:p>
            <a:pPr marL="457200" marR="0" lvl="0" indent="0" algn="just" rtl="0">
              <a:lnSpc>
                <a:spcPct val="100000"/>
              </a:lnSpc>
              <a:spcBef>
                <a:spcPts val="0"/>
              </a:spcBef>
              <a:spcAft>
                <a:spcPts val="0"/>
              </a:spcAft>
              <a:buNone/>
            </a:pPr>
            <a:r>
              <a:rPr lang="el-GR" sz="1800" b="1"/>
              <a:t>“Δημόσια σφαίρα και η συζήτηση / αντιπαράθεση σχετικά με σημαντικές μεταρρυθμίσεις”</a:t>
            </a:r>
            <a:endParaRPr sz="1800" b="1"/>
          </a:p>
          <a:p>
            <a:pPr marL="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r>
              <a:rPr lang="el-GR" sz="1800" b="1"/>
              <a:t>Υπάρχουν βασικά 4 μοντέλα που εξηγούν την προώθηση πολιτικών και τη συζήτησή τους στη δημόσια σφαίρα</a:t>
            </a:r>
            <a:endParaRPr sz="1800" b="1"/>
          </a:p>
          <a:p>
            <a:pPr marL="457200" marR="0" lvl="0" indent="0" algn="just" rtl="0">
              <a:lnSpc>
                <a:spcPct val="100000"/>
              </a:lnSpc>
              <a:spcBef>
                <a:spcPts val="0"/>
              </a:spcBef>
              <a:spcAft>
                <a:spcPts val="0"/>
              </a:spcAft>
              <a:buNone/>
            </a:pPr>
            <a:endParaRPr sz="1800" b="1"/>
          </a:p>
          <a:p>
            <a:pPr marL="457200" marR="0" lvl="0" indent="-342900" algn="just" rtl="0">
              <a:lnSpc>
                <a:spcPct val="100000"/>
              </a:lnSpc>
              <a:spcBef>
                <a:spcPts val="0"/>
              </a:spcBef>
              <a:spcAft>
                <a:spcPts val="0"/>
              </a:spcAft>
              <a:buSzPts val="1800"/>
              <a:buAutoNum type="arabicParenR"/>
            </a:pPr>
            <a:r>
              <a:rPr lang="el-GR" sz="1800" b="1"/>
              <a:t>Το φιλελεύθερο δημοκρατικό μοντέλο</a:t>
            </a:r>
            <a:endParaRPr sz="1800" b="1"/>
          </a:p>
          <a:p>
            <a:pPr marL="9144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a:t>      </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r>
              <a:rPr lang="el-GR" sz="1800" b="1"/>
              <a:t>                                                                          </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500"/>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a:t>        </a:t>
            </a:r>
            <a:endParaRPr sz="1800"/>
          </a:p>
        </p:txBody>
      </p:sp>
      <p:sp>
        <p:nvSpPr>
          <p:cNvPr id="311" name="Google Shape;311;g103515050df_0_98"/>
          <p:cNvSpPr/>
          <p:nvPr/>
        </p:nvSpPr>
        <p:spPr>
          <a:xfrm rot="6979874">
            <a:off x="6015752" y="4207386"/>
            <a:ext cx="920507" cy="551285"/>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g103515050df_0_98"/>
          <p:cNvSpPr txBox="1"/>
          <p:nvPr/>
        </p:nvSpPr>
        <p:spPr>
          <a:xfrm>
            <a:off x="1341525" y="4565975"/>
            <a:ext cx="1913100" cy="923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l-GR" sz="1600" b="1"/>
              <a:t>Κοινή γνώμη/ κοινωνία των πολιτών</a:t>
            </a:r>
            <a:endParaRPr sz="1600" b="1"/>
          </a:p>
        </p:txBody>
      </p:sp>
      <p:sp>
        <p:nvSpPr>
          <p:cNvPr id="313" name="Google Shape;313;g103515050df_0_98"/>
          <p:cNvSpPr txBox="1"/>
          <p:nvPr/>
        </p:nvSpPr>
        <p:spPr>
          <a:xfrm>
            <a:off x="3904250" y="3826050"/>
            <a:ext cx="2075400" cy="415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l-GR" sz="1500" b="1"/>
              <a:t>κάλυψη των ΜΜΕ</a:t>
            </a:r>
            <a:endParaRPr sz="1500" b="1"/>
          </a:p>
        </p:txBody>
      </p:sp>
      <p:sp>
        <p:nvSpPr>
          <p:cNvPr id="314" name="Google Shape;314;g103515050df_0_98"/>
          <p:cNvSpPr/>
          <p:nvPr/>
        </p:nvSpPr>
        <p:spPr>
          <a:xfrm>
            <a:off x="2486525" y="4022725"/>
            <a:ext cx="920400" cy="551400"/>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g103515050df_0_98"/>
          <p:cNvSpPr txBox="1"/>
          <p:nvPr/>
        </p:nvSpPr>
        <p:spPr>
          <a:xfrm>
            <a:off x="4193000" y="5035225"/>
            <a:ext cx="19131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l-GR" sz="1600" b="1"/>
              <a:t>η κυβέρνηση ανταποκρίνεται</a:t>
            </a:r>
            <a:endParaRPr sz="1600" b="1"/>
          </a:p>
        </p:txBody>
      </p:sp>
      <p:sp>
        <p:nvSpPr>
          <p:cNvPr id="316" name="Google Shape;316;g103515050df_0_98"/>
          <p:cNvSpPr/>
          <p:nvPr/>
        </p:nvSpPr>
        <p:spPr>
          <a:xfrm rot="-7701390">
            <a:off x="2775170" y="5316055"/>
            <a:ext cx="920470" cy="551410"/>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g103515050df_0_124"/>
          <p:cNvSpPr/>
          <p:nvPr/>
        </p:nvSpPr>
        <p:spPr>
          <a:xfrm>
            <a:off x="0" y="1105725"/>
            <a:ext cx="91440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25;g103515050df_0_124"/>
          <p:cNvGrpSpPr/>
          <p:nvPr/>
        </p:nvGrpSpPr>
        <p:grpSpPr>
          <a:xfrm>
            <a:off x="0" y="0"/>
            <a:ext cx="8985250" cy="476250"/>
            <a:chOff x="0" y="0"/>
            <a:chExt cx="5660" cy="300"/>
          </a:xfrm>
        </p:grpSpPr>
        <p:sp>
          <p:nvSpPr>
            <p:cNvPr id="326" name="Google Shape;326;g103515050df_0_124"/>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7" name="Google Shape;327;g103515050df_0_124"/>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8" name="Google Shape;328;g103515050df_0_124"/>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29" name="Google Shape;329;g103515050df_0_124"/>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30" name="Google Shape;330;g103515050df_0_124"/>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31" name="Google Shape;331;g103515050df_0_124"/>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32" name="Google Shape;332;g103515050df_0_124"/>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33" name="Google Shape;333;g103515050df_0_124"/>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34" name="Google Shape;334;g103515050df_0_124"/>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35" name="Google Shape;335;g103515050df_0_124"/>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336" name="Google Shape;336;g103515050df_0_124"/>
          <p:cNvSpPr txBox="1"/>
          <p:nvPr/>
        </p:nvSpPr>
        <p:spPr>
          <a:xfrm>
            <a:off x="673775" y="1166525"/>
            <a:ext cx="7709100"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a:t>Θεματική ενότητα: </a:t>
            </a:r>
            <a:endParaRPr sz="1800"/>
          </a:p>
          <a:p>
            <a:pPr marL="457200" marR="0" lvl="0" indent="0" algn="just" rtl="0">
              <a:lnSpc>
                <a:spcPct val="100000"/>
              </a:lnSpc>
              <a:spcBef>
                <a:spcPts val="0"/>
              </a:spcBef>
              <a:spcAft>
                <a:spcPts val="0"/>
              </a:spcAft>
              <a:buNone/>
            </a:pPr>
            <a:r>
              <a:rPr lang="el-GR" sz="1800" b="1"/>
              <a:t>“Δημόσια σφαίρα και η συζήτηση / αντιπαράθεση σχετικά με σημαντικές μεταρρυθμίσεις”</a:t>
            </a:r>
            <a:endParaRPr sz="1800" b="1"/>
          </a:p>
          <a:p>
            <a:pPr marL="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r>
              <a:rPr lang="el-GR" sz="1800" b="1"/>
              <a:t>Υπάρχουν βασικά 4 μοντέλα που εξηγούν την προώθηση πολιτικών και τη συζήτησή τους στη δημόσια σφαίρα</a:t>
            </a:r>
            <a:endParaRPr sz="1800" b="1"/>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a:t>2) Η περίπτωση της κατακραυγής (π.χ. σκάνδαλο, αντιδραση) </a:t>
            </a:r>
            <a:endParaRPr sz="1800" b="1"/>
          </a:p>
          <a:p>
            <a:pPr marL="9144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a:t>      </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r>
              <a:rPr lang="el-GR" sz="1800" b="1"/>
              <a:t>                                                                          </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500"/>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a:t>        </a:t>
            </a:r>
            <a:endParaRPr sz="1800"/>
          </a:p>
        </p:txBody>
      </p:sp>
      <p:sp>
        <p:nvSpPr>
          <p:cNvPr id="337" name="Google Shape;337;g103515050df_0_124"/>
          <p:cNvSpPr/>
          <p:nvPr/>
        </p:nvSpPr>
        <p:spPr>
          <a:xfrm rot="6979874">
            <a:off x="6015752" y="4207386"/>
            <a:ext cx="920507" cy="551285"/>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g103515050df_0_124"/>
          <p:cNvSpPr txBox="1"/>
          <p:nvPr/>
        </p:nvSpPr>
        <p:spPr>
          <a:xfrm>
            <a:off x="1341525" y="4565975"/>
            <a:ext cx="19131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l-GR" sz="1600" b="1">
                <a:solidFill>
                  <a:schemeClr val="dk1"/>
                </a:solidFill>
              </a:rPr>
              <a:t>η κυβέρνηση ανταποκρίνεται</a:t>
            </a:r>
            <a:endParaRPr sz="1600" b="1"/>
          </a:p>
        </p:txBody>
      </p:sp>
      <p:sp>
        <p:nvSpPr>
          <p:cNvPr id="339" name="Google Shape;339;g103515050df_0_124"/>
          <p:cNvSpPr txBox="1"/>
          <p:nvPr/>
        </p:nvSpPr>
        <p:spPr>
          <a:xfrm>
            <a:off x="3904250" y="3826050"/>
            <a:ext cx="2075400" cy="415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l-GR" sz="1500" b="1"/>
              <a:t>κάλυψη των ΜΜΕ</a:t>
            </a:r>
            <a:endParaRPr sz="1500" b="1"/>
          </a:p>
        </p:txBody>
      </p:sp>
      <p:sp>
        <p:nvSpPr>
          <p:cNvPr id="340" name="Google Shape;340;g103515050df_0_124"/>
          <p:cNvSpPr txBox="1"/>
          <p:nvPr/>
        </p:nvSpPr>
        <p:spPr>
          <a:xfrm>
            <a:off x="4283250" y="5243075"/>
            <a:ext cx="19131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l-GR" sz="1600" b="1">
                <a:solidFill>
                  <a:schemeClr val="dk1"/>
                </a:solidFill>
              </a:rPr>
              <a:t>Κοινή γνώμη</a:t>
            </a:r>
            <a:endParaRPr sz="1600" b="1"/>
          </a:p>
        </p:txBody>
      </p:sp>
      <p:sp>
        <p:nvSpPr>
          <p:cNvPr id="341" name="Google Shape;341;g103515050df_0_124"/>
          <p:cNvSpPr/>
          <p:nvPr/>
        </p:nvSpPr>
        <p:spPr>
          <a:xfrm rot="-7701390">
            <a:off x="2775170" y="5316055"/>
            <a:ext cx="920470" cy="551410"/>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g103515050df_0_199"/>
          <p:cNvSpPr/>
          <p:nvPr/>
        </p:nvSpPr>
        <p:spPr>
          <a:xfrm>
            <a:off x="0" y="1105725"/>
            <a:ext cx="91440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74;g103515050df_0_199"/>
          <p:cNvGrpSpPr/>
          <p:nvPr/>
        </p:nvGrpSpPr>
        <p:grpSpPr>
          <a:xfrm>
            <a:off x="0" y="0"/>
            <a:ext cx="8985250" cy="476250"/>
            <a:chOff x="0" y="0"/>
            <a:chExt cx="5660" cy="300"/>
          </a:xfrm>
        </p:grpSpPr>
        <p:sp>
          <p:nvSpPr>
            <p:cNvPr id="375" name="Google Shape;375;g103515050df_0_199"/>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76" name="Google Shape;376;g103515050df_0_199"/>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77" name="Google Shape;377;g103515050df_0_199"/>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78" name="Google Shape;378;g103515050df_0_199"/>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79" name="Google Shape;379;g103515050df_0_199"/>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0" name="Google Shape;380;g103515050df_0_199"/>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1" name="Google Shape;381;g103515050df_0_199"/>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2" name="Google Shape;382;g103515050df_0_199"/>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3" name="Google Shape;383;g103515050df_0_199"/>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84" name="Google Shape;384;g103515050df_0_199"/>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385" name="Google Shape;385;g103515050df_0_199"/>
          <p:cNvSpPr txBox="1"/>
          <p:nvPr/>
        </p:nvSpPr>
        <p:spPr>
          <a:xfrm>
            <a:off x="673775" y="1166525"/>
            <a:ext cx="7709100"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dirty="0"/>
              <a:t>Θεματική ενότητα: </a:t>
            </a:r>
            <a:endParaRPr sz="1800"/>
          </a:p>
          <a:p>
            <a:pPr marL="457200" marR="0" lvl="0" indent="0" algn="just" rtl="0">
              <a:lnSpc>
                <a:spcPct val="100000"/>
              </a:lnSpc>
              <a:spcBef>
                <a:spcPts val="0"/>
              </a:spcBef>
              <a:spcAft>
                <a:spcPts val="0"/>
              </a:spcAft>
              <a:buNone/>
            </a:pPr>
            <a:r>
              <a:rPr lang="el-GR" sz="1800" b="1" dirty="0"/>
              <a:t>“Δημόσια σφαίρα και η συζήτηση / αντιπαράθεση σχετικά με σημαντικές μεταρρυθμίσεις”</a:t>
            </a:r>
            <a:endParaRPr sz="1800" b="1"/>
          </a:p>
          <a:p>
            <a:pPr marL="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r>
              <a:rPr lang="el-GR" sz="1800" b="1" dirty="0"/>
              <a:t>Υπάρχουν βασικά 4 μοντέλα που εξηγούν την προώθηση πολιτικών και τη συζήτησή τους στη δημόσια σφαίρα</a:t>
            </a:r>
            <a:endParaRPr sz="1800" b="1"/>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3</a:t>
            </a:r>
            <a:r>
              <a:rPr lang="el-GR" sz="1800" b="1" dirty="0" smtClean="0"/>
              <a:t>)  </a:t>
            </a:r>
            <a:r>
              <a:rPr lang="el-GR" sz="1800" b="1" dirty="0"/>
              <a:t>Το μοντέλο της χειραγώγησης</a:t>
            </a:r>
            <a:endParaRPr sz="1800" b="1"/>
          </a:p>
          <a:p>
            <a:pPr marL="9144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r>
              <a:rPr lang="el-GR" sz="1800" b="1" dirty="0"/>
              <a:t>                                                                          </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500"/>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a:t>
            </a:r>
            <a:endParaRPr sz="1800"/>
          </a:p>
        </p:txBody>
      </p:sp>
      <p:sp>
        <p:nvSpPr>
          <p:cNvPr id="387" name="Google Shape;387;g103515050df_0_199"/>
          <p:cNvSpPr txBox="1"/>
          <p:nvPr/>
        </p:nvSpPr>
        <p:spPr>
          <a:xfrm>
            <a:off x="1341525" y="4565975"/>
            <a:ext cx="19131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l-GR" sz="1600" b="1"/>
              <a:t>κάλυψη των ΜΜΕ</a:t>
            </a:r>
            <a:endParaRPr sz="1600" b="1"/>
          </a:p>
        </p:txBody>
      </p:sp>
      <p:sp>
        <p:nvSpPr>
          <p:cNvPr id="388" name="Google Shape;388;g103515050df_0_199"/>
          <p:cNvSpPr txBox="1"/>
          <p:nvPr/>
        </p:nvSpPr>
        <p:spPr>
          <a:xfrm>
            <a:off x="3904250" y="3826050"/>
            <a:ext cx="2075400" cy="415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l-GR" sz="1500" b="1"/>
              <a:t>κοινή γνώμη</a:t>
            </a:r>
            <a:endParaRPr sz="1500" b="1"/>
          </a:p>
        </p:txBody>
      </p:sp>
      <p:sp>
        <p:nvSpPr>
          <p:cNvPr id="389" name="Google Shape;389;g103515050df_0_199"/>
          <p:cNvSpPr/>
          <p:nvPr/>
        </p:nvSpPr>
        <p:spPr>
          <a:xfrm>
            <a:off x="2486525" y="4022725"/>
            <a:ext cx="920400" cy="551400"/>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g103515050df_0_199"/>
          <p:cNvSpPr txBox="1"/>
          <p:nvPr/>
        </p:nvSpPr>
        <p:spPr>
          <a:xfrm>
            <a:off x="4239075" y="5426950"/>
            <a:ext cx="19131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l-GR" sz="1600" b="1"/>
              <a:t>η κυβέρνηση έχει την πρωτοβουλία</a:t>
            </a:r>
            <a:endParaRPr sz="1600" b="1"/>
          </a:p>
        </p:txBody>
      </p:sp>
      <p:sp>
        <p:nvSpPr>
          <p:cNvPr id="391" name="Google Shape;391;g103515050df_0_199"/>
          <p:cNvSpPr/>
          <p:nvPr/>
        </p:nvSpPr>
        <p:spPr>
          <a:xfrm rot="-6217719">
            <a:off x="2775075" y="5316151"/>
            <a:ext cx="920519" cy="551322"/>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g103515050df_0_174"/>
          <p:cNvSpPr/>
          <p:nvPr/>
        </p:nvSpPr>
        <p:spPr>
          <a:xfrm>
            <a:off x="0" y="1105725"/>
            <a:ext cx="91440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50;g103515050df_0_174"/>
          <p:cNvGrpSpPr/>
          <p:nvPr/>
        </p:nvGrpSpPr>
        <p:grpSpPr>
          <a:xfrm>
            <a:off x="0" y="0"/>
            <a:ext cx="8985250" cy="476250"/>
            <a:chOff x="0" y="0"/>
            <a:chExt cx="5660" cy="300"/>
          </a:xfrm>
        </p:grpSpPr>
        <p:sp>
          <p:nvSpPr>
            <p:cNvPr id="351" name="Google Shape;351;g103515050df_0_174"/>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52" name="Google Shape;352;g103515050df_0_174"/>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53" name="Google Shape;353;g103515050df_0_174"/>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54" name="Google Shape;354;g103515050df_0_174"/>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55" name="Google Shape;355;g103515050df_0_174"/>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56" name="Google Shape;356;g103515050df_0_174"/>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57" name="Google Shape;357;g103515050df_0_174"/>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58" name="Google Shape;358;g103515050df_0_174"/>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59" name="Google Shape;359;g103515050df_0_174"/>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60" name="Google Shape;360;g103515050df_0_174"/>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361" name="Google Shape;361;g103515050df_0_174"/>
          <p:cNvSpPr txBox="1"/>
          <p:nvPr/>
        </p:nvSpPr>
        <p:spPr>
          <a:xfrm>
            <a:off x="673775" y="1166525"/>
            <a:ext cx="7709100"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dirty="0"/>
              <a:t>Θεματική ενότητα: </a:t>
            </a:r>
            <a:endParaRPr sz="1800"/>
          </a:p>
          <a:p>
            <a:pPr marL="457200" marR="0" lvl="0" indent="0" algn="just" rtl="0">
              <a:lnSpc>
                <a:spcPct val="100000"/>
              </a:lnSpc>
              <a:spcBef>
                <a:spcPts val="0"/>
              </a:spcBef>
              <a:spcAft>
                <a:spcPts val="0"/>
              </a:spcAft>
              <a:buNone/>
            </a:pPr>
            <a:r>
              <a:rPr lang="el-GR" sz="1800" b="1" dirty="0"/>
              <a:t>“Δημόσια σφαίρα και η συζήτηση / αντιπαράθεση σχετικά με σημαντικές μεταρρυθμίσεις”</a:t>
            </a:r>
            <a:endParaRPr sz="1800" b="1"/>
          </a:p>
          <a:p>
            <a:pPr marL="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r>
              <a:rPr lang="el-GR" sz="1800" b="1" dirty="0"/>
              <a:t>Υπάρχουν βασικά 4 μοντέλα που εξηγούν την προώθηση πολιτικών και τη συζήτησή τους στη δημόσια σφαίρα</a:t>
            </a:r>
            <a:endParaRPr sz="1800" b="1"/>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4</a:t>
            </a:r>
            <a:r>
              <a:rPr lang="el-GR" sz="1800" b="1" dirty="0" smtClean="0"/>
              <a:t>)  </a:t>
            </a:r>
            <a:r>
              <a:rPr lang="el-GR" sz="1800" b="1" dirty="0"/>
              <a:t>Η παράκαμψη της κοινωνίας των πολιτών</a:t>
            </a:r>
            <a:endParaRPr sz="1800" b="1"/>
          </a:p>
          <a:p>
            <a:pPr marL="9144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r>
              <a:rPr lang="el-GR" sz="1800" b="1" dirty="0"/>
              <a:t>                                                                          </a:t>
            </a: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500"/>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a:t>
            </a:r>
            <a:endParaRPr sz="1800"/>
          </a:p>
        </p:txBody>
      </p:sp>
      <p:sp>
        <p:nvSpPr>
          <p:cNvPr id="362" name="Google Shape;362;g103515050df_0_174"/>
          <p:cNvSpPr/>
          <p:nvPr/>
        </p:nvSpPr>
        <p:spPr>
          <a:xfrm rot="-10798879">
            <a:off x="4003876" y="4623475"/>
            <a:ext cx="920400" cy="551100"/>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g103515050df_0_174"/>
          <p:cNvSpPr txBox="1"/>
          <p:nvPr/>
        </p:nvSpPr>
        <p:spPr>
          <a:xfrm>
            <a:off x="1341525" y="4565975"/>
            <a:ext cx="1913100" cy="1416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l-GR" sz="1600" b="1"/>
              <a:t>Κάλυψη των ΜΜΕ</a:t>
            </a:r>
            <a:endParaRPr sz="1600" b="1"/>
          </a:p>
          <a:p>
            <a:pPr marL="0" lvl="0" indent="0" algn="l" rtl="0">
              <a:spcBef>
                <a:spcPts val="0"/>
              </a:spcBef>
              <a:spcAft>
                <a:spcPts val="0"/>
              </a:spcAft>
              <a:buNone/>
            </a:pPr>
            <a:r>
              <a:rPr lang="el-GR" sz="1600" b="1"/>
              <a:t>(ενσωμάτωση κοινής γνώμης και κοινωνίας των πολιτών)</a:t>
            </a:r>
            <a:endParaRPr sz="1600" b="1"/>
          </a:p>
        </p:txBody>
      </p:sp>
      <p:sp>
        <p:nvSpPr>
          <p:cNvPr id="364" name="Google Shape;364;g103515050df_0_174"/>
          <p:cNvSpPr txBox="1"/>
          <p:nvPr/>
        </p:nvSpPr>
        <p:spPr>
          <a:xfrm>
            <a:off x="3904250" y="3826050"/>
            <a:ext cx="20754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l-GR" sz="1500" b="1"/>
              <a:t>η κυβέρνηση ανταποκρίνεται</a:t>
            </a:r>
            <a:endParaRPr sz="1500" b="1"/>
          </a:p>
        </p:txBody>
      </p:sp>
      <p:sp>
        <p:nvSpPr>
          <p:cNvPr id="365" name="Google Shape;365;g103515050df_0_174"/>
          <p:cNvSpPr/>
          <p:nvPr/>
        </p:nvSpPr>
        <p:spPr>
          <a:xfrm>
            <a:off x="2486525" y="4022725"/>
            <a:ext cx="920400" cy="551400"/>
          </a:xfrm>
          <a:prstGeom prst="bentArrow">
            <a:avLst>
              <a:gd name="adj1" fmla="val 25000"/>
              <a:gd name="adj2" fmla="val 25000"/>
              <a:gd name="adj3" fmla="val 25000"/>
              <a:gd name="adj4" fmla="val 4375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g103515050df_0_249"/>
          <p:cNvSpPr/>
          <p:nvPr/>
        </p:nvSpPr>
        <p:spPr>
          <a:xfrm>
            <a:off x="0" y="1105725"/>
            <a:ext cx="9144000" cy="54720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400;g103515050df_0_249"/>
          <p:cNvGrpSpPr/>
          <p:nvPr/>
        </p:nvGrpSpPr>
        <p:grpSpPr>
          <a:xfrm>
            <a:off x="0" y="0"/>
            <a:ext cx="8985250" cy="476250"/>
            <a:chOff x="0" y="0"/>
            <a:chExt cx="5660" cy="300"/>
          </a:xfrm>
        </p:grpSpPr>
        <p:sp>
          <p:nvSpPr>
            <p:cNvPr id="401" name="Google Shape;401;g103515050df_0_249"/>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2" name="Google Shape;402;g103515050df_0_249"/>
            <p:cNvSpPr/>
            <p:nvPr/>
          </p:nvSpPr>
          <p:spPr>
            <a:xfrm>
              <a:off x="260" y="85"/>
              <a:ext cx="5400" cy="0"/>
            </a:xfrm>
            <a:prstGeom prst="rect">
              <a:avLst/>
            </a:prstGeom>
            <a:solidFill>
              <a:srgbClr val="DDDDDD">
                <a:alpha val="7373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3" name="Google Shape;403;g103515050df_0_249"/>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4" name="Google Shape;404;g103515050df_0_249"/>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5" name="Google Shape;405;g103515050df_0_249"/>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6" name="Google Shape;406;g103515050df_0_249"/>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7" name="Google Shape;407;g103515050df_0_249"/>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8" name="Google Shape;408;g103515050df_0_249"/>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9" name="Google Shape;409;g103515050df_0_249"/>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410" name="Google Shape;410;g103515050df_0_249"/>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411" name="Google Shape;411;g103515050df_0_249"/>
          <p:cNvSpPr txBox="1"/>
          <p:nvPr/>
        </p:nvSpPr>
        <p:spPr>
          <a:xfrm>
            <a:off x="838199" y="1166525"/>
            <a:ext cx="7544675"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r>
              <a:rPr lang="el-GR" sz="1800" dirty="0"/>
              <a:t>Θεματική ενότητα: </a:t>
            </a:r>
            <a:endParaRPr sz="1800"/>
          </a:p>
          <a:p>
            <a:pPr marL="457200" marR="0" lvl="0" indent="0" algn="just" rtl="0">
              <a:lnSpc>
                <a:spcPct val="100000"/>
              </a:lnSpc>
              <a:spcBef>
                <a:spcPts val="0"/>
              </a:spcBef>
              <a:spcAft>
                <a:spcPts val="0"/>
              </a:spcAft>
              <a:buNone/>
            </a:pPr>
            <a:r>
              <a:rPr lang="el-GR" sz="1800" b="1" dirty="0"/>
              <a:t>“Δημόσια σφαίρα και η συζήτηση / αντιπαράθεση σχετικά με σημαντικές μεταρρυθμίσεις”</a:t>
            </a:r>
            <a:endParaRPr sz="1800" b="1"/>
          </a:p>
          <a:p>
            <a:pPr marL="0" marR="0" lvl="0" indent="0" algn="just" rtl="0">
              <a:lnSpc>
                <a:spcPct val="100000"/>
              </a:lnSpc>
              <a:spcBef>
                <a:spcPts val="0"/>
              </a:spcBef>
              <a:spcAft>
                <a:spcPts val="0"/>
              </a:spcAft>
              <a:buNone/>
            </a:pPr>
            <a:endParaRPr sz="1800" b="1"/>
          </a:p>
          <a:p>
            <a:pPr marL="457200" marR="0" lvl="0" indent="-342900" algn="just" rtl="0">
              <a:lnSpc>
                <a:spcPct val="100000"/>
              </a:lnSpc>
              <a:spcBef>
                <a:spcPts val="0"/>
              </a:spcBef>
              <a:spcAft>
                <a:spcPts val="0"/>
              </a:spcAft>
              <a:buSzPts val="1800"/>
              <a:buChar char="-"/>
            </a:pPr>
            <a:r>
              <a:rPr lang="el-GR" sz="1800" dirty="0"/>
              <a:t>Το μοντέλο της διαβούλευσης περιγράφεται κυρίως στο φιλελεύθερο δημοκρατικό μοντέλο όπου υπάρχει μια διαρκής διαδικασία ανατροφοδότησης μεταξύ των διαφορετικών πεδίων. </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Το μοντέλο της χειραγώγησης ταιριάζει περισσότερο στο ελληνικό πλαίσιο αλλά κυρίως σε περασμένες περιόδους. </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Το μοντέλο της παράκαμψης της κοινωνίας των πολιτών είναι κάτι πολύ προβληματικό και σίγουρα υποδηλώνει ένα μεγάλο έλλειμμα δημοκρατικότητας</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Γενικότερα, αυτά τα μοντέλα συνυπάρχουν σε πολλές διαφορετικές περιπτώσεις. </a:t>
            </a:r>
            <a:endParaRPr sz="1800"/>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800" b="1"/>
          </a:p>
          <a:p>
            <a:pPr marL="457200" marR="0" lvl="0" indent="0" algn="just" rtl="0">
              <a:lnSpc>
                <a:spcPct val="100000"/>
              </a:lnSpc>
              <a:spcBef>
                <a:spcPts val="0"/>
              </a:spcBef>
              <a:spcAft>
                <a:spcPts val="0"/>
              </a:spcAft>
              <a:buNone/>
            </a:pPr>
            <a:endParaRPr sz="1500"/>
          </a:p>
          <a:p>
            <a:pPr marL="45720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a:t>
            </a:r>
            <a:endParaRPr sz="1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gf36f7a35bd_0_178"/>
          <p:cNvSpPr/>
          <p:nvPr/>
        </p:nvSpPr>
        <p:spPr>
          <a:xfrm>
            <a:off x="0" y="1240970"/>
            <a:ext cx="9143999" cy="5617029"/>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78;gf36f7a35bd_0_178"/>
          <p:cNvGrpSpPr/>
          <p:nvPr/>
        </p:nvGrpSpPr>
        <p:grpSpPr>
          <a:xfrm>
            <a:off x="0" y="0"/>
            <a:ext cx="8985250" cy="476250"/>
            <a:chOff x="0" y="0"/>
            <a:chExt cx="5660" cy="300"/>
          </a:xfrm>
        </p:grpSpPr>
        <p:sp>
          <p:nvSpPr>
            <p:cNvPr id="379" name="Google Shape;379;gf36f7a35bd_0_178"/>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0" name="Google Shape;380;gf36f7a35bd_0_178"/>
            <p:cNvSpPr/>
            <p:nvPr/>
          </p:nvSpPr>
          <p:spPr>
            <a:xfrm>
              <a:off x="260" y="85"/>
              <a:ext cx="5400" cy="0"/>
            </a:xfrm>
            <a:prstGeom prst="rect">
              <a:avLst/>
            </a:prstGeom>
            <a:solidFill>
              <a:srgbClr val="DDDDDD">
                <a:alpha val="7412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1" name="Google Shape;381;gf36f7a35bd_0_178"/>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2" name="Google Shape;382;gf36f7a35bd_0_178"/>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3" name="Google Shape;383;gf36f7a35bd_0_178"/>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4" name="Google Shape;384;gf36f7a35bd_0_178"/>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5" name="Google Shape;385;gf36f7a35bd_0_178"/>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6" name="Google Shape;386;gf36f7a35bd_0_178"/>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87" name="Google Shape;387;gf36f7a35bd_0_178"/>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388" name="Google Shape;388;gf36f7a35bd_0_178"/>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389" name="Google Shape;389;gf36f7a35bd_0_178"/>
          <p:cNvSpPr txBox="1"/>
          <p:nvPr/>
        </p:nvSpPr>
        <p:spPr>
          <a:xfrm>
            <a:off x="130630" y="1328057"/>
            <a:ext cx="8229600" cy="5137068"/>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Ως έννοια και θεωρία η “δημόσια σφαίρα” προτάθηκε από στοχαστές όπως ο </a:t>
            </a:r>
            <a:r>
              <a:rPr lang="el-GR" sz="1800" dirty="0" err="1"/>
              <a:t>Jurgen</a:t>
            </a:r>
            <a:r>
              <a:rPr lang="el-GR" sz="1800" dirty="0"/>
              <a:t> </a:t>
            </a:r>
            <a:r>
              <a:rPr lang="el-GR" sz="1800" dirty="0" err="1"/>
              <a:t>Habermas</a:t>
            </a:r>
            <a:r>
              <a:rPr lang="el-GR" sz="1800" dirty="0"/>
              <a:t> (τέλη δεκαετίας 1960). </a:t>
            </a:r>
            <a:endParaRPr sz="1800"/>
          </a:p>
          <a:p>
            <a:pPr marL="9144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ήδη στη δεκαετία του 1980 είχε γίνει πολύ δημοφιλής.</a:t>
            </a:r>
            <a:endParaRPr sz="1800"/>
          </a:p>
          <a:p>
            <a:pPr marL="914400" marR="0" lvl="0" indent="0" algn="just" rtl="0">
              <a:lnSpc>
                <a:spcPct val="100000"/>
              </a:lnSpc>
              <a:spcBef>
                <a:spcPts val="0"/>
              </a:spcBef>
              <a:spcAft>
                <a:spcPts val="0"/>
              </a:spcAft>
              <a:buNone/>
            </a:pPr>
            <a:endParaRPr sz="1800"/>
          </a:p>
          <a:p>
            <a:pPr marL="914400" marR="0" lvl="0" indent="0" algn="just" rtl="0">
              <a:lnSpc>
                <a:spcPct val="100000"/>
              </a:lnSpc>
              <a:spcBef>
                <a:spcPts val="0"/>
              </a:spcBef>
              <a:spcAft>
                <a:spcPts val="0"/>
              </a:spcAft>
              <a:buNone/>
            </a:pPr>
            <a:endParaRPr sz="1800"/>
          </a:p>
          <a:p>
            <a:pPr marL="9144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Η θεωρία προσπαθεί να εξηγήσει τους τρόπους με τους οποίους στη διάρκεια του 18ου αι διαμορφώθηκαν πρακτικές δημόσιας αντιπαράθεσης και συζήτησης (σε βάση ισότιμη, συλλογικά και με κριτική συχνά προσέγγιση) σε σχέση με τα δημόσια πράγματα (αυτό το φαινόμενο λάμβανε χώρα σε κράτη όπως η Γαλλία, η Αγγλία και η Γερμανία)</a:t>
            </a:r>
            <a:endParaRPr sz="1800"/>
          </a:p>
          <a:p>
            <a:pPr marL="9144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Στον 18ο αι., αυτές οι πρακτικές αφορούσαν κυρίως χώρους όπως λέσχες στις οποίες σύχναζαν κυρίως μέλη των ελίτ (από άποψη οικονομική αλλά και ως προς την παιδεία) </a:t>
            </a:r>
            <a:endParaRPr sz="1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Google Shape;397;gf36f7a35bd_0_197"/>
          <p:cNvSpPr/>
          <p:nvPr/>
        </p:nvSpPr>
        <p:spPr>
          <a:xfrm>
            <a:off x="0" y="1105724"/>
            <a:ext cx="9144000" cy="5752275"/>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98;gf36f7a35bd_0_197"/>
          <p:cNvGrpSpPr/>
          <p:nvPr/>
        </p:nvGrpSpPr>
        <p:grpSpPr>
          <a:xfrm>
            <a:off x="0" y="0"/>
            <a:ext cx="8985250" cy="476250"/>
            <a:chOff x="0" y="0"/>
            <a:chExt cx="5660" cy="300"/>
          </a:xfrm>
        </p:grpSpPr>
        <p:sp>
          <p:nvSpPr>
            <p:cNvPr id="399" name="Google Shape;399;gf36f7a35bd_0_197"/>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0" name="Google Shape;400;gf36f7a35bd_0_197"/>
            <p:cNvSpPr/>
            <p:nvPr/>
          </p:nvSpPr>
          <p:spPr>
            <a:xfrm>
              <a:off x="260" y="85"/>
              <a:ext cx="5400" cy="0"/>
            </a:xfrm>
            <a:prstGeom prst="rect">
              <a:avLst/>
            </a:prstGeom>
            <a:solidFill>
              <a:srgbClr val="DDDDDD">
                <a:alpha val="7412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1" name="Google Shape;401;gf36f7a35bd_0_197"/>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2" name="Google Shape;402;gf36f7a35bd_0_197"/>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3" name="Google Shape;403;gf36f7a35bd_0_197"/>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4" name="Google Shape;404;gf36f7a35bd_0_197"/>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5" name="Google Shape;405;gf36f7a35bd_0_197"/>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6" name="Google Shape;406;gf36f7a35bd_0_197"/>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7" name="Google Shape;407;gf36f7a35bd_0_197"/>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408" name="Google Shape;408;gf36f7a35bd_0_197"/>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409" name="Google Shape;409;gf36f7a35bd_0_197"/>
          <p:cNvSpPr txBox="1"/>
          <p:nvPr/>
        </p:nvSpPr>
        <p:spPr>
          <a:xfrm>
            <a:off x="755475" y="1166525"/>
            <a:ext cx="7550326"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Υπάρχουν μια σειρά από παράγοντες που μπορούν να εξηγήσουν γιατί προέκυψε αυτός ο “χώρος” και η “διαδικασία” τη συγκεκριμένη περίοδο. </a:t>
            </a:r>
            <a:endParaRPr sz="1800"/>
          </a:p>
          <a:p>
            <a:pPr marL="9144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pPr>
            <a:r>
              <a:rPr lang="en-US" sz="1800" dirty="0" err="1" smtClean="0"/>
              <a:t>i</a:t>
            </a:r>
            <a:r>
              <a:rPr lang="en-US" sz="1800" dirty="0" smtClean="0"/>
              <a:t>) </a:t>
            </a:r>
            <a:r>
              <a:rPr lang="el-GR" sz="1800" dirty="0" smtClean="0"/>
              <a:t>Διαφωτισμός </a:t>
            </a:r>
            <a:r>
              <a:rPr lang="el-GR" sz="1800" dirty="0"/>
              <a:t>(18ος αι.) </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pPr>
            <a:r>
              <a:rPr lang="en-US" sz="1800" dirty="0" smtClean="0"/>
              <a:t>ii) </a:t>
            </a:r>
            <a:r>
              <a:rPr lang="el-GR" sz="1800" dirty="0" smtClean="0"/>
              <a:t>Καπιταλισμός</a:t>
            </a:r>
            <a:r>
              <a:rPr lang="el-GR" sz="1800" dirty="0"/>
              <a:t>, άνοδος αστικής τάξης με οικονομική εξουσία</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pPr>
            <a:r>
              <a:rPr lang="en-US" sz="1800" dirty="0" smtClean="0"/>
              <a:t>iii) </a:t>
            </a:r>
            <a:r>
              <a:rPr lang="el-GR" sz="1800" dirty="0" smtClean="0"/>
              <a:t>Εκδημοκρατισμός </a:t>
            </a:r>
            <a:r>
              <a:rPr lang="el-GR" sz="1800" dirty="0"/>
              <a:t>κοινωνιών/ εκκοσμίκευση</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pPr>
            <a:r>
              <a:rPr lang="en-US" sz="1800" dirty="0" smtClean="0"/>
              <a:t>iv)  </a:t>
            </a:r>
            <a:r>
              <a:rPr lang="el-GR" sz="1800" dirty="0" smtClean="0"/>
              <a:t>Συμμετοχή </a:t>
            </a:r>
            <a:r>
              <a:rPr lang="el-GR" sz="1800" dirty="0"/>
              <a:t>περισσότερων πληθυσμών στην εκπαίδευση</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pPr>
            <a:r>
              <a:rPr lang="en-US" sz="1800" dirty="0" smtClean="0"/>
              <a:t>v) </a:t>
            </a:r>
            <a:r>
              <a:rPr lang="el-GR" sz="1800" dirty="0" smtClean="0"/>
              <a:t>Ελευθερίες </a:t>
            </a:r>
            <a:r>
              <a:rPr lang="el-GR" sz="1800" dirty="0"/>
              <a:t>λόγου και έκφρασης και εμφάνιση Μέσων Μαζικής Ενημέρωσης όπως ο Τύπος (Εφημερίδες, περιοδικά) </a:t>
            </a:r>
            <a:endParaRPr sz="18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Google Shape;397;gf36f7a35bd_0_197"/>
          <p:cNvSpPr/>
          <p:nvPr/>
        </p:nvSpPr>
        <p:spPr>
          <a:xfrm>
            <a:off x="0" y="1105724"/>
            <a:ext cx="9144000" cy="5752275"/>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98;gf36f7a35bd_0_197"/>
          <p:cNvGrpSpPr/>
          <p:nvPr/>
        </p:nvGrpSpPr>
        <p:grpSpPr>
          <a:xfrm>
            <a:off x="0" y="0"/>
            <a:ext cx="8985250" cy="476250"/>
            <a:chOff x="0" y="0"/>
            <a:chExt cx="5660" cy="300"/>
          </a:xfrm>
        </p:grpSpPr>
        <p:sp>
          <p:nvSpPr>
            <p:cNvPr id="399" name="Google Shape;399;gf36f7a35bd_0_197"/>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0" name="Google Shape;400;gf36f7a35bd_0_197"/>
            <p:cNvSpPr/>
            <p:nvPr/>
          </p:nvSpPr>
          <p:spPr>
            <a:xfrm>
              <a:off x="260" y="85"/>
              <a:ext cx="5400" cy="0"/>
            </a:xfrm>
            <a:prstGeom prst="rect">
              <a:avLst/>
            </a:prstGeom>
            <a:solidFill>
              <a:srgbClr val="DDDDDD">
                <a:alpha val="7412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1" name="Google Shape;401;gf36f7a35bd_0_197"/>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2" name="Google Shape;402;gf36f7a35bd_0_197"/>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3" name="Google Shape;403;gf36f7a35bd_0_197"/>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4" name="Google Shape;404;gf36f7a35bd_0_197"/>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5" name="Google Shape;405;gf36f7a35bd_0_197"/>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6" name="Google Shape;406;gf36f7a35bd_0_197"/>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7" name="Google Shape;407;gf36f7a35bd_0_197"/>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408" name="Google Shape;408;gf36f7a35bd_0_197"/>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409" name="Google Shape;409;gf36f7a35bd_0_197"/>
          <p:cNvSpPr txBox="1"/>
          <p:nvPr/>
        </p:nvSpPr>
        <p:spPr>
          <a:xfrm>
            <a:off x="217714" y="1166525"/>
            <a:ext cx="8088087"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Υπάρχουν μια σειρά από παράγοντες που μπορούν να εξηγήσουν γιατί προέκυψε αυτός ο “χώρος” και η “διαδικασία” τη συγκεκριμένη περίοδο. </a:t>
            </a:r>
            <a:endParaRPr lang="en-US" sz="1800" dirty="0" smtClean="0"/>
          </a:p>
          <a:p>
            <a:pPr marL="457200" marR="0" lvl="0" indent="-342900" algn="just" rtl="0">
              <a:lnSpc>
                <a:spcPct val="100000"/>
              </a:lnSpc>
              <a:spcBef>
                <a:spcPts val="0"/>
              </a:spcBef>
              <a:spcAft>
                <a:spcPts val="0"/>
              </a:spcAft>
              <a:buSzPts val="1800"/>
              <a:buChar char="-"/>
            </a:pPr>
            <a:endParaRPr lang="en-US" sz="1800" dirty="0" smtClean="0"/>
          </a:p>
          <a:p>
            <a:pPr marL="457200" marR="0" lvl="0" indent="-342900" algn="just" rtl="0">
              <a:lnSpc>
                <a:spcPct val="100000"/>
              </a:lnSpc>
              <a:spcBef>
                <a:spcPts val="0"/>
              </a:spcBef>
              <a:spcAft>
                <a:spcPts val="0"/>
              </a:spcAft>
              <a:buSzPts val="1800"/>
            </a:pPr>
            <a:endParaRPr sz="1800"/>
          </a:p>
          <a:p>
            <a:pPr marL="9144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pPr>
            <a:endParaRPr sz="1800"/>
          </a:p>
        </p:txBody>
      </p:sp>
      <p:pic>
        <p:nvPicPr>
          <p:cNvPr id="68610" name="Picture 2" descr="The House divided': the creation of a second division lobby for the Commons  in 1836 - The History of Parliament"/>
          <p:cNvPicPr>
            <a:picLocks noChangeAspect="1" noChangeArrowheads="1"/>
          </p:cNvPicPr>
          <p:nvPr/>
        </p:nvPicPr>
        <p:blipFill>
          <a:blip r:embed="rId3"/>
          <a:srcRect/>
          <a:stretch>
            <a:fillRect/>
          </a:stretch>
        </p:blipFill>
        <p:spPr bwMode="auto">
          <a:xfrm>
            <a:off x="2735489" y="2571070"/>
            <a:ext cx="5091340" cy="3746866"/>
          </a:xfrm>
          <a:prstGeom prst="rect">
            <a:avLst/>
          </a:prstGeom>
          <a:noFill/>
        </p:spPr>
      </p:pic>
      <p:sp>
        <p:nvSpPr>
          <p:cNvPr id="16" name="15 - TextBox"/>
          <p:cNvSpPr txBox="1"/>
          <p:nvPr/>
        </p:nvSpPr>
        <p:spPr>
          <a:xfrm>
            <a:off x="533400" y="2677886"/>
            <a:ext cx="1654629" cy="3323987"/>
          </a:xfrm>
          <a:prstGeom prst="rect">
            <a:avLst/>
          </a:prstGeom>
          <a:noFill/>
        </p:spPr>
        <p:txBody>
          <a:bodyPr wrap="square" rtlCol="0">
            <a:spAutoFit/>
          </a:bodyPr>
          <a:lstStyle/>
          <a:p>
            <a:r>
              <a:rPr lang="el-GR" dirty="0" smtClean="0"/>
              <a:t>Χρονολογικά, το </a:t>
            </a:r>
            <a:r>
              <a:rPr lang="en-US" dirty="0" smtClean="0"/>
              <a:t>‘’lobbying’’ </a:t>
            </a:r>
            <a:r>
              <a:rPr lang="el-GR" dirty="0" smtClean="0"/>
              <a:t> δηλαδή η πίεση και η προσπάθεια των ομάδων συμφερόντων να αποκομίσουν οφέλη από την εξουσία και τη διοίκηση, προηγείται της δημόσιας σφαίρας που προϋπέθετε τον εκδημοκρατισμό</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Google Shape;397;gf36f7a35bd_0_197"/>
          <p:cNvSpPr/>
          <p:nvPr/>
        </p:nvSpPr>
        <p:spPr>
          <a:xfrm>
            <a:off x="0" y="1105724"/>
            <a:ext cx="9144000" cy="5752275"/>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398;gf36f7a35bd_0_197"/>
          <p:cNvGrpSpPr/>
          <p:nvPr/>
        </p:nvGrpSpPr>
        <p:grpSpPr>
          <a:xfrm>
            <a:off x="0" y="0"/>
            <a:ext cx="8985250" cy="476250"/>
            <a:chOff x="0" y="0"/>
            <a:chExt cx="5660" cy="300"/>
          </a:xfrm>
        </p:grpSpPr>
        <p:sp>
          <p:nvSpPr>
            <p:cNvPr id="399" name="Google Shape;399;gf36f7a35bd_0_197"/>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0" name="Google Shape;400;gf36f7a35bd_0_197"/>
            <p:cNvSpPr/>
            <p:nvPr/>
          </p:nvSpPr>
          <p:spPr>
            <a:xfrm>
              <a:off x="260" y="85"/>
              <a:ext cx="5400" cy="0"/>
            </a:xfrm>
            <a:prstGeom prst="rect">
              <a:avLst/>
            </a:prstGeom>
            <a:solidFill>
              <a:srgbClr val="DDDDDD">
                <a:alpha val="7412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1" name="Google Shape;401;gf36f7a35bd_0_197"/>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2" name="Google Shape;402;gf36f7a35bd_0_197"/>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3" name="Google Shape;403;gf36f7a35bd_0_197"/>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4" name="Google Shape;404;gf36f7a35bd_0_197"/>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5" name="Google Shape;405;gf36f7a35bd_0_197"/>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6" name="Google Shape;406;gf36f7a35bd_0_197"/>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07" name="Google Shape;407;gf36f7a35bd_0_197"/>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408" name="Google Shape;408;gf36f7a35bd_0_197"/>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409" name="Google Shape;409;gf36f7a35bd_0_197"/>
          <p:cNvSpPr txBox="1"/>
          <p:nvPr/>
        </p:nvSpPr>
        <p:spPr>
          <a:xfrm>
            <a:off x="755475" y="1166525"/>
            <a:ext cx="7550326"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Υπάρχουν μια σειρά από παράγοντες που μπορούν να εξηγήσουν γιατί προέκυψε αυτός ο “χώρος” και η “διαδικασία” τη συγκεκριμένη περίοδο. </a:t>
            </a:r>
            <a:endParaRPr sz="1800"/>
          </a:p>
          <a:p>
            <a:pPr marL="914400" marR="0" lvl="0" indent="0" algn="just" rtl="0">
              <a:lnSpc>
                <a:spcPct val="100000"/>
              </a:lnSpc>
              <a:spcBef>
                <a:spcPts val="0"/>
              </a:spcBef>
              <a:spcAft>
                <a:spcPts val="0"/>
              </a:spcAft>
              <a:buNone/>
            </a:pPr>
            <a:endParaRPr sz="1800"/>
          </a:p>
        </p:txBody>
      </p:sp>
      <p:pic>
        <p:nvPicPr>
          <p:cNvPr id="2050" name="Picture 2" descr="Social Media, the new “public sphere”? | by Alex | Social Media Blog — LAU  — Spring 2018 | Medium"/>
          <p:cNvPicPr>
            <a:picLocks noChangeAspect="1" noChangeArrowheads="1"/>
          </p:cNvPicPr>
          <p:nvPr/>
        </p:nvPicPr>
        <p:blipFill>
          <a:blip r:embed="rId3"/>
          <a:srcRect/>
          <a:stretch>
            <a:fillRect/>
          </a:stretch>
        </p:blipFill>
        <p:spPr bwMode="auto">
          <a:xfrm>
            <a:off x="1472094" y="2389414"/>
            <a:ext cx="6789256" cy="4250872"/>
          </a:xfrm>
          <a:prstGeom prst="rect">
            <a:avLst/>
          </a:prstGeom>
          <a:noFill/>
        </p:spPr>
      </p:pic>
      <p:sp>
        <p:nvSpPr>
          <p:cNvPr id="16" name="15 - TextBox"/>
          <p:cNvSpPr txBox="1"/>
          <p:nvPr/>
        </p:nvSpPr>
        <p:spPr>
          <a:xfrm>
            <a:off x="0" y="2841171"/>
            <a:ext cx="1273629" cy="2031325"/>
          </a:xfrm>
          <a:prstGeom prst="rect">
            <a:avLst/>
          </a:prstGeom>
          <a:noFill/>
        </p:spPr>
        <p:txBody>
          <a:bodyPr wrap="square" rtlCol="0">
            <a:spAutoFit/>
          </a:bodyPr>
          <a:lstStyle/>
          <a:p>
            <a:r>
              <a:rPr lang="el-GR" dirty="0" smtClean="0"/>
              <a:t>Διαφωτισμός,</a:t>
            </a:r>
          </a:p>
          <a:p>
            <a:r>
              <a:rPr lang="el-GR" dirty="0" smtClean="0"/>
              <a:t>17</a:t>
            </a:r>
            <a:r>
              <a:rPr lang="el-GR" baseline="30000" dirty="0" smtClean="0"/>
              <a:t>ος</a:t>
            </a:r>
            <a:r>
              <a:rPr lang="el-GR" dirty="0" smtClean="0"/>
              <a:t>- 18</a:t>
            </a:r>
            <a:r>
              <a:rPr lang="el-GR" baseline="30000" dirty="0" smtClean="0"/>
              <a:t>ος</a:t>
            </a:r>
            <a:r>
              <a:rPr lang="el-GR" dirty="0" smtClean="0"/>
              <a:t> αι. </a:t>
            </a:r>
          </a:p>
          <a:p>
            <a:r>
              <a:rPr lang="el-GR" dirty="0" smtClean="0"/>
              <a:t>Τα «Σαλόνια» ήταν μια πρώτη μορφή έκφρασης της δημόσιας σφαίρας</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Google Shape;437;gf36f7a35bd_0_235"/>
          <p:cNvSpPr/>
          <p:nvPr/>
        </p:nvSpPr>
        <p:spPr>
          <a:xfrm>
            <a:off x="0" y="1105725"/>
            <a:ext cx="9143999" cy="5621646"/>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438;gf36f7a35bd_0_235"/>
          <p:cNvGrpSpPr/>
          <p:nvPr/>
        </p:nvGrpSpPr>
        <p:grpSpPr>
          <a:xfrm>
            <a:off x="0" y="0"/>
            <a:ext cx="8985250" cy="476250"/>
            <a:chOff x="0" y="0"/>
            <a:chExt cx="5660" cy="300"/>
          </a:xfrm>
        </p:grpSpPr>
        <p:sp>
          <p:nvSpPr>
            <p:cNvPr id="439" name="Google Shape;439;gf36f7a35bd_0_235"/>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0" name="Google Shape;440;gf36f7a35bd_0_235"/>
            <p:cNvSpPr/>
            <p:nvPr/>
          </p:nvSpPr>
          <p:spPr>
            <a:xfrm>
              <a:off x="260" y="85"/>
              <a:ext cx="5400" cy="0"/>
            </a:xfrm>
            <a:prstGeom prst="rect">
              <a:avLst/>
            </a:prstGeom>
            <a:solidFill>
              <a:srgbClr val="DDDDDD">
                <a:alpha val="7412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1" name="Google Shape;441;gf36f7a35bd_0_235"/>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2" name="Google Shape;442;gf36f7a35bd_0_235"/>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3" name="Google Shape;443;gf36f7a35bd_0_235"/>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4" name="Google Shape;444;gf36f7a35bd_0_235"/>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5" name="Google Shape;445;gf36f7a35bd_0_235"/>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6" name="Google Shape;446;gf36f7a35bd_0_235"/>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7" name="Google Shape;447;gf36f7a35bd_0_235"/>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448" name="Google Shape;448;gf36f7a35bd_0_235"/>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449" name="Google Shape;449;gf36f7a35bd_0_235"/>
          <p:cNvSpPr txBox="1"/>
          <p:nvPr/>
        </p:nvSpPr>
        <p:spPr>
          <a:xfrm>
            <a:off x="755475" y="1166525"/>
            <a:ext cx="7627500" cy="5298600"/>
          </a:xfrm>
          <a:prstGeom prst="rect">
            <a:avLst/>
          </a:prstGeom>
          <a:noFill/>
          <a:ln>
            <a:noFill/>
          </a:ln>
        </p:spPr>
        <p:txBody>
          <a:bodyPr spcFirstLastPara="1" wrap="square" lIns="91425" tIns="91425" rIns="91425" bIns="91425" anchor="t" anchorCtr="0">
            <a:noAutofit/>
          </a:bodyPr>
          <a:lstStyle/>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Μια από τις δυσκολίες περιγραφής και συζήτησης σχετικά με τη δημόσια σφαίρα είναι πως δεν μπορούμε να την περιορίσουμε σε ένα χώρο ή μια διαδικασία με συγκεκριμένους συμμετέχοντες. </a:t>
            </a:r>
            <a:endParaRPr sz="1800"/>
          </a:p>
          <a:p>
            <a:pPr marL="9144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Επίσης, ως έννοια έχει και τη λειτουργία ενός ιδανικού, μιας αξίας δηλαδή που αναφέρεται σε ένα όσο γίνεται πιο </a:t>
            </a:r>
            <a:r>
              <a:rPr lang="el-GR" sz="1800" b="1" dirty="0"/>
              <a:t>λειτουργικό, διαφανές και δημοκρατικό πλαίσιο επικοινωνίας. </a:t>
            </a:r>
            <a:endParaRPr sz="1800" b="1"/>
          </a:p>
          <a:p>
            <a:pPr marL="914400" marR="0" lvl="0" indent="0" algn="just" rtl="0">
              <a:lnSpc>
                <a:spcPct val="100000"/>
              </a:lnSpc>
              <a:spcBef>
                <a:spcPts val="0"/>
              </a:spcBef>
              <a:spcAft>
                <a:spcPts val="0"/>
              </a:spcAft>
              <a:buNone/>
            </a:pPr>
            <a:endParaRPr sz="1800" b="1"/>
          </a:p>
          <a:p>
            <a:pPr marL="457200" marR="0" lvl="0" indent="-342900" algn="just" rtl="0">
              <a:lnSpc>
                <a:spcPct val="100000"/>
              </a:lnSpc>
              <a:spcBef>
                <a:spcPts val="0"/>
              </a:spcBef>
              <a:spcAft>
                <a:spcPts val="0"/>
              </a:spcAft>
              <a:buSzPts val="1800"/>
              <a:buChar char="-"/>
            </a:pPr>
            <a:r>
              <a:rPr lang="el-GR" sz="1800" dirty="0"/>
              <a:t>Για παράδειγμα: </a:t>
            </a:r>
            <a:endParaRPr sz="1800"/>
          </a:p>
          <a:p>
            <a:pPr marL="9144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Η δημόσια σφαίρα πρέπει, ιδανικά, να είναι ένας χώρος όπου οι πληροφορίες που αφορούν το κοινό καλό θα πρέπει να είναι </a:t>
            </a:r>
            <a:r>
              <a:rPr lang="el-GR" sz="1800" dirty="0" err="1"/>
              <a:t>προσβάσιμες</a:t>
            </a:r>
            <a:r>
              <a:rPr lang="el-GR" sz="1800" dirty="0"/>
              <a:t> στους συμμετέχοντες με ένα ομοιόμορφο τρόπο.</a:t>
            </a:r>
            <a:endParaRPr sz="1800"/>
          </a:p>
          <a:p>
            <a:pPr marL="457200" marR="0" lvl="0" indent="-342900" algn="just" rtl="0">
              <a:lnSpc>
                <a:spcPct val="100000"/>
              </a:lnSpc>
              <a:spcBef>
                <a:spcPts val="0"/>
              </a:spcBef>
              <a:spcAft>
                <a:spcPts val="0"/>
              </a:spcAft>
              <a:buSzPts val="1800"/>
              <a:buChar char="-"/>
            </a:pPr>
            <a:r>
              <a:rPr lang="el-GR" sz="1800" dirty="0"/>
              <a:t>Επίσης, η συζήτηση και η αντιπαράθεση προϋποθέτουν ένα ικανοποιητικό βαθμό ελευθερίας καθώς επίσης θα πρέπει να υπάρχει ισότιμη δυνατότητα πρόσβασης και συμμετοχής. </a:t>
            </a:r>
            <a:endParaRPr sz="1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40"/>
          <p:cNvSpPr/>
          <p:nvPr/>
        </p:nvSpPr>
        <p:spPr>
          <a:xfrm>
            <a:off x="0" y="1105725"/>
            <a:ext cx="9143999" cy="5578104"/>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178;p40"/>
          <p:cNvGrpSpPr/>
          <p:nvPr/>
        </p:nvGrpSpPr>
        <p:grpSpPr>
          <a:xfrm>
            <a:off x="0" y="0"/>
            <a:ext cx="9096375" cy="498475"/>
            <a:chOff x="0" y="0"/>
            <a:chExt cx="5730" cy="314"/>
          </a:xfrm>
        </p:grpSpPr>
        <p:sp>
          <p:nvSpPr>
            <p:cNvPr id="179" name="Google Shape;179;p40"/>
            <p:cNvSpPr/>
            <p:nvPr/>
          </p:nvSpPr>
          <p:spPr>
            <a:xfrm>
              <a:off x="0" y="0"/>
              <a:ext cx="150" cy="306"/>
            </a:xfrm>
            <a:prstGeom prst="rect">
              <a:avLst/>
            </a:prstGeom>
            <a:gradFill>
              <a:gsLst>
                <a:gs pos="0">
                  <a:srgbClr val="FFFFFF"/>
                </a:gs>
                <a:gs pos="100000">
                  <a:srgbClr val="8EC000"/>
                </a:gs>
              </a:gsLst>
              <a:lin ang="10800000"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0" name="Google Shape;180;p40"/>
            <p:cNvSpPr/>
            <p:nvPr/>
          </p:nvSpPr>
          <p:spPr>
            <a:xfrm>
              <a:off x="260" y="85"/>
              <a:ext cx="5470" cy="143"/>
            </a:xfrm>
            <a:prstGeom prst="rect">
              <a:avLst/>
            </a:prstGeom>
            <a:solidFill>
              <a:srgbClr val="DDDDDD">
                <a:alpha val="74117"/>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1" name="Google Shape;181;p40"/>
            <p:cNvSpPr/>
            <p:nvPr/>
          </p:nvSpPr>
          <p:spPr>
            <a:xfrm>
              <a:off x="258" y="85"/>
              <a:ext cx="57" cy="59"/>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2" name="Google Shape;182;p40"/>
            <p:cNvSpPr/>
            <p:nvPr/>
          </p:nvSpPr>
          <p:spPr>
            <a:xfrm>
              <a:off x="345" y="0"/>
              <a:ext cx="58" cy="57"/>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3" name="Google Shape;183;p40"/>
            <p:cNvSpPr/>
            <p:nvPr/>
          </p:nvSpPr>
          <p:spPr>
            <a:xfrm>
              <a:off x="345" y="85"/>
              <a:ext cx="58" cy="59"/>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4" name="Google Shape;184;p40"/>
            <p:cNvSpPr/>
            <p:nvPr/>
          </p:nvSpPr>
          <p:spPr>
            <a:xfrm>
              <a:off x="173" y="173"/>
              <a:ext cx="56" cy="57"/>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5" name="Google Shape;185;p40"/>
            <p:cNvSpPr/>
            <p:nvPr/>
          </p:nvSpPr>
          <p:spPr>
            <a:xfrm>
              <a:off x="83" y="86"/>
              <a:ext cx="59" cy="57"/>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6" name="Google Shape;186;p40"/>
            <p:cNvSpPr/>
            <p:nvPr/>
          </p:nvSpPr>
          <p:spPr>
            <a:xfrm>
              <a:off x="258" y="171"/>
              <a:ext cx="57" cy="57"/>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87" name="Google Shape;187;p40"/>
            <p:cNvSpPr/>
            <p:nvPr/>
          </p:nvSpPr>
          <p:spPr>
            <a:xfrm>
              <a:off x="173" y="258"/>
              <a:ext cx="56" cy="56"/>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188" name="Google Shape;188;p40"/>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189" name="Google Shape;189;p40"/>
          <p:cNvSpPr txBox="1"/>
          <p:nvPr/>
        </p:nvSpPr>
        <p:spPr>
          <a:xfrm>
            <a:off x="914400" y="1166525"/>
            <a:ext cx="7468575" cy="5298600"/>
          </a:xfrm>
          <a:prstGeom prst="rect">
            <a:avLst/>
          </a:prstGeom>
          <a:noFill/>
          <a:ln>
            <a:noFill/>
          </a:ln>
        </p:spPr>
        <p:txBody>
          <a:bodyPr spcFirstLastPara="1" wrap="square" lIns="91425" tIns="91425" rIns="91425" bIns="91425" anchor="t" anchorCtr="0">
            <a:noAutofit/>
          </a:bodyPr>
          <a:lstStyle/>
          <a:p>
            <a:pPr marL="457200" marR="0" lvl="0" indent="-342900" algn="just" rtl="0">
              <a:lnSpc>
                <a:spcPct val="100000"/>
              </a:lnSpc>
              <a:spcBef>
                <a:spcPts val="0"/>
              </a:spcBef>
              <a:spcAft>
                <a:spcPts val="0"/>
              </a:spcAft>
              <a:buClr>
                <a:schemeClr val="dk1"/>
              </a:buClr>
              <a:buSzPts val="1800"/>
              <a:buFont typeface="Arial"/>
              <a:buChar char="-"/>
            </a:pPr>
            <a:r>
              <a:rPr lang="el-GR" sz="1800" dirty="0"/>
              <a:t>Θεματική ενότητα: </a:t>
            </a:r>
            <a:endParaRPr sz="1800"/>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b="1" dirty="0"/>
              <a:t>Οι θεσμικές διαστάσεις της “δημόσιας σφαίρας”: ΜΜΕ, κυβέρνηση, πολιτικά κόμματα, κοινωνία των πολιτών και θεσμοί του δημοκρατικού πολιτεύματος</a:t>
            </a:r>
            <a:endParaRPr sz="1800" b="1"/>
          </a:p>
          <a:p>
            <a:pPr marL="45720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Βασική διαπίστωση: </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H “δημόσια σφαίρα” δεν είναι μια στατική έννοια. Εξελίσσεται και μεταβάλλεται με βάση την εξέλιξη των επιμέρους θεσμών που καθορίζουν τη λειτουργία της: </a:t>
            </a:r>
            <a:endParaRPr sz="1800"/>
          </a:p>
          <a:p>
            <a:pPr marL="457200" marR="0" lvl="0" indent="0" algn="just" rtl="0">
              <a:lnSpc>
                <a:spcPct val="100000"/>
              </a:lnSpc>
              <a:spcBef>
                <a:spcPts val="0"/>
              </a:spcBef>
              <a:spcAft>
                <a:spcPts val="0"/>
              </a:spcAft>
              <a:buNone/>
            </a:pPr>
            <a:endParaRPr sz="1800"/>
          </a:p>
          <a:p>
            <a:pPr marL="457200" marR="0" lvl="0" indent="0" algn="just" rtl="0">
              <a:lnSpc>
                <a:spcPct val="100000"/>
              </a:lnSpc>
              <a:spcBef>
                <a:spcPts val="0"/>
              </a:spcBef>
              <a:spcAft>
                <a:spcPts val="0"/>
              </a:spcAft>
              <a:buNone/>
            </a:pPr>
            <a:r>
              <a:rPr lang="el-GR" sz="1800" dirty="0"/>
              <a:t>θεσμοί διακυβέρνησης, ΜΜΕ, κοινωνία πολιτών, ομάδες συμφερόντων… </a:t>
            </a:r>
            <a:endParaRPr sz="1800"/>
          </a:p>
          <a:p>
            <a:pPr marL="457200" marR="0" lvl="0" indent="0" algn="just" rtl="0">
              <a:lnSpc>
                <a:spcPct val="100000"/>
              </a:lnSpc>
              <a:spcBef>
                <a:spcPts val="0"/>
              </a:spcBef>
              <a:spcAft>
                <a:spcPts val="0"/>
              </a:spcAft>
              <a:buNone/>
            </a:pPr>
            <a:endParaRPr sz="1800"/>
          </a:p>
          <a:p>
            <a:pPr marL="457200" marR="0" lvl="0" indent="0" algn="just" rtl="0">
              <a:lnSpc>
                <a:spcPct val="100000"/>
              </a:lnSpc>
              <a:spcBef>
                <a:spcPts val="0"/>
              </a:spcBef>
              <a:spcAft>
                <a:spcPts val="0"/>
              </a:spcAft>
              <a:buNone/>
            </a:pPr>
            <a:r>
              <a:rPr lang="el-GR" sz="1800" dirty="0"/>
              <a:t>Επομένως, είναι σημαντικό να έχουμε υπόψη μας αυτές τις μεταβολές </a:t>
            </a:r>
            <a:endParaRPr sz="18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gfa03a153f0_0_77"/>
          <p:cNvSpPr/>
          <p:nvPr/>
        </p:nvSpPr>
        <p:spPr>
          <a:xfrm>
            <a:off x="0" y="1105724"/>
            <a:ext cx="9285514" cy="5752276"/>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nvGrpSpPr>
          <p:cNvPr id="2" name="Google Shape;278;gfa03a153f0_0_77"/>
          <p:cNvGrpSpPr/>
          <p:nvPr/>
        </p:nvGrpSpPr>
        <p:grpSpPr>
          <a:xfrm>
            <a:off x="0" y="0"/>
            <a:ext cx="8985250" cy="476250"/>
            <a:chOff x="0" y="0"/>
            <a:chExt cx="5660" cy="300"/>
          </a:xfrm>
        </p:grpSpPr>
        <p:sp>
          <p:nvSpPr>
            <p:cNvPr id="279" name="Google Shape;279;gfa03a153f0_0_77"/>
            <p:cNvSpPr/>
            <p:nvPr/>
          </p:nvSpPr>
          <p:spPr>
            <a:xfrm>
              <a:off x="0" y="0"/>
              <a:ext cx="0" cy="300"/>
            </a:xfrm>
            <a:prstGeom prst="rect">
              <a:avLst/>
            </a:prstGeom>
            <a:gradFill>
              <a:gsLst>
                <a:gs pos="0">
                  <a:srgbClr val="FFFFFF"/>
                </a:gs>
                <a:gs pos="100000">
                  <a:srgbClr val="8EC000"/>
                </a:gs>
              </a:gsLst>
              <a:lin ang="10800025" scaled="0"/>
            </a:gra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0" name="Google Shape;280;gfa03a153f0_0_77"/>
            <p:cNvSpPr/>
            <p:nvPr/>
          </p:nvSpPr>
          <p:spPr>
            <a:xfrm>
              <a:off x="260" y="85"/>
              <a:ext cx="5400" cy="0"/>
            </a:xfrm>
            <a:prstGeom prst="rect">
              <a:avLst/>
            </a:prstGeom>
            <a:solidFill>
              <a:srgbClr val="DDDDDD">
                <a:alpha val="74120"/>
              </a:srgbClr>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1" name="Google Shape;281;gfa03a153f0_0_77"/>
            <p:cNvSpPr/>
            <p:nvPr/>
          </p:nvSpPr>
          <p:spPr>
            <a:xfrm>
              <a:off x="258" y="85"/>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2" name="Google Shape;282;gfa03a153f0_0_77"/>
            <p:cNvSpPr/>
            <p:nvPr/>
          </p:nvSpPr>
          <p:spPr>
            <a:xfrm>
              <a:off x="345" y="0"/>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3" name="Google Shape;283;gfa03a153f0_0_77"/>
            <p:cNvSpPr/>
            <p:nvPr/>
          </p:nvSpPr>
          <p:spPr>
            <a:xfrm>
              <a:off x="345" y="85"/>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4" name="Google Shape;284;gfa03a153f0_0_77"/>
            <p:cNvSpPr/>
            <p:nvPr/>
          </p:nvSpPr>
          <p:spPr>
            <a:xfrm>
              <a:off x="173" y="173"/>
              <a:ext cx="0" cy="0"/>
            </a:xfrm>
            <a:prstGeom prst="rect">
              <a:avLst/>
            </a:prstGeom>
            <a:solidFill>
              <a:srgbClr val="00007D"/>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5" name="Google Shape;285;gfa03a153f0_0_77"/>
            <p:cNvSpPr/>
            <p:nvPr/>
          </p:nvSpPr>
          <p:spPr>
            <a:xfrm>
              <a:off x="83" y="86"/>
              <a:ext cx="0" cy="0"/>
            </a:xfrm>
            <a:prstGeom prst="rect">
              <a:avLst/>
            </a:prstGeom>
            <a:solidFill>
              <a:srgbClr val="969696"/>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6" name="Google Shape;286;gfa03a153f0_0_77"/>
            <p:cNvSpPr/>
            <p:nvPr/>
          </p:nvSpPr>
          <p:spPr>
            <a:xfrm>
              <a:off x="258" y="171"/>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7" name="Google Shape;287;gfa03a153f0_0_77"/>
            <p:cNvSpPr/>
            <p:nvPr/>
          </p:nvSpPr>
          <p:spPr>
            <a:xfrm>
              <a:off x="173" y="258"/>
              <a:ext cx="0" cy="0"/>
            </a:xfrm>
            <a:prstGeom prst="rect">
              <a:avLst/>
            </a:prstGeom>
            <a:solidFill>
              <a:srgbClr val="99CC00"/>
            </a:solidFill>
            <a:ln>
              <a:noFill/>
            </a:ln>
          </p:spPr>
          <p:txBody>
            <a:bodyPr spcFirstLastPara="1" wrap="square" lIns="91425" tIns="45700" rIns="91425" bIns="45700" anchor="ctr" anchorCtr="0">
              <a:noAutofit/>
            </a:bodyPr>
            <a:lstStyle/>
            <a:p>
              <a:pPr marL="0" marR="0" lvl="0" indent="0" algn="l" rtl="0">
                <a:lnSpc>
                  <a:spcPct val="93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grpSp>
      <p:sp>
        <p:nvSpPr>
          <p:cNvPr id="288" name="Google Shape;288;gfa03a153f0_0_77"/>
          <p:cNvSpPr/>
          <p:nvPr/>
        </p:nvSpPr>
        <p:spPr>
          <a:xfrm>
            <a:off x="755650" y="381000"/>
            <a:ext cx="7416900" cy="671400"/>
          </a:xfrm>
          <a:prstGeom prst="rect">
            <a:avLst/>
          </a:prstGeom>
          <a:solidFill>
            <a:srgbClr val="B2B2FF"/>
          </a:solidFill>
          <a:ln w="9525" cap="sq" cmpd="sng">
            <a:solidFill>
              <a:srgbClr val="000000"/>
            </a:solidFill>
            <a:prstDash val="solid"/>
            <a:miter lim="800000"/>
            <a:headEnd type="none" w="sm" len="sm"/>
            <a:tailEnd type="none" w="sm" len="sm"/>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Clr>
                <a:schemeClr val="dk1"/>
              </a:buClr>
              <a:buSzPts val="2800"/>
              <a:buFont typeface="Arial"/>
              <a:buNone/>
            </a:pPr>
            <a:endParaRPr sz="1800" b="1" i="0" u="none" strike="noStrike" cap="none">
              <a:solidFill>
                <a:srgbClr val="000000"/>
              </a:solidFill>
              <a:latin typeface="Book Antiqua"/>
              <a:ea typeface="Book Antiqua"/>
              <a:cs typeface="Book Antiqua"/>
              <a:sym typeface="Book Antiqua"/>
            </a:endParaRPr>
          </a:p>
          <a:p>
            <a:pPr lvl="0" algn="ctr">
              <a:buClr>
                <a:schemeClr val="dk1"/>
              </a:buClr>
              <a:buSzPts val="2800"/>
            </a:pPr>
            <a:r>
              <a:rPr lang="el-GR" sz="1800" b="1" dirty="0" smtClean="0">
                <a:solidFill>
                  <a:schemeClr val="dk1"/>
                </a:solidFill>
                <a:latin typeface="Book Antiqua"/>
                <a:ea typeface="Book Antiqua"/>
                <a:cs typeface="Book Antiqua"/>
                <a:sym typeface="Book Antiqua"/>
              </a:rPr>
              <a:t>7</a:t>
            </a:r>
            <a:r>
              <a:rPr lang="el-GR" sz="1800" b="1" dirty="0" smtClean="0">
                <a:solidFill>
                  <a:schemeClr val="dk1"/>
                </a:solidFill>
                <a:latin typeface="Book Antiqua"/>
                <a:ea typeface="Book Antiqua"/>
                <a:cs typeface="Book Antiqua"/>
                <a:sym typeface="Book Antiqua"/>
              </a:rPr>
              <a:t>ο </a:t>
            </a:r>
            <a:r>
              <a:rPr lang="el-GR" sz="1800" b="1" dirty="0" smtClean="0">
                <a:solidFill>
                  <a:schemeClr val="dk1"/>
                </a:solidFill>
                <a:latin typeface="Book Antiqua"/>
                <a:ea typeface="Book Antiqua"/>
                <a:cs typeface="Book Antiqua"/>
                <a:sym typeface="Book Antiqua"/>
              </a:rPr>
              <a:t>μάθημα Ευρωπαϊκά Πολιτικά Συστήματα</a:t>
            </a:r>
            <a:endParaRPr sz="2000" b="1" i="0" u="none" strike="noStrike" cap="none">
              <a:solidFill>
                <a:srgbClr val="000000"/>
              </a:solidFill>
              <a:latin typeface="Arial"/>
              <a:ea typeface="Arial"/>
              <a:cs typeface="Arial"/>
              <a:sym typeface="Arial"/>
            </a:endParaRPr>
          </a:p>
        </p:txBody>
      </p:sp>
      <p:sp>
        <p:nvSpPr>
          <p:cNvPr id="289" name="Google Shape;289;gfa03a153f0_0_77"/>
          <p:cNvSpPr txBox="1"/>
          <p:nvPr/>
        </p:nvSpPr>
        <p:spPr>
          <a:xfrm>
            <a:off x="755475" y="1166525"/>
            <a:ext cx="7627500" cy="5298600"/>
          </a:xfrm>
          <a:prstGeom prst="rect">
            <a:avLst/>
          </a:prstGeom>
          <a:noFill/>
          <a:ln>
            <a:noFill/>
          </a:ln>
        </p:spPr>
        <p:txBody>
          <a:bodyPr spcFirstLastPara="1" wrap="square" lIns="91425" tIns="91425" rIns="91425" bIns="91425" anchor="t" anchorCtr="0">
            <a:noAutofit/>
          </a:bodyPr>
          <a:lstStyle/>
          <a:p>
            <a:pPr marL="457200" marR="0" lvl="0" indent="-342900" algn="just" rtl="0">
              <a:lnSpc>
                <a:spcPct val="100000"/>
              </a:lnSpc>
              <a:spcBef>
                <a:spcPts val="0"/>
              </a:spcBef>
              <a:spcAft>
                <a:spcPts val="0"/>
              </a:spcAft>
              <a:buClr>
                <a:schemeClr val="dk1"/>
              </a:buClr>
              <a:buSzPts val="1800"/>
              <a:buFont typeface="Arial"/>
              <a:buChar char="-"/>
            </a:pPr>
            <a:r>
              <a:rPr lang="el-GR" sz="1800" dirty="0"/>
              <a:t>Παράγοντες που επηρεάζουν την εξέλιξη των θεσμών και κατ επέκταση τη δημόσια σφαίρα</a:t>
            </a:r>
            <a:endParaRPr sz="1800"/>
          </a:p>
          <a:p>
            <a:pPr marL="0" marR="0" lvl="0" indent="0" algn="just" rtl="0">
              <a:lnSpc>
                <a:spcPct val="100000"/>
              </a:lnSpc>
              <a:spcBef>
                <a:spcPts val="0"/>
              </a:spcBef>
              <a:spcAft>
                <a:spcPts val="0"/>
              </a:spcAft>
              <a:buNone/>
            </a:pPr>
            <a:endParaRPr sz="1800"/>
          </a:p>
          <a:p>
            <a:pPr marL="457200" marR="0" lvl="0" indent="-342900" algn="just" rtl="0">
              <a:lnSpc>
                <a:spcPct val="100000"/>
              </a:lnSpc>
              <a:spcBef>
                <a:spcPts val="0"/>
              </a:spcBef>
              <a:spcAft>
                <a:spcPts val="0"/>
              </a:spcAft>
              <a:buSzPts val="1800"/>
              <a:buChar char="-"/>
            </a:pPr>
            <a:r>
              <a:rPr lang="el-GR" sz="1800" dirty="0"/>
              <a:t>Η </a:t>
            </a:r>
            <a:r>
              <a:rPr lang="el-GR" sz="1800" b="1" dirty="0"/>
              <a:t>κεντρική σημασία του κράτους: </a:t>
            </a:r>
            <a:endParaRPr sz="1800" b="1"/>
          </a:p>
          <a:p>
            <a:pPr marL="0" marR="0" lvl="0" indent="0" algn="just" rtl="0">
              <a:lnSpc>
                <a:spcPct val="100000"/>
              </a:lnSpc>
              <a:spcBef>
                <a:spcPts val="0"/>
              </a:spcBef>
              <a:spcAft>
                <a:spcPts val="0"/>
              </a:spcAft>
              <a:buNone/>
            </a:pPr>
            <a:endParaRPr sz="1800" b="1"/>
          </a:p>
          <a:p>
            <a:pPr marL="0" marR="0" lvl="0" indent="0" algn="just" rtl="0">
              <a:lnSpc>
                <a:spcPct val="100000"/>
              </a:lnSpc>
              <a:spcBef>
                <a:spcPts val="0"/>
              </a:spcBef>
              <a:spcAft>
                <a:spcPts val="0"/>
              </a:spcAft>
              <a:buNone/>
            </a:pPr>
            <a:r>
              <a:rPr lang="el-GR" sz="1800" b="1" dirty="0"/>
              <a:t>  Στην Ευρώπη υπάρχουν διαφορετικές παραδόσεις και μοντέλα σε σχέση με τον ρόλο του κράτους και την αλληλεπίδρασή του με άλλους θεσμούς. </a:t>
            </a:r>
            <a:endParaRPr sz="1800" b="1"/>
          </a:p>
          <a:p>
            <a:pPr marL="0" marR="0" lvl="0" indent="0" algn="just" rtl="0">
              <a:lnSpc>
                <a:spcPct val="100000"/>
              </a:lnSpc>
              <a:spcBef>
                <a:spcPts val="0"/>
              </a:spcBef>
              <a:spcAft>
                <a:spcPts val="0"/>
              </a:spcAft>
              <a:buNone/>
            </a:pPr>
            <a:endParaRPr sz="1800" b="1"/>
          </a:p>
          <a:p>
            <a:pPr marL="457200" marR="0" lvl="0" indent="-342900" algn="just" rtl="0">
              <a:lnSpc>
                <a:spcPct val="100000"/>
              </a:lnSpc>
              <a:spcBef>
                <a:spcPts val="0"/>
              </a:spcBef>
              <a:spcAft>
                <a:spcPts val="0"/>
              </a:spcAft>
              <a:buSzPts val="1800"/>
              <a:buAutoNum type="arabicParenR"/>
            </a:pPr>
            <a:r>
              <a:rPr lang="el-GR" sz="1800" dirty="0"/>
              <a:t>Μοντέλο Σκανδιναβικών χωρών (σοσιαλδημοκρατία/ </a:t>
            </a:r>
            <a:r>
              <a:rPr lang="el-GR" sz="1800" dirty="0" err="1"/>
              <a:t>κορπορατισμός</a:t>
            </a:r>
            <a:r>
              <a:rPr lang="el-GR" sz="1800" dirty="0"/>
              <a:t>): Παραδοσιακά, οι βόρειες/ σκανδιναβικές χώρες έχουν πολλές και ισχυρές ομάδες συμφερόντων καθώς και κοινωνία πολιτών που επηρεάζουν καίρια το σχεδιασμό και την εφαρμογή διαφόρων πολιτικών. </a:t>
            </a:r>
            <a:endParaRPr sz="1800"/>
          </a:p>
          <a:p>
            <a:pPr marL="457200" marR="0" lvl="0" indent="0" algn="just" rtl="0">
              <a:lnSpc>
                <a:spcPct val="100000"/>
              </a:lnSpc>
              <a:spcBef>
                <a:spcPts val="0"/>
              </a:spcBef>
              <a:spcAft>
                <a:spcPts val="0"/>
              </a:spcAft>
              <a:buNone/>
            </a:pPr>
            <a:endParaRPr sz="1800"/>
          </a:p>
          <a:p>
            <a:pPr marL="457200" marR="0" lvl="0" indent="0" algn="just" rtl="0">
              <a:lnSpc>
                <a:spcPct val="100000"/>
              </a:lnSpc>
              <a:spcBef>
                <a:spcPts val="0"/>
              </a:spcBef>
              <a:spcAft>
                <a:spcPts val="0"/>
              </a:spcAft>
              <a:buNone/>
            </a:pPr>
            <a:r>
              <a:rPr lang="el-GR" sz="1800" dirty="0"/>
              <a:t>Αυτό επηρεάζει βέβαια και τη λειτουργία των θεσμών αλλά και τη δημόσια σφαίρα (κουλτούρα διαλόγου, </a:t>
            </a:r>
            <a:r>
              <a:rPr lang="el-GR" sz="1800" dirty="0" err="1"/>
              <a:t>συναπόφασης</a:t>
            </a:r>
            <a:r>
              <a:rPr lang="el-GR" sz="1800" dirty="0"/>
              <a:t>) </a:t>
            </a:r>
            <a:endParaRPr sz="1800"/>
          </a:p>
          <a:p>
            <a:pPr marL="0" marR="0" lvl="0" indent="0" algn="just" rtl="0">
              <a:lnSpc>
                <a:spcPct val="100000"/>
              </a:lnSpc>
              <a:spcBef>
                <a:spcPts val="0"/>
              </a:spcBef>
              <a:spcAft>
                <a:spcPts val="0"/>
              </a:spcAft>
              <a:buNone/>
            </a:pPr>
            <a:endParaRPr sz="1800"/>
          </a:p>
          <a:p>
            <a:pPr marL="0" marR="0" lvl="0" indent="0" algn="just" rtl="0">
              <a:lnSpc>
                <a:spcPct val="100000"/>
              </a:lnSpc>
              <a:spcBef>
                <a:spcPts val="0"/>
              </a:spcBef>
              <a:spcAft>
                <a:spcPts val="0"/>
              </a:spcAft>
              <a:buNone/>
            </a:pPr>
            <a:r>
              <a:rPr lang="el-GR" sz="1800" dirty="0"/>
              <a:t>   </a:t>
            </a:r>
            <a:endParaRPr sz="1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2132</TotalTime>
  <Words>2344</Words>
  <PresentationFormat>Προβολή στην οθόνη (4:3)</PresentationFormat>
  <Paragraphs>481</Paragraphs>
  <Slides>27</Slides>
  <Notes>27</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27</vt:i4>
      </vt:variant>
    </vt:vector>
  </HeadingPairs>
  <TitlesOfParts>
    <vt:vector size="32" baseType="lpstr">
      <vt:lpstr>Arial</vt:lpstr>
      <vt:lpstr>Book Antiqua</vt:lpstr>
      <vt:lpstr>Times New Roman</vt:lpstr>
      <vt:lpstr>Garamond</vt:lpstr>
      <vt:lpstr>Office Theme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User</cp:lastModifiedBy>
  <cp:revision>101</cp:revision>
  <dcterms:created xsi:type="dcterms:W3CDTF">1601-01-01T00:00:00Z</dcterms:created>
  <dcterms:modified xsi:type="dcterms:W3CDTF">2024-12-19T15:32:24Z</dcterms:modified>
</cp:coreProperties>
</file>