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9" r:id="rId1"/>
  </p:sldMasterIdLst>
  <p:notesMasterIdLst>
    <p:notesMasterId r:id="rId57"/>
  </p:notesMasterIdLst>
  <p:handoutMasterIdLst>
    <p:handoutMasterId r:id="rId58"/>
  </p:handoutMasterIdLst>
  <p:sldIdLst>
    <p:sldId id="389" r:id="rId2"/>
    <p:sldId id="411" r:id="rId3"/>
    <p:sldId id="439" r:id="rId4"/>
    <p:sldId id="390" r:id="rId5"/>
    <p:sldId id="391" r:id="rId6"/>
    <p:sldId id="392" r:id="rId7"/>
    <p:sldId id="412" r:id="rId8"/>
    <p:sldId id="413" r:id="rId9"/>
    <p:sldId id="414" r:id="rId10"/>
    <p:sldId id="415" r:id="rId11"/>
    <p:sldId id="416" r:id="rId12"/>
    <p:sldId id="417" r:id="rId13"/>
    <p:sldId id="418" r:id="rId14"/>
    <p:sldId id="419" r:id="rId15"/>
    <p:sldId id="420" r:id="rId16"/>
    <p:sldId id="421" r:id="rId17"/>
    <p:sldId id="422" r:id="rId18"/>
    <p:sldId id="423" r:id="rId19"/>
    <p:sldId id="424" r:id="rId20"/>
    <p:sldId id="425" r:id="rId21"/>
    <p:sldId id="427" r:id="rId22"/>
    <p:sldId id="428" r:id="rId23"/>
    <p:sldId id="429" r:id="rId24"/>
    <p:sldId id="430" r:id="rId25"/>
    <p:sldId id="431" r:id="rId26"/>
    <p:sldId id="433" r:id="rId27"/>
    <p:sldId id="434" r:id="rId28"/>
    <p:sldId id="435" r:id="rId29"/>
    <p:sldId id="436" r:id="rId30"/>
    <p:sldId id="437" r:id="rId31"/>
    <p:sldId id="438" r:id="rId32"/>
    <p:sldId id="440" r:id="rId33"/>
    <p:sldId id="441" r:id="rId34"/>
    <p:sldId id="393" r:id="rId35"/>
    <p:sldId id="442" r:id="rId36"/>
    <p:sldId id="444" r:id="rId37"/>
    <p:sldId id="394" r:id="rId38"/>
    <p:sldId id="395" r:id="rId39"/>
    <p:sldId id="396" r:id="rId40"/>
    <p:sldId id="398" r:id="rId41"/>
    <p:sldId id="401" r:id="rId42"/>
    <p:sldId id="400" r:id="rId43"/>
    <p:sldId id="399" r:id="rId44"/>
    <p:sldId id="402" r:id="rId45"/>
    <p:sldId id="403" r:id="rId46"/>
    <p:sldId id="448" r:id="rId47"/>
    <p:sldId id="449" r:id="rId48"/>
    <p:sldId id="404" r:id="rId49"/>
    <p:sldId id="405" r:id="rId50"/>
    <p:sldId id="443" r:id="rId51"/>
    <p:sldId id="445" r:id="rId52"/>
    <p:sldId id="446" r:id="rId53"/>
    <p:sldId id="447" r:id="rId54"/>
    <p:sldId id="406" r:id="rId55"/>
    <p:sldId id="450" r:id="rId56"/>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Verdana"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6560" autoAdjust="0"/>
    <p:restoredTop sz="94660"/>
  </p:normalViewPr>
  <p:slideViewPr>
    <p:cSldViewPr>
      <p:cViewPr varScale="1">
        <p:scale>
          <a:sx n="113" d="100"/>
          <a:sy n="113" d="100"/>
        </p:scale>
        <p:origin x="2343"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83" d="100"/>
          <a:sy n="83" d="100"/>
        </p:scale>
        <p:origin x="3816" y="10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handoutMaster" Target="handoutMasters/handoutMaster1.xml"/><Relationship Id="rId5" Type="http://schemas.openxmlformats.org/officeDocument/2006/relationships/slide" Target="slides/slide4.xml"/><Relationship Id="rId61"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22.w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24.wmf"/><Relationship Id="rId1" Type="http://schemas.openxmlformats.org/officeDocument/2006/relationships/image" Target="../media/image23.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25.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26.wmf"/></Relationships>
</file>

<file path=ppt/drawings/_rels/vmlDrawing17.vml.rels><?xml version="1.0" encoding="UTF-8" standalone="yes"?>
<Relationships xmlns="http://schemas.openxmlformats.org/package/2006/relationships"><Relationship Id="rId2" Type="http://schemas.openxmlformats.org/officeDocument/2006/relationships/image" Target="../media/image28.wmf"/><Relationship Id="rId1" Type="http://schemas.openxmlformats.org/officeDocument/2006/relationships/image" Target="../media/image27.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wmf"/><Relationship Id="rId1" Type="http://schemas.openxmlformats.org/officeDocument/2006/relationships/image" Target="../media/image29.wmf"/><Relationship Id="rId4" Type="http://schemas.openxmlformats.org/officeDocument/2006/relationships/image" Target="../media/image32.wmf"/></Relationships>
</file>

<file path=ppt/drawings/_rels/vmlDrawing19.vml.rels><?xml version="1.0" encoding="UTF-8" standalone="yes"?>
<Relationships xmlns="http://schemas.openxmlformats.org/package/2006/relationships"><Relationship Id="rId2" Type="http://schemas.openxmlformats.org/officeDocument/2006/relationships/image" Target="../media/image34.wmf"/><Relationship Id="rId1" Type="http://schemas.openxmlformats.org/officeDocument/2006/relationships/image" Target="../media/image33.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35.wmf"/></Relationships>
</file>

<file path=ppt/drawings/_rels/vmlDrawing21.vml.rels><?xml version="1.0" encoding="UTF-8" standalone="yes"?>
<Relationships xmlns="http://schemas.openxmlformats.org/package/2006/relationships"><Relationship Id="rId2" Type="http://schemas.openxmlformats.org/officeDocument/2006/relationships/image" Target="../media/image37.wmf"/><Relationship Id="rId1" Type="http://schemas.openxmlformats.org/officeDocument/2006/relationships/image" Target="../media/image36.wmf"/></Relationships>
</file>

<file path=ppt/drawings/_rels/vmlDrawing22.vml.rels><?xml version="1.0" encoding="UTF-8" standalone="yes"?>
<Relationships xmlns="http://schemas.openxmlformats.org/package/2006/relationships"><Relationship Id="rId3" Type="http://schemas.openxmlformats.org/officeDocument/2006/relationships/image" Target="../media/image40.wmf"/><Relationship Id="rId2" Type="http://schemas.openxmlformats.org/officeDocument/2006/relationships/image" Target="../media/image39.wmf"/><Relationship Id="rId1" Type="http://schemas.openxmlformats.org/officeDocument/2006/relationships/image" Target="../media/image38.wmf"/><Relationship Id="rId4" Type="http://schemas.openxmlformats.org/officeDocument/2006/relationships/image" Target="../media/image41.w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42.wmf"/></Relationships>
</file>

<file path=ppt/drawings/_rels/vmlDrawing24.vml.rels><?xml version="1.0" encoding="UTF-8" standalone="yes"?>
<Relationships xmlns="http://schemas.openxmlformats.org/package/2006/relationships"><Relationship Id="rId3" Type="http://schemas.openxmlformats.org/officeDocument/2006/relationships/image" Target="../media/image47.wmf"/><Relationship Id="rId2" Type="http://schemas.openxmlformats.org/officeDocument/2006/relationships/image" Target="../media/image46.wmf"/><Relationship Id="rId1" Type="http://schemas.openxmlformats.org/officeDocument/2006/relationships/image" Target="../media/image45.wmf"/><Relationship Id="rId5" Type="http://schemas.openxmlformats.org/officeDocument/2006/relationships/image" Target="../media/image49.wmf"/><Relationship Id="rId4" Type="http://schemas.openxmlformats.org/officeDocument/2006/relationships/image" Target="../media/image48.wmf"/></Relationships>
</file>

<file path=ppt/drawings/_rels/vmlDrawing25.vml.rels><?xml version="1.0" encoding="UTF-8" standalone="yes"?>
<Relationships xmlns="http://schemas.openxmlformats.org/package/2006/relationships"><Relationship Id="rId1" Type="http://schemas.openxmlformats.org/officeDocument/2006/relationships/image" Target="../media/image56.wmf"/></Relationships>
</file>

<file path=ppt/drawings/_rels/vmlDrawing26.vml.rels><?xml version="1.0" encoding="UTF-8" standalone="yes"?>
<Relationships xmlns="http://schemas.openxmlformats.org/package/2006/relationships"><Relationship Id="rId2" Type="http://schemas.openxmlformats.org/officeDocument/2006/relationships/image" Target="../media/image58.wmf"/><Relationship Id="rId1" Type="http://schemas.openxmlformats.org/officeDocument/2006/relationships/image" Target="../media/image57.wmf"/></Relationships>
</file>

<file path=ppt/drawings/_rels/vmlDrawing27.vml.rels><?xml version="1.0" encoding="UTF-8" standalone="yes"?>
<Relationships xmlns="http://schemas.openxmlformats.org/package/2006/relationships"><Relationship Id="rId2" Type="http://schemas.openxmlformats.org/officeDocument/2006/relationships/image" Target="../media/image60.wmf"/><Relationship Id="rId1" Type="http://schemas.openxmlformats.org/officeDocument/2006/relationships/image" Target="../media/image59.wmf"/></Relationships>
</file>

<file path=ppt/drawings/_rels/vmlDrawing28.vml.rels><?xml version="1.0" encoding="UTF-8" standalone="yes"?>
<Relationships xmlns="http://schemas.openxmlformats.org/package/2006/relationships"><Relationship Id="rId1" Type="http://schemas.openxmlformats.org/officeDocument/2006/relationships/image" Target="../media/image61.wmf"/></Relationships>
</file>

<file path=ppt/drawings/_rels/vmlDrawing29.vml.rels><?xml version="1.0" encoding="UTF-8" standalone="yes"?>
<Relationships xmlns="http://schemas.openxmlformats.org/package/2006/relationships"><Relationship Id="rId1" Type="http://schemas.openxmlformats.org/officeDocument/2006/relationships/image" Target="../media/image62.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 Id="rId4" Type="http://schemas.openxmlformats.org/officeDocument/2006/relationships/image" Target="../media/image8.wmf"/></Relationships>
</file>

<file path=ppt/drawings/_rels/vmlDrawing30.vml.rels><?xml version="1.0" encoding="UTF-8" standalone="yes"?>
<Relationships xmlns="http://schemas.openxmlformats.org/package/2006/relationships"><Relationship Id="rId2" Type="http://schemas.openxmlformats.org/officeDocument/2006/relationships/image" Target="../media/image63.wmf"/><Relationship Id="rId1" Type="http://schemas.openxmlformats.org/officeDocument/2006/relationships/image" Target="../media/image61.wmf"/></Relationships>
</file>

<file path=ppt/drawings/_rels/vmlDrawing31.vml.rels><?xml version="1.0" encoding="UTF-8" standalone="yes"?>
<Relationships xmlns="http://schemas.openxmlformats.org/package/2006/relationships"><Relationship Id="rId3" Type="http://schemas.openxmlformats.org/officeDocument/2006/relationships/image" Target="../media/image66.wmf"/><Relationship Id="rId2" Type="http://schemas.openxmlformats.org/officeDocument/2006/relationships/image" Target="../media/image65.wmf"/><Relationship Id="rId1" Type="http://schemas.openxmlformats.org/officeDocument/2006/relationships/image" Target="../media/image64.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image" Target="../media/image9.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lide Number Placeholder 1"/>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1707CC98-A81C-4FDF-9974-FEC014686FDF}" type="slidenum">
              <a:rPr lang="el-GR" smtClean="0"/>
              <a:t>‹#›</a:t>
            </a:fld>
            <a:endParaRPr lang="el-GR"/>
          </a:p>
        </p:txBody>
      </p:sp>
    </p:spTree>
    <p:extLst>
      <p:ext uri="{BB962C8B-B14F-4D97-AF65-F5344CB8AC3E}">
        <p14:creationId xmlns:p14="http://schemas.microsoft.com/office/powerpoint/2010/main" val="5321199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5778"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1577" tIns="45789" rIns="91577" bIns="45789" numCol="1" anchor="t" anchorCtr="0" compatLnSpc="1">
            <a:prstTxWarp prst="textNoShape">
              <a:avLst/>
            </a:prstTxWarp>
          </a:bodyPr>
          <a:lstStyle>
            <a:lvl1pPr defTabSz="915988">
              <a:defRPr sz="1200">
                <a:latin typeface="Arial" charset="0"/>
              </a:defRPr>
            </a:lvl1pPr>
          </a:lstStyle>
          <a:p>
            <a:pPr>
              <a:defRPr/>
            </a:pPr>
            <a:endParaRPr lang="en-US"/>
          </a:p>
        </p:txBody>
      </p:sp>
      <p:sp>
        <p:nvSpPr>
          <p:cNvPr id="75779" name="Rectangle 3"/>
          <p:cNvSpPr>
            <a:spLocks noGrp="1" noChangeArrowheads="1"/>
          </p:cNvSpPr>
          <p:nvPr>
            <p:ph type="dt" idx="1"/>
          </p:nvPr>
        </p:nvSpPr>
        <p:spPr bwMode="auto">
          <a:xfrm>
            <a:off x="4143375" y="0"/>
            <a:ext cx="3170238" cy="479425"/>
          </a:xfrm>
          <a:prstGeom prst="rect">
            <a:avLst/>
          </a:prstGeom>
          <a:noFill/>
          <a:ln w="9525">
            <a:noFill/>
            <a:miter lim="800000"/>
            <a:headEnd/>
            <a:tailEnd/>
          </a:ln>
          <a:effectLst/>
        </p:spPr>
        <p:txBody>
          <a:bodyPr vert="horz" wrap="square" lIns="91577" tIns="45789" rIns="91577" bIns="45789" numCol="1" anchor="t" anchorCtr="0" compatLnSpc="1">
            <a:prstTxWarp prst="textNoShape">
              <a:avLst/>
            </a:prstTxWarp>
          </a:bodyPr>
          <a:lstStyle>
            <a:lvl1pPr algn="r" defTabSz="915988">
              <a:defRPr sz="1200">
                <a:latin typeface="Arial" charset="0"/>
              </a:defRPr>
            </a:lvl1pPr>
          </a:lstStyle>
          <a:p>
            <a:pPr>
              <a:defRPr/>
            </a:pPr>
            <a:endParaRPr lang="en-US"/>
          </a:p>
        </p:txBody>
      </p:sp>
      <p:sp>
        <p:nvSpPr>
          <p:cNvPr id="37892"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81" name="Rectangle 5"/>
          <p:cNvSpPr>
            <a:spLocks noGrp="1" noChangeArrowheads="1"/>
          </p:cNvSpPr>
          <p:nvPr>
            <p:ph type="body" sz="quarter" idx="3"/>
          </p:nvPr>
        </p:nvSpPr>
        <p:spPr bwMode="auto">
          <a:xfrm>
            <a:off x="731838" y="4560888"/>
            <a:ext cx="5851525" cy="4319587"/>
          </a:xfrm>
          <a:prstGeom prst="rect">
            <a:avLst/>
          </a:prstGeom>
          <a:noFill/>
          <a:ln w="9525">
            <a:noFill/>
            <a:miter lim="800000"/>
            <a:headEnd/>
            <a:tailEnd/>
          </a:ln>
          <a:effectLst/>
        </p:spPr>
        <p:txBody>
          <a:bodyPr vert="horz" wrap="square" lIns="91577" tIns="45789" rIns="91577" bIns="457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5782" name="Rectangle 6"/>
          <p:cNvSpPr>
            <a:spLocks noGrp="1" noChangeArrowheads="1"/>
          </p:cNvSpPr>
          <p:nvPr>
            <p:ph type="ftr" sz="quarter" idx="4"/>
          </p:nvPr>
        </p:nvSpPr>
        <p:spPr bwMode="auto">
          <a:xfrm>
            <a:off x="0" y="9120188"/>
            <a:ext cx="3170238" cy="479425"/>
          </a:xfrm>
          <a:prstGeom prst="rect">
            <a:avLst/>
          </a:prstGeom>
          <a:noFill/>
          <a:ln w="9525">
            <a:noFill/>
            <a:miter lim="800000"/>
            <a:headEnd/>
            <a:tailEnd/>
          </a:ln>
          <a:effectLst/>
        </p:spPr>
        <p:txBody>
          <a:bodyPr vert="horz" wrap="square" lIns="91577" tIns="45789" rIns="91577" bIns="45789" numCol="1" anchor="b" anchorCtr="0" compatLnSpc="1">
            <a:prstTxWarp prst="textNoShape">
              <a:avLst/>
            </a:prstTxWarp>
          </a:bodyPr>
          <a:lstStyle>
            <a:lvl1pPr defTabSz="915988">
              <a:defRPr sz="1200">
                <a:latin typeface="Arial" charset="0"/>
              </a:defRPr>
            </a:lvl1pPr>
          </a:lstStyle>
          <a:p>
            <a:pPr>
              <a:defRPr/>
            </a:pPr>
            <a:endParaRPr lang="en-US"/>
          </a:p>
        </p:txBody>
      </p:sp>
      <p:sp>
        <p:nvSpPr>
          <p:cNvPr id="75783" name="Rectangle 7"/>
          <p:cNvSpPr>
            <a:spLocks noGrp="1" noChangeArrowheads="1"/>
          </p:cNvSpPr>
          <p:nvPr>
            <p:ph type="sldNum" sz="quarter" idx="5"/>
          </p:nvPr>
        </p:nvSpPr>
        <p:spPr bwMode="auto">
          <a:xfrm>
            <a:off x="4143375" y="9120188"/>
            <a:ext cx="3170238" cy="479425"/>
          </a:xfrm>
          <a:prstGeom prst="rect">
            <a:avLst/>
          </a:prstGeom>
          <a:noFill/>
          <a:ln w="9525">
            <a:noFill/>
            <a:miter lim="800000"/>
            <a:headEnd/>
            <a:tailEnd/>
          </a:ln>
          <a:effectLst/>
        </p:spPr>
        <p:txBody>
          <a:bodyPr vert="horz" wrap="square" lIns="91577" tIns="45789" rIns="91577" bIns="45789" numCol="1" anchor="b" anchorCtr="0" compatLnSpc="1">
            <a:prstTxWarp prst="textNoShape">
              <a:avLst/>
            </a:prstTxWarp>
          </a:bodyPr>
          <a:lstStyle>
            <a:lvl1pPr algn="r" defTabSz="915988">
              <a:defRPr sz="1200">
                <a:latin typeface="Arial" charset="0"/>
              </a:defRPr>
            </a:lvl1pPr>
          </a:lstStyle>
          <a:p>
            <a:pPr>
              <a:defRPr/>
            </a:pPr>
            <a:fld id="{F7BB14A8-2285-4AA8-9F56-CF3EE113DBF2}" type="slidenum">
              <a:rPr lang="ar-SA"/>
              <a:pPr>
                <a:defRPr/>
              </a:pPr>
              <a:t>‹#›</a:t>
            </a:fld>
            <a:endParaRPr lang="en-US"/>
          </a:p>
        </p:txBody>
      </p:sp>
    </p:spTree>
    <p:extLst>
      <p:ext uri="{BB962C8B-B14F-4D97-AF65-F5344CB8AC3E}">
        <p14:creationId xmlns:p14="http://schemas.microsoft.com/office/powerpoint/2010/main" val="226023410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eaLnBrk="0" hangingPunct="0">
              <a:spcBef>
                <a:spcPct val="30000"/>
              </a:spcBef>
              <a:defRPr sz="1200">
                <a:solidFill>
                  <a:schemeClr val="tx1"/>
                </a:solidFill>
                <a:latin typeface="Arial" charset="0"/>
                <a:cs typeface="Arial" charset="0"/>
              </a:defRPr>
            </a:lvl1pPr>
            <a:lvl2pPr marL="742950" indent="-285750" defTabSz="915988" eaLnBrk="0" hangingPunct="0">
              <a:spcBef>
                <a:spcPct val="30000"/>
              </a:spcBef>
              <a:defRPr sz="1200">
                <a:solidFill>
                  <a:schemeClr val="tx1"/>
                </a:solidFill>
                <a:latin typeface="Arial" charset="0"/>
                <a:cs typeface="Arial" charset="0"/>
              </a:defRPr>
            </a:lvl2pPr>
            <a:lvl3pPr marL="1143000" indent="-228600" defTabSz="915988" eaLnBrk="0" hangingPunct="0">
              <a:spcBef>
                <a:spcPct val="30000"/>
              </a:spcBef>
              <a:defRPr sz="1200">
                <a:solidFill>
                  <a:schemeClr val="tx1"/>
                </a:solidFill>
                <a:latin typeface="Arial" charset="0"/>
                <a:cs typeface="Arial" charset="0"/>
              </a:defRPr>
            </a:lvl3pPr>
            <a:lvl4pPr marL="1600200" indent="-228600" defTabSz="915988" eaLnBrk="0" hangingPunct="0">
              <a:spcBef>
                <a:spcPct val="30000"/>
              </a:spcBef>
              <a:defRPr sz="1200">
                <a:solidFill>
                  <a:schemeClr val="tx1"/>
                </a:solidFill>
                <a:latin typeface="Arial" charset="0"/>
                <a:cs typeface="Arial" charset="0"/>
              </a:defRPr>
            </a:lvl4pPr>
            <a:lvl5pPr marL="2057400" indent="-228600" defTabSz="915988" eaLnBrk="0" hangingPunct="0">
              <a:spcBef>
                <a:spcPct val="30000"/>
              </a:spcBef>
              <a:defRPr sz="1200">
                <a:solidFill>
                  <a:schemeClr val="tx1"/>
                </a:solidFill>
                <a:latin typeface="Arial" charset="0"/>
                <a:cs typeface="Arial" charset="0"/>
              </a:defRPr>
            </a:lvl5pPr>
            <a:lvl6pPr marL="2514600" indent="-228600" defTabSz="915988" eaLnBrk="0" fontAlgn="base" hangingPunct="0">
              <a:spcBef>
                <a:spcPct val="30000"/>
              </a:spcBef>
              <a:spcAft>
                <a:spcPct val="0"/>
              </a:spcAft>
              <a:defRPr sz="1200">
                <a:solidFill>
                  <a:schemeClr val="tx1"/>
                </a:solidFill>
                <a:latin typeface="Arial" charset="0"/>
                <a:cs typeface="Arial" charset="0"/>
              </a:defRPr>
            </a:lvl6pPr>
            <a:lvl7pPr marL="2971800" indent="-228600" defTabSz="915988" eaLnBrk="0" fontAlgn="base" hangingPunct="0">
              <a:spcBef>
                <a:spcPct val="30000"/>
              </a:spcBef>
              <a:spcAft>
                <a:spcPct val="0"/>
              </a:spcAft>
              <a:defRPr sz="1200">
                <a:solidFill>
                  <a:schemeClr val="tx1"/>
                </a:solidFill>
                <a:latin typeface="Arial" charset="0"/>
                <a:cs typeface="Arial" charset="0"/>
              </a:defRPr>
            </a:lvl7pPr>
            <a:lvl8pPr marL="3429000" indent="-228600" defTabSz="915988" eaLnBrk="0" fontAlgn="base" hangingPunct="0">
              <a:spcBef>
                <a:spcPct val="30000"/>
              </a:spcBef>
              <a:spcAft>
                <a:spcPct val="0"/>
              </a:spcAft>
              <a:defRPr sz="1200">
                <a:solidFill>
                  <a:schemeClr val="tx1"/>
                </a:solidFill>
                <a:latin typeface="Arial" charset="0"/>
                <a:cs typeface="Arial" charset="0"/>
              </a:defRPr>
            </a:lvl8pPr>
            <a:lvl9pPr marL="3886200" indent="-228600" defTabSz="915988"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68192C76-DD73-4DC1-A303-C7144B08B84A}" type="slidenum">
              <a:rPr lang="ar-SA" altLang="el-GR" smtClean="0"/>
              <a:pPr eaLnBrk="1" hangingPunct="1">
                <a:spcBef>
                  <a:spcPct val="0"/>
                </a:spcBef>
              </a:pPr>
              <a:t>2</a:t>
            </a:fld>
            <a:endParaRPr lang="en-US" altLang="el-GR"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xfrm>
            <a:off x="730250" y="4560888"/>
            <a:ext cx="5854700"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5048153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eaLnBrk="0" hangingPunct="0">
              <a:spcBef>
                <a:spcPct val="30000"/>
              </a:spcBef>
              <a:defRPr sz="1200">
                <a:solidFill>
                  <a:schemeClr val="tx1"/>
                </a:solidFill>
                <a:latin typeface="Arial" charset="0"/>
                <a:cs typeface="Arial" charset="0"/>
              </a:defRPr>
            </a:lvl1pPr>
            <a:lvl2pPr marL="742950" indent="-285750" defTabSz="915988" eaLnBrk="0" hangingPunct="0">
              <a:spcBef>
                <a:spcPct val="30000"/>
              </a:spcBef>
              <a:defRPr sz="1200">
                <a:solidFill>
                  <a:schemeClr val="tx1"/>
                </a:solidFill>
                <a:latin typeface="Arial" charset="0"/>
                <a:cs typeface="Arial" charset="0"/>
              </a:defRPr>
            </a:lvl2pPr>
            <a:lvl3pPr marL="1143000" indent="-228600" defTabSz="915988" eaLnBrk="0" hangingPunct="0">
              <a:spcBef>
                <a:spcPct val="30000"/>
              </a:spcBef>
              <a:defRPr sz="1200">
                <a:solidFill>
                  <a:schemeClr val="tx1"/>
                </a:solidFill>
                <a:latin typeface="Arial" charset="0"/>
                <a:cs typeface="Arial" charset="0"/>
              </a:defRPr>
            </a:lvl3pPr>
            <a:lvl4pPr marL="1600200" indent="-228600" defTabSz="915988" eaLnBrk="0" hangingPunct="0">
              <a:spcBef>
                <a:spcPct val="30000"/>
              </a:spcBef>
              <a:defRPr sz="1200">
                <a:solidFill>
                  <a:schemeClr val="tx1"/>
                </a:solidFill>
                <a:latin typeface="Arial" charset="0"/>
                <a:cs typeface="Arial" charset="0"/>
              </a:defRPr>
            </a:lvl4pPr>
            <a:lvl5pPr marL="2057400" indent="-228600" defTabSz="915988" eaLnBrk="0" hangingPunct="0">
              <a:spcBef>
                <a:spcPct val="30000"/>
              </a:spcBef>
              <a:defRPr sz="1200">
                <a:solidFill>
                  <a:schemeClr val="tx1"/>
                </a:solidFill>
                <a:latin typeface="Arial" charset="0"/>
                <a:cs typeface="Arial" charset="0"/>
              </a:defRPr>
            </a:lvl5pPr>
            <a:lvl6pPr marL="2514600" indent="-228600" defTabSz="915988" eaLnBrk="0" fontAlgn="base" hangingPunct="0">
              <a:spcBef>
                <a:spcPct val="30000"/>
              </a:spcBef>
              <a:spcAft>
                <a:spcPct val="0"/>
              </a:spcAft>
              <a:defRPr sz="1200">
                <a:solidFill>
                  <a:schemeClr val="tx1"/>
                </a:solidFill>
                <a:latin typeface="Arial" charset="0"/>
                <a:cs typeface="Arial" charset="0"/>
              </a:defRPr>
            </a:lvl6pPr>
            <a:lvl7pPr marL="2971800" indent="-228600" defTabSz="915988" eaLnBrk="0" fontAlgn="base" hangingPunct="0">
              <a:spcBef>
                <a:spcPct val="30000"/>
              </a:spcBef>
              <a:spcAft>
                <a:spcPct val="0"/>
              </a:spcAft>
              <a:defRPr sz="1200">
                <a:solidFill>
                  <a:schemeClr val="tx1"/>
                </a:solidFill>
                <a:latin typeface="Arial" charset="0"/>
                <a:cs typeface="Arial" charset="0"/>
              </a:defRPr>
            </a:lvl7pPr>
            <a:lvl8pPr marL="3429000" indent="-228600" defTabSz="915988" eaLnBrk="0" fontAlgn="base" hangingPunct="0">
              <a:spcBef>
                <a:spcPct val="30000"/>
              </a:spcBef>
              <a:spcAft>
                <a:spcPct val="0"/>
              </a:spcAft>
              <a:defRPr sz="1200">
                <a:solidFill>
                  <a:schemeClr val="tx1"/>
                </a:solidFill>
                <a:latin typeface="Arial" charset="0"/>
                <a:cs typeface="Arial" charset="0"/>
              </a:defRPr>
            </a:lvl8pPr>
            <a:lvl9pPr marL="3886200" indent="-228600" defTabSz="915988"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E2A8519F-2F42-4405-8C54-11B45117D41F}" type="slidenum">
              <a:rPr lang="ar-SA" altLang="el-GR" smtClean="0"/>
              <a:pPr eaLnBrk="1" hangingPunct="1">
                <a:spcBef>
                  <a:spcPct val="0"/>
                </a:spcBef>
              </a:pPr>
              <a:t>11</a:t>
            </a:fld>
            <a:endParaRPr lang="en-US" altLang="el-GR" smtClean="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xfrm>
            <a:off x="730250" y="4560888"/>
            <a:ext cx="5854700"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38152668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eaLnBrk="0" hangingPunct="0">
              <a:spcBef>
                <a:spcPct val="30000"/>
              </a:spcBef>
              <a:defRPr sz="1200">
                <a:solidFill>
                  <a:schemeClr val="tx1"/>
                </a:solidFill>
                <a:latin typeface="Arial" charset="0"/>
                <a:cs typeface="Arial" charset="0"/>
              </a:defRPr>
            </a:lvl1pPr>
            <a:lvl2pPr marL="742950" indent="-285750" defTabSz="915988" eaLnBrk="0" hangingPunct="0">
              <a:spcBef>
                <a:spcPct val="30000"/>
              </a:spcBef>
              <a:defRPr sz="1200">
                <a:solidFill>
                  <a:schemeClr val="tx1"/>
                </a:solidFill>
                <a:latin typeface="Arial" charset="0"/>
                <a:cs typeface="Arial" charset="0"/>
              </a:defRPr>
            </a:lvl2pPr>
            <a:lvl3pPr marL="1143000" indent="-228600" defTabSz="915988" eaLnBrk="0" hangingPunct="0">
              <a:spcBef>
                <a:spcPct val="30000"/>
              </a:spcBef>
              <a:defRPr sz="1200">
                <a:solidFill>
                  <a:schemeClr val="tx1"/>
                </a:solidFill>
                <a:latin typeface="Arial" charset="0"/>
                <a:cs typeface="Arial" charset="0"/>
              </a:defRPr>
            </a:lvl3pPr>
            <a:lvl4pPr marL="1600200" indent="-228600" defTabSz="915988" eaLnBrk="0" hangingPunct="0">
              <a:spcBef>
                <a:spcPct val="30000"/>
              </a:spcBef>
              <a:defRPr sz="1200">
                <a:solidFill>
                  <a:schemeClr val="tx1"/>
                </a:solidFill>
                <a:latin typeface="Arial" charset="0"/>
                <a:cs typeface="Arial" charset="0"/>
              </a:defRPr>
            </a:lvl4pPr>
            <a:lvl5pPr marL="2057400" indent="-228600" defTabSz="915988" eaLnBrk="0" hangingPunct="0">
              <a:spcBef>
                <a:spcPct val="30000"/>
              </a:spcBef>
              <a:defRPr sz="1200">
                <a:solidFill>
                  <a:schemeClr val="tx1"/>
                </a:solidFill>
                <a:latin typeface="Arial" charset="0"/>
                <a:cs typeface="Arial" charset="0"/>
              </a:defRPr>
            </a:lvl5pPr>
            <a:lvl6pPr marL="2514600" indent="-228600" defTabSz="915988" eaLnBrk="0" fontAlgn="base" hangingPunct="0">
              <a:spcBef>
                <a:spcPct val="30000"/>
              </a:spcBef>
              <a:spcAft>
                <a:spcPct val="0"/>
              </a:spcAft>
              <a:defRPr sz="1200">
                <a:solidFill>
                  <a:schemeClr val="tx1"/>
                </a:solidFill>
                <a:latin typeface="Arial" charset="0"/>
                <a:cs typeface="Arial" charset="0"/>
              </a:defRPr>
            </a:lvl6pPr>
            <a:lvl7pPr marL="2971800" indent="-228600" defTabSz="915988" eaLnBrk="0" fontAlgn="base" hangingPunct="0">
              <a:spcBef>
                <a:spcPct val="30000"/>
              </a:spcBef>
              <a:spcAft>
                <a:spcPct val="0"/>
              </a:spcAft>
              <a:defRPr sz="1200">
                <a:solidFill>
                  <a:schemeClr val="tx1"/>
                </a:solidFill>
                <a:latin typeface="Arial" charset="0"/>
                <a:cs typeface="Arial" charset="0"/>
              </a:defRPr>
            </a:lvl7pPr>
            <a:lvl8pPr marL="3429000" indent="-228600" defTabSz="915988" eaLnBrk="0" fontAlgn="base" hangingPunct="0">
              <a:spcBef>
                <a:spcPct val="30000"/>
              </a:spcBef>
              <a:spcAft>
                <a:spcPct val="0"/>
              </a:spcAft>
              <a:defRPr sz="1200">
                <a:solidFill>
                  <a:schemeClr val="tx1"/>
                </a:solidFill>
                <a:latin typeface="Arial" charset="0"/>
                <a:cs typeface="Arial" charset="0"/>
              </a:defRPr>
            </a:lvl8pPr>
            <a:lvl9pPr marL="3886200" indent="-228600" defTabSz="915988"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FAD90F11-B5B1-4B90-8DFB-E2AC76BB8DAA}" type="slidenum">
              <a:rPr lang="ar-SA" altLang="el-GR" smtClean="0"/>
              <a:pPr eaLnBrk="1" hangingPunct="1">
                <a:spcBef>
                  <a:spcPct val="0"/>
                </a:spcBef>
              </a:pPr>
              <a:t>12</a:t>
            </a:fld>
            <a:endParaRPr lang="en-US" altLang="el-GR" smtClean="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xfrm>
            <a:off x="730250" y="4560888"/>
            <a:ext cx="5854700"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1432670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eaLnBrk="0" hangingPunct="0">
              <a:spcBef>
                <a:spcPct val="30000"/>
              </a:spcBef>
              <a:defRPr sz="1200">
                <a:solidFill>
                  <a:schemeClr val="tx1"/>
                </a:solidFill>
                <a:latin typeface="Arial" charset="0"/>
                <a:cs typeface="Arial" charset="0"/>
              </a:defRPr>
            </a:lvl1pPr>
            <a:lvl2pPr marL="742950" indent="-285750" defTabSz="915988" eaLnBrk="0" hangingPunct="0">
              <a:spcBef>
                <a:spcPct val="30000"/>
              </a:spcBef>
              <a:defRPr sz="1200">
                <a:solidFill>
                  <a:schemeClr val="tx1"/>
                </a:solidFill>
                <a:latin typeface="Arial" charset="0"/>
                <a:cs typeface="Arial" charset="0"/>
              </a:defRPr>
            </a:lvl2pPr>
            <a:lvl3pPr marL="1143000" indent="-228600" defTabSz="915988" eaLnBrk="0" hangingPunct="0">
              <a:spcBef>
                <a:spcPct val="30000"/>
              </a:spcBef>
              <a:defRPr sz="1200">
                <a:solidFill>
                  <a:schemeClr val="tx1"/>
                </a:solidFill>
                <a:latin typeface="Arial" charset="0"/>
                <a:cs typeface="Arial" charset="0"/>
              </a:defRPr>
            </a:lvl3pPr>
            <a:lvl4pPr marL="1600200" indent="-228600" defTabSz="915988" eaLnBrk="0" hangingPunct="0">
              <a:spcBef>
                <a:spcPct val="30000"/>
              </a:spcBef>
              <a:defRPr sz="1200">
                <a:solidFill>
                  <a:schemeClr val="tx1"/>
                </a:solidFill>
                <a:latin typeface="Arial" charset="0"/>
                <a:cs typeface="Arial" charset="0"/>
              </a:defRPr>
            </a:lvl4pPr>
            <a:lvl5pPr marL="2057400" indent="-228600" defTabSz="915988" eaLnBrk="0" hangingPunct="0">
              <a:spcBef>
                <a:spcPct val="30000"/>
              </a:spcBef>
              <a:defRPr sz="1200">
                <a:solidFill>
                  <a:schemeClr val="tx1"/>
                </a:solidFill>
                <a:latin typeface="Arial" charset="0"/>
                <a:cs typeface="Arial" charset="0"/>
              </a:defRPr>
            </a:lvl5pPr>
            <a:lvl6pPr marL="2514600" indent="-228600" defTabSz="915988" eaLnBrk="0" fontAlgn="base" hangingPunct="0">
              <a:spcBef>
                <a:spcPct val="30000"/>
              </a:spcBef>
              <a:spcAft>
                <a:spcPct val="0"/>
              </a:spcAft>
              <a:defRPr sz="1200">
                <a:solidFill>
                  <a:schemeClr val="tx1"/>
                </a:solidFill>
                <a:latin typeface="Arial" charset="0"/>
                <a:cs typeface="Arial" charset="0"/>
              </a:defRPr>
            </a:lvl6pPr>
            <a:lvl7pPr marL="2971800" indent="-228600" defTabSz="915988" eaLnBrk="0" fontAlgn="base" hangingPunct="0">
              <a:spcBef>
                <a:spcPct val="30000"/>
              </a:spcBef>
              <a:spcAft>
                <a:spcPct val="0"/>
              </a:spcAft>
              <a:defRPr sz="1200">
                <a:solidFill>
                  <a:schemeClr val="tx1"/>
                </a:solidFill>
                <a:latin typeface="Arial" charset="0"/>
                <a:cs typeface="Arial" charset="0"/>
              </a:defRPr>
            </a:lvl7pPr>
            <a:lvl8pPr marL="3429000" indent="-228600" defTabSz="915988" eaLnBrk="0" fontAlgn="base" hangingPunct="0">
              <a:spcBef>
                <a:spcPct val="30000"/>
              </a:spcBef>
              <a:spcAft>
                <a:spcPct val="0"/>
              </a:spcAft>
              <a:defRPr sz="1200">
                <a:solidFill>
                  <a:schemeClr val="tx1"/>
                </a:solidFill>
                <a:latin typeface="Arial" charset="0"/>
                <a:cs typeface="Arial" charset="0"/>
              </a:defRPr>
            </a:lvl8pPr>
            <a:lvl9pPr marL="3886200" indent="-228600" defTabSz="915988"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5CFBBED5-016F-4883-A7D3-C8D6D15164E0}" type="slidenum">
              <a:rPr lang="ar-SA" altLang="el-GR" smtClean="0"/>
              <a:pPr eaLnBrk="1" hangingPunct="1">
                <a:spcBef>
                  <a:spcPct val="0"/>
                </a:spcBef>
              </a:pPr>
              <a:t>13</a:t>
            </a:fld>
            <a:endParaRPr lang="en-US" altLang="el-GR" smtClean="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xfrm>
            <a:off x="730250" y="4560888"/>
            <a:ext cx="5854700"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3553757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eaLnBrk="0" hangingPunct="0">
              <a:spcBef>
                <a:spcPct val="30000"/>
              </a:spcBef>
              <a:defRPr sz="1200">
                <a:solidFill>
                  <a:schemeClr val="tx1"/>
                </a:solidFill>
                <a:latin typeface="Arial" charset="0"/>
                <a:cs typeface="Arial" charset="0"/>
              </a:defRPr>
            </a:lvl1pPr>
            <a:lvl2pPr marL="742950" indent="-285750" defTabSz="915988" eaLnBrk="0" hangingPunct="0">
              <a:spcBef>
                <a:spcPct val="30000"/>
              </a:spcBef>
              <a:defRPr sz="1200">
                <a:solidFill>
                  <a:schemeClr val="tx1"/>
                </a:solidFill>
                <a:latin typeface="Arial" charset="0"/>
                <a:cs typeface="Arial" charset="0"/>
              </a:defRPr>
            </a:lvl2pPr>
            <a:lvl3pPr marL="1143000" indent="-228600" defTabSz="915988" eaLnBrk="0" hangingPunct="0">
              <a:spcBef>
                <a:spcPct val="30000"/>
              </a:spcBef>
              <a:defRPr sz="1200">
                <a:solidFill>
                  <a:schemeClr val="tx1"/>
                </a:solidFill>
                <a:latin typeface="Arial" charset="0"/>
                <a:cs typeface="Arial" charset="0"/>
              </a:defRPr>
            </a:lvl3pPr>
            <a:lvl4pPr marL="1600200" indent="-228600" defTabSz="915988" eaLnBrk="0" hangingPunct="0">
              <a:spcBef>
                <a:spcPct val="30000"/>
              </a:spcBef>
              <a:defRPr sz="1200">
                <a:solidFill>
                  <a:schemeClr val="tx1"/>
                </a:solidFill>
                <a:latin typeface="Arial" charset="0"/>
                <a:cs typeface="Arial" charset="0"/>
              </a:defRPr>
            </a:lvl4pPr>
            <a:lvl5pPr marL="2057400" indent="-228600" defTabSz="915988" eaLnBrk="0" hangingPunct="0">
              <a:spcBef>
                <a:spcPct val="30000"/>
              </a:spcBef>
              <a:defRPr sz="1200">
                <a:solidFill>
                  <a:schemeClr val="tx1"/>
                </a:solidFill>
                <a:latin typeface="Arial" charset="0"/>
                <a:cs typeface="Arial" charset="0"/>
              </a:defRPr>
            </a:lvl5pPr>
            <a:lvl6pPr marL="2514600" indent="-228600" defTabSz="915988" eaLnBrk="0" fontAlgn="base" hangingPunct="0">
              <a:spcBef>
                <a:spcPct val="30000"/>
              </a:spcBef>
              <a:spcAft>
                <a:spcPct val="0"/>
              </a:spcAft>
              <a:defRPr sz="1200">
                <a:solidFill>
                  <a:schemeClr val="tx1"/>
                </a:solidFill>
                <a:latin typeface="Arial" charset="0"/>
                <a:cs typeface="Arial" charset="0"/>
              </a:defRPr>
            </a:lvl6pPr>
            <a:lvl7pPr marL="2971800" indent="-228600" defTabSz="915988" eaLnBrk="0" fontAlgn="base" hangingPunct="0">
              <a:spcBef>
                <a:spcPct val="30000"/>
              </a:spcBef>
              <a:spcAft>
                <a:spcPct val="0"/>
              </a:spcAft>
              <a:defRPr sz="1200">
                <a:solidFill>
                  <a:schemeClr val="tx1"/>
                </a:solidFill>
                <a:latin typeface="Arial" charset="0"/>
                <a:cs typeface="Arial" charset="0"/>
              </a:defRPr>
            </a:lvl7pPr>
            <a:lvl8pPr marL="3429000" indent="-228600" defTabSz="915988" eaLnBrk="0" fontAlgn="base" hangingPunct="0">
              <a:spcBef>
                <a:spcPct val="30000"/>
              </a:spcBef>
              <a:spcAft>
                <a:spcPct val="0"/>
              </a:spcAft>
              <a:defRPr sz="1200">
                <a:solidFill>
                  <a:schemeClr val="tx1"/>
                </a:solidFill>
                <a:latin typeface="Arial" charset="0"/>
                <a:cs typeface="Arial" charset="0"/>
              </a:defRPr>
            </a:lvl8pPr>
            <a:lvl9pPr marL="3886200" indent="-228600" defTabSz="915988"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CF09ABFB-E618-49AC-9EEF-27C48D31627C}" type="slidenum">
              <a:rPr lang="ar-SA" altLang="el-GR" smtClean="0"/>
              <a:pPr eaLnBrk="1" hangingPunct="1">
                <a:spcBef>
                  <a:spcPct val="0"/>
                </a:spcBef>
              </a:pPr>
              <a:t>16</a:t>
            </a:fld>
            <a:endParaRPr lang="en-US" altLang="el-GR"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xfrm>
            <a:off x="730250" y="4560888"/>
            <a:ext cx="5854700"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50000"/>
              </a:spcBef>
            </a:pPr>
            <a:endParaRPr lang="el-GR" altLang="el-GR" smtClean="0"/>
          </a:p>
        </p:txBody>
      </p:sp>
    </p:spTree>
    <p:extLst>
      <p:ext uri="{BB962C8B-B14F-4D97-AF65-F5344CB8AC3E}">
        <p14:creationId xmlns:p14="http://schemas.microsoft.com/office/powerpoint/2010/main" val="23407725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eaLnBrk="0" hangingPunct="0">
              <a:spcBef>
                <a:spcPct val="30000"/>
              </a:spcBef>
              <a:defRPr sz="1200">
                <a:solidFill>
                  <a:schemeClr val="tx1"/>
                </a:solidFill>
                <a:latin typeface="Arial" charset="0"/>
                <a:cs typeface="Arial" charset="0"/>
              </a:defRPr>
            </a:lvl1pPr>
            <a:lvl2pPr marL="742950" indent="-285750" defTabSz="915988" eaLnBrk="0" hangingPunct="0">
              <a:spcBef>
                <a:spcPct val="30000"/>
              </a:spcBef>
              <a:defRPr sz="1200">
                <a:solidFill>
                  <a:schemeClr val="tx1"/>
                </a:solidFill>
                <a:latin typeface="Arial" charset="0"/>
                <a:cs typeface="Arial" charset="0"/>
              </a:defRPr>
            </a:lvl2pPr>
            <a:lvl3pPr marL="1143000" indent="-228600" defTabSz="915988" eaLnBrk="0" hangingPunct="0">
              <a:spcBef>
                <a:spcPct val="30000"/>
              </a:spcBef>
              <a:defRPr sz="1200">
                <a:solidFill>
                  <a:schemeClr val="tx1"/>
                </a:solidFill>
                <a:latin typeface="Arial" charset="0"/>
                <a:cs typeface="Arial" charset="0"/>
              </a:defRPr>
            </a:lvl3pPr>
            <a:lvl4pPr marL="1600200" indent="-228600" defTabSz="915988" eaLnBrk="0" hangingPunct="0">
              <a:spcBef>
                <a:spcPct val="30000"/>
              </a:spcBef>
              <a:defRPr sz="1200">
                <a:solidFill>
                  <a:schemeClr val="tx1"/>
                </a:solidFill>
                <a:latin typeface="Arial" charset="0"/>
                <a:cs typeface="Arial" charset="0"/>
              </a:defRPr>
            </a:lvl4pPr>
            <a:lvl5pPr marL="2057400" indent="-228600" defTabSz="915988" eaLnBrk="0" hangingPunct="0">
              <a:spcBef>
                <a:spcPct val="30000"/>
              </a:spcBef>
              <a:defRPr sz="1200">
                <a:solidFill>
                  <a:schemeClr val="tx1"/>
                </a:solidFill>
                <a:latin typeface="Arial" charset="0"/>
                <a:cs typeface="Arial" charset="0"/>
              </a:defRPr>
            </a:lvl5pPr>
            <a:lvl6pPr marL="2514600" indent="-228600" defTabSz="915988" eaLnBrk="0" fontAlgn="base" hangingPunct="0">
              <a:spcBef>
                <a:spcPct val="30000"/>
              </a:spcBef>
              <a:spcAft>
                <a:spcPct val="0"/>
              </a:spcAft>
              <a:defRPr sz="1200">
                <a:solidFill>
                  <a:schemeClr val="tx1"/>
                </a:solidFill>
                <a:latin typeface="Arial" charset="0"/>
                <a:cs typeface="Arial" charset="0"/>
              </a:defRPr>
            </a:lvl6pPr>
            <a:lvl7pPr marL="2971800" indent="-228600" defTabSz="915988" eaLnBrk="0" fontAlgn="base" hangingPunct="0">
              <a:spcBef>
                <a:spcPct val="30000"/>
              </a:spcBef>
              <a:spcAft>
                <a:spcPct val="0"/>
              </a:spcAft>
              <a:defRPr sz="1200">
                <a:solidFill>
                  <a:schemeClr val="tx1"/>
                </a:solidFill>
                <a:latin typeface="Arial" charset="0"/>
                <a:cs typeface="Arial" charset="0"/>
              </a:defRPr>
            </a:lvl7pPr>
            <a:lvl8pPr marL="3429000" indent="-228600" defTabSz="915988" eaLnBrk="0" fontAlgn="base" hangingPunct="0">
              <a:spcBef>
                <a:spcPct val="30000"/>
              </a:spcBef>
              <a:spcAft>
                <a:spcPct val="0"/>
              </a:spcAft>
              <a:defRPr sz="1200">
                <a:solidFill>
                  <a:schemeClr val="tx1"/>
                </a:solidFill>
                <a:latin typeface="Arial" charset="0"/>
                <a:cs typeface="Arial" charset="0"/>
              </a:defRPr>
            </a:lvl8pPr>
            <a:lvl9pPr marL="3886200" indent="-228600" defTabSz="915988"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E2F82BFC-4828-4F66-93CC-F04548B0169C}" type="slidenum">
              <a:rPr lang="ar-SA" altLang="el-GR" smtClean="0"/>
              <a:pPr eaLnBrk="1" hangingPunct="1">
                <a:spcBef>
                  <a:spcPct val="0"/>
                </a:spcBef>
              </a:pPr>
              <a:t>17</a:t>
            </a:fld>
            <a:endParaRPr lang="en-US" altLang="el-GR"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xfrm>
            <a:off x="730250" y="4560888"/>
            <a:ext cx="5854700"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24866512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eaLnBrk="0" hangingPunct="0">
              <a:spcBef>
                <a:spcPct val="30000"/>
              </a:spcBef>
              <a:defRPr sz="1200">
                <a:solidFill>
                  <a:schemeClr val="tx1"/>
                </a:solidFill>
                <a:latin typeface="Arial" charset="0"/>
                <a:cs typeface="Arial" charset="0"/>
              </a:defRPr>
            </a:lvl1pPr>
            <a:lvl2pPr marL="742950" indent="-285750" defTabSz="915988" eaLnBrk="0" hangingPunct="0">
              <a:spcBef>
                <a:spcPct val="30000"/>
              </a:spcBef>
              <a:defRPr sz="1200">
                <a:solidFill>
                  <a:schemeClr val="tx1"/>
                </a:solidFill>
                <a:latin typeface="Arial" charset="0"/>
                <a:cs typeface="Arial" charset="0"/>
              </a:defRPr>
            </a:lvl2pPr>
            <a:lvl3pPr marL="1143000" indent="-228600" defTabSz="915988" eaLnBrk="0" hangingPunct="0">
              <a:spcBef>
                <a:spcPct val="30000"/>
              </a:spcBef>
              <a:defRPr sz="1200">
                <a:solidFill>
                  <a:schemeClr val="tx1"/>
                </a:solidFill>
                <a:latin typeface="Arial" charset="0"/>
                <a:cs typeface="Arial" charset="0"/>
              </a:defRPr>
            </a:lvl3pPr>
            <a:lvl4pPr marL="1600200" indent="-228600" defTabSz="915988" eaLnBrk="0" hangingPunct="0">
              <a:spcBef>
                <a:spcPct val="30000"/>
              </a:spcBef>
              <a:defRPr sz="1200">
                <a:solidFill>
                  <a:schemeClr val="tx1"/>
                </a:solidFill>
                <a:latin typeface="Arial" charset="0"/>
                <a:cs typeface="Arial" charset="0"/>
              </a:defRPr>
            </a:lvl4pPr>
            <a:lvl5pPr marL="2057400" indent="-228600" defTabSz="915988" eaLnBrk="0" hangingPunct="0">
              <a:spcBef>
                <a:spcPct val="30000"/>
              </a:spcBef>
              <a:defRPr sz="1200">
                <a:solidFill>
                  <a:schemeClr val="tx1"/>
                </a:solidFill>
                <a:latin typeface="Arial" charset="0"/>
                <a:cs typeface="Arial" charset="0"/>
              </a:defRPr>
            </a:lvl5pPr>
            <a:lvl6pPr marL="2514600" indent="-228600" defTabSz="915988" eaLnBrk="0" fontAlgn="base" hangingPunct="0">
              <a:spcBef>
                <a:spcPct val="30000"/>
              </a:spcBef>
              <a:spcAft>
                <a:spcPct val="0"/>
              </a:spcAft>
              <a:defRPr sz="1200">
                <a:solidFill>
                  <a:schemeClr val="tx1"/>
                </a:solidFill>
                <a:latin typeface="Arial" charset="0"/>
                <a:cs typeface="Arial" charset="0"/>
              </a:defRPr>
            </a:lvl6pPr>
            <a:lvl7pPr marL="2971800" indent="-228600" defTabSz="915988" eaLnBrk="0" fontAlgn="base" hangingPunct="0">
              <a:spcBef>
                <a:spcPct val="30000"/>
              </a:spcBef>
              <a:spcAft>
                <a:spcPct val="0"/>
              </a:spcAft>
              <a:defRPr sz="1200">
                <a:solidFill>
                  <a:schemeClr val="tx1"/>
                </a:solidFill>
                <a:latin typeface="Arial" charset="0"/>
                <a:cs typeface="Arial" charset="0"/>
              </a:defRPr>
            </a:lvl7pPr>
            <a:lvl8pPr marL="3429000" indent="-228600" defTabSz="915988" eaLnBrk="0" fontAlgn="base" hangingPunct="0">
              <a:spcBef>
                <a:spcPct val="30000"/>
              </a:spcBef>
              <a:spcAft>
                <a:spcPct val="0"/>
              </a:spcAft>
              <a:defRPr sz="1200">
                <a:solidFill>
                  <a:schemeClr val="tx1"/>
                </a:solidFill>
                <a:latin typeface="Arial" charset="0"/>
                <a:cs typeface="Arial" charset="0"/>
              </a:defRPr>
            </a:lvl8pPr>
            <a:lvl9pPr marL="3886200" indent="-228600" defTabSz="915988"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9D8831D8-A0D3-4E4E-ABF2-D84D5B447595}" type="slidenum">
              <a:rPr lang="ar-SA" altLang="el-GR" smtClean="0"/>
              <a:pPr eaLnBrk="1" hangingPunct="1">
                <a:spcBef>
                  <a:spcPct val="0"/>
                </a:spcBef>
              </a:pPr>
              <a:t>18</a:t>
            </a:fld>
            <a:endParaRPr lang="en-US" altLang="el-GR" smtClean="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xfrm>
            <a:off x="730250" y="4560888"/>
            <a:ext cx="5854700"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293394358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eaLnBrk="0" hangingPunct="0">
              <a:spcBef>
                <a:spcPct val="30000"/>
              </a:spcBef>
              <a:defRPr sz="1200">
                <a:solidFill>
                  <a:schemeClr val="tx1"/>
                </a:solidFill>
                <a:latin typeface="Arial" charset="0"/>
                <a:cs typeface="Arial" charset="0"/>
              </a:defRPr>
            </a:lvl1pPr>
            <a:lvl2pPr marL="742950" indent="-285750" defTabSz="915988" eaLnBrk="0" hangingPunct="0">
              <a:spcBef>
                <a:spcPct val="30000"/>
              </a:spcBef>
              <a:defRPr sz="1200">
                <a:solidFill>
                  <a:schemeClr val="tx1"/>
                </a:solidFill>
                <a:latin typeface="Arial" charset="0"/>
                <a:cs typeface="Arial" charset="0"/>
              </a:defRPr>
            </a:lvl2pPr>
            <a:lvl3pPr marL="1143000" indent="-228600" defTabSz="915988" eaLnBrk="0" hangingPunct="0">
              <a:spcBef>
                <a:spcPct val="30000"/>
              </a:spcBef>
              <a:defRPr sz="1200">
                <a:solidFill>
                  <a:schemeClr val="tx1"/>
                </a:solidFill>
                <a:latin typeface="Arial" charset="0"/>
                <a:cs typeface="Arial" charset="0"/>
              </a:defRPr>
            </a:lvl3pPr>
            <a:lvl4pPr marL="1600200" indent="-228600" defTabSz="915988" eaLnBrk="0" hangingPunct="0">
              <a:spcBef>
                <a:spcPct val="30000"/>
              </a:spcBef>
              <a:defRPr sz="1200">
                <a:solidFill>
                  <a:schemeClr val="tx1"/>
                </a:solidFill>
                <a:latin typeface="Arial" charset="0"/>
                <a:cs typeface="Arial" charset="0"/>
              </a:defRPr>
            </a:lvl4pPr>
            <a:lvl5pPr marL="2057400" indent="-228600" defTabSz="915988" eaLnBrk="0" hangingPunct="0">
              <a:spcBef>
                <a:spcPct val="30000"/>
              </a:spcBef>
              <a:defRPr sz="1200">
                <a:solidFill>
                  <a:schemeClr val="tx1"/>
                </a:solidFill>
                <a:latin typeface="Arial" charset="0"/>
                <a:cs typeface="Arial" charset="0"/>
              </a:defRPr>
            </a:lvl5pPr>
            <a:lvl6pPr marL="2514600" indent="-228600" defTabSz="915988" eaLnBrk="0" fontAlgn="base" hangingPunct="0">
              <a:spcBef>
                <a:spcPct val="30000"/>
              </a:spcBef>
              <a:spcAft>
                <a:spcPct val="0"/>
              </a:spcAft>
              <a:defRPr sz="1200">
                <a:solidFill>
                  <a:schemeClr val="tx1"/>
                </a:solidFill>
                <a:latin typeface="Arial" charset="0"/>
                <a:cs typeface="Arial" charset="0"/>
              </a:defRPr>
            </a:lvl6pPr>
            <a:lvl7pPr marL="2971800" indent="-228600" defTabSz="915988" eaLnBrk="0" fontAlgn="base" hangingPunct="0">
              <a:spcBef>
                <a:spcPct val="30000"/>
              </a:spcBef>
              <a:spcAft>
                <a:spcPct val="0"/>
              </a:spcAft>
              <a:defRPr sz="1200">
                <a:solidFill>
                  <a:schemeClr val="tx1"/>
                </a:solidFill>
                <a:latin typeface="Arial" charset="0"/>
                <a:cs typeface="Arial" charset="0"/>
              </a:defRPr>
            </a:lvl7pPr>
            <a:lvl8pPr marL="3429000" indent="-228600" defTabSz="915988" eaLnBrk="0" fontAlgn="base" hangingPunct="0">
              <a:spcBef>
                <a:spcPct val="30000"/>
              </a:spcBef>
              <a:spcAft>
                <a:spcPct val="0"/>
              </a:spcAft>
              <a:defRPr sz="1200">
                <a:solidFill>
                  <a:schemeClr val="tx1"/>
                </a:solidFill>
                <a:latin typeface="Arial" charset="0"/>
                <a:cs typeface="Arial" charset="0"/>
              </a:defRPr>
            </a:lvl8pPr>
            <a:lvl9pPr marL="3886200" indent="-228600" defTabSz="915988"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93D87D9F-EC34-4FB3-8C9A-295C6102BFA5}" type="slidenum">
              <a:rPr lang="ar-SA" altLang="el-GR" smtClean="0"/>
              <a:pPr eaLnBrk="1" hangingPunct="1">
                <a:spcBef>
                  <a:spcPct val="0"/>
                </a:spcBef>
              </a:pPr>
              <a:t>19</a:t>
            </a:fld>
            <a:endParaRPr lang="en-US" altLang="el-GR" smtClean="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xfrm>
            <a:off x="730250" y="4560888"/>
            <a:ext cx="5854700"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22271752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eaLnBrk="0" hangingPunct="0">
              <a:spcBef>
                <a:spcPct val="30000"/>
              </a:spcBef>
              <a:defRPr sz="1200">
                <a:solidFill>
                  <a:schemeClr val="tx1"/>
                </a:solidFill>
                <a:latin typeface="Arial" charset="0"/>
                <a:cs typeface="Arial" charset="0"/>
              </a:defRPr>
            </a:lvl1pPr>
            <a:lvl2pPr marL="742950" indent="-285750" defTabSz="915988" eaLnBrk="0" hangingPunct="0">
              <a:spcBef>
                <a:spcPct val="30000"/>
              </a:spcBef>
              <a:defRPr sz="1200">
                <a:solidFill>
                  <a:schemeClr val="tx1"/>
                </a:solidFill>
                <a:latin typeface="Arial" charset="0"/>
                <a:cs typeface="Arial" charset="0"/>
              </a:defRPr>
            </a:lvl2pPr>
            <a:lvl3pPr marL="1143000" indent="-228600" defTabSz="915988" eaLnBrk="0" hangingPunct="0">
              <a:spcBef>
                <a:spcPct val="30000"/>
              </a:spcBef>
              <a:defRPr sz="1200">
                <a:solidFill>
                  <a:schemeClr val="tx1"/>
                </a:solidFill>
                <a:latin typeface="Arial" charset="0"/>
                <a:cs typeface="Arial" charset="0"/>
              </a:defRPr>
            </a:lvl3pPr>
            <a:lvl4pPr marL="1600200" indent="-228600" defTabSz="915988" eaLnBrk="0" hangingPunct="0">
              <a:spcBef>
                <a:spcPct val="30000"/>
              </a:spcBef>
              <a:defRPr sz="1200">
                <a:solidFill>
                  <a:schemeClr val="tx1"/>
                </a:solidFill>
                <a:latin typeface="Arial" charset="0"/>
                <a:cs typeface="Arial" charset="0"/>
              </a:defRPr>
            </a:lvl4pPr>
            <a:lvl5pPr marL="2057400" indent="-228600" defTabSz="915988" eaLnBrk="0" hangingPunct="0">
              <a:spcBef>
                <a:spcPct val="30000"/>
              </a:spcBef>
              <a:defRPr sz="1200">
                <a:solidFill>
                  <a:schemeClr val="tx1"/>
                </a:solidFill>
                <a:latin typeface="Arial" charset="0"/>
                <a:cs typeface="Arial" charset="0"/>
              </a:defRPr>
            </a:lvl5pPr>
            <a:lvl6pPr marL="2514600" indent="-228600" defTabSz="915988" eaLnBrk="0" fontAlgn="base" hangingPunct="0">
              <a:spcBef>
                <a:spcPct val="30000"/>
              </a:spcBef>
              <a:spcAft>
                <a:spcPct val="0"/>
              </a:spcAft>
              <a:defRPr sz="1200">
                <a:solidFill>
                  <a:schemeClr val="tx1"/>
                </a:solidFill>
                <a:latin typeface="Arial" charset="0"/>
                <a:cs typeface="Arial" charset="0"/>
              </a:defRPr>
            </a:lvl6pPr>
            <a:lvl7pPr marL="2971800" indent="-228600" defTabSz="915988" eaLnBrk="0" fontAlgn="base" hangingPunct="0">
              <a:spcBef>
                <a:spcPct val="30000"/>
              </a:spcBef>
              <a:spcAft>
                <a:spcPct val="0"/>
              </a:spcAft>
              <a:defRPr sz="1200">
                <a:solidFill>
                  <a:schemeClr val="tx1"/>
                </a:solidFill>
                <a:latin typeface="Arial" charset="0"/>
                <a:cs typeface="Arial" charset="0"/>
              </a:defRPr>
            </a:lvl7pPr>
            <a:lvl8pPr marL="3429000" indent="-228600" defTabSz="915988" eaLnBrk="0" fontAlgn="base" hangingPunct="0">
              <a:spcBef>
                <a:spcPct val="30000"/>
              </a:spcBef>
              <a:spcAft>
                <a:spcPct val="0"/>
              </a:spcAft>
              <a:defRPr sz="1200">
                <a:solidFill>
                  <a:schemeClr val="tx1"/>
                </a:solidFill>
                <a:latin typeface="Arial" charset="0"/>
                <a:cs typeface="Arial" charset="0"/>
              </a:defRPr>
            </a:lvl8pPr>
            <a:lvl9pPr marL="3886200" indent="-228600" defTabSz="915988"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5570F023-D618-4166-BB6B-CF4641E2CEA3}" type="slidenum">
              <a:rPr lang="ar-SA" altLang="el-GR" smtClean="0"/>
              <a:pPr eaLnBrk="1" hangingPunct="1">
                <a:spcBef>
                  <a:spcPct val="0"/>
                </a:spcBef>
              </a:pPr>
              <a:t>21</a:t>
            </a:fld>
            <a:endParaRPr lang="en-US" altLang="el-GR" smtClean="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xfrm>
            <a:off x="730250" y="4560888"/>
            <a:ext cx="5854700"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403618693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eaLnBrk="0" hangingPunct="0">
              <a:spcBef>
                <a:spcPct val="30000"/>
              </a:spcBef>
              <a:defRPr sz="1200">
                <a:solidFill>
                  <a:schemeClr val="tx1"/>
                </a:solidFill>
                <a:latin typeface="Arial" charset="0"/>
                <a:cs typeface="Arial" charset="0"/>
              </a:defRPr>
            </a:lvl1pPr>
            <a:lvl2pPr marL="742950" indent="-285750" defTabSz="915988" eaLnBrk="0" hangingPunct="0">
              <a:spcBef>
                <a:spcPct val="30000"/>
              </a:spcBef>
              <a:defRPr sz="1200">
                <a:solidFill>
                  <a:schemeClr val="tx1"/>
                </a:solidFill>
                <a:latin typeface="Arial" charset="0"/>
                <a:cs typeface="Arial" charset="0"/>
              </a:defRPr>
            </a:lvl2pPr>
            <a:lvl3pPr marL="1143000" indent="-228600" defTabSz="915988" eaLnBrk="0" hangingPunct="0">
              <a:spcBef>
                <a:spcPct val="30000"/>
              </a:spcBef>
              <a:defRPr sz="1200">
                <a:solidFill>
                  <a:schemeClr val="tx1"/>
                </a:solidFill>
                <a:latin typeface="Arial" charset="0"/>
                <a:cs typeface="Arial" charset="0"/>
              </a:defRPr>
            </a:lvl3pPr>
            <a:lvl4pPr marL="1600200" indent="-228600" defTabSz="915988" eaLnBrk="0" hangingPunct="0">
              <a:spcBef>
                <a:spcPct val="30000"/>
              </a:spcBef>
              <a:defRPr sz="1200">
                <a:solidFill>
                  <a:schemeClr val="tx1"/>
                </a:solidFill>
                <a:latin typeface="Arial" charset="0"/>
                <a:cs typeface="Arial" charset="0"/>
              </a:defRPr>
            </a:lvl4pPr>
            <a:lvl5pPr marL="2057400" indent="-228600" defTabSz="915988" eaLnBrk="0" hangingPunct="0">
              <a:spcBef>
                <a:spcPct val="30000"/>
              </a:spcBef>
              <a:defRPr sz="1200">
                <a:solidFill>
                  <a:schemeClr val="tx1"/>
                </a:solidFill>
                <a:latin typeface="Arial" charset="0"/>
                <a:cs typeface="Arial" charset="0"/>
              </a:defRPr>
            </a:lvl5pPr>
            <a:lvl6pPr marL="2514600" indent="-228600" defTabSz="915988" eaLnBrk="0" fontAlgn="base" hangingPunct="0">
              <a:spcBef>
                <a:spcPct val="30000"/>
              </a:spcBef>
              <a:spcAft>
                <a:spcPct val="0"/>
              </a:spcAft>
              <a:defRPr sz="1200">
                <a:solidFill>
                  <a:schemeClr val="tx1"/>
                </a:solidFill>
                <a:latin typeface="Arial" charset="0"/>
                <a:cs typeface="Arial" charset="0"/>
              </a:defRPr>
            </a:lvl6pPr>
            <a:lvl7pPr marL="2971800" indent="-228600" defTabSz="915988" eaLnBrk="0" fontAlgn="base" hangingPunct="0">
              <a:spcBef>
                <a:spcPct val="30000"/>
              </a:spcBef>
              <a:spcAft>
                <a:spcPct val="0"/>
              </a:spcAft>
              <a:defRPr sz="1200">
                <a:solidFill>
                  <a:schemeClr val="tx1"/>
                </a:solidFill>
                <a:latin typeface="Arial" charset="0"/>
                <a:cs typeface="Arial" charset="0"/>
              </a:defRPr>
            </a:lvl7pPr>
            <a:lvl8pPr marL="3429000" indent="-228600" defTabSz="915988" eaLnBrk="0" fontAlgn="base" hangingPunct="0">
              <a:spcBef>
                <a:spcPct val="30000"/>
              </a:spcBef>
              <a:spcAft>
                <a:spcPct val="0"/>
              </a:spcAft>
              <a:defRPr sz="1200">
                <a:solidFill>
                  <a:schemeClr val="tx1"/>
                </a:solidFill>
                <a:latin typeface="Arial" charset="0"/>
                <a:cs typeface="Arial" charset="0"/>
              </a:defRPr>
            </a:lvl8pPr>
            <a:lvl9pPr marL="3886200" indent="-228600" defTabSz="915988"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7CFEE0E3-882C-4E66-A4EA-CB250C9AC55D}" type="slidenum">
              <a:rPr lang="ar-SA" altLang="el-GR" smtClean="0"/>
              <a:pPr eaLnBrk="1" hangingPunct="1">
                <a:spcBef>
                  <a:spcPct val="0"/>
                </a:spcBef>
              </a:pPr>
              <a:t>23</a:t>
            </a:fld>
            <a:endParaRPr lang="en-US" altLang="el-GR" smtClean="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xfrm>
            <a:off x="730250" y="4560888"/>
            <a:ext cx="5854700"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35315555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eaLnBrk="0" hangingPunct="0">
              <a:spcBef>
                <a:spcPct val="30000"/>
              </a:spcBef>
              <a:defRPr sz="1200">
                <a:solidFill>
                  <a:schemeClr val="tx1"/>
                </a:solidFill>
                <a:latin typeface="Arial" charset="0"/>
                <a:cs typeface="Arial" charset="0"/>
              </a:defRPr>
            </a:lvl1pPr>
            <a:lvl2pPr marL="742950" indent="-285750" defTabSz="915988" eaLnBrk="0" hangingPunct="0">
              <a:spcBef>
                <a:spcPct val="30000"/>
              </a:spcBef>
              <a:defRPr sz="1200">
                <a:solidFill>
                  <a:schemeClr val="tx1"/>
                </a:solidFill>
                <a:latin typeface="Arial" charset="0"/>
                <a:cs typeface="Arial" charset="0"/>
              </a:defRPr>
            </a:lvl2pPr>
            <a:lvl3pPr marL="1143000" indent="-228600" defTabSz="915988" eaLnBrk="0" hangingPunct="0">
              <a:spcBef>
                <a:spcPct val="30000"/>
              </a:spcBef>
              <a:defRPr sz="1200">
                <a:solidFill>
                  <a:schemeClr val="tx1"/>
                </a:solidFill>
                <a:latin typeface="Arial" charset="0"/>
                <a:cs typeface="Arial" charset="0"/>
              </a:defRPr>
            </a:lvl3pPr>
            <a:lvl4pPr marL="1600200" indent="-228600" defTabSz="915988" eaLnBrk="0" hangingPunct="0">
              <a:spcBef>
                <a:spcPct val="30000"/>
              </a:spcBef>
              <a:defRPr sz="1200">
                <a:solidFill>
                  <a:schemeClr val="tx1"/>
                </a:solidFill>
                <a:latin typeface="Arial" charset="0"/>
                <a:cs typeface="Arial" charset="0"/>
              </a:defRPr>
            </a:lvl4pPr>
            <a:lvl5pPr marL="2057400" indent="-228600" defTabSz="915988" eaLnBrk="0" hangingPunct="0">
              <a:spcBef>
                <a:spcPct val="30000"/>
              </a:spcBef>
              <a:defRPr sz="1200">
                <a:solidFill>
                  <a:schemeClr val="tx1"/>
                </a:solidFill>
                <a:latin typeface="Arial" charset="0"/>
                <a:cs typeface="Arial" charset="0"/>
              </a:defRPr>
            </a:lvl5pPr>
            <a:lvl6pPr marL="2514600" indent="-228600" defTabSz="915988" eaLnBrk="0" fontAlgn="base" hangingPunct="0">
              <a:spcBef>
                <a:spcPct val="30000"/>
              </a:spcBef>
              <a:spcAft>
                <a:spcPct val="0"/>
              </a:spcAft>
              <a:defRPr sz="1200">
                <a:solidFill>
                  <a:schemeClr val="tx1"/>
                </a:solidFill>
                <a:latin typeface="Arial" charset="0"/>
                <a:cs typeface="Arial" charset="0"/>
              </a:defRPr>
            </a:lvl6pPr>
            <a:lvl7pPr marL="2971800" indent="-228600" defTabSz="915988" eaLnBrk="0" fontAlgn="base" hangingPunct="0">
              <a:spcBef>
                <a:spcPct val="30000"/>
              </a:spcBef>
              <a:spcAft>
                <a:spcPct val="0"/>
              </a:spcAft>
              <a:defRPr sz="1200">
                <a:solidFill>
                  <a:schemeClr val="tx1"/>
                </a:solidFill>
                <a:latin typeface="Arial" charset="0"/>
                <a:cs typeface="Arial" charset="0"/>
              </a:defRPr>
            </a:lvl7pPr>
            <a:lvl8pPr marL="3429000" indent="-228600" defTabSz="915988" eaLnBrk="0" fontAlgn="base" hangingPunct="0">
              <a:spcBef>
                <a:spcPct val="30000"/>
              </a:spcBef>
              <a:spcAft>
                <a:spcPct val="0"/>
              </a:spcAft>
              <a:defRPr sz="1200">
                <a:solidFill>
                  <a:schemeClr val="tx1"/>
                </a:solidFill>
                <a:latin typeface="Arial" charset="0"/>
                <a:cs typeface="Arial" charset="0"/>
              </a:defRPr>
            </a:lvl8pPr>
            <a:lvl9pPr marL="3886200" indent="-228600" defTabSz="915988"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6E9DE914-FE0D-4926-969E-F528FC8A8356}" type="slidenum">
              <a:rPr lang="ar-SA" altLang="el-GR" smtClean="0"/>
              <a:pPr eaLnBrk="1" hangingPunct="1">
                <a:spcBef>
                  <a:spcPct val="0"/>
                </a:spcBef>
              </a:pPr>
              <a:t>26</a:t>
            </a:fld>
            <a:endParaRPr lang="en-US" altLang="el-GR" smtClean="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xfrm>
            <a:off x="730250" y="4560888"/>
            <a:ext cx="5854700"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41047876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eaLnBrk="0" hangingPunct="0">
              <a:spcBef>
                <a:spcPct val="30000"/>
              </a:spcBef>
              <a:defRPr sz="1200">
                <a:solidFill>
                  <a:schemeClr val="tx1"/>
                </a:solidFill>
                <a:latin typeface="Arial" charset="0"/>
                <a:cs typeface="Arial" charset="0"/>
              </a:defRPr>
            </a:lvl1pPr>
            <a:lvl2pPr marL="742950" indent="-285750" defTabSz="915988" eaLnBrk="0" hangingPunct="0">
              <a:spcBef>
                <a:spcPct val="30000"/>
              </a:spcBef>
              <a:defRPr sz="1200">
                <a:solidFill>
                  <a:schemeClr val="tx1"/>
                </a:solidFill>
                <a:latin typeface="Arial" charset="0"/>
                <a:cs typeface="Arial" charset="0"/>
              </a:defRPr>
            </a:lvl2pPr>
            <a:lvl3pPr marL="1143000" indent="-228600" defTabSz="915988" eaLnBrk="0" hangingPunct="0">
              <a:spcBef>
                <a:spcPct val="30000"/>
              </a:spcBef>
              <a:defRPr sz="1200">
                <a:solidFill>
                  <a:schemeClr val="tx1"/>
                </a:solidFill>
                <a:latin typeface="Arial" charset="0"/>
                <a:cs typeface="Arial" charset="0"/>
              </a:defRPr>
            </a:lvl3pPr>
            <a:lvl4pPr marL="1600200" indent="-228600" defTabSz="915988" eaLnBrk="0" hangingPunct="0">
              <a:spcBef>
                <a:spcPct val="30000"/>
              </a:spcBef>
              <a:defRPr sz="1200">
                <a:solidFill>
                  <a:schemeClr val="tx1"/>
                </a:solidFill>
                <a:latin typeface="Arial" charset="0"/>
                <a:cs typeface="Arial" charset="0"/>
              </a:defRPr>
            </a:lvl4pPr>
            <a:lvl5pPr marL="2057400" indent="-228600" defTabSz="915988" eaLnBrk="0" hangingPunct="0">
              <a:spcBef>
                <a:spcPct val="30000"/>
              </a:spcBef>
              <a:defRPr sz="1200">
                <a:solidFill>
                  <a:schemeClr val="tx1"/>
                </a:solidFill>
                <a:latin typeface="Arial" charset="0"/>
                <a:cs typeface="Arial" charset="0"/>
              </a:defRPr>
            </a:lvl5pPr>
            <a:lvl6pPr marL="2514600" indent="-228600" defTabSz="915988" eaLnBrk="0" fontAlgn="base" hangingPunct="0">
              <a:spcBef>
                <a:spcPct val="30000"/>
              </a:spcBef>
              <a:spcAft>
                <a:spcPct val="0"/>
              </a:spcAft>
              <a:defRPr sz="1200">
                <a:solidFill>
                  <a:schemeClr val="tx1"/>
                </a:solidFill>
                <a:latin typeface="Arial" charset="0"/>
                <a:cs typeface="Arial" charset="0"/>
              </a:defRPr>
            </a:lvl6pPr>
            <a:lvl7pPr marL="2971800" indent="-228600" defTabSz="915988" eaLnBrk="0" fontAlgn="base" hangingPunct="0">
              <a:spcBef>
                <a:spcPct val="30000"/>
              </a:spcBef>
              <a:spcAft>
                <a:spcPct val="0"/>
              </a:spcAft>
              <a:defRPr sz="1200">
                <a:solidFill>
                  <a:schemeClr val="tx1"/>
                </a:solidFill>
                <a:latin typeface="Arial" charset="0"/>
                <a:cs typeface="Arial" charset="0"/>
              </a:defRPr>
            </a:lvl7pPr>
            <a:lvl8pPr marL="3429000" indent="-228600" defTabSz="915988" eaLnBrk="0" fontAlgn="base" hangingPunct="0">
              <a:spcBef>
                <a:spcPct val="30000"/>
              </a:spcBef>
              <a:spcAft>
                <a:spcPct val="0"/>
              </a:spcAft>
              <a:defRPr sz="1200">
                <a:solidFill>
                  <a:schemeClr val="tx1"/>
                </a:solidFill>
                <a:latin typeface="Arial" charset="0"/>
                <a:cs typeface="Arial" charset="0"/>
              </a:defRPr>
            </a:lvl8pPr>
            <a:lvl9pPr marL="3886200" indent="-228600" defTabSz="915988"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9FB0A7E7-3E3A-4FE3-8CA0-AA43AE90D12B}" type="slidenum">
              <a:rPr lang="ar-SA" altLang="el-GR" smtClean="0"/>
              <a:pPr eaLnBrk="1" hangingPunct="1">
                <a:spcBef>
                  <a:spcPct val="0"/>
                </a:spcBef>
              </a:pPr>
              <a:t>3</a:t>
            </a:fld>
            <a:endParaRPr lang="en-US" altLang="el-GR" smtClean="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xfrm>
            <a:off x="730250" y="4560888"/>
            <a:ext cx="5854700"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solidFill>
                <a:srgbClr val="0000FF"/>
              </a:solidFill>
            </a:endParaRPr>
          </a:p>
        </p:txBody>
      </p:sp>
    </p:spTree>
    <p:extLst>
      <p:ext uri="{BB962C8B-B14F-4D97-AF65-F5344CB8AC3E}">
        <p14:creationId xmlns:p14="http://schemas.microsoft.com/office/powerpoint/2010/main" val="167838804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eaLnBrk="0" hangingPunct="0">
              <a:spcBef>
                <a:spcPct val="30000"/>
              </a:spcBef>
              <a:defRPr sz="1200">
                <a:solidFill>
                  <a:schemeClr val="tx1"/>
                </a:solidFill>
                <a:latin typeface="Arial" charset="0"/>
                <a:cs typeface="Arial" charset="0"/>
              </a:defRPr>
            </a:lvl1pPr>
            <a:lvl2pPr marL="742950" indent="-285750" defTabSz="915988" eaLnBrk="0" hangingPunct="0">
              <a:spcBef>
                <a:spcPct val="30000"/>
              </a:spcBef>
              <a:defRPr sz="1200">
                <a:solidFill>
                  <a:schemeClr val="tx1"/>
                </a:solidFill>
                <a:latin typeface="Arial" charset="0"/>
                <a:cs typeface="Arial" charset="0"/>
              </a:defRPr>
            </a:lvl2pPr>
            <a:lvl3pPr marL="1143000" indent="-228600" defTabSz="915988" eaLnBrk="0" hangingPunct="0">
              <a:spcBef>
                <a:spcPct val="30000"/>
              </a:spcBef>
              <a:defRPr sz="1200">
                <a:solidFill>
                  <a:schemeClr val="tx1"/>
                </a:solidFill>
                <a:latin typeface="Arial" charset="0"/>
                <a:cs typeface="Arial" charset="0"/>
              </a:defRPr>
            </a:lvl3pPr>
            <a:lvl4pPr marL="1600200" indent="-228600" defTabSz="915988" eaLnBrk="0" hangingPunct="0">
              <a:spcBef>
                <a:spcPct val="30000"/>
              </a:spcBef>
              <a:defRPr sz="1200">
                <a:solidFill>
                  <a:schemeClr val="tx1"/>
                </a:solidFill>
                <a:latin typeface="Arial" charset="0"/>
                <a:cs typeface="Arial" charset="0"/>
              </a:defRPr>
            </a:lvl4pPr>
            <a:lvl5pPr marL="2057400" indent="-228600" defTabSz="915988" eaLnBrk="0" hangingPunct="0">
              <a:spcBef>
                <a:spcPct val="30000"/>
              </a:spcBef>
              <a:defRPr sz="1200">
                <a:solidFill>
                  <a:schemeClr val="tx1"/>
                </a:solidFill>
                <a:latin typeface="Arial" charset="0"/>
                <a:cs typeface="Arial" charset="0"/>
              </a:defRPr>
            </a:lvl5pPr>
            <a:lvl6pPr marL="2514600" indent="-228600" defTabSz="915988" eaLnBrk="0" fontAlgn="base" hangingPunct="0">
              <a:spcBef>
                <a:spcPct val="30000"/>
              </a:spcBef>
              <a:spcAft>
                <a:spcPct val="0"/>
              </a:spcAft>
              <a:defRPr sz="1200">
                <a:solidFill>
                  <a:schemeClr val="tx1"/>
                </a:solidFill>
                <a:latin typeface="Arial" charset="0"/>
                <a:cs typeface="Arial" charset="0"/>
              </a:defRPr>
            </a:lvl6pPr>
            <a:lvl7pPr marL="2971800" indent="-228600" defTabSz="915988" eaLnBrk="0" fontAlgn="base" hangingPunct="0">
              <a:spcBef>
                <a:spcPct val="30000"/>
              </a:spcBef>
              <a:spcAft>
                <a:spcPct val="0"/>
              </a:spcAft>
              <a:defRPr sz="1200">
                <a:solidFill>
                  <a:schemeClr val="tx1"/>
                </a:solidFill>
                <a:latin typeface="Arial" charset="0"/>
                <a:cs typeface="Arial" charset="0"/>
              </a:defRPr>
            </a:lvl7pPr>
            <a:lvl8pPr marL="3429000" indent="-228600" defTabSz="915988" eaLnBrk="0" fontAlgn="base" hangingPunct="0">
              <a:spcBef>
                <a:spcPct val="30000"/>
              </a:spcBef>
              <a:spcAft>
                <a:spcPct val="0"/>
              </a:spcAft>
              <a:defRPr sz="1200">
                <a:solidFill>
                  <a:schemeClr val="tx1"/>
                </a:solidFill>
                <a:latin typeface="Arial" charset="0"/>
                <a:cs typeface="Arial" charset="0"/>
              </a:defRPr>
            </a:lvl8pPr>
            <a:lvl9pPr marL="3886200" indent="-228600" defTabSz="915988"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3F29E2F3-D1D2-4430-81C6-2BDA3AA11337}" type="slidenum">
              <a:rPr lang="ar-SA" altLang="el-GR" smtClean="0"/>
              <a:pPr eaLnBrk="1" hangingPunct="1">
                <a:spcBef>
                  <a:spcPct val="0"/>
                </a:spcBef>
              </a:pPr>
              <a:t>27</a:t>
            </a:fld>
            <a:endParaRPr lang="en-US" altLang="el-GR" smtClean="0"/>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xfrm>
            <a:off x="730250" y="4560888"/>
            <a:ext cx="5854700"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362801338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eaLnBrk="0" hangingPunct="0">
              <a:spcBef>
                <a:spcPct val="30000"/>
              </a:spcBef>
              <a:defRPr sz="1200">
                <a:solidFill>
                  <a:schemeClr val="tx1"/>
                </a:solidFill>
                <a:latin typeface="Arial" charset="0"/>
                <a:cs typeface="Arial" charset="0"/>
              </a:defRPr>
            </a:lvl1pPr>
            <a:lvl2pPr marL="742950" indent="-285750" defTabSz="915988" eaLnBrk="0" hangingPunct="0">
              <a:spcBef>
                <a:spcPct val="30000"/>
              </a:spcBef>
              <a:defRPr sz="1200">
                <a:solidFill>
                  <a:schemeClr val="tx1"/>
                </a:solidFill>
                <a:latin typeface="Arial" charset="0"/>
                <a:cs typeface="Arial" charset="0"/>
              </a:defRPr>
            </a:lvl2pPr>
            <a:lvl3pPr marL="1143000" indent="-228600" defTabSz="915988" eaLnBrk="0" hangingPunct="0">
              <a:spcBef>
                <a:spcPct val="30000"/>
              </a:spcBef>
              <a:defRPr sz="1200">
                <a:solidFill>
                  <a:schemeClr val="tx1"/>
                </a:solidFill>
                <a:latin typeface="Arial" charset="0"/>
                <a:cs typeface="Arial" charset="0"/>
              </a:defRPr>
            </a:lvl3pPr>
            <a:lvl4pPr marL="1600200" indent="-228600" defTabSz="915988" eaLnBrk="0" hangingPunct="0">
              <a:spcBef>
                <a:spcPct val="30000"/>
              </a:spcBef>
              <a:defRPr sz="1200">
                <a:solidFill>
                  <a:schemeClr val="tx1"/>
                </a:solidFill>
                <a:latin typeface="Arial" charset="0"/>
                <a:cs typeface="Arial" charset="0"/>
              </a:defRPr>
            </a:lvl4pPr>
            <a:lvl5pPr marL="2057400" indent="-228600" defTabSz="915988" eaLnBrk="0" hangingPunct="0">
              <a:spcBef>
                <a:spcPct val="30000"/>
              </a:spcBef>
              <a:defRPr sz="1200">
                <a:solidFill>
                  <a:schemeClr val="tx1"/>
                </a:solidFill>
                <a:latin typeface="Arial" charset="0"/>
                <a:cs typeface="Arial" charset="0"/>
              </a:defRPr>
            </a:lvl5pPr>
            <a:lvl6pPr marL="2514600" indent="-228600" defTabSz="915988" eaLnBrk="0" fontAlgn="base" hangingPunct="0">
              <a:spcBef>
                <a:spcPct val="30000"/>
              </a:spcBef>
              <a:spcAft>
                <a:spcPct val="0"/>
              </a:spcAft>
              <a:defRPr sz="1200">
                <a:solidFill>
                  <a:schemeClr val="tx1"/>
                </a:solidFill>
                <a:latin typeface="Arial" charset="0"/>
                <a:cs typeface="Arial" charset="0"/>
              </a:defRPr>
            </a:lvl6pPr>
            <a:lvl7pPr marL="2971800" indent="-228600" defTabSz="915988" eaLnBrk="0" fontAlgn="base" hangingPunct="0">
              <a:spcBef>
                <a:spcPct val="30000"/>
              </a:spcBef>
              <a:spcAft>
                <a:spcPct val="0"/>
              </a:spcAft>
              <a:defRPr sz="1200">
                <a:solidFill>
                  <a:schemeClr val="tx1"/>
                </a:solidFill>
                <a:latin typeface="Arial" charset="0"/>
                <a:cs typeface="Arial" charset="0"/>
              </a:defRPr>
            </a:lvl7pPr>
            <a:lvl8pPr marL="3429000" indent="-228600" defTabSz="915988" eaLnBrk="0" fontAlgn="base" hangingPunct="0">
              <a:spcBef>
                <a:spcPct val="30000"/>
              </a:spcBef>
              <a:spcAft>
                <a:spcPct val="0"/>
              </a:spcAft>
              <a:defRPr sz="1200">
                <a:solidFill>
                  <a:schemeClr val="tx1"/>
                </a:solidFill>
                <a:latin typeface="Arial" charset="0"/>
                <a:cs typeface="Arial" charset="0"/>
              </a:defRPr>
            </a:lvl8pPr>
            <a:lvl9pPr marL="3886200" indent="-228600" defTabSz="915988"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E8A1B143-EFBB-44BF-A2CC-D6704DFBB088}" type="slidenum">
              <a:rPr lang="ar-SA" altLang="el-GR" smtClean="0"/>
              <a:pPr eaLnBrk="1" hangingPunct="1">
                <a:spcBef>
                  <a:spcPct val="0"/>
                </a:spcBef>
              </a:pPr>
              <a:t>33</a:t>
            </a:fld>
            <a:endParaRPr lang="en-US" altLang="el-GR"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xfrm>
            <a:off x="730250" y="4560888"/>
            <a:ext cx="5854700"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27088774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latin typeface="Times New Roman" pitchFamily="18" charset="0"/>
            </a:endParaRPr>
          </a:p>
        </p:txBody>
      </p:sp>
      <p:sp>
        <p:nvSpPr>
          <p:cNvPr id="501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7263" eaLnBrk="0" hangingPunct="0">
              <a:defRPr sz="2400">
                <a:solidFill>
                  <a:schemeClr val="tx1"/>
                </a:solidFill>
                <a:latin typeface="Times New Roman" pitchFamily="18" charset="0"/>
                <a:cs typeface="Times New Roman" pitchFamily="18" charset="0"/>
              </a:defRPr>
            </a:lvl1pPr>
            <a:lvl2pPr marL="742950" indent="-285750" defTabSz="957263" eaLnBrk="0" hangingPunct="0">
              <a:defRPr sz="2400">
                <a:solidFill>
                  <a:schemeClr val="tx1"/>
                </a:solidFill>
                <a:latin typeface="Times New Roman" pitchFamily="18" charset="0"/>
                <a:cs typeface="Times New Roman" pitchFamily="18" charset="0"/>
              </a:defRPr>
            </a:lvl2pPr>
            <a:lvl3pPr marL="1143000" indent="-228600" defTabSz="957263" eaLnBrk="0" hangingPunct="0">
              <a:defRPr sz="2400">
                <a:solidFill>
                  <a:schemeClr val="tx1"/>
                </a:solidFill>
                <a:latin typeface="Times New Roman" pitchFamily="18" charset="0"/>
                <a:cs typeface="Times New Roman" pitchFamily="18" charset="0"/>
              </a:defRPr>
            </a:lvl3pPr>
            <a:lvl4pPr marL="1600200" indent="-228600" defTabSz="957263" eaLnBrk="0" hangingPunct="0">
              <a:defRPr sz="2400">
                <a:solidFill>
                  <a:schemeClr val="tx1"/>
                </a:solidFill>
                <a:latin typeface="Times New Roman" pitchFamily="18" charset="0"/>
                <a:cs typeface="Times New Roman" pitchFamily="18" charset="0"/>
              </a:defRPr>
            </a:lvl4pPr>
            <a:lvl5pPr marL="2057400" indent="-228600" defTabSz="957263" eaLnBrk="0" hangingPunct="0">
              <a:defRPr sz="2400">
                <a:solidFill>
                  <a:schemeClr val="tx1"/>
                </a:solidFill>
                <a:latin typeface="Times New Roman" pitchFamily="18" charset="0"/>
                <a:cs typeface="Times New Roman" pitchFamily="18" charset="0"/>
              </a:defRPr>
            </a:lvl5pPr>
            <a:lvl6pPr marL="2514600" indent="-228600" defTabSz="957263"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defTabSz="957263"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defTabSz="957263"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defTabSz="957263"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eaLnBrk="1" hangingPunct="1"/>
            <a:fld id="{10059BD7-4B9E-498C-99E2-1A9E876DC62F}" type="slidenum">
              <a:rPr lang="ar-SA" altLang="en-US" sz="1300" smtClean="0"/>
              <a:pPr eaLnBrk="1" hangingPunct="1"/>
              <a:t>4</a:t>
            </a:fld>
            <a:endParaRPr lang="en-US" altLang="en-US" sz="1300" smtClean="0"/>
          </a:p>
        </p:txBody>
      </p:sp>
    </p:spTree>
    <p:extLst>
      <p:ext uri="{BB962C8B-B14F-4D97-AF65-F5344CB8AC3E}">
        <p14:creationId xmlns:p14="http://schemas.microsoft.com/office/powerpoint/2010/main" val="39183312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latin typeface="Times New Roman" pitchFamily="18" charset="0"/>
            </a:endParaRPr>
          </a:p>
        </p:txBody>
      </p:sp>
      <p:sp>
        <p:nvSpPr>
          <p:cNvPr id="512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7263" eaLnBrk="0" hangingPunct="0">
              <a:defRPr sz="2400">
                <a:solidFill>
                  <a:schemeClr val="tx1"/>
                </a:solidFill>
                <a:latin typeface="Times New Roman" pitchFamily="18" charset="0"/>
                <a:cs typeface="Times New Roman" pitchFamily="18" charset="0"/>
              </a:defRPr>
            </a:lvl1pPr>
            <a:lvl2pPr marL="742950" indent="-285750" defTabSz="957263" eaLnBrk="0" hangingPunct="0">
              <a:defRPr sz="2400">
                <a:solidFill>
                  <a:schemeClr val="tx1"/>
                </a:solidFill>
                <a:latin typeface="Times New Roman" pitchFamily="18" charset="0"/>
                <a:cs typeface="Times New Roman" pitchFamily="18" charset="0"/>
              </a:defRPr>
            </a:lvl2pPr>
            <a:lvl3pPr marL="1143000" indent="-228600" defTabSz="957263" eaLnBrk="0" hangingPunct="0">
              <a:defRPr sz="2400">
                <a:solidFill>
                  <a:schemeClr val="tx1"/>
                </a:solidFill>
                <a:latin typeface="Times New Roman" pitchFamily="18" charset="0"/>
                <a:cs typeface="Times New Roman" pitchFamily="18" charset="0"/>
              </a:defRPr>
            </a:lvl3pPr>
            <a:lvl4pPr marL="1600200" indent="-228600" defTabSz="957263" eaLnBrk="0" hangingPunct="0">
              <a:defRPr sz="2400">
                <a:solidFill>
                  <a:schemeClr val="tx1"/>
                </a:solidFill>
                <a:latin typeface="Times New Roman" pitchFamily="18" charset="0"/>
                <a:cs typeface="Times New Roman" pitchFamily="18" charset="0"/>
              </a:defRPr>
            </a:lvl4pPr>
            <a:lvl5pPr marL="2057400" indent="-228600" defTabSz="957263" eaLnBrk="0" hangingPunct="0">
              <a:defRPr sz="2400">
                <a:solidFill>
                  <a:schemeClr val="tx1"/>
                </a:solidFill>
                <a:latin typeface="Times New Roman" pitchFamily="18" charset="0"/>
                <a:cs typeface="Times New Roman" pitchFamily="18" charset="0"/>
              </a:defRPr>
            </a:lvl5pPr>
            <a:lvl6pPr marL="2514600" indent="-228600" defTabSz="957263"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defTabSz="957263"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defTabSz="957263"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defTabSz="957263"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eaLnBrk="1" hangingPunct="1"/>
            <a:fld id="{9043A4F7-3906-4A10-8AD3-1C3BD710CC6F}" type="slidenum">
              <a:rPr lang="ar-SA" altLang="en-US" sz="1300" smtClean="0"/>
              <a:pPr eaLnBrk="1" hangingPunct="1"/>
              <a:t>5</a:t>
            </a:fld>
            <a:endParaRPr lang="en-US" altLang="en-US" sz="1300" smtClean="0"/>
          </a:p>
        </p:txBody>
      </p:sp>
    </p:spTree>
    <p:extLst>
      <p:ext uri="{BB962C8B-B14F-4D97-AF65-F5344CB8AC3E}">
        <p14:creationId xmlns:p14="http://schemas.microsoft.com/office/powerpoint/2010/main" val="7884510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latin typeface="Times New Roman" pitchFamily="18" charset="0"/>
            </a:endParaRPr>
          </a:p>
        </p:txBody>
      </p:sp>
      <p:sp>
        <p:nvSpPr>
          <p:cNvPr id="522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7263" eaLnBrk="0" hangingPunct="0">
              <a:defRPr sz="2400">
                <a:solidFill>
                  <a:schemeClr val="tx1"/>
                </a:solidFill>
                <a:latin typeface="Times New Roman" pitchFamily="18" charset="0"/>
                <a:cs typeface="Times New Roman" pitchFamily="18" charset="0"/>
              </a:defRPr>
            </a:lvl1pPr>
            <a:lvl2pPr marL="742950" indent="-285750" defTabSz="957263" eaLnBrk="0" hangingPunct="0">
              <a:defRPr sz="2400">
                <a:solidFill>
                  <a:schemeClr val="tx1"/>
                </a:solidFill>
                <a:latin typeface="Times New Roman" pitchFamily="18" charset="0"/>
                <a:cs typeface="Times New Roman" pitchFamily="18" charset="0"/>
              </a:defRPr>
            </a:lvl2pPr>
            <a:lvl3pPr marL="1143000" indent="-228600" defTabSz="957263" eaLnBrk="0" hangingPunct="0">
              <a:defRPr sz="2400">
                <a:solidFill>
                  <a:schemeClr val="tx1"/>
                </a:solidFill>
                <a:latin typeface="Times New Roman" pitchFamily="18" charset="0"/>
                <a:cs typeface="Times New Roman" pitchFamily="18" charset="0"/>
              </a:defRPr>
            </a:lvl3pPr>
            <a:lvl4pPr marL="1600200" indent="-228600" defTabSz="957263" eaLnBrk="0" hangingPunct="0">
              <a:defRPr sz="2400">
                <a:solidFill>
                  <a:schemeClr val="tx1"/>
                </a:solidFill>
                <a:latin typeface="Times New Roman" pitchFamily="18" charset="0"/>
                <a:cs typeface="Times New Roman" pitchFamily="18" charset="0"/>
              </a:defRPr>
            </a:lvl4pPr>
            <a:lvl5pPr marL="2057400" indent="-228600" defTabSz="957263" eaLnBrk="0" hangingPunct="0">
              <a:defRPr sz="2400">
                <a:solidFill>
                  <a:schemeClr val="tx1"/>
                </a:solidFill>
                <a:latin typeface="Times New Roman" pitchFamily="18" charset="0"/>
                <a:cs typeface="Times New Roman" pitchFamily="18" charset="0"/>
              </a:defRPr>
            </a:lvl5pPr>
            <a:lvl6pPr marL="2514600" indent="-228600" defTabSz="957263"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defTabSz="957263"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defTabSz="957263"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defTabSz="957263"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eaLnBrk="1" hangingPunct="1"/>
            <a:fld id="{227F1C81-24CE-4054-B1E5-A6319D17C7D9}" type="slidenum">
              <a:rPr lang="ar-SA" altLang="en-US" sz="1300" smtClean="0"/>
              <a:pPr eaLnBrk="1" hangingPunct="1"/>
              <a:t>6</a:t>
            </a:fld>
            <a:endParaRPr lang="en-US" altLang="en-US" sz="1300" smtClean="0"/>
          </a:p>
        </p:txBody>
      </p:sp>
    </p:spTree>
    <p:extLst>
      <p:ext uri="{BB962C8B-B14F-4D97-AF65-F5344CB8AC3E}">
        <p14:creationId xmlns:p14="http://schemas.microsoft.com/office/powerpoint/2010/main" val="34996349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eaLnBrk="0" hangingPunct="0">
              <a:spcBef>
                <a:spcPct val="30000"/>
              </a:spcBef>
              <a:defRPr sz="1200">
                <a:solidFill>
                  <a:schemeClr val="tx1"/>
                </a:solidFill>
                <a:latin typeface="Arial" charset="0"/>
                <a:cs typeface="Arial" charset="0"/>
              </a:defRPr>
            </a:lvl1pPr>
            <a:lvl2pPr marL="742950" indent="-285750" defTabSz="915988" eaLnBrk="0" hangingPunct="0">
              <a:spcBef>
                <a:spcPct val="30000"/>
              </a:spcBef>
              <a:defRPr sz="1200">
                <a:solidFill>
                  <a:schemeClr val="tx1"/>
                </a:solidFill>
                <a:latin typeface="Arial" charset="0"/>
                <a:cs typeface="Arial" charset="0"/>
              </a:defRPr>
            </a:lvl2pPr>
            <a:lvl3pPr marL="1143000" indent="-228600" defTabSz="915988" eaLnBrk="0" hangingPunct="0">
              <a:spcBef>
                <a:spcPct val="30000"/>
              </a:spcBef>
              <a:defRPr sz="1200">
                <a:solidFill>
                  <a:schemeClr val="tx1"/>
                </a:solidFill>
                <a:latin typeface="Arial" charset="0"/>
                <a:cs typeface="Arial" charset="0"/>
              </a:defRPr>
            </a:lvl3pPr>
            <a:lvl4pPr marL="1600200" indent="-228600" defTabSz="915988" eaLnBrk="0" hangingPunct="0">
              <a:spcBef>
                <a:spcPct val="30000"/>
              </a:spcBef>
              <a:defRPr sz="1200">
                <a:solidFill>
                  <a:schemeClr val="tx1"/>
                </a:solidFill>
                <a:latin typeface="Arial" charset="0"/>
                <a:cs typeface="Arial" charset="0"/>
              </a:defRPr>
            </a:lvl4pPr>
            <a:lvl5pPr marL="2057400" indent="-228600" defTabSz="915988" eaLnBrk="0" hangingPunct="0">
              <a:spcBef>
                <a:spcPct val="30000"/>
              </a:spcBef>
              <a:defRPr sz="1200">
                <a:solidFill>
                  <a:schemeClr val="tx1"/>
                </a:solidFill>
                <a:latin typeface="Arial" charset="0"/>
                <a:cs typeface="Arial" charset="0"/>
              </a:defRPr>
            </a:lvl5pPr>
            <a:lvl6pPr marL="2514600" indent="-228600" defTabSz="915988" eaLnBrk="0" fontAlgn="base" hangingPunct="0">
              <a:spcBef>
                <a:spcPct val="30000"/>
              </a:spcBef>
              <a:spcAft>
                <a:spcPct val="0"/>
              </a:spcAft>
              <a:defRPr sz="1200">
                <a:solidFill>
                  <a:schemeClr val="tx1"/>
                </a:solidFill>
                <a:latin typeface="Arial" charset="0"/>
                <a:cs typeface="Arial" charset="0"/>
              </a:defRPr>
            </a:lvl6pPr>
            <a:lvl7pPr marL="2971800" indent="-228600" defTabSz="915988" eaLnBrk="0" fontAlgn="base" hangingPunct="0">
              <a:spcBef>
                <a:spcPct val="30000"/>
              </a:spcBef>
              <a:spcAft>
                <a:spcPct val="0"/>
              </a:spcAft>
              <a:defRPr sz="1200">
                <a:solidFill>
                  <a:schemeClr val="tx1"/>
                </a:solidFill>
                <a:latin typeface="Arial" charset="0"/>
                <a:cs typeface="Arial" charset="0"/>
              </a:defRPr>
            </a:lvl7pPr>
            <a:lvl8pPr marL="3429000" indent="-228600" defTabSz="915988" eaLnBrk="0" fontAlgn="base" hangingPunct="0">
              <a:spcBef>
                <a:spcPct val="30000"/>
              </a:spcBef>
              <a:spcAft>
                <a:spcPct val="0"/>
              </a:spcAft>
              <a:defRPr sz="1200">
                <a:solidFill>
                  <a:schemeClr val="tx1"/>
                </a:solidFill>
                <a:latin typeface="Arial" charset="0"/>
                <a:cs typeface="Arial" charset="0"/>
              </a:defRPr>
            </a:lvl8pPr>
            <a:lvl9pPr marL="3886200" indent="-228600" defTabSz="915988"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865FA43D-740D-469F-924E-42F8382D5FCC}" type="slidenum">
              <a:rPr lang="ar-SA" altLang="el-GR" smtClean="0"/>
              <a:pPr eaLnBrk="1" hangingPunct="1">
                <a:spcBef>
                  <a:spcPct val="0"/>
                </a:spcBef>
              </a:pPr>
              <a:t>7</a:t>
            </a:fld>
            <a:endParaRPr lang="en-US" altLang="el-GR" smtClean="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xfrm>
            <a:off x="730250" y="4560888"/>
            <a:ext cx="5854700"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19426103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eaLnBrk="0" hangingPunct="0">
              <a:spcBef>
                <a:spcPct val="30000"/>
              </a:spcBef>
              <a:defRPr sz="1200">
                <a:solidFill>
                  <a:schemeClr val="tx1"/>
                </a:solidFill>
                <a:latin typeface="Arial" charset="0"/>
                <a:cs typeface="Arial" charset="0"/>
              </a:defRPr>
            </a:lvl1pPr>
            <a:lvl2pPr marL="742950" indent="-285750" defTabSz="915988" eaLnBrk="0" hangingPunct="0">
              <a:spcBef>
                <a:spcPct val="30000"/>
              </a:spcBef>
              <a:defRPr sz="1200">
                <a:solidFill>
                  <a:schemeClr val="tx1"/>
                </a:solidFill>
                <a:latin typeface="Arial" charset="0"/>
                <a:cs typeface="Arial" charset="0"/>
              </a:defRPr>
            </a:lvl2pPr>
            <a:lvl3pPr marL="1143000" indent="-228600" defTabSz="915988" eaLnBrk="0" hangingPunct="0">
              <a:spcBef>
                <a:spcPct val="30000"/>
              </a:spcBef>
              <a:defRPr sz="1200">
                <a:solidFill>
                  <a:schemeClr val="tx1"/>
                </a:solidFill>
                <a:latin typeface="Arial" charset="0"/>
                <a:cs typeface="Arial" charset="0"/>
              </a:defRPr>
            </a:lvl3pPr>
            <a:lvl4pPr marL="1600200" indent="-228600" defTabSz="915988" eaLnBrk="0" hangingPunct="0">
              <a:spcBef>
                <a:spcPct val="30000"/>
              </a:spcBef>
              <a:defRPr sz="1200">
                <a:solidFill>
                  <a:schemeClr val="tx1"/>
                </a:solidFill>
                <a:latin typeface="Arial" charset="0"/>
                <a:cs typeface="Arial" charset="0"/>
              </a:defRPr>
            </a:lvl4pPr>
            <a:lvl5pPr marL="2057400" indent="-228600" defTabSz="915988" eaLnBrk="0" hangingPunct="0">
              <a:spcBef>
                <a:spcPct val="30000"/>
              </a:spcBef>
              <a:defRPr sz="1200">
                <a:solidFill>
                  <a:schemeClr val="tx1"/>
                </a:solidFill>
                <a:latin typeface="Arial" charset="0"/>
                <a:cs typeface="Arial" charset="0"/>
              </a:defRPr>
            </a:lvl5pPr>
            <a:lvl6pPr marL="2514600" indent="-228600" defTabSz="915988" eaLnBrk="0" fontAlgn="base" hangingPunct="0">
              <a:spcBef>
                <a:spcPct val="30000"/>
              </a:spcBef>
              <a:spcAft>
                <a:spcPct val="0"/>
              </a:spcAft>
              <a:defRPr sz="1200">
                <a:solidFill>
                  <a:schemeClr val="tx1"/>
                </a:solidFill>
                <a:latin typeface="Arial" charset="0"/>
                <a:cs typeface="Arial" charset="0"/>
              </a:defRPr>
            </a:lvl6pPr>
            <a:lvl7pPr marL="2971800" indent="-228600" defTabSz="915988" eaLnBrk="0" fontAlgn="base" hangingPunct="0">
              <a:spcBef>
                <a:spcPct val="30000"/>
              </a:spcBef>
              <a:spcAft>
                <a:spcPct val="0"/>
              </a:spcAft>
              <a:defRPr sz="1200">
                <a:solidFill>
                  <a:schemeClr val="tx1"/>
                </a:solidFill>
                <a:latin typeface="Arial" charset="0"/>
                <a:cs typeface="Arial" charset="0"/>
              </a:defRPr>
            </a:lvl7pPr>
            <a:lvl8pPr marL="3429000" indent="-228600" defTabSz="915988" eaLnBrk="0" fontAlgn="base" hangingPunct="0">
              <a:spcBef>
                <a:spcPct val="30000"/>
              </a:spcBef>
              <a:spcAft>
                <a:spcPct val="0"/>
              </a:spcAft>
              <a:defRPr sz="1200">
                <a:solidFill>
                  <a:schemeClr val="tx1"/>
                </a:solidFill>
                <a:latin typeface="Arial" charset="0"/>
                <a:cs typeface="Arial" charset="0"/>
              </a:defRPr>
            </a:lvl8pPr>
            <a:lvl9pPr marL="3886200" indent="-228600" defTabSz="915988"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6E18DF6E-C997-42E1-8361-57C55CD8DF59}" type="slidenum">
              <a:rPr lang="ar-SA" altLang="el-GR" smtClean="0"/>
              <a:pPr eaLnBrk="1" hangingPunct="1">
                <a:spcBef>
                  <a:spcPct val="0"/>
                </a:spcBef>
              </a:pPr>
              <a:t>8</a:t>
            </a:fld>
            <a:endParaRPr lang="en-US" altLang="el-GR" smtClean="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xfrm>
            <a:off x="730250" y="4560888"/>
            <a:ext cx="5854700"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32749334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eaLnBrk="0" hangingPunct="0">
              <a:spcBef>
                <a:spcPct val="30000"/>
              </a:spcBef>
              <a:defRPr sz="1200">
                <a:solidFill>
                  <a:schemeClr val="tx1"/>
                </a:solidFill>
                <a:latin typeface="Arial" charset="0"/>
                <a:cs typeface="Arial" charset="0"/>
              </a:defRPr>
            </a:lvl1pPr>
            <a:lvl2pPr marL="742950" indent="-285750" defTabSz="915988" eaLnBrk="0" hangingPunct="0">
              <a:spcBef>
                <a:spcPct val="30000"/>
              </a:spcBef>
              <a:defRPr sz="1200">
                <a:solidFill>
                  <a:schemeClr val="tx1"/>
                </a:solidFill>
                <a:latin typeface="Arial" charset="0"/>
                <a:cs typeface="Arial" charset="0"/>
              </a:defRPr>
            </a:lvl2pPr>
            <a:lvl3pPr marL="1143000" indent="-228600" defTabSz="915988" eaLnBrk="0" hangingPunct="0">
              <a:spcBef>
                <a:spcPct val="30000"/>
              </a:spcBef>
              <a:defRPr sz="1200">
                <a:solidFill>
                  <a:schemeClr val="tx1"/>
                </a:solidFill>
                <a:latin typeface="Arial" charset="0"/>
                <a:cs typeface="Arial" charset="0"/>
              </a:defRPr>
            </a:lvl3pPr>
            <a:lvl4pPr marL="1600200" indent="-228600" defTabSz="915988" eaLnBrk="0" hangingPunct="0">
              <a:spcBef>
                <a:spcPct val="30000"/>
              </a:spcBef>
              <a:defRPr sz="1200">
                <a:solidFill>
                  <a:schemeClr val="tx1"/>
                </a:solidFill>
                <a:latin typeface="Arial" charset="0"/>
                <a:cs typeface="Arial" charset="0"/>
              </a:defRPr>
            </a:lvl4pPr>
            <a:lvl5pPr marL="2057400" indent="-228600" defTabSz="915988" eaLnBrk="0" hangingPunct="0">
              <a:spcBef>
                <a:spcPct val="30000"/>
              </a:spcBef>
              <a:defRPr sz="1200">
                <a:solidFill>
                  <a:schemeClr val="tx1"/>
                </a:solidFill>
                <a:latin typeface="Arial" charset="0"/>
                <a:cs typeface="Arial" charset="0"/>
              </a:defRPr>
            </a:lvl5pPr>
            <a:lvl6pPr marL="2514600" indent="-228600" defTabSz="915988" eaLnBrk="0" fontAlgn="base" hangingPunct="0">
              <a:spcBef>
                <a:spcPct val="30000"/>
              </a:spcBef>
              <a:spcAft>
                <a:spcPct val="0"/>
              </a:spcAft>
              <a:defRPr sz="1200">
                <a:solidFill>
                  <a:schemeClr val="tx1"/>
                </a:solidFill>
                <a:latin typeface="Arial" charset="0"/>
                <a:cs typeface="Arial" charset="0"/>
              </a:defRPr>
            </a:lvl6pPr>
            <a:lvl7pPr marL="2971800" indent="-228600" defTabSz="915988" eaLnBrk="0" fontAlgn="base" hangingPunct="0">
              <a:spcBef>
                <a:spcPct val="30000"/>
              </a:spcBef>
              <a:spcAft>
                <a:spcPct val="0"/>
              </a:spcAft>
              <a:defRPr sz="1200">
                <a:solidFill>
                  <a:schemeClr val="tx1"/>
                </a:solidFill>
                <a:latin typeface="Arial" charset="0"/>
                <a:cs typeface="Arial" charset="0"/>
              </a:defRPr>
            </a:lvl7pPr>
            <a:lvl8pPr marL="3429000" indent="-228600" defTabSz="915988" eaLnBrk="0" fontAlgn="base" hangingPunct="0">
              <a:spcBef>
                <a:spcPct val="30000"/>
              </a:spcBef>
              <a:spcAft>
                <a:spcPct val="0"/>
              </a:spcAft>
              <a:defRPr sz="1200">
                <a:solidFill>
                  <a:schemeClr val="tx1"/>
                </a:solidFill>
                <a:latin typeface="Arial" charset="0"/>
                <a:cs typeface="Arial" charset="0"/>
              </a:defRPr>
            </a:lvl8pPr>
            <a:lvl9pPr marL="3886200" indent="-228600" defTabSz="915988"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4E4BE4ED-D6E4-4ED2-8AEF-64DCE6636237}" type="slidenum">
              <a:rPr lang="ar-SA" altLang="el-GR" smtClean="0"/>
              <a:pPr eaLnBrk="1" hangingPunct="1">
                <a:spcBef>
                  <a:spcPct val="0"/>
                </a:spcBef>
              </a:pPr>
              <a:t>9</a:t>
            </a:fld>
            <a:endParaRPr lang="en-US" altLang="el-GR"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xfrm>
            <a:off x="730250" y="4560888"/>
            <a:ext cx="5854700"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2728481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eaLnBrk="0" hangingPunct="0">
              <a:spcBef>
                <a:spcPct val="30000"/>
              </a:spcBef>
              <a:defRPr sz="1200">
                <a:solidFill>
                  <a:schemeClr val="tx1"/>
                </a:solidFill>
                <a:latin typeface="Arial" charset="0"/>
                <a:cs typeface="Arial" charset="0"/>
              </a:defRPr>
            </a:lvl1pPr>
            <a:lvl2pPr marL="742950" indent="-285750" defTabSz="915988" eaLnBrk="0" hangingPunct="0">
              <a:spcBef>
                <a:spcPct val="30000"/>
              </a:spcBef>
              <a:defRPr sz="1200">
                <a:solidFill>
                  <a:schemeClr val="tx1"/>
                </a:solidFill>
                <a:latin typeface="Arial" charset="0"/>
                <a:cs typeface="Arial" charset="0"/>
              </a:defRPr>
            </a:lvl2pPr>
            <a:lvl3pPr marL="1143000" indent="-228600" defTabSz="915988" eaLnBrk="0" hangingPunct="0">
              <a:spcBef>
                <a:spcPct val="30000"/>
              </a:spcBef>
              <a:defRPr sz="1200">
                <a:solidFill>
                  <a:schemeClr val="tx1"/>
                </a:solidFill>
                <a:latin typeface="Arial" charset="0"/>
                <a:cs typeface="Arial" charset="0"/>
              </a:defRPr>
            </a:lvl3pPr>
            <a:lvl4pPr marL="1600200" indent="-228600" defTabSz="915988" eaLnBrk="0" hangingPunct="0">
              <a:spcBef>
                <a:spcPct val="30000"/>
              </a:spcBef>
              <a:defRPr sz="1200">
                <a:solidFill>
                  <a:schemeClr val="tx1"/>
                </a:solidFill>
                <a:latin typeface="Arial" charset="0"/>
                <a:cs typeface="Arial" charset="0"/>
              </a:defRPr>
            </a:lvl4pPr>
            <a:lvl5pPr marL="2057400" indent="-228600" defTabSz="915988" eaLnBrk="0" hangingPunct="0">
              <a:spcBef>
                <a:spcPct val="30000"/>
              </a:spcBef>
              <a:defRPr sz="1200">
                <a:solidFill>
                  <a:schemeClr val="tx1"/>
                </a:solidFill>
                <a:latin typeface="Arial" charset="0"/>
                <a:cs typeface="Arial" charset="0"/>
              </a:defRPr>
            </a:lvl5pPr>
            <a:lvl6pPr marL="2514600" indent="-228600" defTabSz="915988" eaLnBrk="0" fontAlgn="base" hangingPunct="0">
              <a:spcBef>
                <a:spcPct val="30000"/>
              </a:spcBef>
              <a:spcAft>
                <a:spcPct val="0"/>
              </a:spcAft>
              <a:defRPr sz="1200">
                <a:solidFill>
                  <a:schemeClr val="tx1"/>
                </a:solidFill>
                <a:latin typeface="Arial" charset="0"/>
                <a:cs typeface="Arial" charset="0"/>
              </a:defRPr>
            </a:lvl6pPr>
            <a:lvl7pPr marL="2971800" indent="-228600" defTabSz="915988" eaLnBrk="0" fontAlgn="base" hangingPunct="0">
              <a:spcBef>
                <a:spcPct val="30000"/>
              </a:spcBef>
              <a:spcAft>
                <a:spcPct val="0"/>
              </a:spcAft>
              <a:defRPr sz="1200">
                <a:solidFill>
                  <a:schemeClr val="tx1"/>
                </a:solidFill>
                <a:latin typeface="Arial" charset="0"/>
                <a:cs typeface="Arial" charset="0"/>
              </a:defRPr>
            </a:lvl7pPr>
            <a:lvl8pPr marL="3429000" indent="-228600" defTabSz="915988" eaLnBrk="0" fontAlgn="base" hangingPunct="0">
              <a:spcBef>
                <a:spcPct val="30000"/>
              </a:spcBef>
              <a:spcAft>
                <a:spcPct val="0"/>
              </a:spcAft>
              <a:defRPr sz="1200">
                <a:solidFill>
                  <a:schemeClr val="tx1"/>
                </a:solidFill>
                <a:latin typeface="Arial" charset="0"/>
                <a:cs typeface="Arial" charset="0"/>
              </a:defRPr>
            </a:lvl8pPr>
            <a:lvl9pPr marL="3886200" indent="-228600" defTabSz="915988"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5BF7B1C7-877E-4BB7-AAE8-D0405585BF0B}" type="slidenum">
              <a:rPr lang="ar-SA" altLang="el-GR" smtClean="0"/>
              <a:pPr eaLnBrk="1" hangingPunct="1">
                <a:spcBef>
                  <a:spcPct val="0"/>
                </a:spcBef>
              </a:pPr>
              <a:t>10</a:t>
            </a:fld>
            <a:endParaRPr lang="en-US" altLang="el-GR" smtClea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xfrm>
            <a:off x="730250" y="4560888"/>
            <a:ext cx="5854700"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l-GR" smtClean="0"/>
          </a:p>
        </p:txBody>
      </p:sp>
    </p:spTree>
    <p:extLst>
      <p:ext uri="{BB962C8B-B14F-4D97-AF65-F5344CB8AC3E}">
        <p14:creationId xmlns:p14="http://schemas.microsoft.com/office/powerpoint/2010/main" val="13093774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l-G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75B3017E-F392-438C-9195-6086AFD62125}" type="slidenum">
              <a:rPr lang="ar-SA"/>
              <a:pPr>
                <a:defRPr/>
              </a:pPr>
              <a:t>‹#›</a:t>
            </a:fld>
            <a:endParaRPr lang="en-US"/>
          </a:p>
        </p:txBody>
      </p:sp>
    </p:spTree>
    <p:extLst>
      <p:ext uri="{BB962C8B-B14F-4D97-AF65-F5344CB8AC3E}">
        <p14:creationId xmlns:p14="http://schemas.microsoft.com/office/powerpoint/2010/main" val="401509118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A8983F86-969A-4545-AD81-D0595B15DF9F}" type="slidenum">
              <a:rPr lang="ar-SA"/>
              <a:pPr>
                <a:defRPr/>
              </a:pPr>
              <a:t>‹#›</a:t>
            </a:fld>
            <a:endParaRPr lang="en-US"/>
          </a:p>
        </p:txBody>
      </p:sp>
    </p:spTree>
    <p:extLst>
      <p:ext uri="{BB962C8B-B14F-4D97-AF65-F5344CB8AC3E}">
        <p14:creationId xmlns:p14="http://schemas.microsoft.com/office/powerpoint/2010/main" val="22962895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600D4EC2-88C1-485E-B838-C116CEA9D021}" type="slidenum">
              <a:rPr lang="ar-SA"/>
              <a:pPr>
                <a:defRPr/>
              </a:pPr>
              <a:t>‹#›</a:t>
            </a:fld>
            <a:endParaRPr lang="en-US"/>
          </a:p>
        </p:txBody>
      </p:sp>
    </p:spTree>
    <p:extLst>
      <p:ext uri="{BB962C8B-B14F-4D97-AF65-F5344CB8AC3E}">
        <p14:creationId xmlns:p14="http://schemas.microsoft.com/office/powerpoint/2010/main" val="18627576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F23C6673-DD78-4160-800D-B372693D46E3}" type="slidenum">
              <a:rPr lang="ar-SA"/>
              <a:pPr>
                <a:defRPr/>
              </a:pPr>
              <a:t>‹#›</a:t>
            </a:fld>
            <a:endParaRPr lang="en-US"/>
          </a:p>
        </p:txBody>
      </p:sp>
    </p:spTree>
    <p:extLst>
      <p:ext uri="{BB962C8B-B14F-4D97-AF65-F5344CB8AC3E}">
        <p14:creationId xmlns:p14="http://schemas.microsoft.com/office/powerpoint/2010/main" val="32153950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noChangeArrowheads="1"/>
          </p:cNvSpPr>
          <p:nvPr>
            <p:ph type="ftr" sz="quarter" idx="11"/>
          </p:nvPr>
        </p:nvSpPr>
        <p:spPr>
          <a:xfrm>
            <a:off x="3124200" y="6248400"/>
            <a:ext cx="2895600" cy="457200"/>
          </a:xfrm>
          <a:prstGeom prst="rect">
            <a:avLst/>
          </a:prstGeom>
        </p:spPr>
        <p:txBody>
          <a:bodyPr/>
          <a:lstStyle>
            <a:lvl1pPr>
              <a:defRPr/>
            </a:lvl1pPr>
          </a:lstStyle>
          <a:p>
            <a:pPr>
              <a:defRPr/>
            </a:pPr>
            <a:endParaRPr lang="en-US"/>
          </a:p>
        </p:txBody>
      </p:sp>
      <p:sp>
        <p:nvSpPr>
          <p:cNvPr id="7" name="Slide Number Placeholder 6"/>
          <p:cNvSpPr>
            <a:spLocks noGrp="1" noChangeArrowheads="1"/>
          </p:cNvSpPr>
          <p:nvPr>
            <p:ph type="sldNum" sz="quarter" idx="12"/>
          </p:nvPr>
        </p:nvSpPr>
        <p:spPr>
          <a:xfrm>
            <a:off x="6553200" y="6356350"/>
            <a:ext cx="2133600" cy="365125"/>
          </a:xfrm>
          <a:prstGeom prst="rect">
            <a:avLst/>
          </a:prstGeom>
        </p:spPr>
        <p:txBody>
          <a:bodyPr/>
          <a:lstStyle>
            <a:lvl1pPr>
              <a:defRPr/>
            </a:lvl1pPr>
          </a:lstStyle>
          <a:p>
            <a:pPr>
              <a:defRPr/>
            </a:pPr>
            <a:fld id="{5DFD17EB-2929-4DC4-9782-C30E2532AC9D}" type="slidenum">
              <a:rPr lang="ar-SA"/>
              <a:pPr>
                <a:defRPr/>
              </a:pPr>
              <a:t>‹#›</a:t>
            </a:fld>
            <a:endParaRPr lang="en-US"/>
          </a:p>
        </p:txBody>
      </p:sp>
    </p:spTree>
    <p:extLst>
      <p:ext uri="{BB962C8B-B14F-4D97-AF65-F5344CB8AC3E}">
        <p14:creationId xmlns:p14="http://schemas.microsoft.com/office/powerpoint/2010/main" val="8585464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verTx">
  <p:cSld name="Τίτλος και Αντικείμενο επάνω από Κείμενο">
    <p:spTree>
      <p:nvGrpSpPr>
        <p:cNvPr id="1" name=""/>
        <p:cNvGrpSpPr/>
        <p:nvPr/>
      </p:nvGrpSpPr>
      <p:grpSpPr>
        <a:xfrm>
          <a:off x="0" y="0"/>
          <a:ext cx="0" cy="0"/>
          <a:chOff x="0" y="0"/>
          <a:chExt cx="0" cy="0"/>
        </a:xfrm>
      </p:grpSpPr>
      <p:sp>
        <p:nvSpPr>
          <p:cNvPr id="2" name="Τίτλος 1"/>
          <p:cNvSpPr>
            <a:spLocks noGrp="1"/>
          </p:cNvSpPr>
          <p:nvPr>
            <p:ph type="title"/>
          </p:nvPr>
        </p:nvSpPr>
        <p:spPr>
          <a:xfrm>
            <a:off x="685800" y="609600"/>
            <a:ext cx="7772400" cy="1143000"/>
          </a:xfrm>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685800" y="1981200"/>
            <a:ext cx="7772400" cy="198120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685800" y="4114800"/>
            <a:ext cx="7772400" cy="1981200"/>
          </a:xfrm>
        </p:spPr>
        <p:txBody>
          <a:body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6" name="Θέση υποσέλιδου 5"/>
          <p:cNvSpPr>
            <a:spLocks noGrp="1"/>
          </p:cNvSpPr>
          <p:nvPr>
            <p:ph type="ftr" sz="quarter" idx="11"/>
          </p:nvPr>
        </p:nvSpPr>
        <p:spPr>
          <a:xfrm>
            <a:off x="3124200" y="6248400"/>
            <a:ext cx="2895600" cy="457200"/>
          </a:xfrm>
          <a:prstGeom prst="rect">
            <a:avLst/>
          </a:prstGeom>
        </p:spPr>
        <p:txBody>
          <a:bodyPr/>
          <a:lstStyle>
            <a:lvl1pPr>
              <a:defRPr/>
            </a:lvl1pPr>
          </a:lstStyle>
          <a:p>
            <a:endParaRPr lang="en-US" altLang="el-GR"/>
          </a:p>
        </p:txBody>
      </p:sp>
      <p:sp>
        <p:nvSpPr>
          <p:cNvPr id="7" name="Θέση αριθμού διαφάνειας 6"/>
          <p:cNvSpPr>
            <a:spLocks noGrp="1"/>
          </p:cNvSpPr>
          <p:nvPr>
            <p:ph type="sldNum" sz="quarter" idx="12"/>
          </p:nvPr>
        </p:nvSpPr>
        <p:spPr>
          <a:xfrm>
            <a:off x="6553200" y="6248400"/>
            <a:ext cx="1905000" cy="457200"/>
          </a:xfrm>
          <a:prstGeom prst="rect">
            <a:avLst/>
          </a:prstGeom>
        </p:spPr>
        <p:txBody>
          <a:bodyPr/>
          <a:lstStyle>
            <a:lvl1pPr>
              <a:defRPr/>
            </a:lvl1pPr>
          </a:lstStyle>
          <a:p>
            <a:fld id="{3C6EFAC4-453E-471A-855F-A4B63D2CCF02}" type="slidenum">
              <a:rPr lang="en-US" altLang="el-GR"/>
              <a:pPr/>
              <a:t>‹#›</a:t>
            </a:fld>
            <a:endParaRPr lang="en-US" altLang="el-GR"/>
          </a:p>
        </p:txBody>
      </p:sp>
    </p:spTree>
    <p:extLst>
      <p:ext uri="{BB962C8B-B14F-4D97-AF65-F5344CB8AC3E}">
        <p14:creationId xmlns:p14="http://schemas.microsoft.com/office/powerpoint/2010/main" val="4041360379"/>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41763"/>
            <a:ext cx="4038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ftr" sz="quarter" idx="11"/>
          </p:nvPr>
        </p:nvSpPr>
        <p:spPr>
          <a:xfrm>
            <a:off x="3124200" y="6248400"/>
            <a:ext cx="2895600" cy="457200"/>
          </a:xfrm>
          <a:prstGeom prst="rect">
            <a:avLst/>
          </a:prstGeom>
        </p:spPr>
        <p:txBody>
          <a:bodyPr/>
          <a:lstStyle>
            <a:lvl1pPr>
              <a:defRPr/>
            </a:lvl1pPr>
          </a:lstStyle>
          <a:p>
            <a:pPr>
              <a:defRPr/>
            </a:pPr>
            <a:endParaRPr lang="en-US"/>
          </a:p>
        </p:txBody>
      </p:sp>
      <p:sp>
        <p:nvSpPr>
          <p:cNvPr id="8" name="Rectangle 6"/>
          <p:cNvSpPr>
            <a:spLocks noGrp="1" noChangeArrowheads="1"/>
          </p:cNvSpPr>
          <p:nvPr>
            <p:ph type="sldNum" sz="quarter" idx="12"/>
          </p:nvPr>
        </p:nvSpPr>
        <p:spPr>
          <a:xfrm>
            <a:off x="6553200" y="6356350"/>
            <a:ext cx="2133600" cy="365125"/>
          </a:xfrm>
          <a:prstGeom prst="rect">
            <a:avLst/>
          </a:prstGeom>
        </p:spPr>
        <p:txBody>
          <a:bodyPr/>
          <a:lstStyle>
            <a:lvl1pPr>
              <a:defRPr/>
            </a:lvl1pPr>
          </a:lstStyle>
          <a:p>
            <a:pPr>
              <a:defRPr/>
            </a:pPr>
            <a:fld id="{DAEFF2F3-25AB-4163-B428-3C8956C33EF3}" type="slidenum">
              <a:rPr lang="ar-SA"/>
              <a:pPr>
                <a:defRPr/>
              </a:pPr>
              <a:t>‹#›</a:t>
            </a:fld>
            <a:endParaRPr lang="en-US"/>
          </a:p>
        </p:txBody>
      </p:sp>
    </p:spTree>
    <p:extLst>
      <p:ext uri="{BB962C8B-B14F-4D97-AF65-F5344CB8AC3E}">
        <p14:creationId xmlns:p14="http://schemas.microsoft.com/office/powerpoint/2010/main" val="28989894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C7B77208-EC33-4438-B17A-2EDED1B2D7F5}" type="slidenum">
              <a:rPr lang="ar-SA"/>
              <a:pPr>
                <a:defRPr/>
              </a:pPr>
              <a:t>‹#›</a:t>
            </a:fld>
            <a:endParaRPr lang="en-US"/>
          </a:p>
        </p:txBody>
      </p:sp>
    </p:spTree>
    <p:extLst>
      <p:ext uri="{BB962C8B-B14F-4D97-AF65-F5344CB8AC3E}">
        <p14:creationId xmlns:p14="http://schemas.microsoft.com/office/powerpoint/2010/main" val="202308340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b="1">
                <a:latin typeface="Arno Pro Caption" panose="02020502040506020403" pitchFamily="18" charset="0"/>
              </a:defRPr>
            </a:lvl1p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6" name="Slide Number Placeholder 5"/>
          <p:cNvSpPr>
            <a:spLocks noGrp="1"/>
          </p:cNvSpPr>
          <p:nvPr>
            <p:ph type="sldNum" sz="quarter" idx="12"/>
          </p:nvPr>
        </p:nvSpPr>
        <p:spPr>
          <a:xfrm>
            <a:off x="6549081" y="6305464"/>
            <a:ext cx="2133600" cy="365125"/>
          </a:xfrm>
          <a:prstGeom prst="rect">
            <a:avLst/>
          </a:prstGeom>
        </p:spPr>
        <p:txBody>
          <a:bodyPr/>
          <a:lstStyle>
            <a:lvl1pPr>
              <a:defRPr b="0">
                <a:latin typeface="Arno Pro Caption" panose="02020502040506020403" pitchFamily="18" charset="0"/>
              </a:defRPr>
            </a:lvl1pPr>
          </a:lstStyle>
          <a:p>
            <a:pPr>
              <a:defRPr/>
            </a:pPr>
            <a:fld id="{1CCCA521-1CA5-4D9B-AC10-850ADFFC2AB5}" type="slidenum">
              <a:rPr lang="ar-SA" smtClean="0">
                <a:latin typeface="Berlin Sans FB" panose="020E0602020502020306" pitchFamily="34" charset="0"/>
              </a:rPr>
              <a:pPr>
                <a:defRPr/>
              </a:pPr>
              <a:t>‹#›</a:t>
            </a:fld>
            <a:endParaRPr lang="en-US" dirty="0">
              <a:latin typeface="Berlin Sans FB" panose="020E0602020502020306" pitchFamily="34" charset="0"/>
            </a:endParaRPr>
          </a:p>
        </p:txBody>
      </p:sp>
    </p:spTree>
    <p:extLst>
      <p:ext uri="{BB962C8B-B14F-4D97-AF65-F5344CB8AC3E}">
        <p14:creationId xmlns:p14="http://schemas.microsoft.com/office/powerpoint/2010/main" val="91505617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b="1">
                <a:latin typeface="Arno Pro Caption" panose="02020502040506020403" pitchFamily="18" charset="0"/>
              </a:defRPr>
            </a:lvl1p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atin typeface="Arno Pro Caption" panose="02020502040506020403" pitchFamily="18" charset="0"/>
              </a:defRPr>
            </a:lvl1pPr>
          </a:lstStyle>
          <a:p>
            <a:pPr>
              <a:defRPr/>
            </a:pPr>
            <a:fld id="{1CCCA521-1CA5-4D9B-AC10-850ADFFC2AB5}" type="slidenum">
              <a:rPr lang="ar-SA" smtClean="0"/>
              <a:pPr>
                <a:defRPr/>
              </a:pPr>
              <a:t>‹#›</a:t>
            </a:fld>
            <a:endParaRPr lang="en-US" dirty="0"/>
          </a:p>
        </p:txBody>
      </p:sp>
    </p:spTree>
    <p:extLst>
      <p:ext uri="{BB962C8B-B14F-4D97-AF65-F5344CB8AC3E}">
        <p14:creationId xmlns:p14="http://schemas.microsoft.com/office/powerpoint/2010/main" val="241228848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a:defRPr>
                <a:latin typeface="Arno Pro Caption" panose="02020502040506020403" pitchFamily="18" charset="0"/>
              </a:defRPr>
            </a:lvl1pPr>
          </a:lstStyle>
          <a:p>
            <a:pPr>
              <a:defRPr/>
            </a:pPr>
            <a:fld id="{78CFAD02-C95A-4433-AD51-3B6E8D3A6429}" type="slidenum">
              <a:rPr lang="ar-SA" smtClean="0"/>
              <a:pPr>
                <a:defRPr/>
              </a:pPr>
              <a:t>‹#›</a:t>
            </a:fld>
            <a:endParaRPr lang="en-US"/>
          </a:p>
        </p:txBody>
      </p:sp>
    </p:spTree>
    <p:extLst>
      <p:ext uri="{BB962C8B-B14F-4D97-AF65-F5344CB8AC3E}">
        <p14:creationId xmlns:p14="http://schemas.microsoft.com/office/powerpoint/2010/main" val="3878167783"/>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599B8BAA-DCE7-4CCA-986E-9A4018103C24}" type="slidenum">
              <a:rPr lang="ar-SA"/>
              <a:pPr>
                <a:defRPr/>
              </a:pPr>
              <a:t>‹#›</a:t>
            </a:fld>
            <a:endParaRPr lang="en-US"/>
          </a:p>
        </p:txBody>
      </p:sp>
    </p:spTree>
    <p:extLst>
      <p:ext uri="{BB962C8B-B14F-4D97-AF65-F5344CB8AC3E}">
        <p14:creationId xmlns:p14="http://schemas.microsoft.com/office/powerpoint/2010/main" val="2461156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595CE669-95C0-4F9A-A23F-2A1068220A2D}" type="slidenum">
              <a:rPr lang="ar-SA"/>
              <a:pPr>
                <a:defRPr/>
              </a:pPr>
              <a:t>‹#›</a:t>
            </a:fld>
            <a:endParaRPr lang="en-US"/>
          </a:p>
        </p:txBody>
      </p:sp>
    </p:spTree>
    <p:extLst>
      <p:ext uri="{BB962C8B-B14F-4D97-AF65-F5344CB8AC3E}">
        <p14:creationId xmlns:p14="http://schemas.microsoft.com/office/powerpoint/2010/main" val="3171823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4006F556-717E-4FE2-98B1-2A3E4F0A7179}" type="slidenum">
              <a:rPr lang="ar-SA"/>
              <a:pPr>
                <a:defRPr/>
              </a:pPr>
              <a:t>‹#›</a:t>
            </a:fld>
            <a:endParaRPr lang="en-US"/>
          </a:p>
        </p:txBody>
      </p:sp>
    </p:spTree>
    <p:extLst>
      <p:ext uri="{BB962C8B-B14F-4D97-AF65-F5344CB8AC3E}">
        <p14:creationId xmlns:p14="http://schemas.microsoft.com/office/powerpoint/2010/main" val="2400704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0D2E7F44-BAEA-47C4-8119-046F8BBEEC24}" type="slidenum">
              <a:rPr lang="ar-SA"/>
              <a:pPr>
                <a:defRPr/>
              </a:pPr>
              <a:t>‹#›</a:t>
            </a:fld>
            <a:endParaRPr lang="en-US"/>
          </a:p>
        </p:txBody>
      </p:sp>
    </p:spTree>
    <p:extLst>
      <p:ext uri="{BB962C8B-B14F-4D97-AF65-F5344CB8AC3E}">
        <p14:creationId xmlns:p14="http://schemas.microsoft.com/office/powerpoint/2010/main" val="11360066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l-GR" smtClean="0"/>
              <a:t>Click to edit Master title style</a:t>
            </a:r>
            <a:endParaRPr lang="el-GR" altLang="el-GR" smtClean="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l-GR" smtClean="0"/>
              <a:t>Click to edit Master text styles</a:t>
            </a:r>
          </a:p>
          <a:p>
            <a:pPr lvl="1"/>
            <a:r>
              <a:rPr lang="en-US" altLang="el-GR" smtClean="0"/>
              <a:t>Second level</a:t>
            </a:r>
          </a:p>
          <a:p>
            <a:pPr lvl="2"/>
            <a:r>
              <a:rPr lang="en-US" altLang="el-GR" smtClean="0"/>
              <a:t>Third level</a:t>
            </a:r>
          </a:p>
          <a:p>
            <a:pPr lvl="3"/>
            <a:r>
              <a:rPr lang="en-US" altLang="el-GR" smtClean="0"/>
              <a:t>Fourth level</a:t>
            </a:r>
          </a:p>
          <a:p>
            <a:pPr lvl="4"/>
            <a:r>
              <a:rPr lang="en-US" altLang="el-GR" smtClean="0"/>
              <a:t>Fifth level</a:t>
            </a:r>
            <a:endParaRPr lang="el-GR" altLang="el-GR" smtClean="0"/>
          </a:p>
        </p:txBody>
      </p:sp>
      <p:sp>
        <p:nvSpPr>
          <p:cNvPr id="2" name="Slide Number Placeholder 1"/>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600" b="1">
                <a:solidFill>
                  <a:srgbClr val="C00000"/>
                </a:solidFill>
                <a:latin typeface="Arno Pro Caption" panose="02020502040506020403" pitchFamily="18" charset="0"/>
              </a:defRPr>
            </a:lvl1pPr>
          </a:lstStyle>
          <a:p>
            <a:fld id="{D6D394B9-6DA6-406C-9A32-4C1A469EC0C1}"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775" r:id="rId1"/>
    <p:sldLayoutId id="2147483777" r:id="rId2"/>
    <p:sldLayoutId id="2147483776" r:id="rId3"/>
    <p:sldLayoutId id="2147483789" r:id="rId4"/>
    <p:sldLayoutId id="2147483778" r:id="rId5"/>
    <p:sldLayoutId id="2147483779" r:id="rId6"/>
    <p:sldLayoutId id="2147483780" r:id="rId7"/>
    <p:sldLayoutId id="2147483781" r:id="rId8"/>
    <p:sldLayoutId id="2147483782" r:id="rId9"/>
    <p:sldLayoutId id="2147483783" r:id="rId10"/>
    <p:sldLayoutId id="2147483784" r:id="rId11"/>
    <p:sldLayoutId id="2147483785" r:id="rId12"/>
    <p:sldLayoutId id="2147483790" r:id="rId13"/>
    <p:sldLayoutId id="2147483791" r:id="rId14"/>
    <p:sldLayoutId id="2147483792" r:id="rId15"/>
  </p:sldLayoutIdLst>
  <p:timing>
    <p:tnLst>
      <p:par>
        <p:cTn id="1" dur="indefinite" restart="never" nodeType="tmRoot"/>
      </p:par>
    </p:tnLst>
  </p:timing>
  <p:hf hdr="0" ft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3.xml"/><Relationship Id="rId1" Type="http://schemas.openxmlformats.org/officeDocument/2006/relationships/vmlDrawing" Target="../drawings/vmlDrawing6.vml"/><Relationship Id="rId5" Type="http://schemas.openxmlformats.org/officeDocument/2006/relationships/image" Target="../media/image12.wmf"/><Relationship Id="rId4" Type="http://schemas.openxmlformats.org/officeDocument/2006/relationships/oleObject" Target="../embeddings/oleObject12.bin"/></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15.bin"/><Relationship Id="rId3" Type="http://schemas.openxmlformats.org/officeDocument/2006/relationships/notesSlide" Target="../notesSlides/notesSlide10.xml"/><Relationship Id="rId7" Type="http://schemas.openxmlformats.org/officeDocument/2006/relationships/image" Target="../media/image14.wmf"/><Relationship Id="rId2" Type="http://schemas.openxmlformats.org/officeDocument/2006/relationships/slideLayout" Target="../slideLayouts/slideLayout13.xml"/><Relationship Id="rId1" Type="http://schemas.openxmlformats.org/officeDocument/2006/relationships/vmlDrawing" Target="../drawings/vmlDrawing7.vml"/><Relationship Id="rId6" Type="http://schemas.openxmlformats.org/officeDocument/2006/relationships/oleObject" Target="../embeddings/oleObject14.bin"/><Relationship Id="rId5" Type="http://schemas.openxmlformats.org/officeDocument/2006/relationships/image" Target="../media/image13.wmf"/><Relationship Id="rId4" Type="http://schemas.openxmlformats.org/officeDocument/2006/relationships/oleObject" Target="../embeddings/oleObject13.bin"/><Relationship Id="rId9" Type="http://schemas.openxmlformats.org/officeDocument/2006/relationships/image" Target="../media/image15.wmf"/></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3.xml"/><Relationship Id="rId1" Type="http://schemas.openxmlformats.org/officeDocument/2006/relationships/vmlDrawing" Target="../drawings/vmlDrawing8.vml"/><Relationship Id="rId5" Type="http://schemas.openxmlformats.org/officeDocument/2006/relationships/image" Target="../media/image16.wmf"/><Relationship Id="rId4" Type="http://schemas.openxmlformats.org/officeDocument/2006/relationships/oleObject" Target="../embeddings/oleObject16.bin"/></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2.xml"/><Relationship Id="rId7" Type="http://schemas.openxmlformats.org/officeDocument/2006/relationships/image" Target="../media/image18.wmf"/><Relationship Id="rId2" Type="http://schemas.openxmlformats.org/officeDocument/2006/relationships/slideLayout" Target="../slideLayouts/slideLayout3.xml"/><Relationship Id="rId1" Type="http://schemas.openxmlformats.org/officeDocument/2006/relationships/vmlDrawing" Target="../drawings/vmlDrawing9.vml"/><Relationship Id="rId6" Type="http://schemas.openxmlformats.org/officeDocument/2006/relationships/oleObject" Target="../embeddings/oleObject18.bin"/><Relationship Id="rId5" Type="http://schemas.openxmlformats.org/officeDocument/2006/relationships/image" Target="../media/image17.wmf"/><Relationship Id="rId4" Type="http://schemas.openxmlformats.org/officeDocument/2006/relationships/oleObject" Target="../embeddings/oleObject17.bin"/></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5.xml"/><Relationship Id="rId1" Type="http://schemas.openxmlformats.org/officeDocument/2006/relationships/vmlDrawing" Target="../drawings/vmlDrawing10.vml"/><Relationship Id="rId4" Type="http://schemas.openxmlformats.org/officeDocument/2006/relationships/image" Target="../media/image19.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5.xml"/><Relationship Id="rId1" Type="http://schemas.openxmlformats.org/officeDocument/2006/relationships/vmlDrawing" Target="../drawings/vmlDrawing11.vml"/><Relationship Id="rId4" Type="http://schemas.openxmlformats.org/officeDocument/2006/relationships/image" Target="../media/image20.wmf"/></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3.xml"/><Relationship Id="rId1" Type="http://schemas.openxmlformats.org/officeDocument/2006/relationships/vmlDrawing" Target="../drawings/vmlDrawing12.vml"/><Relationship Id="rId5" Type="http://schemas.openxmlformats.org/officeDocument/2006/relationships/image" Target="../media/image21.wmf"/><Relationship Id="rId4" Type="http://schemas.openxmlformats.org/officeDocument/2006/relationships/oleObject" Target="../embeddings/oleObject21.bin"/></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3.xml"/><Relationship Id="rId1" Type="http://schemas.openxmlformats.org/officeDocument/2006/relationships/vmlDrawing" Target="../drawings/vmlDrawing13.vml"/><Relationship Id="rId5" Type="http://schemas.openxmlformats.org/officeDocument/2006/relationships/image" Target="../media/image22.wmf"/><Relationship Id="rId4" Type="http://schemas.openxmlformats.org/officeDocument/2006/relationships/oleObject" Target="../embeddings/oleObject22.bin"/></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5.xml"/><Relationship Id="rId7" Type="http://schemas.openxmlformats.org/officeDocument/2006/relationships/image" Target="../media/image24.wmf"/><Relationship Id="rId2" Type="http://schemas.openxmlformats.org/officeDocument/2006/relationships/slideLayout" Target="../slideLayouts/slideLayout3.xml"/><Relationship Id="rId1" Type="http://schemas.openxmlformats.org/officeDocument/2006/relationships/vmlDrawing" Target="../drawings/vmlDrawing14.vml"/><Relationship Id="rId6" Type="http://schemas.openxmlformats.org/officeDocument/2006/relationships/oleObject" Target="../embeddings/oleObject24.bin"/><Relationship Id="rId5" Type="http://schemas.openxmlformats.org/officeDocument/2006/relationships/image" Target="../media/image23.wmf"/><Relationship Id="rId4" Type="http://schemas.openxmlformats.org/officeDocument/2006/relationships/oleObject" Target="../embeddings/oleObject23.bin"/></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3.xml"/><Relationship Id="rId1" Type="http://schemas.openxmlformats.org/officeDocument/2006/relationships/vmlDrawing" Target="../drawings/vmlDrawing15.vml"/><Relationship Id="rId5" Type="http://schemas.openxmlformats.org/officeDocument/2006/relationships/image" Target="../media/image25.wmf"/><Relationship Id="rId4" Type="http://schemas.openxmlformats.org/officeDocument/2006/relationships/oleObject" Target="../embeddings/oleObject25.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Layout" Target="../slideLayouts/slideLayout14.xml"/><Relationship Id="rId1" Type="http://schemas.openxmlformats.org/officeDocument/2006/relationships/vmlDrawing" Target="../drawings/vmlDrawing16.vml"/><Relationship Id="rId4" Type="http://schemas.openxmlformats.org/officeDocument/2006/relationships/image" Target="../media/image26.wmf"/></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18.xml"/><Relationship Id="rId7" Type="http://schemas.openxmlformats.org/officeDocument/2006/relationships/image" Target="../media/image28.wmf"/><Relationship Id="rId2" Type="http://schemas.openxmlformats.org/officeDocument/2006/relationships/slideLayout" Target="../slideLayouts/slideLayout15.xml"/><Relationship Id="rId1" Type="http://schemas.openxmlformats.org/officeDocument/2006/relationships/vmlDrawing" Target="../drawings/vmlDrawing17.vml"/><Relationship Id="rId6" Type="http://schemas.openxmlformats.org/officeDocument/2006/relationships/oleObject" Target="../embeddings/oleObject28.bin"/><Relationship Id="rId5" Type="http://schemas.openxmlformats.org/officeDocument/2006/relationships/image" Target="../media/image27.wmf"/><Relationship Id="rId4" Type="http://schemas.openxmlformats.org/officeDocument/2006/relationships/oleObject" Target="../embeddings/oleObject27.bin"/></Relationships>
</file>

<file path=ppt/slides/_rels/slide24.xml.rels><?xml version="1.0" encoding="UTF-8" standalone="yes"?>
<Relationships xmlns="http://schemas.openxmlformats.org/package/2006/relationships"><Relationship Id="rId8" Type="http://schemas.openxmlformats.org/officeDocument/2006/relationships/image" Target="../media/image31.wmf"/><Relationship Id="rId3" Type="http://schemas.openxmlformats.org/officeDocument/2006/relationships/oleObject" Target="../embeddings/oleObject29.bin"/><Relationship Id="rId7" Type="http://schemas.openxmlformats.org/officeDocument/2006/relationships/oleObject" Target="../embeddings/oleObject31.bin"/><Relationship Id="rId2" Type="http://schemas.openxmlformats.org/officeDocument/2006/relationships/slideLayout" Target="../slideLayouts/slideLayout3.xml"/><Relationship Id="rId1" Type="http://schemas.openxmlformats.org/officeDocument/2006/relationships/vmlDrawing" Target="../drawings/vmlDrawing18.vml"/><Relationship Id="rId6" Type="http://schemas.openxmlformats.org/officeDocument/2006/relationships/image" Target="../media/image30.wmf"/><Relationship Id="rId5" Type="http://schemas.openxmlformats.org/officeDocument/2006/relationships/oleObject" Target="../embeddings/oleObject30.bin"/><Relationship Id="rId10" Type="http://schemas.openxmlformats.org/officeDocument/2006/relationships/image" Target="../media/image32.wmf"/><Relationship Id="rId4" Type="http://schemas.openxmlformats.org/officeDocument/2006/relationships/image" Target="../media/image29.wmf"/><Relationship Id="rId9" Type="http://schemas.openxmlformats.org/officeDocument/2006/relationships/oleObject" Target="../embeddings/oleObject32.bin"/></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33.bin"/><Relationship Id="rId2" Type="http://schemas.openxmlformats.org/officeDocument/2006/relationships/slideLayout" Target="../slideLayouts/slideLayout3.xml"/><Relationship Id="rId1" Type="http://schemas.openxmlformats.org/officeDocument/2006/relationships/vmlDrawing" Target="../drawings/vmlDrawing19.vml"/><Relationship Id="rId6" Type="http://schemas.openxmlformats.org/officeDocument/2006/relationships/image" Target="../media/image34.wmf"/><Relationship Id="rId5" Type="http://schemas.openxmlformats.org/officeDocument/2006/relationships/oleObject" Target="../embeddings/oleObject34.bin"/><Relationship Id="rId4" Type="http://schemas.openxmlformats.org/officeDocument/2006/relationships/image" Target="../media/image33.wmf"/></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35.bin"/><Relationship Id="rId2" Type="http://schemas.openxmlformats.org/officeDocument/2006/relationships/slideLayout" Target="../slideLayouts/slideLayout3.xml"/><Relationship Id="rId1" Type="http://schemas.openxmlformats.org/officeDocument/2006/relationships/vmlDrawing" Target="../drawings/vmlDrawing20.vml"/><Relationship Id="rId4" Type="http://schemas.openxmlformats.org/officeDocument/2006/relationships/image" Target="../media/image35.wmf"/></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3.xml"/><Relationship Id="rId1" Type="http://schemas.openxmlformats.org/officeDocument/2006/relationships/vmlDrawing" Target="../drawings/vmlDrawing21.vml"/><Relationship Id="rId6" Type="http://schemas.openxmlformats.org/officeDocument/2006/relationships/image" Target="../media/image37.wmf"/><Relationship Id="rId5" Type="http://schemas.openxmlformats.org/officeDocument/2006/relationships/oleObject" Target="../embeddings/oleObject37.bin"/><Relationship Id="rId4" Type="http://schemas.openxmlformats.org/officeDocument/2006/relationships/image" Target="../media/image36.wmf"/></Relationships>
</file>

<file path=ppt/slides/_rels/slide31.xml.rels><?xml version="1.0" encoding="UTF-8" standalone="yes"?>
<Relationships xmlns="http://schemas.openxmlformats.org/package/2006/relationships"><Relationship Id="rId8" Type="http://schemas.openxmlformats.org/officeDocument/2006/relationships/image" Target="../media/image40.wmf"/><Relationship Id="rId3" Type="http://schemas.openxmlformats.org/officeDocument/2006/relationships/oleObject" Target="../embeddings/oleObject38.bin"/><Relationship Id="rId7" Type="http://schemas.openxmlformats.org/officeDocument/2006/relationships/oleObject" Target="../embeddings/oleObject40.bin"/><Relationship Id="rId2" Type="http://schemas.openxmlformats.org/officeDocument/2006/relationships/slideLayout" Target="../slideLayouts/slideLayout3.xml"/><Relationship Id="rId1" Type="http://schemas.openxmlformats.org/officeDocument/2006/relationships/vmlDrawing" Target="../drawings/vmlDrawing22.vml"/><Relationship Id="rId6" Type="http://schemas.openxmlformats.org/officeDocument/2006/relationships/image" Target="../media/image39.wmf"/><Relationship Id="rId5" Type="http://schemas.openxmlformats.org/officeDocument/2006/relationships/oleObject" Target="../embeddings/oleObject39.bin"/><Relationship Id="rId10" Type="http://schemas.openxmlformats.org/officeDocument/2006/relationships/image" Target="../media/image41.wmf"/><Relationship Id="rId4" Type="http://schemas.openxmlformats.org/officeDocument/2006/relationships/image" Target="../media/image38.wmf"/><Relationship Id="rId9" Type="http://schemas.openxmlformats.org/officeDocument/2006/relationships/oleObject" Target="../embeddings/oleObject41.bin"/></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image" Target="../media/image43.jpeg"/><Relationship Id="rId2" Type="http://schemas.openxmlformats.org/officeDocument/2006/relationships/slideLayout" Target="../slideLayouts/slideLayout13.xml"/><Relationship Id="rId1" Type="http://schemas.openxmlformats.org/officeDocument/2006/relationships/vmlDrawing" Target="../drawings/vmlDrawing23.vml"/><Relationship Id="rId6" Type="http://schemas.openxmlformats.org/officeDocument/2006/relationships/image" Target="../media/image42.wmf"/><Relationship Id="rId5" Type="http://schemas.openxmlformats.org/officeDocument/2006/relationships/oleObject" Target="../embeddings/oleObject42.bin"/><Relationship Id="rId4" Type="http://schemas.openxmlformats.org/officeDocument/2006/relationships/image" Target="../media/image44.jpeg"/></Relationships>
</file>

<file path=ppt/slides/_rels/slide36.xml.rels><?xml version="1.0" encoding="UTF-8" standalone="yes"?>
<Relationships xmlns="http://schemas.openxmlformats.org/package/2006/relationships"><Relationship Id="rId8" Type="http://schemas.openxmlformats.org/officeDocument/2006/relationships/image" Target="../media/image47.wmf"/><Relationship Id="rId3" Type="http://schemas.openxmlformats.org/officeDocument/2006/relationships/oleObject" Target="../embeddings/oleObject43.bin"/><Relationship Id="rId7" Type="http://schemas.openxmlformats.org/officeDocument/2006/relationships/oleObject" Target="../embeddings/oleObject45.bin"/><Relationship Id="rId12" Type="http://schemas.openxmlformats.org/officeDocument/2006/relationships/image" Target="../media/image49.wmf"/><Relationship Id="rId2" Type="http://schemas.openxmlformats.org/officeDocument/2006/relationships/slideLayout" Target="../slideLayouts/slideLayout3.xml"/><Relationship Id="rId1" Type="http://schemas.openxmlformats.org/officeDocument/2006/relationships/vmlDrawing" Target="../drawings/vmlDrawing24.vml"/><Relationship Id="rId6" Type="http://schemas.openxmlformats.org/officeDocument/2006/relationships/image" Target="../media/image46.wmf"/><Relationship Id="rId11" Type="http://schemas.openxmlformats.org/officeDocument/2006/relationships/oleObject" Target="../embeddings/oleObject47.bin"/><Relationship Id="rId5" Type="http://schemas.openxmlformats.org/officeDocument/2006/relationships/oleObject" Target="../embeddings/oleObject44.bin"/><Relationship Id="rId10" Type="http://schemas.openxmlformats.org/officeDocument/2006/relationships/image" Target="../media/image48.wmf"/><Relationship Id="rId4" Type="http://schemas.openxmlformats.org/officeDocument/2006/relationships/image" Target="../media/image45.wmf"/><Relationship Id="rId9" Type="http://schemas.openxmlformats.org/officeDocument/2006/relationships/oleObject" Target="../embeddings/oleObject46.bin"/></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3" Type="http://schemas.openxmlformats.org/officeDocument/2006/relationships/image" Target="../media/image52.emf"/><Relationship Id="rId2" Type="http://schemas.openxmlformats.org/officeDocument/2006/relationships/image" Target="../media/image51.emf"/><Relationship Id="rId1" Type="http://schemas.openxmlformats.org/officeDocument/2006/relationships/slideLayout" Target="../slideLayouts/slideLayout3.xml"/><Relationship Id="rId6" Type="http://schemas.openxmlformats.org/officeDocument/2006/relationships/image" Target="../media/image55.emf"/><Relationship Id="rId5" Type="http://schemas.openxmlformats.org/officeDocument/2006/relationships/image" Target="../media/image54.emf"/><Relationship Id="rId4" Type="http://schemas.openxmlformats.org/officeDocument/2006/relationships/image" Target="../media/image53.emf"/></Relationships>
</file>

<file path=ppt/slides/_rels/slide41.xml.rels><?xml version="1.0" encoding="UTF-8" standalone="yes"?>
<Relationships xmlns="http://schemas.openxmlformats.org/package/2006/relationships"><Relationship Id="rId3" Type="http://schemas.openxmlformats.org/officeDocument/2006/relationships/image" Target="../media/image51.emf"/><Relationship Id="rId2" Type="http://schemas.openxmlformats.org/officeDocument/2006/relationships/slideLayout" Target="../slideLayouts/slideLayout3.xml"/><Relationship Id="rId1" Type="http://schemas.openxmlformats.org/officeDocument/2006/relationships/vmlDrawing" Target="../drawings/vmlDrawing25.vml"/><Relationship Id="rId6" Type="http://schemas.openxmlformats.org/officeDocument/2006/relationships/image" Target="../media/image56.wmf"/><Relationship Id="rId5" Type="http://schemas.openxmlformats.org/officeDocument/2006/relationships/oleObject" Target="../embeddings/oleObject48.bin"/><Relationship Id="rId4" Type="http://schemas.openxmlformats.org/officeDocument/2006/relationships/image" Target="../media/image55.emf"/></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3" Type="http://schemas.openxmlformats.org/officeDocument/2006/relationships/oleObject" Target="../embeddings/oleObject49.bin"/><Relationship Id="rId2" Type="http://schemas.openxmlformats.org/officeDocument/2006/relationships/slideLayout" Target="../slideLayouts/slideLayout3.xml"/><Relationship Id="rId1" Type="http://schemas.openxmlformats.org/officeDocument/2006/relationships/vmlDrawing" Target="../drawings/vmlDrawing26.vml"/><Relationship Id="rId6" Type="http://schemas.openxmlformats.org/officeDocument/2006/relationships/image" Target="../media/image58.wmf"/><Relationship Id="rId5" Type="http://schemas.openxmlformats.org/officeDocument/2006/relationships/oleObject" Target="../embeddings/oleObject50.bin"/><Relationship Id="rId4" Type="http://schemas.openxmlformats.org/officeDocument/2006/relationships/image" Target="../media/image57.wmf"/></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3" Type="http://schemas.openxmlformats.org/officeDocument/2006/relationships/oleObject" Target="../embeddings/oleObject51.bin"/><Relationship Id="rId2" Type="http://schemas.openxmlformats.org/officeDocument/2006/relationships/slideLayout" Target="../slideLayouts/slideLayout3.xml"/><Relationship Id="rId1" Type="http://schemas.openxmlformats.org/officeDocument/2006/relationships/vmlDrawing" Target="../drawings/vmlDrawing27.vml"/><Relationship Id="rId6" Type="http://schemas.openxmlformats.org/officeDocument/2006/relationships/image" Target="../media/image60.wmf"/><Relationship Id="rId5" Type="http://schemas.openxmlformats.org/officeDocument/2006/relationships/oleObject" Target="../embeddings/oleObject52.bin"/><Relationship Id="rId4" Type="http://schemas.openxmlformats.org/officeDocument/2006/relationships/image" Target="../media/image59.wmf"/></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7" Type="http://schemas.openxmlformats.org/officeDocument/2006/relationships/image" Target="../media/image2.wmf"/><Relationship Id="rId2" Type="http://schemas.openxmlformats.org/officeDocument/2006/relationships/slideLayout" Target="../slideLayouts/slideLayout3.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1.wmf"/><Relationship Id="rId4" Type="http://schemas.openxmlformats.org/officeDocument/2006/relationships/oleObject" Target="../embeddings/oleObject1.bin"/></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1.xml.rels><?xml version="1.0" encoding="UTF-8" standalone="yes"?>
<Relationships xmlns="http://schemas.openxmlformats.org/package/2006/relationships"><Relationship Id="rId3" Type="http://schemas.openxmlformats.org/officeDocument/2006/relationships/oleObject" Target="../embeddings/oleObject53.bin"/><Relationship Id="rId2" Type="http://schemas.openxmlformats.org/officeDocument/2006/relationships/slideLayout" Target="../slideLayouts/slideLayout7.xml"/><Relationship Id="rId1" Type="http://schemas.openxmlformats.org/officeDocument/2006/relationships/vmlDrawing" Target="../drawings/vmlDrawing28.vml"/><Relationship Id="rId4" Type="http://schemas.openxmlformats.org/officeDocument/2006/relationships/image" Target="../media/image61.wmf"/></Relationships>
</file>

<file path=ppt/slides/_rels/slide52.xml.rels><?xml version="1.0" encoding="UTF-8" standalone="yes"?>
<Relationships xmlns="http://schemas.openxmlformats.org/package/2006/relationships"><Relationship Id="rId3" Type="http://schemas.openxmlformats.org/officeDocument/2006/relationships/oleObject" Target="../embeddings/oleObject54.bin"/><Relationship Id="rId2" Type="http://schemas.openxmlformats.org/officeDocument/2006/relationships/slideLayout" Target="../slideLayouts/slideLayout8.xml"/><Relationship Id="rId1" Type="http://schemas.openxmlformats.org/officeDocument/2006/relationships/vmlDrawing" Target="../drawings/vmlDrawing29.vml"/><Relationship Id="rId4" Type="http://schemas.openxmlformats.org/officeDocument/2006/relationships/image" Target="../media/image62.wmf"/></Relationships>
</file>

<file path=ppt/slides/_rels/slide53.xml.rels><?xml version="1.0" encoding="UTF-8" standalone="yes"?>
<Relationships xmlns="http://schemas.openxmlformats.org/package/2006/relationships"><Relationship Id="rId3" Type="http://schemas.openxmlformats.org/officeDocument/2006/relationships/oleObject" Target="../embeddings/oleObject55.bin"/><Relationship Id="rId2" Type="http://schemas.openxmlformats.org/officeDocument/2006/relationships/slideLayout" Target="../slideLayouts/slideLayout8.xml"/><Relationship Id="rId1" Type="http://schemas.openxmlformats.org/officeDocument/2006/relationships/vmlDrawing" Target="../drawings/vmlDrawing30.vml"/><Relationship Id="rId6" Type="http://schemas.openxmlformats.org/officeDocument/2006/relationships/image" Target="../media/image63.wmf"/><Relationship Id="rId5" Type="http://schemas.openxmlformats.org/officeDocument/2006/relationships/oleObject" Target="../embeddings/oleObject56.bin"/><Relationship Id="rId4" Type="http://schemas.openxmlformats.org/officeDocument/2006/relationships/image" Target="../media/image61.wmf"/></Relationships>
</file>

<file path=ppt/slides/_rels/slide54.xml.rels><?xml version="1.0" encoding="UTF-8" standalone="yes"?>
<Relationships xmlns="http://schemas.openxmlformats.org/package/2006/relationships"><Relationship Id="rId8" Type="http://schemas.openxmlformats.org/officeDocument/2006/relationships/image" Target="../media/image65.wmf"/><Relationship Id="rId3" Type="http://schemas.openxmlformats.org/officeDocument/2006/relationships/image" Target="../media/image67.emf"/><Relationship Id="rId7" Type="http://schemas.openxmlformats.org/officeDocument/2006/relationships/oleObject" Target="../embeddings/oleObject58.bin"/><Relationship Id="rId2" Type="http://schemas.openxmlformats.org/officeDocument/2006/relationships/slideLayout" Target="../slideLayouts/slideLayout3.xml"/><Relationship Id="rId1" Type="http://schemas.openxmlformats.org/officeDocument/2006/relationships/vmlDrawing" Target="../drawings/vmlDrawing31.vml"/><Relationship Id="rId6" Type="http://schemas.openxmlformats.org/officeDocument/2006/relationships/image" Target="../media/image68.emf"/><Relationship Id="rId5" Type="http://schemas.openxmlformats.org/officeDocument/2006/relationships/image" Target="../media/image64.wmf"/><Relationship Id="rId10" Type="http://schemas.openxmlformats.org/officeDocument/2006/relationships/image" Target="../media/image66.wmf"/><Relationship Id="rId4" Type="http://schemas.openxmlformats.org/officeDocument/2006/relationships/oleObject" Target="../embeddings/oleObject57.bin"/><Relationship Id="rId9" Type="http://schemas.openxmlformats.org/officeDocument/2006/relationships/oleObject" Target="../embeddings/oleObject59.bin"/></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7" Type="http://schemas.openxmlformats.org/officeDocument/2006/relationships/image" Target="../media/image4.wmf"/><Relationship Id="rId2" Type="http://schemas.openxmlformats.org/officeDocument/2006/relationships/slideLayout" Target="../slideLayouts/slideLayout3.xml"/><Relationship Id="rId1" Type="http://schemas.openxmlformats.org/officeDocument/2006/relationships/vmlDrawing" Target="../drawings/vmlDrawing2.vml"/><Relationship Id="rId6" Type="http://schemas.openxmlformats.org/officeDocument/2006/relationships/oleObject" Target="../embeddings/oleObject4.bin"/><Relationship Id="rId5" Type="http://schemas.openxmlformats.org/officeDocument/2006/relationships/image" Target="../media/image3.wmf"/><Relationship Id="rId4" Type="http://schemas.openxmlformats.org/officeDocument/2006/relationships/oleObject" Target="../embeddings/oleObject3.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7.bin"/><Relationship Id="rId3" Type="http://schemas.openxmlformats.org/officeDocument/2006/relationships/notesSlide" Target="../notesSlides/notesSlide6.xml"/><Relationship Id="rId7" Type="http://schemas.openxmlformats.org/officeDocument/2006/relationships/image" Target="../media/image6.wmf"/><Relationship Id="rId2" Type="http://schemas.openxmlformats.org/officeDocument/2006/relationships/slideLayout" Target="../slideLayouts/slideLayout13.xml"/><Relationship Id="rId1" Type="http://schemas.openxmlformats.org/officeDocument/2006/relationships/vmlDrawing" Target="../drawings/vmlDrawing3.vml"/><Relationship Id="rId6" Type="http://schemas.openxmlformats.org/officeDocument/2006/relationships/oleObject" Target="../embeddings/oleObject6.bin"/><Relationship Id="rId11" Type="http://schemas.openxmlformats.org/officeDocument/2006/relationships/image" Target="../media/image8.wmf"/><Relationship Id="rId5" Type="http://schemas.openxmlformats.org/officeDocument/2006/relationships/image" Target="../media/image5.wmf"/><Relationship Id="rId10" Type="http://schemas.openxmlformats.org/officeDocument/2006/relationships/oleObject" Target="../embeddings/oleObject8.bin"/><Relationship Id="rId4" Type="http://schemas.openxmlformats.org/officeDocument/2006/relationships/oleObject" Target="../embeddings/oleObject5.bin"/><Relationship Id="rId9" Type="http://schemas.openxmlformats.org/officeDocument/2006/relationships/image" Target="../media/image7.wmf"/></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7" Type="http://schemas.openxmlformats.org/officeDocument/2006/relationships/image" Target="../media/image10.wmf"/><Relationship Id="rId2" Type="http://schemas.openxmlformats.org/officeDocument/2006/relationships/slideLayout" Target="../slideLayouts/slideLayout13.xml"/><Relationship Id="rId1" Type="http://schemas.openxmlformats.org/officeDocument/2006/relationships/vmlDrawing" Target="../drawings/vmlDrawing4.vml"/><Relationship Id="rId6" Type="http://schemas.openxmlformats.org/officeDocument/2006/relationships/oleObject" Target="../embeddings/oleObject10.bin"/><Relationship Id="rId5" Type="http://schemas.openxmlformats.org/officeDocument/2006/relationships/image" Target="../media/image9.wmf"/><Relationship Id="rId4" Type="http://schemas.openxmlformats.org/officeDocument/2006/relationships/oleObject" Target="../embeddings/oleObject9.bin"/></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3.xml"/><Relationship Id="rId1" Type="http://schemas.openxmlformats.org/officeDocument/2006/relationships/vmlDrawing" Target="../drawings/vmlDrawing5.vml"/><Relationship Id="rId5" Type="http://schemas.openxmlformats.org/officeDocument/2006/relationships/image" Target="../media/image11.wmf"/><Relationship Id="rId4" Type="http://schemas.openxmlformats.org/officeDocument/2006/relationships/oleObject" Target="../embeddings/oleObject1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b="1" dirty="0" smtClean="0">
                <a:solidFill>
                  <a:schemeClr val="accent5">
                    <a:lumMod val="75000"/>
                  </a:schemeClr>
                </a:solidFill>
                <a:latin typeface="Arno Pro Caption" pitchFamily="18" charset="0"/>
              </a:rPr>
              <a:t>Αριθμητική Επίλυση Συνήθων Διαφορικών Εξισώσεων</a:t>
            </a:r>
            <a:endParaRPr lang="el-GR" b="1" dirty="0">
              <a:solidFill>
                <a:schemeClr val="accent5">
                  <a:lumMod val="75000"/>
                </a:schemeClr>
              </a:solidFill>
              <a:latin typeface="Arno Pro Caption" pitchFamily="18" charset="0"/>
            </a:endParaRPr>
          </a:p>
        </p:txBody>
      </p:sp>
      <p:sp>
        <p:nvSpPr>
          <p:cNvPr id="3" name="Subtitle 2"/>
          <p:cNvSpPr>
            <a:spLocks noGrp="1"/>
          </p:cNvSpPr>
          <p:nvPr>
            <p:ph type="subTitle" idx="1"/>
          </p:nvPr>
        </p:nvSpPr>
        <p:spPr>
          <a:xfrm>
            <a:off x="914400" y="3810000"/>
            <a:ext cx="7696200" cy="1752600"/>
          </a:xfrm>
        </p:spPr>
        <p:txBody>
          <a:bodyPr/>
          <a:lstStyle/>
          <a:p>
            <a:pPr marL="180000" indent="-360000" algn="l">
              <a:buFont typeface="+mj-lt"/>
              <a:buAutoNum type="arabicPeriod"/>
            </a:pPr>
            <a:r>
              <a:rPr lang="en-US" sz="2400" dirty="0">
                <a:solidFill>
                  <a:srgbClr val="C00000"/>
                </a:solidFill>
                <a:latin typeface="Arno Pro Caption" panose="02020502040506020403" pitchFamily="18" charset="0"/>
              </a:rPr>
              <a:t>Introduction to Ordinary Differential Equations (ODE)</a:t>
            </a:r>
          </a:p>
          <a:p>
            <a:pPr marL="180000" indent="-360000" algn="l">
              <a:buFont typeface="+mj-lt"/>
              <a:buAutoNum type="arabicPeriod"/>
            </a:pPr>
            <a:r>
              <a:rPr lang="en-US" sz="2400" dirty="0" smtClean="0">
                <a:solidFill>
                  <a:srgbClr val="C00000"/>
                </a:solidFill>
                <a:latin typeface="Arno Pro Caption" panose="02020502040506020403" pitchFamily="18" charset="0"/>
              </a:rPr>
              <a:t>Mathematical Modeling</a:t>
            </a:r>
          </a:p>
          <a:p>
            <a:pPr marL="180000" indent="-360000" algn="l">
              <a:buFont typeface="+mj-lt"/>
              <a:buAutoNum type="arabicPeriod"/>
            </a:pPr>
            <a:r>
              <a:rPr lang="en-US" sz="2400" dirty="0">
                <a:solidFill>
                  <a:srgbClr val="C00000"/>
                </a:solidFill>
                <a:latin typeface="Arno Pro Caption" panose="02020502040506020403" pitchFamily="18" charset="0"/>
              </a:rPr>
              <a:t>Examples</a:t>
            </a:r>
            <a:endParaRPr lang="el-GR" sz="2400" dirty="0">
              <a:solidFill>
                <a:srgbClr val="C00000"/>
              </a:solidFill>
              <a:latin typeface="Arno Pro Caption" panose="02020502040506020403" pitchFamily="18" charset="0"/>
            </a:endParaRPr>
          </a:p>
        </p:txBody>
      </p:sp>
      <p:sp>
        <p:nvSpPr>
          <p:cNvPr id="5" name="TextBox 4"/>
          <p:cNvSpPr txBox="1"/>
          <p:nvPr/>
        </p:nvSpPr>
        <p:spPr>
          <a:xfrm>
            <a:off x="684348" y="602555"/>
            <a:ext cx="2736304" cy="923330"/>
          </a:xfrm>
          <a:prstGeom prst="rect">
            <a:avLst/>
          </a:prstGeom>
          <a:solidFill>
            <a:schemeClr val="accent4">
              <a:lumMod val="20000"/>
              <a:lumOff val="80000"/>
            </a:schemeClr>
          </a:solidFill>
          <a:ln w="19050">
            <a:solidFill>
              <a:schemeClr val="accent5"/>
            </a:solidFill>
          </a:ln>
        </p:spPr>
        <p:txBody>
          <a:bodyPr wrap="square" rtlCol="0">
            <a:spAutoFit/>
          </a:bodyPr>
          <a:lstStyle/>
          <a:p>
            <a:r>
              <a:rPr lang="el-GR" dirty="0" smtClean="0">
                <a:latin typeface="Arno Pro Caption" panose="02020502040506020403" pitchFamily="18" charset="0"/>
              </a:rPr>
              <a:t>Δ.Π.Θ. – ΤΜΗΜΑ Μ.Π.Δ.</a:t>
            </a:r>
          </a:p>
          <a:p>
            <a:r>
              <a:rPr lang="el-GR" b="1" dirty="0" smtClean="0">
                <a:latin typeface="Arno Pro Caption" panose="02020502040506020403" pitchFamily="18" charset="0"/>
              </a:rPr>
              <a:t>Αριθμητική Ανάλυση</a:t>
            </a:r>
          </a:p>
          <a:p>
            <a:r>
              <a:rPr lang="el-GR" dirty="0" err="1" smtClean="0">
                <a:latin typeface="Arno Pro Caption" panose="02020502040506020403" pitchFamily="18" charset="0"/>
              </a:rPr>
              <a:t>Ακαδ</a:t>
            </a:r>
            <a:r>
              <a:rPr lang="el-GR" dirty="0" smtClean="0">
                <a:latin typeface="Arno Pro Caption" panose="02020502040506020403" pitchFamily="18" charset="0"/>
              </a:rPr>
              <a:t>. Έτος 20</a:t>
            </a:r>
            <a:r>
              <a:rPr lang="en-US" dirty="0" smtClean="0">
                <a:latin typeface="Arno Pro Caption" panose="02020502040506020403" pitchFamily="18" charset="0"/>
              </a:rPr>
              <a:t>2</a:t>
            </a:r>
            <a:r>
              <a:rPr lang="el-GR" dirty="0" smtClean="0">
                <a:latin typeface="Arno Pro Caption" panose="02020502040506020403" pitchFamily="18" charset="0"/>
              </a:rPr>
              <a:t>3-2024</a:t>
            </a:r>
            <a:endParaRPr lang="el-GR" dirty="0">
              <a:latin typeface="Arno Pro Caption" panose="02020502040506020403" pitchFamily="18" charset="0"/>
            </a:endParaRPr>
          </a:p>
        </p:txBody>
      </p:sp>
      <p:sp>
        <p:nvSpPr>
          <p:cNvPr id="6" name="Slide Number Placeholder 5"/>
          <p:cNvSpPr>
            <a:spLocks noGrp="1"/>
          </p:cNvSpPr>
          <p:nvPr>
            <p:ph type="sldNum" sz="quarter" idx="12"/>
          </p:nvPr>
        </p:nvSpPr>
        <p:spPr/>
        <p:txBody>
          <a:bodyPr/>
          <a:lstStyle/>
          <a:p>
            <a:pPr>
              <a:defRPr/>
            </a:pPr>
            <a:fld id="{75B3017E-F392-438C-9195-6086AFD62125}" type="slidenum">
              <a:rPr lang="ar-SA" b="0" smtClean="0"/>
              <a:pPr>
                <a:defRPr/>
              </a:pPr>
              <a:t>1</a:t>
            </a:fld>
            <a:endParaRPr lang="en-US" b="0"/>
          </a:p>
        </p:txBody>
      </p:sp>
    </p:spTree>
    <p:extLst>
      <p:ext uri="{BB962C8B-B14F-4D97-AF65-F5344CB8AC3E}">
        <p14:creationId xmlns:p14="http://schemas.microsoft.com/office/powerpoint/2010/main" val="17341157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Rectangle 2"/>
          <p:cNvSpPr>
            <a:spLocks noGrp="1" noChangeArrowheads="1"/>
          </p:cNvSpPr>
          <p:nvPr>
            <p:ph type="title"/>
          </p:nvPr>
        </p:nvSpPr>
        <p:spPr/>
        <p:txBody>
          <a:bodyPr rtlCol="0">
            <a:normAutofit fontScale="90000"/>
          </a:bodyPr>
          <a:lstStyle/>
          <a:p>
            <a:pPr fontAlgn="auto">
              <a:spcAft>
                <a:spcPts val="0"/>
              </a:spcAft>
              <a:defRPr/>
            </a:pPr>
            <a:r>
              <a:rPr lang="en-US" altLang="el-GR" sz="4000" dirty="0" smtClean="0">
                <a:latin typeface="Arno Pro Caption" panose="02020502040506020403" pitchFamily="18" charset="0"/>
              </a:rPr>
              <a:t>Example of ODE:</a:t>
            </a:r>
            <a:br>
              <a:rPr lang="en-US" altLang="el-GR" sz="4000" dirty="0" smtClean="0">
                <a:latin typeface="Arno Pro Caption" panose="02020502040506020403" pitchFamily="18" charset="0"/>
              </a:rPr>
            </a:br>
            <a:r>
              <a:rPr lang="en-US" altLang="el-GR" sz="2800" dirty="0" smtClean="0">
                <a:latin typeface="Arno Pro Caption" panose="02020502040506020403" pitchFamily="18" charset="0"/>
              </a:rPr>
              <a:t>Model of </a:t>
            </a:r>
            <a:r>
              <a:rPr lang="en-US" altLang="el-GR" sz="3200" dirty="0" smtClean="0">
                <a:latin typeface="Arno Pro Caption" panose="02020502040506020403" pitchFamily="18" charset="0"/>
              </a:rPr>
              <a:t>Falling Parachutist</a:t>
            </a:r>
            <a:r>
              <a:rPr lang="en-US" altLang="el-GR" dirty="0" smtClean="0">
                <a:latin typeface="Arno Pro Caption" panose="02020502040506020403" pitchFamily="18" charset="0"/>
              </a:rPr>
              <a:t> </a:t>
            </a:r>
          </a:p>
        </p:txBody>
      </p:sp>
      <p:sp>
        <p:nvSpPr>
          <p:cNvPr id="21507" name="Rectangle 3"/>
          <p:cNvSpPr>
            <a:spLocks noGrp="1" noChangeArrowheads="1"/>
          </p:cNvSpPr>
          <p:nvPr>
            <p:ph type="body" sz="half" idx="1"/>
          </p:nvPr>
        </p:nvSpPr>
        <p:spPr>
          <a:xfrm>
            <a:off x="304800" y="1524000"/>
            <a:ext cx="8229600" cy="800100"/>
          </a:xfrm>
        </p:spPr>
        <p:txBody>
          <a:bodyPr/>
          <a:lstStyle/>
          <a:p>
            <a:pPr>
              <a:buFont typeface="Wingdings" pitchFamily="2" charset="2"/>
              <a:buNone/>
            </a:pPr>
            <a:r>
              <a:rPr lang="en-US" altLang="el-GR" sz="2400" dirty="0" smtClean="0">
                <a:latin typeface="Arno Pro Caption" panose="02020502040506020403" pitchFamily="18" charset="0"/>
              </a:rPr>
              <a:t>   </a:t>
            </a:r>
            <a:r>
              <a:rPr lang="en-US" altLang="el-GR" dirty="0" smtClean="0">
                <a:latin typeface="Arno Pro Caption" panose="02020502040506020403" pitchFamily="18" charset="0"/>
              </a:rPr>
              <a:t>The velocity of a falling parachutist is given by:</a:t>
            </a:r>
            <a:r>
              <a:rPr lang="en-US" altLang="el-GR" sz="2400" dirty="0" smtClean="0">
                <a:latin typeface="Arno Pro Caption" panose="02020502040506020403" pitchFamily="18" charset="0"/>
              </a:rPr>
              <a:t> </a:t>
            </a:r>
          </a:p>
        </p:txBody>
      </p:sp>
      <p:graphicFrame>
        <p:nvGraphicFramePr>
          <p:cNvPr id="21508" name="Object 15"/>
          <p:cNvGraphicFramePr>
            <a:graphicFrameLocks noGrp="1" noChangeAspect="1"/>
          </p:cNvGraphicFramePr>
          <p:nvPr>
            <p:ph sz="half" idx="2"/>
            <p:extLst/>
          </p:nvPr>
        </p:nvGraphicFramePr>
        <p:xfrm>
          <a:off x="1481138" y="2549525"/>
          <a:ext cx="3127375" cy="2752725"/>
        </p:xfrm>
        <a:graphic>
          <a:graphicData uri="http://schemas.openxmlformats.org/presentationml/2006/ole">
            <mc:AlternateContent xmlns:mc="http://schemas.openxmlformats.org/markup-compatibility/2006">
              <mc:Choice xmlns:v="urn:schemas-microsoft-com:vml" Requires="v">
                <p:oleObj spid="_x0000_s51241" name="Equation" r:id="rId4" imgW="1269720" imgH="1117440" progId="Equation.DSMT4">
                  <p:embed/>
                </p:oleObj>
              </mc:Choice>
              <mc:Fallback>
                <p:oleObj name="Equation" r:id="rId4" imgW="1269720" imgH="1117440" progId="Equation.DSMT4">
                  <p:embed/>
                  <p:pic>
                    <p:nvPicPr>
                      <p:cNvPr id="21508" name="Object 15"/>
                      <p:cNvPicPr>
                        <a:picLocks noGrp="1" noChangeAspect="1" noChangeArrowheads="1"/>
                      </p:cNvPicPr>
                      <p:nvPr/>
                    </p:nvPicPr>
                    <p:blipFill>
                      <a:blip r:embed="rId5"/>
                      <a:srcRect/>
                      <a:stretch>
                        <a:fillRect/>
                      </a:stretch>
                    </p:blipFill>
                    <p:spPr bwMode="auto">
                      <a:xfrm>
                        <a:off x="1481138" y="2549525"/>
                        <a:ext cx="3127375" cy="275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2" name="Group 4"/>
          <p:cNvGrpSpPr>
            <a:grpSpLocks/>
          </p:cNvGrpSpPr>
          <p:nvPr/>
        </p:nvGrpSpPr>
        <p:grpSpPr bwMode="auto">
          <a:xfrm>
            <a:off x="5715000" y="2592387"/>
            <a:ext cx="1409700" cy="1828800"/>
            <a:chOff x="4272" y="2112"/>
            <a:chExt cx="888" cy="1152"/>
          </a:xfrm>
        </p:grpSpPr>
        <p:sp>
          <p:nvSpPr>
            <p:cNvPr id="21512" name="Oval 5"/>
            <p:cNvSpPr>
              <a:spLocks noChangeArrowheads="1"/>
            </p:cNvSpPr>
            <p:nvPr/>
          </p:nvSpPr>
          <p:spPr bwMode="auto">
            <a:xfrm>
              <a:off x="4608" y="2640"/>
              <a:ext cx="192" cy="192"/>
            </a:xfrm>
            <a:prstGeom prst="ellipse">
              <a:avLst/>
            </a:prstGeom>
            <a:solidFill>
              <a:schemeClr val="bg2">
                <a:lumMod val="90000"/>
              </a:schemeClr>
            </a:solidFill>
            <a:ln w="9525">
              <a:solidFill>
                <a:schemeClr val="tx1"/>
              </a:solidFill>
              <a:round/>
              <a:headEnd/>
              <a:tailEnd/>
            </a:ln>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l-GR" altLang="el-GR" sz="1800">
                <a:latin typeface="Verdana" pitchFamily="34" charset="0"/>
              </a:endParaRPr>
            </a:p>
          </p:txBody>
        </p:sp>
        <p:sp>
          <p:nvSpPr>
            <p:cNvPr id="21513" name="Line 6"/>
            <p:cNvSpPr>
              <a:spLocks noChangeShapeType="1"/>
            </p:cNvSpPr>
            <p:nvPr/>
          </p:nvSpPr>
          <p:spPr bwMode="auto">
            <a:xfrm>
              <a:off x="4704" y="2832"/>
              <a:ext cx="0" cy="144"/>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21514" name="Line 7"/>
            <p:cNvSpPr>
              <a:spLocks noChangeShapeType="1"/>
            </p:cNvSpPr>
            <p:nvPr/>
          </p:nvSpPr>
          <p:spPr bwMode="auto">
            <a:xfrm>
              <a:off x="4704" y="2976"/>
              <a:ext cx="192" cy="96"/>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21515" name="Line 8"/>
            <p:cNvSpPr>
              <a:spLocks noChangeShapeType="1"/>
            </p:cNvSpPr>
            <p:nvPr/>
          </p:nvSpPr>
          <p:spPr bwMode="auto">
            <a:xfrm flipH="1">
              <a:off x="4560" y="2976"/>
              <a:ext cx="144" cy="96"/>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21516" name="Line 9"/>
            <p:cNvSpPr>
              <a:spLocks noChangeShapeType="1"/>
            </p:cNvSpPr>
            <p:nvPr/>
          </p:nvSpPr>
          <p:spPr bwMode="auto">
            <a:xfrm>
              <a:off x="4704" y="2976"/>
              <a:ext cx="0" cy="19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21517" name="Line 10"/>
            <p:cNvSpPr>
              <a:spLocks noChangeShapeType="1"/>
            </p:cNvSpPr>
            <p:nvPr/>
          </p:nvSpPr>
          <p:spPr bwMode="auto">
            <a:xfrm>
              <a:off x="4704" y="3168"/>
              <a:ext cx="192" cy="96"/>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21518" name="Line 11"/>
            <p:cNvSpPr>
              <a:spLocks noChangeShapeType="1"/>
            </p:cNvSpPr>
            <p:nvPr/>
          </p:nvSpPr>
          <p:spPr bwMode="auto">
            <a:xfrm flipH="1">
              <a:off x="4560" y="3168"/>
              <a:ext cx="144" cy="96"/>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21519" name="AutoShape 12"/>
            <p:cNvSpPr>
              <a:spLocks noChangeArrowheads="1"/>
            </p:cNvSpPr>
            <p:nvPr/>
          </p:nvSpPr>
          <p:spPr bwMode="auto">
            <a:xfrm rot="5400000">
              <a:off x="4584" y="1800"/>
              <a:ext cx="264" cy="888"/>
            </a:xfrm>
            <a:prstGeom prst="moon">
              <a:avLst>
                <a:gd name="adj" fmla="val 50000"/>
              </a:avLst>
            </a:prstGeom>
            <a:solidFill>
              <a:schemeClr val="accent6">
                <a:lumMod val="75000"/>
              </a:schemeClr>
            </a:solidFill>
            <a:ln w="9525">
              <a:solidFill>
                <a:schemeClr val="tx1"/>
              </a:solidFill>
              <a:miter lim="800000"/>
              <a:headEnd/>
              <a:tailEnd/>
            </a:ln>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l-GR" altLang="el-GR" sz="1800">
                <a:latin typeface="Verdana" pitchFamily="34" charset="0"/>
              </a:endParaRPr>
            </a:p>
          </p:txBody>
        </p:sp>
        <p:sp>
          <p:nvSpPr>
            <p:cNvPr id="21520" name="Line 13"/>
            <p:cNvSpPr>
              <a:spLocks noChangeShapeType="1"/>
            </p:cNvSpPr>
            <p:nvPr/>
          </p:nvSpPr>
          <p:spPr bwMode="auto">
            <a:xfrm>
              <a:off x="4272" y="2352"/>
              <a:ext cx="432" cy="57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21521" name="Line 14"/>
            <p:cNvSpPr>
              <a:spLocks noChangeShapeType="1"/>
            </p:cNvSpPr>
            <p:nvPr/>
          </p:nvSpPr>
          <p:spPr bwMode="auto">
            <a:xfrm flipH="1">
              <a:off x="4704" y="2352"/>
              <a:ext cx="432" cy="57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grpSp>
      <p:sp>
        <p:nvSpPr>
          <p:cNvPr id="21511" name="Line 16"/>
          <p:cNvSpPr>
            <a:spLocks noChangeShapeType="1"/>
          </p:cNvSpPr>
          <p:nvPr/>
        </p:nvSpPr>
        <p:spPr bwMode="auto">
          <a:xfrm>
            <a:off x="5181600" y="5302250"/>
            <a:ext cx="2743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3" name="Slide Number Placeholder 2"/>
          <p:cNvSpPr>
            <a:spLocks noGrp="1"/>
          </p:cNvSpPr>
          <p:nvPr>
            <p:ph type="sldNum" sz="quarter" idx="12"/>
          </p:nvPr>
        </p:nvSpPr>
        <p:spPr/>
        <p:txBody>
          <a:bodyPr/>
          <a:lstStyle/>
          <a:p>
            <a:pPr>
              <a:defRPr/>
            </a:pPr>
            <a:fld id="{5DFD17EB-2929-4DC4-9782-C30E2532AC9D}" type="slidenum">
              <a:rPr lang="ar-SA" b="0" smtClean="0"/>
              <a:pPr>
                <a:defRPr/>
              </a:pPr>
              <a:t>10</a:t>
            </a:fld>
            <a:endParaRPr lang="en-US" b="0"/>
          </a:p>
        </p:txBody>
      </p:sp>
    </p:spTree>
    <p:extLst>
      <p:ext uri="{BB962C8B-B14F-4D97-AF65-F5344CB8AC3E}">
        <p14:creationId xmlns:p14="http://schemas.microsoft.com/office/powerpoint/2010/main" val="37193272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277813"/>
            <a:ext cx="8229600" cy="484187"/>
          </a:xfrm>
        </p:spPr>
        <p:txBody>
          <a:bodyPr/>
          <a:lstStyle/>
          <a:p>
            <a:r>
              <a:rPr lang="en-US" altLang="el-GR" sz="3200" dirty="0" smtClean="0">
                <a:solidFill>
                  <a:srgbClr val="3333FF"/>
                </a:solidFill>
                <a:latin typeface="Arno Pro Caption" panose="02020502040506020403" pitchFamily="18" charset="0"/>
              </a:rPr>
              <a:t>Definitions</a:t>
            </a:r>
          </a:p>
        </p:txBody>
      </p:sp>
      <p:sp>
        <p:nvSpPr>
          <p:cNvPr id="15" name="AutoShape 5"/>
          <p:cNvSpPr>
            <a:spLocks/>
          </p:cNvSpPr>
          <p:nvPr/>
        </p:nvSpPr>
        <p:spPr bwMode="auto">
          <a:xfrm>
            <a:off x="389467" y="4989864"/>
            <a:ext cx="3949700" cy="1569660"/>
          </a:xfrm>
          <a:prstGeom prst="borderCallout1">
            <a:avLst>
              <a:gd name="adj1" fmla="val -4945"/>
              <a:gd name="adj2" fmla="val 1546"/>
              <a:gd name="adj3" fmla="val 2014"/>
              <a:gd name="adj4" fmla="val 1507"/>
            </a:avLst>
          </a:prstGeom>
          <a:solidFill>
            <a:schemeClr val="accent5">
              <a:lumMod val="20000"/>
              <a:lumOff val="80000"/>
            </a:schemeClr>
          </a:solidFill>
          <a:ln w="28575">
            <a:solidFill>
              <a:srgbClr val="FF0000"/>
            </a:solidFill>
            <a:round/>
            <a:headEnd/>
            <a:tailEnd type="triangle"/>
          </a:ln>
        </p:spPr>
        <p:txBody>
          <a:bodyPr lIns="36000" tIns="36000" rIns="36000" bIns="36000">
            <a:spAutoFit/>
          </a:bodyPr>
          <a:lstStyle>
            <a:lvl1pPr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eaLnBrk="0" fontAlgn="base" hangingPunct="0">
              <a:spcBef>
                <a:spcPct val="0"/>
              </a:spcBef>
              <a:spcAft>
                <a:spcPct val="0"/>
              </a:spcAft>
              <a:defRPr>
                <a:solidFill>
                  <a:schemeClr val="tx1"/>
                </a:solidFill>
                <a:latin typeface="Verdana" pitchFamily="34" charset="0"/>
                <a:cs typeface="Arial" charset="0"/>
              </a:defRPr>
            </a:lvl6pPr>
            <a:lvl7pPr marL="2971800" indent="-228600" eaLnBrk="0" fontAlgn="base" hangingPunct="0">
              <a:spcBef>
                <a:spcPct val="0"/>
              </a:spcBef>
              <a:spcAft>
                <a:spcPct val="0"/>
              </a:spcAft>
              <a:defRPr>
                <a:solidFill>
                  <a:schemeClr val="tx1"/>
                </a:solidFill>
                <a:latin typeface="Verdana" pitchFamily="34" charset="0"/>
                <a:cs typeface="Arial" charset="0"/>
              </a:defRPr>
            </a:lvl7pPr>
            <a:lvl8pPr marL="3429000" indent="-228600" eaLnBrk="0" fontAlgn="base" hangingPunct="0">
              <a:spcBef>
                <a:spcPct val="0"/>
              </a:spcBef>
              <a:spcAft>
                <a:spcPct val="0"/>
              </a:spcAft>
              <a:defRPr>
                <a:solidFill>
                  <a:schemeClr val="tx1"/>
                </a:solidFill>
                <a:latin typeface="Verdana" pitchFamily="34" charset="0"/>
                <a:cs typeface="Arial" charset="0"/>
              </a:defRPr>
            </a:lvl8pPr>
            <a:lvl9pPr marL="3886200" indent="-228600" eaLnBrk="0" fontAlgn="base" hangingPunct="0">
              <a:spcBef>
                <a:spcPct val="0"/>
              </a:spcBef>
              <a:spcAft>
                <a:spcPct val="0"/>
              </a:spcAft>
              <a:defRPr>
                <a:solidFill>
                  <a:schemeClr val="tx1"/>
                </a:solidFill>
                <a:latin typeface="Verdana" pitchFamily="34" charset="0"/>
                <a:cs typeface="Arial" charset="0"/>
              </a:defRPr>
            </a:lvl9pPr>
          </a:lstStyle>
          <a:p>
            <a:pPr algn="ctr" eaLnBrk="1" hangingPunct="1">
              <a:defRPr/>
            </a:pPr>
            <a:r>
              <a:rPr lang="en-US" altLang="el-GR" sz="2400" dirty="0" smtClean="0">
                <a:latin typeface="Arno Pro Caption" panose="02020502040506020403" pitchFamily="18" charset="0"/>
              </a:rPr>
              <a:t>(independent variable) </a:t>
            </a:r>
          </a:p>
          <a:p>
            <a:pPr algn="ctr" eaLnBrk="1" hangingPunct="1">
              <a:defRPr/>
            </a:pPr>
            <a:r>
              <a:rPr lang="en-US" altLang="el-GR" sz="2400" dirty="0" smtClean="0">
                <a:latin typeface="Arno Pro Caption" panose="02020502040506020403" pitchFamily="18" charset="0"/>
              </a:rPr>
              <a:t>the variable with respect to which other variables are differentiated</a:t>
            </a:r>
          </a:p>
        </p:txBody>
      </p:sp>
      <p:graphicFrame>
        <p:nvGraphicFramePr>
          <p:cNvPr id="22531" name="Object 3"/>
          <p:cNvGraphicFramePr>
            <a:graphicFrameLocks noGrp="1" noChangeAspect="1"/>
          </p:cNvGraphicFramePr>
          <p:nvPr>
            <p:ph sz="half" idx="2"/>
            <p:extLst/>
          </p:nvPr>
        </p:nvGraphicFramePr>
        <p:xfrm>
          <a:off x="1146277" y="883006"/>
          <a:ext cx="3429000" cy="1417391"/>
        </p:xfrm>
        <a:graphic>
          <a:graphicData uri="http://schemas.openxmlformats.org/presentationml/2006/ole">
            <mc:AlternateContent xmlns:mc="http://schemas.openxmlformats.org/markup-compatibility/2006">
              <mc:Choice xmlns:v="urn:schemas-microsoft-com:vml" Requires="v">
                <p:oleObj spid="_x0000_s52343" name="Equation" r:id="rId4" imgW="952087" imgH="393529" progId="Equation.3">
                  <p:embed/>
                </p:oleObj>
              </mc:Choice>
              <mc:Fallback>
                <p:oleObj name="Equation" r:id="rId4" imgW="952087" imgH="393529" progId="Equation.3">
                  <p:embed/>
                  <p:pic>
                    <p:nvPicPr>
                      <p:cNvPr id="22531" name="Object 3"/>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6277" y="883006"/>
                        <a:ext cx="3429000" cy="1417391"/>
                      </a:xfrm>
                      <a:prstGeom prst="rect">
                        <a:avLst/>
                      </a:prstGeom>
                      <a:noFill/>
                      <a:ln>
                        <a:noFill/>
                      </a:ln>
                      <a:effectLst/>
                      <a:extLst/>
                    </p:spPr>
                  </p:pic>
                </p:oleObj>
              </mc:Fallback>
            </mc:AlternateContent>
          </a:graphicData>
        </a:graphic>
      </p:graphicFrame>
      <p:sp>
        <p:nvSpPr>
          <p:cNvPr id="22533" name="Oval 4"/>
          <p:cNvSpPr>
            <a:spLocks noChangeArrowheads="1"/>
          </p:cNvSpPr>
          <p:nvPr/>
        </p:nvSpPr>
        <p:spPr bwMode="auto">
          <a:xfrm>
            <a:off x="304800" y="838200"/>
            <a:ext cx="4876800" cy="1519844"/>
          </a:xfrm>
          <a:prstGeom prst="ellipse">
            <a:avLst/>
          </a:prstGeom>
          <a:noFill/>
          <a:ln w="38100">
            <a:solidFill>
              <a:srgbClr val="FF0000"/>
            </a:solidFill>
            <a:prstDash val="sysDot"/>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l-GR" altLang="el-GR" sz="1800">
              <a:latin typeface="Verdana" pitchFamily="34" charset="0"/>
            </a:endParaRPr>
          </a:p>
        </p:txBody>
      </p:sp>
      <p:sp>
        <p:nvSpPr>
          <p:cNvPr id="5127" name="AutoShape 5"/>
          <p:cNvSpPr>
            <a:spLocks/>
          </p:cNvSpPr>
          <p:nvPr/>
        </p:nvSpPr>
        <p:spPr bwMode="auto">
          <a:xfrm>
            <a:off x="5715000" y="757844"/>
            <a:ext cx="2743200" cy="1600200"/>
          </a:xfrm>
          <a:prstGeom prst="borderCallout1">
            <a:avLst>
              <a:gd name="adj1" fmla="val 7144"/>
              <a:gd name="adj2" fmla="val -2778"/>
              <a:gd name="adj3" fmla="val 36501"/>
              <a:gd name="adj4" fmla="val -51619"/>
            </a:avLst>
          </a:prstGeom>
          <a:solidFill>
            <a:schemeClr val="accent5">
              <a:lumMod val="20000"/>
              <a:lumOff val="80000"/>
              <a:alpha val="52000"/>
            </a:schemeClr>
          </a:solidFill>
          <a:ln w="47625">
            <a:solidFill>
              <a:srgbClr val="0070C0"/>
            </a:solidFill>
            <a:miter lim="800000"/>
            <a:headEnd type="none"/>
            <a:tailEnd type="triangle"/>
          </a:ln>
        </p:spPr>
        <p:txBody>
          <a:bodyPr/>
          <a:lstStyle>
            <a:lvl1pPr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eaLnBrk="0" fontAlgn="base" hangingPunct="0">
              <a:spcBef>
                <a:spcPct val="0"/>
              </a:spcBef>
              <a:spcAft>
                <a:spcPct val="0"/>
              </a:spcAft>
              <a:defRPr>
                <a:solidFill>
                  <a:schemeClr val="tx1"/>
                </a:solidFill>
                <a:latin typeface="Verdana" pitchFamily="34" charset="0"/>
                <a:cs typeface="Arial" charset="0"/>
              </a:defRPr>
            </a:lvl6pPr>
            <a:lvl7pPr marL="2971800" indent="-228600" eaLnBrk="0" fontAlgn="base" hangingPunct="0">
              <a:spcBef>
                <a:spcPct val="0"/>
              </a:spcBef>
              <a:spcAft>
                <a:spcPct val="0"/>
              </a:spcAft>
              <a:defRPr>
                <a:solidFill>
                  <a:schemeClr val="tx1"/>
                </a:solidFill>
                <a:latin typeface="Verdana" pitchFamily="34" charset="0"/>
                <a:cs typeface="Arial" charset="0"/>
              </a:defRPr>
            </a:lvl7pPr>
            <a:lvl8pPr marL="3429000" indent="-228600" eaLnBrk="0" fontAlgn="base" hangingPunct="0">
              <a:spcBef>
                <a:spcPct val="0"/>
              </a:spcBef>
              <a:spcAft>
                <a:spcPct val="0"/>
              </a:spcAft>
              <a:defRPr>
                <a:solidFill>
                  <a:schemeClr val="tx1"/>
                </a:solidFill>
                <a:latin typeface="Verdana" pitchFamily="34" charset="0"/>
                <a:cs typeface="Arial" charset="0"/>
              </a:defRPr>
            </a:lvl8pPr>
            <a:lvl9pPr marL="3886200" indent="-228600" eaLnBrk="0" fontAlgn="base" hangingPunct="0">
              <a:spcBef>
                <a:spcPct val="0"/>
              </a:spcBef>
              <a:spcAft>
                <a:spcPct val="0"/>
              </a:spcAft>
              <a:defRPr>
                <a:solidFill>
                  <a:schemeClr val="tx1"/>
                </a:solidFill>
                <a:latin typeface="Verdana" pitchFamily="34" charset="0"/>
                <a:cs typeface="Arial" charset="0"/>
              </a:defRPr>
            </a:lvl9pPr>
          </a:lstStyle>
          <a:p>
            <a:pPr algn="ctr" eaLnBrk="1" hangingPunct="1">
              <a:defRPr/>
            </a:pPr>
            <a:r>
              <a:rPr lang="en-US" altLang="el-GR" sz="2800" dirty="0" smtClean="0">
                <a:latin typeface="Arno Pro Caption" panose="02020502040506020403" pitchFamily="18" charset="0"/>
              </a:rPr>
              <a:t>Ordinary differential equation</a:t>
            </a:r>
          </a:p>
        </p:txBody>
      </p:sp>
      <p:sp>
        <p:nvSpPr>
          <p:cNvPr id="8" name="AutoShape 5"/>
          <p:cNvSpPr>
            <a:spLocks/>
          </p:cNvSpPr>
          <p:nvPr/>
        </p:nvSpPr>
        <p:spPr bwMode="auto">
          <a:xfrm>
            <a:off x="5828607" y="2705100"/>
            <a:ext cx="2819400" cy="1752600"/>
          </a:xfrm>
          <a:prstGeom prst="borderCallout1">
            <a:avLst>
              <a:gd name="adj1" fmla="val 5000"/>
              <a:gd name="adj2" fmla="val -2704"/>
              <a:gd name="adj3" fmla="val 21220"/>
              <a:gd name="adj4" fmla="val -34223"/>
            </a:avLst>
          </a:prstGeom>
          <a:solidFill>
            <a:schemeClr val="accent1">
              <a:lumMod val="20000"/>
              <a:lumOff val="80000"/>
              <a:alpha val="47000"/>
            </a:schemeClr>
          </a:solidFill>
          <a:ln w="38100">
            <a:solidFill>
              <a:schemeClr val="accent6">
                <a:lumMod val="75000"/>
              </a:schemeClr>
            </a:solidFill>
            <a:miter lim="800000"/>
            <a:headEnd/>
            <a:tailEnd type="triangle"/>
          </a:ln>
        </p:spPr>
        <p:txBody>
          <a:bodyPr/>
          <a:lstStyle>
            <a:lvl1pPr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eaLnBrk="0" fontAlgn="base" hangingPunct="0">
              <a:spcBef>
                <a:spcPct val="0"/>
              </a:spcBef>
              <a:spcAft>
                <a:spcPct val="0"/>
              </a:spcAft>
              <a:defRPr>
                <a:solidFill>
                  <a:schemeClr val="tx1"/>
                </a:solidFill>
                <a:latin typeface="Verdana" pitchFamily="34" charset="0"/>
                <a:cs typeface="Arial" charset="0"/>
              </a:defRPr>
            </a:lvl6pPr>
            <a:lvl7pPr marL="2971800" indent="-228600" eaLnBrk="0" fontAlgn="base" hangingPunct="0">
              <a:spcBef>
                <a:spcPct val="0"/>
              </a:spcBef>
              <a:spcAft>
                <a:spcPct val="0"/>
              </a:spcAft>
              <a:defRPr>
                <a:solidFill>
                  <a:schemeClr val="tx1"/>
                </a:solidFill>
                <a:latin typeface="Verdana" pitchFamily="34" charset="0"/>
                <a:cs typeface="Arial" charset="0"/>
              </a:defRPr>
            </a:lvl7pPr>
            <a:lvl8pPr marL="3429000" indent="-228600" eaLnBrk="0" fontAlgn="base" hangingPunct="0">
              <a:spcBef>
                <a:spcPct val="0"/>
              </a:spcBef>
              <a:spcAft>
                <a:spcPct val="0"/>
              </a:spcAft>
              <a:defRPr>
                <a:solidFill>
                  <a:schemeClr val="tx1"/>
                </a:solidFill>
                <a:latin typeface="Verdana" pitchFamily="34" charset="0"/>
                <a:cs typeface="Arial" charset="0"/>
              </a:defRPr>
            </a:lvl8pPr>
            <a:lvl9pPr marL="3886200" indent="-228600" eaLnBrk="0" fontAlgn="base" hangingPunct="0">
              <a:spcBef>
                <a:spcPct val="0"/>
              </a:spcBef>
              <a:spcAft>
                <a:spcPct val="0"/>
              </a:spcAft>
              <a:defRPr>
                <a:solidFill>
                  <a:schemeClr val="tx1"/>
                </a:solidFill>
                <a:latin typeface="Verdana" pitchFamily="34" charset="0"/>
                <a:cs typeface="Arial" charset="0"/>
              </a:defRPr>
            </a:lvl9pPr>
          </a:lstStyle>
          <a:p>
            <a:pPr algn="ctr" eaLnBrk="1" hangingPunct="1">
              <a:defRPr/>
            </a:pPr>
            <a:r>
              <a:rPr lang="en-US" altLang="el-GR" sz="2800" dirty="0" smtClean="0">
                <a:latin typeface="Arno Pro Caption" panose="02020502040506020403" pitchFamily="18" charset="0"/>
              </a:rPr>
              <a:t>(Dependent variable) unknown function to be determined</a:t>
            </a:r>
          </a:p>
        </p:txBody>
      </p:sp>
      <p:graphicFrame>
        <p:nvGraphicFramePr>
          <p:cNvPr id="9" name="Object 3"/>
          <p:cNvGraphicFramePr>
            <a:graphicFrameLocks noChangeAspect="1"/>
          </p:cNvGraphicFramePr>
          <p:nvPr>
            <p:extLst/>
          </p:nvPr>
        </p:nvGraphicFramePr>
        <p:xfrm>
          <a:off x="876300" y="2625507"/>
          <a:ext cx="4000500" cy="1700213"/>
        </p:xfrm>
        <a:graphic>
          <a:graphicData uri="http://schemas.openxmlformats.org/presentationml/2006/ole">
            <mc:AlternateContent xmlns:mc="http://schemas.openxmlformats.org/markup-compatibility/2006">
              <mc:Choice xmlns:v="urn:schemas-microsoft-com:vml" Requires="v">
                <p:oleObj spid="_x0000_s52344" name="Equation" r:id="rId6" imgW="1016000" imgH="431800" progId="Equation.DSMT4">
                  <p:embed/>
                </p:oleObj>
              </mc:Choice>
              <mc:Fallback>
                <p:oleObj name="Equation" r:id="rId6" imgW="1016000" imgH="431800" progId="Equation.DSMT4">
                  <p:embed/>
                  <p:pic>
                    <p:nvPicPr>
                      <p:cNvPr id="9" name="Object 3"/>
                      <p:cNvPicPr>
                        <a:picLocks noGrp="1"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76300" y="2625507"/>
                        <a:ext cx="4000500" cy="17002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0" name="Oval 4"/>
          <p:cNvSpPr>
            <a:spLocks noChangeArrowheads="1"/>
          </p:cNvSpPr>
          <p:nvPr/>
        </p:nvSpPr>
        <p:spPr bwMode="auto">
          <a:xfrm>
            <a:off x="4438304" y="3019043"/>
            <a:ext cx="457200" cy="667571"/>
          </a:xfrm>
          <a:prstGeom prst="ellipse">
            <a:avLst/>
          </a:prstGeom>
          <a:noFill/>
          <a:ln w="38100">
            <a:solidFill>
              <a:srgbClr val="FF0000"/>
            </a:solidFill>
            <a:prstDash val="sysDot"/>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l-GR" altLang="el-GR" sz="1800">
              <a:latin typeface="Verdana" pitchFamily="34" charset="0"/>
            </a:endParaRPr>
          </a:p>
        </p:txBody>
      </p:sp>
      <p:sp>
        <p:nvSpPr>
          <p:cNvPr id="11" name="Oval 6"/>
          <p:cNvSpPr>
            <a:spLocks noChangeArrowheads="1"/>
          </p:cNvSpPr>
          <p:nvPr/>
        </p:nvSpPr>
        <p:spPr bwMode="auto">
          <a:xfrm>
            <a:off x="1423261" y="2751931"/>
            <a:ext cx="457200" cy="609600"/>
          </a:xfrm>
          <a:prstGeom prst="ellipse">
            <a:avLst/>
          </a:prstGeom>
          <a:noFill/>
          <a:ln w="38100">
            <a:solidFill>
              <a:srgbClr val="FF0000"/>
            </a:solidFill>
            <a:prstDash val="sysDot"/>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l-GR" altLang="el-GR" sz="1800">
              <a:latin typeface="Verdana" pitchFamily="34" charset="0"/>
            </a:endParaRPr>
          </a:p>
        </p:txBody>
      </p:sp>
      <p:sp>
        <p:nvSpPr>
          <p:cNvPr id="12" name="Freeform 7"/>
          <p:cNvSpPr>
            <a:spLocks/>
          </p:cNvSpPr>
          <p:nvPr/>
        </p:nvSpPr>
        <p:spPr bwMode="auto">
          <a:xfrm>
            <a:off x="1981199" y="2484467"/>
            <a:ext cx="3828703" cy="792133"/>
          </a:xfrm>
          <a:custGeom>
            <a:avLst/>
            <a:gdLst>
              <a:gd name="T0" fmla="*/ 0 w 2400"/>
              <a:gd name="T1" fmla="*/ 2147483647 h 608"/>
              <a:gd name="T2" fmla="*/ 2147483647 w 2400"/>
              <a:gd name="T3" fmla="*/ 2147483647 h 608"/>
              <a:gd name="T4" fmla="*/ 2147483647 w 2400"/>
              <a:gd name="T5" fmla="*/ 2147483647 h 608"/>
              <a:gd name="T6" fmla="*/ 0 60000 65536"/>
              <a:gd name="T7" fmla="*/ 0 60000 65536"/>
              <a:gd name="T8" fmla="*/ 0 60000 65536"/>
              <a:gd name="T9" fmla="*/ 0 w 2400"/>
              <a:gd name="T10" fmla="*/ 0 h 608"/>
              <a:gd name="T11" fmla="*/ 2400 w 2400"/>
              <a:gd name="T12" fmla="*/ 608 h 608"/>
            </a:gdLst>
            <a:ahLst/>
            <a:cxnLst>
              <a:cxn ang="T6">
                <a:pos x="T0" y="T1"/>
              </a:cxn>
              <a:cxn ang="T7">
                <a:pos x="T2" y="T3"/>
              </a:cxn>
              <a:cxn ang="T8">
                <a:pos x="T4" y="T5"/>
              </a:cxn>
            </a:cxnLst>
            <a:rect l="T9" t="T10" r="T11" b="T12"/>
            <a:pathLst>
              <a:path w="2400" h="608">
                <a:moveTo>
                  <a:pt x="0" y="416"/>
                </a:moveTo>
                <a:cubicBezTo>
                  <a:pt x="232" y="208"/>
                  <a:pt x="464" y="0"/>
                  <a:pt x="864" y="32"/>
                </a:cubicBezTo>
                <a:cubicBezTo>
                  <a:pt x="1264" y="64"/>
                  <a:pt x="1832" y="336"/>
                  <a:pt x="2400" y="608"/>
                </a:cubicBezTo>
              </a:path>
            </a:pathLst>
          </a:custGeom>
          <a:noFill/>
          <a:ln w="38100">
            <a:solidFill>
              <a:schemeClr val="accent6">
                <a:lumMod val="75000"/>
              </a:schemeClr>
            </a:solidFill>
            <a:round/>
            <a:headEnd w="lg" len="med"/>
            <a:tailEnd type="none"/>
          </a:ln>
          <a:extLst>
            <a:ext uri="{909E8E84-426E-40DD-AFC4-6F175D3DCCD1}">
              <a14:hiddenFill xmlns:a14="http://schemas.microsoft.com/office/drawing/2010/main">
                <a:solidFill>
                  <a:srgbClr val="FFFFFF"/>
                </a:solidFill>
              </a14:hiddenFill>
            </a:ext>
          </a:extLst>
        </p:spPr>
        <p:txBody>
          <a:bodyPr/>
          <a:lstStyle/>
          <a:p>
            <a:endParaRPr lang="el-GR"/>
          </a:p>
        </p:txBody>
      </p:sp>
      <p:graphicFrame>
        <p:nvGraphicFramePr>
          <p:cNvPr id="13" name="Object 3"/>
          <p:cNvGraphicFramePr>
            <a:graphicFrameLocks noChangeAspect="1"/>
          </p:cNvGraphicFramePr>
          <p:nvPr>
            <p:extLst/>
          </p:nvPr>
        </p:nvGraphicFramePr>
        <p:xfrm>
          <a:off x="4589750" y="4982575"/>
          <a:ext cx="3529107" cy="1500158"/>
        </p:xfrm>
        <a:graphic>
          <a:graphicData uri="http://schemas.openxmlformats.org/presentationml/2006/ole">
            <mc:AlternateContent xmlns:mc="http://schemas.openxmlformats.org/markup-compatibility/2006">
              <mc:Choice xmlns:v="urn:schemas-microsoft-com:vml" Requires="v">
                <p:oleObj spid="_x0000_s52345" name="Equation" r:id="rId8" imgW="1016000" imgH="431800" progId="Equation.3">
                  <p:embed/>
                </p:oleObj>
              </mc:Choice>
              <mc:Fallback>
                <p:oleObj name="Equation" r:id="rId8" imgW="1016000" imgH="431800" progId="Equation.3">
                  <p:embed/>
                  <p:pic>
                    <p:nvPicPr>
                      <p:cNvPr id="13" name="Object 3"/>
                      <p:cNvPicPr>
                        <a:picLocks noGrp="1"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589750" y="4982575"/>
                        <a:ext cx="3529107" cy="1500158"/>
                      </a:xfrm>
                      <a:prstGeom prst="rect">
                        <a:avLst/>
                      </a:prstGeom>
                      <a:noFill/>
                      <a:ln>
                        <a:noFill/>
                      </a:ln>
                      <a:effectLst/>
                      <a:extLst/>
                    </p:spPr>
                  </p:pic>
                </p:oleObj>
              </mc:Fallback>
            </mc:AlternateContent>
          </a:graphicData>
        </a:graphic>
      </p:graphicFrame>
      <p:sp>
        <p:nvSpPr>
          <p:cNvPr id="14" name="Oval 4"/>
          <p:cNvSpPr>
            <a:spLocks noChangeArrowheads="1"/>
          </p:cNvSpPr>
          <p:nvPr/>
        </p:nvSpPr>
        <p:spPr bwMode="auto">
          <a:xfrm>
            <a:off x="5037667" y="5749145"/>
            <a:ext cx="381000" cy="685800"/>
          </a:xfrm>
          <a:prstGeom prst="ellipse">
            <a:avLst/>
          </a:prstGeom>
          <a:noFill/>
          <a:ln w="38100">
            <a:solidFill>
              <a:srgbClr val="FF0000"/>
            </a:solidFill>
            <a:prstDash val="sysDot"/>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l-GR" altLang="el-GR" sz="1800">
              <a:latin typeface="Verdana" pitchFamily="34" charset="0"/>
            </a:endParaRPr>
          </a:p>
        </p:txBody>
      </p:sp>
      <p:sp>
        <p:nvSpPr>
          <p:cNvPr id="3" name="Right Arrow 2"/>
          <p:cNvSpPr/>
          <p:nvPr/>
        </p:nvSpPr>
        <p:spPr>
          <a:xfrm rot="21144470">
            <a:off x="4178865" y="6376628"/>
            <a:ext cx="938560" cy="121426"/>
          </a:xfrm>
          <a:prstGeom prst="rightArrow">
            <a:avLst/>
          </a:prstGeom>
          <a:solidFill>
            <a:srgbClr val="FF0000"/>
          </a:solidFill>
          <a:ln w="158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 name="Slide Number Placeholder 1"/>
          <p:cNvSpPr>
            <a:spLocks noGrp="1"/>
          </p:cNvSpPr>
          <p:nvPr>
            <p:ph type="sldNum" sz="quarter" idx="12"/>
          </p:nvPr>
        </p:nvSpPr>
        <p:spPr/>
        <p:txBody>
          <a:bodyPr/>
          <a:lstStyle/>
          <a:p>
            <a:pPr>
              <a:defRPr/>
            </a:pPr>
            <a:fld id="{5DFD17EB-2929-4DC4-9782-C30E2532AC9D}" type="slidenum">
              <a:rPr lang="ar-SA" b="0" smtClean="0"/>
              <a:pPr>
                <a:defRPr/>
              </a:pPr>
              <a:t>11</a:t>
            </a:fld>
            <a:endParaRPr lang="en-US" b="0" dirty="0"/>
          </a:p>
        </p:txBody>
      </p:sp>
    </p:spTree>
    <p:extLst>
      <p:ext uri="{BB962C8B-B14F-4D97-AF65-F5344CB8AC3E}">
        <p14:creationId xmlns:p14="http://schemas.microsoft.com/office/powerpoint/2010/main" val="4089359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6693" name="Rectangle 5"/>
          <p:cNvSpPr>
            <a:spLocks noGrp="1" noChangeArrowheads="1"/>
          </p:cNvSpPr>
          <p:nvPr>
            <p:ph type="title"/>
          </p:nvPr>
        </p:nvSpPr>
        <p:spPr>
          <a:xfrm>
            <a:off x="457200" y="274638"/>
            <a:ext cx="8229600" cy="965199"/>
          </a:xfrm>
        </p:spPr>
        <p:txBody>
          <a:bodyPr rtlCol="0">
            <a:normAutofit/>
          </a:bodyPr>
          <a:lstStyle/>
          <a:p>
            <a:pPr fontAlgn="auto">
              <a:spcAft>
                <a:spcPts val="0"/>
              </a:spcAft>
              <a:defRPr/>
            </a:pPr>
            <a:r>
              <a:rPr lang="en-US" sz="3200" b="1" dirty="0" smtClean="0">
                <a:solidFill>
                  <a:srgbClr val="3333FF"/>
                </a:solidFill>
                <a:latin typeface="Arno Pro Caption" panose="02020502040506020403" pitchFamily="18" charset="0"/>
              </a:rPr>
              <a:t>Order of a Differential Equation</a:t>
            </a:r>
          </a:p>
        </p:txBody>
      </p:sp>
      <p:sp>
        <p:nvSpPr>
          <p:cNvPr id="626690" name="Oval 2"/>
          <p:cNvSpPr>
            <a:spLocks noChangeArrowheads="1"/>
          </p:cNvSpPr>
          <p:nvPr/>
        </p:nvSpPr>
        <p:spPr bwMode="auto">
          <a:xfrm>
            <a:off x="685800" y="4876800"/>
            <a:ext cx="1143000" cy="1143000"/>
          </a:xfrm>
          <a:prstGeom prst="ellipse">
            <a:avLst/>
          </a:prstGeom>
          <a:solidFill>
            <a:srgbClr val="FFFF99"/>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l-GR" altLang="el-GR" sz="1800">
              <a:latin typeface="Verdana" pitchFamily="34" charset="0"/>
            </a:endParaRPr>
          </a:p>
        </p:txBody>
      </p:sp>
      <p:sp>
        <p:nvSpPr>
          <p:cNvPr id="626691" name="Oval 3"/>
          <p:cNvSpPr>
            <a:spLocks noChangeArrowheads="1"/>
          </p:cNvSpPr>
          <p:nvPr/>
        </p:nvSpPr>
        <p:spPr bwMode="auto">
          <a:xfrm>
            <a:off x="381000" y="3810000"/>
            <a:ext cx="1143000" cy="1066800"/>
          </a:xfrm>
          <a:prstGeom prst="ellipse">
            <a:avLst/>
          </a:prstGeom>
          <a:solidFill>
            <a:srgbClr val="FFFF99"/>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l-GR" altLang="el-GR" sz="1800">
              <a:latin typeface="Verdana" pitchFamily="34" charset="0"/>
            </a:endParaRPr>
          </a:p>
        </p:txBody>
      </p:sp>
      <p:sp>
        <p:nvSpPr>
          <p:cNvPr id="626692" name="Oval 4"/>
          <p:cNvSpPr>
            <a:spLocks noChangeArrowheads="1"/>
          </p:cNvSpPr>
          <p:nvPr/>
        </p:nvSpPr>
        <p:spPr bwMode="auto">
          <a:xfrm>
            <a:off x="381000" y="2819400"/>
            <a:ext cx="990600" cy="990600"/>
          </a:xfrm>
          <a:prstGeom prst="ellipse">
            <a:avLst/>
          </a:prstGeom>
          <a:solidFill>
            <a:srgbClr val="FFFF99"/>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l-GR" altLang="el-GR" sz="1800">
              <a:latin typeface="Verdana" pitchFamily="34" charset="0"/>
            </a:endParaRPr>
          </a:p>
        </p:txBody>
      </p:sp>
      <p:graphicFrame>
        <p:nvGraphicFramePr>
          <p:cNvPr id="25607" name="Object 6"/>
          <p:cNvGraphicFramePr>
            <a:graphicFrameLocks noChangeAspect="1"/>
          </p:cNvGraphicFramePr>
          <p:nvPr>
            <p:extLst/>
          </p:nvPr>
        </p:nvGraphicFramePr>
        <p:xfrm>
          <a:off x="398463" y="2452688"/>
          <a:ext cx="4841875" cy="3606800"/>
        </p:xfrm>
        <a:graphic>
          <a:graphicData uri="http://schemas.openxmlformats.org/presentationml/2006/ole">
            <mc:AlternateContent xmlns:mc="http://schemas.openxmlformats.org/markup-compatibility/2006">
              <mc:Choice xmlns:v="urn:schemas-microsoft-com:vml" Requires="v">
                <p:oleObj spid="_x0000_s53289" name="Equation" r:id="rId4" imgW="2095200" imgH="1562040" progId="Equation.DSMT4">
                  <p:embed/>
                </p:oleObj>
              </mc:Choice>
              <mc:Fallback>
                <p:oleObj name="Equation" r:id="rId4" imgW="2095200" imgH="1562040" progId="Equation.DSMT4">
                  <p:embed/>
                  <p:pic>
                    <p:nvPicPr>
                      <p:cNvPr id="25607" name="Object 6"/>
                      <p:cNvPicPr>
                        <a:picLocks noChangeAspect="1" noChangeArrowheads="1"/>
                      </p:cNvPicPr>
                      <p:nvPr/>
                    </p:nvPicPr>
                    <p:blipFill>
                      <a:blip r:embed="rId5"/>
                      <a:srcRect/>
                      <a:stretch>
                        <a:fillRect/>
                      </a:stretch>
                    </p:blipFill>
                    <p:spPr bwMode="auto">
                      <a:xfrm>
                        <a:off x="398463" y="2452688"/>
                        <a:ext cx="4841875" cy="3606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5608" name="Text Box 7"/>
          <p:cNvSpPr txBox="1">
            <a:spLocks noChangeArrowheads="1"/>
          </p:cNvSpPr>
          <p:nvPr/>
        </p:nvSpPr>
        <p:spPr bwMode="auto">
          <a:xfrm>
            <a:off x="457200" y="1524000"/>
            <a:ext cx="8153400" cy="830263"/>
          </a:xfrm>
          <a:prstGeom prst="rect">
            <a:avLst/>
          </a:prstGeom>
          <a:solidFill>
            <a:schemeClr val="accent6">
              <a:lumMod val="20000"/>
              <a:lumOff val="80000"/>
              <a:alpha val="66000"/>
            </a:schemeClr>
          </a:solidFill>
          <a:ln>
            <a:noFill/>
          </a:ln>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spcBef>
                <a:spcPct val="50000"/>
              </a:spcBef>
              <a:buFontTx/>
              <a:buNone/>
            </a:pPr>
            <a:r>
              <a:rPr lang="en-US" altLang="el-GR" sz="2400" dirty="0">
                <a:solidFill>
                  <a:srgbClr val="3333FF"/>
                </a:solidFill>
                <a:latin typeface="Arno Pro Caption" panose="02020502040506020403" pitchFamily="18" charset="0"/>
              </a:rPr>
              <a:t>The </a:t>
            </a:r>
            <a:r>
              <a:rPr lang="en-US" altLang="el-GR" sz="2400" b="1" dirty="0">
                <a:solidFill>
                  <a:srgbClr val="3333FF"/>
                </a:solidFill>
                <a:latin typeface="Arno Pro Caption" panose="02020502040506020403" pitchFamily="18" charset="0"/>
              </a:rPr>
              <a:t>order</a:t>
            </a:r>
            <a:r>
              <a:rPr lang="en-US" altLang="el-GR" sz="2400" dirty="0">
                <a:solidFill>
                  <a:srgbClr val="3333FF"/>
                </a:solidFill>
                <a:latin typeface="Arno Pro Caption" panose="02020502040506020403" pitchFamily="18" charset="0"/>
              </a:rPr>
              <a:t> of an ordinary differential equation </a:t>
            </a:r>
            <a:r>
              <a:rPr lang="en-US" altLang="el-GR" sz="2400" dirty="0">
                <a:solidFill>
                  <a:srgbClr val="C00000"/>
                </a:solidFill>
                <a:latin typeface="Arno Pro Caption" panose="02020502040506020403" pitchFamily="18" charset="0"/>
              </a:rPr>
              <a:t>is the order of the highest order derivative.</a:t>
            </a:r>
          </a:p>
        </p:txBody>
      </p:sp>
      <p:sp>
        <p:nvSpPr>
          <p:cNvPr id="626696" name="Text Box 8"/>
          <p:cNvSpPr txBox="1">
            <a:spLocks noChangeArrowheads="1"/>
          </p:cNvSpPr>
          <p:nvPr/>
        </p:nvSpPr>
        <p:spPr bwMode="auto">
          <a:xfrm>
            <a:off x="5562600" y="4191000"/>
            <a:ext cx="3429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spcBef>
                <a:spcPct val="50000"/>
              </a:spcBef>
              <a:buFontTx/>
              <a:buNone/>
            </a:pPr>
            <a:r>
              <a:rPr lang="en-US" altLang="el-GR" sz="2400">
                <a:solidFill>
                  <a:srgbClr val="C00000"/>
                </a:solidFill>
                <a:latin typeface="Arno Pro Caption" panose="02020502040506020403" pitchFamily="18" charset="0"/>
              </a:rPr>
              <a:t>Second order ODE</a:t>
            </a:r>
            <a:endParaRPr lang="en-US" altLang="el-GR" sz="1600">
              <a:solidFill>
                <a:srgbClr val="C00000"/>
              </a:solidFill>
              <a:latin typeface="Arno Pro Caption" panose="02020502040506020403" pitchFamily="18" charset="0"/>
            </a:endParaRPr>
          </a:p>
        </p:txBody>
      </p:sp>
      <p:sp>
        <p:nvSpPr>
          <p:cNvPr id="626697" name="Text Box 9"/>
          <p:cNvSpPr txBox="1">
            <a:spLocks noChangeArrowheads="1"/>
          </p:cNvSpPr>
          <p:nvPr/>
        </p:nvSpPr>
        <p:spPr bwMode="auto">
          <a:xfrm>
            <a:off x="5562600" y="3200400"/>
            <a:ext cx="3276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spcBef>
                <a:spcPct val="50000"/>
              </a:spcBef>
              <a:buFontTx/>
              <a:buNone/>
            </a:pPr>
            <a:r>
              <a:rPr lang="en-US" altLang="el-GR" sz="2400" dirty="0">
                <a:solidFill>
                  <a:srgbClr val="C00000"/>
                </a:solidFill>
                <a:latin typeface="Arno Pro Caption" panose="02020502040506020403" pitchFamily="18" charset="0"/>
              </a:rPr>
              <a:t>First order ODE</a:t>
            </a:r>
          </a:p>
        </p:txBody>
      </p:sp>
      <p:sp>
        <p:nvSpPr>
          <p:cNvPr id="626698" name="Text Box 10"/>
          <p:cNvSpPr txBox="1">
            <a:spLocks noChangeArrowheads="1"/>
          </p:cNvSpPr>
          <p:nvPr/>
        </p:nvSpPr>
        <p:spPr bwMode="auto">
          <a:xfrm>
            <a:off x="5562600" y="5181600"/>
            <a:ext cx="3276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spcBef>
                <a:spcPct val="50000"/>
              </a:spcBef>
              <a:buFontTx/>
              <a:buNone/>
            </a:pPr>
            <a:r>
              <a:rPr lang="en-US" altLang="el-GR" sz="2400">
                <a:solidFill>
                  <a:srgbClr val="C00000"/>
                </a:solidFill>
                <a:latin typeface="Arno Pro Caption" panose="02020502040506020403" pitchFamily="18" charset="0"/>
              </a:rPr>
              <a:t>Second order ODE</a:t>
            </a:r>
            <a:endParaRPr lang="en-US" altLang="el-GR" sz="1600">
              <a:solidFill>
                <a:srgbClr val="C00000"/>
              </a:solidFill>
              <a:latin typeface="Arno Pro Caption" panose="02020502040506020403" pitchFamily="18" charset="0"/>
            </a:endParaRPr>
          </a:p>
        </p:txBody>
      </p:sp>
      <p:sp>
        <p:nvSpPr>
          <p:cNvPr id="2" name="Slide Number Placeholder 1"/>
          <p:cNvSpPr>
            <a:spLocks noGrp="1"/>
          </p:cNvSpPr>
          <p:nvPr>
            <p:ph type="sldNum" sz="quarter" idx="12"/>
          </p:nvPr>
        </p:nvSpPr>
        <p:spPr/>
        <p:txBody>
          <a:bodyPr/>
          <a:lstStyle/>
          <a:p>
            <a:pPr>
              <a:defRPr/>
            </a:pPr>
            <a:fld id="{1CCCA521-1CA5-4D9B-AC10-850ADFFC2AB5}" type="slidenum">
              <a:rPr lang="ar-SA" smtClean="0">
                <a:latin typeface="Berlin Sans FB" panose="020E0602020502020306" pitchFamily="34" charset="0"/>
              </a:rPr>
              <a:pPr>
                <a:defRPr/>
              </a:pPr>
              <a:t>12</a:t>
            </a:fld>
            <a:endParaRPr lang="en-US" dirty="0">
              <a:latin typeface="Berlin Sans FB" panose="020E0602020502020306" pitchFamily="34" charset="0"/>
            </a:endParaRPr>
          </a:p>
        </p:txBody>
      </p:sp>
    </p:spTree>
    <p:extLst>
      <p:ext uri="{BB962C8B-B14F-4D97-AF65-F5344CB8AC3E}">
        <p14:creationId xmlns:p14="http://schemas.microsoft.com/office/powerpoint/2010/main" val="32008639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26692"/>
                                        </p:tgtEl>
                                        <p:attrNameLst>
                                          <p:attrName>style.visibility</p:attrName>
                                        </p:attrNameLst>
                                      </p:cBhvr>
                                      <p:to>
                                        <p:strVal val="visible"/>
                                      </p:to>
                                    </p:set>
                                    <p:anim calcmode="lin" valueType="num">
                                      <p:cBhvr additive="base">
                                        <p:cTn id="7" dur="500" fill="hold"/>
                                        <p:tgtEl>
                                          <p:spTgt spid="626692"/>
                                        </p:tgtEl>
                                        <p:attrNameLst>
                                          <p:attrName>ppt_x</p:attrName>
                                        </p:attrNameLst>
                                      </p:cBhvr>
                                      <p:tavLst>
                                        <p:tav tm="0">
                                          <p:val>
                                            <p:strVal val="0-#ppt_w/2"/>
                                          </p:val>
                                        </p:tav>
                                        <p:tav tm="100000">
                                          <p:val>
                                            <p:strVal val="#ppt_x"/>
                                          </p:val>
                                        </p:tav>
                                      </p:tavLst>
                                    </p:anim>
                                    <p:anim calcmode="lin" valueType="num">
                                      <p:cBhvr additive="base">
                                        <p:cTn id="8" dur="500" fill="hold"/>
                                        <p:tgtEl>
                                          <p:spTgt spid="626692"/>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626691"/>
                                        </p:tgtEl>
                                        <p:attrNameLst>
                                          <p:attrName>style.visibility</p:attrName>
                                        </p:attrNameLst>
                                      </p:cBhvr>
                                      <p:to>
                                        <p:strVal val="visible"/>
                                      </p:to>
                                    </p:set>
                                    <p:anim calcmode="lin" valueType="num">
                                      <p:cBhvr additive="base">
                                        <p:cTn id="12" dur="500" fill="hold"/>
                                        <p:tgtEl>
                                          <p:spTgt spid="626691"/>
                                        </p:tgtEl>
                                        <p:attrNameLst>
                                          <p:attrName>ppt_x</p:attrName>
                                        </p:attrNameLst>
                                      </p:cBhvr>
                                      <p:tavLst>
                                        <p:tav tm="0">
                                          <p:val>
                                            <p:strVal val="0-#ppt_w/2"/>
                                          </p:val>
                                        </p:tav>
                                        <p:tav tm="100000">
                                          <p:val>
                                            <p:strVal val="#ppt_x"/>
                                          </p:val>
                                        </p:tav>
                                      </p:tavLst>
                                    </p:anim>
                                    <p:anim calcmode="lin" valueType="num">
                                      <p:cBhvr additive="base">
                                        <p:cTn id="13" dur="500" fill="hold"/>
                                        <p:tgtEl>
                                          <p:spTgt spid="626691"/>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626690"/>
                                        </p:tgtEl>
                                        <p:attrNameLst>
                                          <p:attrName>style.visibility</p:attrName>
                                        </p:attrNameLst>
                                      </p:cBhvr>
                                      <p:to>
                                        <p:strVal val="visible"/>
                                      </p:to>
                                    </p:set>
                                    <p:anim calcmode="lin" valueType="num">
                                      <p:cBhvr additive="base">
                                        <p:cTn id="17" dur="500" fill="hold"/>
                                        <p:tgtEl>
                                          <p:spTgt spid="626690"/>
                                        </p:tgtEl>
                                        <p:attrNameLst>
                                          <p:attrName>ppt_x</p:attrName>
                                        </p:attrNameLst>
                                      </p:cBhvr>
                                      <p:tavLst>
                                        <p:tav tm="0">
                                          <p:val>
                                            <p:strVal val="0-#ppt_w/2"/>
                                          </p:val>
                                        </p:tav>
                                        <p:tav tm="100000">
                                          <p:val>
                                            <p:strVal val="#ppt_x"/>
                                          </p:val>
                                        </p:tav>
                                      </p:tavLst>
                                    </p:anim>
                                    <p:anim calcmode="lin" valueType="num">
                                      <p:cBhvr additive="base">
                                        <p:cTn id="18" dur="500" fill="hold"/>
                                        <p:tgtEl>
                                          <p:spTgt spid="626690"/>
                                        </p:tgtEl>
                                        <p:attrNameLst>
                                          <p:attrName>ppt_y</p:attrName>
                                        </p:attrNameLst>
                                      </p:cBhvr>
                                      <p:tavLst>
                                        <p:tav tm="0">
                                          <p:val>
                                            <p:strVal val="#ppt_y"/>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626697"/>
                                        </p:tgtEl>
                                        <p:attrNameLst>
                                          <p:attrName>style.visibility</p:attrName>
                                        </p:attrNameLst>
                                      </p:cBhvr>
                                      <p:to>
                                        <p:strVal val="visible"/>
                                      </p:to>
                                    </p:set>
                                    <p:animEffect transition="in" filter="blinds(horizontal)">
                                      <p:cBhvr>
                                        <p:cTn id="23" dur="500"/>
                                        <p:tgtEl>
                                          <p:spTgt spid="626697"/>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626696"/>
                                        </p:tgtEl>
                                        <p:attrNameLst>
                                          <p:attrName>style.visibility</p:attrName>
                                        </p:attrNameLst>
                                      </p:cBhvr>
                                      <p:to>
                                        <p:strVal val="visible"/>
                                      </p:to>
                                    </p:set>
                                    <p:animEffect transition="in" filter="blinds(horizontal)">
                                      <p:cBhvr>
                                        <p:cTn id="28" dur="500"/>
                                        <p:tgtEl>
                                          <p:spTgt spid="626696"/>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626698"/>
                                        </p:tgtEl>
                                        <p:attrNameLst>
                                          <p:attrName>style.visibility</p:attrName>
                                        </p:attrNameLst>
                                      </p:cBhvr>
                                      <p:to>
                                        <p:strVal val="visible"/>
                                      </p:to>
                                    </p:set>
                                    <p:animEffect transition="in" filter="blinds(horizontal)">
                                      <p:cBhvr>
                                        <p:cTn id="33" dur="500"/>
                                        <p:tgtEl>
                                          <p:spTgt spid="6266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6690" grpId="0" animBg="1"/>
      <p:bldP spid="626691" grpId="0" animBg="1"/>
      <p:bldP spid="626692" grpId="0" animBg="1"/>
      <p:bldP spid="626696" grpId="0" autoUpdateAnimBg="0"/>
      <p:bldP spid="626697" grpId="0" autoUpdateAnimBg="0"/>
      <p:bldP spid="626698"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Text Box 2"/>
          <p:cNvSpPr txBox="1">
            <a:spLocks noChangeArrowheads="1"/>
          </p:cNvSpPr>
          <p:nvPr/>
        </p:nvSpPr>
        <p:spPr bwMode="auto">
          <a:xfrm>
            <a:off x="381000" y="1447800"/>
            <a:ext cx="8153400" cy="4708981"/>
          </a:xfrm>
          <a:prstGeom prst="rect">
            <a:avLst/>
          </a:prstGeom>
          <a:solidFill>
            <a:srgbClr val="FFFF99">
              <a:alpha val="41000"/>
            </a:srgbClr>
          </a:solidFill>
          <a:ln>
            <a:noFill/>
          </a:ln>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spcBef>
                <a:spcPct val="50000"/>
              </a:spcBef>
              <a:buFontTx/>
              <a:buNone/>
            </a:pPr>
            <a:r>
              <a:rPr lang="en-US" altLang="el-GR" sz="2400" dirty="0">
                <a:solidFill>
                  <a:srgbClr val="5E0595"/>
                </a:solidFill>
                <a:latin typeface="Arno Pro Caption" panose="02020502040506020403" pitchFamily="18" charset="0"/>
              </a:rPr>
              <a:t>A </a:t>
            </a:r>
            <a:r>
              <a:rPr lang="en-US" altLang="el-GR" sz="2400" b="1" dirty="0">
                <a:solidFill>
                  <a:srgbClr val="FF0000"/>
                </a:solidFill>
                <a:latin typeface="Arno Pro Caption" panose="02020502040506020403" pitchFamily="18" charset="0"/>
              </a:rPr>
              <a:t>solution</a:t>
            </a:r>
            <a:r>
              <a:rPr lang="en-US" altLang="el-GR" sz="2400" dirty="0">
                <a:solidFill>
                  <a:srgbClr val="5E0595"/>
                </a:solidFill>
                <a:latin typeface="Arno Pro Caption" panose="02020502040506020403" pitchFamily="18" charset="0"/>
              </a:rPr>
              <a:t> to a differential equation is a function that satisfies the equation.</a:t>
            </a:r>
          </a:p>
          <a:p>
            <a:pPr>
              <a:spcBef>
                <a:spcPct val="50000"/>
              </a:spcBef>
              <a:buFontTx/>
              <a:buNone/>
            </a:pPr>
            <a:endParaRPr lang="en-US" altLang="el-GR" sz="2400" dirty="0">
              <a:solidFill>
                <a:srgbClr val="5E0595"/>
              </a:solidFill>
              <a:latin typeface="Arno Pro Caption" panose="02020502040506020403" pitchFamily="18" charset="0"/>
            </a:endParaRPr>
          </a:p>
          <a:p>
            <a:pPr>
              <a:spcBef>
                <a:spcPct val="50000"/>
              </a:spcBef>
              <a:buFontTx/>
              <a:buNone/>
            </a:pPr>
            <a:endParaRPr lang="en-US" altLang="el-GR" sz="2400" dirty="0">
              <a:solidFill>
                <a:srgbClr val="5E0595"/>
              </a:solidFill>
              <a:latin typeface="Arno Pro Caption" panose="02020502040506020403" pitchFamily="18" charset="0"/>
            </a:endParaRPr>
          </a:p>
          <a:p>
            <a:pPr>
              <a:spcBef>
                <a:spcPct val="50000"/>
              </a:spcBef>
              <a:buFontTx/>
              <a:buNone/>
            </a:pPr>
            <a:endParaRPr lang="en-US" altLang="el-GR" sz="2400" dirty="0">
              <a:solidFill>
                <a:srgbClr val="5E0595"/>
              </a:solidFill>
              <a:latin typeface="Arno Pro Caption" panose="02020502040506020403" pitchFamily="18" charset="0"/>
            </a:endParaRPr>
          </a:p>
          <a:p>
            <a:pPr>
              <a:spcBef>
                <a:spcPct val="50000"/>
              </a:spcBef>
              <a:buFontTx/>
              <a:buNone/>
            </a:pPr>
            <a:endParaRPr lang="en-US" altLang="el-GR" sz="2400" dirty="0">
              <a:solidFill>
                <a:srgbClr val="5E0595"/>
              </a:solidFill>
              <a:latin typeface="Arno Pro Caption" panose="02020502040506020403" pitchFamily="18" charset="0"/>
            </a:endParaRPr>
          </a:p>
          <a:p>
            <a:pPr>
              <a:spcBef>
                <a:spcPct val="50000"/>
              </a:spcBef>
              <a:buFontTx/>
              <a:buNone/>
            </a:pPr>
            <a:endParaRPr lang="en-US" altLang="el-GR" sz="2400" dirty="0">
              <a:solidFill>
                <a:srgbClr val="5E0595"/>
              </a:solidFill>
              <a:latin typeface="Arno Pro Caption" panose="02020502040506020403" pitchFamily="18" charset="0"/>
            </a:endParaRPr>
          </a:p>
          <a:p>
            <a:pPr>
              <a:spcBef>
                <a:spcPct val="50000"/>
              </a:spcBef>
              <a:buFontTx/>
              <a:buNone/>
            </a:pPr>
            <a:endParaRPr lang="en-US" altLang="el-GR" sz="2400" dirty="0">
              <a:solidFill>
                <a:srgbClr val="5E0595"/>
              </a:solidFill>
              <a:latin typeface="Arno Pro Caption" panose="02020502040506020403" pitchFamily="18" charset="0"/>
            </a:endParaRPr>
          </a:p>
          <a:p>
            <a:pPr>
              <a:spcBef>
                <a:spcPct val="50000"/>
              </a:spcBef>
              <a:buFontTx/>
              <a:buNone/>
            </a:pPr>
            <a:endParaRPr lang="en-US" altLang="el-GR" sz="2400" dirty="0">
              <a:solidFill>
                <a:srgbClr val="5E0595"/>
              </a:solidFill>
              <a:latin typeface="Arno Pro Caption" panose="02020502040506020403" pitchFamily="18" charset="0"/>
            </a:endParaRPr>
          </a:p>
        </p:txBody>
      </p:sp>
      <p:sp>
        <p:nvSpPr>
          <p:cNvPr id="628739" name="Rectangle 3"/>
          <p:cNvSpPr>
            <a:spLocks noGrp="1" noChangeArrowheads="1"/>
          </p:cNvSpPr>
          <p:nvPr>
            <p:ph type="title"/>
          </p:nvPr>
        </p:nvSpPr>
        <p:spPr/>
        <p:txBody>
          <a:bodyPr rtlCol="0">
            <a:normAutofit/>
          </a:bodyPr>
          <a:lstStyle/>
          <a:p>
            <a:pPr fontAlgn="auto">
              <a:spcAft>
                <a:spcPts val="0"/>
              </a:spcAft>
              <a:defRPr/>
            </a:pPr>
            <a:r>
              <a:rPr lang="en-US" sz="3200" b="1" dirty="0" smtClean="0">
                <a:latin typeface="Arno Pro Caption" panose="02020502040506020403" pitchFamily="18" charset="0"/>
              </a:rPr>
              <a:t>Solution of a Differential Equation</a:t>
            </a:r>
          </a:p>
        </p:txBody>
      </p:sp>
      <p:graphicFrame>
        <p:nvGraphicFramePr>
          <p:cNvPr id="26629" name="Object 4"/>
          <p:cNvGraphicFramePr>
            <a:graphicFrameLocks noChangeAspect="1"/>
          </p:cNvGraphicFramePr>
          <p:nvPr>
            <p:extLst/>
          </p:nvPr>
        </p:nvGraphicFramePr>
        <p:xfrm>
          <a:off x="388938" y="2438400"/>
          <a:ext cx="2727325" cy="1635125"/>
        </p:xfrm>
        <a:graphic>
          <a:graphicData uri="http://schemas.openxmlformats.org/presentationml/2006/ole">
            <mc:AlternateContent xmlns:mc="http://schemas.openxmlformats.org/markup-compatibility/2006">
              <mc:Choice xmlns:v="urn:schemas-microsoft-com:vml" Requires="v">
                <p:oleObj spid="_x0000_s54352" name="Equation" r:id="rId4" imgW="1015920" imgH="609480" progId="Equation.DSMT4">
                  <p:embed/>
                </p:oleObj>
              </mc:Choice>
              <mc:Fallback>
                <p:oleObj name="Equation" r:id="rId4" imgW="1015920" imgH="609480" progId="Equation.DSMT4">
                  <p:embed/>
                  <p:pic>
                    <p:nvPicPr>
                      <p:cNvPr id="26629" name="Object 4"/>
                      <p:cNvPicPr>
                        <a:picLocks noChangeAspect="1" noChangeArrowheads="1"/>
                      </p:cNvPicPr>
                      <p:nvPr/>
                    </p:nvPicPr>
                    <p:blipFill>
                      <a:blip r:embed="rId5"/>
                      <a:srcRect/>
                      <a:stretch>
                        <a:fillRect/>
                      </a:stretch>
                    </p:blipFill>
                    <p:spPr bwMode="auto">
                      <a:xfrm>
                        <a:off x="388938" y="2438400"/>
                        <a:ext cx="2727325" cy="163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6630" name="Object 5"/>
          <p:cNvGraphicFramePr>
            <a:graphicFrameLocks noGrp="1" noChangeAspect="1"/>
          </p:cNvGraphicFramePr>
          <p:nvPr>
            <p:ph idx="1"/>
            <p:extLst/>
          </p:nvPr>
        </p:nvGraphicFramePr>
        <p:xfrm>
          <a:off x="4114800" y="2667000"/>
          <a:ext cx="4267200" cy="3157538"/>
        </p:xfrm>
        <a:graphic>
          <a:graphicData uri="http://schemas.openxmlformats.org/presentationml/2006/ole">
            <mc:AlternateContent xmlns:mc="http://schemas.openxmlformats.org/markup-compatibility/2006">
              <mc:Choice xmlns:v="urn:schemas-microsoft-com:vml" Requires="v">
                <p:oleObj spid="_x0000_s54353" name="Equation" r:id="rId6" imgW="1815840" imgH="1295280" progId="Equation.DSMT4">
                  <p:embed/>
                </p:oleObj>
              </mc:Choice>
              <mc:Fallback>
                <p:oleObj name="Equation" r:id="rId6" imgW="1815840" imgH="1295280" progId="Equation.DSMT4">
                  <p:embed/>
                  <p:pic>
                    <p:nvPicPr>
                      <p:cNvPr id="26630" name="Object 5"/>
                      <p:cNvPicPr>
                        <a:picLocks noChangeAspect="1" noChangeArrowheads="1"/>
                      </p:cNvPicPr>
                      <p:nvPr/>
                    </p:nvPicPr>
                    <p:blipFill>
                      <a:blip r:embed="rId7"/>
                      <a:srcRect/>
                      <a:stretch>
                        <a:fillRect/>
                      </a:stretch>
                    </p:blipFill>
                    <p:spPr bwMode="auto">
                      <a:xfrm>
                        <a:off x="4114800" y="2667000"/>
                        <a:ext cx="4267200" cy="3157538"/>
                      </a:xfrm>
                      <a:prstGeom prst="rect">
                        <a:avLst/>
                      </a:prstGeom>
                      <a:noFill/>
                      <a:ln>
                        <a:noFill/>
                      </a:ln>
                      <a:effectLst/>
                      <a:extLst/>
                    </p:spPr>
                  </p:pic>
                </p:oleObj>
              </mc:Fallback>
            </mc:AlternateContent>
          </a:graphicData>
        </a:graphic>
      </p:graphicFrame>
      <p:sp>
        <p:nvSpPr>
          <p:cNvPr id="26631" name="Line 6"/>
          <p:cNvSpPr>
            <a:spLocks noChangeShapeType="1"/>
          </p:cNvSpPr>
          <p:nvPr/>
        </p:nvSpPr>
        <p:spPr bwMode="auto">
          <a:xfrm>
            <a:off x="4191000" y="3733800"/>
            <a:ext cx="10668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26632" name="Rectangle 7"/>
          <p:cNvSpPr>
            <a:spLocks noChangeArrowheads="1"/>
          </p:cNvSpPr>
          <p:nvPr/>
        </p:nvSpPr>
        <p:spPr bwMode="auto">
          <a:xfrm>
            <a:off x="3962400" y="2514600"/>
            <a:ext cx="4572000" cy="3505200"/>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l-GR" altLang="el-GR" sz="1800">
              <a:latin typeface="Verdana" pitchFamily="34" charset="0"/>
            </a:endParaRPr>
          </a:p>
        </p:txBody>
      </p:sp>
      <p:sp>
        <p:nvSpPr>
          <p:cNvPr id="2" name="Slide Number Placeholder 1"/>
          <p:cNvSpPr>
            <a:spLocks noGrp="1"/>
          </p:cNvSpPr>
          <p:nvPr>
            <p:ph type="sldNum" sz="quarter" idx="12"/>
          </p:nvPr>
        </p:nvSpPr>
        <p:spPr/>
        <p:txBody>
          <a:bodyPr/>
          <a:lstStyle/>
          <a:p>
            <a:pPr>
              <a:defRPr/>
            </a:pPr>
            <a:fld id="{1CCCA521-1CA5-4D9B-AC10-850ADFFC2AB5}" type="slidenum">
              <a:rPr lang="ar-SA" smtClean="0">
                <a:latin typeface="Berlin Sans FB" panose="020E0602020502020306" pitchFamily="34" charset="0"/>
              </a:rPr>
              <a:pPr>
                <a:defRPr/>
              </a:pPr>
              <a:t>13</a:t>
            </a:fld>
            <a:endParaRPr lang="en-US" dirty="0">
              <a:latin typeface="Berlin Sans FB" panose="020E0602020502020306" pitchFamily="34" charset="0"/>
            </a:endParaRPr>
          </a:p>
        </p:txBody>
      </p:sp>
    </p:spTree>
    <p:extLst>
      <p:ext uri="{BB962C8B-B14F-4D97-AF65-F5344CB8AC3E}">
        <p14:creationId xmlns:p14="http://schemas.microsoft.com/office/powerpoint/2010/main" val="33085502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1026"/>
          <p:cNvSpPr>
            <a:spLocks noGrp="1" noChangeArrowheads="1"/>
          </p:cNvSpPr>
          <p:nvPr>
            <p:ph type="title"/>
          </p:nvPr>
        </p:nvSpPr>
        <p:spPr/>
        <p:txBody>
          <a:bodyPr/>
          <a:lstStyle/>
          <a:p>
            <a:pPr eaLnBrk="1" hangingPunct="1">
              <a:defRPr/>
            </a:pPr>
            <a:r>
              <a:rPr lang="en-US" altLang="zh-TW" sz="3200" dirty="0">
                <a:latin typeface="Arno Pro Caption" panose="02020502040506020403" pitchFamily="18" charset="0"/>
              </a:rPr>
              <a:t>Solution of DE vs. Solution of Equation</a:t>
            </a:r>
            <a:endParaRPr lang="zh-TW" altLang="en-US" sz="3200" dirty="0">
              <a:latin typeface="Arno Pro Caption" panose="02020502040506020403" pitchFamily="18" charset="0"/>
            </a:endParaRPr>
          </a:p>
        </p:txBody>
      </p:sp>
      <p:sp>
        <p:nvSpPr>
          <p:cNvPr id="102403" name="Rectangle 1027"/>
          <p:cNvSpPr>
            <a:spLocks noGrp="1" noChangeArrowheads="1"/>
          </p:cNvSpPr>
          <p:nvPr>
            <p:ph type="body" sz="half" idx="1"/>
          </p:nvPr>
        </p:nvSpPr>
        <p:spPr>
          <a:xfrm>
            <a:off x="727075" y="2471738"/>
            <a:ext cx="3810000" cy="3478212"/>
          </a:xfrm>
        </p:spPr>
        <p:txBody>
          <a:bodyPr/>
          <a:lstStyle/>
          <a:p>
            <a:pPr eaLnBrk="1" hangingPunct="1">
              <a:defRPr/>
            </a:pPr>
            <a:r>
              <a:rPr lang="en-US" altLang="zh-TW" dirty="0" smtClean="0">
                <a:latin typeface="Arno Pro Caption" panose="02020502040506020403" pitchFamily="18" charset="0"/>
              </a:rPr>
              <a:t>Solution of an equation:</a:t>
            </a:r>
          </a:p>
          <a:p>
            <a:pPr eaLnBrk="1" hangingPunct="1">
              <a:defRPr/>
            </a:pPr>
            <a:endParaRPr lang="zh-TW" altLang="en-US" dirty="0" smtClean="0">
              <a:latin typeface="Arno Pro Caption" panose="02020502040506020403" pitchFamily="18" charset="0"/>
            </a:endParaRPr>
          </a:p>
        </p:txBody>
      </p:sp>
      <p:graphicFrame>
        <p:nvGraphicFramePr>
          <p:cNvPr id="4102" name="Object 1028"/>
          <p:cNvGraphicFramePr>
            <a:graphicFrameLocks noChangeAspect="1"/>
          </p:cNvGraphicFramePr>
          <p:nvPr>
            <p:extLst/>
          </p:nvPr>
        </p:nvGraphicFramePr>
        <p:xfrm>
          <a:off x="611188" y="3689350"/>
          <a:ext cx="3871478" cy="962025"/>
        </p:xfrm>
        <a:graphic>
          <a:graphicData uri="http://schemas.openxmlformats.org/presentationml/2006/ole">
            <mc:AlternateContent xmlns:mc="http://schemas.openxmlformats.org/markup-compatibility/2006">
              <mc:Choice xmlns:v="urn:schemas-microsoft-com:vml" Requires="v">
                <p:oleObj spid="_x0000_s55337" name="Equation" r:id="rId3" imgW="1841500" imgH="457200" progId="Equation.DSMT4">
                  <p:embed/>
                </p:oleObj>
              </mc:Choice>
              <mc:Fallback>
                <p:oleObj name="Equation" r:id="rId3" imgW="1841500" imgH="457200" progId="Equation.DSMT4">
                  <p:embed/>
                  <p:pic>
                    <p:nvPicPr>
                      <p:cNvPr id="4102" name="Object 102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1188" y="3689350"/>
                        <a:ext cx="3871478" cy="962025"/>
                      </a:xfrm>
                      <a:prstGeom prst="rect">
                        <a:avLst/>
                      </a:prstGeom>
                      <a:noFill/>
                      <a:ln>
                        <a:noFill/>
                      </a:ln>
                      <a:effectLst/>
                      <a:extLst/>
                    </p:spPr>
                  </p:pic>
                </p:oleObj>
              </mc:Fallback>
            </mc:AlternateContent>
          </a:graphicData>
        </a:graphic>
      </p:graphicFrame>
      <p:sp>
        <p:nvSpPr>
          <p:cNvPr id="102406" name="Rectangle 1030"/>
          <p:cNvSpPr>
            <a:spLocks noChangeArrowheads="1"/>
          </p:cNvSpPr>
          <p:nvPr/>
        </p:nvSpPr>
        <p:spPr bwMode="auto">
          <a:xfrm>
            <a:off x="4879975" y="2519363"/>
            <a:ext cx="3810000" cy="3478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marL="342900" indent="-342900" eaLnBrk="0" hangingPunct="0">
              <a:defRPr kumimoji="1" sz="2400">
                <a:solidFill>
                  <a:schemeClr val="tx1"/>
                </a:solidFill>
                <a:latin typeface="Times New Roman" pitchFamily="18" charset="0"/>
                <a:ea typeface="新細明體" pitchFamily="18" charset="-120"/>
              </a:defRPr>
            </a:lvl1pPr>
            <a:lvl2pPr marL="742950" indent="-285750" eaLnBrk="0" hangingPunct="0">
              <a:defRPr kumimoji="1" sz="2400">
                <a:solidFill>
                  <a:schemeClr val="tx1"/>
                </a:solidFill>
                <a:latin typeface="Times New Roman" pitchFamily="18" charset="0"/>
                <a:ea typeface="新細明體" pitchFamily="18" charset="-120"/>
              </a:defRPr>
            </a:lvl2pPr>
            <a:lvl3pPr marL="1143000" indent="-228600" eaLnBrk="0" hangingPunct="0">
              <a:defRPr kumimoji="1" sz="2400">
                <a:solidFill>
                  <a:schemeClr val="tx1"/>
                </a:solidFill>
                <a:latin typeface="Times New Roman" pitchFamily="18" charset="0"/>
                <a:ea typeface="新細明體" pitchFamily="18" charset="-120"/>
              </a:defRPr>
            </a:lvl3pPr>
            <a:lvl4pPr marL="1600200" indent="-228600" eaLnBrk="0" hangingPunct="0">
              <a:defRPr kumimoji="1" sz="2400">
                <a:solidFill>
                  <a:schemeClr val="tx1"/>
                </a:solidFill>
                <a:latin typeface="Times New Roman" pitchFamily="18" charset="0"/>
                <a:ea typeface="新細明體" pitchFamily="18" charset="-120"/>
              </a:defRPr>
            </a:lvl4pPr>
            <a:lvl5pPr marL="2057400" indent="-228600" eaLnBrk="0" hangingPunct="0">
              <a:defRPr kumimoji="1" sz="2400">
                <a:solidFill>
                  <a:schemeClr val="tx1"/>
                </a:solidFill>
                <a:latin typeface="Times New Roman" pitchFamily="18" charset="0"/>
                <a:ea typeface="新細明體" pitchFamily="18" charset="-120"/>
              </a:defRPr>
            </a:lvl5pPr>
            <a:lvl6pPr marL="25146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6pPr>
            <a:lvl7pPr marL="29718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7pPr>
            <a:lvl8pPr marL="34290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8pPr>
            <a:lvl9pPr marL="38862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9pPr>
          </a:lstStyle>
          <a:p>
            <a:pPr eaLnBrk="1" hangingPunct="1">
              <a:spcBef>
                <a:spcPct val="20000"/>
              </a:spcBef>
              <a:buFontTx/>
              <a:buChar char="•"/>
              <a:defRPr/>
            </a:pPr>
            <a:r>
              <a:rPr lang="en-US" altLang="zh-TW" sz="2800" dirty="0">
                <a:latin typeface="Arno Pro Caption" panose="02020502040506020403" pitchFamily="18" charset="0"/>
                <a:ea typeface="+mn-ea"/>
                <a:cs typeface="+mn-cs"/>
              </a:rPr>
              <a:t>Geometrically,</a:t>
            </a:r>
          </a:p>
          <a:p>
            <a:pPr eaLnBrk="1" hangingPunct="1">
              <a:spcBef>
                <a:spcPct val="20000"/>
              </a:spcBef>
              <a:buFontTx/>
              <a:buChar char="•"/>
              <a:defRPr/>
            </a:pPr>
            <a:endParaRPr lang="zh-TW" altLang="en-US" sz="2800" dirty="0" smtClean="0">
              <a:latin typeface="Arno Pro Caption" panose="02020502040506020403" pitchFamily="18" charset="0"/>
            </a:endParaRPr>
          </a:p>
        </p:txBody>
      </p:sp>
      <p:grpSp>
        <p:nvGrpSpPr>
          <p:cNvPr id="4104" name="Group 1038"/>
          <p:cNvGrpSpPr>
            <a:grpSpLocks/>
          </p:cNvGrpSpPr>
          <p:nvPr/>
        </p:nvGrpSpPr>
        <p:grpSpPr bwMode="auto">
          <a:xfrm>
            <a:off x="4638675" y="3352800"/>
            <a:ext cx="3657600" cy="2995613"/>
            <a:chOff x="2922" y="2112"/>
            <a:chExt cx="2304" cy="1887"/>
          </a:xfrm>
        </p:grpSpPr>
        <p:sp>
          <p:nvSpPr>
            <p:cNvPr id="102407" name="Line 1031"/>
            <p:cNvSpPr>
              <a:spLocks noChangeShapeType="1"/>
            </p:cNvSpPr>
            <p:nvPr/>
          </p:nvSpPr>
          <p:spPr bwMode="auto">
            <a:xfrm>
              <a:off x="2922" y="3439"/>
              <a:ext cx="2304"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102408" name="Line 1032"/>
            <p:cNvSpPr>
              <a:spLocks noChangeShapeType="1"/>
            </p:cNvSpPr>
            <p:nvPr/>
          </p:nvSpPr>
          <p:spPr bwMode="auto">
            <a:xfrm flipV="1">
              <a:off x="4141" y="2112"/>
              <a:ext cx="0" cy="188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102409" name="Freeform 1033"/>
            <p:cNvSpPr>
              <a:spLocks/>
            </p:cNvSpPr>
            <p:nvPr/>
          </p:nvSpPr>
          <p:spPr bwMode="auto">
            <a:xfrm>
              <a:off x="3581" y="2407"/>
              <a:ext cx="1110" cy="1321"/>
            </a:xfrm>
            <a:custGeom>
              <a:avLst/>
              <a:gdLst>
                <a:gd name="T0" fmla="*/ 0 w 1110"/>
                <a:gd name="T1" fmla="*/ 17 h 1321"/>
                <a:gd name="T2" fmla="*/ 134 w 1110"/>
                <a:gd name="T3" fmla="*/ 601 h 1321"/>
                <a:gd name="T4" fmla="*/ 376 w 1110"/>
                <a:gd name="T5" fmla="*/ 1211 h 1321"/>
                <a:gd name="T6" fmla="*/ 735 w 1110"/>
                <a:gd name="T7" fmla="*/ 1219 h 1321"/>
                <a:gd name="T8" fmla="*/ 977 w 1110"/>
                <a:gd name="T9" fmla="*/ 601 h 1321"/>
                <a:gd name="T10" fmla="*/ 1110 w 1110"/>
                <a:gd name="T11" fmla="*/ 0 h 132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10" h="1321">
                  <a:moveTo>
                    <a:pt x="0" y="17"/>
                  </a:moveTo>
                  <a:cubicBezTo>
                    <a:pt x="35" y="209"/>
                    <a:pt x="71" y="402"/>
                    <a:pt x="134" y="601"/>
                  </a:cubicBezTo>
                  <a:cubicBezTo>
                    <a:pt x="197" y="800"/>
                    <a:pt x="276" y="1108"/>
                    <a:pt x="376" y="1211"/>
                  </a:cubicBezTo>
                  <a:cubicBezTo>
                    <a:pt x="476" y="1314"/>
                    <a:pt x="635" y="1321"/>
                    <a:pt x="735" y="1219"/>
                  </a:cubicBezTo>
                  <a:cubicBezTo>
                    <a:pt x="835" y="1117"/>
                    <a:pt x="915" y="804"/>
                    <a:pt x="977" y="601"/>
                  </a:cubicBezTo>
                  <a:cubicBezTo>
                    <a:pt x="1039" y="398"/>
                    <a:pt x="1082" y="125"/>
                    <a:pt x="1110" y="0"/>
                  </a:cubicBezTo>
                </a:path>
              </a:pathLst>
            </a:custGeom>
            <a:noFill/>
            <a:ln w="9525">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endParaRPr lang="zh-TW" altLang="en-US"/>
            </a:p>
          </p:txBody>
        </p:sp>
        <p:sp>
          <p:nvSpPr>
            <p:cNvPr id="102410" name="Oval 1034"/>
            <p:cNvSpPr>
              <a:spLocks noChangeArrowheads="1"/>
            </p:cNvSpPr>
            <p:nvPr/>
          </p:nvSpPr>
          <p:spPr bwMode="auto">
            <a:xfrm>
              <a:off x="3806" y="3390"/>
              <a:ext cx="92" cy="91"/>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lvl1pPr eaLnBrk="0" hangingPunct="0">
                <a:defRPr kumimoji="1" sz="2400">
                  <a:solidFill>
                    <a:schemeClr val="tx1"/>
                  </a:solidFill>
                  <a:latin typeface="Times New Roman" pitchFamily="18" charset="0"/>
                  <a:ea typeface="新細明體" pitchFamily="18" charset="-120"/>
                </a:defRPr>
              </a:lvl1pPr>
              <a:lvl2pPr marL="742950" indent="-285750" eaLnBrk="0" hangingPunct="0">
                <a:defRPr kumimoji="1" sz="2400">
                  <a:solidFill>
                    <a:schemeClr val="tx1"/>
                  </a:solidFill>
                  <a:latin typeface="Times New Roman" pitchFamily="18" charset="0"/>
                  <a:ea typeface="新細明體" pitchFamily="18" charset="-120"/>
                </a:defRPr>
              </a:lvl2pPr>
              <a:lvl3pPr marL="1143000" indent="-228600" eaLnBrk="0" hangingPunct="0">
                <a:defRPr kumimoji="1" sz="2400">
                  <a:solidFill>
                    <a:schemeClr val="tx1"/>
                  </a:solidFill>
                  <a:latin typeface="Times New Roman" pitchFamily="18" charset="0"/>
                  <a:ea typeface="新細明體" pitchFamily="18" charset="-120"/>
                </a:defRPr>
              </a:lvl3pPr>
              <a:lvl4pPr marL="1600200" indent="-228600" eaLnBrk="0" hangingPunct="0">
                <a:defRPr kumimoji="1" sz="2400">
                  <a:solidFill>
                    <a:schemeClr val="tx1"/>
                  </a:solidFill>
                  <a:latin typeface="Times New Roman" pitchFamily="18" charset="0"/>
                  <a:ea typeface="新細明體" pitchFamily="18" charset="-120"/>
                </a:defRPr>
              </a:lvl4pPr>
              <a:lvl5pPr marL="2057400" indent="-228600" eaLnBrk="0" hangingPunct="0">
                <a:defRPr kumimoji="1" sz="2400">
                  <a:solidFill>
                    <a:schemeClr val="tx1"/>
                  </a:solidFill>
                  <a:latin typeface="Times New Roman" pitchFamily="18" charset="0"/>
                  <a:ea typeface="新細明體" pitchFamily="18" charset="-120"/>
                </a:defRPr>
              </a:lvl5pPr>
              <a:lvl6pPr marL="25146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6pPr>
              <a:lvl7pPr marL="29718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7pPr>
              <a:lvl8pPr marL="34290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8pPr>
              <a:lvl9pPr marL="38862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9pPr>
            </a:lstStyle>
            <a:p>
              <a:pPr eaLnBrk="1" hangingPunct="1">
                <a:defRPr/>
              </a:pPr>
              <a:endParaRPr lang="zh-TW" altLang="en-US" smtClean="0"/>
            </a:p>
          </p:txBody>
        </p:sp>
        <p:sp>
          <p:nvSpPr>
            <p:cNvPr id="102411" name="Oval 1035"/>
            <p:cNvSpPr>
              <a:spLocks noChangeArrowheads="1"/>
            </p:cNvSpPr>
            <p:nvPr/>
          </p:nvSpPr>
          <p:spPr bwMode="auto">
            <a:xfrm>
              <a:off x="4382" y="3390"/>
              <a:ext cx="92" cy="91"/>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lvl1pPr eaLnBrk="0" hangingPunct="0">
                <a:defRPr kumimoji="1" sz="2400">
                  <a:solidFill>
                    <a:schemeClr val="tx1"/>
                  </a:solidFill>
                  <a:latin typeface="Times New Roman" pitchFamily="18" charset="0"/>
                  <a:ea typeface="新細明體" pitchFamily="18" charset="-120"/>
                </a:defRPr>
              </a:lvl1pPr>
              <a:lvl2pPr marL="742950" indent="-285750" eaLnBrk="0" hangingPunct="0">
                <a:defRPr kumimoji="1" sz="2400">
                  <a:solidFill>
                    <a:schemeClr val="tx1"/>
                  </a:solidFill>
                  <a:latin typeface="Times New Roman" pitchFamily="18" charset="0"/>
                  <a:ea typeface="新細明體" pitchFamily="18" charset="-120"/>
                </a:defRPr>
              </a:lvl2pPr>
              <a:lvl3pPr marL="1143000" indent="-228600" eaLnBrk="0" hangingPunct="0">
                <a:defRPr kumimoji="1" sz="2400">
                  <a:solidFill>
                    <a:schemeClr val="tx1"/>
                  </a:solidFill>
                  <a:latin typeface="Times New Roman" pitchFamily="18" charset="0"/>
                  <a:ea typeface="新細明體" pitchFamily="18" charset="-120"/>
                </a:defRPr>
              </a:lvl3pPr>
              <a:lvl4pPr marL="1600200" indent="-228600" eaLnBrk="0" hangingPunct="0">
                <a:defRPr kumimoji="1" sz="2400">
                  <a:solidFill>
                    <a:schemeClr val="tx1"/>
                  </a:solidFill>
                  <a:latin typeface="Times New Roman" pitchFamily="18" charset="0"/>
                  <a:ea typeface="新細明體" pitchFamily="18" charset="-120"/>
                </a:defRPr>
              </a:lvl4pPr>
              <a:lvl5pPr marL="2057400" indent="-228600" eaLnBrk="0" hangingPunct="0">
                <a:defRPr kumimoji="1" sz="2400">
                  <a:solidFill>
                    <a:schemeClr val="tx1"/>
                  </a:solidFill>
                  <a:latin typeface="Times New Roman" pitchFamily="18" charset="0"/>
                  <a:ea typeface="新細明體" pitchFamily="18" charset="-120"/>
                </a:defRPr>
              </a:lvl5pPr>
              <a:lvl6pPr marL="25146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6pPr>
              <a:lvl7pPr marL="29718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7pPr>
              <a:lvl8pPr marL="34290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8pPr>
              <a:lvl9pPr marL="38862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9pPr>
            </a:lstStyle>
            <a:p>
              <a:pPr eaLnBrk="1" hangingPunct="1">
                <a:defRPr/>
              </a:pPr>
              <a:endParaRPr lang="zh-TW" altLang="en-US" smtClean="0"/>
            </a:p>
          </p:txBody>
        </p:sp>
        <p:sp>
          <p:nvSpPr>
            <p:cNvPr id="102412" name="Text Box 1036"/>
            <p:cNvSpPr txBox="1">
              <a:spLocks noChangeArrowheads="1"/>
            </p:cNvSpPr>
            <p:nvPr/>
          </p:nvSpPr>
          <p:spPr bwMode="auto">
            <a:xfrm>
              <a:off x="4650" y="2324"/>
              <a:ext cx="39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altLang="zh-TW" i="1">
                  <a:latin typeface="Times New Roman" charset="0"/>
                  <a:ea typeface="新細明體" charset="0"/>
                </a:rPr>
                <a:t>f</a:t>
              </a:r>
              <a:r>
                <a:rPr lang="en-US" altLang="zh-TW">
                  <a:latin typeface="Times New Roman" charset="0"/>
                  <a:ea typeface="新細明體" charset="0"/>
                </a:rPr>
                <a:t>(x)</a:t>
              </a:r>
            </a:p>
          </p:txBody>
        </p:sp>
        <p:sp>
          <p:nvSpPr>
            <p:cNvPr id="102413" name="Text Box 1037"/>
            <p:cNvSpPr txBox="1">
              <a:spLocks noChangeArrowheads="1"/>
            </p:cNvSpPr>
            <p:nvPr/>
          </p:nvSpPr>
          <p:spPr bwMode="auto">
            <a:xfrm>
              <a:off x="4926" y="3434"/>
              <a:ext cx="21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altLang="zh-TW">
                  <a:latin typeface="Times New Roman" charset="0"/>
                  <a:ea typeface="新細明體" charset="0"/>
                </a:rPr>
                <a:t>x</a:t>
              </a:r>
            </a:p>
          </p:txBody>
        </p:sp>
      </p:grpSp>
      <p:sp>
        <p:nvSpPr>
          <p:cNvPr id="2" name="Slide Number Placeholder 1"/>
          <p:cNvSpPr>
            <a:spLocks noGrp="1"/>
          </p:cNvSpPr>
          <p:nvPr>
            <p:ph type="sldNum" sz="quarter" idx="12"/>
          </p:nvPr>
        </p:nvSpPr>
        <p:spPr/>
        <p:txBody>
          <a:bodyPr/>
          <a:lstStyle/>
          <a:p>
            <a:pPr>
              <a:defRPr/>
            </a:pPr>
            <a:fld id="{78CFAD02-C95A-4433-AD51-3B6E8D3A6429}" type="slidenum">
              <a:rPr lang="ar-SA" b="0" smtClean="0"/>
              <a:pPr>
                <a:defRPr/>
              </a:pPr>
              <a:t>14</a:t>
            </a:fld>
            <a:endParaRPr lang="en-US" b="0"/>
          </a:p>
        </p:txBody>
      </p:sp>
    </p:spTree>
    <p:extLst>
      <p:ext uri="{BB962C8B-B14F-4D97-AF65-F5344CB8AC3E}">
        <p14:creationId xmlns:p14="http://schemas.microsoft.com/office/powerpoint/2010/main" val="22294276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1" name="Rectangle 2051"/>
          <p:cNvSpPr>
            <a:spLocks noGrp="1" noChangeArrowheads="1"/>
          </p:cNvSpPr>
          <p:nvPr>
            <p:ph type="body" sz="half" idx="1"/>
          </p:nvPr>
        </p:nvSpPr>
        <p:spPr/>
        <p:txBody>
          <a:bodyPr/>
          <a:lstStyle/>
          <a:p>
            <a:pPr eaLnBrk="1" hangingPunct="1">
              <a:defRPr/>
            </a:pPr>
            <a:r>
              <a:rPr lang="en-US" altLang="zh-TW" dirty="0" smtClean="0">
                <a:latin typeface="Arno Pro Caption" panose="02020502040506020403" pitchFamily="18" charset="0"/>
              </a:rPr>
              <a:t>Solution of an differential equation:</a:t>
            </a:r>
          </a:p>
          <a:p>
            <a:pPr eaLnBrk="1" hangingPunct="1">
              <a:defRPr/>
            </a:pPr>
            <a:endParaRPr lang="en-US" altLang="zh-TW" dirty="0" smtClean="0">
              <a:latin typeface="Arno Pro Caption" panose="02020502040506020403" pitchFamily="18" charset="0"/>
            </a:endParaRPr>
          </a:p>
        </p:txBody>
      </p:sp>
      <p:sp>
        <p:nvSpPr>
          <p:cNvPr id="94212" name="Rectangle 2052"/>
          <p:cNvSpPr>
            <a:spLocks noGrp="1" noChangeArrowheads="1"/>
          </p:cNvSpPr>
          <p:nvPr>
            <p:ph type="body" sz="half" idx="2"/>
          </p:nvPr>
        </p:nvSpPr>
        <p:spPr/>
        <p:txBody>
          <a:bodyPr/>
          <a:lstStyle/>
          <a:p>
            <a:pPr eaLnBrk="1" hangingPunct="1">
              <a:defRPr/>
            </a:pPr>
            <a:r>
              <a:rPr lang="en-US" altLang="zh-TW" smtClean="0">
                <a:latin typeface="Arno Pro Caption" panose="02020502040506020403" pitchFamily="18" charset="0"/>
              </a:rPr>
              <a:t>Geometrically:</a:t>
            </a:r>
          </a:p>
        </p:txBody>
      </p:sp>
      <p:graphicFrame>
        <p:nvGraphicFramePr>
          <p:cNvPr id="5126" name="Object 2054"/>
          <p:cNvGraphicFramePr>
            <a:graphicFrameLocks noChangeAspect="1"/>
          </p:cNvGraphicFramePr>
          <p:nvPr>
            <p:extLst>
              <p:ext uri="{D42A27DB-BD31-4B8C-83A1-F6EECF244321}">
                <p14:modId xmlns:p14="http://schemas.microsoft.com/office/powerpoint/2010/main" val="2346080578"/>
              </p:ext>
            </p:extLst>
          </p:nvPr>
        </p:nvGraphicFramePr>
        <p:xfrm>
          <a:off x="615950" y="2928938"/>
          <a:ext cx="3740150" cy="3421062"/>
        </p:xfrm>
        <a:graphic>
          <a:graphicData uri="http://schemas.openxmlformats.org/presentationml/2006/ole">
            <mc:AlternateContent xmlns:mc="http://schemas.openxmlformats.org/markup-compatibility/2006">
              <mc:Choice xmlns:v="urn:schemas-microsoft-com:vml" Requires="v">
                <p:oleObj spid="_x0000_s56361" name="Equation" r:id="rId3" imgW="1917360" imgH="1752480" progId="Equation.DSMT4">
                  <p:embed/>
                </p:oleObj>
              </mc:Choice>
              <mc:Fallback>
                <p:oleObj name="Equation" r:id="rId3" imgW="1917360" imgH="1752480" progId="Equation.DSMT4">
                  <p:embed/>
                  <p:pic>
                    <p:nvPicPr>
                      <p:cNvPr id="5126" name="Object 2054"/>
                      <p:cNvPicPr>
                        <a:picLocks noChangeAspect="1" noChangeArrowheads="1"/>
                      </p:cNvPicPr>
                      <p:nvPr/>
                    </p:nvPicPr>
                    <p:blipFill>
                      <a:blip r:embed="rId4"/>
                      <a:srcRect/>
                      <a:stretch>
                        <a:fillRect/>
                      </a:stretch>
                    </p:blipFill>
                    <p:spPr bwMode="auto">
                      <a:xfrm>
                        <a:off x="615950" y="2928938"/>
                        <a:ext cx="3740150" cy="3421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pSp>
        <p:nvGrpSpPr>
          <p:cNvPr id="5127" name="Group 2101"/>
          <p:cNvGrpSpPr>
            <a:grpSpLocks/>
          </p:cNvGrpSpPr>
          <p:nvPr/>
        </p:nvGrpSpPr>
        <p:grpSpPr bwMode="auto">
          <a:xfrm>
            <a:off x="4637088" y="2571750"/>
            <a:ext cx="3806825" cy="4286250"/>
            <a:chOff x="2921" y="1620"/>
            <a:chExt cx="2398" cy="2700"/>
          </a:xfrm>
        </p:grpSpPr>
        <p:sp>
          <p:nvSpPr>
            <p:cNvPr id="94215" name="Line 2055"/>
            <p:cNvSpPr>
              <a:spLocks noChangeShapeType="1"/>
            </p:cNvSpPr>
            <p:nvPr/>
          </p:nvSpPr>
          <p:spPr bwMode="auto">
            <a:xfrm>
              <a:off x="3186" y="3384"/>
              <a:ext cx="2133"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94216" name="Line 2056"/>
            <p:cNvSpPr>
              <a:spLocks noChangeShapeType="1"/>
            </p:cNvSpPr>
            <p:nvPr/>
          </p:nvSpPr>
          <p:spPr bwMode="auto">
            <a:xfrm flipV="1">
              <a:off x="3195" y="1620"/>
              <a:ext cx="0" cy="27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94217" name="Text Box 2057"/>
            <p:cNvSpPr txBox="1">
              <a:spLocks noChangeArrowheads="1"/>
            </p:cNvSpPr>
            <p:nvPr/>
          </p:nvSpPr>
          <p:spPr bwMode="auto">
            <a:xfrm>
              <a:off x="5000" y="3377"/>
              <a:ext cx="169"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altLang="zh-TW">
                  <a:latin typeface="Times New Roman" charset="0"/>
                  <a:ea typeface="新細明體" charset="0"/>
                </a:rPr>
                <a:t>t</a:t>
              </a:r>
            </a:p>
          </p:txBody>
        </p:sp>
        <p:sp>
          <p:nvSpPr>
            <p:cNvPr id="94218" name="Text Box 2058"/>
            <p:cNvSpPr txBox="1">
              <a:spLocks noChangeArrowheads="1"/>
            </p:cNvSpPr>
            <p:nvPr/>
          </p:nvSpPr>
          <p:spPr bwMode="auto">
            <a:xfrm>
              <a:off x="2921" y="1622"/>
              <a:ext cx="21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altLang="zh-TW">
                  <a:latin typeface="Times New Roman" charset="0"/>
                  <a:ea typeface="新細明體" charset="0"/>
                </a:rPr>
                <a:t>x</a:t>
              </a:r>
            </a:p>
          </p:txBody>
        </p:sp>
        <p:sp>
          <p:nvSpPr>
            <p:cNvPr id="94219" name="Oval 2059"/>
            <p:cNvSpPr>
              <a:spLocks noChangeArrowheads="1"/>
            </p:cNvSpPr>
            <p:nvPr/>
          </p:nvSpPr>
          <p:spPr bwMode="auto">
            <a:xfrm>
              <a:off x="3144" y="2754"/>
              <a:ext cx="99" cy="99"/>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lvl1pPr eaLnBrk="0" hangingPunct="0">
                <a:defRPr kumimoji="1" sz="2400">
                  <a:solidFill>
                    <a:schemeClr val="tx1"/>
                  </a:solidFill>
                  <a:latin typeface="Times New Roman" pitchFamily="18" charset="0"/>
                  <a:ea typeface="新細明體" pitchFamily="18" charset="-120"/>
                </a:defRPr>
              </a:lvl1pPr>
              <a:lvl2pPr marL="742950" indent="-285750" eaLnBrk="0" hangingPunct="0">
                <a:defRPr kumimoji="1" sz="2400">
                  <a:solidFill>
                    <a:schemeClr val="tx1"/>
                  </a:solidFill>
                  <a:latin typeface="Times New Roman" pitchFamily="18" charset="0"/>
                  <a:ea typeface="新細明體" pitchFamily="18" charset="-120"/>
                </a:defRPr>
              </a:lvl2pPr>
              <a:lvl3pPr marL="1143000" indent="-228600" eaLnBrk="0" hangingPunct="0">
                <a:defRPr kumimoji="1" sz="2400">
                  <a:solidFill>
                    <a:schemeClr val="tx1"/>
                  </a:solidFill>
                  <a:latin typeface="Times New Roman" pitchFamily="18" charset="0"/>
                  <a:ea typeface="新細明體" pitchFamily="18" charset="-120"/>
                </a:defRPr>
              </a:lvl3pPr>
              <a:lvl4pPr marL="1600200" indent="-228600" eaLnBrk="0" hangingPunct="0">
                <a:defRPr kumimoji="1" sz="2400">
                  <a:solidFill>
                    <a:schemeClr val="tx1"/>
                  </a:solidFill>
                  <a:latin typeface="Times New Roman" pitchFamily="18" charset="0"/>
                  <a:ea typeface="新細明體" pitchFamily="18" charset="-120"/>
                </a:defRPr>
              </a:lvl4pPr>
              <a:lvl5pPr marL="2057400" indent="-228600" eaLnBrk="0" hangingPunct="0">
                <a:defRPr kumimoji="1" sz="2400">
                  <a:solidFill>
                    <a:schemeClr val="tx1"/>
                  </a:solidFill>
                  <a:latin typeface="Times New Roman" pitchFamily="18" charset="0"/>
                  <a:ea typeface="新細明體" pitchFamily="18" charset="-120"/>
                </a:defRPr>
              </a:lvl5pPr>
              <a:lvl6pPr marL="25146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6pPr>
              <a:lvl7pPr marL="29718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7pPr>
              <a:lvl8pPr marL="34290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8pPr>
              <a:lvl9pPr marL="38862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9pPr>
            </a:lstStyle>
            <a:p>
              <a:pPr eaLnBrk="1" hangingPunct="1">
                <a:defRPr/>
              </a:pPr>
              <a:endParaRPr lang="zh-TW" altLang="en-US" smtClean="0"/>
            </a:p>
          </p:txBody>
        </p:sp>
        <p:sp>
          <p:nvSpPr>
            <p:cNvPr id="94220" name="Oval 2060"/>
            <p:cNvSpPr>
              <a:spLocks noChangeArrowheads="1"/>
            </p:cNvSpPr>
            <p:nvPr/>
          </p:nvSpPr>
          <p:spPr bwMode="auto">
            <a:xfrm>
              <a:off x="3726" y="2754"/>
              <a:ext cx="99" cy="99"/>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lvl1pPr eaLnBrk="0" hangingPunct="0">
                <a:defRPr kumimoji="1" sz="2400">
                  <a:solidFill>
                    <a:schemeClr val="tx1"/>
                  </a:solidFill>
                  <a:latin typeface="Times New Roman" pitchFamily="18" charset="0"/>
                  <a:ea typeface="新細明體" pitchFamily="18" charset="-120"/>
                </a:defRPr>
              </a:lvl1pPr>
              <a:lvl2pPr marL="742950" indent="-285750" eaLnBrk="0" hangingPunct="0">
                <a:defRPr kumimoji="1" sz="2400">
                  <a:solidFill>
                    <a:schemeClr val="tx1"/>
                  </a:solidFill>
                  <a:latin typeface="Times New Roman" pitchFamily="18" charset="0"/>
                  <a:ea typeface="新細明體" pitchFamily="18" charset="-120"/>
                </a:defRPr>
              </a:lvl2pPr>
              <a:lvl3pPr marL="1143000" indent="-228600" eaLnBrk="0" hangingPunct="0">
                <a:defRPr kumimoji="1" sz="2400">
                  <a:solidFill>
                    <a:schemeClr val="tx1"/>
                  </a:solidFill>
                  <a:latin typeface="Times New Roman" pitchFamily="18" charset="0"/>
                  <a:ea typeface="新細明體" pitchFamily="18" charset="-120"/>
                </a:defRPr>
              </a:lvl3pPr>
              <a:lvl4pPr marL="1600200" indent="-228600" eaLnBrk="0" hangingPunct="0">
                <a:defRPr kumimoji="1" sz="2400">
                  <a:solidFill>
                    <a:schemeClr val="tx1"/>
                  </a:solidFill>
                  <a:latin typeface="Times New Roman" pitchFamily="18" charset="0"/>
                  <a:ea typeface="新細明體" pitchFamily="18" charset="-120"/>
                </a:defRPr>
              </a:lvl4pPr>
              <a:lvl5pPr marL="2057400" indent="-228600" eaLnBrk="0" hangingPunct="0">
                <a:defRPr kumimoji="1" sz="2400">
                  <a:solidFill>
                    <a:schemeClr val="tx1"/>
                  </a:solidFill>
                  <a:latin typeface="Times New Roman" pitchFamily="18" charset="0"/>
                  <a:ea typeface="新細明體" pitchFamily="18" charset="-120"/>
                </a:defRPr>
              </a:lvl5pPr>
              <a:lvl6pPr marL="25146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6pPr>
              <a:lvl7pPr marL="29718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7pPr>
              <a:lvl8pPr marL="34290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8pPr>
              <a:lvl9pPr marL="38862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9pPr>
            </a:lstStyle>
            <a:p>
              <a:pPr eaLnBrk="1" hangingPunct="1">
                <a:defRPr/>
              </a:pPr>
              <a:endParaRPr lang="zh-TW" altLang="en-US" smtClean="0"/>
            </a:p>
          </p:txBody>
        </p:sp>
        <p:sp>
          <p:nvSpPr>
            <p:cNvPr id="94221" name="Oval 2061"/>
            <p:cNvSpPr>
              <a:spLocks noChangeArrowheads="1"/>
            </p:cNvSpPr>
            <p:nvPr/>
          </p:nvSpPr>
          <p:spPr bwMode="auto">
            <a:xfrm>
              <a:off x="4890" y="2754"/>
              <a:ext cx="99" cy="99"/>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lvl1pPr eaLnBrk="0" hangingPunct="0">
                <a:defRPr kumimoji="1" sz="2400">
                  <a:solidFill>
                    <a:schemeClr val="tx1"/>
                  </a:solidFill>
                  <a:latin typeface="Times New Roman" pitchFamily="18" charset="0"/>
                  <a:ea typeface="新細明體" pitchFamily="18" charset="-120"/>
                </a:defRPr>
              </a:lvl1pPr>
              <a:lvl2pPr marL="742950" indent="-285750" eaLnBrk="0" hangingPunct="0">
                <a:defRPr kumimoji="1" sz="2400">
                  <a:solidFill>
                    <a:schemeClr val="tx1"/>
                  </a:solidFill>
                  <a:latin typeface="Times New Roman" pitchFamily="18" charset="0"/>
                  <a:ea typeface="新細明體" pitchFamily="18" charset="-120"/>
                </a:defRPr>
              </a:lvl2pPr>
              <a:lvl3pPr marL="1143000" indent="-228600" eaLnBrk="0" hangingPunct="0">
                <a:defRPr kumimoji="1" sz="2400">
                  <a:solidFill>
                    <a:schemeClr val="tx1"/>
                  </a:solidFill>
                  <a:latin typeface="Times New Roman" pitchFamily="18" charset="0"/>
                  <a:ea typeface="新細明體" pitchFamily="18" charset="-120"/>
                </a:defRPr>
              </a:lvl3pPr>
              <a:lvl4pPr marL="1600200" indent="-228600" eaLnBrk="0" hangingPunct="0">
                <a:defRPr kumimoji="1" sz="2400">
                  <a:solidFill>
                    <a:schemeClr val="tx1"/>
                  </a:solidFill>
                  <a:latin typeface="Times New Roman" pitchFamily="18" charset="0"/>
                  <a:ea typeface="新細明體" pitchFamily="18" charset="-120"/>
                </a:defRPr>
              </a:lvl4pPr>
              <a:lvl5pPr marL="2057400" indent="-228600" eaLnBrk="0" hangingPunct="0">
                <a:defRPr kumimoji="1" sz="2400">
                  <a:solidFill>
                    <a:schemeClr val="tx1"/>
                  </a:solidFill>
                  <a:latin typeface="Times New Roman" pitchFamily="18" charset="0"/>
                  <a:ea typeface="新細明體" pitchFamily="18" charset="-120"/>
                </a:defRPr>
              </a:lvl5pPr>
              <a:lvl6pPr marL="25146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6pPr>
              <a:lvl7pPr marL="29718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7pPr>
              <a:lvl8pPr marL="34290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8pPr>
              <a:lvl9pPr marL="38862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9pPr>
            </a:lstStyle>
            <a:p>
              <a:pPr eaLnBrk="1" hangingPunct="1">
                <a:defRPr/>
              </a:pPr>
              <a:endParaRPr lang="zh-TW" altLang="en-US" smtClean="0"/>
            </a:p>
          </p:txBody>
        </p:sp>
        <p:sp>
          <p:nvSpPr>
            <p:cNvPr id="94222" name="Oval 2062"/>
            <p:cNvSpPr>
              <a:spLocks noChangeArrowheads="1"/>
            </p:cNvSpPr>
            <p:nvPr/>
          </p:nvSpPr>
          <p:spPr bwMode="auto">
            <a:xfrm>
              <a:off x="4308" y="2754"/>
              <a:ext cx="99" cy="99"/>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lvl1pPr eaLnBrk="0" hangingPunct="0">
                <a:defRPr kumimoji="1" sz="2400">
                  <a:solidFill>
                    <a:schemeClr val="tx1"/>
                  </a:solidFill>
                  <a:latin typeface="Times New Roman" pitchFamily="18" charset="0"/>
                  <a:ea typeface="新細明體" pitchFamily="18" charset="-120"/>
                </a:defRPr>
              </a:lvl1pPr>
              <a:lvl2pPr marL="742950" indent="-285750" eaLnBrk="0" hangingPunct="0">
                <a:defRPr kumimoji="1" sz="2400">
                  <a:solidFill>
                    <a:schemeClr val="tx1"/>
                  </a:solidFill>
                  <a:latin typeface="Times New Roman" pitchFamily="18" charset="0"/>
                  <a:ea typeface="新細明體" pitchFamily="18" charset="-120"/>
                </a:defRPr>
              </a:lvl2pPr>
              <a:lvl3pPr marL="1143000" indent="-228600" eaLnBrk="0" hangingPunct="0">
                <a:defRPr kumimoji="1" sz="2400">
                  <a:solidFill>
                    <a:schemeClr val="tx1"/>
                  </a:solidFill>
                  <a:latin typeface="Times New Roman" pitchFamily="18" charset="0"/>
                  <a:ea typeface="新細明體" pitchFamily="18" charset="-120"/>
                </a:defRPr>
              </a:lvl3pPr>
              <a:lvl4pPr marL="1600200" indent="-228600" eaLnBrk="0" hangingPunct="0">
                <a:defRPr kumimoji="1" sz="2400">
                  <a:solidFill>
                    <a:schemeClr val="tx1"/>
                  </a:solidFill>
                  <a:latin typeface="Times New Roman" pitchFamily="18" charset="0"/>
                  <a:ea typeface="新細明體" pitchFamily="18" charset="-120"/>
                </a:defRPr>
              </a:lvl4pPr>
              <a:lvl5pPr marL="2057400" indent="-228600" eaLnBrk="0" hangingPunct="0">
                <a:defRPr kumimoji="1" sz="2400">
                  <a:solidFill>
                    <a:schemeClr val="tx1"/>
                  </a:solidFill>
                  <a:latin typeface="Times New Roman" pitchFamily="18" charset="0"/>
                  <a:ea typeface="新細明體" pitchFamily="18" charset="-120"/>
                </a:defRPr>
              </a:lvl5pPr>
              <a:lvl6pPr marL="25146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6pPr>
              <a:lvl7pPr marL="29718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7pPr>
              <a:lvl8pPr marL="34290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8pPr>
              <a:lvl9pPr marL="38862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9pPr>
            </a:lstStyle>
            <a:p>
              <a:pPr eaLnBrk="1" hangingPunct="1">
                <a:defRPr/>
              </a:pPr>
              <a:endParaRPr lang="zh-TW" altLang="en-US" smtClean="0"/>
            </a:p>
          </p:txBody>
        </p:sp>
        <p:sp>
          <p:nvSpPr>
            <p:cNvPr id="94223" name="Oval 2063"/>
            <p:cNvSpPr>
              <a:spLocks noChangeArrowheads="1"/>
            </p:cNvSpPr>
            <p:nvPr/>
          </p:nvSpPr>
          <p:spPr bwMode="auto">
            <a:xfrm>
              <a:off x="3138" y="3324"/>
              <a:ext cx="99" cy="99"/>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lvl1pPr eaLnBrk="0" hangingPunct="0">
                <a:defRPr kumimoji="1" sz="2400">
                  <a:solidFill>
                    <a:schemeClr val="tx1"/>
                  </a:solidFill>
                  <a:latin typeface="Times New Roman" pitchFamily="18" charset="0"/>
                  <a:ea typeface="新細明體" pitchFamily="18" charset="-120"/>
                </a:defRPr>
              </a:lvl1pPr>
              <a:lvl2pPr marL="742950" indent="-285750" eaLnBrk="0" hangingPunct="0">
                <a:defRPr kumimoji="1" sz="2400">
                  <a:solidFill>
                    <a:schemeClr val="tx1"/>
                  </a:solidFill>
                  <a:latin typeface="Times New Roman" pitchFamily="18" charset="0"/>
                  <a:ea typeface="新細明體" pitchFamily="18" charset="-120"/>
                </a:defRPr>
              </a:lvl2pPr>
              <a:lvl3pPr marL="1143000" indent="-228600" eaLnBrk="0" hangingPunct="0">
                <a:defRPr kumimoji="1" sz="2400">
                  <a:solidFill>
                    <a:schemeClr val="tx1"/>
                  </a:solidFill>
                  <a:latin typeface="Times New Roman" pitchFamily="18" charset="0"/>
                  <a:ea typeface="新細明體" pitchFamily="18" charset="-120"/>
                </a:defRPr>
              </a:lvl3pPr>
              <a:lvl4pPr marL="1600200" indent="-228600" eaLnBrk="0" hangingPunct="0">
                <a:defRPr kumimoji="1" sz="2400">
                  <a:solidFill>
                    <a:schemeClr val="tx1"/>
                  </a:solidFill>
                  <a:latin typeface="Times New Roman" pitchFamily="18" charset="0"/>
                  <a:ea typeface="新細明體" pitchFamily="18" charset="-120"/>
                </a:defRPr>
              </a:lvl4pPr>
              <a:lvl5pPr marL="2057400" indent="-228600" eaLnBrk="0" hangingPunct="0">
                <a:defRPr kumimoji="1" sz="2400">
                  <a:solidFill>
                    <a:schemeClr val="tx1"/>
                  </a:solidFill>
                  <a:latin typeface="Times New Roman" pitchFamily="18" charset="0"/>
                  <a:ea typeface="新細明體" pitchFamily="18" charset="-120"/>
                </a:defRPr>
              </a:lvl5pPr>
              <a:lvl6pPr marL="25146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6pPr>
              <a:lvl7pPr marL="29718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7pPr>
              <a:lvl8pPr marL="34290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8pPr>
              <a:lvl9pPr marL="38862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9pPr>
            </a:lstStyle>
            <a:p>
              <a:pPr eaLnBrk="1" hangingPunct="1">
                <a:defRPr/>
              </a:pPr>
              <a:endParaRPr lang="zh-TW" altLang="en-US" smtClean="0"/>
            </a:p>
          </p:txBody>
        </p:sp>
        <p:sp>
          <p:nvSpPr>
            <p:cNvPr id="94224" name="Oval 2064"/>
            <p:cNvSpPr>
              <a:spLocks noChangeArrowheads="1"/>
            </p:cNvSpPr>
            <p:nvPr/>
          </p:nvSpPr>
          <p:spPr bwMode="auto">
            <a:xfrm>
              <a:off x="3720" y="3324"/>
              <a:ext cx="99" cy="99"/>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lvl1pPr eaLnBrk="0" hangingPunct="0">
                <a:defRPr kumimoji="1" sz="2400">
                  <a:solidFill>
                    <a:schemeClr val="tx1"/>
                  </a:solidFill>
                  <a:latin typeface="Times New Roman" pitchFamily="18" charset="0"/>
                  <a:ea typeface="新細明體" pitchFamily="18" charset="-120"/>
                </a:defRPr>
              </a:lvl1pPr>
              <a:lvl2pPr marL="742950" indent="-285750" eaLnBrk="0" hangingPunct="0">
                <a:defRPr kumimoji="1" sz="2400">
                  <a:solidFill>
                    <a:schemeClr val="tx1"/>
                  </a:solidFill>
                  <a:latin typeface="Times New Roman" pitchFamily="18" charset="0"/>
                  <a:ea typeface="新細明體" pitchFamily="18" charset="-120"/>
                </a:defRPr>
              </a:lvl2pPr>
              <a:lvl3pPr marL="1143000" indent="-228600" eaLnBrk="0" hangingPunct="0">
                <a:defRPr kumimoji="1" sz="2400">
                  <a:solidFill>
                    <a:schemeClr val="tx1"/>
                  </a:solidFill>
                  <a:latin typeface="Times New Roman" pitchFamily="18" charset="0"/>
                  <a:ea typeface="新細明體" pitchFamily="18" charset="-120"/>
                </a:defRPr>
              </a:lvl3pPr>
              <a:lvl4pPr marL="1600200" indent="-228600" eaLnBrk="0" hangingPunct="0">
                <a:defRPr kumimoji="1" sz="2400">
                  <a:solidFill>
                    <a:schemeClr val="tx1"/>
                  </a:solidFill>
                  <a:latin typeface="Times New Roman" pitchFamily="18" charset="0"/>
                  <a:ea typeface="新細明體" pitchFamily="18" charset="-120"/>
                </a:defRPr>
              </a:lvl4pPr>
              <a:lvl5pPr marL="2057400" indent="-228600" eaLnBrk="0" hangingPunct="0">
                <a:defRPr kumimoji="1" sz="2400">
                  <a:solidFill>
                    <a:schemeClr val="tx1"/>
                  </a:solidFill>
                  <a:latin typeface="Times New Roman" pitchFamily="18" charset="0"/>
                  <a:ea typeface="新細明體" pitchFamily="18" charset="-120"/>
                </a:defRPr>
              </a:lvl5pPr>
              <a:lvl6pPr marL="25146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6pPr>
              <a:lvl7pPr marL="29718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7pPr>
              <a:lvl8pPr marL="34290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8pPr>
              <a:lvl9pPr marL="38862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9pPr>
            </a:lstStyle>
            <a:p>
              <a:pPr eaLnBrk="1" hangingPunct="1">
                <a:defRPr/>
              </a:pPr>
              <a:endParaRPr lang="zh-TW" altLang="en-US" smtClean="0"/>
            </a:p>
          </p:txBody>
        </p:sp>
        <p:sp>
          <p:nvSpPr>
            <p:cNvPr id="94225" name="Oval 2065"/>
            <p:cNvSpPr>
              <a:spLocks noChangeArrowheads="1"/>
            </p:cNvSpPr>
            <p:nvPr/>
          </p:nvSpPr>
          <p:spPr bwMode="auto">
            <a:xfrm>
              <a:off x="4884" y="3324"/>
              <a:ext cx="99" cy="99"/>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lvl1pPr eaLnBrk="0" hangingPunct="0">
                <a:defRPr kumimoji="1" sz="2400">
                  <a:solidFill>
                    <a:schemeClr val="tx1"/>
                  </a:solidFill>
                  <a:latin typeface="Times New Roman" pitchFamily="18" charset="0"/>
                  <a:ea typeface="新細明體" pitchFamily="18" charset="-120"/>
                </a:defRPr>
              </a:lvl1pPr>
              <a:lvl2pPr marL="742950" indent="-285750" eaLnBrk="0" hangingPunct="0">
                <a:defRPr kumimoji="1" sz="2400">
                  <a:solidFill>
                    <a:schemeClr val="tx1"/>
                  </a:solidFill>
                  <a:latin typeface="Times New Roman" pitchFamily="18" charset="0"/>
                  <a:ea typeface="新細明體" pitchFamily="18" charset="-120"/>
                </a:defRPr>
              </a:lvl2pPr>
              <a:lvl3pPr marL="1143000" indent="-228600" eaLnBrk="0" hangingPunct="0">
                <a:defRPr kumimoji="1" sz="2400">
                  <a:solidFill>
                    <a:schemeClr val="tx1"/>
                  </a:solidFill>
                  <a:latin typeface="Times New Roman" pitchFamily="18" charset="0"/>
                  <a:ea typeface="新細明體" pitchFamily="18" charset="-120"/>
                </a:defRPr>
              </a:lvl3pPr>
              <a:lvl4pPr marL="1600200" indent="-228600" eaLnBrk="0" hangingPunct="0">
                <a:defRPr kumimoji="1" sz="2400">
                  <a:solidFill>
                    <a:schemeClr val="tx1"/>
                  </a:solidFill>
                  <a:latin typeface="Times New Roman" pitchFamily="18" charset="0"/>
                  <a:ea typeface="新細明體" pitchFamily="18" charset="-120"/>
                </a:defRPr>
              </a:lvl4pPr>
              <a:lvl5pPr marL="2057400" indent="-228600" eaLnBrk="0" hangingPunct="0">
                <a:defRPr kumimoji="1" sz="2400">
                  <a:solidFill>
                    <a:schemeClr val="tx1"/>
                  </a:solidFill>
                  <a:latin typeface="Times New Roman" pitchFamily="18" charset="0"/>
                  <a:ea typeface="新細明體" pitchFamily="18" charset="-120"/>
                </a:defRPr>
              </a:lvl5pPr>
              <a:lvl6pPr marL="25146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6pPr>
              <a:lvl7pPr marL="29718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7pPr>
              <a:lvl8pPr marL="34290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8pPr>
              <a:lvl9pPr marL="38862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9pPr>
            </a:lstStyle>
            <a:p>
              <a:pPr eaLnBrk="1" hangingPunct="1">
                <a:defRPr/>
              </a:pPr>
              <a:endParaRPr lang="zh-TW" altLang="en-US" smtClean="0"/>
            </a:p>
          </p:txBody>
        </p:sp>
        <p:sp>
          <p:nvSpPr>
            <p:cNvPr id="94226" name="Oval 2066"/>
            <p:cNvSpPr>
              <a:spLocks noChangeArrowheads="1"/>
            </p:cNvSpPr>
            <p:nvPr/>
          </p:nvSpPr>
          <p:spPr bwMode="auto">
            <a:xfrm>
              <a:off x="4302" y="3324"/>
              <a:ext cx="99" cy="99"/>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lvl1pPr eaLnBrk="0" hangingPunct="0">
                <a:defRPr kumimoji="1" sz="2400">
                  <a:solidFill>
                    <a:schemeClr val="tx1"/>
                  </a:solidFill>
                  <a:latin typeface="Times New Roman" pitchFamily="18" charset="0"/>
                  <a:ea typeface="新細明體" pitchFamily="18" charset="-120"/>
                </a:defRPr>
              </a:lvl1pPr>
              <a:lvl2pPr marL="742950" indent="-285750" eaLnBrk="0" hangingPunct="0">
                <a:defRPr kumimoji="1" sz="2400">
                  <a:solidFill>
                    <a:schemeClr val="tx1"/>
                  </a:solidFill>
                  <a:latin typeface="Times New Roman" pitchFamily="18" charset="0"/>
                  <a:ea typeface="新細明體" pitchFamily="18" charset="-120"/>
                </a:defRPr>
              </a:lvl2pPr>
              <a:lvl3pPr marL="1143000" indent="-228600" eaLnBrk="0" hangingPunct="0">
                <a:defRPr kumimoji="1" sz="2400">
                  <a:solidFill>
                    <a:schemeClr val="tx1"/>
                  </a:solidFill>
                  <a:latin typeface="Times New Roman" pitchFamily="18" charset="0"/>
                  <a:ea typeface="新細明體" pitchFamily="18" charset="-120"/>
                </a:defRPr>
              </a:lvl3pPr>
              <a:lvl4pPr marL="1600200" indent="-228600" eaLnBrk="0" hangingPunct="0">
                <a:defRPr kumimoji="1" sz="2400">
                  <a:solidFill>
                    <a:schemeClr val="tx1"/>
                  </a:solidFill>
                  <a:latin typeface="Times New Roman" pitchFamily="18" charset="0"/>
                  <a:ea typeface="新細明體" pitchFamily="18" charset="-120"/>
                </a:defRPr>
              </a:lvl4pPr>
              <a:lvl5pPr marL="2057400" indent="-228600" eaLnBrk="0" hangingPunct="0">
                <a:defRPr kumimoji="1" sz="2400">
                  <a:solidFill>
                    <a:schemeClr val="tx1"/>
                  </a:solidFill>
                  <a:latin typeface="Times New Roman" pitchFamily="18" charset="0"/>
                  <a:ea typeface="新細明體" pitchFamily="18" charset="-120"/>
                </a:defRPr>
              </a:lvl5pPr>
              <a:lvl6pPr marL="25146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6pPr>
              <a:lvl7pPr marL="29718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7pPr>
              <a:lvl8pPr marL="34290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8pPr>
              <a:lvl9pPr marL="38862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9pPr>
            </a:lstStyle>
            <a:p>
              <a:pPr eaLnBrk="1" hangingPunct="1">
                <a:defRPr/>
              </a:pPr>
              <a:endParaRPr lang="zh-TW" altLang="en-US" smtClean="0"/>
            </a:p>
          </p:txBody>
        </p:sp>
        <p:sp>
          <p:nvSpPr>
            <p:cNvPr id="94227" name="Oval 2067"/>
            <p:cNvSpPr>
              <a:spLocks noChangeArrowheads="1"/>
            </p:cNvSpPr>
            <p:nvPr/>
          </p:nvSpPr>
          <p:spPr bwMode="auto">
            <a:xfrm>
              <a:off x="3138" y="2238"/>
              <a:ext cx="99" cy="99"/>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lvl1pPr eaLnBrk="0" hangingPunct="0">
                <a:defRPr kumimoji="1" sz="2400">
                  <a:solidFill>
                    <a:schemeClr val="tx1"/>
                  </a:solidFill>
                  <a:latin typeface="Times New Roman" pitchFamily="18" charset="0"/>
                  <a:ea typeface="新細明體" pitchFamily="18" charset="-120"/>
                </a:defRPr>
              </a:lvl1pPr>
              <a:lvl2pPr marL="742950" indent="-285750" eaLnBrk="0" hangingPunct="0">
                <a:defRPr kumimoji="1" sz="2400">
                  <a:solidFill>
                    <a:schemeClr val="tx1"/>
                  </a:solidFill>
                  <a:latin typeface="Times New Roman" pitchFamily="18" charset="0"/>
                  <a:ea typeface="新細明體" pitchFamily="18" charset="-120"/>
                </a:defRPr>
              </a:lvl2pPr>
              <a:lvl3pPr marL="1143000" indent="-228600" eaLnBrk="0" hangingPunct="0">
                <a:defRPr kumimoji="1" sz="2400">
                  <a:solidFill>
                    <a:schemeClr val="tx1"/>
                  </a:solidFill>
                  <a:latin typeface="Times New Roman" pitchFamily="18" charset="0"/>
                  <a:ea typeface="新細明體" pitchFamily="18" charset="-120"/>
                </a:defRPr>
              </a:lvl3pPr>
              <a:lvl4pPr marL="1600200" indent="-228600" eaLnBrk="0" hangingPunct="0">
                <a:defRPr kumimoji="1" sz="2400">
                  <a:solidFill>
                    <a:schemeClr val="tx1"/>
                  </a:solidFill>
                  <a:latin typeface="Times New Roman" pitchFamily="18" charset="0"/>
                  <a:ea typeface="新細明體" pitchFamily="18" charset="-120"/>
                </a:defRPr>
              </a:lvl4pPr>
              <a:lvl5pPr marL="2057400" indent="-228600" eaLnBrk="0" hangingPunct="0">
                <a:defRPr kumimoji="1" sz="2400">
                  <a:solidFill>
                    <a:schemeClr val="tx1"/>
                  </a:solidFill>
                  <a:latin typeface="Times New Roman" pitchFamily="18" charset="0"/>
                  <a:ea typeface="新細明體" pitchFamily="18" charset="-120"/>
                </a:defRPr>
              </a:lvl5pPr>
              <a:lvl6pPr marL="25146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6pPr>
              <a:lvl7pPr marL="29718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7pPr>
              <a:lvl8pPr marL="34290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8pPr>
              <a:lvl9pPr marL="38862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9pPr>
            </a:lstStyle>
            <a:p>
              <a:pPr eaLnBrk="1" hangingPunct="1">
                <a:defRPr/>
              </a:pPr>
              <a:endParaRPr lang="zh-TW" altLang="en-US" smtClean="0"/>
            </a:p>
          </p:txBody>
        </p:sp>
        <p:sp>
          <p:nvSpPr>
            <p:cNvPr id="94228" name="Oval 2068"/>
            <p:cNvSpPr>
              <a:spLocks noChangeArrowheads="1"/>
            </p:cNvSpPr>
            <p:nvPr/>
          </p:nvSpPr>
          <p:spPr bwMode="auto">
            <a:xfrm>
              <a:off x="3720" y="2238"/>
              <a:ext cx="99" cy="99"/>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lvl1pPr eaLnBrk="0" hangingPunct="0">
                <a:defRPr kumimoji="1" sz="2400">
                  <a:solidFill>
                    <a:schemeClr val="tx1"/>
                  </a:solidFill>
                  <a:latin typeface="Times New Roman" pitchFamily="18" charset="0"/>
                  <a:ea typeface="新細明體" pitchFamily="18" charset="-120"/>
                </a:defRPr>
              </a:lvl1pPr>
              <a:lvl2pPr marL="742950" indent="-285750" eaLnBrk="0" hangingPunct="0">
                <a:defRPr kumimoji="1" sz="2400">
                  <a:solidFill>
                    <a:schemeClr val="tx1"/>
                  </a:solidFill>
                  <a:latin typeface="Times New Roman" pitchFamily="18" charset="0"/>
                  <a:ea typeface="新細明體" pitchFamily="18" charset="-120"/>
                </a:defRPr>
              </a:lvl2pPr>
              <a:lvl3pPr marL="1143000" indent="-228600" eaLnBrk="0" hangingPunct="0">
                <a:defRPr kumimoji="1" sz="2400">
                  <a:solidFill>
                    <a:schemeClr val="tx1"/>
                  </a:solidFill>
                  <a:latin typeface="Times New Roman" pitchFamily="18" charset="0"/>
                  <a:ea typeface="新細明體" pitchFamily="18" charset="-120"/>
                </a:defRPr>
              </a:lvl3pPr>
              <a:lvl4pPr marL="1600200" indent="-228600" eaLnBrk="0" hangingPunct="0">
                <a:defRPr kumimoji="1" sz="2400">
                  <a:solidFill>
                    <a:schemeClr val="tx1"/>
                  </a:solidFill>
                  <a:latin typeface="Times New Roman" pitchFamily="18" charset="0"/>
                  <a:ea typeface="新細明體" pitchFamily="18" charset="-120"/>
                </a:defRPr>
              </a:lvl4pPr>
              <a:lvl5pPr marL="2057400" indent="-228600" eaLnBrk="0" hangingPunct="0">
                <a:defRPr kumimoji="1" sz="2400">
                  <a:solidFill>
                    <a:schemeClr val="tx1"/>
                  </a:solidFill>
                  <a:latin typeface="Times New Roman" pitchFamily="18" charset="0"/>
                  <a:ea typeface="新細明體" pitchFamily="18" charset="-120"/>
                </a:defRPr>
              </a:lvl5pPr>
              <a:lvl6pPr marL="25146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6pPr>
              <a:lvl7pPr marL="29718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7pPr>
              <a:lvl8pPr marL="34290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8pPr>
              <a:lvl9pPr marL="38862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9pPr>
            </a:lstStyle>
            <a:p>
              <a:pPr eaLnBrk="1" hangingPunct="1">
                <a:defRPr/>
              </a:pPr>
              <a:endParaRPr lang="zh-TW" altLang="en-US" smtClean="0"/>
            </a:p>
          </p:txBody>
        </p:sp>
        <p:sp>
          <p:nvSpPr>
            <p:cNvPr id="94229" name="Oval 2069"/>
            <p:cNvSpPr>
              <a:spLocks noChangeArrowheads="1"/>
            </p:cNvSpPr>
            <p:nvPr/>
          </p:nvSpPr>
          <p:spPr bwMode="auto">
            <a:xfrm>
              <a:off x="4884" y="2238"/>
              <a:ext cx="99" cy="99"/>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lvl1pPr eaLnBrk="0" hangingPunct="0">
                <a:defRPr kumimoji="1" sz="2400">
                  <a:solidFill>
                    <a:schemeClr val="tx1"/>
                  </a:solidFill>
                  <a:latin typeface="Times New Roman" pitchFamily="18" charset="0"/>
                  <a:ea typeface="新細明體" pitchFamily="18" charset="-120"/>
                </a:defRPr>
              </a:lvl1pPr>
              <a:lvl2pPr marL="742950" indent="-285750" eaLnBrk="0" hangingPunct="0">
                <a:defRPr kumimoji="1" sz="2400">
                  <a:solidFill>
                    <a:schemeClr val="tx1"/>
                  </a:solidFill>
                  <a:latin typeface="Times New Roman" pitchFamily="18" charset="0"/>
                  <a:ea typeface="新細明體" pitchFamily="18" charset="-120"/>
                </a:defRPr>
              </a:lvl2pPr>
              <a:lvl3pPr marL="1143000" indent="-228600" eaLnBrk="0" hangingPunct="0">
                <a:defRPr kumimoji="1" sz="2400">
                  <a:solidFill>
                    <a:schemeClr val="tx1"/>
                  </a:solidFill>
                  <a:latin typeface="Times New Roman" pitchFamily="18" charset="0"/>
                  <a:ea typeface="新細明體" pitchFamily="18" charset="-120"/>
                </a:defRPr>
              </a:lvl3pPr>
              <a:lvl4pPr marL="1600200" indent="-228600" eaLnBrk="0" hangingPunct="0">
                <a:defRPr kumimoji="1" sz="2400">
                  <a:solidFill>
                    <a:schemeClr val="tx1"/>
                  </a:solidFill>
                  <a:latin typeface="Times New Roman" pitchFamily="18" charset="0"/>
                  <a:ea typeface="新細明體" pitchFamily="18" charset="-120"/>
                </a:defRPr>
              </a:lvl4pPr>
              <a:lvl5pPr marL="2057400" indent="-228600" eaLnBrk="0" hangingPunct="0">
                <a:defRPr kumimoji="1" sz="2400">
                  <a:solidFill>
                    <a:schemeClr val="tx1"/>
                  </a:solidFill>
                  <a:latin typeface="Times New Roman" pitchFamily="18" charset="0"/>
                  <a:ea typeface="新細明體" pitchFamily="18" charset="-120"/>
                </a:defRPr>
              </a:lvl5pPr>
              <a:lvl6pPr marL="25146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6pPr>
              <a:lvl7pPr marL="29718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7pPr>
              <a:lvl8pPr marL="34290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8pPr>
              <a:lvl9pPr marL="38862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9pPr>
            </a:lstStyle>
            <a:p>
              <a:pPr eaLnBrk="1" hangingPunct="1">
                <a:defRPr/>
              </a:pPr>
              <a:endParaRPr lang="zh-TW" altLang="en-US" smtClean="0"/>
            </a:p>
          </p:txBody>
        </p:sp>
        <p:sp>
          <p:nvSpPr>
            <p:cNvPr id="94230" name="Oval 2070"/>
            <p:cNvSpPr>
              <a:spLocks noChangeArrowheads="1"/>
            </p:cNvSpPr>
            <p:nvPr/>
          </p:nvSpPr>
          <p:spPr bwMode="auto">
            <a:xfrm>
              <a:off x="4302" y="2238"/>
              <a:ext cx="99" cy="99"/>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lvl1pPr eaLnBrk="0" hangingPunct="0">
                <a:defRPr kumimoji="1" sz="2400">
                  <a:solidFill>
                    <a:schemeClr val="tx1"/>
                  </a:solidFill>
                  <a:latin typeface="Times New Roman" pitchFamily="18" charset="0"/>
                  <a:ea typeface="新細明體" pitchFamily="18" charset="-120"/>
                </a:defRPr>
              </a:lvl1pPr>
              <a:lvl2pPr marL="742950" indent="-285750" eaLnBrk="0" hangingPunct="0">
                <a:defRPr kumimoji="1" sz="2400">
                  <a:solidFill>
                    <a:schemeClr val="tx1"/>
                  </a:solidFill>
                  <a:latin typeface="Times New Roman" pitchFamily="18" charset="0"/>
                  <a:ea typeface="新細明體" pitchFamily="18" charset="-120"/>
                </a:defRPr>
              </a:lvl2pPr>
              <a:lvl3pPr marL="1143000" indent="-228600" eaLnBrk="0" hangingPunct="0">
                <a:defRPr kumimoji="1" sz="2400">
                  <a:solidFill>
                    <a:schemeClr val="tx1"/>
                  </a:solidFill>
                  <a:latin typeface="Times New Roman" pitchFamily="18" charset="0"/>
                  <a:ea typeface="新細明體" pitchFamily="18" charset="-120"/>
                </a:defRPr>
              </a:lvl3pPr>
              <a:lvl4pPr marL="1600200" indent="-228600" eaLnBrk="0" hangingPunct="0">
                <a:defRPr kumimoji="1" sz="2400">
                  <a:solidFill>
                    <a:schemeClr val="tx1"/>
                  </a:solidFill>
                  <a:latin typeface="Times New Roman" pitchFamily="18" charset="0"/>
                  <a:ea typeface="新細明體" pitchFamily="18" charset="-120"/>
                </a:defRPr>
              </a:lvl4pPr>
              <a:lvl5pPr marL="2057400" indent="-228600" eaLnBrk="0" hangingPunct="0">
                <a:defRPr kumimoji="1" sz="2400">
                  <a:solidFill>
                    <a:schemeClr val="tx1"/>
                  </a:solidFill>
                  <a:latin typeface="Times New Roman" pitchFamily="18" charset="0"/>
                  <a:ea typeface="新細明體" pitchFamily="18" charset="-120"/>
                </a:defRPr>
              </a:lvl5pPr>
              <a:lvl6pPr marL="25146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6pPr>
              <a:lvl7pPr marL="29718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7pPr>
              <a:lvl8pPr marL="34290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8pPr>
              <a:lvl9pPr marL="38862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9pPr>
            </a:lstStyle>
            <a:p>
              <a:pPr eaLnBrk="1" hangingPunct="1">
                <a:defRPr/>
              </a:pPr>
              <a:endParaRPr lang="zh-TW" altLang="en-US" smtClean="0"/>
            </a:p>
          </p:txBody>
        </p:sp>
        <p:sp>
          <p:nvSpPr>
            <p:cNvPr id="94231" name="Oval 2071"/>
            <p:cNvSpPr>
              <a:spLocks noChangeArrowheads="1"/>
            </p:cNvSpPr>
            <p:nvPr/>
          </p:nvSpPr>
          <p:spPr bwMode="auto">
            <a:xfrm>
              <a:off x="3138" y="1740"/>
              <a:ext cx="99" cy="99"/>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lvl1pPr eaLnBrk="0" hangingPunct="0">
                <a:defRPr kumimoji="1" sz="2400">
                  <a:solidFill>
                    <a:schemeClr val="tx1"/>
                  </a:solidFill>
                  <a:latin typeface="Times New Roman" pitchFamily="18" charset="0"/>
                  <a:ea typeface="新細明體" pitchFamily="18" charset="-120"/>
                </a:defRPr>
              </a:lvl1pPr>
              <a:lvl2pPr marL="742950" indent="-285750" eaLnBrk="0" hangingPunct="0">
                <a:defRPr kumimoji="1" sz="2400">
                  <a:solidFill>
                    <a:schemeClr val="tx1"/>
                  </a:solidFill>
                  <a:latin typeface="Times New Roman" pitchFamily="18" charset="0"/>
                  <a:ea typeface="新細明體" pitchFamily="18" charset="-120"/>
                </a:defRPr>
              </a:lvl2pPr>
              <a:lvl3pPr marL="1143000" indent="-228600" eaLnBrk="0" hangingPunct="0">
                <a:defRPr kumimoji="1" sz="2400">
                  <a:solidFill>
                    <a:schemeClr val="tx1"/>
                  </a:solidFill>
                  <a:latin typeface="Times New Roman" pitchFamily="18" charset="0"/>
                  <a:ea typeface="新細明體" pitchFamily="18" charset="-120"/>
                </a:defRPr>
              </a:lvl3pPr>
              <a:lvl4pPr marL="1600200" indent="-228600" eaLnBrk="0" hangingPunct="0">
                <a:defRPr kumimoji="1" sz="2400">
                  <a:solidFill>
                    <a:schemeClr val="tx1"/>
                  </a:solidFill>
                  <a:latin typeface="Times New Roman" pitchFamily="18" charset="0"/>
                  <a:ea typeface="新細明體" pitchFamily="18" charset="-120"/>
                </a:defRPr>
              </a:lvl4pPr>
              <a:lvl5pPr marL="2057400" indent="-228600" eaLnBrk="0" hangingPunct="0">
                <a:defRPr kumimoji="1" sz="2400">
                  <a:solidFill>
                    <a:schemeClr val="tx1"/>
                  </a:solidFill>
                  <a:latin typeface="Times New Roman" pitchFamily="18" charset="0"/>
                  <a:ea typeface="新細明體" pitchFamily="18" charset="-120"/>
                </a:defRPr>
              </a:lvl5pPr>
              <a:lvl6pPr marL="25146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6pPr>
              <a:lvl7pPr marL="29718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7pPr>
              <a:lvl8pPr marL="34290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8pPr>
              <a:lvl9pPr marL="38862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9pPr>
            </a:lstStyle>
            <a:p>
              <a:pPr eaLnBrk="1" hangingPunct="1">
                <a:defRPr/>
              </a:pPr>
              <a:endParaRPr lang="zh-TW" altLang="en-US" smtClean="0"/>
            </a:p>
          </p:txBody>
        </p:sp>
        <p:sp>
          <p:nvSpPr>
            <p:cNvPr id="94232" name="Oval 2072"/>
            <p:cNvSpPr>
              <a:spLocks noChangeArrowheads="1"/>
            </p:cNvSpPr>
            <p:nvPr/>
          </p:nvSpPr>
          <p:spPr bwMode="auto">
            <a:xfrm>
              <a:off x="3720" y="1740"/>
              <a:ext cx="99" cy="99"/>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lvl1pPr eaLnBrk="0" hangingPunct="0">
                <a:defRPr kumimoji="1" sz="2400">
                  <a:solidFill>
                    <a:schemeClr val="tx1"/>
                  </a:solidFill>
                  <a:latin typeface="Times New Roman" pitchFamily="18" charset="0"/>
                  <a:ea typeface="新細明體" pitchFamily="18" charset="-120"/>
                </a:defRPr>
              </a:lvl1pPr>
              <a:lvl2pPr marL="742950" indent="-285750" eaLnBrk="0" hangingPunct="0">
                <a:defRPr kumimoji="1" sz="2400">
                  <a:solidFill>
                    <a:schemeClr val="tx1"/>
                  </a:solidFill>
                  <a:latin typeface="Times New Roman" pitchFamily="18" charset="0"/>
                  <a:ea typeface="新細明體" pitchFamily="18" charset="-120"/>
                </a:defRPr>
              </a:lvl2pPr>
              <a:lvl3pPr marL="1143000" indent="-228600" eaLnBrk="0" hangingPunct="0">
                <a:defRPr kumimoji="1" sz="2400">
                  <a:solidFill>
                    <a:schemeClr val="tx1"/>
                  </a:solidFill>
                  <a:latin typeface="Times New Roman" pitchFamily="18" charset="0"/>
                  <a:ea typeface="新細明體" pitchFamily="18" charset="-120"/>
                </a:defRPr>
              </a:lvl3pPr>
              <a:lvl4pPr marL="1600200" indent="-228600" eaLnBrk="0" hangingPunct="0">
                <a:defRPr kumimoji="1" sz="2400">
                  <a:solidFill>
                    <a:schemeClr val="tx1"/>
                  </a:solidFill>
                  <a:latin typeface="Times New Roman" pitchFamily="18" charset="0"/>
                  <a:ea typeface="新細明體" pitchFamily="18" charset="-120"/>
                </a:defRPr>
              </a:lvl4pPr>
              <a:lvl5pPr marL="2057400" indent="-228600" eaLnBrk="0" hangingPunct="0">
                <a:defRPr kumimoji="1" sz="2400">
                  <a:solidFill>
                    <a:schemeClr val="tx1"/>
                  </a:solidFill>
                  <a:latin typeface="Times New Roman" pitchFamily="18" charset="0"/>
                  <a:ea typeface="新細明體" pitchFamily="18" charset="-120"/>
                </a:defRPr>
              </a:lvl5pPr>
              <a:lvl6pPr marL="25146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6pPr>
              <a:lvl7pPr marL="29718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7pPr>
              <a:lvl8pPr marL="34290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8pPr>
              <a:lvl9pPr marL="38862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9pPr>
            </a:lstStyle>
            <a:p>
              <a:pPr eaLnBrk="1" hangingPunct="1">
                <a:defRPr/>
              </a:pPr>
              <a:endParaRPr lang="zh-TW" altLang="en-US" smtClean="0"/>
            </a:p>
          </p:txBody>
        </p:sp>
        <p:sp>
          <p:nvSpPr>
            <p:cNvPr id="94233" name="Oval 2073"/>
            <p:cNvSpPr>
              <a:spLocks noChangeArrowheads="1"/>
            </p:cNvSpPr>
            <p:nvPr/>
          </p:nvSpPr>
          <p:spPr bwMode="auto">
            <a:xfrm>
              <a:off x="4884" y="1740"/>
              <a:ext cx="99" cy="99"/>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lvl1pPr eaLnBrk="0" hangingPunct="0">
                <a:defRPr kumimoji="1" sz="2400">
                  <a:solidFill>
                    <a:schemeClr val="tx1"/>
                  </a:solidFill>
                  <a:latin typeface="Times New Roman" pitchFamily="18" charset="0"/>
                  <a:ea typeface="新細明體" pitchFamily="18" charset="-120"/>
                </a:defRPr>
              </a:lvl1pPr>
              <a:lvl2pPr marL="742950" indent="-285750" eaLnBrk="0" hangingPunct="0">
                <a:defRPr kumimoji="1" sz="2400">
                  <a:solidFill>
                    <a:schemeClr val="tx1"/>
                  </a:solidFill>
                  <a:latin typeface="Times New Roman" pitchFamily="18" charset="0"/>
                  <a:ea typeface="新細明體" pitchFamily="18" charset="-120"/>
                </a:defRPr>
              </a:lvl2pPr>
              <a:lvl3pPr marL="1143000" indent="-228600" eaLnBrk="0" hangingPunct="0">
                <a:defRPr kumimoji="1" sz="2400">
                  <a:solidFill>
                    <a:schemeClr val="tx1"/>
                  </a:solidFill>
                  <a:latin typeface="Times New Roman" pitchFamily="18" charset="0"/>
                  <a:ea typeface="新細明體" pitchFamily="18" charset="-120"/>
                </a:defRPr>
              </a:lvl3pPr>
              <a:lvl4pPr marL="1600200" indent="-228600" eaLnBrk="0" hangingPunct="0">
                <a:defRPr kumimoji="1" sz="2400">
                  <a:solidFill>
                    <a:schemeClr val="tx1"/>
                  </a:solidFill>
                  <a:latin typeface="Times New Roman" pitchFamily="18" charset="0"/>
                  <a:ea typeface="新細明體" pitchFamily="18" charset="-120"/>
                </a:defRPr>
              </a:lvl4pPr>
              <a:lvl5pPr marL="2057400" indent="-228600" eaLnBrk="0" hangingPunct="0">
                <a:defRPr kumimoji="1" sz="2400">
                  <a:solidFill>
                    <a:schemeClr val="tx1"/>
                  </a:solidFill>
                  <a:latin typeface="Times New Roman" pitchFamily="18" charset="0"/>
                  <a:ea typeface="新細明體" pitchFamily="18" charset="-120"/>
                </a:defRPr>
              </a:lvl5pPr>
              <a:lvl6pPr marL="25146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6pPr>
              <a:lvl7pPr marL="29718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7pPr>
              <a:lvl8pPr marL="34290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8pPr>
              <a:lvl9pPr marL="38862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9pPr>
            </a:lstStyle>
            <a:p>
              <a:pPr eaLnBrk="1" hangingPunct="1">
                <a:defRPr/>
              </a:pPr>
              <a:endParaRPr lang="zh-TW" altLang="en-US" smtClean="0"/>
            </a:p>
          </p:txBody>
        </p:sp>
        <p:sp>
          <p:nvSpPr>
            <p:cNvPr id="94234" name="Oval 2074"/>
            <p:cNvSpPr>
              <a:spLocks noChangeArrowheads="1"/>
            </p:cNvSpPr>
            <p:nvPr/>
          </p:nvSpPr>
          <p:spPr bwMode="auto">
            <a:xfrm>
              <a:off x="4302" y="1740"/>
              <a:ext cx="99" cy="99"/>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lvl1pPr eaLnBrk="0" hangingPunct="0">
                <a:defRPr kumimoji="1" sz="2400">
                  <a:solidFill>
                    <a:schemeClr val="tx1"/>
                  </a:solidFill>
                  <a:latin typeface="Times New Roman" pitchFamily="18" charset="0"/>
                  <a:ea typeface="新細明體" pitchFamily="18" charset="-120"/>
                </a:defRPr>
              </a:lvl1pPr>
              <a:lvl2pPr marL="742950" indent="-285750" eaLnBrk="0" hangingPunct="0">
                <a:defRPr kumimoji="1" sz="2400">
                  <a:solidFill>
                    <a:schemeClr val="tx1"/>
                  </a:solidFill>
                  <a:latin typeface="Times New Roman" pitchFamily="18" charset="0"/>
                  <a:ea typeface="新細明體" pitchFamily="18" charset="-120"/>
                </a:defRPr>
              </a:lvl2pPr>
              <a:lvl3pPr marL="1143000" indent="-228600" eaLnBrk="0" hangingPunct="0">
                <a:defRPr kumimoji="1" sz="2400">
                  <a:solidFill>
                    <a:schemeClr val="tx1"/>
                  </a:solidFill>
                  <a:latin typeface="Times New Roman" pitchFamily="18" charset="0"/>
                  <a:ea typeface="新細明體" pitchFamily="18" charset="-120"/>
                </a:defRPr>
              </a:lvl3pPr>
              <a:lvl4pPr marL="1600200" indent="-228600" eaLnBrk="0" hangingPunct="0">
                <a:defRPr kumimoji="1" sz="2400">
                  <a:solidFill>
                    <a:schemeClr val="tx1"/>
                  </a:solidFill>
                  <a:latin typeface="Times New Roman" pitchFamily="18" charset="0"/>
                  <a:ea typeface="新細明體" pitchFamily="18" charset="-120"/>
                </a:defRPr>
              </a:lvl4pPr>
              <a:lvl5pPr marL="2057400" indent="-228600" eaLnBrk="0" hangingPunct="0">
                <a:defRPr kumimoji="1" sz="2400">
                  <a:solidFill>
                    <a:schemeClr val="tx1"/>
                  </a:solidFill>
                  <a:latin typeface="Times New Roman" pitchFamily="18" charset="0"/>
                  <a:ea typeface="新細明體" pitchFamily="18" charset="-120"/>
                </a:defRPr>
              </a:lvl5pPr>
              <a:lvl6pPr marL="25146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6pPr>
              <a:lvl7pPr marL="29718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7pPr>
              <a:lvl8pPr marL="34290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8pPr>
              <a:lvl9pPr marL="38862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9pPr>
            </a:lstStyle>
            <a:p>
              <a:pPr eaLnBrk="1" hangingPunct="1">
                <a:defRPr/>
              </a:pPr>
              <a:endParaRPr lang="zh-TW" altLang="en-US" smtClean="0"/>
            </a:p>
          </p:txBody>
        </p:sp>
        <p:sp>
          <p:nvSpPr>
            <p:cNvPr id="94236" name="Line 2076"/>
            <p:cNvSpPr>
              <a:spLocks noChangeShapeType="1"/>
            </p:cNvSpPr>
            <p:nvPr/>
          </p:nvSpPr>
          <p:spPr bwMode="auto">
            <a:xfrm>
              <a:off x="3198" y="3378"/>
              <a:ext cx="276" cy="0"/>
            </a:xfrm>
            <a:prstGeom prst="line">
              <a:avLst/>
            </a:prstGeom>
            <a:noFill/>
            <a:ln w="571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94237" name="Line 2077"/>
            <p:cNvSpPr>
              <a:spLocks noChangeShapeType="1"/>
            </p:cNvSpPr>
            <p:nvPr/>
          </p:nvSpPr>
          <p:spPr bwMode="auto">
            <a:xfrm>
              <a:off x="3774" y="3378"/>
              <a:ext cx="276" cy="0"/>
            </a:xfrm>
            <a:prstGeom prst="line">
              <a:avLst/>
            </a:prstGeom>
            <a:noFill/>
            <a:ln w="571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94238" name="Line 2078"/>
            <p:cNvSpPr>
              <a:spLocks noChangeShapeType="1"/>
            </p:cNvSpPr>
            <p:nvPr/>
          </p:nvSpPr>
          <p:spPr bwMode="auto">
            <a:xfrm>
              <a:off x="4356" y="3384"/>
              <a:ext cx="276" cy="0"/>
            </a:xfrm>
            <a:prstGeom prst="line">
              <a:avLst/>
            </a:prstGeom>
            <a:noFill/>
            <a:ln w="571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94239" name="Line 2079"/>
            <p:cNvSpPr>
              <a:spLocks noChangeShapeType="1"/>
            </p:cNvSpPr>
            <p:nvPr/>
          </p:nvSpPr>
          <p:spPr bwMode="auto">
            <a:xfrm>
              <a:off x="4938" y="3378"/>
              <a:ext cx="276" cy="0"/>
            </a:xfrm>
            <a:prstGeom prst="line">
              <a:avLst/>
            </a:prstGeom>
            <a:noFill/>
            <a:ln w="571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94240" name="Line 2080"/>
            <p:cNvSpPr>
              <a:spLocks noChangeShapeType="1"/>
            </p:cNvSpPr>
            <p:nvPr/>
          </p:nvSpPr>
          <p:spPr bwMode="auto">
            <a:xfrm>
              <a:off x="3198" y="2802"/>
              <a:ext cx="216" cy="210"/>
            </a:xfrm>
            <a:prstGeom prst="line">
              <a:avLst/>
            </a:prstGeom>
            <a:noFill/>
            <a:ln w="571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94241" name="Line 2081"/>
            <p:cNvSpPr>
              <a:spLocks noChangeShapeType="1"/>
            </p:cNvSpPr>
            <p:nvPr/>
          </p:nvSpPr>
          <p:spPr bwMode="auto">
            <a:xfrm>
              <a:off x="3780" y="2796"/>
              <a:ext cx="216" cy="210"/>
            </a:xfrm>
            <a:prstGeom prst="line">
              <a:avLst/>
            </a:prstGeom>
            <a:noFill/>
            <a:ln w="571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94242" name="Line 2082"/>
            <p:cNvSpPr>
              <a:spLocks noChangeShapeType="1"/>
            </p:cNvSpPr>
            <p:nvPr/>
          </p:nvSpPr>
          <p:spPr bwMode="auto">
            <a:xfrm>
              <a:off x="4362" y="2808"/>
              <a:ext cx="216" cy="210"/>
            </a:xfrm>
            <a:prstGeom prst="line">
              <a:avLst/>
            </a:prstGeom>
            <a:noFill/>
            <a:ln w="571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94243" name="Line 2083"/>
            <p:cNvSpPr>
              <a:spLocks noChangeShapeType="1"/>
            </p:cNvSpPr>
            <p:nvPr/>
          </p:nvSpPr>
          <p:spPr bwMode="auto">
            <a:xfrm>
              <a:off x="4950" y="2808"/>
              <a:ext cx="216" cy="210"/>
            </a:xfrm>
            <a:prstGeom prst="line">
              <a:avLst/>
            </a:prstGeom>
            <a:noFill/>
            <a:ln w="571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94244" name="Line 2084"/>
            <p:cNvSpPr>
              <a:spLocks noChangeShapeType="1"/>
            </p:cNvSpPr>
            <p:nvPr/>
          </p:nvSpPr>
          <p:spPr bwMode="auto">
            <a:xfrm>
              <a:off x="3198" y="2286"/>
              <a:ext cx="162" cy="294"/>
            </a:xfrm>
            <a:prstGeom prst="line">
              <a:avLst/>
            </a:prstGeom>
            <a:noFill/>
            <a:ln w="571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94245" name="Line 2085"/>
            <p:cNvSpPr>
              <a:spLocks noChangeShapeType="1"/>
            </p:cNvSpPr>
            <p:nvPr/>
          </p:nvSpPr>
          <p:spPr bwMode="auto">
            <a:xfrm>
              <a:off x="3768" y="2280"/>
              <a:ext cx="162" cy="294"/>
            </a:xfrm>
            <a:prstGeom prst="line">
              <a:avLst/>
            </a:prstGeom>
            <a:noFill/>
            <a:ln w="571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94246" name="Line 2086"/>
            <p:cNvSpPr>
              <a:spLocks noChangeShapeType="1"/>
            </p:cNvSpPr>
            <p:nvPr/>
          </p:nvSpPr>
          <p:spPr bwMode="auto">
            <a:xfrm>
              <a:off x="3192" y="1794"/>
              <a:ext cx="132" cy="294"/>
            </a:xfrm>
            <a:prstGeom prst="line">
              <a:avLst/>
            </a:prstGeom>
            <a:noFill/>
            <a:ln w="571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94247" name="Oval 2087"/>
            <p:cNvSpPr>
              <a:spLocks noChangeArrowheads="1"/>
            </p:cNvSpPr>
            <p:nvPr/>
          </p:nvSpPr>
          <p:spPr bwMode="auto">
            <a:xfrm>
              <a:off x="3150" y="3882"/>
              <a:ext cx="99" cy="99"/>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lvl1pPr eaLnBrk="0" hangingPunct="0">
                <a:defRPr kumimoji="1" sz="2400">
                  <a:solidFill>
                    <a:schemeClr val="tx1"/>
                  </a:solidFill>
                  <a:latin typeface="Times New Roman" pitchFamily="18" charset="0"/>
                  <a:ea typeface="新細明體" pitchFamily="18" charset="-120"/>
                </a:defRPr>
              </a:lvl1pPr>
              <a:lvl2pPr marL="742950" indent="-285750" eaLnBrk="0" hangingPunct="0">
                <a:defRPr kumimoji="1" sz="2400">
                  <a:solidFill>
                    <a:schemeClr val="tx1"/>
                  </a:solidFill>
                  <a:latin typeface="Times New Roman" pitchFamily="18" charset="0"/>
                  <a:ea typeface="新細明體" pitchFamily="18" charset="-120"/>
                </a:defRPr>
              </a:lvl2pPr>
              <a:lvl3pPr marL="1143000" indent="-228600" eaLnBrk="0" hangingPunct="0">
                <a:defRPr kumimoji="1" sz="2400">
                  <a:solidFill>
                    <a:schemeClr val="tx1"/>
                  </a:solidFill>
                  <a:latin typeface="Times New Roman" pitchFamily="18" charset="0"/>
                  <a:ea typeface="新細明體" pitchFamily="18" charset="-120"/>
                </a:defRPr>
              </a:lvl3pPr>
              <a:lvl4pPr marL="1600200" indent="-228600" eaLnBrk="0" hangingPunct="0">
                <a:defRPr kumimoji="1" sz="2400">
                  <a:solidFill>
                    <a:schemeClr val="tx1"/>
                  </a:solidFill>
                  <a:latin typeface="Times New Roman" pitchFamily="18" charset="0"/>
                  <a:ea typeface="新細明體" pitchFamily="18" charset="-120"/>
                </a:defRPr>
              </a:lvl4pPr>
              <a:lvl5pPr marL="2057400" indent="-228600" eaLnBrk="0" hangingPunct="0">
                <a:defRPr kumimoji="1" sz="2400">
                  <a:solidFill>
                    <a:schemeClr val="tx1"/>
                  </a:solidFill>
                  <a:latin typeface="Times New Roman" pitchFamily="18" charset="0"/>
                  <a:ea typeface="新細明體" pitchFamily="18" charset="-120"/>
                </a:defRPr>
              </a:lvl5pPr>
              <a:lvl6pPr marL="25146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6pPr>
              <a:lvl7pPr marL="29718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7pPr>
              <a:lvl8pPr marL="34290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8pPr>
              <a:lvl9pPr marL="38862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9pPr>
            </a:lstStyle>
            <a:p>
              <a:pPr eaLnBrk="1" hangingPunct="1">
                <a:defRPr/>
              </a:pPr>
              <a:endParaRPr lang="zh-TW" altLang="en-US" smtClean="0"/>
            </a:p>
          </p:txBody>
        </p:sp>
        <p:sp>
          <p:nvSpPr>
            <p:cNvPr id="94248" name="Oval 2088"/>
            <p:cNvSpPr>
              <a:spLocks noChangeArrowheads="1"/>
            </p:cNvSpPr>
            <p:nvPr/>
          </p:nvSpPr>
          <p:spPr bwMode="auto">
            <a:xfrm>
              <a:off x="3732" y="3882"/>
              <a:ext cx="99" cy="99"/>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lvl1pPr eaLnBrk="0" hangingPunct="0">
                <a:defRPr kumimoji="1" sz="2400">
                  <a:solidFill>
                    <a:schemeClr val="tx1"/>
                  </a:solidFill>
                  <a:latin typeface="Times New Roman" pitchFamily="18" charset="0"/>
                  <a:ea typeface="新細明體" pitchFamily="18" charset="-120"/>
                </a:defRPr>
              </a:lvl1pPr>
              <a:lvl2pPr marL="742950" indent="-285750" eaLnBrk="0" hangingPunct="0">
                <a:defRPr kumimoji="1" sz="2400">
                  <a:solidFill>
                    <a:schemeClr val="tx1"/>
                  </a:solidFill>
                  <a:latin typeface="Times New Roman" pitchFamily="18" charset="0"/>
                  <a:ea typeface="新細明體" pitchFamily="18" charset="-120"/>
                </a:defRPr>
              </a:lvl2pPr>
              <a:lvl3pPr marL="1143000" indent="-228600" eaLnBrk="0" hangingPunct="0">
                <a:defRPr kumimoji="1" sz="2400">
                  <a:solidFill>
                    <a:schemeClr val="tx1"/>
                  </a:solidFill>
                  <a:latin typeface="Times New Roman" pitchFamily="18" charset="0"/>
                  <a:ea typeface="新細明體" pitchFamily="18" charset="-120"/>
                </a:defRPr>
              </a:lvl3pPr>
              <a:lvl4pPr marL="1600200" indent="-228600" eaLnBrk="0" hangingPunct="0">
                <a:defRPr kumimoji="1" sz="2400">
                  <a:solidFill>
                    <a:schemeClr val="tx1"/>
                  </a:solidFill>
                  <a:latin typeface="Times New Roman" pitchFamily="18" charset="0"/>
                  <a:ea typeface="新細明體" pitchFamily="18" charset="-120"/>
                </a:defRPr>
              </a:lvl4pPr>
              <a:lvl5pPr marL="2057400" indent="-228600" eaLnBrk="0" hangingPunct="0">
                <a:defRPr kumimoji="1" sz="2400">
                  <a:solidFill>
                    <a:schemeClr val="tx1"/>
                  </a:solidFill>
                  <a:latin typeface="Times New Roman" pitchFamily="18" charset="0"/>
                  <a:ea typeface="新細明體" pitchFamily="18" charset="-120"/>
                </a:defRPr>
              </a:lvl5pPr>
              <a:lvl6pPr marL="25146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6pPr>
              <a:lvl7pPr marL="29718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7pPr>
              <a:lvl8pPr marL="34290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8pPr>
              <a:lvl9pPr marL="38862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9pPr>
            </a:lstStyle>
            <a:p>
              <a:pPr eaLnBrk="1" hangingPunct="1">
                <a:defRPr/>
              </a:pPr>
              <a:endParaRPr lang="zh-TW" altLang="en-US" smtClean="0"/>
            </a:p>
          </p:txBody>
        </p:sp>
        <p:sp>
          <p:nvSpPr>
            <p:cNvPr id="94249" name="Oval 2089"/>
            <p:cNvSpPr>
              <a:spLocks noChangeArrowheads="1"/>
            </p:cNvSpPr>
            <p:nvPr/>
          </p:nvSpPr>
          <p:spPr bwMode="auto">
            <a:xfrm>
              <a:off x="4896" y="3882"/>
              <a:ext cx="99" cy="99"/>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lvl1pPr eaLnBrk="0" hangingPunct="0">
                <a:defRPr kumimoji="1" sz="2400">
                  <a:solidFill>
                    <a:schemeClr val="tx1"/>
                  </a:solidFill>
                  <a:latin typeface="Times New Roman" pitchFamily="18" charset="0"/>
                  <a:ea typeface="新細明體" pitchFamily="18" charset="-120"/>
                </a:defRPr>
              </a:lvl1pPr>
              <a:lvl2pPr marL="742950" indent="-285750" eaLnBrk="0" hangingPunct="0">
                <a:defRPr kumimoji="1" sz="2400">
                  <a:solidFill>
                    <a:schemeClr val="tx1"/>
                  </a:solidFill>
                  <a:latin typeface="Times New Roman" pitchFamily="18" charset="0"/>
                  <a:ea typeface="新細明體" pitchFamily="18" charset="-120"/>
                </a:defRPr>
              </a:lvl2pPr>
              <a:lvl3pPr marL="1143000" indent="-228600" eaLnBrk="0" hangingPunct="0">
                <a:defRPr kumimoji="1" sz="2400">
                  <a:solidFill>
                    <a:schemeClr val="tx1"/>
                  </a:solidFill>
                  <a:latin typeface="Times New Roman" pitchFamily="18" charset="0"/>
                  <a:ea typeface="新細明體" pitchFamily="18" charset="-120"/>
                </a:defRPr>
              </a:lvl3pPr>
              <a:lvl4pPr marL="1600200" indent="-228600" eaLnBrk="0" hangingPunct="0">
                <a:defRPr kumimoji="1" sz="2400">
                  <a:solidFill>
                    <a:schemeClr val="tx1"/>
                  </a:solidFill>
                  <a:latin typeface="Times New Roman" pitchFamily="18" charset="0"/>
                  <a:ea typeface="新細明體" pitchFamily="18" charset="-120"/>
                </a:defRPr>
              </a:lvl4pPr>
              <a:lvl5pPr marL="2057400" indent="-228600" eaLnBrk="0" hangingPunct="0">
                <a:defRPr kumimoji="1" sz="2400">
                  <a:solidFill>
                    <a:schemeClr val="tx1"/>
                  </a:solidFill>
                  <a:latin typeface="Times New Roman" pitchFamily="18" charset="0"/>
                  <a:ea typeface="新細明體" pitchFamily="18" charset="-120"/>
                </a:defRPr>
              </a:lvl5pPr>
              <a:lvl6pPr marL="25146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6pPr>
              <a:lvl7pPr marL="29718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7pPr>
              <a:lvl8pPr marL="34290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8pPr>
              <a:lvl9pPr marL="38862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9pPr>
            </a:lstStyle>
            <a:p>
              <a:pPr eaLnBrk="1" hangingPunct="1">
                <a:defRPr/>
              </a:pPr>
              <a:endParaRPr lang="zh-TW" altLang="en-US" smtClean="0"/>
            </a:p>
          </p:txBody>
        </p:sp>
        <p:sp>
          <p:nvSpPr>
            <p:cNvPr id="94250" name="Oval 2090"/>
            <p:cNvSpPr>
              <a:spLocks noChangeArrowheads="1"/>
            </p:cNvSpPr>
            <p:nvPr/>
          </p:nvSpPr>
          <p:spPr bwMode="auto">
            <a:xfrm>
              <a:off x="4314" y="3882"/>
              <a:ext cx="99" cy="99"/>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lvl1pPr eaLnBrk="0" hangingPunct="0">
                <a:defRPr kumimoji="1" sz="2400">
                  <a:solidFill>
                    <a:schemeClr val="tx1"/>
                  </a:solidFill>
                  <a:latin typeface="Times New Roman" pitchFamily="18" charset="0"/>
                  <a:ea typeface="新細明體" pitchFamily="18" charset="-120"/>
                </a:defRPr>
              </a:lvl1pPr>
              <a:lvl2pPr marL="742950" indent="-285750" eaLnBrk="0" hangingPunct="0">
                <a:defRPr kumimoji="1" sz="2400">
                  <a:solidFill>
                    <a:schemeClr val="tx1"/>
                  </a:solidFill>
                  <a:latin typeface="Times New Roman" pitchFamily="18" charset="0"/>
                  <a:ea typeface="新細明體" pitchFamily="18" charset="-120"/>
                </a:defRPr>
              </a:lvl2pPr>
              <a:lvl3pPr marL="1143000" indent="-228600" eaLnBrk="0" hangingPunct="0">
                <a:defRPr kumimoji="1" sz="2400">
                  <a:solidFill>
                    <a:schemeClr val="tx1"/>
                  </a:solidFill>
                  <a:latin typeface="Times New Roman" pitchFamily="18" charset="0"/>
                  <a:ea typeface="新細明體" pitchFamily="18" charset="-120"/>
                </a:defRPr>
              </a:lvl3pPr>
              <a:lvl4pPr marL="1600200" indent="-228600" eaLnBrk="0" hangingPunct="0">
                <a:defRPr kumimoji="1" sz="2400">
                  <a:solidFill>
                    <a:schemeClr val="tx1"/>
                  </a:solidFill>
                  <a:latin typeface="Times New Roman" pitchFamily="18" charset="0"/>
                  <a:ea typeface="新細明體" pitchFamily="18" charset="-120"/>
                </a:defRPr>
              </a:lvl4pPr>
              <a:lvl5pPr marL="2057400" indent="-228600" eaLnBrk="0" hangingPunct="0">
                <a:defRPr kumimoji="1" sz="2400">
                  <a:solidFill>
                    <a:schemeClr val="tx1"/>
                  </a:solidFill>
                  <a:latin typeface="Times New Roman" pitchFamily="18" charset="0"/>
                  <a:ea typeface="新細明體" pitchFamily="18" charset="-120"/>
                </a:defRPr>
              </a:lvl5pPr>
              <a:lvl6pPr marL="25146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6pPr>
              <a:lvl7pPr marL="29718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7pPr>
              <a:lvl8pPr marL="34290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8pPr>
              <a:lvl9pPr marL="38862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9pPr>
            </a:lstStyle>
            <a:p>
              <a:pPr eaLnBrk="1" hangingPunct="1">
                <a:defRPr/>
              </a:pPr>
              <a:endParaRPr lang="zh-TW" altLang="en-US" smtClean="0"/>
            </a:p>
          </p:txBody>
        </p:sp>
        <p:sp>
          <p:nvSpPr>
            <p:cNvPr id="94251" name="Line 2091"/>
            <p:cNvSpPr>
              <a:spLocks noChangeShapeType="1"/>
            </p:cNvSpPr>
            <p:nvPr/>
          </p:nvSpPr>
          <p:spPr bwMode="auto">
            <a:xfrm flipV="1">
              <a:off x="3204" y="3702"/>
              <a:ext cx="282" cy="234"/>
            </a:xfrm>
            <a:prstGeom prst="line">
              <a:avLst/>
            </a:prstGeom>
            <a:noFill/>
            <a:ln w="571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94253" name="Line 2093"/>
            <p:cNvSpPr>
              <a:spLocks noChangeShapeType="1"/>
            </p:cNvSpPr>
            <p:nvPr/>
          </p:nvSpPr>
          <p:spPr bwMode="auto">
            <a:xfrm>
              <a:off x="3768" y="1782"/>
              <a:ext cx="132" cy="294"/>
            </a:xfrm>
            <a:prstGeom prst="line">
              <a:avLst/>
            </a:prstGeom>
            <a:noFill/>
            <a:ln w="571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94254" name="Line 2094"/>
            <p:cNvSpPr>
              <a:spLocks noChangeShapeType="1"/>
            </p:cNvSpPr>
            <p:nvPr/>
          </p:nvSpPr>
          <p:spPr bwMode="auto">
            <a:xfrm>
              <a:off x="4350" y="1776"/>
              <a:ext cx="132" cy="294"/>
            </a:xfrm>
            <a:prstGeom prst="line">
              <a:avLst/>
            </a:prstGeom>
            <a:noFill/>
            <a:ln w="571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94255" name="Line 2095"/>
            <p:cNvSpPr>
              <a:spLocks noChangeShapeType="1"/>
            </p:cNvSpPr>
            <p:nvPr/>
          </p:nvSpPr>
          <p:spPr bwMode="auto">
            <a:xfrm>
              <a:off x="4926" y="1770"/>
              <a:ext cx="132" cy="294"/>
            </a:xfrm>
            <a:prstGeom prst="line">
              <a:avLst/>
            </a:prstGeom>
            <a:noFill/>
            <a:ln w="571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94256" name="Line 2096"/>
            <p:cNvSpPr>
              <a:spLocks noChangeShapeType="1"/>
            </p:cNvSpPr>
            <p:nvPr/>
          </p:nvSpPr>
          <p:spPr bwMode="auto">
            <a:xfrm>
              <a:off x="4356" y="2292"/>
              <a:ext cx="162" cy="294"/>
            </a:xfrm>
            <a:prstGeom prst="line">
              <a:avLst/>
            </a:prstGeom>
            <a:noFill/>
            <a:ln w="571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94257" name="Line 2097"/>
            <p:cNvSpPr>
              <a:spLocks noChangeShapeType="1"/>
            </p:cNvSpPr>
            <p:nvPr/>
          </p:nvSpPr>
          <p:spPr bwMode="auto">
            <a:xfrm>
              <a:off x="4926" y="2286"/>
              <a:ext cx="162" cy="294"/>
            </a:xfrm>
            <a:prstGeom prst="line">
              <a:avLst/>
            </a:prstGeom>
            <a:noFill/>
            <a:ln w="571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94258" name="Line 2098"/>
            <p:cNvSpPr>
              <a:spLocks noChangeShapeType="1"/>
            </p:cNvSpPr>
            <p:nvPr/>
          </p:nvSpPr>
          <p:spPr bwMode="auto">
            <a:xfrm flipV="1">
              <a:off x="3780" y="3696"/>
              <a:ext cx="282" cy="234"/>
            </a:xfrm>
            <a:prstGeom prst="line">
              <a:avLst/>
            </a:prstGeom>
            <a:noFill/>
            <a:ln w="571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94259" name="Line 2099"/>
            <p:cNvSpPr>
              <a:spLocks noChangeShapeType="1"/>
            </p:cNvSpPr>
            <p:nvPr/>
          </p:nvSpPr>
          <p:spPr bwMode="auto">
            <a:xfrm flipV="1">
              <a:off x="4368" y="3708"/>
              <a:ext cx="282" cy="234"/>
            </a:xfrm>
            <a:prstGeom prst="line">
              <a:avLst/>
            </a:prstGeom>
            <a:noFill/>
            <a:ln w="571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94260" name="Line 2100"/>
            <p:cNvSpPr>
              <a:spLocks noChangeShapeType="1"/>
            </p:cNvSpPr>
            <p:nvPr/>
          </p:nvSpPr>
          <p:spPr bwMode="auto">
            <a:xfrm flipV="1">
              <a:off x="4944" y="3702"/>
              <a:ext cx="282" cy="234"/>
            </a:xfrm>
            <a:prstGeom prst="line">
              <a:avLst/>
            </a:prstGeom>
            <a:noFill/>
            <a:ln w="571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grpSp>
      <p:sp>
        <p:nvSpPr>
          <p:cNvPr id="94262" name="AutoShape 2102"/>
          <p:cNvSpPr>
            <a:spLocks noChangeArrowheads="1"/>
          </p:cNvSpPr>
          <p:nvPr/>
        </p:nvSpPr>
        <p:spPr bwMode="auto">
          <a:xfrm>
            <a:off x="6238875" y="250825"/>
            <a:ext cx="2744787" cy="1471613"/>
          </a:xfrm>
          <a:prstGeom prst="cloudCallout">
            <a:avLst>
              <a:gd name="adj1" fmla="val -6509"/>
              <a:gd name="adj2" fmla="val 88296"/>
            </a:avLst>
          </a:prstGeom>
          <a:solidFill>
            <a:schemeClr val="accent1">
              <a:lumMod val="20000"/>
              <a:lumOff val="80000"/>
            </a:schemeClr>
          </a:solidFill>
          <a:ln w="9525">
            <a:solidFill>
              <a:schemeClr val="tx1"/>
            </a:solidFill>
            <a:round/>
            <a:headEnd/>
            <a:tailEnd/>
          </a:ln>
          <a:effectLst/>
          <a:extLst/>
        </p:spPr>
        <p:txBody>
          <a:bodyPr/>
          <a:lstStyle/>
          <a:p>
            <a:pPr algn="ctr">
              <a:defRPr/>
            </a:pPr>
            <a:r>
              <a:rPr lang="en-US" altLang="zh-TW" sz="1800" b="1" dirty="0">
                <a:solidFill>
                  <a:srgbClr val="C00000"/>
                </a:solidFill>
                <a:latin typeface="Arno Pro Caption" panose="02020502040506020403" pitchFamily="18" charset="0"/>
                <a:ea typeface="新細明體" charset="0"/>
              </a:rPr>
              <a:t>Need additional conditions to specify a solution</a:t>
            </a:r>
          </a:p>
        </p:txBody>
      </p:sp>
      <p:sp>
        <p:nvSpPr>
          <p:cNvPr id="2" name="Slide Number Placeholder 1"/>
          <p:cNvSpPr>
            <a:spLocks noGrp="1"/>
          </p:cNvSpPr>
          <p:nvPr>
            <p:ph type="sldNum" sz="quarter" idx="12"/>
          </p:nvPr>
        </p:nvSpPr>
        <p:spPr/>
        <p:txBody>
          <a:bodyPr/>
          <a:lstStyle/>
          <a:p>
            <a:pPr>
              <a:defRPr/>
            </a:pPr>
            <a:fld id="{78CFAD02-C95A-4433-AD51-3B6E8D3A6429}" type="slidenum">
              <a:rPr lang="ar-SA" b="0" smtClean="0"/>
              <a:pPr>
                <a:defRPr/>
              </a:pPr>
              <a:t>15</a:t>
            </a:fld>
            <a:endParaRPr lang="en-US" b="0" dirty="0"/>
          </a:p>
        </p:txBody>
      </p:sp>
    </p:spTree>
    <p:extLst>
      <p:ext uri="{BB962C8B-B14F-4D97-AF65-F5344CB8AC3E}">
        <p14:creationId xmlns:p14="http://schemas.microsoft.com/office/powerpoint/2010/main" val="30622063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0786" name="Rectangle 2"/>
          <p:cNvSpPr>
            <a:spLocks noGrp="1" noChangeArrowheads="1"/>
          </p:cNvSpPr>
          <p:nvPr>
            <p:ph type="title"/>
          </p:nvPr>
        </p:nvSpPr>
        <p:spPr>
          <a:xfrm>
            <a:off x="457200" y="274638"/>
            <a:ext cx="8229600" cy="868362"/>
          </a:xfrm>
        </p:spPr>
        <p:txBody>
          <a:bodyPr rtlCol="0">
            <a:normAutofit/>
          </a:bodyPr>
          <a:lstStyle/>
          <a:p>
            <a:pPr fontAlgn="auto">
              <a:spcAft>
                <a:spcPts val="0"/>
              </a:spcAft>
              <a:defRPr/>
            </a:pPr>
            <a:r>
              <a:rPr lang="en-US" sz="3200" b="1" dirty="0" smtClean="0">
                <a:latin typeface="Arno Pro Caption" panose="02020502040506020403" pitchFamily="18" charset="0"/>
              </a:rPr>
              <a:t>Linear ODE</a:t>
            </a:r>
          </a:p>
        </p:txBody>
      </p:sp>
      <p:graphicFrame>
        <p:nvGraphicFramePr>
          <p:cNvPr id="27652" name="Object 3"/>
          <p:cNvGraphicFramePr>
            <a:graphicFrameLocks noChangeAspect="1"/>
          </p:cNvGraphicFramePr>
          <p:nvPr>
            <p:extLst/>
          </p:nvPr>
        </p:nvGraphicFramePr>
        <p:xfrm>
          <a:off x="376238" y="2906713"/>
          <a:ext cx="4086225" cy="3009900"/>
        </p:xfrm>
        <a:graphic>
          <a:graphicData uri="http://schemas.openxmlformats.org/presentationml/2006/ole">
            <mc:AlternateContent xmlns:mc="http://schemas.openxmlformats.org/markup-compatibility/2006">
              <mc:Choice xmlns:v="urn:schemas-microsoft-com:vml" Requires="v">
                <p:oleObj spid="_x0000_s57385" name="Equation" r:id="rId4" imgW="2120760" imgH="1562040" progId="Equation.DSMT4">
                  <p:embed/>
                </p:oleObj>
              </mc:Choice>
              <mc:Fallback>
                <p:oleObj name="Equation" r:id="rId4" imgW="2120760" imgH="1562040" progId="Equation.DSMT4">
                  <p:embed/>
                  <p:pic>
                    <p:nvPicPr>
                      <p:cNvPr id="27652" name="Object 3"/>
                      <p:cNvPicPr>
                        <a:picLocks noChangeAspect="1" noChangeArrowheads="1"/>
                      </p:cNvPicPr>
                      <p:nvPr/>
                    </p:nvPicPr>
                    <p:blipFill>
                      <a:blip r:embed="rId5"/>
                      <a:srcRect/>
                      <a:stretch>
                        <a:fillRect/>
                      </a:stretch>
                    </p:blipFill>
                    <p:spPr bwMode="auto">
                      <a:xfrm>
                        <a:off x="376238" y="2906713"/>
                        <a:ext cx="4086225" cy="3009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7653" name="Text Box 4"/>
          <p:cNvSpPr txBox="1">
            <a:spLocks noChangeArrowheads="1"/>
          </p:cNvSpPr>
          <p:nvPr/>
        </p:nvSpPr>
        <p:spPr bwMode="auto">
          <a:xfrm>
            <a:off x="495300" y="1150144"/>
            <a:ext cx="8153400" cy="1569660"/>
          </a:xfrm>
          <a:prstGeom prst="rect">
            <a:avLst/>
          </a:prstGeom>
          <a:solidFill>
            <a:schemeClr val="bg2"/>
          </a:solidFill>
          <a:ln>
            <a:noFill/>
          </a:ln>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spcBef>
                <a:spcPct val="50000"/>
              </a:spcBef>
              <a:buFontTx/>
              <a:buNone/>
            </a:pPr>
            <a:r>
              <a:rPr lang="en-US" altLang="el-GR" sz="2400" dirty="0">
                <a:solidFill>
                  <a:srgbClr val="3333FF"/>
                </a:solidFill>
                <a:latin typeface="Arno Pro Caption" panose="02020502040506020403" pitchFamily="18" charset="0"/>
              </a:rPr>
              <a:t>An ODE is linear if</a:t>
            </a:r>
          </a:p>
          <a:p>
            <a:pPr>
              <a:spcBef>
                <a:spcPct val="50000"/>
              </a:spcBef>
              <a:buFontTx/>
              <a:buNone/>
            </a:pPr>
            <a:r>
              <a:rPr lang="en-US" altLang="el-GR" sz="2400" dirty="0">
                <a:solidFill>
                  <a:srgbClr val="3333FF"/>
                </a:solidFill>
                <a:latin typeface="Arno Pro Caption" panose="02020502040506020403" pitchFamily="18" charset="0"/>
              </a:rPr>
              <a:t>The unknown function and its derivatives appear to power one</a:t>
            </a:r>
          </a:p>
          <a:p>
            <a:pPr>
              <a:spcBef>
                <a:spcPct val="50000"/>
              </a:spcBef>
              <a:buFontTx/>
              <a:buNone/>
            </a:pPr>
            <a:r>
              <a:rPr lang="en-US" altLang="el-GR" sz="2400" dirty="0">
                <a:solidFill>
                  <a:srgbClr val="3333FF"/>
                </a:solidFill>
                <a:latin typeface="Arno Pro Caption" panose="02020502040506020403" pitchFamily="18" charset="0"/>
              </a:rPr>
              <a:t>No product of the unknown function and/or its derivatives</a:t>
            </a:r>
          </a:p>
        </p:txBody>
      </p:sp>
      <p:sp>
        <p:nvSpPr>
          <p:cNvPr id="630789" name="Text Box 5"/>
          <p:cNvSpPr txBox="1">
            <a:spLocks noChangeArrowheads="1"/>
          </p:cNvSpPr>
          <p:nvPr/>
        </p:nvSpPr>
        <p:spPr bwMode="auto">
          <a:xfrm>
            <a:off x="4648200" y="3581400"/>
            <a:ext cx="3810000" cy="2027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spcBef>
                <a:spcPct val="50000"/>
              </a:spcBef>
              <a:buFontTx/>
              <a:buNone/>
            </a:pPr>
            <a:r>
              <a:rPr lang="en-US" altLang="el-GR" dirty="0">
                <a:solidFill>
                  <a:srgbClr val="3333FF"/>
                </a:solidFill>
                <a:latin typeface="Arno Pro Caption" panose="02020502040506020403" pitchFamily="18" charset="0"/>
              </a:rPr>
              <a:t>Linear ODE</a:t>
            </a:r>
          </a:p>
          <a:p>
            <a:pPr>
              <a:spcBef>
                <a:spcPct val="50000"/>
              </a:spcBef>
              <a:buFontTx/>
              <a:buNone/>
            </a:pPr>
            <a:endParaRPr lang="en-US" altLang="el-GR" sz="500" dirty="0">
              <a:solidFill>
                <a:srgbClr val="3333FF"/>
              </a:solidFill>
              <a:latin typeface="Arno Pro Caption" panose="02020502040506020403" pitchFamily="18" charset="0"/>
            </a:endParaRPr>
          </a:p>
          <a:p>
            <a:pPr>
              <a:spcBef>
                <a:spcPct val="50000"/>
              </a:spcBef>
              <a:buFontTx/>
              <a:buNone/>
            </a:pPr>
            <a:endParaRPr lang="en-US" altLang="el-GR" sz="500" dirty="0">
              <a:solidFill>
                <a:srgbClr val="3333FF"/>
              </a:solidFill>
              <a:latin typeface="Arno Pro Caption" panose="02020502040506020403" pitchFamily="18" charset="0"/>
            </a:endParaRPr>
          </a:p>
          <a:p>
            <a:pPr>
              <a:spcBef>
                <a:spcPct val="0"/>
              </a:spcBef>
              <a:buFontTx/>
              <a:buNone/>
            </a:pPr>
            <a:r>
              <a:rPr lang="en-US" altLang="el-GR" dirty="0">
                <a:solidFill>
                  <a:srgbClr val="3333FF"/>
                </a:solidFill>
                <a:latin typeface="Arno Pro Caption" panose="02020502040506020403" pitchFamily="18" charset="0"/>
              </a:rPr>
              <a:t>Linear ODE</a:t>
            </a:r>
            <a:endParaRPr lang="en-US" altLang="el-GR" sz="2800" dirty="0">
              <a:solidFill>
                <a:srgbClr val="3333FF"/>
              </a:solidFill>
              <a:latin typeface="Arno Pro Caption" panose="02020502040506020403" pitchFamily="18" charset="0"/>
            </a:endParaRPr>
          </a:p>
          <a:p>
            <a:pPr>
              <a:spcBef>
                <a:spcPct val="50000"/>
              </a:spcBef>
              <a:buFontTx/>
              <a:buNone/>
            </a:pPr>
            <a:r>
              <a:rPr lang="en-US" altLang="el-GR" dirty="0">
                <a:solidFill>
                  <a:srgbClr val="3333FF"/>
                </a:solidFill>
                <a:latin typeface="Arno Pro Caption" panose="02020502040506020403" pitchFamily="18" charset="0"/>
              </a:rPr>
              <a:t>Non-linear ODE</a:t>
            </a:r>
          </a:p>
        </p:txBody>
      </p:sp>
      <p:sp>
        <p:nvSpPr>
          <p:cNvPr id="27655" name="AutoShape 6"/>
          <p:cNvSpPr>
            <a:spLocks noChangeArrowheads="1"/>
          </p:cNvSpPr>
          <p:nvPr/>
        </p:nvSpPr>
        <p:spPr bwMode="auto">
          <a:xfrm>
            <a:off x="1404937" y="5410200"/>
            <a:ext cx="152400" cy="838200"/>
          </a:xfrm>
          <a:prstGeom prst="upArrow">
            <a:avLst>
              <a:gd name="adj1" fmla="val 50000"/>
              <a:gd name="adj2" fmla="val 137500"/>
            </a:avLst>
          </a:prstGeom>
          <a:solidFill>
            <a:srgbClr val="FF0000"/>
          </a:solidFill>
          <a:ln w="9525">
            <a:solidFill>
              <a:schemeClr val="tx1"/>
            </a:solidFill>
            <a:miter lim="800000"/>
            <a:headEnd/>
            <a:tailEnd/>
          </a:ln>
        </p:spPr>
        <p:txBody>
          <a:bodyPr vert="eaVert"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l-GR" altLang="el-GR" sz="1800">
              <a:latin typeface="Verdana" pitchFamily="34" charset="0"/>
            </a:endParaRPr>
          </a:p>
        </p:txBody>
      </p:sp>
      <p:sp>
        <p:nvSpPr>
          <p:cNvPr id="27656" name="AutoShape 7"/>
          <p:cNvSpPr>
            <a:spLocks noChangeArrowheads="1"/>
          </p:cNvSpPr>
          <p:nvPr/>
        </p:nvSpPr>
        <p:spPr bwMode="auto">
          <a:xfrm>
            <a:off x="2912918" y="5638800"/>
            <a:ext cx="152400" cy="381000"/>
          </a:xfrm>
          <a:prstGeom prst="upArrow">
            <a:avLst>
              <a:gd name="adj1" fmla="val 50000"/>
              <a:gd name="adj2" fmla="val 62500"/>
            </a:avLst>
          </a:prstGeom>
          <a:solidFill>
            <a:srgbClr val="FF0000"/>
          </a:solidFill>
          <a:ln w="9525">
            <a:solidFill>
              <a:schemeClr val="tx1"/>
            </a:solidFill>
            <a:miter lim="800000"/>
            <a:headEnd/>
            <a:tailEnd/>
          </a:ln>
        </p:spPr>
        <p:txBody>
          <a:bodyPr vert="eaVert"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l-GR" altLang="el-GR" sz="1800">
              <a:latin typeface="Verdana" pitchFamily="34" charset="0"/>
            </a:endParaRPr>
          </a:p>
        </p:txBody>
      </p:sp>
      <p:sp>
        <p:nvSpPr>
          <p:cNvPr id="2" name="Slide Number Placeholder 1"/>
          <p:cNvSpPr>
            <a:spLocks noGrp="1"/>
          </p:cNvSpPr>
          <p:nvPr>
            <p:ph type="sldNum" sz="quarter" idx="12"/>
          </p:nvPr>
        </p:nvSpPr>
        <p:spPr/>
        <p:txBody>
          <a:bodyPr/>
          <a:lstStyle/>
          <a:p>
            <a:pPr>
              <a:defRPr/>
            </a:pPr>
            <a:fld id="{1CCCA521-1CA5-4D9B-AC10-850ADFFC2AB5}" type="slidenum">
              <a:rPr lang="ar-SA" smtClean="0">
                <a:latin typeface="Berlin Sans FB" panose="020E0602020502020306" pitchFamily="34" charset="0"/>
              </a:rPr>
              <a:pPr>
                <a:defRPr/>
              </a:pPr>
              <a:t>16</a:t>
            </a:fld>
            <a:endParaRPr lang="en-US" dirty="0">
              <a:latin typeface="Berlin Sans FB" panose="020E0602020502020306" pitchFamily="34" charset="0"/>
            </a:endParaRPr>
          </a:p>
        </p:txBody>
      </p:sp>
    </p:spTree>
    <p:extLst>
      <p:ext uri="{BB962C8B-B14F-4D97-AF65-F5344CB8AC3E}">
        <p14:creationId xmlns:p14="http://schemas.microsoft.com/office/powerpoint/2010/main" val="99522891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307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0789" grpId="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2834" name="Rectangle 2"/>
          <p:cNvSpPr>
            <a:spLocks noGrp="1" noChangeArrowheads="1"/>
          </p:cNvSpPr>
          <p:nvPr>
            <p:ph type="title"/>
          </p:nvPr>
        </p:nvSpPr>
        <p:spPr>
          <a:xfrm>
            <a:off x="457200" y="274638"/>
            <a:ext cx="8229600" cy="792162"/>
          </a:xfrm>
        </p:spPr>
        <p:txBody>
          <a:bodyPr rtlCol="0">
            <a:normAutofit/>
          </a:bodyPr>
          <a:lstStyle/>
          <a:p>
            <a:pPr fontAlgn="auto">
              <a:spcAft>
                <a:spcPts val="0"/>
              </a:spcAft>
              <a:defRPr/>
            </a:pPr>
            <a:r>
              <a:rPr lang="en-US" sz="3200" b="1" dirty="0" smtClean="0">
                <a:latin typeface="Arno Pro Caption" panose="02020502040506020403" pitchFamily="18" charset="0"/>
              </a:rPr>
              <a:t>Nonlinear ODE</a:t>
            </a:r>
          </a:p>
        </p:txBody>
      </p:sp>
      <p:graphicFrame>
        <p:nvGraphicFramePr>
          <p:cNvPr id="28676" name="Object 3"/>
          <p:cNvGraphicFramePr>
            <a:graphicFrameLocks noChangeAspect="1"/>
          </p:cNvGraphicFramePr>
          <p:nvPr/>
        </p:nvGraphicFramePr>
        <p:xfrm>
          <a:off x="666750" y="2971800"/>
          <a:ext cx="3981450" cy="3262313"/>
        </p:xfrm>
        <a:graphic>
          <a:graphicData uri="http://schemas.openxmlformats.org/presentationml/2006/ole">
            <mc:AlternateContent xmlns:mc="http://schemas.openxmlformats.org/markup-compatibility/2006">
              <mc:Choice xmlns:v="urn:schemas-microsoft-com:vml" Requires="v">
                <p:oleObj spid="_x0000_s58409" name="Equation" r:id="rId4" imgW="1828800" imgH="1498600" progId="Equation.3">
                  <p:embed/>
                </p:oleObj>
              </mc:Choice>
              <mc:Fallback>
                <p:oleObj name="Equation" r:id="rId4" imgW="1828800" imgH="1498600" progId="Equation.3">
                  <p:embed/>
                  <p:pic>
                    <p:nvPicPr>
                      <p:cNvPr id="28676"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6750" y="2971800"/>
                        <a:ext cx="3981450" cy="3262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8677" name="Text Box 4"/>
          <p:cNvSpPr txBox="1">
            <a:spLocks noChangeArrowheads="1"/>
          </p:cNvSpPr>
          <p:nvPr/>
        </p:nvSpPr>
        <p:spPr bwMode="auto">
          <a:xfrm>
            <a:off x="494607" y="1124989"/>
            <a:ext cx="8153400" cy="1569660"/>
          </a:xfrm>
          <a:prstGeom prst="rect">
            <a:avLst/>
          </a:prstGeom>
          <a:solidFill>
            <a:schemeClr val="bg2"/>
          </a:solidFill>
          <a:ln>
            <a:noFill/>
          </a:ln>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spcBef>
                <a:spcPct val="50000"/>
              </a:spcBef>
              <a:buFontTx/>
              <a:buNone/>
            </a:pPr>
            <a:r>
              <a:rPr lang="en-US" altLang="el-GR" sz="2400">
                <a:solidFill>
                  <a:srgbClr val="7030A0"/>
                </a:solidFill>
                <a:latin typeface="Arno Pro Caption" panose="02020502040506020403" pitchFamily="18" charset="0"/>
              </a:rPr>
              <a:t>An ODE is linear if</a:t>
            </a:r>
          </a:p>
          <a:p>
            <a:pPr>
              <a:spcBef>
                <a:spcPct val="50000"/>
              </a:spcBef>
              <a:buFontTx/>
              <a:buNone/>
            </a:pPr>
            <a:r>
              <a:rPr lang="en-US" altLang="el-GR" sz="2400">
                <a:solidFill>
                  <a:srgbClr val="7030A0"/>
                </a:solidFill>
                <a:latin typeface="Arno Pro Caption" panose="02020502040506020403" pitchFamily="18" charset="0"/>
              </a:rPr>
              <a:t>The unknown function and its derivatives appear to power one</a:t>
            </a:r>
          </a:p>
          <a:p>
            <a:pPr>
              <a:spcBef>
                <a:spcPct val="50000"/>
              </a:spcBef>
              <a:buFontTx/>
              <a:buNone/>
            </a:pPr>
            <a:r>
              <a:rPr lang="en-US" altLang="el-GR" sz="2400">
                <a:solidFill>
                  <a:srgbClr val="7030A0"/>
                </a:solidFill>
                <a:latin typeface="Arno Pro Caption" panose="02020502040506020403" pitchFamily="18" charset="0"/>
              </a:rPr>
              <a:t>No product of the unknown function and/or its derivatives</a:t>
            </a:r>
          </a:p>
        </p:txBody>
      </p:sp>
      <p:sp>
        <p:nvSpPr>
          <p:cNvPr id="632837" name="Oval 5"/>
          <p:cNvSpPr>
            <a:spLocks noChangeArrowheads="1"/>
          </p:cNvSpPr>
          <p:nvPr/>
        </p:nvSpPr>
        <p:spPr bwMode="auto">
          <a:xfrm>
            <a:off x="1905000" y="5181600"/>
            <a:ext cx="1295400" cy="1219200"/>
          </a:xfrm>
          <a:prstGeom prst="ellipse">
            <a:avLst/>
          </a:prstGeom>
          <a:solidFill>
            <a:schemeClr val="accent6">
              <a:lumMod val="60000"/>
              <a:lumOff val="40000"/>
              <a:alpha val="36000"/>
            </a:schemeClr>
          </a:solidFill>
          <a:ln w="9525">
            <a:solidFill>
              <a:schemeClr val="tx1"/>
            </a:solidFill>
            <a:round/>
            <a:headEnd/>
            <a:tailEnd/>
          </a:ln>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l-GR" altLang="el-GR" sz="1800">
              <a:latin typeface="Verdana" pitchFamily="34" charset="0"/>
            </a:endParaRPr>
          </a:p>
        </p:txBody>
      </p:sp>
      <p:sp>
        <p:nvSpPr>
          <p:cNvPr id="632838" name="Oval 6"/>
          <p:cNvSpPr>
            <a:spLocks noChangeArrowheads="1"/>
          </p:cNvSpPr>
          <p:nvPr/>
        </p:nvSpPr>
        <p:spPr bwMode="auto">
          <a:xfrm>
            <a:off x="2362200" y="4267200"/>
            <a:ext cx="1676400" cy="990600"/>
          </a:xfrm>
          <a:prstGeom prst="ellipse">
            <a:avLst/>
          </a:prstGeom>
          <a:solidFill>
            <a:schemeClr val="accent6">
              <a:lumMod val="60000"/>
              <a:lumOff val="40000"/>
              <a:alpha val="36000"/>
            </a:schemeClr>
          </a:solidFill>
          <a:ln w="9525">
            <a:solidFill>
              <a:schemeClr val="tx1"/>
            </a:solidFill>
            <a:round/>
            <a:headEnd/>
            <a:tailEnd/>
          </a:ln>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l-GR" altLang="el-GR" sz="1800">
              <a:latin typeface="Verdana" pitchFamily="34" charset="0"/>
            </a:endParaRPr>
          </a:p>
        </p:txBody>
      </p:sp>
      <p:sp>
        <p:nvSpPr>
          <p:cNvPr id="632839" name="Oval 7"/>
          <p:cNvSpPr>
            <a:spLocks noChangeArrowheads="1"/>
          </p:cNvSpPr>
          <p:nvPr/>
        </p:nvSpPr>
        <p:spPr bwMode="auto">
          <a:xfrm>
            <a:off x="1676400" y="3505200"/>
            <a:ext cx="1600200" cy="685800"/>
          </a:xfrm>
          <a:prstGeom prst="ellipse">
            <a:avLst/>
          </a:prstGeom>
          <a:solidFill>
            <a:schemeClr val="accent6">
              <a:lumMod val="60000"/>
              <a:lumOff val="40000"/>
              <a:alpha val="36000"/>
            </a:schemeClr>
          </a:solidFill>
          <a:ln w="9525">
            <a:solidFill>
              <a:schemeClr val="tx1"/>
            </a:solidFill>
            <a:round/>
            <a:headEnd/>
            <a:tailEnd/>
          </a:ln>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l-GR" altLang="el-GR" sz="1800">
              <a:latin typeface="Verdana" pitchFamily="34" charset="0"/>
            </a:endParaRPr>
          </a:p>
        </p:txBody>
      </p:sp>
      <p:sp>
        <p:nvSpPr>
          <p:cNvPr id="2" name="Slide Number Placeholder 1"/>
          <p:cNvSpPr>
            <a:spLocks noGrp="1"/>
          </p:cNvSpPr>
          <p:nvPr>
            <p:ph type="sldNum" sz="quarter" idx="12"/>
          </p:nvPr>
        </p:nvSpPr>
        <p:spPr/>
        <p:txBody>
          <a:bodyPr/>
          <a:lstStyle/>
          <a:p>
            <a:pPr>
              <a:defRPr/>
            </a:pPr>
            <a:fld id="{1CCCA521-1CA5-4D9B-AC10-850ADFFC2AB5}" type="slidenum">
              <a:rPr lang="ar-SA" smtClean="0">
                <a:latin typeface="Berlin Sans FB" panose="020E0602020502020306" pitchFamily="34" charset="0"/>
              </a:rPr>
              <a:pPr>
                <a:defRPr/>
              </a:pPr>
              <a:t>17</a:t>
            </a:fld>
            <a:endParaRPr lang="en-US" dirty="0">
              <a:latin typeface="Berlin Sans FB" panose="020E0602020502020306" pitchFamily="34" charset="0"/>
            </a:endParaRPr>
          </a:p>
        </p:txBody>
      </p:sp>
    </p:spTree>
    <p:extLst>
      <p:ext uri="{BB962C8B-B14F-4D97-AF65-F5344CB8AC3E}">
        <p14:creationId xmlns:p14="http://schemas.microsoft.com/office/powerpoint/2010/main" val="158698861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32839"/>
                                        </p:tgtEl>
                                        <p:attrNameLst>
                                          <p:attrName>style.visibility</p:attrName>
                                        </p:attrNameLst>
                                      </p:cBhvr>
                                      <p:to>
                                        <p:strVal val="visible"/>
                                      </p:to>
                                    </p:set>
                                    <p:anim calcmode="lin" valueType="num">
                                      <p:cBhvr additive="base">
                                        <p:cTn id="7" dur="500" fill="hold"/>
                                        <p:tgtEl>
                                          <p:spTgt spid="632839"/>
                                        </p:tgtEl>
                                        <p:attrNameLst>
                                          <p:attrName>ppt_x</p:attrName>
                                        </p:attrNameLst>
                                      </p:cBhvr>
                                      <p:tavLst>
                                        <p:tav tm="0">
                                          <p:val>
                                            <p:strVal val="0-#ppt_w/2"/>
                                          </p:val>
                                        </p:tav>
                                        <p:tav tm="100000">
                                          <p:val>
                                            <p:strVal val="#ppt_x"/>
                                          </p:val>
                                        </p:tav>
                                      </p:tavLst>
                                    </p:anim>
                                    <p:anim calcmode="lin" valueType="num">
                                      <p:cBhvr additive="base">
                                        <p:cTn id="8" dur="500" fill="hold"/>
                                        <p:tgtEl>
                                          <p:spTgt spid="632839"/>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632838"/>
                                        </p:tgtEl>
                                        <p:attrNameLst>
                                          <p:attrName>style.visibility</p:attrName>
                                        </p:attrNameLst>
                                      </p:cBhvr>
                                      <p:to>
                                        <p:strVal val="visible"/>
                                      </p:to>
                                    </p:set>
                                    <p:anim calcmode="lin" valueType="num">
                                      <p:cBhvr additive="base">
                                        <p:cTn id="12" dur="500" fill="hold"/>
                                        <p:tgtEl>
                                          <p:spTgt spid="632838"/>
                                        </p:tgtEl>
                                        <p:attrNameLst>
                                          <p:attrName>ppt_x</p:attrName>
                                        </p:attrNameLst>
                                      </p:cBhvr>
                                      <p:tavLst>
                                        <p:tav tm="0">
                                          <p:val>
                                            <p:strVal val="0-#ppt_w/2"/>
                                          </p:val>
                                        </p:tav>
                                        <p:tav tm="100000">
                                          <p:val>
                                            <p:strVal val="#ppt_x"/>
                                          </p:val>
                                        </p:tav>
                                      </p:tavLst>
                                    </p:anim>
                                    <p:anim calcmode="lin" valueType="num">
                                      <p:cBhvr additive="base">
                                        <p:cTn id="13" dur="500" fill="hold"/>
                                        <p:tgtEl>
                                          <p:spTgt spid="632838"/>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632837"/>
                                        </p:tgtEl>
                                        <p:attrNameLst>
                                          <p:attrName>style.visibility</p:attrName>
                                        </p:attrNameLst>
                                      </p:cBhvr>
                                      <p:to>
                                        <p:strVal val="visible"/>
                                      </p:to>
                                    </p:set>
                                    <p:anim calcmode="lin" valueType="num">
                                      <p:cBhvr additive="base">
                                        <p:cTn id="17" dur="500" fill="hold"/>
                                        <p:tgtEl>
                                          <p:spTgt spid="632837"/>
                                        </p:tgtEl>
                                        <p:attrNameLst>
                                          <p:attrName>ppt_x</p:attrName>
                                        </p:attrNameLst>
                                      </p:cBhvr>
                                      <p:tavLst>
                                        <p:tav tm="0">
                                          <p:val>
                                            <p:strVal val="0-#ppt_w/2"/>
                                          </p:val>
                                        </p:tav>
                                        <p:tav tm="100000">
                                          <p:val>
                                            <p:strVal val="#ppt_x"/>
                                          </p:val>
                                        </p:tav>
                                      </p:tavLst>
                                    </p:anim>
                                    <p:anim calcmode="lin" valueType="num">
                                      <p:cBhvr additive="base">
                                        <p:cTn id="18" dur="500" fill="hold"/>
                                        <p:tgtEl>
                                          <p:spTgt spid="63283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2837" grpId="0" animBg="1"/>
      <p:bldP spid="632838" grpId="0" animBg="1"/>
      <p:bldP spid="63283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82" name="Rectangle 2"/>
          <p:cNvSpPr>
            <a:spLocks noGrp="1" noChangeArrowheads="1"/>
          </p:cNvSpPr>
          <p:nvPr>
            <p:ph type="title"/>
          </p:nvPr>
        </p:nvSpPr>
        <p:spPr/>
        <p:txBody>
          <a:bodyPr rtlCol="0">
            <a:normAutofit/>
          </a:bodyPr>
          <a:lstStyle/>
          <a:p>
            <a:pPr fontAlgn="auto">
              <a:spcAft>
                <a:spcPts val="0"/>
              </a:spcAft>
              <a:defRPr/>
            </a:pPr>
            <a:r>
              <a:rPr lang="en-US" sz="3200" b="1" dirty="0" smtClean="0">
                <a:latin typeface="Arno Pro Caption" panose="02020502040506020403" pitchFamily="18" charset="0"/>
              </a:rPr>
              <a:t>Solutions of Ordinary Differential Equations</a:t>
            </a:r>
          </a:p>
        </p:txBody>
      </p:sp>
      <p:graphicFrame>
        <p:nvGraphicFramePr>
          <p:cNvPr id="29700" name="Object 3"/>
          <p:cNvGraphicFramePr>
            <a:graphicFrameLocks noChangeAspect="1"/>
          </p:cNvGraphicFramePr>
          <p:nvPr/>
        </p:nvGraphicFramePr>
        <p:xfrm>
          <a:off x="609600" y="1524000"/>
          <a:ext cx="4221163" cy="2478088"/>
        </p:xfrm>
        <a:graphic>
          <a:graphicData uri="http://schemas.openxmlformats.org/presentationml/2006/ole">
            <mc:AlternateContent xmlns:mc="http://schemas.openxmlformats.org/markup-compatibility/2006">
              <mc:Choice xmlns:v="urn:schemas-microsoft-com:vml" Requires="v">
                <p:oleObj spid="_x0000_s59472" name="Equation" r:id="rId4" imgW="1524000" imgH="863600" progId="Equation.3">
                  <p:embed/>
                </p:oleObj>
              </mc:Choice>
              <mc:Fallback>
                <p:oleObj name="Equation" r:id="rId4" imgW="1524000" imgH="863600" progId="Equation.3">
                  <p:embed/>
                  <p:pic>
                    <p:nvPicPr>
                      <p:cNvPr id="2970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1524000"/>
                        <a:ext cx="4221163" cy="2478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634884" name="Text Box 4"/>
          <p:cNvSpPr txBox="1">
            <a:spLocks noChangeArrowheads="1"/>
          </p:cNvSpPr>
          <p:nvPr/>
        </p:nvSpPr>
        <p:spPr bwMode="auto">
          <a:xfrm>
            <a:off x="685800" y="4038600"/>
            <a:ext cx="35052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spcBef>
                <a:spcPct val="50000"/>
              </a:spcBef>
              <a:buFontTx/>
              <a:buNone/>
            </a:pPr>
            <a:r>
              <a:rPr lang="en-US" altLang="el-GR" dirty="0">
                <a:solidFill>
                  <a:srgbClr val="FF0000"/>
                </a:solidFill>
                <a:latin typeface="Arno Pro Caption" panose="02020502040506020403" pitchFamily="18" charset="0"/>
              </a:rPr>
              <a:t>Is it unique?</a:t>
            </a:r>
          </a:p>
        </p:txBody>
      </p:sp>
      <p:graphicFrame>
        <p:nvGraphicFramePr>
          <p:cNvPr id="634885" name="Object 5"/>
          <p:cNvGraphicFramePr>
            <a:graphicFrameLocks noChangeAspect="1"/>
          </p:cNvGraphicFramePr>
          <p:nvPr>
            <p:extLst/>
          </p:nvPr>
        </p:nvGraphicFramePr>
        <p:xfrm>
          <a:off x="492125" y="4792663"/>
          <a:ext cx="8466138" cy="1379537"/>
        </p:xfrm>
        <a:graphic>
          <a:graphicData uri="http://schemas.openxmlformats.org/presentationml/2006/ole">
            <mc:AlternateContent xmlns:mc="http://schemas.openxmlformats.org/markup-compatibility/2006">
              <mc:Choice xmlns:v="urn:schemas-microsoft-com:vml" Requires="v">
                <p:oleObj spid="_x0000_s59473" name="Equation" r:id="rId6" imgW="2755900" imgH="431800" progId="Equation.DSMT4">
                  <p:embed/>
                </p:oleObj>
              </mc:Choice>
              <mc:Fallback>
                <p:oleObj name="Equation" r:id="rId6" imgW="2755900" imgH="431800" progId="Equation.DSMT4">
                  <p:embed/>
                  <p:pic>
                    <p:nvPicPr>
                      <p:cNvPr id="634885"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92125" y="4792663"/>
                        <a:ext cx="8466138" cy="13795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634886" name="Rectangle 6"/>
          <p:cNvSpPr>
            <a:spLocks noChangeArrowheads="1"/>
          </p:cNvSpPr>
          <p:nvPr/>
        </p:nvSpPr>
        <p:spPr bwMode="auto">
          <a:xfrm>
            <a:off x="533400" y="4648200"/>
            <a:ext cx="8382000" cy="1524000"/>
          </a:xfrm>
          <a:prstGeom prst="rect">
            <a:avLst/>
          </a:prstGeom>
          <a:solidFill>
            <a:schemeClr val="accent3">
              <a:lumMod val="20000"/>
              <a:lumOff val="80000"/>
              <a:alpha val="43000"/>
            </a:schemeClr>
          </a:solidFill>
          <a:ln w="38100">
            <a:solidFill>
              <a:srgbClr val="FF0000"/>
            </a:solidFill>
            <a:miter lim="800000"/>
            <a:headEnd/>
            <a:tailEnd/>
          </a:ln>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l-GR" altLang="el-GR" sz="1800">
              <a:latin typeface="Verdana" pitchFamily="34" charset="0"/>
            </a:endParaRPr>
          </a:p>
        </p:txBody>
      </p:sp>
      <p:sp>
        <p:nvSpPr>
          <p:cNvPr id="2" name="Slide Number Placeholder 1"/>
          <p:cNvSpPr>
            <a:spLocks noGrp="1"/>
          </p:cNvSpPr>
          <p:nvPr>
            <p:ph type="sldNum" sz="quarter" idx="12"/>
          </p:nvPr>
        </p:nvSpPr>
        <p:spPr/>
        <p:txBody>
          <a:bodyPr/>
          <a:lstStyle/>
          <a:p>
            <a:pPr>
              <a:defRPr/>
            </a:pPr>
            <a:fld id="{1CCCA521-1CA5-4D9B-AC10-850ADFFC2AB5}" type="slidenum">
              <a:rPr lang="ar-SA" smtClean="0">
                <a:latin typeface="Berlin Sans FB" panose="020E0602020502020306" pitchFamily="34" charset="0"/>
              </a:rPr>
              <a:pPr>
                <a:defRPr/>
              </a:pPr>
              <a:t>18</a:t>
            </a:fld>
            <a:endParaRPr lang="en-US" dirty="0">
              <a:latin typeface="Berlin Sans FB" panose="020E0602020502020306" pitchFamily="34" charset="0"/>
            </a:endParaRPr>
          </a:p>
        </p:txBody>
      </p:sp>
    </p:spTree>
    <p:extLst>
      <p:ext uri="{BB962C8B-B14F-4D97-AF65-F5344CB8AC3E}">
        <p14:creationId xmlns:p14="http://schemas.microsoft.com/office/powerpoint/2010/main" val="229620201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34884"/>
                                        </p:tgtEl>
                                        <p:attrNameLst>
                                          <p:attrName>style.visibility</p:attrName>
                                        </p:attrNameLst>
                                      </p:cBhvr>
                                      <p:to>
                                        <p:strVal val="visible"/>
                                      </p:to>
                                    </p:set>
                                    <p:animEffect transition="in" filter="blinds(horizontal)">
                                      <p:cBhvr>
                                        <p:cTn id="7" dur="500"/>
                                        <p:tgtEl>
                                          <p:spTgt spid="63488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nodeType="clickEffect">
                                  <p:stCondLst>
                                    <p:cond delay="0"/>
                                  </p:stCondLst>
                                  <p:childTnLst>
                                    <p:set>
                                      <p:cBhvr>
                                        <p:cTn id="11" dur="1" fill="hold">
                                          <p:stCondLst>
                                            <p:cond delay="0"/>
                                          </p:stCondLst>
                                        </p:cTn>
                                        <p:tgtEl>
                                          <p:spTgt spid="634885"/>
                                        </p:tgtEl>
                                        <p:attrNameLst>
                                          <p:attrName>style.visibility</p:attrName>
                                        </p:attrNameLst>
                                      </p:cBhvr>
                                      <p:to>
                                        <p:strVal val="visible"/>
                                      </p:to>
                                    </p:set>
                                    <p:animEffect transition="in" filter="box(out)">
                                      <p:cBhvr>
                                        <p:cTn id="12" dur="500"/>
                                        <p:tgtEl>
                                          <p:spTgt spid="634885"/>
                                        </p:tgtEl>
                                      </p:cBhvr>
                                    </p:animEffect>
                                  </p:childTnLst>
                                </p:cTn>
                              </p:par>
                            </p:childTnLst>
                          </p:cTn>
                        </p:par>
                        <p:par>
                          <p:cTn id="13" fill="hold" nodeType="afterGroup">
                            <p:stCondLst>
                              <p:cond delay="500"/>
                            </p:stCondLst>
                            <p:childTnLst>
                              <p:par>
                                <p:cTn id="14" presetID="3" presetClass="entr" presetSubtype="10" fill="hold" grpId="0" nodeType="afterEffect">
                                  <p:stCondLst>
                                    <p:cond delay="0"/>
                                  </p:stCondLst>
                                  <p:childTnLst>
                                    <p:set>
                                      <p:cBhvr>
                                        <p:cTn id="15" dur="1" fill="hold">
                                          <p:stCondLst>
                                            <p:cond delay="0"/>
                                          </p:stCondLst>
                                        </p:cTn>
                                        <p:tgtEl>
                                          <p:spTgt spid="634886"/>
                                        </p:tgtEl>
                                        <p:attrNameLst>
                                          <p:attrName>style.visibility</p:attrName>
                                        </p:attrNameLst>
                                      </p:cBhvr>
                                      <p:to>
                                        <p:strVal val="visible"/>
                                      </p:to>
                                    </p:set>
                                    <p:animEffect transition="in" filter="blinds(horizontal)">
                                      <p:cBhvr>
                                        <p:cTn id="16" dur="500"/>
                                        <p:tgtEl>
                                          <p:spTgt spid="6348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884" grpId="0" autoUpdateAnimBg="0"/>
      <p:bldP spid="634886"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6930" name="Rectangle 2"/>
          <p:cNvSpPr>
            <a:spLocks noGrp="1" noChangeArrowheads="1"/>
          </p:cNvSpPr>
          <p:nvPr>
            <p:ph type="title"/>
          </p:nvPr>
        </p:nvSpPr>
        <p:spPr/>
        <p:txBody>
          <a:bodyPr rtlCol="0">
            <a:normAutofit/>
          </a:bodyPr>
          <a:lstStyle/>
          <a:p>
            <a:pPr fontAlgn="auto">
              <a:spcAft>
                <a:spcPts val="0"/>
              </a:spcAft>
              <a:defRPr/>
            </a:pPr>
            <a:r>
              <a:rPr lang="en-US" sz="3200" b="1" dirty="0" smtClean="0">
                <a:latin typeface="Arno Pro Caption" panose="02020502040506020403" pitchFamily="18" charset="0"/>
              </a:rPr>
              <a:t>Uniqueness of a Solution</a:t>
            </a:r>
          </a:p>
        </p:txBody>
      </p:sp>
      <p:graphicFrame>
        <p:nvGraphicFramePr>
          <p:cNvPr id="30724" name="Object 3"/>
          <p:cNvGraphicFramePr>
            <a:graphicFrameLocks noChangeAspect="1"/>
          </p:cNvGraphicFramePr>
          <p:nvPr/>
        </p:nvGraphicFramePr>
        <p:xfrm>
          <a:off x="749300" y="3092450"/>
          <a:ext cx="2936875" cy="2330450"/>
        </p:xfrm>
        <a:graphic>
          <a:graphicData uri="http://schemas.openxmlformats.org/presentationml/2006/ole">
            <mc:AlternateContent xmlns:mc="http://schemas.openxmlformats.org/markup-compatibility/2006">
              <mc:Choice xmlns:v="urn:schemas-microsoft-com:vml" Requires="v">
                <p:oleObj spid="_x0000_s60457" name="Equation" r:id="rId4" imgW="1168400" imgH="927100" progId="Equation.3">
                  <p:embed/>
                </p:oleObj>
              </mc:Choice>
              <mc:Fallback>
                <p:oleObj name="Equation" r:id="rId4" imgW="1168400" imgH="927100" progId="Equation.3">
                  <p:embed/>
                  <p:pic>
                    <p:nvPicPr>
                      <p:cNvPr id="30724"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49300" y="3092450"/>
                        <a:ext cx="2936875" cy="23304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0725" name="Rectangle 4"/>
          <p:cNvSpPr>
            <a:spLocks noChangeArrowheads="1"/>
          </p:cNvSpPr>
          <p:nvPr/>
        </p:nvSpPr>
        <p:spPr bwMode="auto">
          <a:xfrm>
            <a:off x="457200" y="1363822"/>
            <a:ext cx="8001000" cy="990600"/>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l-GR" altLang="el-GR" sz="1800">
              <a:latin typeface="Verdana" pitchFamily="34" charset="0"/>
            </a:endParaRPr>
          </a:p>
        </p:txBody>
      </p:sp>
      <p:sp>
        <p:nvSpPr>
          <p:cNvPr id="30726" name="Text Box 5"/>
          <p:cNvSpPr txBox="1">
            <a:spLocks noChangeArrowheads="1"/>
          </p:cNvSpPr>
          <p:nvPr/>
        </p:nvSpPr>
        <p:spPr bwMode="auto">
          <a:xfrm>
            <a:off x="533400" y="1444625"/>
            <a:ext cx="78486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spcBef>
                <a:spcPct val="50000"/>
              </a:spcBef>
              <a:buFontTx/>
              <a:buNone/>
            </a:pPr>
            <a:r>
              <a:rPr lang="en-US" altLang="el-GR" sz="2800" dirty="0">
                <a:solidFill>
                  <a:srgbClr val="FF0000"/>
                </a:solidFill>
                <a:latin typeface="Arno Pro Caption" panose="02020502040506020403" pitchFamily="18" charset="0"/>
              </a:rPr>
              <a:t>In order to uniquely specify a solution to an </a:t>
            </a:r>
            <a:r>
              <a:rPr lang="en-US" altLang="el-GR" sz="2800" b="1" i="1" dirty="0">
                <a:solidFill>
                  <a:schemeClr val="tx2"/>
                </a:solidFill>
                <a:latin typeface="Arno Pro Caption" panose="02020502040506020403" pitchFamily="18" charset="0"/>
              </a:rPr>
              <a:t>n</a:t>
            </a:r>
            <a:r>
              <a:rPr lang="en-US" altLang="el-GR" sz="2800" baseline="30000" dirty="0">
                <a:solidFill>
                  <a:srgbClr val="FF0000"/>
                </a:solidFill>
                <a:latin typeface="Arno Pro Caption" panose="02020502040506020403" pitchFamily="18" charset="0"/>
              </a:rPr>
              <a:t>th</a:t>
            </a:r>
            <a:r>
              <a:rPr lang="en-US" altLang="el-GR" sz="2800" dirty="0">
                <a:solidFill>
                  <a:srgbClr val="FF0000"/>
                </a:solidFill>
                <a:latin typeface="Arno Pro Caption" panose="02020502040506020403" pitchFamily="18" charset="0"/>
              </a:rPr>
              <a:t> order differential equation we need </a:t>
            </a:r>
            <a:r>
              <a:rPr lang="en-US" altLang="el-GR" sz="2800" b="1" i="1" dirty="0">
                <a:solidFill>
                  <a:schemeClr val="tx2"/>
                </a:solidFill>
                <a:latin typeface="Arno Pro Caption" panose="02020502040506020403" pitchFamily="18" charset="0"/>
              </a:rPr>
              <a:t>n</a:t>
            </a:r>
            <a:r>
              <a:rPr lang="en-US" altLang="el-GR" sz="2800" dirty="0">
                <a:solidFill>
                  <a:srgbClr val="FF0000"/>
                </a:solidFill>
                <a:latin typeface="Arno Pro Caption" panose="02020502040506020403" pitchFamily="18" charset="0"/>
              </a:rPr>
              <a:t> conditions.</a:t>
            </a:r>
            <a:endParaRPr lang="en-US" altLang="el-GR" sz="1800" dirty="0">
              <a:solidFill>
                <a:srgbClr val="0000FF"/>
              </a:solidFill>
              <a:latin typeface="Arno Pro Caption" panose="02020502040506020403" pitchFamily="18" charset="0"/>
            </a:endParaRPr>
          </a:p>
        </p:txBody>
      </p:sp>
      <p:sp>
        <p:nvSpPr>
          <p:cNvPr id="636934" name="Rectangle 6"/>
          <p:cNvSpPr>
            <a:spLocks noChangeArrowheads="1"/>
          </p:cNvSpPr>
          <p:nvPr/>
        </p:nvSpPr>
        <p:spPr bwMode="auto">
          <a:xfrm>
            <a:off x="685800" y="4267200"/>
            <a:ext cx="1828800" cy="1295400"/>
          </a:xfrm>
          <a:prstGeom prst="rect">
            <a:avLst/>
          </a:prstGeom>
          <a:noFill/>
          <a:ln w="19050">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l-GR" altLang="el-GR" sz="1800">
              <a:latin typeface="Verdana" pitchFamily="34" charset="0"/>
            </a:endParaRPr>
          </a:p>
        </p:txBody>
      </p:sp>
      <p:sp>
        <p:nvSpPr>
          <p:cNvPr id="30728" name="Text Box 7"/>
          <p:cNvSpPr txBox="1">
            <a:spLocks noChangeArrowheads="1"/>
          </p:cNvSpPr>
          <p:nvPr/>
        </p:nvSpPr>
        <p:spPr bwMode="auto">
          <a:xfrm>
            <a:off x="4267200" y="3429000"/>
            <a:ext cx="4191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spcBef>
                <a:spcPct val="50000"/>
              </a:spcBef>
              <a:buFontTx/>
              <a:buNone/>
            </a:pPr>
            <a:r>
              <a:rPr lang="en-US" altLang="el-GR" sz="2800" dirty="0">
                <a:solidFill>
                  <a:srgbClr val="0000FF"/>
                </a:solidFill>
                <a:latin typeface="Arno Pro Caption" panose="02020502040506020403" pitchFamily="18" charset="0"/>
              </a:rPr>
              <a:t>Second order ODE</a:t>
            </a:r>
          </a:p>
        </p:txBody>
      </p:sp>
      <p:sp>
        <p:nvSpPr>
          <p:cNvPr id="30729" name="Text Box 8"/>
          <p:cNvSpPr txBox="1">
            <a:spLocks noChangeArrowheads="1"/>
          </p:cNvSpPr>
          <p:nvPr/>
        </p:nvSpPr>
        <p:spPr bwMode="auto">
          <a:xfrm>
            <a:off x="4267200" y="4265613"/>
            <a:ext cx="4191000" cy="1373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spcBef>
                <a:spcPct val="50000"/>
              </a:spcBef>
              <a:buFontTx/>
              <a:buNone/>
            </a:pPr>
            <a:r>
              <a:rPr lang="en-US" altLang="el-GR" sz="2800">
                <a:solidFill>
                  <a:srgbClr val="0000FF"/>
                </a:solidFill>
                <a:latin typeface="Arno Pro Caption" panose="02020502040506020403" pitchFamily="18" charset="0"/>
              </a:rPr>
              <a:t>Two conditions are needed to uniquely specify the solution</a:t>
            </a:r>
          </a:p>
        </p:txBody>
      </p:sp>
      <p:sp>
        <p:nvSpPr>
          <p:cNvPr id="30730" name="Line 9"/>
          <p:cNvSpPr>
            <a:spLocks noChangeShapeType="1"/>
          </p:cNvSpPr>
          <p:nvPr/>
        </p:nvSpPr>
        <p:spPr bwMode="auto">
          <a:xfrm flipH="1">
            <a:off x="2514600" y="4495800"/>
            <a:ext cx="1828800" cy="304800"/>
          </a:xfrm>
          <a:prstGeom prst="line">
            <a:avLst/>
          </a:prstGeom>
          <a:noFill/>
          <a:ln w="5715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2" name="Slide Number Placeholder 1"/>
          <p:cNvSpPr>
            <a:spLocks noGrp="1"/>
          </p:cNvSpPr>
          <p:nvPr>
            <p:ph type="sldNum" sz="quarter" idx="12"/>
          </p:nvPr>
        </p:nvSpPr>
        <p:spPr/>
        <p:txBody>
          <a:bodyPr/>
          <a:lstStyle/>
          <a:p>
            <a:pPr>
              <a:defRPr/>
            </a:pPr>
            <a:fld id="{1CCCA521-1CA5-4D9B-AC10-850ADFFC2AB5}" type="slidenum">
              <a:rPr lang="ar-SA" smtClean="0">
                <a:latin typeface="Berlin Sans FB" panose="020E0602020502020306" pitchFamily="34" charset="0"/>
              </a:rPr>
              <a:pPr>
                <a:defRPr/>
              </a:pPr>
              <a:t>19</a:t>
            </a:fld>
            <a:endParaRPr lang="en-US" dirty="0">
              <a:latin typeface="Berlin Sans FB" panose="020E0602020502020306" pitchFamily="34" charset="0"/>
            </a:endParaRPr>
          </a:p>
        </p:txBody>
      </p:sp>
    </p:spTree>
    <p:extLst>
      <p:ext uri="{BB962C8B-B14F-4D97-AF65-F5344CB8AC3E}">
        <p14:creationId xmlns:p14="http://schemas.microsoft.com/office/powerpoint/2010/main" val="120833864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grpId="0" nodeType="withEffect">
                                  <p:stCondLst>
                                    <p:cond delay="0"/>
                                  </p:stCondLst>
                                  <p:childTnLst>
                                    <p:set>
                                      <p:cBhvr>
                                        <p:cTn id="6" dur="1" fill="hold">
                                          <p:stCondLst>
                                            <p:cond delay="0"/>
                                          </p:stCondLst>
                                        </p:cTn>
                                        <p:tgtEl>
                                          <p:spTgt spid="636934"/>
                                        </p:tgtEl>
                                        <p:attrNameLst>
                                          <p:attrName>style.visibility</p:attrName>
                                        </p:attrNameLst>
                                      </p:cBhvr>
                                      <p:to>
                                        <p:strVal val="visible"/>
                                      </p:to>
                                    </p:set>
                                    <p:animEffect transition="in" filter="box(in)">
                                      <p:cBhvr>
                                        <p:cTn id="7" dur="500"/>
                                        <p:tgtEl>
                                          <p:spTgt spid="6369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693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ltLang="el-GR" sz="3200" dirty="0" smtClean="0">
                <a:solidFill>
                  <a:schemeClr val="accent5">
                    <a:lumMod val="75000"/>
                  </a:schemeClr>
                </a:solidFill>
              </a:rPr>
              <a:t>Learning Objectives</a:t>
            </a:r>
            <a:endParaRPr lang="en-US" altLang="el-GR" dirty="0" smtClean="0">
              <a:solidFill>
                <a:schemeClr val="accent5">
                  <a:lumMod val="75000"/>
                </a:schemeClr>
              </a:solidFill>
            </a:endParaRPr>
          </a:p>
        </p:txBody>
      </p:sp>
      <p:sp>
        <p:nvSpPr>
          <p:cNvPr id="17411" name="Rectangle 3"/>
          <p:cNvSpPr>
            <a:spLocks noGrp="1" noChangeArrowheads="1"/>
          </p:cNvSpPr>
          <p:nvPr>
            <p:ph idx="1"/>
          </p:nvPr>
        </p:nvSpPr>
        <p:spPr>
          <a:solidFill>
            <a:srgbClr val="FFFF99">
              <a:alpha val="48000"/>
            </a:srgbClr>
          </a:solidFill>
        </p:spPr>
        <p:txBody>
          <a:bodyPr/>
          <a:lstStyle/>
          <a:p>
            <a:r>
              <a:rPr lang="en-US" altLang="el-GR" sz="2800" dirty="0" smtClean="0">
                <a:solidFill>
                  <a:srgbClr val="3333FF"/>
                </a:solidFill>
                <a:latin typeface="Arno Pro Caption" panose="02020502040506020403" pitchFamily="18" charset="0"/>
              </a:rPr>
              <a:t>Recall basic definitions of ODEs:</a:t>
            </a:r>
          </a:p>
          <a:p>
            <a:pPr lvl="1"/>
            <a:r>
              <a:rPr lang="en-US" altLang="el-GR" dirty="0" smtClean="0">
                <a:latin typeface="Arno Pro Caption" panose="02020502040506020403" pitchFamily="18" charset="0"/>
              </a:rPr>
              <a:t>Order</a:t>
            </a:r>
          </a:p>
          <a:p>
            <a:pPr lvl="1"/>
            <a:r>
              <a:rPr lang="en-US" altLang="el-GR" dirty="0" smtClean="0">
                <a:latin typeface="Arno Pro Caption" panose="02020502040506020403" pitchFamily="18" charset="0"/>
              </a:rPr>
              <a:t>Linearity</a:t>
            </a:r>
          </a:p>
          <a:p>
            <a:pPr lvl="1"/>
            <a:r>
              <a:rPr lang="en-US" altLang="el-GR" dirty="0" smtClean="0">
                <a:latin typeface="Arno Pro Caption" panose="02020502040506020403" pitchFamily="18" charset="0"/>
              </a:rPr>
              <a:t>Initial conditions</a:t>
            </a:r>
          </a:p>
          <a:p>
            <a:pPr lvl="1"/>
            <a:r>
              <a:rPr lang="en-US" altLang="el-GR" dirty="0" smtClean="0">
                <a:latin typeface="Arno Pro Caption" panose="02020502040506020403" pitchFamily="18" charset="0"/>
              </a:rPr>
              <a:t>Solution</a:t>
            </a:r>
          </a:p>
          <a:p>
            <a:r>
              <a:rPr lang="en-US" altLang="el-GR" sz="2800" b="1" dirty="0" smtClean="0">
                <a:solidFill>
                  <a:srgbClr val="C00000"/>
                </a:solidFill>
                <a:latin typeface="Arno Pro Caption" panose="02020502040506020403" pitchFamily="18" charset="0"/>
              </a:rPr>
              <a:t>Classify ODEs based on:</a:t>
            </a:r>
          </a:p>
          <a:p>
            <a:pPr lvl="1"/>
            <a:r>
              <a:rPr lang="en-US" altLang="el-GR" dirty="0" smtClean="0">
                <a:latin typeface="Arno Pro Caption" panose="02020502040506020403" pitchFamily="18" charset="0"/>
              </a:rPr>
              <a:t>Order, linearity, and conditions. </a:t>
            </a:r>
          </a:p>
          <a:p>
            <a:r>
              <a:rPr lang="en-US" altLang="el-GR" sz="2800" b="1" dirty="0" smtClean="0">
                <a:solidFill>
                  <a:srgbClr val="C00000"/>
                </a:solidFill>
                <a:latin typeface="Arno Pro Caption" panose="02020502040506020403" pitchFamily="18" charset="0"/>
              </a:rPr>
              <a:t>Classify the solution methods.</a:t>
            </a:r>
          </a:p>
        </p:txBody>
      </p:sp>
      <p:sp>
        <p:nvSpPr>
          <p:cNvPr id="2" name="Slide Number Placeholder 1"/>
          <p:cNvSpPr>
            <a:spLocks noGrp="1"/>
          </p:cNvSpPr>
          <p:nvPr>
            <p:ph type="sldNum" sz="quarter" idx="12"/>
          </p:nvPr>
        </p:nvSpPr>
        <p:spPr/>
        <p:txBody>
          <a:bodyPr/>
          <a:lstStyle/>
          <a:p>
            <a:pPr>
              <a:defRPr/>
            </a:pPr>
            <a:fld id="{1CCCA521-1CA5-4D9B-AC10-850ADFFC2AB5}" type="slidenum">
              <a:rPr lang="ar-SA" smtClean="0">
                <a:latin typeface="Berlin Sans FB" panose="020E0602020502020306" pitchFamily="34" charset="0"/>
              </a:rPr>
              <a:pPr>
                <a:defRPr/>
              </a:pPr>
              <a:t>2</a:t>
            </a:fld>
            <a:endParaRPr lang="en-US" dirty="0">
              <a:latin typeface="Berlin Sans FB" panose="020E0602020502020306" pitchFamily="34" charset="0"/>
            </a:endParaRPr>
          </a:p>
        </p:txBody>
      </p:sp>
    </p:spTree>
    <p:extLst>
      <p:ext uri="{BB962C8B-B14F-4D97-AF65-F5344CB8AC3E}">
        <p14:creationId xmlns:p14="http://schemas.microsoft.com/office/powerpoint/2010/main" val="49302880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85800" y="381000"/>
            <a:ext cx="7772400" cy="914400"/>
          </a:xfrm>
        </p:spPr>
        <p:txBody>
          <a:bodyPr/>
          <a:lstStyle/>
          <a:p>
            <a:r>
              <a:rPr lang="en-US" altLang="el-GR" sz="3200" dirty="0" smtClean="0">
                <a:solidFill>
                  <a:schemeClr val="accent6">
                    <a:lumMod val="75000"/>
                  </a:schemeClr>
                </a:solidFill>
                <a:latin typeface="Arno Pro Caption" panose="02020502040506020403" pitchFamily="18" charset="0"/>
              </a:rPr>
              <a:t>Example : </a:t>
            </a:r>
            <a:br>
              <a:rPr lang="en-US" altLang="el-GR" sz="3200" dirty="0" smtClean="0">
                <a:solidFill>
                  <a:schemeClr val="accent6">
                    <a:lumMod val="75000"/>
                  </a:schemeClr>
                </a:solidFill>
                <a:latin typeface="Arno Pro Caption" panose="02020502040506020403" pitchFamily="18" charset="0"/>
              </a:rPr>
            </a:br>
            <a:r>
              <a:rPr lang="en-US" altLang="el-GR" sz="3200" dirty="0" smtClean="0">
                <a:solidFill>
                  <a:schemeClr val="accent6">
                    <a:lumMod val="75000"/>
                  </a:schemeClr>
                </a:solidFill>
                <a:latin typeface="Arno Pro Caption" panose="02020502040506020403" pitchFamily="18" charset="0"/>
              </a:rPr>
              <a:t>Classify </a:t>
            </a:r>
            <a:r>
              <a:rPr lang="en-US" altLang="el-GR" sz="3200" dirty="0">
                <a:solidFill>
                  <a:schemeClr val="accent6">
                    <a:lumMod val="75000"/>
                  </a:schemeClr>
                </a:solidFill>
                <a:latin typeface="Arno Pro Caption" panose="02020502040506020403" pitchFamily="18" charset="0"/>
              </a:rPr>
              <a:t>the following DE in several ways:</a:t>
            </a:r>
          </a:p>
        </p:txBody>
      </p:sp>
      <p:graphicFrame>
        <p:nvGraphicFramePr>
          <p:cNvPr id="12291" name="Object 3"/>
          <p:cNvGraphicFramePr>
            <a:graphicFrameLocks noGrp="1" noChangeAspect="1"/>
          </p:cNvGraphicFramePr>
          <p:nvPr>
            <p:ph sz="half" idx="1"/>
            <p:extLst>
              <p:ext uri="{D42A27DB-BD31-4B8C-83A1-F6EECF244321}">
                <p14:modId xmlns:p14="http://schemas.microsoft.com/office/powerpoint/2010/main" val="2050373110"/>
              </p:ext>
            </p:extLst>
          </p:nvPr>
        </p:nvGraphicFramePr>
        <p:xfrm>
          <a:off x="1752600" y="1319212"/>
          <a:ext cx="5080000" cy="1385888"/>
        </p:xfrm>
        <a:graphic>
          <a:graphicData uri="http://schemas.openxmlformats.org/presentationml/2006/ole">
            <mc:AlternateContent xmlns:mc="http://schemas.openxmlformats.org/markup-compatibility/2006">
              <mc:Choice xmlns:v="urn:schemas-microsoft-com:vml" Requires="v">
                <p:oleObj spid="_x0000_s61481" name="Equation" r:id="rId3" imgW="1536480" imgH="419040" progId="Equation.DSMT4">
                  <p:embed/>
                </p:oleObj>
              </mc:Choice>
              <mc:Fallback>
                <p:oleObj name="Equation" r:id="rId3" imgW="1536480" imgH="419040" progId="Equation.DSMT4">
                  <p:embed/>
                  <p:pic>
                    <p:nvPicPr>
                      <p:cNvPr id="12291"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1319212"/>
                        <a:ext cx="5080000" cy="1385888"/>
                      </a:xfrm>
                      <a:prstGeom prst="rect">
                        <a:avLst/>
                      </a:prstGeom>
                    </p:spPr>
                  </p:pic>
                </p:oleObj>
              </mc:Fallback>
            </mc:AlternateContent>
          </a:graphicData>
        </a:graphic>
      </p:graphicFrame>
      <p:sp>
        <p:nvSpPr>
          <p:cNvPr id="12292" name="Rectangle 4"/>
          <p:cNvSpPr>
            <a:spLocks noGrp="1" noChangeArrowheads="1"/>
          </p:cNvSpPr>
          <p:nvPr>
            <p:ph type="body" sz="half" idx="2"/>
          </p:nvPr>
        </p:nvSpPr>
        <p:spPr>
          <a:xfrm>
            <a:off x="304800" y="2819400"/>
            <a:ext cx="8305800" cy="3200400"/>
          </a:xfrm>
        </p:spPr>
        <p:txBody>
          <a:bodyPr/>
          <a:lstStyle/>
          <a:p>
            <a:r>
              <a:rPr lang="en-US" altLang="el-GR" sz="2800" dirty="0">
                <a:latin typeface="Arno Pro Caption" panose="02020502040506020403" pitchFamily="18" charset="0"/>
              </a:rPr>
              <a:t>The DE is </a:t>
            </a:r>
            <a:r>
              <a:rPr lang="en-US" altLang="el-GR" sz="2800" b="1" i="1" dirty="0">
                <a:solidFill>
                  <a:schemeClr val="accent6">
                    <a:lumMod val="75000"/>
                  </a:schemeClr>
                </a:solidFill>
                <a:latin typeface="Arno Pro Caption" panose="02020502040506020403" pitchFamily="18" charset="0"/>
              </a:rPr>
              <a:t>linear</a:t>
            </a:r>
            <a:r>
              <a:rPr lang="en-US" altLang="el-GR" sz="2800" dirty="0">
                <a:latin typeface="Arno Pro Caption" panose="02020502040506020403" pitchFamily="18" charset="0"/>
              </a:rPr>
              <a:t> since none of the coefficients are functions of </a:t>
            </a:r>
            <a:r>
              <a:rPr lang="en-US" altLang="el-GR" sz="2800" b="1" i="1" dirty="0">
                <a:solidFill>
                  <a:schemeClr val="accent6">
                    <a:lumMod val="75000"/>
                  </a:schemeClr>
                </a:solidFill>
                <a:latin typeface="Arno Pro Caption" panose="02020502040506020403" pitchFamily="18" charset="0"/>
              </a:rPr>
              <a:t>y</a:t>
            </a:r>
            <a:r>
              <a:rPr lang="en-US" altLang="el-GR" sz="2800" dirty="0">
                <a:latin typeface="Arno Pro Caption" panose="02020502040506020403" pitchFamily="18" charset="0"/>
              </a:rPr>
              <a:t> and there are no higher degree terms in </a:t>
            </a:r>
            <a:r>
              <a:rPr lang="en-US" altLang="el-GR" sz="2800" b="1" i="1" dirty="0">
                <a:solidFill>
                  <a:schemeClr val="accent6">
                    <a:lumMod val="75000"/>
                  </a:schemeClr>
                </a:solidFill>
                <a:latin typeface="Arno Pro Caption" panose="02020502040506020403" pitchFamily="18" charset="0"/>
              </a:rPr>
              <a:t>y</a:t>
            </a:r>
            <a:r>
              <a:rPr lang="en-US" altLang="el-GR" sz="2800" i="1" dirty="0">
                <a:latin typeface="Arno Pro Caption" panose="02020502040506020403" pitchFamily="18" charset="0"/>
              </a:rPr>
              <a:t> </a:t>
            </a:r>
            <a:r>
              <a:rPr lang="en-US" altLang="el-GR" sz="2800" dirty="0">
                <a:latin typeface="Arno Pro Caption" panose="02020502040506020403" pitchFamily="18" charset="0"/>
              </a:rPr>
              <a:t>or its derivatives.</a:t>
            </a:r>
          </a:p>
          <a:p>
            <a:r>
              <a:rPr lang="en-US" altLang="el-GR" sz="2800" dirty="0" smtClean="0">
                <a:latin typeface="Arno Pro Caption" panose="02020502040506020403" pitchFamily="18" charset="0"/>
              </a:rPr>
              <a:t>The </a:t>
            </a:r>
            <a:r>
              <a:rPr lang="en-US" altLang="el-GR" sz="2800" dirty="0">
                <a:latin typeface="Arno Pro Caption" panose="02020502040506020403" pitchFamily="18" charset="0"/>
              </a:rPr>
              <a:t>DE is an </a:t>
            </a:r>
            <a:r>
              <a:rPr lang="en-US" altLang="el-GR" sz="2800" b="1" i="1" dirty="0">
                <a:solidFill>
                  <a:schemeClr val="accent6">
                    <a:lumMod val="75000"/>
                  </a:schemeClr>
                </a:solidFill>
                <a:latin typeface="Arno Pro Caption" panose="02020502040506020403" pitchFamily="18" charset="0"/>
              </a:rPr>
              <a:t>ordinary</a:t>
            </a:r>
            <a:r>
              <a:rPr lang="en-US" altLang="el-GR" sz="2800" dirty="0">
                <a:latin typeface="Arno Pro Caption" panose="02020502040506020403" pitchFamily="18" charset="0"/>
              </a:rPr>
              <a:t> type since</a:t>
            </a:r>
            <a:r>
              <a:rPr lang="en-US" altLang="el-GR" sz="2800" i="1" dirty="0">
                <a:latin typeface="Arno Pro Caption" panose="02020502040506020403" pitchFamily="18" charset="0"/>
              </a:rPr>
              <a:t> </a:t>
            </a:r>
            <a:r>
              <a:rPr lang="en-US" altLang="el-GR" sz="2800" b="1" i="1" dirty="0">
                <a:solidFill>
                  <a:schemeClr val="accent6">
                    <a:lumMod val="75000"/>
                  </a:schemeClr>
                </a:solidFill>
                <a:latin typeface="Arno Pro Caption" panose="02020502040506020403" pitchFamily="18" charset="0"/>
              </a:rPr>
              <a:t>y</a:t>
            </a:r>
            <a:r>
              <a:rPr lang="en-US" altLang="el-GR" sz="2800" i="1" dirty="0">
                <a:latin typeface="Arno Pro Caption" panose="02020502040506020403" pitchFamily="18" charset="0"/>
              </a:rPr>
              <a:t> </a:t>
            </a:r>
            <a:r>
              <a:rPr lang="en-US" altLang="el-GR" sz="2800" dirty="0">
                <a:latin typeface="Arno Pro Caption" panose="02020502040506020403" pitchFamily="18" charset="0"/>
              </a:rPr>
              <a:t>is a function only of </a:t>
            </a:r>
            <a:r>
              <a:rPr lang="en-US" altLang="el-GR" sz="2800" b="1" i="1" dirty="0">
                <a:solidFill>
                  <a:schemeClr val="accent6">
                    <a:lumMod val="75000"/>
                  </a:schemeClr>
                </a:solidFill>
                <a:latin typeface="Arno Pro Caption" panose="02020502040506020403" pitchFamily="18" charset="0"/>
              </a:rPr>
              <a:t>t</a:t>
            </a:r>
            <a:r>
              <a:rPr lang="en-US" altLang="el-GR" sz="2800" dirty="0">
                <a:latin typeface="Arno Pro Caption" panose="02020502040506020403" pitchFamily="18" charset="0"/>
              </a:rPr>
              <a:t>.</a:t>
            </a:r>
          </a:p>
        </p:txBody>
      </p:sp>
      <p:sp>
        <p:nvSpPr>
          <p:cNvPr id="2" name="Slide Number Placeholder 1"/>
          <p:cNvSpPr>
            <a:spLocks noGrp="1"/>
          </p:cNvSpPr>
          <p:nvPr>
            <p:ph type="sldNum" sz="quarter" idx="12"/>
          </p:nvPr>
        </p:nvSpPr>
        <p:spPr>
          <a:xfrm>
            <a:off x="6832600" y="6248400"/>
            <a:ext cx="1905000" cy="457200"/>
          </a:xfrm>
        </p:spPr>
        <p:txBody>
          <a:bodyPr/>
          <a:lstStyle/>
          <a:p>
            <a:fld id="{3C6EFAC4-453E-471A-855F-A4B63D2CCF02}" type="slidenum">
              <a:rPr lang="en-US" altLang="el-GR" b="0" smtClean="0">
                <a:latin typeface="Arial" panose="020B0604020202020204" pitchFamily="34" charset="0"/>
                <a:cs typeface="Arial" panose="020B0604020202020204" pitchFamily="34" charset="0"/>
              </a:rPr>
              <a:pPr/>
              <a:t>20</a:t>
            </a:fld>
            <a:endParaRPr lang="en-US" altLang="el-GR" b="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6169070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57200" y="277813"/>
            <a:ext cx="8229600" cy="788987"/>
          </a:xfrm>
        </p:spPr>
        <p:txBody>
          <a:bodyPr/>
          <a:lstStyle/>
          <a:p>
            <a:r>
              <a:rPr lang="en-US" altLang="el-GR" sz="3200" b="1" dirty="0" smtClean="0">
                <a:latin typeface="Arno Pro Caption" panose="02020502040506020403" pitchFamily="18" charset="0"/>
              </a:rPr>
              <a:t>Auxiliary Conditions</a:t>
            </a:r>
          </a:p>
        </p:txBody>
      </p:sp>
      <p:sp>
        <p:nvSpPr>
          <p:cNvPr id="31747" name="Rectangle 3"/>
          <p:cNvSpPr>
            <a:spLocks noGrp="1" noChangeArrowheads="1"/>
          </p:cNvSpPr>
          <p:nvPr>
            <p:ph type="body" sz="half" idx="1"/>
          </p:nvPr>
        </p:nvSpPr>
        <p:spPr>
          <a:xfrm>
            <a:off x="4800600" y="3124200"/>
            <a:ext cx="3962400" cy="2286000"/>
          </a:xfrm>
        </p:spPr>
        <p:txBody>
          <a:bodyPr/>
          <a:lstStyle/>
          <a:p>
            <a:pPr algn="ctr">
              <a:buFont typeface="Wingdings" pitchFamily="2" charset="2"/>
              <a:buNone/>
            </a:pPr>
            <a:r>
              <a:rPr lang="en-US" altLang="el-GR" b="1" dirty="0" smtClean="0">
                <a:solidFill>
                  <a:srgbClr val="C00000"/>
                </a:solidFill>
                <a:latin typeface="Arno Pro Caption" panose="02020502040506020403" pitchFamily="18" charset="0"/>
              </a:rPr>
              <a:t>Boundary Conditions</a:t>
            </a:r>
          </a:p>
          <a:p>
            <a:pPr>
              <a:buFont typeface="Wingdings" pitchFamily="2" charset="2"/>
              <a:buNone/>
            </a:pPr>
            <a:endParaRPr lang="en-US" altLang="el-GR" sz="2000" dirty="0" smtClean="0">
              <a:latin typeface="Arno Pro Caption" panose="02020502040506020403" pitchFamily="18" charset="0"/>
            </a:endParaRPr>
          </a:p>
          <a:p>
            <a:pPr marL="0" indent="0" algn="ctr">
              <a:buNone/>
            </a:pPr>
            <a:r>
              <a:rPr lang="en-US" altLang="el-GR" sz="2400" dirty="0" smtClean="0">
                <a:latin typeface="Arno Pro Caption" panose="02020502040506020403" pitchFamily="18" charset="0"/>
              </a:rPr>
              <a:t>The conditions are </a:t>
            </a:r>
            <a:r>
              <a:rPr lang="en-US" altLang="el-GR" sz="2400" dirty="0" smtClean="0">
                <a:solidFill>
                  <a:srgbClr val="FF0000"/>
                </a:solidFill>
                <a:latin typeface="Arno Pro Caption" panose="02020502040506020403" pitchFamily="18" charset="0"/>
              </a:rPr>
              <a:t>not at one point of the independent variable</a:t>
            </a:r>
          </a:p>
        </p:txBody>
      </p:sp>
      <p:sp>
        <p:nvSpPr>
          <p:cNvPr id="31749" name="Rectangle 4"/>
          <p:cNvSpPr>
            <a:spLocks noChangeArrowheads="1"/>
          </p:cNvSpPr>
          <p:nvPr/>
        </p:nvSpPr>
        <p:spPr bwMode="auto">
          <a:xfrm>
            <a:off x="4800600" y="3124200"/>
            <a:ext cx="3962400" cy="2362200"/>
          </a:xfrm>
          <a:prstGeom prst="rect">
            <a:avLst/>
          </a:prstGeom>
          <a:noFill/>
          <a:ln w="2857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l-GR" altLang="el-GR" sz="1800">
              <a:latin typeface="Verdana" pitchFamily="34" charset="0"/>
            </a:endParaRPr>
          </a:p>
        </p:txBody>
      </p:sp>
      <p:sp>
        <p:nvSpPr>
          <p:cNvPr id="31750" name="Rectangle 5"/>
          <p:cNvSpPr>
            <a:spLocks noChangeArrowheads="1"/>
          </p:cNvSpPr>
          <p:nvPr/>
        </p:nvSpPr>
        <p:spPr bwMode="auto">
          <a:xfrm>
            <a:off x="685800" y="3200400"/>
            <a:ext cx="373380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lgn="ctr">
              <a:buClr>
                <a:schemeClr val="bg2"/>
              </a:buClr>
              <a:buSzPct val="75000"/>
              <a:buFont typeface="Wingdings" pitchFamily="2" charset="2"/>
              <a:buNone/>
            </a:pPr>
            <a:r>
              <a:rPr lang="en-US" altLang="el-GR" b="1" dirty="0">
                <a:solidFill>
                  <a:srgbClr val="0000FF"/>
                </a:solidFill>
                <a:latin typeface="Arno Pro Caption" panose="02020502040506020403" pitchFamily="18" charset="0"/>
              </a:rPr>
              <a:t>Initial Conditions</a:t>
            </a:r>
          </a:p>
          <a:p>
            <a:pPr>
              <a:buClr>
                <a:schemeClr val="bg2"/>
              </a:buClr>
              <a:buSzPct val="75000"/>
              <a:buFont typeface="Wingdings" pitchFamily="2" charset="2"/>
              <a:buNone/>
            </a:pPr>
            <a:endParaRPr lang="en-US" altLang="el-GR" sz="2000" dirty="0">
              <a:latin typeface="Arno Pro Caption" panose="02020502040506020403" pitchFamily="18" charset="0"/>
            </a:endParaRPr>
          </a:p>
          <a:p>
            <a:pPr marL="0" indent="0" algn="ctr">
              <a:buClr>
                <a:schemeClr val="bg2"/>
              </a:buClr>
              <a:buSzPct val="75000"/>
              <a:buNone/>
            </a:pPr>
            <a:r>
              <a:rPr lang="en-US" altLang="el-GR" sz="2400" dirty="0">
                <a:latin typeface="Arno Pro Caption" panose="02020502040506020403" pitchFamily="18" charset="0"/>
              </a:rPr>
              <a:t>All conditions are at </a:t>
            </a:r>
            <a:r>
              <a:rPr lang="en-US" altLang="el-GR" sz="2400" dirty="0">
                <a:solidFill>
                  <a:srgbClr val="FF0000"/>
                </a:solidFill>
                <a:latin typeface="Arno Pro Caption" panose="02020502040506020403" pitchFamily="18" charset="0"/>
              </a:rPr>
              <a:t>one point of the independent variable</a:t>
            </a:r>
          </a:p>
          <a:p>
            <a:pPr>
              <a:buClr>
                <a:schemeClr val="bg2"/>
              </a:buClr>
              <a:buSzPct val="75000"/>
              <a:buFont typeface="Wingdings" pitchFamily="2" charset="2"/>
              <a:buNone/>
            </a:pPr>
            <a:endParaRPr lang="en-US" altLang="el-GR" sz="2000" dirty="0">
              <a:latin typeface="Arno Pro Caption" panose="02020502040506020403" pitchFamily="18" charset="0"/>
            </a:endParaRPr>
          </a:p>
        </p:txBody>
      </p:sp>
      <p:sp>
        <p:nvSpPr>
          <p:cNvPr id="31751" name="Rectangle 6"/>
          <p:cNvSpPr>
            <a:spLocks noChangeArrowheads="1"/>
          </p:cNvSpPr>
          <p:nvPr/>
        </p:nvSpPr>
        <p:spPr bwMode="auto">
          <a:xfrm>
            <a:off x="533400" y="3124200"/>
            <a:ext cx="3962400" cy="2362200"/>
          </a:xfrm>
          <a:prstGeom prst="rect">
            <a:avLst/>
          </a:prstGeom>
          <a:noFill/>
          <a:ln w="2857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l-GR" altLang="el-GR" sz="1800">
              <a:latin typeface="Verdana" pitchFamily="34" charset="0"/>
            </a:endParaRPr>
          </a:p>
        </p:txBody>
      </p:sp>
      <p:sp>
        <p:nvSpPr>
          <p:cNvPr id="31752" name="Rectangle 7"/>
          <p:cNvSpPr>
            <a:spLocks noChangeArrowheads="1"/>
          </p:cNvSpPr>
          <p:nvPr/>
        </p:nvSpPr>
        <p:spPr bwMode="auto">
          <a:xfrm>
            <a:off x="2667000" y="1676400"/>
            <a:ext cx="4343400" cy="838200"/>
          </a:xfrm>
          <a:prstGeom prst="rect">
            <a:avLst/>
          </a:prstGeom>
          <a:solidFill>
            <a:srgbClr val="CCFFFF"/>
          </a:solidFill>
          <a:ln w="9525">
            <a:solidFill>
              <a:srgbClr val="0000FF"/>
            </a:solidFill>
            <a:miter lim="800000"/>
            <a:headEnd/>
            <a:tailEnd/>
          </a:ln>
        </p:spPr>
        <p:txBody>
          <a:bodyPr/>
          <a:lstStyle>
            <a:lvl1pPr marL="342900" indent="-342900">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lgn="ctr">
              <a:buClr>
                <a:schemeClr val="bg2"/>
              </a:buClr>
              <a:buSzPct val="75000"/>
              <a:buFont typeface="Wingdings" pitchFamily="2" charset="2"/>
              <a:buNone/>
            </a:pPr>
            <a:r>
              <a:rPr lang="en-US" altLang="el-GR" dirty="0">
                <a:solidFill>
                  <a:srgbClr val="FF0000"/>
                </a:solidFill>
                <a:latin typeface="Arno Pro Caption" panose="02020502040506020403" pitchFamily="18" charset="0"/>
              </a:rPr>
              <a:t>Auxiliary Conditions</a:t>
            </a:r>
          </a:p>
        </p:txBody>
      </p:sp>
      <p:sp>
        <p:nvSpPr>
          <p:cNvPr id="31753" name="Line 8"/>
          <p:cNvSpPr>
            <a:spLocks noChangeShapeType="1"/>
          </p:cNvSpPr>
          <p:nvPr/>
        </p:nvSpPr>
        <p:spPr bwMode="auto">
          <a:xfrm>
            <a:off x="4724400" y="2514600"/>
            <a:ext cx="0" cy="228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31754" name="Line 9"/>
          <p:cNvSpPr>
            <a:spLocks noChangeShapeType="1"/>
          </p:cNvSpPr>
          <p:nvPr/>
        </p:nvSpPr>
        <p:spPr bwMode="auto">
          <a:xfrm>
            <a:off x="2362200" y="2743200"/>
            <a:ext cx="44958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31755" name="Line 10"/>
          <p:cNvSpPr>
            <a:spLocks noChangeShapeType="1"/>
          </p:cNvSpPr>
          <p:nvPr/>
        </p:nvSpPr>
        <p:spPr bwMode="auto">
          <a:xfrm>
            <a:off x="2362200" y="2743200"/>
            <a:ext cx="0" cy="3810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31756" name="Line 11"/>
          <p:cNvSpPr>
            <a:spLocks noChangeShapeType="1"/>
          </p:cNvSpPr>
          <p:nvPr/>
        </p:nvSpPr>
        <p:spPr bwMode="auto">
          <a:xfrm>
            <a:off x="6858000" y="2743200"/>
            <a:ext cx="0" cy="3810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2" name="Slide Number Placeholder 1"/>
          <p:cNvSpPr>
            <a:spLocks noGrp="1"/>
          </p:cNvSpPr>
          <p:nvPr>
            <p:ph type="sldNum" sz="quarter" idx="12"/>
          </p:nvPr>
        </p:nvSpPr>
        <p:spPr/>
        <p:txBody>
          <a:bodyPr/>
          <a:lstStyle/>
          <a:p>
            <a:pPr>
              <a:defRPr/>
            </a:pPr>
            <a:fld id="{DAEFF2F3-25AB-4163-B428-3C8956C33EF3}" type="slidenum">
              <a:rPr lang="ar-SA" b="0" smtClean="0"/>
              <a:pPr>
                <a:defRPr/>
              </a:pPr>
              <a:t>21</a:t>
            </a:fld>
            <a:endParaRPr lang="en-US" b="0" dirty="0"/>
          </a:p>
        </p:txBody>
      </p:sp>
    </p:spTree>
    <p:extLst>
      <p:ext uri="{BB962C8B-B14F-4D97-AF65-F5344CB8AC3E}">
        <p14:creationId xmlns:p14="http://schemas.microsoft.com/office/powerpoint/2010/main" val="275940164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Content Placeholder 2"/>
          <p:cNvSpPr>
            <a:spLocks noGrp="1"/>
          </p:cNvSpPr>
          <p:nvPr>
            <p:ph idx="1"/>
          </p:nvPr>
        </p:nvSpPr>
        <p:spPr>
          <a:xfrm>
            <a:off x="395536" y="404664"/>
            <a:ext cx="8362950" cy="5904656"/>
          </a:xfrm>
        </p:spPr>
        <p:txBody>
          <a:bodyPr/>
          <a:lstStyle/>
          <a:p>
            <a:r>
              <a:rPr lang="en-US" altLang="el-GR" sz="2400" dirty="0" smtClean="0">
                <a:latin typeface="Arno Pro Caption" pitchFamily="18" charset="0"/>
              </a:rPr>
              <a:t>The solution to a differential equation depends not only on the equation itself, but on the boundary conditions as well. In fact, it is the boundary conditions that pick one, many, or even none of all the possible solutions to a differential equation.</a:t>
            </a:r>
          </a:p>
          <a:p>
            <a:r>
              <a:rPr lang="en-US" altLang="el-GR" sz="2400" dirty="0" smtClean="0">
                <a:latin typeface="Arno Pro Caption" pitchFamily="18" charset="0"/>
              </a:rPr>
              <a:t>Furthermore, the number, location, and character of the boundary conditions affect considerably the choice of numerical method used. </a:t>
            </a:r>
          </a:p>
          <a:p>
            <a:r>
              <a:rPr lang="en-US" altLang="el-GR" sz="2400" b="1" dirty="0" smtClean="0">
                <a:solidFill>
                  <a:srgbClr val="FF0000"/>
                </a:solidFill>
                <a:latin typeface="Arno Pro Caption" pitchFamily="18" charset="0"/>
              </a:rPr>
              <a:t>In a typical problem</a:t>
            </a:r>
            <a:r>
              <a:rPr lang="en-US" altLang="el-GR" sz="2400" dirty="0" smtClean="0">
                <a:latin typeface="Arno Pro Caption" pitchFamily="18" charset="0"/>
              </a:rPr>
              <a:t>, for each differential equation of order N, there are N boundary conditions required, each of which has to be of order at most N−1. </a:t>
            </a:r>
          </a:p>
          <a:p>
            <a:r>
              <a:rPr lang="en-US" altLang="el-GR" sz="2400" dirty="0" smtClean="0">
                <a:latin typeface="Arno Pro Caption" pitchFamily="18" charset="0"/>
              </a:rPr>
              <a:t>In a so-called </a:t>
            </a:r>
            <a:r>
              <a:rPr lang="en-US" altLang="el-GR" sz="2400" b="1" dirty="0" smtClean="0">
                <a:solidFill>
                  <a:srgbClr val="FF0000"/>
                </a:solidFill>
                <a:latin typeface="Arno Pro Caption" pitchFamily="18" charset="0"/>
              </a:rPr>
              <a:t>initial value problem</a:t>
            </a:r>
            <a:r>
              <a:rPr lang="en-US" altLang="el-GR" sz="2400" dirty="0" smtClean="0">
                <a:latin typeface="Arno Pro Caption" pitchFamily="18" charset="0"/>
              </a:rPr>
              <a:t>, all boundary conditions are given at the same place in the domain of solution, i.e., for the same value of the independent parameter. </a:t>
            </a:r>
          </a:p>
          <a:p>
            <a:r>
              <a:rPr lang="en-US" altLang="el-GR" sz="2400" dirty="0" smtClean="0">
                <a:latin typeface="Arno Pro Caption" pitchFamily="18" charset="0"/>
              </a:rPr>
              <a:t>In a </a:t>
            </a:r>
            <a:r>
              <a:rPr lang="en-US" altLang="el-GR" sz="2400" b="1" dirty="0" smtClean="0">
                <a:solidFill>
                  <a:srgbClr val="FF0000"/>
                </a:solidFill>
                <a:latin typeface="Arno Pro Caption" pitchFamily="18" charset="0"/>
              </a:rPr>
              <a:t>boundary-value problem</a:t>
            </a:r>
            <a:r>
              <a:rPr lang="en-US" altLang="el-GR" sz="2400" dirty="0" smtClean="0">
                <a:latin typeface="Arno Pro Caption" pitchFamily="18" charset="0"/>
              </a:rPr>
              <a:t>, different boundary conditions are given at different places in the domain of solution.</a:t>
            </a:r>
            <a:endParaRPr lang="el-GR" altLang="el-GR" sz="2400" dirty="0" smtClean="0">
              <a:latin typeface="Arno Pro Caption" pitchFamily="18" charset="0"/>
            </a:endParaRPr>
          </a:p>
        </p:txBody>
      </p:sp>
      <p:sp>
        <p:nvSpPr>
          <p:cNvPr id="3" name="Slide Number Placeholder 2"/>
          <p:cNvSpPr>
            <a:spLocks noGrp="1"/>
          </p:cNvSpPr>
          <p:nvPr>
            <p:ph type="sldNum" sz="quarter" idx="12"/>
          </p:nvPr>
        </p:nvSpPr>
        <p:spPr/>
        <p:txBody>
          <a:bodyPr/>
          <a:lstStyle/>
          <a:p>
            <a:pPr>
              <a:defRPr/>
            </a:pPr>
            <a:fld id="{1CCCA521-1CA5-4D9B-AC10-850ADFFC2AB5}" type="slidenum">
              <a:rPr lang="ar-SA" smtClean="0">
                <a:latin typeface="Berlin Sans FB" panose="020E0602020502020306" pitchFamily="34" charset="0"/>
              </a:rPr>
              <a:pPr>
                <a:defRPr/>
              </a:pPr>
              <a:t>22</a:t>
            </a:fld>
            <a:endParaRPr lang="en-US" dirty="0">
              <a:latin typeface="Berlin Sans FB" panose="020E0602020502020306" pitchFamily="34" charset="0"/>
            </a:endParaRPr>
          </a:p>
        </p:txBody>
      </p:sp>
    </p:spTree>
    <p:extLst>
      <p:ext uri="{BB962C8B-B14F-4D97-AF65-F5344CB8AC3E}">
        <p14:creationId xmlns:p14="http://schemas.microsoft.com/office/powerpoint/2010/main" val="38555278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2" name="Rectangle 2"/>
          <p:cNvSpPr>
            <a:spLocks noGrp="1" noChangeArrowheads="1"/>
          </p:cNvSpPr>
          <p:nvPr>
            <p:ph type="title"/>
          </p:nvPr>
        </p:nvSpPr>
        <p:spPr/>
        <p:txBody>
          <a:bodyPr rtlCol="0">
            <a:normAutofit/>
          </a:bodyPr>
          <a:lstStyle/>
          <a:p>
            <a:pPr fontAlgn="auto">
              <a:spcAft>
                <a:spcPts val="0"/>
              </a:spcAft>
              <a:defRPr/>
            </a:pPr>
            <a:r>
              <a:rPr lang="en-US" altLang="el-GR" sz="3200" b="1" dirty="0" smtClean="0">
                <a:solidFill>
                  <a:srgbClr val="C00000"/>
                </a:solidFill>
                <a:latin typeface="Arno Pro Caption" panose="02020502040506020403" pitchFamily="18" charset="0"/>
              </a:rPr>
              <a:t>Boundary-Value</a:t>
            </a:r>
            <a:r>
              <a:rPr lang="en-US" altLang="el-GR" sz="3200" b="1" dirty="0" smtClean="0">
                <a:latin typeface="Arno Pro Caption" panose="02020502040506020403" pitchFamily="18" charset="0"/>
              </a:rPr>
              <a:t> (</a:t>
            </a:r>
            <a:r>
              <a:rPr lang="en-US" altLang="el-GR" sz="3200" b="1" dirty="0" smtClean="0">
                <a:solidFill>
                  <a:srgbClr val="C00000"/>
                </a:solidFill>
                <a:latin typeface="Arno Pro Caption" panose="02020502040506020403" pitchFamily="18" charset="0"/>
              </a:rPr>
              <a:t>BVP</a:t>
            </a:r>
            <a:r>
              <a:rPr lang="en-US" altLang="el-GR" sz="3200" b="1" dirty="0" smtClean="0">
                <a:latin typeface="Arno Pro Caption" panose="02020502040506020403" pitchFamily="18" charset="0"/>
              </a:rPr>
              <a:t>) and </a:t>
            </a:r>
            <a:br>
              <a:rPr lang="en-US" altLang="el-GR" sz="3200" b="1" dirty="0" smtClean="0">
                <a:latin typeface="Arno Pro Caption" panose="02020502040506020403" pitchFamily="18" charset="0"/>
              </a:rPr>
            </a:br>
            <a:r>
              <a:rPr lang="en-US" altLang="el-GR" sz="3200" b="1" dirty="0" smtClean="0">
                <a:solidFill>
                  <a:srgbClr val="00B050"/>
                </a:solidFill>
                <a:latin typeface="Arno Pro Caption" panose="02020502040506020403" pitchFamily="18" charset="0"/>
              </a:rPr>
              <a:t>Initial value Problems </a:t>
            </a:r>
            <a:r>
              <a:rPr lang="en-US" altLang="el-GR" sz="3200" b="1" dirty="0" smtClean="0">
                <a:latin typeface="Arno Pro Caption" panose="02020502040506020403" pitchFamily="18" charset="0"/>
              </a:rPr>
              <a:t>(</a:t>
            </a:r>
            <a:r>
              <a:rPr lang="en-US" altLang="el-GR" sz="3200" b="1" dirty="0" smtClean="0">
                <a:solidFill>
                  <a:srgbClr val="00B050"/>
                </a:solidFill>
                <a:latin typeface="Arno Pro Caption" panose="02020502040506020403" pitchFamily="18" charset="0"/>
              </a:rPr>
              <a:t>IVP</a:t>
            </a:r>
            <a:r>
              <a:rPr lang="en-US" altLang="el-GR" sz="3200" b="1" dirty="0" smtClean="0">
                <a:latin typeface="Arno Pro Caption" panose="02020502040506020403" pitchFamily="18" charset="0"/>
              </a:rPr>
              <a:t>)</a:t>
            </a:r>
          </a:p>
        </p:txBody>
      </p:sp>
      <p:sp>
        <p:nvSpPr>
          <p:cNvPr id="32772" name="Rectangle 3"/>
          <p:cNvSpPr>
            <a:spLocks noGrp="1" noChangeArrowheads="1"/>
          </p:cNvSpPr>
          <p:nvPr>
            <p:ph type="body" sz="half" idx="1"/>
          </p:nvPr>
        </p:nvSpPr>
        <p:spPr>
          <a:xfrm>
            <a:off x="4495800" y="1676400"/>
            <a:ext cx="4343400" cy="4378325"/>
          </a:xfrm>
        </p:spPr>
        <p:txBody>
          <a:bodyPr/>
          <a:lstStyle/>
          <a:p>
            <a:pPr>
              <a:buFont typeface="Wingdings" pitchFamily="2" charset="2"/>
              <a:buNone/>
            </a:pPr>
            <a:r>
              <a:rPr lang="en-US" altLang="el-GR" sz="2400" dirty="0" smtClean="0">
                <a:solidFill>
                  <a:srgbClr val="C00000"/>
                </a:solidFill>
                <a:latin typeface="Arno Pro Caption" panose="02020502040506020403" pitchFamily="18" charset="0"/>
              </a:rPr>
              <a:t>Boundary-Value Problems</a:t>
            </a:r>
          </a:p>
          <a:p>
            <a:r>
              <a:rPr lang="en-US" altLang="el-GR" sz="2400" dirty="0" smtClean="0">
                <a:latin typeface="Arno Pro Caption" panose="02020502040506020403" pitchFamily="18" charset="0"/>
              </a:rPr>
              <a:t>The auxiliary conditions are </a:t>
            </a:r>
            <a:r>
              <a:rPr lang="en-US" altLang="el-GR" sz="2400" dirty="0" smtClean="0">
                <a:solidFill>
                  <a:srgbClr val="FF0000"/>
                </a:solidFill>
                <a:latin typeface="Arno Pro Caption" panose="02020502040506020403" pitchFamily="18" charset="0"/>
              </a:rPr>
              <a:t>not at one point of the independent variable</a:t>
            </a:r>
          </a:p>
          <a:p>
            <a:r>
              <a:rPr lang="en-US" altLang="el-GR" sz="2400" dirty="0" smtClean="0">
                <a:latin typeface="Arno Pro Caption" panose="02020502040506020403" pitchFamily="18" charset="0"/>
              </a:rPr>
              <a:t>More difficult to solve than initial value problems</a:t>
            </a:r>
          </a:p>
        </p:txBody>
      </p:sp>
      <p:graphicFrame>
        <p:nvGraphicFramePr>
          <p:cNvPr id="32773" name="Object 4"/>
          <p:cNvGraphicFramePr>
            <a:graphicFrameLocks noGrp="1" noChangeAspect="1"/>
          </p:cNvGraphicFramePr>
          <p:nvPr>
            <p:ph sz="quarter" idx="2"/>
          </p:nvPr>
        </p:nvGraphicFramePr>
        <p:xfrm>
          <a:off x="5181600" y="4376738"/>
          <a:ext cx="3124200" cy="1165225"/>
        </p:xfrm>
        <a:graphic>
          <a:graphicData uri="http://schemas.openxmlformats.org/presentationml/2006/ole">
            <mc:AlternateContent xmlns:mc="http://schemas.openxmlformats.org/markup-compatibility/2006">
              <mc:Choice xmlns:v="urn:schemas-microsoft-com:vml" Requires="v">
                <p:oleObj spid="_x0000_s62534" name="Equation" r:id="rId4" imgW="1257300" imgH="457200" progId="Equation.3">
                  <p:embed/>
                </p:oleObj>
              </mc:Choice>
              <mc:Fallback>
                <p:oleObj name="Equation" r:id="rId4" imgW="1257300" imgH="457200" progId="Equation.3">
                  <p:embed/>
                  <p:pic>
                    <p:nvPicPr>
                      <p:cNvPr id="32773"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81600" y="4376738"/>
                        <a:ext cx="3124200" cy="1165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2774" name="Rectangle 5"/>
          <p:cNvSpPr>
            <a:spLocks noChangeArrowheads="1"/>
          </p:cNvSpPr>
          <p:nvPr/>
        </p:nvSpPr>
        <p:spPr bwMode="auto">
          <a:xfrm>
            <a:off x="4495800" y="1600200"/>
            <a:ext cx="4267200" cy="4114800"/>
          </a:xfrm>
          <a:prstGeom prst="rect">
            <a:avLst/>
          </a:prstGeom>
          <a:noFill/>
          <a:ln w="2857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l-GR" altLang="el-GR" sz="1800">
              <a:latin typeface="Arno Pro Caption" panose="02020502040506020403" pitchFamily="18" charset="0"/>
            </a:endParaRPr>
          </a:p>
        </p:txBody>
      </p:sp>
      <p:sp>
        <p:nvSpPr>
          <p:cNvPr id="32775" name="Rectangle 6"/>
          <p:cNvSpPr>
            <a:spLocks noChangeArrowheads="1"/>
          </p:cNvSpPr>
          <p:nvPr/>
        </p:nvSpPr>
        <p:spPr bwMode="auto">
          <a:xfrm>
            <a:off x="457200" y="1600200"/>
            <a:ext cx="3733800" cy="4411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buClr>
                <a:schemeClr val="bg2"/>
              </a:buClr>
              <a:buSzPct val="75000"/>
              <a:buFont typeface="Wingdings" pitchFamily="2" charset="2"/>
              <a:buNone/>
            </a:pPr>
            <a:r>
              <a:rPr lang="en-US" altLang="el-GR" sz="2400" dirty="0">
                <a:solidFill>
                  <a:srgbClr val="00B050"/>
                </a:solidFill>
                <a:latin typeface="Arno Pro Caption" panose="02020502040506020403" pitchFamily="18" charset="0"/>
              </a:rPr>
              <a:t>Initial-Value Problems</a:t>
            </a:r>
          </a:p>
          <a:p>
            <a:pPr>
              <a:buClr>
                <a:schemeClr val="bg2"/>
              </a:buClr>
              <a:buSzPct val="75000"/>
              <a:buFont typeface="Wingdings" pitchFamily="2" charset="2"/>
              <a:buNone/>
            </a:pPr>
            <a:endParaRPr lang="en-US" altLang="el-GR" sz="2000" dirty="0">
              <a:latin typeface="Arno Pro Caption" panose="02020502040506020403" pitchFamily="18" charset="0"/>
            </a:endParaRPr>
          </a:p>
          <a:p>
            <a:pPr marL="0" indent="0">
              <a:buClr>
                <a:schemeClr val="bg2"/>
              </a:buClr>
              <a:buSzPct val="75000"/>
              <a:buNone/>
            </a:pPr>
            <a:r>
              <a:rPr lang="en-US" altLang="el-GR" sz="2000" dirty="0">
                <a:latin typeface="Arno Pro Caption" panose="02020502040506020403" pitchFamily="18" charset="0"/>
              </a:rPr>
              <a:t>The auxiliary conditions are at </a:t>
            </a:r>
            <a:r>
              <a:rPr lang="en-US" altLang="el-GR" sz="2000" dirty="0">
                <a:solidFill>
                  <a:srgbClr val="FF0000"/>
                </a:solidFill>
                <a:latin typeface="Arno Pro Caption" panose="02020502040506020403" pitchFamily="18" charset="0"/>
              </a:rPr>
              <a:t>one point of the </a:t>
            </a:r>
            <a:r>
              <a:rPr lang="en-US" altLang="el-GR" sz="2400" dirty="0">
                <a:solidFill>
                  <a:srgbClr val="FF0000"/>
                </a:solidFill>
                <a:latin typeface="Arno Pro Caption" panose="02020502040506020403" pitchFamily="18" charset="0"/>
              </a:rPr>
              <a:t>independent variable</a:t>
            </a:r>
            <a:endParaRPr lang="en-US" altLang="el-GR" sz="2000" dirty="0">
              <a:solidFill>
                <a:srgbClr val="FF0000"/>
              </a:solidFill>
              <a:latin typeface="Arno Pro Caption" panose="02020502040506020403" pitchFamily="18" charset="0"/>
            </a:endParaRPr>
          </a:p>
          <a:p>
            <a:pPr>
              <a:buClr>
                <a:schemeClr val="bg2"/>
              </a:buClr>
              <a:buSzPct val="75000"/>
              <a:buFont typeface="Wingdings" pitchFamily="2" charset="2"/>
              <a:buNone/>
            </a:pPr>
            <a:endParaRPr lang="en-US" altLang="el-GR" sz="2000" dirty="0">
              <a:latin typeface="Verdana" pitchFamily="34" charset="0"/>
            </a:endParaRPr>
          </a:p>
        </p:txBody>
      </p:sp>
      <p:graphicFrame>
        <p:nvGraphicFramePr>
          <p:cNvPr id="32776" name="Object 7"/>
          <p:cNvGraphicFramePr>
            <a:graphicFrameLocks noChangeAspect="1"/>
          </p:cNvGraphicFramePr>
          <p:nvPr/>
        </p:nvGraphicFramePr>
        <p:xfrm>
          <a:off x="823913" y="4446588"/>
          <a:ext cx="3154362" cy="1136650"/>
        </p:xfrm>
        <a:graphic>
          <a:graphicData uri="http://schemas.openxmlformats.org/presentationml/2006/ole">
            <mc:AlternateContent xmlns:mc="http://schemas.openxmlformats.org/markup-compatibility/2006">
              <mc:Choice xmlns:v="urn:schemas-microsoft-com:vml" Requires="v">
                <p:oleObj spid="_x0000_s62535" name="Equation" r:id="rId6" imgW="1270000" imgH="457200" progId="Equation.3">
                  <p:embed/>
                </p:oleObj>
              </mc:Choice>
              <mc:Fallback>
                <p:oleObj name="Equation" r:id="rId6" imgW="1270000" imgH="457200" progId="Equation.3">
                  <p:embed/>
                  <p:pic>
                    <p:nvPicPr>
                      <p:cNvPr id="32776" name="Object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23913" y="4446588"/>
                        <a:ext cx="3154362" cy="11366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2777" name="Rectangle 8"/>
          <p:cNvSpPr>
            <a:spLocks noChangeArrowheads="1"/>
          </p:cNvSpPr>
          <p:nvPr/>
        </p:nvSpPr>
        <p:spPr bwMode="auto">
          <a:xfrm>
            <a:off x="457200" y="1592263"/>
            <a:ext cx="3810000" cy="4114800"/>
          </a:xfrm>
          <a:prstGeom prst="rect">
            <a:avLst/>
          </a:prstGeom>
          <a:noFill/>
          <a:ln w="2857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l-GR" altLang="el-GR" sz="1800">
              <a:latin typeface="Arno Pro Caption" panose="02020502040506020403" pitchFamily="18" charset="0"/>
            </a:endParaRPr>
          </a:p>
        </p:txBody>
      </p:sp>
      <p:grpSp>
        <p:nvGrpSpPr>
          <p:cNvPr id="2" name="Group 9"/>
          <p:cNvGrpSpPr>
            <a:grpSpLocks/>
          </p:cNvGrpSpPr>
          <p:nvPr/>
        </p:nvGrpSpPr>
        <p:grpSpPr bwMode="auto">
          <a:xfrm>
            <a:off x="1066800" y="5029200"/>
            <a:ext cx="6248400" cy="1143000"/>
            <a:chOff x="672" y="3168"/>
            <a:chExt cx="3936" cy="720"/>
          </a:xfrm>
        </p:grpSpPr>
        <p:sp>
          <p:nvSpPr>
            <p:cNvPr id="32779" name="Oval 10"/>
            <p:cNvSpPr>
              <a:spLocks noChangeArrowheads="1"/>
            </p:cNvSpPr>
            <p:nvPr/>
          </p:nvSpPr>
          <p:spPr bwMode="auto">
            <a:xfrm>
              <a:off x="672" y="3216"/>
              <a:ext cx="288" cy="288"/>
            </a:xfrm>
            <a:prstGeom prst="ellipse">
              <a:avLst/>
            </a:prstGeom>
            <a:solidFill>
              <a:schemeClr val="accent6">
                <a:lumMod val="40000"/>
                <a:lumOff val="60000"/>
                <a:alpha val="46000"/>
              </a:schemeClr>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l-GR" altLang="el-GR" sz="1800">
                <a:latin typeface="Verdana" pitchFamily="34" charset="0"/>
              </a:endParaRPr>
            </a:p>
          </p:txBody>
        </p:sp>
        <p:sp>
          <p:nvSpPr>
            <p:cNvPr id="32780" name="Oval 11"/>
            <p:cNvSpPr>
              <a:spLocks noChangeArrowheads="1"/>
            </p:cNvSpPr>
            <p:nvPr/>
          </p:nvSpPr>
          <p:spPr bwMode="auto">
            <a:xfrm>
              <a:off x="4320" y="3168"/>
              <a:ext cx="288" cy="288"/>
            </a:xfrm>
            <a:prstGeom prst="ellipse">
              <a:avLst/>
            </a:prstGeom>
            <a:solidFill>
              <a:schemeClr val="accent6">
                <a:lumMod val="40000"/>
                <a:lumOff val="60000"/>
                <a:alpha val="46000"/>
              </a:schemeClr>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l-GR" altLang="el-GR" sz="1800">
                <a:latin typeface="Verdana" pitchFamily="34" charset="0"/>
              </a:endParaRPr>
            </a:p>
          </p:txBody>
        </p:sp>
        <p:sp>
          <p:nvSpPr>
            <p:cNvPr id="32781" name="Oval 12"/>
            <p:cNvSpPr>
              <a:spLocks noChangeArrowheads="1"/>
            </p:cNvSpPr>
            <p:nvPr/>
          </p:nvSpPr>
          <p:spPr bwMode="auto">
            <a:xfrm>
              <a:off x="3408" y="3168"/>
              <a:ext cx="288" cy="288"/>
            </a:xfrm>
            <a:prstGeom prst="ellipse">
              <a:avLst/>
            </a:prstGeom>
            <a:solidFill>
              <a:schemeClr val="accent6">
                <a:lumMod val="40000"/>
                <a:lumOff val="60000"/>
                <a:alpha val="46000"/>
              </a:schemeClr>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l-GR" altLang="el-GR" sz="1800">
                <a:latin typeface="Verdana" pitchFamily="34" charset="0"/>
              </a:endParaRPr>
            </a:p>
          </p:txBody>
        </p:sp>
        <p:sp>
          <p:nvSpPr>
            <p:cNvPr id="32782" name="Oval 13"/>
            <p:cNvSpPr>
              <a:spLocks noChangeArrowheads="1"/>
            </p:cNvSpPr>
            <p:nvPr/>
          </p:nvSpPr>
          <p:spPr bwMode="auto">
            <a:xfrm>
              <a:off x="1584" y="3216"/>
              <a:ext cx="288" cy="288"/>
            </a:xfrm>
            <a:prstGeom prst="ellipse">
              <a:avLst/>
            </a:prstGeom>
            <a:solidFill>
              <a:schemeClr val="accent6">
                <a:lumMod val="40000"/>
                <a:lumOff val="60000"/>
                <a:alpha val="46000"/>
              </a:schemeClr>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l-GR" altLang="el-GR" sz="1800">
                <a:latin typeface="Verdana" pitchFamily="34" charset="0"/>
              </a:endParaRPr>
            </a:p>
          </p:txBody>
        </p:sp>
        <p:sp>
          <p:nvSpPr>
            <p:cNvPr id="32783" name="AutoShape 14"/>
            <p:cNvSpPr>
              <a:spLocks/>
            </p:cNvSpPr>
            <p:nvPr/>
          </p:nvSpPr>
          <p:spPr bwMode="auto">
            <a:xfrm>
              <a:off x="960" y="3600"/>
              <a:ext cx="576" cy="240"/>
            </a:xfrm>
            <a:prstGeom prst="borderCallout1">
              <a:avLst>
                <a:gd name="adj1" fmla="val 30000"/>
                <a:gd name="adj2" fmla="val -8333"/>
                <a:gd name="adj3" fmla="val -54583"/>
                <a:gd name="adj4" fmla="val -15801"/>
              </a:avLst>
            </a:prstGeom>
            <a:solidFill>
              <a:srgbClr val="FFFF00"/>
            </a:solidFill>
            <a:ln w="9525">
              <a:solidFill>
                <a:schemeClr val="tx1"/>
              </a:solidFill>
              <a:miter lim="800000"/>
              <a:headEnd/>
              <a:tailEnd/>
            </a:ln>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en-US" altLang="el-GR" sz="1800" b="1" dirty="0">
                  <a:latin typeface="Arno Pro Caption" panose="02020502040506020403" pitchFamily="18" charset="0"/>
                </a:rPr>
                <a:t>same</a:t>
              </a:r>
            </a:p>
          </p:txBody>
        </p:sp>
        <p:sp>
          <p:nvSpPr>
            <p:cNvPr id="32784" name="Line 15"/>
            <p:cNvSpPr>
              <a:spLocks noChangeShapeType="1"/>
            </p:cNvSpPr>
            <p:nvPr/>
          </p:nvSpPr>
          <p:spPr bwMode="auto">
            <a:xfrm flipH="1">
              <a:off x="1584" y="3504"/>
              <a:ext cx="144" cy="14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32785" name="AutoShape 16"/>
            <p:cNvSpPr>
              <a:spLocks/>
            </p:cNvSpPr>
            <p:nvPr/>
          </p:nvSpPr>
          <p:spPr bwMode="auto">
            <a:xfrm>
              <a:off x="3600" y="3648"/>
              <a:ext cx="816" cy="240"/>
            </a:xfrm>
            <a:prstGeom prst="borderCallout1">
              <a:avLst>
                <a:gd name="adj1" fmla="val 30000"/>
                <a:gd name="adj2" fmla="val -5884"/>
                <a:gd name="adj3" fmla="val -74583"/>
                <a:gd name="adj4" fmla="val -11153"/>
              </a:avLst>
            </a:prstGeom>
            <a:solidFill>
              <a:srgbClr val="FFFF00"/>
            </a:solidFill>
            <a:ln w="9525">
              <a:solidFill>
                <a:schemeClr val="tx1"/>
              </a:solidFill>
              <a:miter lim="800000"/>
              <a:headEnd/>
              <a:tailEnd/>
            </a:ln>
          </p:spPr>
          <p:txBody>
            <a:bodyPr/>
            <a:lstStyle/>
            <a:p>
              <a:pPr algn="ctr"/>
              <a:r>
                <a:rPr lang="en-US" altLang="el-GR" b="1">
                  <a:latin typeface="Arno Pro Caption" panose="02020502040506020403" pitchFamily="18" charset="0"/>
                </a:rPr>
                <a:t>different</a:t>
              </a:r>
            </a:p>
          </p:txBody>
        </p:sp>
        <p:sp>
          <p:nvSpPr>
            <p:cNvPr id="32786" name="Line 17"/>
            <p:cNvSpPr>
              <a:spLocks noChangeShapeType="1"/>
            </p:cNvSpPr>
            <p:nvPr/>
          </p:nvSpPr>
          <p:spPr bwMode="auto">
            <a:xfrm flipH="1">
              <a:off x="4464" y="3456"/>
              <a:ext cx="48"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grpSp>
      <p:sp>
        <p:nvSpPr>
          <p:cNvPr id="3" name="Slide Number Placeholder 2"/>
          <p:cNvSpPr>
            <a:spLocks noGrp="1"/>
          </p:cNvSpPr>
          <p:nvPr>
            <p:ph type="sldNum" sz="quarter" idx="12"/>
          </p:nvPr>
        </p:nvSpPr>
        <p:spPr/>
        <p:txBody>
          <a:bodyPr/>
          <a:lstStyle/>
          <a:p>
            <a:pPr>
              <a:defRPr/>
            </a:pPr>
            <a:fld id="{DAEFF2F3-25AB-4163-B428-3C8956C33EF3}" type="slidenum">
              <a:rPr lang="ar-SA" b="0" smtClean="0"/>
              <a:pPr>
                <a:defRPr/>
              </a:pPr>
              <a:t>23</a:t>
            </a:fld>
            <a:endParaRPr lang="en-US" b="0"/>
          </a:p>
        </p:txBody>
      </p:sp>
    </p:spTree>
    <p:extLst>
      <p:ext uri="{BB962C8B-B14F-4D97-AF65-F5344CB8AC3E}">
        <p14:creationId xmlns:p14="http://schemas.microsoft.com/office/powerpoint/2010/main" val="12258478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300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defRPr/>
            </a:pPr>
            <a:r>
              <a:rPr lang="en-US" altLang="zh-TW" sz="3200" dirty="0" smtClean="0">
                <a:latin typeface="Arno Pro Caption" panose="02020502040506020403" pitchFamily="18" charset="0"/>
              </a:rPr>
              <a:t>IVP VS. BVP</a:t>
            </a:r>
            <a:br>
              <a:rPr lang="en-US" altLang="zh-TW" sz="3200" dirty="0" smtClean="0">
                <a:latin typeface="Arno Pro Caption" panose="02020502040506020403" pitchFamily="18" charset="0"/>
              </a:rPr>
            </a:br>
            <a:r>
              <a:rPr lang="en-US" altLang="zh-TW" sz="3200" dirty="0" smtClean="0">
                <a:latin typeface="Arno Pro Caption" panose="02020502040506020403" pitchFamily="18" charset="0"/>
              </a:rPr>
              <a:t>Shooting Problem</a:t>
            </a:r>
          </a:p>
        </p:txBody>
      </p:sp>
      <p:grpSp>
        <p:nvGrpSpPr>
          <p:cNvPr id="7172" name="Group 20"/>
          <p:cNvGrpSpPr>
            <a:grpSpLocks/>
          </p:cNvGrpSpPr>
          <p:nvPr/>
        </p:nvGrpSpPr>
        <p:grpSpPr bwMode="auto">
          <a:xfrm>
            <a:off x="328613" y="1481138"/>
            <a:ext cx="4183062" cy="3352800"/>
            <a:chOff x="207" y="933"/>
            <a:chExt cx="2635" cy="2112"/>
          </a:xfrm>
        </p:grpSpPr>
        <p:sp>
          <p:nvSpPr>
            <p:cNvPr id="31748" name="Line 4"/>
            <p:cNvSpPr>
              <a:spLocks noChangeShapeType="1"/>
            </p:cNvSpPr>
            <p:nvPr/>
          </p:nvSpPr>
          <p:spPr bwMode="auto">
            <a:xfrm flipV="1">
              <a:off x="399" y="1173"/>
              <a:ext cx="0" cy="1776"/>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31749" name="Line 5"/>
            <p:cNvSpPr>
              <a:spLocks noChangeShapeType="1"/>
            </p:cNvSpPr>
            <p:nvPr/>
          </p:nvSpPr>
          <p:spPr bwMode="auto">
            <a:xfrm>
              <a:off x="207" y="2757"/>
              <a:ext cx="259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31750" name="Line 6"/>
            <p:cNvSpPr>
              <a:spLocks noChangeShapeType="1"/>
            </p:cNvSpPr>
            <p:nvPr/>
          </p:nvSpPr>
          <p:spPr bwMode="auto">
            <a:xfrm flipV="1">
              <a:off x="399" y="2517"/>
              <a:ext cx="240" cy="14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31751" name="Line 7"/>
            <p:cNvSpPr>
              <a:spLocks noChangeShapeType="1"/>
            </p:cNvSpPr>
            <p:nvPr/>
          </p:nvSpPr>
          <p:spPr bwMode="auto">
            <a:xfrm>
              <a:off x="639" y="2517"/>
              <a:ext cx="48"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31752" name="Line 8"/>
            <p:cNvSpPr>
              <a:spLocks noChangeShapeType="1"/>
            </p:cNvSpPr>
            <p:nvPr/>
          </p:nvSpPr>
          <p:spPr bwMode="auto">
            <a:xfrm flipH="1">
              <a:off x="447" y="2613"/>
              <a:ext cx="240" cy="14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31754" name="Freeform 10"/>
            <p:cNvSpPr>
              <a:spLocks/>
            </p:cNvSpPr>
            <p:nvPr/>
          </p:nvSpPr>
          <p:spPr bwMode="auto">
            <a:xfrm>
              <a:off x="639" y="1711"/>
              <a:ext cx="1657" cy="854"/>
            </a:xfrm>
            <a:custGeom>
              <a:avLst/>
              <a:gdLst>
                <a:gd name="T0" fmla="*/ 0 w 1657"/>
                <a:gd name="T1" fmla="*/ 854 h 854"/>
                <a:gd name="T2" fmla="*/ 450 w 1657"/>
                <a:gd name="T3" fmla="*/ 503 h 854"/>
                <a:gd name="T4" fmla="*/ 1035 w 1657"/>
                <a:gd name="T5" fmla="*/ 170 h 854"/>
                <a:gd name="T6" fmla="*/ 1657 w 1657"/>
                <a:gd name="T7" fmla="*/ 0 h 85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657" h="854">
                  <a:moveTo>
                    <a:pt x="0" y="854"/>
                  </a:moveTo>
                  <a:cubicBezTo>
                    <a:pt x="75" y="796"/>
                    <a:pt x="278" y="617"/>
                    <a:pt x="450" y="503"/>
                  </a:cubicBezTo>
                  <a:cubicBezTo>
                    <a:pt x="622" y="389"/>
                    <a:pt x="834" y="254"/>
                    <a:pt x="1035" y="170"/>
                  </a:cubicBezTo>
                  <a:cubicBezTo>
                    <a:pt x="1236" y="86"/>
                    <a:pt x="1528" y="35"/>
                    <a:pt x="1657" y="0"/>
                  </a:cubicBezTo>
                </a:path>
              </a:pathLst>
            </a:custGeom>
            <a:noFill/>
            <a:ln w="9525" cap="flat">
              <a:solidFill>
                <a:schemeClr val="tx1"/>
              </a:solidFill>
              <a:prstDash val="dash"/>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endParaRPr lang="zh-TW" altLang="en-US"/>
            </a:p>
          </p:txBody>
        </p:sp>
        <p:sp>
          <p:nvSpPr>
            <p:cNvPr id="31755" name="Oval 11"/>
            <p:cNvSpPr>
              <a:spLocks noChangeArrowheads="1"/>
            </p:cNvSpPr>
            <p:nvPr/>
          </p:nvSpPr>
          <p:spPr bwMode="auto">
            <a:xfrm>
              <a:off x="1830" y="1737"/>
              <a:ext cx="144" cy="144"/>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lvl1pPr eaLnBrk="0" hangingPunct="0">
                <a:defRPr kumimoji="1" sz="2400">
                  <a:solidFill>
                    <a:schemeClr val="tx1"/>
                  </a:solidFill>
                  <a:latin typeface="Times New Roman" pitchFamily="18" charset="0"/>
                  <a:ea typeface="新細明體" pitchFamily="18" charset="-120"/>
                </a:defRPr>
              </a:lvl1pPr>
              <a:lvl2pPr marL="742950" indent="-285750" eaLnBrk="0" hangingPunct="0">
                <a:defRPr kumimoji="1" sz="2400">
                  <a:solidFill>
                    <a:schemeClr val="tx1"/>
                  </a:solidFill>
                  <a:latin typeface="Times New Roman" pitchFamily="18" charset="0"/>
                  <a:ea typeface="新細明體" pitchFamily="18" charset="-120"/>
                </a:defRPr>
              </a:lvl2pPr>
              <a:lvl3pPr marL="1143000" indent="-228600" eaLnBrk="0" hangingPunct="0">
                <a:defRPr kumimoji="1" sz="2400">
                  <a:solidFill>
                    <a:schemeClr val="tx1"/>
                  </a:solidFill>
                  <a:latin typeface="Times New Roman" pitchFamily="18" charset="0"/>
                  <a:ea typeface="新細明體" pitchFamily="18" charset="-120"/>
                </a:defRPr>
              </a:lvl3pPr>
              <a:lvl4pPr marL="1600200" indent="-228600" eaLnBrk="0" hangingPunct="0">
                <a:defRPr kumimoji="1" sz="2400">
                  <a:solidFill>
                    <a:schemeClr val="tx1"/>
                  </a:solidFill>
                  <a:latin typeface="Times New Roman" pitchFamily="18" charset="0"/>
                  <a:ea typeface="新細明體" pitchFamily="18" charset="-120"/>
                </a:defRPr>
              </a:lvl4pPr>
              <a:lvl5pPr marL="2057400" indent="-228600" eaLnBrk="0" hangingPunct="0">
                <a:defRPr kumimoji="1" sz="2400">
                  <a:solidFill>
                    <a:schemeClr val="tx1"/>
                  </a:solidFill>
                  <a:latin typeface="Times New Roman" pitchFamily="18" charset="0"/>
                  <a:ea typeface="新細明體" pitchFamily="18" charset="-120"/>
                </a:defRPr>
              </a:lvl5pPr>
              <a:lvl6pPr marL="25146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6pPr>
              <a:lvl7pPr marL="29718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7pPr>
              <a:lvl8pPr marL="34290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8pPr>
              <a:lvl9pPr marL="38862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9pPr>
            </a:lstStyle>
            <a:p>
              <a:pPr eaLnBrk="1" hangingPunct="1">
                <a:defRPr/>
              </a:pPr>
              <a:endParaRPr lang="zh-TW" altLang="en-US" smtClean="0"/>
            </a:p>
          </p:txBody>
        </p:sp>
        <p:sp>
          <p:nvSpPr>
            <p:cNvPr id="31756" name="Line 12"/>
            <p:cNvSpPr>
              <a:spLocks noChangeShapeType="1"/>
            </p:cNvSpPr>
            <p:nvPr/>
          </p:nvSpPr>
          <p:spPr bwMode="auto">
            <a:xfrm>
              <a:off x="1899" y="1809"/>
              <a:ext cx="0" cy="528"/>
            </a:xfrm>
            <a:prstGeom prst="line">
              <a:avLst/>
            </a:prstGeom>
            <a:noFill/>
            <a:ln w="12700">
              <a:solidFill>
                <a:srgbClr val="FF9900"/>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graphicFrame>
          <p:nvGraphicFramePr>
            <p:cNvPr id="7183" name="Object 13"/>
            <p:cNvGraphicFramePr>
              <a:graphicFrameLocks noChangeAspect="1"/>
            </p:cNvGraphicFramePr>
            <p:nvPr/>
          </p:nvGraphicFramePr>
          <p:xfrm>
            <a:off x="2703" y="2805"/>
            <a:ext cx="139" cy="240"/>
          </p:xfrm>
          <a:graphic>
            <a:graphicData uri="http://schemas.openxmlformats.org/presentationml/2006/ole">
              <mc:AlternateContent xmlns:mc="http://schemas.openxmlformats.org/markup-compatibility/2006">
                <mc:Choice xmlns:v="urn:schemas-microsoft-com:vml" Requires="v">
                  <p:oleObj spid="_x0000_s63626" name="Equation" r:id="rId3" imgW="88746" imgH="152136" progId="Equation.3">
                    <p:embed/>
                  </p:oleObj>
                </mc:Choice>
                <mc:Fallback>
                  <p:oleObj name="Equation" r:id="rId3" imgW="88746" imgH="152136" progId="Equation.3">
                    <p:embed/>
                    <p:pic>
                      <p:nvPicPr>
                        <p:cNvPr id="7183" name="Object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03" y="2805"/>
                          <a:ext cx="139" cy="24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184" name="Object 14"/>
            <p:cNvGraphicFramePr>
              <a:graphicFrameLocks noChangeAspect="1"/>
            </p:cNvGraphicFramePr>
            <p:nvPr/>
          </p:nvGraphicFramePr>
          <p:xfrm>
            <a:off x="2031" y="2037"/>
            <a:ext cx="203" cy="240"/>
          </p:xfrm>
          <a:graphic>
            <a:graphicData uri="http://schemas.openxmlformats.org/presentationml/2006/ole">
              <mc:AlternateContent xmlns:mc="http://schemas.openxmlformats.org/markup-compatibility/2006">
                <mc:Choice xmlns:v="urn:schemas-microsoft-com:vml" Requires="v">
                  <p:oleObj spid="_x0000_s63627" name="Equation" r:id="rId5" imgW="139579" imgH="164957" progId="Equation.3">
                    <p:embed/>
                  </p:oleObj>
                </mc:Choice>
                <mc:Fallback>
                  <p:oleObj name="Equation" r:id="rId5" imgW="139579" imgH="164957" progId="Equation.3">
                    <p:embed/>
                    <p:pic>
                      <p:nvPicPr>
                        <p:cNvPr id="7184" name="Object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31" y="2037"/>
                          <a:ext cx="203" cy="24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185" name="Object 15"/>
            <p:cNvGraphicFramePr>
              <a:graphicFrameLocks noChangeAspect="1"/>
            </p:cNvGraphicFramePr>
            <p:nvPr/>
          </p:nvGraphicFramePr>
          <p:xfrm>
            <a:off x="303" y="933"/>
            <a:ext cx="203" cy="240"/>
          </p:xfrm>
          <a:graphic>
            <a:graphicData uri="http://schemas.openxmlformats.org/presentationml/2006/ole">
              <mc:AlternateContent xmlns:mc="http://schemas.openxmlformats.org/markup-compatibility/2006">
                <mc:Choice xmlns:v="urn:schemas-microsoft-com:vml" Requires="v">
                  <p:oleObj spid="_x0000_s63628" name="Equation" r:id="rId7" imgW="139579" imgH="164957" progId="Equation.3">
                    <p:embed/>
                  </p:oleObj>
                </mc:Choice>
                <mc:Fallback>
                  <p:oleObj name="Equation" r:id="rId7" imgW="139579" imgH="164957" progId="Equation.3">
                    <p:embed/>
                    <p:pic>
                      <p:nvPicPr>
                        <p:cNvPr id="7185" name="Object 1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3" y="933"/>
                          <a:ext cx="203" cy="24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pSp>
      <p:graphicFrame>
        <p:nvGraphicFramePr>
          <p:cNvPr id="7173" name="Object 16"/>
          <p:cNvGraphicFramePr>
            <a:graphicFrameLocks noChangeAspect="1"/>
          </p:cNvGraphicFramePr>
          <p:nvPr/>
        </p:nvGraphicFramePr>
        <p:xfrm>
          <a:off x="4806950" y="2320925"/>
          <a:ext cx="2797175" cy="3419475"/>
        </p:xfrm>
        <a:graphic>
          <a:graphicData uri="http://schemas.openxmlformats.org/presentationml/2006/ole">
            <mc:AlternateContent xmlns:mc="http://schemas.openxmlformats.org/markup-compatibility/2006">
              <mc:Choice xmlns:v="urn:schemas-microsoft-com:vml" Requires="v">
                <p:oleObj spid="_x0000_s63629" name="Equation" r:id="rId9" imgW="1435100" imgH="1752600" progId="Equation.3">
                  <p:embed/>
                </p:oleObj>
              </mc:Choice>
              <mc:Fallback>
                <p:oleObj name="Equation" r:id="rId9" imgW="1435100" imgH="1752600" progId="Equation.3">
                  <p:embed/>
                  <p:pic>
                    <p:nvPicPr>
                      <p:cNvPr id="7173" name="Object 1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806950" y="2320925"/>
                        <a:ext cx="2797175" cy="3419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31763" name="Line 19"/>
          <p:cNvSpPr>
            <a:spLocks noChangeShapeType="1"/>
          </p:cNvSpPr>
          <p:nvPr/>
        </p:nvSpPr>
        <p:spPr bwMode="auto">
          <a:xfrm flipV="1">
            <a:off x="1006475" y="3551238"/>
            <a:ext cx="663575" cy="503237"/>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2" name="Slide Number Placeholder 1"/>
          <p:cNvSpPr>
            <a:spLocks noGrp="1"/>
          </p:cNvSpPr>
          <p:nvPr>
            <p:ph type="sldNum" sz="quarter" idx="12"/>
          </p:nvPr>
        </p:nvSpPr>
        <p:spPr/>
        <p:txBody>
          <a:bodyPr/>
          <a:lstStyle/>
          <a:p>
            <a:pPr>
              <a:defRPr/>
            </a:pPr>
            <a:fld id="{1CCCA521-1CA5-4D9B-AC10-850ADFFC2AB5}" type="slidenum">
              <a:rPr lang="ar-SA" smtClean="0">
                <a:latin typeface="Berlin Sans FB" panose="020E0602020502020306" pitchFamily="34" charset="0"/>
              </a:rPr>
              <a:pPr>
                <a:defRPr/>
              </a:pPr>
              <a:t>24</a:t>
            </a:fld>
            <a:endParaRPr lang="en-US" dirty="0">
              <a:latin typeface="Berlin Sans FB" panose="020E0602020502020306" pitchFamily="34" charset="0"/>
            </a:endParaRPr>
          </a:p>
        </p:txBody>
      </p:sp>
    </p:spTree>
    <p:extLst>
      <p:ext uri="{BB962C8B-B14F-4D97-AF65-F5344CB8AC3E}">
        <p14:creationId xmlns:p14="http://schemas.microsoft.com/office/powerpoint/2010/main" val="257698950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defRPr/>
            </a:pPr>
            <a:r>
              <a:rPr lang="en-US" altLang="zh-TW" sz="3200" dirty="0" smtClean="0">
                <a:latin typeface="Arno Pro Caption" panose="02020502040506020403" pitchFamily="18" charset="0"/>
              </a:rPr>
              <a:t>IVP vs. BVP</a:t>
            </a:r>
          </a:p>
        </p:txBody>
      </p:sp>
      <p:graphicFrame>
        <p:nvGraphicFramePr>
          <p:cNvPr id="8196" name="Object 4"/>
          <p:cNvGraphicFramePr>
            <a:graphicFrameLocks noChangeAspect="1"/>
          </p:cNvGraphicFramePr>
          <p:nvPr>
            <p:extLst>
              <p:ext uri="{D42A27DB-BD31-4B8C-83A1-F6EECF244321}">
                <p14:modId xmlns:p14="http://schemas.microsoft.com/office/powerpoint/2010/main" val="651872757"/>
              </p:ext>
            </p:extLst>
          </p:nvPr>
        </p:nvGraphicFramePr>
        <p:xfrm>
          <a:off x="473075" y="2022475"/>
          <a:ext cx="2927350" cy="3551238"/>
        </p:xfrm>
        <a:graphic>
          <a:graphicData uri="http://schemas.openxmlformats.org/presentationml/2006/ole">
            <mc:AlternateContent xmlns:mc="http://schemas.openxmlformats.org/markup-compatibility/2006">
              <mc:Choice xmlns:v="urn:schemas-microsoft-com:vml" Requires="v">
                <p:oleObj spid="_x0000_s64582" name="Equation" r:id="rId3" imgW="1244520" imgH="1600200" progId="Equation.DSMT4">
                  <p:embed/>
                </p:oleObj>
              </mc:Choice>
              <mc:Fallback>
                <p:oleObj name="Equation" r:id="rId3" imgW="1244520" imgH="1600200" progId="Equation.DSMT4">
                  <p:embed/>
                  <p:pic>
                    <p:nvPicPr>
                      <p:cNvPr id="8196" name="Object 4"/>
                      <p:cNvPicPr>
                        <a:picLocks noChangeAspect="1" noChangeArrowheads="1"/>
                      </p:cNvPicPr>
                      <p:nvPr/>
                    </p:nvPicPr>
                    <p:blipFill>
                      <a:blip r:embed="rId4"/>
                      <a:srcRect/>
                      <a:stretch>
                        <a:fillRect/>
                      </a:stretch>
                    </p:blipFill>
                    <p:spPr bwMode="auto">
                      <a:xfrm>
                        <a:off x="473075" y="2022475"/>
                        <a:ext cx="2927350" cy="35512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8197" name="Object 5"/>
          <p:cNvGraphicFramePr>
            <a:graphicFrameLocks noGrp="1" noChangeAspect="1"/>
          </p:cNvGraphicFramePr>
          <p:nvPr>
            <p:ph type="body" idx="1"/>
            <p:extLst>
              <p:ext uri="{D42A27DB-BD31-4B8C-83A1-F6EECF244321}">
                <p14:modId xmlns:p14="http://schemas.microsoft.com/office/powerpoint/2010/main" val="3422356128"/>
              </p:ext>
            </p:extLst>
          </p:nvPr>
        </p:nvGraphicFramePr>
        <p:xfrm>
          <a:off x="3751263" y="2133600"/>
          <a:ext cx="4776787" cy="3235325"/>
        </p:xfrm>
        <a:graphic>
          <a:graphicData uri="http://schemas.openxmlformats.org/presentationml/2006/ole">
            <mc:AlternateContent xmlns:mc="http://schemas.openxmlformats.org/markup-compatibility/2006">
              <mc:Choice xmlns:v="urn:schemas-microsoft-com:vml" Requires="v">
                <p:oleObj spid="_x0000_s64583" name="Equation" r:id="rId5" imgW="2361960" imgH="1600200" progId="Equation.DSMT4">
                  <p:embed/>
                </p:oleObj>
              </mc:Choice>
              <mc:Fallback>
                <p:oleObj name="Equation" r:id="rId5" imgW="2361960" imgH="1600200" progId="Equation.DSMT4">
                  <p:embed/>
                  <p:pic>
                    <p:nvPicPr>
                      <p:cNvPr id="8197" name="Object 5"/>
                      <p:cNvPicPr>
                        <a:picLocks noGrp="1" noChangeAspect="1" noChangeArrowheads="1"/>
                      </p:cNvPicPr>
                      <p:nvPr/>
                    </p:nvPicPr>
                    <p:blipFill>
                      <a:blip r:embed="rId6"/>
                      <a:srcRect/>
                      <a:stretch>
                        <a:fillRect/>
                      </a:stretch>
                    </p:blipFill>
                    <p:spPr bwMode="auto">
                      <a:xfrm>
                        <a:off x="3751263" y="2133600"/>
                        <a:ext cx="4776787" cy="3235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32776" name="Rectangle 8"/>
          <p:cNvSpPr>
            <a:spLocks noChangeArrowheads="1"/>
          </p:cNvSpPr>
          <p:nvPr/>
        </p:nvSpPr>
        <p:spPr bwMode="auto">
          <a:xfrm>
            <a:off x="546924" y="1862138"/>
            <a:ext cx="2014537" cy="1722437"/>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lvl1pPr eaLnBrk="0" hangingPunct="0">
              <a:defRPr kumimoji="1" sz="2400">
                <a:solidFill>
                  <a:schemeClr val="tx1"/>
                </a:solidFill>
                <a:latin typeface="Times New Roman" pitchFamily="18" charset="0"/>
                <a:ea typeface="新細明體" pitchFamily="18" charset="-120"/>
              </a:defRPr>
            </a:lvl1pPr>
            <a:lvl2pPr marL="742950" indent="-285750" eaLnBrk="0" hangingPunct="0">
              <a:defRPr kumimoji="1" sz="2400">
                <a:solidFill>
                  <a:schemeClr val="tx1"/>
                </a:solidFill>
                <a:latin typeface="Times New Roman" pitchFamily="18" charset="0"/>
                <a:ea typeface="新細明體" pitchFamily="18" charset="-120"/>
              </a:defRPr>
            </a:lvl2pPr>
            <a:lvl3pPr marL="1143000" indent="-228600" eaLnBrk="0" hangingPunct="0">
              <a:defRPr kumimoji="1" sz="2400">
                <a:solidFill>
                  <a:schemeClr val="tx1"/>
                </a:solidFill>
                <a:latin typeface="Times New Roman" pitchFamily="18" charset="0"/>
                <a:ea typeface="新細明體" pitchFamily="18" charset="-120"/>
              </a:defRPr>
            </a:lvl3pPr>
            <a:lvl4pPr marL="1600200" indent="-228600" eaLnBrk="0" hangingPunct="0">
              <a:defRPr kumimoji="1" sz="2400">
                <a:solidFill>
                  <a:schemeClr val="tx1"/>
                </a:solidFill>
                <a:latin typeface="Times New Roman" pitchFamily="18" charset="0"/>
                <a:ea typeface="新細明體" pitchFamily="18" charset="-120"/>
              </a:defRPr>
            </a:lvl4pPr>
            <a:lvl5pPr marL="2057400" indent="-228600" eaLnBrk="0" hangingPunct="0">
              <a:defRPr kumimoji="1" sz="2400">
                <a:solidFill>
                  <a:schemeClr val="tx1"/>
                </a:solidFill>
                <a:latin typeface="Times New Roman" pitchFamily="18" charset="0"/>
                <a:ea typeface="新細明體" pitchFamily="18" charset="-120"/>
              </a:defRPr>
            </a:lvl5pPr>
            <a:lvl6pPr marL="25146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6pPr>
            <a:lvl7pPr marL="29718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7pPr>
            <a:lvl8pPr marL="34290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8pPr>
            <a:lvl9pPr marL="38862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9pPr>
          </a:lstStyle>
          <a:p>
            <a:pPr eaLnBrk="1" hangingPunct="1">
              <a:defRPr/>
            </a:pPr>
            <a:endParaRPr lang="zh-TW" altLang="en-US" smtClean="0">
              <a:latin typeface="Arno Pro Caption" panose="02020502040506020403" pitchFamily="18" charset="0"/>
            </a:endParaRPr>
          </a:p>
        </p:txBody>
      </p:sp>
      <p:sp>
        <p:nvSpPr>
          <p:cNvPr id="32777" name="Rectangle 9"/>
          <p:cNvSpPr>
            <a:spLocks noChangeArrowheads="1"/>
          </p:cNvSpPr>
          <p:nvPr/>
        </p:nvSpPr>
        <p:spPr bwMode="auto">
          <a:xfrm>
            <a:off x="3636963" y="1862138"/>
            <a:ext cx="2239962" cy="1722437"/>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lvl1pPr eaLnBrk="0" hangingPunct="0">
              <a:defRPr kumimoji="1" sz="2400">
                <a:solidFill>
                  <a:schemeClr val="tx1"/>
                </a:solidFill>
                <a:latin typeface="Times New Roman" pitchFamily="18" charset="0"/>
                <a:ea typeface="新細明體" pitchFamily="18" charset="-120"/>
              </a:defRPr>
            </a:lvl1pPr>
            <a:lvl2pPr marL="742950" indent="-285750" eaLnBrk="0" hangingPunct="0">
              <a:defRPr kumimoji="1" sz="2400">
                <a:solidFill>
                  <a:schemeClr val="tx1"/>
                </a:solidFill>
                <a:latin typeface="Times New Roman" pitchFamily="18" charset="0"/>
                <a:ea typeface="新細明體" pitchFamily="18" charset="-120"/>
              </a:defRPr>
            </a:lvl2pPr>
            <a:lvl3pPr marL="1143000" indent="-228600" eaLnBrk="0" hangingPunct="0">
              <a:defRPr kumimoji="1" sz="2400">
                <a:solidFill>
                  <a:schemeClr val="tx1"/>
                </a:solidFill>
                <a:latin typeface="Times New Roman" pitchFamily="18" charset="0"/>
                <a:ea typeface="新細明體" pitchFamily="18" charset="-120"/>
              </a:defRPr>
            </a:lvl3pPr>
            <a:lvl4pPr marL="1600200" indent="-228600" eaLnBrk="0" hangingPunct="0">
              <a:defRPr kumimoji="1" sz="2400">
                <a:solidFill>
                  <a:schemeClr val="tx1"/>
                </a:solidFill>
                <a:latin typeface="Times New Roman" pitchFamily="18" charset="0"/>
                <a:ea typeface="新細明體" pitchFamily="18" charset="-120"/>
              </a:defRPr>
            </a:lvl4pPr>
            <a:lvl5pPr marL="2057400" indent="-228600" eaLnBrk="0" hangingPunct="0">
              <a:defRPr kumimoji="1" sz="2400">
                <a:solidFill>
                  <a:schemeClr val="tx1"/>
                </a:solidFill>
                <a:latin typeface="Times New Roman" pitchFamily="18" charset="0"/>
                <a:ea typeface="新細明體" pitchFamily="18" charset="-120"/>
              </a:defRPr>
            </a:lvl5pPr>
            <a:lvl6pPr marL="25146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6pPr>
            <a:lvl7pPr marL="29718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7pPr>
            <a:lvl8pPr marL="34290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8pPr>
            <a:lvl9pPr marL="38862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9pPr>
          </a:lstStyle>
          <a:p>
            <a:pPr eaLnBrk="1" hangingPunct="1">
              <a:defRPr/>
            </a:pPr>
            <a:endParaRPr lang="zh-TW" altLang="en-US" smtClean="0">
              <a:latin typeface="Arno Pro Caption" panose="02020502040506020403" pitchFamily="18" charset="0"/>
            </a:endParaRPr>
          </a:p>
        </p:txBody>
      </p:sp>
      <p:sp>
        <p:nvSpPr>
          <p:cNvPr id="32778" name="AutoShape 10"/>
          <p:cNvSpPr>
            <a:spLocks noChangeArrowheads="1"/>
          </p:cNvSpPr>
          <p:nvPr/>
        </p:nvSpPr>
        <p:spPr bwMode="auto">
          <a:xfrm>
            <a:off x="6651625" y="1828800"/>
            <a:ext cx="2319338" cy="1630363"/>
          </a:xfrm>
          <a:prstGeom prst="cloudCallout">
            <a:avLst>
              <a:gd name="adj1" fmla="val -62458"/>
              <a:gd name="adj2" fmla="val 51"/>
            </a:avLst>
          </a:prstGeom>
          <a:solidFill>
            <a:schemeClr val="accent1">
              <a:lumMod val="20000"/>
              <a:lumOff val="80000"/>
            </a:schemeClr>
          </a:solidFill>
          <a:ln w="9525">
            <a:solidFill>
              <a:schemeClr val="tx1"/>
            </a:solidFill>
            <a:round/>
            <a:headEnd/>
            <a:tailEnd/>
          </a:ln>
          <a:effectLst/>
          <a:extLst/>
        </p:spPr>
        <p:txBody>
          <a:bodyPr/>
          <a:lstStyle/>
          <a:p>
            <a:pPr algn="ctr">
              <a:defRPr/>
            </a:pPr>
            <a:r>
              <a:rPr lang="en-US" altLang="zh-TW" dirty="0">
                <a:latin typeface="Arno Pro Caption" panose="02020502040506020403" pitchFamily="18" charset="0"/>
                <a:ea typeface="新細明體" charset="0"/>
              </a:rPr>
              <a:t>Physical meaning</a:t>
            </a:r>
          </a:p>
        </p:txBody>
      </p:sp>
      <p:sp>
        <p:nvSpPr>
          <p:cNvPr id="2" name="Slide Number Placeholder 1"/>
          <p:cNvSpPr>
            <a:spLocks noGrp="1"/>
          </p:cNvSpPr>
          <p:nvPr>
            <p:ph type="sldNum" sz="quarter" idx="12"/>
          </p:nvPr>
        </p:nvSpPr>
        <p:spPr/>
        <p:txBody>
          <a:bodyPr/>
          <a:lstStyle/>
          <a:p>
            <a:pPr>
              <a:defRPr/>
            </a:pPr>
            <a:fld id="{1CCCA521-1CA5-4D9B-AC10-850ADFFC2AB5}" type="slidenum">
              <a:rPr lang="ar-SA" smtClean="0">
                <a:latin typeface="Berlin Sans FB" panose="020E0602020502020306" pitchFamily="34" charset="0"/>
              </a:rPr>
              <a:pPr>
                <a:defRPr/>
              </a:pPr>
              <a:t>25</a:t>
            </a:fld>
            <a:endParaRPr lang="en-US" dirty="0">
              <a:latin typeface="Berlin Sans FB" panose="020E0602020502020306" pitchFamily="34" charset="0"/>
            </a:endParaRPr>
          </a:p>
        </p:txBody>
      </p:sp>
    </p:spTree>
    <p:extLst>
      <p:ext uri="{BB962C8B-B14F-4D97-AF65-F5344CB8AC3E}">
        <p14:creationId xmlns:p14="http://schemas.microsoft.com/office/powerpoint/2010/main" val="5167286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274638"/>
            <a:ext cx="8229600" cy="790575"/>
          </a:xfrm>
        </p:spPr>
        <p:txBody>
          <a:bodyPr/>
          <a:lstStyle/>
          <a:p>
            <a:r>
              <a:rPr lang="en-US" altLang="el-GR" sz="3200" b="1" dirty="0" smtClean="0">
                <a:solidFill>
                  <a:srgbClr val="C00000"/>
                </a:solidFill>
                <a:latin typeface="Arno Pro Caption" panose="02020502040506020403" pitchFamily="18" charset="0"/>
              </a:rPr>
              <a:t>Analytical</a:t>
            </a:r>
            <a:r>
              <a:rPr lang="en-US" altLang="el-GR" sz="3200" dirty="0" smtClean="0">
                <a:latin typeface="Arno Pro Caption" panose="02020502040506020403" pitchFamily="18" charset="0"/>
              </a:rPr>
              <a:t> &amp; </a:t>
            </a:r>
            <a:r>
              <a:rPr lang="en-US" altLang="el-GR" sz="3200" b="1" dirty="0" smtClean="0">
                <a:solidFill>
                  <a:srgbClr val="3333FF"/>
                </a:solidFill>
                <a:latin typeface="Arno Pro Caption" panose="02020502040506020403" pitchFamily="18" charset="0"/>
              </a:rPr>
              <a:t>Numerical</a:t>
            </a:r>
            <a:r>
              <a:rPr lang="en-US" altLang="el-GR" sz="3200" dirty="0" smtClean="0">
                <a:latin typeface="Arno Pro Caption" panose="02020502040506020403" pitchFamily="18" charset="0"/>
              </a:rPr>
              <a:t> Solutions</a:t>
            </a:r>
          </a:p>
        </p:txBody>
      </p:sp>
      <p:sp>
        <p:nvSpPr>
          <p:cNvPr id="34819" name="Rectangle 3"/>
          <p:cNvSpPr>
            <a:spLocks noGrp="1" noChangeArrowheads="1"/>
          </p:cNvSpPr>
          <p:nvPr>
            <p:ph idx="1"/>
          </p:nvPr>
        </p:nvSpPr>
        <p:spPr>
          <a:xfrm>
            <a:off x="457200" y="1295400"/>
            <a:ext cx="8229600" cy="4830763"/>
          </a:xfrm>
          <a:solidFill>
            <a:srgbClr val="FFFF99">
              <a:alpha val="30000"/>
            </a:srgbClr>
          </a:solidFill>
        </p:spPr>
        <p:txBody>
          <a:bodyPr/>
          <a:lstStyle/>
          <a:p>
            <a:r>
              <a:rPr lang="en-US" altLang="el-GR" sz="2800" dirty="0" smtClean="0">
                <a:solidFill>
                  <a:srgbClr val="C00000"/>
                </a:solidFill>
                <a:latin typeface="Arno Pro Caption" panose="02020502040506020403" pitchFamily="18" charset="0"/>
              </a:rPr>
              <a:t>Analytical Solutions </a:t>
            </a:r>
            <a:r>
              <a:rPr lang="en-US" altLang="el-GR" sz="2800" dirty="0" smtClean="0">
                <a:latin typeface="Arno Pro Caption" panose="02020502040506020403" pitchFamily="18" charset="0"/>
              </a:rPr>
              <a:t>to ODEs are available for linear ODEs and special classes of nonlinear differential equations.</a:t>
            </a:r>
          </a:p>
          <a:p>
            <a:endParaRPr lang="en-US" altLang="el-GR" sz="2800" dirty="0">
              <a:latin typeface="Arno Pro Caption" panose="02020502040506020403" pitchFamily="18" charset="0"/>
            </a:endParaRPr>
          </a:p>
          <a:p>
            <a:r>
              <a:rPr lang="en-US" altLang="el-GR" sz="2800" b="1" dirty="0">
                <a:solidFill>
                  <a:srgbClr val="3333FF"/>
                </a:solidFill>
                <a:latin typeface="Arno Pro Caption" panose="02020502040506020403" pitchFamily="18" charset="0"/>
              </a:rPr>
              <a:t>Numerical </a:t>
            </a:r>
            <a:r>
              <a:rPr lang="en-US" altLang="el-GR" sz="2800" dirty="0">
                <a:latin typeface="Arno Pro Caption" panose="02020502040506020403" pitchFamily="18" charset="0"/>
              </a:rPr>
              <a:t>methods are used to obtain a graph or a table of the unknown function.</a:t>
            </a:r>
          </a:p>
          <a:p>
            <a:r>
              <a:rPr lang="en-US" altLang="el-GR" sz="2800" dirty="0">
                <a:latin typeface="Arno Pro Caption" panose="02020502040506020403" pitchFamily="18" charset="0"/>
              </a:rPr>
              <a:t>Most of the Numerical methods used to solve ODEs are based directly (or indirectly) on the truncated </a:t>
            </a:r>
            <a:r>
              <a:rPr lang="en-US" altLang="el-GR" sz="2800" b="1" dirty="0">
                <a:solidFill>
                  <a:srgbClr val="3333FF"/>
                </a:solidFill>
                <a:latin typeface="Arno Pro Caption" panose="02020502040506020403" pitchFamily="18" charset="0"/>
              </a:rPr>
              <a:t>Taylor series expansion</a:t>
            </a:r>
            <a:r>
              <a:rPr lang="en-US" altLang="el-GR" sz="2800" dirty="0">
                <a:latin typeface="Arno Pro Caption" panose="02020502040506020403" pitchFamily="18" charset="0"/>
              </a:rPr>
              <a:t>.</a:t>
            </a:r>
          </a:p>
          <a:p>
            <a:endParaRPr lang="en-US" altLang="el-GR" sz="2800" dirty="0" smtClean="0">
              <a:latin typeface="Arno Pro Caption" panose="02020502040506020403" pitchFamily="18" charset="0"/>
            </a:endParaRPr>
          </a:p>
        </p:txBody>
      </p:sp>
      <p:sp>
        <p:nvSpPr>
          <p:cNvPr id="2" name="Slide Number Placeholder 1"/>
          <p:cNvSpPr>
            <a:spLocks noGrp="1"/>
          </p:cNvSpPr>
          <p:nvPr>
            <p:ph type="sldNum" sz="quarter" idx="12"/>
          </p:nvPr>
        </p:nvSpPr>
        <p:spPr/>
        <p:txBody>
          <a:bodyPr/>
          <a:lstStyle/>
          <a:p>
            <a:pPr>
              <a:defRPr/>
            </a:pPr>
            <a:fld id="{1CCCA521-1CA5-4D9B-AC10-850ADFFC2AB5}" type="slidenum">
              <a:rPr lang="ar-SA" smtClean="0">
                <a:latin typeface="Berlin Sans FB" panose="020E0602020502020306" pitchFamily="34" charset="0"/>
              </a:rPr>
              <a:pPr>
                <a:defRPr/>
              </a:pPr>
              <a:t>26</a:t>
            </a:fld>
            <a:endParaRPr lang="en-US" dirty="0">
              <a:latin typeface="Berlin Sans FB" panose="020E0602020502020306" pitchFamily="34" charset="0"/>
            </a:endParaRPr>
          </a:p>
        </p:txBody>
      </p:sp>
    </p:spTree>
    <p:extLst>
      <p:ext uri="{BB962C8B-B14F-4D97-AF65-F5344CB8AC3E}">
        <p14:creationId xmlns:p14="http://schemas.microsoft.com/office/powerpoint/2010/main" val="253853012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57200" y="274638"/>
            <a:ext cx="8229600" cy="868362"/>
          </a:xfrm>
        </p:spPr>
        <p:txBody>
          <a:bodyPr/>
          <a:lstStyle/>
          <a:p>
            <a:r>
              <a:rPr lang="en-US" altLang="el-GR" sz="3200" dirty="0" smtClean="0">
                <a:latin typeface="Arno Pro Caption" panose="02020502040506020403" pitchFamily="18" charset="0"/>
              </a:rPr>
              <a:t>Classification of the Methods</a:t>
            </a:r>
          </a:p>
        </p:txBody>
      </p:sp>
      <p:sp>
        <p:nvSpPr>
          <p:cNvPr id="36867" name="Rectangle 3"/>
          <p:cNvSpPr>
            <a:spLocks noGrp="1" noChangeArrowheads="1"/>
          </p:cNvSpPr>
          <p:nvPr>
            <p:ph idx="1"/>
          </p:nvPr>
        </p:nvSpPr>
        <p:spPr>
          <a:xfrm>
            <a:off x="2362200" y="1676400"/>
            <a:ext cx="3886200" cy="1219200"/>
          </a:xfrm>
          <a:solidFill>
            <a:srgbClr val="CCFFFF">
              <a:alpha val="51000"/>
            </a:srgbClr>
          </a:solidFill>
          <a:ln>
            <a:solidFill>
              <a:srgbClr val="0000FF"/>
            </a:solidFill>
            <a:miter lim="800000"/>
            <a:headEnd/>
            <a:tailEnd/>
          </a:ln>
        </p:spPr>
        <p:txBody>
          <a:bodyPr/>
          <a:lstStyle/>
          <a:p>
            <a:pPr algn="ctr">
              <a:buFont typeface="Wingdings" pitchFamily="2" charset="2"/>
              <a:buNone/>
            </a:pPr>
            <a:r>
              <a:rPr lang="en-US" altLang="el-GR" smtClean="0">
                <a:latin typeface="Arno Pro Caption" panose="02020502040506020403" pitchFamily="18" charset="0"/>
              </a:rPr>
              <a:t>Numerical Methods </a:t>
            </a:r>
          </a:p>
          <a:p>
            <a:pPr algn="ctr">
              <a:buFont typeface="Wingdings" pitchFamily="2" charset="2"/>
              <a:buNone/>
            </a:pPr>
            <a:r>
              <a:rPr lang="en-US" altLang="el-GR" smtClean="0">
                <a:latin typeface="Arno Pro Caption" panose="02020502040506020403" pitchFamily="18" charset="0"/>
              </a:rPr>
              <a:t>for Solving ODE</a:t>
            </a:r>
          </a:p>
        </p:txBody>
      </p:sp>
      <p:sp>
        <p:nvSpPr>
          <p:cNvPr id="36869" name="Rectangle 4"/>
          <p:cNvSpPr>
            <a:spLocks noChangeArrowheads="1"/>
          </p:cNvSpPr>
          <p:nvPr/>
        </p:nvSpPr>
        <p:spPr bwMode="auto">
          <a:xfrm>
            <a:off x="4800600" y="3276600"/>
            <a:ext cx="3886200" cy="2819400"/>
          </a:xfrm>
          <a:prstGeom prst="rect">
            <a:avLst/>
          </a:prstGeom>
          <a:solidFill>
            <a:schemeClr val="bg1">
              <a:lumMod val="95000"/>
            </a:schemeClr>
          </a:solidFill>
          <a:ln w="9525">
            <a:solidFill>
              <a:srgbClr val="0000FF"/>
            </a:solidFill>
            <a:miter lim="800000"/>
            <a:headEnd/>
            <a:tailEnd/>
          </a:ln>
        </p:spPr>
        <p:txBody>
          <a:bodyPr/>
          <a:lstStyle/>
          <a:p>
            <a:pPr marL="342900" indent="-342900" algn="ctr">
              <a:spcBef>
                <a:spcPct val="20000"/>
              </a:spcBef>
              <a:buClr>
                <a:schemeClr val="bg2"/>
              </a:buClr>
              <a:buSzPct val="75000"/>
              <a:buFont typeface="Wingdings" pitchFamily="2" charset="2"/>
              <a:buNone/>
            </a:pPr>
            <a:r>
              <a:rPr lang="en-US" altLang="el-GR" sz="2400" b="1" dirty="0">
                <a:solidFill>
                  <a:srgbClr val="FF0000"/>
                </a:solidFill>
                <a:latin typeface="Arno Pro Caption" panose="02020502040506020403" pitchFamily="18" charset="0"/>
              </a:rPr>
              <a:t>Multiple-Step Methods</a:t>
            </a:r>
          </a:p>
          <a:p>
            <a:pPr marL="342900" indent="-342900" algn="ctr">
              <a:spcBef>
                <a:spcPct val="20000"/>
              </a:spcBef>
              <a:buClr>
                <a:schemeClr val="bg2"/>
              </a:buClr>
              <a:buSzPct val="75000"/>
              <a:buFont typeface="Wingdings" pitchFamily="2" charset="2"/>
              <a:buNone/>
            </a:pPr>
            <a:endParaRPr lang="en-US" altLang="el-GR" sz="2400" dirty="0">
              <a:solidFill>
                <a:srgbClr val="0000FF"/>
              </a:solidFill>
              <a:latin typeface="Arno Pro Caption" panose="02020502040506020403" pitchFamily="18" charset="0"/>
            </a:endParaRPr>
          </a:p>
          <a:p>
            <a:pPr indent="-342900">
              <a:spcBef>
                <a:spcPct val="20000"/>
              </a:spcBef>
              <a:buClr>
                <a:schemeClr val="bg2"/>
              </a:buClr>
              <a:buSzPct val="75000"/>
              <a:buFont typeface="Wingdings" pitchFamily="2" charset="2"/>
              <a:buNone/>
            </a:pPr>
            <a:r>
              <a:rPr lang="en-US" altLang="el-GR" sz="2400" dirty="0" smtClean="0">
                <a:latin typeface="Arno Pro Caption" panose="02020502040506020403" pitchFamily="18" charset="0"/>
              </a:rPr>
              <a:t>Estimates </a:t>
            </a:r>
            <a:r>
              <a:rPr lang="en-US" altLang="el-GR" sz="2400" dirty="0">
                <a:latin typeface="Arno Pro Caption" panose="02020502040506020403" pitchFamily="18" charset="0"/>
              </a:rPr>
              <a:t>of the solution at a particular step are based on information on more than one step</a:t>
            </a:r>
          </a:p>
        </p:txBody>
      </p:sp>
      <p:sp>
        <p:nvSpPr>
          <p:cNvPr id="36870" name="Rectangle 5"/>
          <p:cNvSpPr>
            <a:spLocks noChangeArrowheads="1"/>
          </p:cNvSpPr>
          <p:nvPr/>
        </p:nvSpPr>
        <p:spPr bwMode="auto">
          <a:xfrm>
            <a:off x="533400" y="3276600"/>
            <a:ext cx="3886200" cy="2819400"/>
          </a:xfrm>
          <a:prstGeom prst="rect">
            <a:avLst/>
          </a:prstGeom>
          <a:solidFill>
            <a:schemeClr val="bg1">
              <a:lumMod val="95000"/>
            </a:schemeClr>
          </a:solidFill>
          <a:ln w="9525">
            <a:solidFill>
              <a:srgbClr val="0000FF"/>
            </a:solidFill>
            <a:miter lim="800000"/>
            <a:headEnd/>
            <a:tailEnd/>
          </a:ln>
        </p:spPr>
        <p:txBody>
          <a:bodyPr/>
          <a:lstStyle>
            <a:lvl1pPr marL="342900" indent="-342900">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lgn="ctr">
              <a:buClr>
                <a:schemeClr val="bg2"/>
              </a:buClr>
              <a:buSzPct val="75000"/>
              <a:buFont typeface="Wingdings" pitchFamily="2" charset="2"/>
              <a:buNone/>
            </a:pPr>
            <a:r>
              <a:rPr lang="en-US" altLang="el-GR" sz="2400" b="1" dirty="0">
                <a:solidFill>
                  <a:srgbClr val="0000FF"/>
                </a:solidFill>
                <a:latin typeface="Arno Pro Caption" panose="02020502040506020403" pitchFamily="18" charset="0"/>
              </a:rPr>
              <a:t>Single-Step Methods</a:t>
            </a:r>
          </a:p>
          <a:p>
            <a:pPr>
              <a:buClr>
                <a:schemeClr val="bg2"/>
              </a:buClr>
              <a:buSzPct val="75000"/>
              <a:buFont typeface="Wingdings" pitchFamily="2" charset="2"/>
              <a:buNone/>
            </a:pPr>
            <a:r>
              <a:rPr lang="en-US" altLang="el-GR" sz="2000" dirty="0">
                <a:latin typeface="Arno Pro Caption" panose="02020502040506020403" pitchFamily="18" charset="0"/>
              </a:rPr>
              <a:t>    </a:t>
            </a:r>
          </a:p>
          <a:p>
            <a:pPr marL="0" indent="0">
              <a:buClr>
                <a:schemeClr val="bg2"/>
              </a:buClr>
              <a:buSzPct val="75000"/>
              <a:buNone/>
            </a:pPr>
            <a:r>
              <a:rPr lang="en-US" altLang="el-GR" sz="2400" dirty="0" smtClean="0">
                <a:latin typeface="Arno Pro Caption" panose="02020502040506020403" pitchFamily="18" charset="0"/>
              </a:rPr>
              <a:t>Estimates </a:t>
            </a:r>
            <a:r>
              <a:rPr lang="en-US" altLang="el-GR" sz="2400" dirty="0">
                <a:latin typeface="Arno Pro Caption" panose="02020502040506020403" pitchFamily="18" charset="0"/>
              </a:rPr>
              <a:t>of the solution at a particular step are entirely based on information on the </a:t>
            </a:r>
            <a:r>
              <a:rPr lang="en-US" altLang="el-GR" sz="2400" dirty="0" smtClean="0">
                <a:latin typeface="Arno Pro Caption" panose="02020502040506020403" pitchFamily="18" charset="0"/>
              </a:rPr>
              <a:t>previous </a:t>
            </a:r>
            <a:r>
              <a:rPr lang="en-US" altLang="el-GR" sz="2400" dirty="0">
                <a:latin typeface="Arno Pro Caption" panose="02020502040506020403" pitchFamily="18" charset="0"/>
              </a:rPr>
              <a:t>step </a:t>
            </a:r>
          </a:p>
        </p:txBody>
      </p:sp>
      <p:sp>
        <p:nvSpPr>
          <p:cNvPr id="36871" name="Line 6"/>
          <p:cNvSpPr>
            <a:spLocks noChangeShapeType="1"/>
          </p:cNvSpPr>
          <p:nvPr/>
        </p:nvSpPr>
        <p:spPr bwMode="auto">
          <a:xfrm>
            <a:off x="4495800" y="2895600"/>
            <a:ext cx="0" cy="1524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36872" name="Line 7"/>
          <p:cNvSpPr>
            <a:spLocks noChangeShapeType="1"/>
          </p:cNvSpPr>
          <p:nvPr/>
        </p:nvSpPr>
        <p:spPr bwMode="auto">
          <a:xfrm>
            <a:off x="2362200" y="3048000"/>
            <a:ext cx="44958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36873" name="Line 8"/>
          <p:cNvSpPr>
            <a:spLocks noChangeShapeType="1"/>
          </p:cNvSpPr>
          <p:nvPr/>
        </p:nvSpPr>
        <p:spPr bwMode="auto">
          <a:xfrm>
            <a:off x="2362200" y="3048000"/>
            <a:ext cx="0" cy="2286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36874" name="Line 9"/>
          <p:cNvSpPr>
            <a:spLocks noChangeShapeType="1"/>
          </p:cNvSpPr>
          <p:nvPr/>
        </p:nvSpPr>
        <p:spPr bwMode="auto">
          <a:xfrm>
            <a:off x="6858000" y="3048000"/>
            <a:ext cx="0" cy="2286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2" name="Slide Number Placeholder 1"/>
          <p:cNvSpPr>
            <a:spLocks noGrp="1"/>
          </p:cNvSpPr>
          <p:nvPr>
            <p:ph type="sldNum" sz="quarter" idx="12"/>
          </p:nvPr>
        </p:nvSpPr>
        <p:spPr/>
        <p:txBody>
          <a:bodyPr/>
          <a:lstStyle/>
          <a:p>
            <a:pPr>
              <a:defRPr/>
            </a:pPr>
            <a:fld id="{1CCCA521-1CA5-4D9B-AC10-850ADFFC2AB5}" type="slidenum">
              <a:rPr lang="ar-SA" smtClean="0">
                <a:latin typeface="Berlin Sans FB" panose="020E0602020502020306" pitchFamily="34" charset="0"/>
              </a:rPr>
              <a:pPr>
                <a:defRPr/>
              </a:pPr>
              <a:t>27</a:t>
            </a:fld>
            <a:endParaRPr lang="en-US" dirty="0">
              <a:latin typeface="Berlin Sans FB" panose="020E0602020502020306" pitchFamily="34" charset="0"/>
            </a:endParaRPr>
          </a:p>
        </p:txBody>
      </p:sp>
    </p:spTree>
    <p:extLst>
      <p:ext uri="{BB962C8B-B14F-4D97-AF65-F5344CB8AC3E}">
        <p14:creationId xmlns:p14="http://schemas.microsoft.com/office/powerpoint/2010/main" val="295911246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457200" y="274638"/>
            <a:ext cx="8229600" cy="868362"/>
          </a:xfrm>
        </p:spPr>
        <p:txBody>
          <a:bodyPr/>
          <a:lstStyle/>
          <a:p>
            <a:pPr eaLnBrk="1" hangingPunct="1">
              <a:defRPr/>
            </a:pPr>
            <a:r>
              <a:rPr lang="en-US" altLang="zh-TW" sz="3200" b="1" smtClean="0">
                <a:solidFill>
                  <a:srgbClr val="FF0000"/>
                </a:solidFill>
                <a:latin typeface="Arno Pro Caption" panose="02020502040506020403" pitchFamily="18" charset="0"/>
              </a:rPr>
              <a:t>System of ODE</a:t>
            </a:r>
          </a:p>
        </p:txBody>
      </p:sp>
      <p:sp>
        <p:nvSpPr>
          <p:cNvPr id="62467" name="Rectangle 3"/>
          <p:cNvSpPr>
            <a:spLocks noGrp="1" noChangeArrowheads="1"/>
          </p:cNvSpPr>
          <p:nvPr>
            <p:ph type="body" idx="1"/>
          </p:nvPr>
        </p:nvSpPr>
        <p:spPr/>
        <p:txBody>
          <a:bodyPr/>
          <a:lstStyle/>
          <a:p>
            <a:pPr eaLnBrk="1" hangingPunct="1">
              <a:defRPr/>
            </a:pPr>
            <a:r>
              <a:rPr lang="en-US" altLang="zh-TW" dirty="0" smtClean="0">
                <a:latin typeface="Arno Pro Caption" panose="02020502040506020403" pitchFamily="18" charset="0"/>
              </a:rPr>
              <a:t>Convert higher order ODE to </a:t>
            </a:r>
            <a:r>
              <a:rPr lang="en-US" altLang="zh-TW" dirty="0" smtClean="0">
                <a:latin typeface="Arno Pro Caption" panose="02020502040506020403" pitchFamily="18" charset="0"/>
                <a:sym typeface="Symbol" pitchFamily="18" charset="2"/>
              </a:rPr>
              <a:t>1</a:t>
            </a:r>
            <a:r>
              <a:rPr lang="en-US" altLang="zh-TW" baseline="30000" dirty="0" smtClean="0">
                <a:latin typeface="Arno Pro Caption" panose="02020502040506020403" pitchFamily="18" charset="0"/>
                <a:sym typeface="Symbol" pitchFamily="18" charset="2"/>
              </a:rPr>
              <a:t>st</a:t>
            </a:r>
            <a:r>
              <a:rPr lang="en-US" altLang="zh-TW" dirty="0" smtClean="0">
                <a:latin typeface="Arno Pro Caption" panose="02020502040506020403" pitchFamily="18" charset="0"/>
                <a:sym typeface="Symbol" pitchFamily="18" charset="2"/>
              </a:rPr>
              <a:t> order ODEs</a:t>
            </a:r>
          </a:p>
          <a:p>
            <a:pPr eaLnBrk="1" hangingPunct="1">
              <a:defRPr/>
            </a:pPr>
            <a:r>
              <a:rPr lang="en-US" altLang="zh-TW" dirty="0" smtClean="0">
                <a:latin typeface="Arno Pro Caption" panose="02020502040506020403" pitchFamily="18" charset="0"/>
                <a:sym typeface="Symbol" pitchFamily="18" charset="2"/>
              </a:rPr>
              <a:t>All methods equally apply, in </a:t>
            </a:r>
            <a:r>
              <a:rPr lang="en-US" altLang="zh-TW" i="1" u="sng" dirty="0" smtClean="0">
                <a:solidFill>
                  <a:srgbClr val="FF0000"/>
                </a:solidFill>
                <a:latin typeface="Arno Pro Caption" panose="02020502040506020403" pitchFamily="18" charset="0"/>
                <a:sym typeface="Symbol" pitchFamily="18" charset="2"/>
              </a:rPr>
              <a:t>vector</a:t>
            </a:r>
            <a:r>
              <a:rPr lang="en-US" altLang="zh-TW" dirty="0" smtClean="0">
                <a:latin typeface="Arno Pro Caption" panose="02020502040506020403" pitchFamily="18" charset="0"/>
                <a:sym typeface="Symbol" pitchFamily="18" charset="2"/>
              </a:rPr>
              <a:t> form</a:t>
            </a:r>
            <a:endParaRPr lang="en-US" altLang="zh-TW" dirty="0" smtClean="0">
              <a:latin typeface="Arno Pro Caption" panose="02020502040506020403" pitchFamily="18" charset="0"/>
            </a:endParaRPr>
          </a:p>
        </p:txBody>
      </p:sp>
      <p:sp>
        <p:nvSpPr>
          <p:cNvPr id="2" name="Slide Number Placeholder 1"/>
          <p:cNvSpPr>
            <a:spLocks noGrp="1"/>
          </p:cNvSpPr>
          <p:nvPr>
            <p:ph type="sldNum" sz="quarter" idx="12"/>
          </p:nvPr>
        </p:nvSpPr>
        <p:spPr/>
        <p:txBody>
          <a:bodyPr/>
          <a:lstStyle/>
          <a:p>
            <a:pPr>
              <a:defRPr/>
            </a:pPr>
            <a:fld id="{1CCCA521-1CA5-4D9B-AC10-850ADFFC2AB5}" type="slidenum">
              <a:rPr lang="ar-SA" smtClean="0">
                <a:latin typeface="Berlin Sans FB" panose="020E0602020502020306" pitchFamily="34" charset="0"/>
              </a:rPr>
              <a:pPr>
                <a:defRPr/>
              </a:pPr>
              <a:t>28</a:t>
            </a:fld>
            <a:endParaRPr lang="en-US" dirty="0">
              <a:latin typeface="Berlin Sans FB" panose="020E0602020502020306" pitchFamily="34" charset="0"/>
            </a:endParaRPr>
          </a:p>
        </p:txBody>
      </p:sp>
    </p:spTree>
    <p:extLst>
      <p:ext uri="{BB962C8B-B14F-4D97-AF65-F5344CB8AC3E}">
        <p14:creationId xmlns:p14="http://schemas.microsoft.com/office/powerpoint/2010/main" val="406198769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542" name="Rectangle 54"/>
          <p:cNvSpPr>
            <a:spLocks noGrp="1" noChangeArrowheads="1"/>
          </p:cNvSpPr>
          <p:nvPr>
            <p:ph type="title"/>
          </p:nvPr>
        </p:nvSpPr>
        <p:spPr/>
        <p:txBody>
          <a:bodyPr/>
          <a:lstStyle/>
          <a:p>
            <a:pPr eaLnBrk="1" hangingPunct="1">
              <a:defRPr/>
            </a:pPr>
            <a:r>
              <a:rPr lang="en-US" altLang="zh-TW" sz="3200" dirty="0" smtClean="0">
                <a:latin typeface="Arno Pro Caption" panose="02020502040506020403" pitchFamily="18" charset="0"/>
              </a:rPr>
              <a:t>Example (Mass-Spring-Damper System)</a:t>
            </a:r>
          </a:p>
        </p:txBody>
      </p:sp>
      <p:sp>
        <p:nvSpPr>
          <p:cNvPr id="63543" name="Rectangle 55"/>
          <p:cNvSpPr>
            <a:spLocks noGrp="1" noChangeArrowheads="1"/>
          </p:cNvSpPr>
          <p:nvPr>
            <p:ph type="body" idx="1"/>
          </p:nvPr>
        </p:nvSpPr>
        <p:spPr/>
        <p:txBody>
          <a:bodyPr/>
          <a:lstStyle/>
          <a:p>
            <a:pPr eaLnBrk="1" hangingPunct="1">
              <a:defRPr/>
            </a:pPr>
            <a:r>
              <a:rPr lang="en-US" altLang="zh-TW" sz="2800" dirty="0" smtClean="0">
                <a:latin typeface="Arno Pro Caption" panose="02020502040506020403" pitchFamily="18" charset="0"/>
              </a:rPr>
              <a:t>Governing Equation</a:t>
            </a:r>
          </a:p>
          <a:p>
            <a:pPr eaLnBrk="1" hangingPunct="1">
              <a:defRPr/>
            </a:pPr>
            <a:endParaRPr lang="en-US" altLang="zh-TW" sz="2800" dirty="0" smtClean="0">
              <a:latin typeface="Arno Pro Caption" panose="02020502040506020403" pitchFamily="18" charset="0"/>
            </a:endParaRPr>
          </a:p>
          <a:p>
            <a:pPr eaLnBrk="1" hangingPunct="1">
              <a:defRPr/>
            </a:pPr>
            <a:r>
              <a:rPr lang="en-US" altLang="zh-TW" sz="2800" dirty="0" smtClean="0">
                <a:latin typeface="Arno Pro Caption" panose="02020502040506020403" pitchFamily="18" charset="0"/>
              </a:rPr>
              <a:t>After setting the initial conditions </a:t>
            </a:r>
            <a:r>
              <a:rPr lang="en-US" altLang="zh-TW" sz="2800" i="1" dirty="0" smtClean="0">
                <a:latin typeface="Arno Pro Caption" panose="02020502040506020403" pitchFamily="18" charset="0"/>
              </a:rPr>
              <a:t>x</a:t>
            </a:r>
            <a:r>
              <a:rPr lang="en-US" altLang="zh-TW" sz="2800" dirty="0" smtClean="0">
                <a:latin typeface="Arno Pro Caption" panose="02020502040506020403" pitchFamily="18" charset="0"/>
              </a:rPr>
              <a:t>(0) and </a:t>
            </a:r>
            <a:r>
              <a:rPr lang="en-US" altLang="zh-TW" sz="2800" i="1" dirty="0" smtClean="0">
                <a:latin typeface="Arno Pro Caption" panose="02020502040506020403" pitchFamily="18" charset="0"/>
              </a:rPr>
              <a:t>x’</a:t>
            </a:r>
            <a:r>
              <a:rPr lang="en-US" altLang="zh-TW" sz="2800" dirty="0" smtClean="0">
                <a:latin typeface="Arno Pro Caption" panose="02020502040506020403" pitchFamily="18" charset="0"/>
              </a:rPr>
              <a:t>(0), compute the position and velocity of the mass for any </a:t>
            </a:r>
            <a:r>
              <a:rPr lang="en-US" altLang="zh-TW" sz="2800" i="1" dirty="0" smtClean="0">
                <a:latin typeface="Arno Pro Caption" panose="02020502040506020403" pitchFamily="18" charset="0"/>
              </a:rPr>
              <a:t>t </a:t>
            </a:r>
            <a:r>
              <a:rPr lang="en-US" altLang="zh-TW" sz="2800" dirty="0" smtClean="0">
                <a:latin typeface="Arno Pro Caption" panose="02020502040506020403" pitchFamily="18" charset="0"/>
              </a:rPr>
              <a:t>&gt; 0</a:t>
            </a:r>
          </a:p>
        </p:txBody>
      </p:sp>
      <p:graphicFrame>
        <p:nvGraphicFramePr>
          <p:cNvPr id="35845" name="Object 4"/>
          <p:cNvGraphicFramePr>
            <a:graphicFrameLocks noChangeAspect="1"/>
          </p:cNvGraphicFramePr>
          <p:nvPr>
            <p:extLst/>
          </p:nvPr>
        </p:nvGraphicFramePr>
        <p:xfrm>
          <a:off x="4035425" y="1976438"/>
          <a:ext cx="2811463" cy="469900"/>
        </p:xfrm>
        <a:graphic>
          <a:graphicData uri="http://schemas.openxmlformats.org/presentationml/2006/ole">
            <mc:AlternateContent xmlns:mc="http://schemas.openxmlformats.org/markup-compatibility/2006">
              <mc:Choice xmlns:v="urn:schemas-microsoft-com:vml" Requires="v">
                <p:oleObj spid="_x0000_s65572" name="Equation" r:id="rId3" imgW="1066680" imgH="177480" progId="Equation.DSMT4">
                  <p:embed/>
                </p:oleObj>
              </mc:Choice>
              <mc:Fallback>
                <p:oleObj name="Equation" r:id="rId3" imgW="1066680" imgH="177480" progId="Equation.DSMT4">
                  <p:embed/>
                  <p:pic>
                    <p:nvPicPr>
                      <p:cNvPr id="35845" name="Object 4"/>
                      <p:cNvPicPr>
                        <a:picLocks noChangeAspect="1" noChangeArrowheads="1"/>
                      </p:cNvPicPr>
                      <p:nvPr/>
                    </p:nvPicPr>
                    <p:blipFill>
                      <a:blip r:embed="rId4"/>
                      <a:srcRect/>
                      <a:stretch>
                        <a:fillRect/>
                      </a:stretch>
                    </p:blipFill>
                    <p:spPr bwMode="auto">
                      <a:xfrm>
                        <a:off x="4035425" y="1976438"/>
                        <a:ext cx="2811463" cy="469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pSp>
        <p:nvGrpSpPr>
          <p:cNvPr id="35846" name="Group 56"/>
          <p:cNvGrpSpPr>
            <a:grpSpLocks/>
          </p:cNvGrpSpPr>
          <p:nvPr/>
        </p:nvGrpSpPr>
        <p:grpSpPr bwMode="auto">
          <a:xfrm>
            <a:off x="1295400" y="3991769"/>
            <a:ext cx="6767513" cy="2249488"/>
            <a:chOff x="774" y="2798"/>
            <a:chExt cx="4263" cy="1417"/>
          </a:xfrm>
        </p:grpSpPr>
        <p:sp>
          <p:nvSpPr>
            <p:cNvPr id="63493" name="Line 5"/>
            <p:cNvSpPr>
              <a:spLocks noChangeShapeType="1"/>
            </p:cNvSpPr>
            <p:nvPr/>
          </p:nvSpPr>
          <p:spPr bwMode="auto">
            <a:xfrm>
              <a:off x="992" y="2804"/>
              <a:ext cx="0" cy="126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63494" name="Line 6"/>
            <p:cNvSpPr>
              <a:spLocks noChangeShapeType="1"/>
            </p:cNvSpPr>
            <p:nvPr/>
          </p:nvSpPr>
          <p:spPr bwMode="auto">
            <a:xfrm>
              <a:off x="992" y="4068"/>
              <a:ext cx="404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63495" name="Line 7"/>
            <p:cNvSpPr>
              <a:spLocks noChangeShapeType="1"/>
            </p:cNvSpPr>
            <p:nvPr/>
          </p:nvSpPr>
          <p:spPr bwMode="auto">
            <a:xfrm flipH="1">
              <a:off x="774" y="2996"/>
              <a:ext cx="218" cy="2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63496" name="Line 8"/>
            <p:cNvSpPr>
              <a:spLocks noChangeShapeType="1"/>
            </p:cNvSpPr>
            <p:nvPr/>
          </p:nvSpPr>
          <p:spPr bwMode="auto">
            <a:xfrm flipH="1">
              <a:off x="774" y="3187"/>
              <a:ext cx="218" cy="2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63497" name="Line 9"/>
            <p:cNvSpPr>
              <a:spLocks noChangeShapeType="1"/>
            </p:cNvSpPr>
            <p:nvPr/>
          </p:nvSpPr>
          <p:spPr bwMode="auto">
            <a:xfrm flipH="1">
              <a:off x="774" y="3379"/>
              <a:ext cx="218" cy="2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63498" name="Line 10"/>
            <p:cNvSpPr>
              <a:spLocks noChangeShapeType="1"/>
            </p:cNvSpPr>
            <p:nvPr/>
          </p:nvSpPr>
          <p:spPr bwMode="auto">
            <a:xfrm flipH="1">
              <a:off x="774" y="3570"/>
              <a:ext cx="218" cy="2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63499" name="Line 11"/>
            <p:cNvSpPr>
              <a:spLocks noChangeShapeType="1"/>
            </p:cNvSpPr>
            <p:nvPr/>
          </p:nvSpPr>
          <p:spPr bwMode="auto">
            <a:xfrm flipH="1">
              <a:off x="774" y="3724"/>
              <a:ext cx="218" cy="22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63501" name="Line 13"/>
            <p:cNvSpPr>
              <a:spLocks noChangeShapeType="1"/>
            </p:cNvSpPr>
            <p:nvPr/>
          </p:nvSpPr>
          <p:spPr bwMode="auto">
            <a:xfrm flipH="1">
              <a:off x="774" y="2843"/>
              <a:ext cx="218" cy="22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63503" name="Line 15"/>
            <p:cNvSpPr>
              <a:spLocks noChangeShapeType="1"/>
            </p:cNvSpPr>
            <p:nvPr/>
          </p:nvSpPr>
          <p:spPr bwMode="auto">
            <a:xfrm>
              <a:off x="992" y="3226"/>
              <a:ext cx="609"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63504" name="Rectangle 16"/>
            <p:cNvSpPr>
              <a:spLocks noChangeArrowheads="1"/>
            </p:cNvSpPr>
            <p:nvPr/>
          </p:nvSpPr>
          <p:spPr bwMode="auto">
            <a:xfrm>
              <a:off x="3645" y="3111"/>
              <a:ext cx="1044" cy="957"/>
            </a:xfrm>
            <a:prstGeom prst="rect">
              <a:avLst/>
            </a:prstGeom>
            <a:solidFill>
              <a:schemeClr val="bg1"/>
            </a:solidFill>
            <a:ln w="9525">
              <a:solidFill>
                <a:srgbClr val="FF0000"/>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lvl1pPr eaLnBrk="0" hangingPunct="0">
                <a:defRPr kumimoji="1" sz="2400">
                  <a:solidFill>
                    <a:schemeClr val="tx1"/>
                  </a:solidFill>
                  <a:latin typeface="Times New Roman" pitchFamily="18" charset="0"/>
                  <a:ea typeface="新細明體" pitchFamily="18" charset="-120"/>
                </a:defRPr>
              </a:lvl1pPr>
              <a:lvl2pPr marL="742950" indent="-285750" eaLnBrk="0" hangingPunct="0">
                <a:defRPr kumimoji="1" sz="2400">
                  <a:solidFill>
                    <a:schemeClr val="tx1"/>
                  </a:solidFill>
                  <a:latin typeface="Times New Roman" pitchFamily="18" charset="0"/>
                  <a:ea typeface="新細明體" pitchFamily="18" charset="-120"/>
                </a:defRPr>
              </a:lvl2pPr>
              <a:lvl3pPr marL="1143000" indent="-228600" eaLnBrk="0" hangingPunct="0">
                <a:defRPr kumimoji="1" sz="2400">
                  <a:solidFill>
                    <a:schemeClr val="tx1"/>
                  </a:solidFill>
                  <a:latin typeface="Times New Roman" pitchFamily="18" charset="0"/>
                  <a:ea typeface="新細明體" pitchFamily="18" charset="-120"/>
                </a:defRPr>
              </a:lvl3pPr>
              <a:lvl4pPr marL="1600200" indent="-228600" eaLnBrk="0" hangingPunct="0">
                <a:defRPr kumimoji="1" sz="2400">
                  <a:solidFill>
                    <a:schemeClr val="tx1"/>
                  </a:solidFill>
                  <a:latin typeface="Times New Roman" pitchFamily="18" charset="0"/>
                  <a:ea typeface="新細明體" pitchFamily="18" charset="-120"/>
                </a:defRPr>
              </a:lvl4pPr>
              <a:lvl5pPr marL="2057400" indent="-228600" eaLnBrk="0" hangingPunct="0">
                <a:defRPr kumimoji="1" sz="2400">
                  <a:solidFill>
                    <a:schemeClr val="tx1"/>
                  </a:solidFill>
                  <a:latin typeface="Times New Roman" pitchFamily="18" charset="0"/>
                  <a:ea typeface="新細明體" pitchFamily="18" charset="-120"/>
                </a:defRPr>
              </a:lvl5pPr>
              <a:lvl6pPr marL="25146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6pPr>
              <a:lvl7pPr marL="29718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7pPr>
              <a:lvl8pPr marL="34290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8pPr>
              <a:lvl9pPr marL="38862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9pPr>
            </a:lstStyle>
            <a:p>
              <a:pPr eaLnBrk="1" hangingPunct="1">
                <a:defRPr/>
              </a:pPr>
              <a:endParaRPr lang="zh-TW" altLang="en-US" smtClean="0"/>
            </a:p>
          </p:txBody>
        </p:sp>
        <p:sp>
          <p:nvSpPr>
            <p:cNvPr id="63505" name="Rectangle 17"/>
            <p:cNvSpPr>
              <a:spLocks noChangeArrowheads="1"/>
            </p:cNvSpPr>
            <p:nvPr/>
          </p:nvSpPr>
          <p:spPr bwMode="auto">
            <a:xfrm>
              <a:off x="2210" y="3111"/>
              <a:ext cx="1044" cy="957"/>
            </a:xfrm>
            <a:prstGeom prst="rect">
              <a:avLst/>
            </a:prstGeom>
            <a:solidFill>
              <a:schemeClr val="bg1"/>
            </a:solidFill>
            <a:ln w="9525">
              <a:solidFill>
                <a:schemeClr val="tx1"/>
              </a:solidFill>
              <a:prstDash val="dash"/>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lvl1pPr eaLnBrk="0" hangingPunct="0">
                <a:defRPr kumimoji="1" sz="2400">
                  <a:solidFill>
                    <a:schemeClr val="tx1"/>
                  </a:solidFill>
                  <a:latin typeface="Times New Roman" pitchFamily="18" charset="0"/>
                  <a:ea typeface="新細明體" pitchFamily="18" charset="-120"/>
                </a:defRPr>
              </a:lvl1pPr>
              <a:lvl2pPr marL="742950" indent="-285750" eaLnBrk="0" hangingPunct="0">
                <a:defRPr kumimoji="1" sz="2400">
                  <a:solidFill>
                    <a:schemeClr val="tx1"/>
                  </a:solidFill>
                  <a:latin typeface="Times New Roman" pitchFamily="18" charset="0"/>
                  <a:ea typeface="新細明體" pitchFamily="18" charset="-120"/>
                </a:defRPr>
              </a:lvl2pPr>
              <a:lvl3pPr marL="1143000" indent="-228600" eaLnBrk="0" hangingPunct="0">
                <a:defRPr kumimoji="1" sz="2400">
                  <a:solidFill>
                    <a:schemeClr val="tx1"/>
                  </a:solidFill>
                  <a:latin typeface="Times New Roman" pitchFamily="18" charset="0"/>
                  <a:ea typeface="新細明體" pitchFamily="18" charset="-120"/>
                </a:defRPr>
              </a:lvl3pPr>
              <a:lvl4pPr marL="1600200" indent="-228600" eaLnBrk="0" hangingPunct="0">
                <a:defRPr kumimoji="1" sz="2400">
                  <a:solidFill>
                    <a:schemeClr val="tx1"/>
                  </a:solidFill>
                  <a:latin typeface="Times New Roman" pitchFamily="18" charset="0"/>
                  <a:ea typeface="新細明體" pitchFamily="18" charset="-120"/>
                </a:defRPr>
              </a:lvl4pPr>
              <a:lvl5pPr marL="2057400" indent="-228600" eaLnBrk="0" hangingPunct="0">
                <a:defRPr kumimoji="1" sz="2400">
                  <a:solidFill>
                    <a:schemeClr val="tx1"/>
                  </a:solidFill>
                  <a:latin typeface="Times New Roman" pitchFamily="18" charset="0"/>
                  <a:ea typeface="新細明體" pitchFamily="18" charset="-120"/>
                </a:defRPr>
              </a:lvl5pPr>
              <a:lvl6pPr marL="25146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6pPr>
              <a:lvl7pPr marL="29718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7pPr>
              <a:lvl8pPr marL="34290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8pPr>
              <a:lvl9pPr marL="38862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9pPr>
            </a:lstStyle>
            <a:p>
              <a:pPr algn="ctr" eaLnBrk="1" hangingPunct="1">
                <a:defRPr/>
              </a:pPr>
              <a:endParaRPr lang="en-US" altLang="zh-TW" smtClean="0"/>
            </a:p>
          </p:txBody>
        </p:sp>
        <p:sp>
          <p:nvSpPr>
            <p:cNvPr id="63506" name="Line 18"/>
            <p:cNvSpPr>
              <a:spLocks noChangeShapeType="1"/>
            </p:cNvSpPr>
            <p:nvPr/>
          </p:nvSpPr>
          <p:spPr bwMode="auto">
            <a:xfrm>
              <a:off x="1775" y="3226"/>
              <a:ext cx="4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63507" name="Line 19"/>
            <p:cNvSpPr>
              <a:spLocks noChangeShapeType="1"/>
            </p:cNvSpPr>
            <p:nvPr/>
          </p:nvSpPr>
          <p:spPr bwMode="auto">
            <a:xfrm>
              <a:off x="3254" y="3724"/>
              <a:ext cx="391" cy="0"/>
            </a:xfrm>
            <a:prstGeom prst="line">
              <a:avLst/>
            </a:prstGeom>
            <a:noFill/>
            <a:ln w="9525">
              <a:solidFill>
                <a:srgbClr val="FF0000"/>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63508" name="Line 20"/>
            <p:cNvSpPr>
              <a:spLocks noChangeShapeType="1"/>
            </p:cNvSpPr>
            <p:nvPr/>
          </p:nvSpPr>
          <p:spPr bwMode="auto">
            <a:xfrm>
              <a:off x="3254" y="3226"/>
              <a:ext cx="391" cy="0"/>
            </a:xfrm>
            <a:prstGeom prst="line">
              <a:avLst/>
            </a:prstGeom>
            <a:noFill/>
            <a:ln w="9525">
              <a:solidFill>
                <a:srgbClr val="FF0000"/>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63512" name="Line 24"/>
            <p:cNvSpPr>
              <a:spLocks noChangeShapeType="1"/>
            </p:cNvSpPr>
            <p:nvPr/>
          </p:nvSpPr>
          <p:spPr bwMode="auto">
            <a:xfrm flipV="1">
              <a:off x="992" y="3532"/>
              <a:ext cx="130" cy="11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63513" name="Line 25"/>
            <p:cNvSpPr>
              <a:spLocks noChangeShapeType="1"/>
            </p:cNvSpPr>
            <p:nvPr/>
          </p:nvSpPr>
          <p:spPr bwMode="auto">
            <a:xfrm>
              <a:off x="1122" y="3532"/>
              <a:ext cx="131" cy="11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63514" name="Line 26"/>
            <p:cNvSpPr>
              <a:spLocks noChangeShapeType="1"/>
            </p:cNvSpPr>
            <p:nvPr/>
          </p:nvSpPr>
          <p:spPr bwMode="auto">
            <a:xfrm flipV="1">
              <a:off x="1253" y="3570"/>
              <a:ext cx="130" cy="7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63515" name="Line 27"/>
            <p:cNvSpPr>
              <a:spLocks noChangeShapeType="1"/>
            </p:cNvSpPr>
            <p:nvPr/>
          </p:nvSpPr>
          <p:spPr bwMode="auto">
            <a:xfrm>
              <a:off x="1383" y="3570"/>
              <a:ext cx="131" cy="7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63516" name="Line 28"/>
            <p:cNvSpPr>
              <a:spLocks noChangeShapeType="1"/>
            </p:cNvSpPr>
            <p:nvPr/>
          </p:nvSpPr>
          <p:spPr bwMode="auto">
            <a:xfrm flipV="1">
              <a:off x="1514" y="3532"/>
              <a:ext cx="130" cy="11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63517" name="Line 29"/>
            <p:cNvSpPr>
              <a:spLocks noChangeShapeType="1"/>
            </p:cNvSpPr>
            <p:nvPr/>
          </p:nvSpPr>
          <p:spPr bwMode="auto">
            <a:xfrm>
              <a:off x="1644" y="3532"/>
              <a:ext cx="131" cy="11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63518" name="Line 30"/>
            <p:cNvSpPr>
              <a:spLocks noChangeShapeType="1"/>
            </p:cNvSpPr>
            <p:nvPr/>
          </p:nvSpPr>
          <p:spPr bwMode="auto">
            <a:xfrm flipV="1">
              <a:off x="1775" y="3532"/>
              <a:ext cx="130" cy="11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63519" name="Line 31"/>
            <p:cNvSpPr>
              <a:spLocks noChangeShapeType="1"/>
            </p:cNvSpPr>
            <p:nvPr/>
          </p:nvSpPr>
          <p:spPr bwMode="auto">
            <a:xfrm>
              <a:off x="1905" y="3532"/>
              <a:ext cx="131" cy="11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63520" name="Line 32"/>
            <p:cNvSpPr>
              <a:spLocks noChangeShapeType="1"/>
            </p:cNvSpPr>
            <p:nvPr/>
          </p:nvSpPr>
          <p:spPr bwMode="auto">
            <a:xfrm flipV="1">
              <a:off x="2036" y="3532"/>
              <a:ext cx="174" cy="11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63521" name="Text Box 33"/>
            <p:cNvSpPr txBox="1">
              <a:spLocks noChangeArrowheads="1"/>
            </p:cNvSpPr>
            <p:nvPr/>
          </p:nvSpPr>
          <p:spPr bwMode="auto">
            <a:xfrm>
              <a:off x="1364" y="2914"/>
              <a:ext cx="181"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altLang="zh-TW" i="1" dirty="0">
                  <a:latin typeface="Times New Roman" charset="0"/>
                  <a:ea typeface="新細明體" charset="0"/>
                </a:rPr>
                <a:t>c</a:t>
              </a:r>
            </a:p>
          </p:txBody>
        </p:sp>
        <p:sp>
          <p:nvSpPr>
            <p:cNvPr id="63522" name="Text Box 34"/>
            <p:cNvSpPr txBox="1">
              <a:spLocks noChangeArrowheads="1"/>
            </p:cNvSpPr>
            <p:nvPr/>
          </p:nvSpPr>
          <p:spPr bwMode="auto">
            <a:xfrm>
              <a:off x="1361" y="3651"/>
              <a:ext cx="181"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altLang="zh-TW" i="1">
                  <a:latin typeface="Times New Roman" charset="0"/>
                  <a:ea typeface="新細明體" charset="0"/>
                </a:rPr>
                <a:t>k</a:t>
              </a:r>
            </a:p>
          </p:txBody>
        </p:sp>
        <p:sp>
          <p:nvSpPr>
            <p:cNvPr id="63524" name="Text Box 36"/>
            <p:cNvSpPr txBox="1">
              <a:spLocks noChangeArrowheads="1"/>
            </p:cNvSpPr>
            <p:nvPr/>
          </p:nvSpPr>
          <p:spPr bwMode="auto">
            <a:xfrm>
              <a:off x="3592" y="2857"/>
              <a:ext cx="1267" cy="252"/>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altLang="zh-TW" sz="2000" b="1" dirty="0">
                  <a:solidFill>
                    <a:srgbClr val="FF0000"/>
                  </a:solidFill>
                  <a:latin typeface="Times New Roman" charset="0"/>
                  <a:ea typeface="新細明體" charset="0"/>
                </a:rPr>
                <a:t>Initial Condition</a:t>
              </a:r>
            </a:p>
          </p:txBody>
        </p:sp>
        <p:grpSp>
          <p:nvGrpSpPr>
            <p:cNvPr id="35873" name="Group 43"/>
            <p:cNvGrpSpPr>
              <a:grpSpLocks/>
            </p:cNvGrpSpPr>
            <p:nvPr/>
          </p:nvGrpSpPr>
          <p:grpSpPr bwMode="auto">
            <a:xfrm>
              <a:off x="2724" y="2798"/>
              <a:ext cx="1088" cy="1417"/>
              <a:chOff x="2776" y="2544"/>
              <a:chExt cx="1200" cy="1776"/>
            </a:xfrm>
          </p:grpSpPr>
          <p:sp>
            <p:nvSpPr>
              <p:cNvPr id="63525" name="Line 37"/>
              <p:cNvSpPr>
                <a:spLocks noChangeShapeType="1"/>
              </p:cNvSpPr>
              <p:nvPr/>
            </p:nvSpPr>
            <p:spPr bwMode="auto">
              <a:xfrm>
                <a:off x="2784" y="2544"/>
                <a:ext cx="0" cy="1776"/>
              </a:xfrm>
              <a:prstGeom prst="line">
                <a:avLst/>
              </a:prstGeom>
              <a:noFill/>
              <a:ln w="38100">
                <a:solidFill>
                  <a:srgbClr val="3399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63527" name="Line 39"/>
              <p:cNvSpPr>
                <a:spLocks noChangeShapeType="1"/>
              </p:cNvSpPr>
              <p:nvPr/>
            </p:nvSpPr>
            <p:spPr bwMode="auto">
              <a:xfrm>
                <a:off x="2776" y="4136"/>
                <a:ext cx="1200" cy="0"/>
              </a:xfrm>
              <a:prstGeom prst="line">
                <a:avLst/>
              </a:prstGeom>
              <a:noFill/>
              <a:ln w="38100">
                <a:solidFill>
                  <a:srgbClr val="3399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grpSp>
        <p:sp>
          <p:nvSpPr>
            <p:cNvPr id="63530" name="Text Box 42"/>
            <p:cNvSpPr txBox="1">
              <a:spLocks noChangeArrowheads="1"/>
            </p:cNvSpPr>
            <p:nvPr/>
          </p:nvSpPr>
          <p:spPr bwMode="auto">
            <a:xfrm>
              <a:off x="3906" y="3800"/>
              <a:ext cx="189"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altLang="zh-TW" b="1" i="1" dirty="0">
                  <a:solidFill>
                    <a:srgbClr val="006600"/>
                  </a:solidFill>
                  <a:latin typeface="Times New Roman" charset="0"/>
                  <a:ea typeface="新細明體" charset="0"/>
                </a:rPr>
                <a:t>x</a:t>
              </a:r>
            </a:p>
          </p:txBody>
        </p:sp>
        <p:sp>
          <p:nvSpPr>
            <p:cNvPr id="63532" name="Rectangle 44"/>
            <p:cNvSpPr>
              <a:spLocks noChangeArrowheads="1"/>
            </p:cNvSpPr>
            <p:nvPr/>
          </p:nvSpPr>
          <p:spPr bwMode="auto">
            <a:xfrm>
              <a:off x="2471" y="3499"/>
              <a:ext cx="265"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eaLnBrk="0" hangingPunct="0">
                <a:defRPr kumimoji="1" sz="2400">
                  <a:solidFill>
                    <a:schemeClr val="tx1"/>
                  </a:solidFill>
                  <a:latin typeface="Times New Roman" pitchFamily="18" charset="0"/>
                  <a:ea typeface="新細明體" pitchFamily="18" charset="-120"/>
                </a:defRPr>
              </a:lvl1pPr>
              <a:lvl2pPr marL="742950" indent="-285750" eaLnBrk="0" hangingPunct="0">
                <a:defRPr kumimoji="1" sz="2400">
                  <a:solidFill>
                    <a:schemeClr val="tx1"/>
                  </a:solidFill>
                  <a:latin typeface="Times New Roman" pitchFamily="18" charset="0"/>
                  <a:ea typeface="新細明體" pitchFamily="18" charset="-120"/>
                </a:defRPr>
              </a:lvl2pPr>
              <a:lvl3pPr marL="1143000" indent="-228600" eaLnBrk="0" hangingPunct="0">
                <a:defRPr kumimoji="1" sz="2400">
                  <a:solidFill>
                    <a:schemeClr val="tx1"/>
                  </a:solidFill>
                  <a:latin typeface="Times New Roman" pitchFamily="18" charset="0"/>
                  <a:ea typeface="新細明體" pitchFamily="18" charset="-120"/>
                </a:defRPr>
              </a:lvl3pPr>
              <a:lvl4pPr marL="1600200" indent="-228600" eaLnBrk="0" hangingPunct="0">
                <a:defRPr kumimoji="1" sz="2400">
                  <a:solidFill>
                    <a:schemeClr val="tx1"/>
                  </a:solidFill>
                  <a:latin typeface="Times New Roman" pitchFamily="18" charset="0"/>
                  <a:ea typeface="新細明體" pitchFamily="18" charset="-120"/>
                </a:defRPr>
              </a:lvl4pPr>
              <a:lvl5pPr marL="2057400" indent="-228600" eaLnBrk="0" hangingPunct="0">
                <a:defRPr kumimoji="1" sz="2400">
                  <a:solidFill>
                    <a:schemeClr val="tx1"/>
                  </a:solidFill>
                  <a:latin typeface="Times New Roman" pitchFamily="18" charset="0"/>
                  <a:ea typeface="新細明體" pitchFamily="18" charset="-120"/>
                </a:defRPr>
              </a:lvl5pPr>
              <a:lvl6pPr marL="25146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6pPr>
              <a:lvl7pPr marL="29718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7pPr>
              <a:lvl8pPr marL="34290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8pPr>
              <a:lvl9pPr marL="3886200" indent="-228600" eaLnBrk="0" fontAlgn="base" hangingPunct="0">
                <a:spcBef>
                  <a:spcPct val="0"/>
                </a:spcBef>
                <a:spcAft>
                  <a:spcPct val="0"/>
                </a:spcAft>
                <a:defRPr kumimoji="1" sz="2400">
                  <a:solidFill>
                    <a:schemeClr val="tx1"/>
                  </a:solidFill>
                  <a:latin typeface="Times New Roman" pitchFamily="18" charset="0"/>
                  <a:ea typeface="新細明體" pitchFamily="18" charset="-120"/>
                </a:defRPr>
              </a:lvl9pPr>
            </a:lstStyle>
            <a:p>
              <a:pPr eaLnBrk="1" hangingPunct="1">
                <a:defRPr/>
              </a:pPr>
              <a:r>
                <a:rPr lang="en-US" altLang="zh-TW" i="1" dirty="0" smtClean="0"/>
                <a:t>m</a:t>
              </a:r>
              <a:endParaRPr lang="zh-TW" altLang="en-US" i="1" dirty="0" smtClean="0"/>
            </a:p>
          </p:txBody>
        </p:sp>
        <p:sp>
          <p:nvSpPr>
            <p:cNvPr id="63533" name="Line 45"/>
            <p:cNvSpPr>
              <a:spLocks noChangeShapeType="1"/>
            </p:cNvSpPr>
            <p:nvPr/>
          </p:nvSpPr>
          <p:spPr bwMode="auto">
            <a:xfrm>
              <a:off x="1608" y="3154"/>
              <a:ext cx="0" cy="15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grpSp>
          <p:nvGrpSpPr>
            <p:cNvPr id="35877" name="Group 50"/>
            <p:cNvGrpSpPr>
              <a:grpSpLocks/>
            </p:cNvGrpSpPr>
            <p:nvPr/>
          </p:nvGrpSpPr>
          <p:grpSpPr bwMode="auto">
            <a:xfrm>
              <a:off x="1519" y="3090"/>
              <a:ext cx="236" cy="269"/>
              <a:chOff x="1446" y="2881"/>
              <a:chExt cx="261" cy="337"/>
            </a:xfrm>
          </p:grpSpPr>
          <p:sp>
            <p:nvSpPr>
              <p:cNvPr id="63535" name="Line 47"/>
              <p:cNvSpPr>
                <a:spLocks noChangeShapeType="1"/>
              </p:cNvSpPr>
              <p:nvPr/>
            </p:nvSpPr>
            <p:spPr bwMode="auto">
              <a:xfrm>
                <a:off x="1446" y="2881"/>
                <a:ext cx="25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63536" name="Line 48"/>
              <p:cNvSpPr>
                <a:spLocks noChangeShapeType="1"/>
              </p:cNvSpPr>
              <p:nvPr/>
            </p:nvSpPr>
            <p:spPr bwMode="auto">
              <a:xfrm>
                <a:off x="1449" y="3218"/>
                <a:ext cx="25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sp>
            <p:nvSpPr>
              <p:cNvPr id="63537" name="Line 49"/>
              <p:cNvSpPr>
                <a:spLocks noChangeShapeType="1"/>
              </p:cNvSpPr>
              <p:nvPr/>
            </p:nvSpPr>
            <p:spPr bwMode="auto">
              <a:xfrm flipH="1" flipV="1">
                <a:off x="1703" y="2881"/>
                <a:ext cx="0" cy="33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grpSp>
      </p:grpSp>
      <p:sp>
        <p:nvSpPr>
          <p:cNvPr id="2" name="Slide Number Placeholder 1"/>
          <p:cNvSpPr>
            <a:spLocks noGrp="1"/>
          </p:cNvSpPr>
          <p:nvPr>
            <p:ph type="sldNum" sz="quarter" idx="12"/>
          </p:nvPr>
        </p:nvSpPr>
        <p:spPr/>
        <p:txBody>
          <a:bodyPr/>
          <a:lstStyle/>
          <a:p>
            <a:pPr>
              <a:defRPr/>
            </a:pPr>
            <a:fld id="{1CCCA521-1CA5-4D9B-AC10-850ADFFC2AB5}" type="slidenum">
              <a:rPr lang="ar-SA" smtClean="0">
                <a:latin typeface="Berlin Sans FB" panose="020E0602020502020306" pitchFamily="34" charset="0"/>
              </a:rPr>
              <a:pPr>
                <a:defRPr/>
              </a:pPr>
              <a:t>29</a:t>
            </a:fld>
            <a:endParaRPr lang="en-US" dirty="0">
              <a:latin typeface="Berlin Sans FB" panose="020E0602020502020306" pitchFamily="34" charset="0"/>
            </a:endParaRPr>
          </a:p>
        </p:txBody>
      </p:sp>
    </p:spTree>
    <p:extLst>
      <p:ext uri="{BB962C8B-B14F-4D97-AF65-F5344CB8AC3E}">
        <p14:creationId xmlns:p14="http://schemas.microsoft.com/office/powerpoint/2010/main" val="18779385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457200" y="274638"/>
            <a:ext cx="8229600" cy="868362"/>
          </a:xfrm>
        </p:spPr>
        <p:txBody>
          <a:bodyPr/>
          <a:lstStyle/>
          <a:p>
            <a:r>
              <a:rPr lang="en-US" altLang="el-GR" sz="3200" dirty="0" smtClean="0">
                <a:latin typeface="Arno Pro Caption" panose="02020502040506020403" pitchFamily="18" charset="0"/>
              </a:rPr>
              <a:t>Classification of ODEs</a:t>
            </a:r>
          </a:p>
        </p:txBody>
      </p:sp>
      <p:sp>
        <p:nvSpPr>
          <p:cNvPr id="33795" name="Rectangle 3"/>
          <p:cNvSpPr>
            <a:spLocks noGrp="1" noChangeArrowheads="1"/>
          </p:cNvSpPr>
          <p:nvPr>
            <p:ph idx="1"/>
          </p:nvPr>
        </p:nvSpPr>
        <p:spPr>
          <a:xfrm>
            <a:off x="457200" y="1219200"/>
            <a:ext cx="8229600" cy="4906963"/>
          </a:xfrm>
          <a:solidFill>
            <a:srgbClr val="FFFF99">
              <a:alpha val="41000"/>
            </a:srgbClr>
          </a:solidFill>
        </p:spPr>
        <p:txBody>
          <a:bodyPr/>
          <a:lstStyle/>
          <a:p>
            <a:pPr>
              <a:buFont typeface="Wingdings" pitchFamily="2" charset="2"/>
              <a:buNone/>
            </a:pPr>
            <a:r>
              <a:rPr lang="en-US" altLang="el-GR" sz="2400" dirty="0" smtClean="0">
                <a:solidFill>
                  <a:srgbClr val="FF0000"/>
                </a:solidFill>
                <a:latin typeface="Arno Pro Caption" panose="02020502040506020403" pitchFamily="18" charset="0"/>
              </a:rPr>
              <a:t>ODEs can be classified in different ways:</a:t>
            </a:r>
          </a:p>
          <a:p>
            <a:r>
              <a:rPr lang="en-US" altLang="el-GR" sz="2400" dirty="0" smtClean="0">
                <a:solidFill>
                  <a:srgbClr val="0000FF"/>
                </a:solidFill>
                <a:latin typeface="Arno Pro Caption" panose="02020502040506020403" pitchFamily="18" charset="0"/>
              </a:rPr>
              <a:t>Order</a:t>
            </a:r>
          </a:p>
          <a:p>
            <a:pPr lvl="1"/>
            <a:r>
              <a:rPr lang="en-US" altLang="el-GR" sz="2000" dirty="0" smtClean="0">
                <a:latin typeface="Arno Pro Caption" panose="02020502040506020403" pitchFamily="18" charset="0"/>
              </a:rPr>
              <a:t>First order ODE</a:t>
            </a:r>
          </a:p>
          <a:p>
            <a:pPr lvl="1"/>
            <a:r>
              <a:rPr lang="en-US" altLang="el-GR" sz="2000" dirty="0" smtClean="0">
                <a:latin typeface="Arno Pro Caption" panose="02020502040506020403" pitchFamily="18" charset="0"/>
              </a:rPr>
              <a:t>Second order ODE</a:t>
            </a:r>
          </a:p>
          <a:p>
            <a:pPr lvl="1"/>
            <a:r>
              <a:rPr lang="en-US" altLang="el-GR" sz="2000" b="1" i="1" dirty="0">
                <a:latin typeface="Arno Pro Caption" panose="02020502040506020403" pitchFamily="18" charset="0"/>
              </a:rPr>
              <a:t>n</a:t>
            </a:r>
            <a:r>
              <a:rPr lang="en-US" altLang="el-GR" sz="2000" b="1" i="1" baseline="30000" dirty="0" smtClean="0">
                <a:latin typeface="Arno Pro Caption" panose="02020502040506020403" pitchFamily="18" charset="0"/>
              </a:rPr>
              <a:t>th</a:t>
            </a:r>
            <a:r>
              <a:rPr lang="en-US" altLang="el-GR" sz="2000" dirty="0" smtClean="0">
                <a:latin typeface="Arno Pro Caption" panose="02020502040506020403" pitchFamily="18" charset="0"/>
              </a:rPr>
              <a:t> order ODE</a:t>
            </a:r>
          </a:p>
          <a:p>
            <a:r>
              <a:rPr lang="en-US" altLang="el-GR" sz="2400" dirty="0" smtClean="0">
                <a:solidFill>
                  <a:srgbClr val="0000FF"/>
                </a:solidFill>
                <a:latin typeface="Arno Pro Caption" panose="02020502040506020403" pitchFamily="18" charset="0"/>
              </a:rPr>
              <a:t>Linearity</a:t>
            </a:r>
          </a:p>
          <a:p>
            <a:pPr lvl="1"/>
            <a:r>
              <a:rPr lang="en-US" altLang="el-GR" sz="2000" dirty="0" smtClean="0">
                <a:latin typeface="Arno Pro Caption" panose="02020502040506020403" pitchFamily="18" charset="0"/>
              </a:rPr>
              <a:t>Linear ODE</a:t>
            </a:r>
          </a:p>
          <a:p>
            <a:pPr lvl="1"/>
            <a:r>
              <a:rPr lang="en-US" altLang="el-GR" sz="2000" dirty="0" smtClean="0">
                <a:latin typeface="Arno Pro Caption" panose="02020502040506020403" pitchFamily="18" charset="0"/>
              </a:rPr>
              <a:t>Nonlinear ODE</a:t>
            </a:r>
          </a:p>
          <a:p>
            <a:r>
              <a:rPr lang="en-US" altLang="el-GR" sz="2400" dirty="0" smtClean="0">
                <a:solidFill>
                  <a:srgbClr val="0000FF"/>
                </a:solidFill>
                <a:latin typeface="Arno Pro Caption" panose="02020502040506020403" pitchFamily="18" charset="0"/>
              </a:rPr>
              <a:t>Auxiliary conditions</a:t>
            </a:r>
          </a:p>
          <a:p>
            <a:pPr lvl="1"/>
            <a:r>
              <a:rPr lang="en-US" altLang="el-GR" sz="2000" dirty="0" smtClean="0">
                <a:latin typeface="Arno Pro Caption" panose="02020502040506020403" pitchFamily="18" charset="0"/>
              </a:rPr>
              <a:t>Initial Value </a:t>
            </a:r>
            <a:r>
              <a:rPr lang="en-US" altLang="el-GR" sz="2000" dirty="0">
                <a:latin typeface="Arno Pro Caption" panose="02020502040506020403" pitchFamily="18" charset="0"/>
              </a:rPr>
              <a:t>P</a:t>
            </a:r>
            <a:r>
              <a:rPr lang="en-US" altLang="el-GR" sz="2000" dirty="0" smtClean="0">
                <a:latin typeface="Arno Pro Caption" panose="02020502040506020403" pitchFamily="18" charset="0"/>
              </a:rPr>
              <a:t>roblems</a:t>
            </a:r>
          </a:p>
          <a:p>
            <a:pPr lvl="1"/>
            <a:r>
              <a:rPr lang="en-US" altLang="el-GR" sz="2000" dirty="0" smtClean="0">
                <a:latin typeface="Arno Pro Caption" panose="02020502040506020403" pitchFamily="18" charset="0"/>
              </a:rPr>
              <a:t>Boundary Value </a:t>
            </a:r>
            <a:r>
              <a:rPr lang="en-US" altLang="el-GR" sz="2000" dirty="0">
                <a:latin typeface="Arno Pro Caption" panose="02020502040506020403" pitchFamily="18" charset="0"/>
              </a:rPr>
              <a:t>P</a:t>
            </a:r>
            <a:r>
              <a:rPr lang="en-US" altLang="el-GR" sz="2000" dirty="0" smtClean="0">
                <a:latin typeface="Arno Pro Caption" panose="02020502040506020403" pitchFamily="18" charset="0"/>
              </a:rPr>
              <a:t>roblems</a:t>
            </a:r>
          </a:p>
        </p:txBody>
      </p:sp>
      <p:sp>
        <p:nvSpPr>
          <p:cNvPr id="2" name="Slide Number Placeholder 1"/>
          <p:cNvSpPr>
            <a:spLocks noGrp="1"/>
          </p:cNvSpPr>
          <p:nvPr>
            <p:ph type="sldNum" sz="quarter" idx="12"/>
          </p:nvPr>
        </p:nvSpPr>
        <p:spPr/>
        <p:txBody>
          <a:bodyPr/>
          <a:lstStyle/>
          <a:p>
            <a:pPr>
              <a:defRPr/>
            </a:pPr>
            <a:fld id="{1CCCA521-1CA5-4D9B-AC10-850ADFFC2AB5}" type="slidenum">
              <a:rPr lang="ar-SA" smtClean="0">
                <a:latin typeface="Berlin Sans FB" panose="020E0602020502020306" pitchFamily="34" charset="0"/>
              </a:rPr>
              <a:pPr>
                <a:defRPr/>
              </a:pPr>
              <a:t>3</a:t>
            </a:fld>
            <a:endParaRPr lang="en-US" dirty="0">
              <a:latin typeface="Berlin Sans FB" panose="020E0602020502020306" pitchFamily="34" charset="0"/>
            </a:endParaRPr>
          </a:p>
        </p:txBody>
      </p:sp>
    </p:spTree>
    <p:extLst>
      <p:ext uri="{BB962C8B-B14F-4D97-AF65-F5344CB8AC3E}">
        <p14:creationId xmlns:p14="http://schemas.microsoft.com/office/powerpoint/2010/main" val="388427809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6867" name="Object 3"/>
          <p:cNvGraphicFramePr>
            <a:graphicFrameLocks noChangeAspect="1"/>
          </p:cNvGraphicFramePr>
          <p:nvPr>
            <p:extLst>
              <p:ext uri="{D42A27DB-BD31-4B8C-83A1-F6EECF244321}">
                <p14:modId xmlns:p14="http://schemas.microsoft.com/office/powerpoint/2010/main" val="216511052"/>
              </p:ext>
            </p:extLst>
          </p:nvPr>
        </p:nvGraphicFramePr>
        <p:xfrm>
          <a:off x="1687513" y="1295400"/>
          <a:ext cx="5522912" cy="3235325"/>
        </p:xfrm>
        <a:graphic>
          <a:graphicData uri="http://schemas.openxmlformats.org/presentationml/2006/ole">
            <mc:AlternateContent xmlns:mc="http://schemas.openxmlformats.org/markup-compatibility/2006">
              <mc:Choice xmlns:v="urn:schemas-microsoft-com:vml" Requires="v">
                <p:oleObj spid="_x0000_s66630" name="Equation" r:id="rId3" imgW="2730240" imgH="1600200" progId="Equation.DSMT4">
                  <p:embed/>
                </p:oleObj>
              </mc:Choice>
              <mc:Fallback>
                <p:oleObj name="Equation" r:id="rId3" imgW="2730240" imgH="1600200" progId="Equation.DSMT4">
                  <p:embed/>
                  <p:pic>
                    <p:nvPicPr>
                      <p:cNvPr id="36867" name="Object 3"/>
                      <p:cNvPicPr>
                        <a:picLocks noChangeAspect="1" noChangeArrowheads="1"/>
                      </p:cNvPicPr>
                      <p:nvPr/>
                    </p:nvPicPr>
                    <p:blipFill>
                      <a:blip r:embed="rId4"/>
                      <a:srcRect/>
                      <a:stretch>
                        <a:fillRect/>
                      </a:stretch>
                    </p:blipFill>
                    <p:spPr bwMode="auto">
                      <a:xfrm>
                        <a:off x="1687513" y="1295400"/>
                        <a:ext cx="5522912" cy="3235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65541" name="Rectangle 5"/>
          <p:cNvSpPr>
            <a:spLocks noGrp="1" noChangeArrowheads="1"/>
          </p:cNvSpPr>
          <p:nvPr>
            <p:ph type="title"/>
          </p:nvPr>
        </p:nvSpPr>
        <p:spPr/>
        <p:txBody>
          <a:bodyPr/>
          <a:lstStyle/>
          <a:p>
            <a:pPr eaLnBrk="1" hangingPunct="1">
              <a:defRPr/>
            </a:pPr>
            <a:r>
              <a:rPr lang="en-US" altLang="zh-TW" sz="3200" dirty="0" smtClean="0">
                <a:latin typeface="Arno Pro Caption" panose="02020502040506020403" pitchFamily="18" charset="0"/>
              </a:rPr>
              <a:t>Example (continue)</a:t>
            </a:r>
          </a:p>
        </p:txBody>
      </p:sp>
      <p:graphicFrame>
        <p:nvGraphicFramePr>
          <p:cNvPr id="36869" name="Object 7"/>
          <p:cNvGraphicFramePr>
            <a:graphicFrameLocks noChangeAspect="1"/>
          </p:cNvGraphicFramePr>
          <p:nvPr>
            <p:extLst>
              <p:ext uri="{D42A27DB-BD31-4B8C-83A1-F6EECF244321}">
                <p14:modId xmlns:p14="http://schemas.microsoft.com/office/powerpoint/2010/main" val="64621724"/>
              </p:ext>
            </p:extLst>
          </p:nvPr>
        </p:nvGraphicFramePr>
        <p:xfrm>
          <a:off x="1847850" y="4800600"/>
          <a:ext cx="5722938" cy="985838"/>
        </p:xfrm>
        <a:graphic>
          <a:graphicData uri="http://schemas.openxmlformats.org/presentationml/2006/ole">
            <mc:AlternateContent xmlns:mc="http://schemas.openxmlformats.org/markup-compatibility/2006">
              <mc:Choice xmlns:v="urn:schemas-microsoft-com:vml" Requires="v">
                <p:oleObj spid="_x0000_s66631" name="Equation" r:id="rId5" imgW="2666880" imgH="457200" progId="Equation.DSMT4">
                  <p:embed/>
                </p:oleObj>
              </mc:Choice>
              <mc:Fallback>
                <p:oleObj name="Equation" r:id="rId5" imgW="2666880" imgH="457200" progId="Equation.DSMT4">
                  <p:embed/>
                  <p:pic>
                    <p:nvPicPr>
                      <p:cNvPr id="36869" name="Object 7"/>
                      <p:cNvPicPr>
                        <a:picLocks noChangeAspect="1" noChangeArrowheads="1"/>
                      </p:cNvPicPr>
                      <p:nvPr/>
                    </p:nvPicPr>
                    <p:blipFill>
                      <a:blip r:embed="rId6"/>
                      <a:srcRect/>
                      <a:stretch>
                        <a:fillRect/>
                      </a:stretch>
                    </p:blipFill>
                    <p:spPr bwMode="auto">
                      <a:xfrm>
                        <a:off x="1847850" y="4800600"/>
                        <a:ext cx="5722938" cy="985838"/>
                      </a:xfrm>
                      <a:prstGeom prst="rect">
                        <a:avLst/>
                      </a:prstGeom>
                      <a:solidFill>
                        <a:srgbClr val="FFFF99"/>
                      </a:solidFill>
                      <a:ln w="9525">
                        <a:solidFill>
                          <a:schemeClr val="tx1"/>
                        </a:solidFill>
                        <a:miter lim="800000"/>
                        <a:headEnd/>
                        <a:tailEnd/>
                      </a:ln>
                      <a:effectLst>
                        <a:outerShdw dist="107763" dir="2700000" algn="ctr" rotWithShape="0">
                          <a:srgbClr val="808080">
                            <a:alpha val="74997"/>
                          </a:srgbClr>
                        </a:outerShdw>
                      </a:effectLst>
                    </p:spPr>
                  </p:pic>
                </p:oleObj>
              </mc:Fallback>
            </mc:AlternateContent>
          </a:graphicData>
        </a:graphic>
      </p:graphicFrame>
      <p:sp>
        <p:nvSpPr>
          <p:cNvPr id="2" name="Slide Number Placeholder 1"/>
          <p:cNvSpPr>
            <a:spLocks noGrp="1"/>
          </p:cNvSpPr>
          <p:nvPr>
            <p:ph type="sldNum" sz="quarter" idx="12"/>
          </p:nvPr>
        </p:nvSpPr>
        <p:spPr/>
        <p:txBody>
          <a:bodyPr/>
          <a:lstStyle/>
          <a:p>
            <a:pPr>
              <a:defRPr/>
            </a:pPr>
            <a:fld id="{1CCCA521-1CA5-4D9B-AC10-850ADFFC2AB5}" type="slidenum">
              <a:rPr lang="ar-SA" smtClean="0">
                <a:latin typeface="Berlin Sans FB" panose="020E0602020502020306" pitchFamily="34" charset="0"/>
              </a:rPr>
              <a:pPr>
                <a:defRPr/>
              </a:pPr>
              <a:t>30</a:t>
            </a:fld>
            <a:endParaRPr lang="en-US" dirty="0">
              <a:latin typeface="Berlin Sans FB" panose="020E0602020502020306" pitchFamily="34" charset="0"/>
            </a:endParaRPr>
          </a:p>
        </p:txBody>
      </p:sp>
    </p:spTree>
    <p:extLst>
      <p:ext uri="{BB962C8B-B14F-4D97-AF65-F5344CB8AC3E}">
        <p14:creationId xmlns:p14="http://schemas.microsoft.com/office/powerpoint/2010/main" val="254788475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891" name="Object 2"/>
          <p:cNvGraphicFramePr>
            <a:graphicFrameLocks noChangeAspect="1"/>
          </p:cNvGraphicFramePr>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spid="_x0000_s67722" name="Equation" r:id="rId3" imgW="114151" imgH="215619" progId="Equation.3">
                  <p:embed/>
                </p:oleObj>
              </mc:Choice>
              <mc:Fallback>
                <p:oleObj name="Equation" r:id="rId3" imgW="114151" imgH="215619" progId="Equation.3">
                  <p:embed/>
                  <p:pic>
                    <p:nvPicPr>
                      <p:cNvPr id="37891"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14850" y="3321050"/>
                        <a:ext cx="1143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66569" name="Text Box 9"/>
          <p:cNvSpPr txBox="1">
            <a:spLocks noChangeArrowheads="1"/>
          </p:cNvSpPr>
          <p:nvPr/>
        </p:nvSpPr>
        <p:spPr bwMode="auto">
          <a:xfrm>
            <a:off x="381000" y="3178175"/>
            <a:ext cx="135005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altLang="zh-TW" dirty="0">
                <a:latin typeface="Times New Roman" charset="0"/>
                <a:ea typeface="新細明體" charset="0"/>
              </a:rPr>
              <a:t> set </a:t>
            </a:r>
            <a:r>
              <a:rPr lang="el-GR" altLang="zh-TW" dirty="0">
                <a:latin typeface="Symbol" charset="0"/>
                <a:ea typeface="新細明體" charset="0"/>
              </a:rPr>
              <a:t>Δ</a:t>
            </a:r>
            <a:r>
              <a:rPr lang="en-US" altLang="zh-TW" dirty="0" smtClean="0">
                <a:latin typeface="Times New Roman" charset="0"/>
                <a:ea typeface="新細明體" charset="0"/>
              </a:rPr>
              <a:t>t = 0.1 </a:t>
            </a:r>
            <a:endParaRPr lang="en-US" altLang="zh-TW" dirty="0">
              <a:latin typeface="Times New Roman" charset="0"/>
              <a:ea typeface="新細明體" charset="0"/>
            </a:endParaRPr>
          </a:p>
        </p:txBody>
      </p:sp>
      <p:graphicFrame>
        <p:nvGraphicFramePr>
          <p:cNvPr id="37893" name="Object 11"/>
          <p:cNvGraphicFramePr>
            <a:graphicFrameLocks noChangeAspect="1"/>
          </p:cNvGraphicFramePr>
          <p:nvPr>
            <p:extLst>
              <p:ext uri="{D42A27DB-BD31-4B8C-83A1-F6EECF244321}">
                <p14:modId xmlns:p14="http://schemas.microsoft.com/office/powerpoint/2010/main" val="1229074809"/>
              </p:ext>
            </p:extLst>
          </p:nvPr>
        </p:nvGraphicFramePr>
        <p:xfrm>
          <a:off x="349250" y="3733800"/>
          <a:ext cx="8218488" cy="2193925"/>
        </p:xfrm>
        <a:graphic>
          <a:graphicData uri="http://schemas.openxmlformats.org/presentationml/2006/ole">
            <mc:AlternateContent xmlns:mc="http://schemas.openxmlformats.org/markup-compatibility/2006">
              <mc:Choice xmlns:v="urn:schemas-microsoft-com:vml" Requires="v">
                <p:oleObj spid="_x0000_s67723" name="Equation" r:id="rId5" imgW="5143320" imgH="1422360" progId="Equation.DSMT4">
                  <p:embed/>
                </p:oleObj>
              </mc:Choice>
              <mc:Fallback>
                <p:oleObj name="Equation" r:id="rId5" imgW="5143320" imgH="1422360" progId="Equation.DSMT4">
                  <p:embed/>
                  <p:pic>
                    <p:nvPicPr>
                      <p:cNvPr id="37893" name="Object 11"/>
                      <p:cNvPicPr>
                        <a:picLocks noChangeAspect="1" noChangeArrowheads="1"/>
                      </p:cNvPicPr>
                      <p:nvPr/>
                    </p:nvPicPr>
                    <p:blipFill>
                      <a:blip r:embed="rId6"/>
                      <a:srcRect/>
                      <a:stretch>
                        <a:fillRect/>
                      </a:stretch>
                    </p:blipFill>
                    <p:spPr bwMode="auto">
                      <a:xfrm>
                        <a:off x="349250" y="3733800"/>
                        <a:ext cx="8218488" cy="21939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66572" name="Rectangle 12"/>
          <p:cNvSpPr>
            <a:spLocks noGrp="1" noChangeArrowheads="1"/>
          </p:cNvSpPr>
          <p:nvPr>
            <p:ph type="title"/>
          </p:nvPr>
        </p:nvSpPr>
        <p:spPr/>
        <p:txBody>
          <a:bodyPr/>
          <a:lstStyle/>
          <a:p>
            <a:pPr eaLnBrk="1" hangingPunct="1">
              <a:defRPr/>
            </a:pPr>
            <a:r>
              <a:rPr lang="en-US" altLang="zh-TW" sz="3200" dirty="0" smtClean="0">
                <a:latin typeface="Arno Pro Caption" panose="02020502040506020403" pitchFamily="18" charset="0"/>
              </a:rPr>
              <a:t>Example (continue)</a:t>
            </a:r>
          </a:p>
        </p:txBody>
      </p:sp>
      <p:grpSp>
        <p:nvGrpSpPr>
          <p:cNvPr id="37895" name="Group 15"/>
          <p:cNvGrpSpPr>
            <a:grpSpLocks/>
          </p:cNvGrpSpPr>
          <p:nvPr/>
        </p:nvGrpSpPr>
        <p:grpSpPr bwMode="auto">
          <a:xfrm>
            <a:off x="566738" y="1698625"/>
            <a:ext cx="8116888" cy="1000125"/>
            <a:chOff x="173" y="1070"/>
            <a:chExt cx="5113" cy="630"/>
          </a:xfrm>
        </p:grpSpPr>
        <p:graphicFrame>
          <p:nvGraphicFramePr>
            <p:cNvPr id="37896" name="Object 6"/>
            <p:cNvGraphicFramePr>
              <a:graphicFrameLocks noChangeAspect="1"/>
            </p:cNvGraphicFramePr>
            <p:nvPr>
              <p:extLst>
                <p:ext uri="{D42A27DB-BD31-4B8C-83A1-F6EECF244321}">
                  <p14:modId xmlns:p14="http://schemas.microsoft.com/office/powerpoint/2010/main" val="4150031621"/>
                </p:ext>
              </p:extLst>
            </p:nvPr>
          </p:nvGraphicFramePr>
          <p:xfrm>
            <a:off x="173" y="1138"/>
            <a:ext cx="2405" cy="528"/>
          </p:xfrm>
          <a:graphic>
            <a:graphicData uri="http://schemas.openxmlformats.org/presentationml/2006/ole">
              <mc:AlternateContent xmlns:mc="http://schemas.openxmlformats.org/markup-compatibility/2006">
                <mc:Choice xmlns:v="urn:schemas-microsoft-com:vml" Requires="v">
                  <p:oleObj spid="_x0000_s67724" name="Equation" r:id="rId7" imgW="2197080" imgH="482400" progId="Equation.DSMT4">
                    <p:embed/>
                  </p:oleObj>
                </mc:Choice>
                <mc:Fallback>
                  <p:oleObj name="Equation" r:id="rId7" imgW="2197080" imgH="482400" progId="Equation.DSMT4">
                    <p:embed/>
                    <p:pic>
                      <p:nvPicPr>
                        <p:cNvPr id="37896" name="Object 6"/>
                        <p:cNvPicPr>
                          <a:picLocks noChangeAspect="1" noChangeArrowheads="1"/>
                        </p:cNvPicPr>
                        <p:nvPr/>
                      </p:nvPicPr>
                      <p:blipFill>
                        <a:blip r:embed="rId8"/>
                        <a:srcRect/>
                        <a:stretch>
                          <a:fillRect/>
                        </a:stretch>
                      </p:blipFill>
                      <p:spPr bwMode="auto">
                        <a:xfrm>
                          <a:off x="173" y="1138"/>
                          <a:ext cx="2405" cy="5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66567" name="Text Box 7"/>
            <p:cNvSpPr txBox="1">
              <a:spLocks noChangeArrowheads="1"/>
            </p:cNvSpPr>
            <p:nvPr/>
          </p:nvSpPr>
          <p:spPr bwMode="auto">
            <a:xfrm>
              <a:off x="2615" y="1070"/>
              <a:ext cx="1651"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defRPr/>
              </a:pPr>
              <a:r>
                <a:rPr lang="en-US" altLang="zh-TW" sz="1800" dirty="0">
                  <a:latin typeface="Times New Roman" charset="0"/>
                  <a:ea typeface="新細明體" charset="0"/>
                </a:rPr>
                <a:t>Assume m=1,c=1, k=1 </a:t>
              </a:r>
            </a:p>
            <a:p>
              <a:pPr>
                <a:defRPr/>
              </a:pPr>
              <a:r>
                <a:rPr lang="en-US" altLang="zh-TW" sz="1800" dirty="0">
                  <a:latin typeface="Times New Roman" charset="0"/>
                  <a:ea typeface="新細明體" charset="0"/>
                </a:rPr>
                <a:t>(for ease of computation)</a:t>
              </a:r>
            </a:p>
          </p:txBody>
        </p:sp>
        <p:graphicFrame>
          <p:nvGraphicFramePr>
            <p:cNvPr id="37898" name="Object 8"/>
            <p:cNvGraphicFramePr>
              <a:graphicFrameLocks noChangeAspect="1"/>
            </p:cNvGraphicFramePr>
            <p:nvPr>
              <p:extLst>
                <p:ext uri="{D42A27DB-BD31-4B8C-83A1-F6EECF244321}">
                  <p14:modId xmlns:p14="http://schemas.microsoft.com/office/powerpoint/2010/main" val="973950994"/>
                </p:ext>
              </p:extLst>
            </p:nvPr>
          </p:nvGraphicFramePr>
          <p:xfrm>
            <a:off x="4258" y="1173"/>
            <a:ext cx="1028" cy="527"/>
          </p:xfrm>
          <a:graphic>
            <a:graphicData uri="http://schemas.openxmlformats.org/presentationml/2006/ole">
              <mc:AlternateContent xmlns:mc="http://schemas.openxmlformats.org/markup-compatibility/2006">
                <mc:Choice xmlns:v="urn:schemas-microsoft-com:vml" Requires="v">
                  <p:oleObj spid="_x0000_s67725" name="Equation" r:id="rId9" imgW="939600" imgH="482400" progId="Equation.DSMT4">
                    <p:embed/>
                  </p:oleObj>
                </mc:Choice>
                <mc:Fallback>
                  <p:oleObj name="Equation" r:id="rId9" imgW="939600" imgH="482400" progId="Equation.DSMT4">
                    <p:embed/>
                    <p:pic>
                      <p:nvPicPr>
                        <p:cNvPr id="37898" name="Object 8"/>
                        <p:cNvPicPr>
                          <a:picLocks noChangeAspect="1" noChangeArrowheads="1"/>
                        </p:cNvPicPr>
                        <p:nvPr/>
                      </p:nvPicPr>
                      <p:blipFill>
                        <a:blip r:embed="rId10"/>
                        <a:srcRect/>
                        <a:stretch>
                          <a:fillRect/>
                        </a:stretch>
                      </p:blipFill>
                      <p:spPr bwMode="auto">
                        <a:xfrm>
                          <a:off x="4258" y="1173"/>
                          <a:ext cx="1028" cy="52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66574" name="Line 14"/>
            <p:cNvSpPr>
              <a:spLocks noChangeShapeType="1"/>
            </p:cNvSpPr>
            <p:nvPr/>
          </p:nvSpPr>
          <p:spPr bwMode="auto">
            <a:xfrm>
              <a:off x="2588" y="1444"/>
              <a:ext cx="1653"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Times New Roman" charset="0"/>
                <a:ea typeface="新細明體" charset="0"/>
              </a:endParaRPr>
            </a:p>
          </p:txBody>
        </p:sp>
      </p:grpSp>
      <p:sp>
        <p:nvSpPr>
          <p:cNvPr id="2" name="Slide Number Placeholder 1"/>
          <p:cNvSpPr>
            <a:spLocks noGrp="1"/>
          </p:cNvSpPr>
          <p:nvPr>
            <p:ph type="sldNum" sz="quarter" idx="12"/>
          </p:nvPr>
        </p:nvSpPr>
        <p:spPr/>
        <p:txBody>
          <a:bodyPr/>
          <a:lstStyle/>
          <a:p>
            <a:pPr>
              <a:defRPr/>
            </a:pPr>
            <a:fld id="{1CCCA521-1CA5-4D9B-AC10-850ADFFC2AB5}" type="slidenum">
              <a:rPr lang="ar-SA" smtClean="0">
                <a:latin typeface="Berlin Sans FB" panose="020E0602020502020306" pitchFamily="34" charset="0"/>
              </a:rPr>
              <a:pPr>
                <a:defRPr/>
              </a:pPr>
              <a:t>31</a:t>
            </a:fld>
            <a:endParaRPr lang="en-US" dirty="0">
              <a:latin typeface="Berlin Sans FB" panose="020E0602020502020306" pitchFamily="34" charset="0"/>
            </a:endParaRPr>
          </a:p>
        </p:txBody>
      </p:sp>
    </p:spTree>
    <p:extLst>
      <p:ext uri="{BB962C8B-B14F-4D97-AF65-F5344CB8AC3E}">
        <p14:creationId xmlns:p14="http://schemas.microsoft.com/office/powerpoint/2010/main" val="101910189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85800" y="2057400"/>
            <a:ext cx="7772400" cy="1362075"/>
          </a:xfrm>
        </p:spPr>
        <p:txBody>
          <a:bodyPr anchor="ctr"/>
          <a:lstStyle/>
          <a:p>
            <a:pPr algn="ctr"/>
            <a:r>
              <a:rPr lang="en-US" altLang="el-GR" cap="none" dirty="0">
                <a:solidFill>
                  <a:schemeClr val="tx2">
                    <a:lumMod val="60000"/>
                    <a:lumOff val="40000"/>
                  </a:schemeClr>
                </a:solidFill>
                <a:latin typeface="Arno Pro Caption" panose="02020502040506020403" pitchFamily="18" charset="0"/>
              </a:rPr>
              <a:t>Numerical </a:t>
            </a:r>
            <a:r>
              <a:rPr lang="en-US" altLang="el-GR" cap="none" dirty="0" smtClean="0">
                <a:solidFill>
                  <a:schemeClr val="tx2">
                    <a:lumMod val="60000"/>
                    <a:lumOff val="40000"/>
                  </a:schemeClr>
                </a:solidFill>
                <a:latin typeface="Arno Pro Caption" panose="02020502040506020403" pitchFamily="18" charset="0"/>
              </a:rPr>
              <a:t>Analysis &amp; ODEs</a:t>
            </a:r>
            <a:endParaRPr lang="el-GR" cap="none" dirty="0"/>
          </a:p>
        </p:txBody>
      </p:sp>
      <p:sp>
        <p:nvSpPr>
          <p:cNvPr id="2" name="Slide Number Placeholder 1"/>
          <p:cNvSpPr>
            <a:spLocks noGrp="1"/>
          </p:cNvSpPr>
          <p:nvPr>
            <p:ph type="sldNum" sz="quarter" idx="12"/>
          </p:nvPr>
        </p:nvSpPr>
        <p:spPr/>
        <p:txBody>
          <a:bodyPr/>
          <a:lstStyle/>
          <a:p>
            <a:pPr>
              <a:defRPr/>
            </a:pPr>
            <a:fld id="{C7B77208-EC33-4438-B17A-2EDED1B2D7F5}" type="slidenum">
              <a:rPr lang="ar-SA" b="0" smtClean="0"/>
              <a:pPr>
                <a:defRPr/>
              </a:pPr>
              <a:t>32</a:t>
            </a:fld>
            <a:endParaRPr lang="en-US" b="0" dirty="0"/>
          </a:p>
        </p:txBody>
      </p:sp>
    </p:spTree>
    <p:extLst>
      <p:ext uri="{BB962C8B-B14F-4D97-AF65-F5344CB8AC3E}">
        <p14:creationId xmlns:p14="http://schemas.microsoft.com/office/powerpoint/2010/main" val="341031489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274638"/>
            <a:ext cx="8229600" cy="792162"/>
          </a:xfrm>
        </p:spPr>
        <p:txBody>
          <a:bodyPr/>
          <a:lstStyle/>
          <a:p>
            <a:r>
              <a:rPr lang="en-US" altLang="el-GR" sz="3200" dirty="0" smtClean="0">
                <a:solidFill>
                  <a:schemeClr val="tx2">
                    <a:lumMod val="60000"/>
                    <a:lumOff val="40000"/>
                  </a:schemeClr>
                </a:solidFill>
                <a:latin typeface="Arno Pro Caption" panose="02020502040506020403" pitchFamily="18" charset="0"/>
              </a:rPr>
              <a:t>Objectives of Numerical Analysis </a:t>
            </a:r>
            <a:r>
              <a:rPr lang="en-US" altLang="el-GR" dirty="0" smtClean="0">
                <a:solidFill>
                  <a:schemeClr val="tx2">
                    <a:lumMod val="60000"/>
                    <a:lumOff val="40000"/>
                  </a:schemeClr>
                </a:solidFill>
              </a:rPr>
              <a:t>using ODEs</a:t>
            </a:r>
            <a:endParaRPr lang="en-US" altLang="el-GR" sz="3200" dirty="0" smtClean="0">
              <a:solidFill>
                <a:schemeClr val="tx2">
                  <a:lumMod val="60000"/>
                  <a:lumOff val="40000"/>
                </a:schemeClr>
              </a:solidFill>
              <a:latin typeface="Arno Pro Caption" panose="02020502040506020403" pitchFamily="18" charset="0"/>
            </a:endParaRPr>
          </a:p>
        </p:txBody>
      </p:sp>
      <p:sp>
        <p:nvSpPr>
          <p:cNvPr id="15363" name="Rectangle 3"/>
          <p:cNvSpPr>
            <a:spLocks noGrp="1" noChangeArrowheads="1"/>
          </p:cNvSpPr>
          <p:nvPr>
            <p:ph idx="1"/>
          </p:nvPr>
        </p:nvSpPr>
        <p:spPr>
          <a:xfrm>
            <a:off x="457200" y="1295400"/>
            <a:ext cx="8229600" cy="4830763"/>
          </a:xfrm>
        </p:spPr>
        <p:txBody>
          <a:bodyPr/>
          <a:lstStyle/>
          <a:p>
            <a:pPr>
              <a:lnSpc>
                <a:spcPct val="90000"/>
              </a:lnSpc>
            </a:pPr>
            <a:r>
              <a:rPr lang="en-US" altLang="el-GR" sz="2800" dirty="0" smtClean="0">
                <a:latin typeface="Arno Pro Caption" panose="02020502040506020403" pitchFamily="18" charset="0"/>
              </a:rPr>
              <a:t>Solve Ordinary Differential Equations (</a:t>
            </a:r>
            <a:r>
              <a:rPr lang="en-US" altLang="el-GR" sz="2800" b="1" dirty="0" smtClean="0">
                <a:latin typeface="Arno Pro Caption" panose="02020502040506020403" pitchFamily="18" charset="0"/>
              </a:rPr>
              <a:t>ODEs</a:t>
            </a:r>
            <a:r>
              <a:rPr lang="en-US" altLang="el-GR" sz="2800" dirty="0" smtClean="0">
                <a:latin typeface="Arno Pro Caption" panose="02020502040506020403" pitchFamily="18" charset="0"/>
              </a:rPr>
              <a:t>).</a:t>
            </a:r>
          </a:p>
          <a:p>
            <a:pPr>
              <a:lnSpc>
                <a:spcPct val="90000"/>
              </a:lnSpc>
            </a:pPr>
            <a:r>
              <a:rPr lang="en-US" altLang="el-GR" sz="2800" dirty="0" smtClean="0">
                <a:latin typeface="Arno Pro Caption" panose="02020502040506020403" pitchFamily="18" charset="0"/>
              </a:rPr>
              <a:t>Appreciate the importance of numerical methods in solving ODEs.</a:t>
            </a:r>
          </a:p>
          <a:p>
            <a:pPr>
              <a:lnSpc>
                <a:spcPct val="90000"/>
              </a:lnSpc>
            </a:pPr>
            <a:r>
              <a:rPr lang="en-US" altLang="el-GR" sz="2800" dirty="0" smtClean="0">
                <a:latin typeface="Arno Pro Caption" panose="02020502040506020403" pitchFamily="18" charset="0"/>
              </a:rPr>
              <a:t>Assess the reliability of the different techniques.</a:t>
            </a:r>
          </a:p>
          <a:p>
            <a:pPr>
              <a:lnSpc>
                <a:spcPct val="90000"/>
              </a:lnSpc>
            </a:pPr>
            <a:r>
              <a:rPr lang="en-US" altLang="el-GR" sz="2800" dirty="0" smtClean="0">
                <a:latin typeface="Arno Pro Caption" panose="02020502040506020403" pitchFamily="18" charset="0"/>
              </a:rPr>
              <a:t>Select the appropriate method for any particular problem.</a:t>
            </a:r>
            <a:endParaRPr lang="en-US" altLang="el-GR" sz="2800" b="1" dirty="0" smtClean="0">
              <a:latin typeface="Arno Pro Caption" panose="02020502040506020403" pitchFamily="18" charset="0"/>
            </a:endParaRPr>
          </a:p>
        </p:txBody>
      </p:sp>
      <p:sp>
        <p:nvSpPr>
          <p:cNvPr id="2" name="Slide Number Placeholder 1"/>
          <p:cNvSpPr>
            <a:spLocks noGrp="1"/>
          </p:cNvSpPr>
          <p:nvPr>
            <p:ph type="sldNum" sz="quarter" idx="12"/>
          </p:nvPr>
        </p:nvSpPr>
        <p:spPr/>
        <p:txBody>
          <a:bodyPr/>
          <a:lstStyle/>
          <a:p>
            <a:pPr>
              <a:defRPr/>
            </a:pPr>
            <a:fld id="{1CCCA521-1CA5-4D9B-AC10-850ADFFC2AB5}" type="slidenum">
              <a:rPr lang="ar-SA" smtClean="0">
                <a:latin typeface="Berlin Sans FB" panose="020E0602020502020306" pitchFamily="34" charset="0"/>
              </a:rPr>
              <a:pPr>
                <a:defRPr/>
              </a:pPr>
              <a:t>33</a:t>
            </a:fld>
            <a:endParaRPr lang="en-US" dirty="0">
              <a:latin typeface="Berlin Sans FB" panose="020E0602020502020306" pitchFamily="34" charset="0"/>
            </a:endParaRPr>
          </a:p>
        </p:txBody>
      </p:sp>
    </p:spTree>
    <p:extLst>
      <p:ext uri="{BB962C8B-B14F-4D97-AF65-F5344CB8AC3E}">
        <p14:creationId xmlns:p14="http://schemas.microsoft.com/office/powerpoint/2010/main" val="330647819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bwMode="auto">
          <a:xfrm>
            <a:off x="457200" y="274638"/>
            <a:ext cx="8229600" cy="7921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l-GR" sz="3200" b="1" dirty="0" smtClean="0">
                <a:solidFill>
                  <a:srgbClr val="00B050"/>
                </a:solidFill>
                <a:effectLst/>
                <a:latin typeface="Arno Pro Caption" pitchFamily="18" charset="0"/>
              </a:rPr>
              <a:t>Mathematical Models</a:t>
            </a:r>
          </a:p>
        </p:txBody>
      </p:sp>
      <p:sp>
        <p:nvSpPr>
          <p:cNvPr id="93187" name="Rectangle 3"/>
          <p:cNvSpPr>
            <a:spLocks noGrp="1"/>
          </p:cNvSpPr>
          <p:nvPr>
            <p:ph idx="1"/>
          </p:nvPr>
        </p:nvSpPr>
        <p:spPr>
          <a:xfrm>
            <a:off x="457200" y="1066800"/>
            <a:ext cx="8229600" cy="5059363"/>
          </a:xfrm>
        </p:spPr>
        <p:txBody>
          <a:bodyPr/>
          <a:lstStyle/>
          <a:p>
            <a:r>
              <a:rPr lang="en-US" sz="2400" dirty="0" smtClean="0">
                <a:latin typeface="Arno Pro Caption" panose="02020502040506020403" pitchFamily="18" charset="0"/>
              </a:rPr>
              <a:t>Differential </a:t>
            </a:r>
            <a:r>
              <a:rPr lang="en-US" sz="2400" dirty="0">
                <a:latin typeface="Arno Pro Caption" panose="02020502040506020403" pitchFamily="18" charset="0"/>
              </a:rPr>
              <a:t>equations appear in all branches of science and engineering</a:t>
            </a:r>
            <a:r>
              <a:rPr lang="en-US" sz="2400" dirty="0" smtClean="0">
                <a:latin typeface="Arno Pro Caption" panose="02020502040506020403" pitchFamily="18" charset="0"/>
              </a:rPr>
              <a:t>. They </a:t>
            </a:r>
            <a:r>
              <a:rPr lang="en-US" sz="2400" dirty="0">
                <a:latin typeface="Arno Pro Caption" panose="02020502040506020403" pitchFamily="18" charset="0"/>
              </a:rPr>
              <a:t>are also encountered in economics, business applications</a:t>
            </a:r>
            <a:r>
              <a:rPr lang="en-US" sz="2400" dirty="0" smtClean="0">
                <a:latin typeface="Arno Pro Caption" panose="02020502040506020403" pitchFamily="18" charset="0"/>
              </a:rPr>
              <a:t>, and </a:t>
            </a:r>
            <a:r>
              <a:rPr lang="en-US" sz="2400" dirty="0">
                <a:latin typeface="Arno Pro Caption" panose="02020502040506020403" pitchFamily="18" charset="0"/>
              </a:rPr>
              <a:t>social sciences where ideas have to be quantified and </a:t>
            </a:r>
            <a:r>
              <a:rPr lang="en-US" sz="2400" dirty="0" smtClean="0">
                <a:latin typeface="Arno Pro Caption" panose="02020502040506020403" pitchFamily="18" charset="0"/>
              </a:rPr>
              <a:t>predictive models </a:t>
            </a:r>
            <a:r>
              <a:rPr lang="en-US" sz="2400" dirty="0">
                <a:latin typeface="Arno Pro Caption" panose="02020502040506020403" pitchFamily="18" charset="0"/>
              </a:rPr>
              <a:t>are needed. Differential equations provide detailed </a:t>
            </a:r>
            <a:r>
              <a:rPr lang="en-US" sz="2400" dirty="0" smtClean="0">
                <a:latin typeface="Arno Pro Caption" panose="02020502040506020403" pitchFamily="18" charset="0"/>
              </a:rPr>
              <a:t>information regarding </a:t>
            </a:r>
            <a:r>
              <a:rPr lang="en-US" sz="2400" dirty="0">
                <a:latin typeface="Arno Pro Caption" panose="02020502040506020403" pitchFamily="18" charset="0"/>
              </a:rPr>
              <a:t>distributions or variations of the dependent variable as a </a:t>
            </a:r>
            <a:r>
              <a:rPr lang="en-US" sz="2400" dirty="0" smtClean="0">
                <a:latin typeface="Arno Pro Caption" panose="02020502040506020403" pitchFamily="18" charset="0"/>
              </a:rPr>
              <a:t>function of </a:t>
            </a:r>
            <a:r>
              <a:rPr lang="en-US" sz="2400" dirty="0">
                <a:latin typeface="Arno Pro Caption" panose="02020502040506020403" pitchFamily="18" charset="0"/>
              </a:rPr>
              <a:t>the independent variable.</a:t>
            </a:r>
            <a:endParaRPr lang="en-US" altLang="el-GR" sz="2400" dirty="0" smtClean="0">
              <a:latin typeface="Arno Pro Caption" pitchFamily="18" charset="0"/>
            </a:endParaRPr>
          </a:p>
          <a:p>
            <a:pPr>
              <a:buFont typeface="Wingdings 2" pitchFamily="18" charset="2"/>
              <a:buNone/>
            </a:pPr>
            <a:endParaRPr lang="en-US" altLang="el-GR" sz="2400" b="1" dirty="0" smtClean="0">
              <a:latin typeface="Arno Pro Caption" pitchFamily="18" charset="0"/>
            </a:endParaRPr>
          </a:p>
          <a:p>
            <a:r>
              <a:rPr lang="en-US" altLang="el-GR" sz="2400" dirty="0">
                <a:latin typeface="Arno Pro Caption" pitchFamily="18" charset="0"/>
              </a:rPr>
              <a:t>A differential equation that describes some physical process is referred to as a </a:t>
            </a:r>
            <a:r>
              <a:rPr lang="en-US" altLang="el-GR" sz="2400" b="1" dirty="0">
                <a:latin typeface="Arno Pro Caption" pitchFamily="18" charset="0"/>
              </a:rPr>
              <a:t>mathematical model </a:t>
            </a:r>
            <a:r>
              <a:rPr lang="en-US" altLang="el-GR" sz="2400" dirty="0">
                <a:latin typeface="Arno Pro Caption" pitchFamily="18" charset="0"/>
              </a:rPr>
              <a:t>of the process.</a:t>
            </a:r>
          </a:p>
          <a:p>
            <a:pPr>
              <a:buFont typeface="Wingdings 2" pitchFamily="18" charset="2"/>
              <a:buNone/>
            </a:pPr>
            <a:endParaRPr lang="en-US" altLang="el-GR" sz="2400" b="1" dirty="0" smtClean="0">
              <a:latin typeface="Arno Pro Caption" pitchFamily="18" charset="0"/>
            </a:endParaRPr>
          </a:p>
        </p:txBody>
      </p:sp>
      <p:sp>
        <p:nvSpPr>
          <p:cNvPr id="2" name="Slide Number Placeholder 1"/>
          <p:cNvSpPr>
            <a:spLocks noGrp="1"/>
          </p:cNvSpPr>
          <p:nvPr>
            <p:ph type="sldNum" sz="quarter" idx="12"/>
          </p:nvPr>
        </p:nvSpPr>
        <p:spPr/>
        <p:txBody>
          <a:bodyPr/>
          <a:lstStyle/>
          <a:p>
            <a:pPr>
              <a:defRPr/>
            </a:pPr>
            <a:fld id="{1CCCA521-1CA5-4D9B-AC10-850ADFFC2AB5}" type="slidenum">
              <a:rPr lang="ar-SA" smtClean="0">
                <a:latin typeface="Berlin Sans FB" panose="020E0602020502020306" pitchFamily="34" charset="0"/>
              </a:rPr>
              <a:pPr>
                <a:defRPr/>
              </a:pPr>
              <a:t>34</a:t>
            </a:fld>
            <a:endParaRPr lang="en-US" dirty="0">
              <a:latin typeface="Berlin Sans FB" panose="020E0602020502020306" pitchFamily="34" charset="0"/>
            </a:endParaRPr>
          </a:p>
        </p:txBody>
      </p:sp>
    </p:spTree>
    <p:extLst>
      <p:ext uri="{BB962C8B-B14F-4D97-AF65-F5344CB8AC3E}">
        <p14:creationId xmlns:p14="http://schemas.microsoft.com/office/powerpoint/2010/main" val="3924617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a:xfrm>
            <a:off x="482600" y="436563"/>
            <a:ext cx="8170863" cy="509587"/>
          </a:xfrm>
          <a:solidFill>
            <a:schemeClr val="bg1"/>
          </a:solidFill>
          <a:ln>
            <a:noFill/>
            <a:miter lim="800000"/>
            <a:headEnd/>
            <a:tailEnd/>
          </a:ln>
        </p:spPr>
        <p:txBody>
          <a:bodyPr/>
          <a:lstStyle/>
          <a:p>
            <a:pPr eaLnBrk="1" hangingPunct="1"/>
            <a:r>
              <a:rPr lang="en-US" altLang="en-US" sz="3200" dirty="0" smtClean="0">
                <a:latin typeface="Arno Pro Caption" panose="02020502040506020403" pitchFamily="18" charset="0"/>
              </a:rPr>
              <a:t>ODEs and Engineering Practice</a:t>
            </a:r>
          </a:p>
        </p:txBody>
      </p:sp>
      <p:pic>
        <p:nvPicPr>
          <p:cNvPr id="2053" name="Picture 4" descr="FigPT0701"/>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6142038" y="1382713"/>
            <a:ext cx="2519362" cy="1995487"/>
          </a:xfrm>
          <a:noFill/>
        </p:spPr>
      </p:pic>
      <p:pic>
        <p:nvPicPr>
          <p:cNvPr id="2054" name="Picture 6" descr="FigPT0702"/>
          <p:cNvPicPr>
            <a:picLocks noChangeAspect="1" noChangeArrowheads="1"/>
          </p:cNvPicPr>
          <p:nvPr/>
        </p:nvPicPr>
        <p:blipFill>
          <a:blip r:embed="rId4" cstate="print"/>
          <a:srcRect r="25116" b="47154"/>
          <a:stretch>
            <a:fillRect/>
          </a:stretch>
        </p:blipFill>
        <p:spPr bwMode="auto">
          <a:xfrm>
            <a:off x="1723986" y="1384272"/>
            <a:ext cx="4125969" cy="2373345"/>
          </a:xfrm>
          <a:prstGeom prst="rect">
            <a:avLst/>
          </a:prstGeom>
          <a:noFill/>
          <a:ln w="9525">
            <a:noFill/>
            <a:miter lim="800000"/>
            <a:headEnd/>
            <a:tailEnd/>
          </a:ln>
        </p:spPr>
      </p:pic>
      <p:graphicFrame>
        <p:nvGraphicFramePr>
          <p:cNvPr id="2050" name="Object 8"/>
          <p:cNvGraphicFramePr>
            <a:graphicFrameLocks noChangeAspect="1"/>
          </p:cNvGraphicFramePr>
          <p:nvPr>
            <p:extLst>
              <p:ext uri="{D42A27DB-BD31-4B8C-83A1-F6EECF244321}">
                <p14:modId xmlns:p14="http://schemas.microsoft.com/office/powerpoint/2010/main" val="2782553149"/>
              </p:ext>
            </p:extLst>
          </p:nvPr>
        </p:nvGraphicFramePr>
        <p:xfrm>
          <a:off x="6111875" y="4060825"/>
          <a:ext cx="2627313" cy="985838"/>
        </p:xfrm>
        <a:graphic>
          <a:graphicData uri="http://schemas.openxmlformats.org/presentationml/2006/ole">
            <mc:AlternateContent xmlns:mc="http://schemas.openxmlformats.org/markup-compatibility/2006">
              <mc:Choice xmlns:v="urn:schemas-microsoft-com:vml" Requires="v">
                <p:oleObj spid="_x0000_s68637" name="Equation" r:id="rId5" imgW="1117440" imgH="419040" progId="Equation.DSMT4">
                  <p:embed/>
                </p:oleObj>
              </mc:Choice>
              <mc:Fallback>
                <p:oleObj name="Equation" r:id="rId5" imgW="1117440" imgH="419040" progId="Equation.DSMT4">
                  <p:embed/>
                  <p:pic>
                    <p:nvPicPr>
                      <p:cNvPr id="2050" name="Object 8"/>
                      <p:cNvPicPr>
                        <a:picLocks noChangeAspect="1" noChangeArrowheads="1"/>
                      </p:cNvPicPr>
                      <p:nvPr/>
                    </p:nvPicPr>
                    <p:blipFill>
                      <a:blip r:embed="rId6"/>
                      <a:srcRect/>
                      <a:stretch>
                        <a:fillRect/>
                      </a:stretch>
                    </p:blipFill>
                    <p:spPr bwMode="auto">
                      <a:xfrm>
                        <a:off x="6111875" y="4060825"/>
                        <a:ext cx="2627313" cy="985838"/>
                      </a:xfrm>
                      <a:prstGeom prst="rect">
                        <a:avLst/>
                      </a:prstGeom>
                      <a:solidFill>
                        <a:srgbClr val="EAEAEA"/>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6151" name="TextBox 6"/>
          <p:cNvSpPr txBox="1">
            <a:spLocks noChangeArrowheads="1"/>
          </p:cNvSpPr>
          <p:nvPr/>
        </p:nvSpPr>
        <p:spPr bwMode="auto">
          <a:xfrm>
            <a:off x="482600" y="6016625"/>
            <a:ext cx="5403850" cy="369888"/>
          </a:xfrm>
          <a:prstGeom prst="rect">
            <a:avLst/>
          </a:prstGeom>
          <a:solidFill>
            <a:schemeClr val="accent1">
              <a:lumMod val="40000"/>
              <a:lumOff val="60000"/>
              <a:alpha val="48000"/>
            </a:schemeClr>
          </a:solidFill>
          <a:ln>
            <a:noFill/>
          </a:ln>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1800" dirty="0">
                <a:latin typeface="Arno Pro Caption" panose="02020502040506020403" pitchFamily="18" charset="0"/>
              </a:rPr>
              <a:t>Falling parachutist problem</a:t>
            </a:r>
          </a:p>
        </p:txBody>
      </p:sp>
      <p:sp>
        <p:nvSpPr>
          <p:cNvPr id="8" name="TextBox 7"/>
          <p:cNvSpPr txBox="1"/>
          <p:nvPr/>
        </p:nvSpPr>
        <p:spPr>
          <a:xfrm>
            <a:off x="6142038" y="3502025"/>
            <a:ext cx="2555875" cy="369888"/>
          </a:xfrm>
          <a:prstGeom prst="rect">
            <a:avLst/>
          </a:prstGeom>
          <a:solidFill>
            <a:schemeClr val="bg1">
              <a:lumMod val="95000"/>
            </a:schemeClr>
          </a:solidFill>
        </p:spPr>
        <p:txBody>
          <a:bodyPr>
            <a:spAutoFit/>
          </a:bodyPr>
          <a:lstStyle/>
          <a:p>
            <a:pPr algn="ctr" eaLnBrk="1" hangingPunct="1">
              <a:defRPr/>
            </a:pPr>
            <a:r>
              <a:rPr lang="en-US" dirty="0">
                <a:solidFill>
                  <a:schemeClr val="tx1"/>
                </a:solidFill>
                <a:latin typeface="Arno Pro Caption" panose="02020502040506020403" pitchFamily="18" charset="0"/>
              </a:rPr>
              <a:t>Swinging pendulum</a:t>
            </a:r>
          </a:p>
        </p:txBody>
      </p:sp>
      <p:sp>
        <p:nvSpPr>
          <p:cNvPr id="9" name="TextBox 8"/>
          <p:cNvSpPr txBox="1"/>
          <p:nvPr/>
        </p:nvSpPr>
        <p:spPr>
          <a:xfrm>
            <a:off x="6142038" y="5192713"/>
            <a:ext cx="2555875" cy="646112"/>
          </a:xfrm>
          <a:prstGeom prst="rect">
            <a:avLst/>
          </a:prstGeom>
          <a:solidFill>
            <a:schemeClr val="bg1">
              <a:lumMod val="95000"/>
            </a:schemeClr>
          </a:solidFill>
        </p:spPr>
        <p:txBody>
          <a:bodyPr>
            <a:spAutoFit/>
          </a:bodyPr>
          <a:lstStyle/>
          <a:p>
            <a:pPr algn="ctr" eaLnBrk="1" hangingPunct="1">
              <a:defRPr/>
            </a:pPr>
            <a:r>
              <a:rPr lang="en-US" dirty="0">
                <a:solidFill>
                  <a:schemeClr val="tx1"/>
                </a:solidFill>
                <a:latin typeface="Arno Pro Caption" panose="02020502040506020403" pitchFamily="18" charset="0"/>
              </a:rPr>
              <a:t>A second-order </a:t>
            </a:r>
          </a:p>
          <a:p>
            <a:pPr algn="ctr" eaLnBrk="1" hangingPunct="1">
              <a:defRPr/>
            </a:pPr>
            <a:r>
              <a:rPr lang="en-US" dirty="0">
                <a:solidFill>
                  <a:schemeClr val="tx1"/>
                </a:solidFill>
                <a:latin typeface="Arno Pro Caption" panose="02020502040506020403" pitchFamily="18" charset="0"/>
              </a:rPr>
              <a:t>nonlinear ODE. </a:t>
            </a:r>
          </a:p>
        </p:txBody>
      </p:sp>
      <p:pic>
        <p:nvPicPr>
          <p:cNvPr id="10" name="Picture 6" descr="FigPT0702"/>
          <p:cNvPicPr>
            <a:picLocks noChangeAspect="1" noChangeArrowheads="1"/>
          </p:cNvPicPr>
          <p:nvPr/>
        </p:nvPicPr>
        <p:blipFill>
          <a:blip r:embed="rId4" cstate="print">
            <a:grayscl/>
          </a:blip>
          <a:srcRect l="75431" r="3363"/>
          <a:stretch>
            <a:fillRect/>
          </a:stretch>
        </p:blipFill>
        <p:spPr bwMode="auto">
          <a:xfrm>
            <a:off x="482544" y="1384272"/>
            <a:ext cx="1168416" cy="4491099"/>
          </a:xfrm>
          <a:prstGeom prst="rect">
            <a:avLst/>
          </a:prstGeom>
          <a:noFill/>
          <a:ln w="9525">
            <a:noFill/>
            <a:miter lim="800000"/>
            <a:headEnd/>
            <a:tailEnd/>
          </a:ln>
        </p:spPr>
      </p:pic>
      <p:pic>
        <p:nvPicPr>
          <p:cNvPr id="11" name="Picture 6" descr="FigPT0702"/>
          <p:cNvPicPr>
            <a:picLocks noChangeAspect="1" noChangeArrowheads="1"/>
          </p:cNvPicPr>
          <p:nvPr/>
        </p:nvPicPr>
        <p:blipFill>
          <a:blip r:embed="rId4" cstate="print"/>
          <a:srcRect t="52704" r="25116"/>
          <a:stretch>
            <a:fillRect/>
          </a:stretch>
        </p:blipFill>
        <p:spPr bwMode="auto">
          <a:xfrm>
            <a:off x="1723986" y="3751269"/>
            <a:ext cx="4125969" cy="2124102"/>
          </a:xfrm>
          <a:prstGeom prst="rect">
            <a:avLst/>
          </a:prstGeom>
          <a:noFill/>
          <a:ln w="9525">
            <a:noFill/>
            <a:miter lim="800000"/>
            <a:headEnd/>
            <a:tailEnd/>
          </a:ln>
        </p:spPr>
      </p:pic>
      <p:sp>
        <p:nvSpPr>
          <p:cNvPr id="2" name="Rectangle 1"/>
          <p:cNvSpPr/>
          <p:nvPr/>
        </p:nvSpPr>
        <p:spPr>
          <a:xfrm>
            <a:off x="4405929" y="3313584"/>
            <a:ext cx="332142" cy="230832"/>
          </a:xfrm>
          <a:prstGeom prst="rect">
            <a:avLst/>
          </a:prstGeom>
        </p:spPr>
        <p:txBody>
          <a:bodyPr wrap="none">
            <a:spAutoFit/>
          </a:bodyPr>
          <a:lstStyle/>
          <a:p>
            <a:fld id="{3D641EDB-B005-4F83-A5DF-C736EEE63650}" type="slidenum">
              <a:rPr lang="en-US" altLang="en-US" sz="900">
                <a:solidFill>
                  <a:prstClr val="black"/>
                </a:solidFill>
              </a:rPr>
              <a:pPr marL="0" marR="0" lvl="0" indent="0" algn="l" defTabSz="914400" rtl="0" eaLnBrk="1" fontAlgn="base" latinLnBrk="0" hangingPunct="1">
                <a:lnSpc>
                  <a:spcPct val="100000"/>
                </a:lnSpc>
                <a:spcBef>
                  <a:spcPct val="0"/>
                </a:spcBef>
                <a:spcAft>
                  <a:spcPct val="0"/>
                </a:spcAft>
                <a:buClrTx/>
                <a:buSzTx/>
                <a:buFontTx/>
                <a:buNone/>
                <a:tabLst/>
                <a:defRPr/>
              </a:pPr>
              <a:t>35</a:t>
            </a:fld>
            <a:endParaRPr lang="el-GR" dirty="0"/>
          </a:p>
        </p:txBody>
      </p:sp>
      <p:sp>
        <p:nvSpPr>
          <p:cNvPr id="3" name="Slide Number Placeholder 2"/>
          <p:cNvSpPr>
            <a:spLocks noGrp="1"/>
          </p:cNvSpPr>
          <p:nvPr>
            <p:ph type="sldNum" sz="quarter" idx="12"/>
          </p:nvPr>
        </p:nvSpPr>
        <p:spPr/>
        <p:txBody>
          <a:bodyPr/>
          <a:lstStyle/>
          <a:p>
            <a:pPr>
              <a:defRPr/>
            </a:pPr>
            <a:fld id="{5DFD17EB-2929-4DC4-9782-C30E2532AC9D}" type="slidenum">
              <a:rPr lang="ar-SA" b="0" smtClean="0"/>
              <a:pPr>
                <a:defRPr/>
              </a:pPr>
              <a:t>35</a:t>
            </a:fld>
            <a:endParaRPr lang="en-US" b="0"/>
          </a:p>
        </p:txBody>
      </p:sp>
    </p:spTree>
    <p:extLst>
      <p:ext uri="{BB962C8B-B14F-4D97-AF65-F5344CB8AC3E}">
        <p14:creationId xmlns:p14="http://schemas.microsoft.com/office/powerpoint/2010/main" val="407426321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054"/>
                                        </p:tgtEl>
                                        <p:attrNameLst>
                                          <p:attrName>style.visibility</p:attrName>
                                        </p:attrNameLst>
                                      </p:cBhvr>
                                      <p:to>
                                        <p:strVal val="visible"/>
                                      </p:to>
                                    </p:set>
                                    <p:animEffect transition="in" filter="blinds(horizontal)">
                                      <p:cBhvr>
                                        <p:cTn id="7" dur="500"/>
                                        <p:tgtEl>
                                          <p:spTgt spid="205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linds(horizontal)">
                                      <p:cBhvr>
                                        <p:cTn id="12" dur="500"/>
                                        <p:tgtEl>
                                          <p:spTgt spid="1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2053"/>
                                        </p:tgtEl>
                                        <p:attrNameLst>
                                          <p:attrName>style.visibility</p:attrName>
                                        </p:attrNameLst>
                                      </p:cBhvr>
                                      <p:to>
                                        <p:strVal val="visible"/>
                                      </p:to>
                                    </p:set>
                                    <p:animEffect transition="in" filter="box(in)">
                                      <p:cBhvr>
                                        <p:cTn id="17" dur="500"/>
                                        <p:tgtEl>
                                          <p:spTgt spid="2053"/>
                                        </p:tgtEl>
                                      </p:cBhvr>
                                    </p:animEffect>
                                  </p:childTnLst>
                                </p:cTn>
                              </p:par>
                              <p:par>
                                <p:cTn id="18" presetID="4" presetClass="entr" presetSubtype="16" fill="hold" nodeType="with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box(in)">
                                      <p:cBhvr>
                                        <p:cTn id="20" dur="500"/>
                                        <p:tgtEl>
                                          <p:spTgt spid="8"/>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4" presetClass="entr" presetSubtype="16" fill="hold" nodeType="clickEffect">
                                  <p:stCondLst>
                                    <p:cond delay="0"/>
                                  </p:stCondLst>
                                  <p:childTnLst>
                                    <p:set>
                                      <p:cBhvr>
                                        <p:cTn id="24" dur="1" fill="hold">
                                          <p:stCondLst>
                                            <p:cond delay="0"/>
                                          </p:stCondLst>
                                        </p:cTn>
                                        <p:tgtEl>
                                          <p:spTgt spid="2050"/>
                                        </p:tgtEl>
                                        <p:attrNameLst>
                                          <p:attrName>style.visibility</p:attrName>
                                        </p:attrNameLst>
                                      </p:cBhvr>
                                      <p:to>
                                        <p:strVal val="visible"/>
                                      </p:to>
                                    </p:set>
                                    <p:animEffect transition="in" filter="box(in)">
                                      <p:cBhvr>
                                        <p:cTn id="25" dur="500"/>
                                        <p:tgtEl>
                                          <p:spTgt spid="2050"/>
                                        </p:tgtEl>
                                      </p:cBhvr>
                                    </p:animEffect>
                                  </p:childTnLst>
                                </p:cTn>
                              </p:par>
                              <p:par>
                                <p:cTn id="26" presetID="4" presetClass="entr" presetSubtype="16" fill="hold" grpId="0" nodeType="with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box(in)">
                                      <p:cBhvr>
                                        <p:cTn id="2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3394" name="Rectangle 2"/>
          <p:cNvSpPr>
            <a:spLocks noGrp="1" noChangeArrowheads="1"/>
          </p:cNvSpPr>
          <p:nvPr>
            <p:ph type="title"/>
          </p:nvPr>
        </p:nvSpPr>
        <p:spPr bwMode="black">
          <a:xfrm>
            <a:off x="661988" y="152400"/>
            <a:ext cx="7551737" cy="457200"/>
          </a:xfrm>
        </p:spPr>
        <p:txBody>
          <a:bodyPr>
            <a:normAutofit fontScale="90000"/>
          </a:bodyPr>
          <a:lstStyle/>
          <a:p>
            <a:r>
              <a:rPr lang="en-US" altLang="el-GR" dirty="0">
                <a:latin typeface="Arno Pro Caption" panose="02020502040506020403" pitchFamily="18" charset="0"/>
              </a:rPr>
              <a:t>Satellite orbiting Earth</a:t>
            </a:r>
          </a:p>
        </p:txBody>
      </p:sp>
      <p:sp>
        <p:nvSpPr>
          <p:cNvPr id="443395" name="Rectangle 3"/>
          <p:cNvSpPr>
            <a:spLocks noGrp="1" noChangeArrowheads="1"/>
          </p:cNvSpPr>
          <p:nvPr>
            <p:ph type="body" idx="1"/>
          </p:nvPr>
        </p:nvSpPr>
        <p:spPr bwMode="black">
          <a:xfrm>
            <a:off x="452438" y="817563"/>
            <a:ext cx="8075612" cy="5761037"/>
          </a:xfrm>
        </p:spPr>
        <p:txBody>
          <a:bodyPr/>
          <a:lstStyle/>
          <a:p>
            <a:pPr marL="144000" indent="0">
              <a:buFontTx/>
              <a:buNone/>
            </a:pPr>
            <a:r>
              <a:rPr lang="en-US" altLang="el-GR" dirty="0">
                <a:latin typeface="Arno Pro Caption" panose="02020502040506020403" pitchFamily="18" charset="0"/>
              </a:rPr>
              <a:t>The motion of a point-mass, </a:t>
            </a:r>
            <a:r>
              <a:rPr lang="en-US" altLang="el-GR" i="1" dirty="0">
                <a:latin typeface="Arno Pro Caption" panose="02020502040506020403" pitchFamily="18" charset="0"/>
              </a:rPr>
              <a:t>m</a:t>
            </a:r>
            <a:r>
              <a:rPr lang="en-US" altLang="el-GR" dirty="0">
                <a:latin typeface="Arno Pro Caption" panose="02020502040506020403" pitchFamily="18" charset="0"/>
              </a:rPr>
              <a:t>, orbiting a stationary massive object </a:t>
            </a:r>
            <a:r>
              <a:rPr lang="en-US" altLang="el-GR" i="1" dirty="0">
                <a:latin typeface="Arno Pro Caption" panose="02020502040506020403" pitchFamily="18" charset="0"/>
              </a:rPr>
              <a:t>M</a:t>
            </a:r>
            <a:r>
              <a:rPr lang="en-US" altLang="el-GR" dirty="0">
                <a:latin typeface="Arno Pro Caption" panose="02020502040506020403" pitchFamily="18" charset="0"/>
              </a:rPr>
              <a:t> is governed by</a:t>
            </a:r>
          </a:p>
        </p:txBody>
      </p:sp>
      <p:sp>
        <p:nvSpPr>
          <p:cNvPr id="443396" name="Oval 4"/>
          <p:cNvSpPr>
            <a:spLocks noChangeArrowheads="1"/>
          </p:cNvSpPr>
          <p:nvPr/>
        </p:nvSpPr>
        <p:spPr bwMode="black">
          <a:xfrm>
            <a:off x="600075" y="3778250"/>
            <a:ext cx="1377950" cy="1419225"/>
          </a:xfrm>
          <a:prstGeom prst="ellipse">
            <a:avLst/>
          </a:prstGeom>
          <a:solidFill>
            <a:schemeClr val="accent6">
              <a:lumMod val="75000"/>
              <a:alpha val="62000"/>
            </a:schemeClr>
          </a:solidFill>
          <a:ln w="25400">
            <a:solidFill>
              <a:schemeClr val="accent6">
                <a:lumMod val="50000"/>
              </a:schemeClr>
            </a:solidFill>
            <a:round/>
            <a:headEnd/>
            <a:tailEnd/>
          </a:ln>
          <a:effectLst/>
          <a:extLst/>
        </p:spPr>
        <p:txBody>
          <a:bodyPr wrap="none" anchor="ctr"/>
          <a:lstStyle/>
          <a:p>
            <a:endParaRPr lang="el-GR"/>
          </a:p>
        </p:txBody>
      </p:sp>
      <p:sp>
        <p:nvSpPr>
          <p:cNvPr id="443397" name="Line 5"/>
          <p:cNvSpPr>
            <a:spLocks noChangeShapeType="1"/>
          </p:cNvSpPr>
          <p:nvPr/>
        </p:nvSpPr>
        <p:spPr bwMode="black">
          <a:xfrm>
            <a:off x="1309688" y="4473575"/>
            <a:ext cx="5103812" cy="0"/>
          </a:xfrm>
          <a:prstGeom prst="line">
            <a:avLst/>
          </a:prstGeom>
          <a:noFill/>
          <a:ln w="9525">
            <a:solidFill>
              <a:srgbClr val="1959D9"/>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43398" name="Oval 6"/>
          <p:cNvSpPr>
            <a:spLocks noChangeArrowheads="1"/>
          </p:cNvSpPr>
          <p:nvPr/>
        </p:nvSpPr>
        <p:spPr bwMode="black">
          <a:xfrm>
            <a:off x="3275013" y="2370138"/>
            <a:ext cx="136525" cy="136525"/>
          </a:xfrm>
          <a:prstGeom prst="ellipse">
            <a:avLst/>
          </a:prstGeom>
          <a:solidFill>
            <a:srgbClr val="FF0000"/>
          </a:solidFill>
          <a:ln w="25400">
            <a:solidFill>
              <a:srgbClr val="1959D9"/>
            </a:solidFill>
            <a:round/>
            <a:headEnd/>
            <a:tailEnd/>
          </a:ln>
          <a:effectLst/>
          <a:extLst/>
        </p:spPr>
        <p:txBody>
          <a:bodyPr wrap="none" anchor="ctr"/>
          <a:lstStyle/>
          <a:p>
            <a:endParaRPr lang="el-GR"/>
          </a:p>
        </p:txBody>
      </p:sp>
      <p:sp>
        <p:nvSpPr>
          <p:cNvPr id="443399" name="Line 7"/>
          <p:cNvSpPr>
            <a:spLocks noChangeShapeType="1"/>
          </p:cNvSpPr>
          <p:nvPr/>
        </p:nvSpPr>
        <p:spPr bwMode="black">
          <a:xfrm flipV="1">
            <a:off x="1309688" y="1946275"/>
            <a:ext cx="2524125" cy="2525713"/>
          </a:xfrm>
          <a:prstGeom prst="line">
            <a:avLst/>
          </a:prstGeom>
          <a:noFill/>
          <a:ln w="12700">
            <a:solidFill>
              <a:srgbClr val="1959D9"/>
            </a:solidFill>
            <a:prstDash val="dash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43402" name="Freeform 10"/>
          <p:cNvSpPr>
            <a:spLocks/>
          </p:cNvSpPr>
          <p:nvPr/>
        </p:nvSpPr>
        <p:spPr bwMode="black">
          <a:xfrm>
            <a:off x="2195513" y="3584575"/>
            <a:ext cx="355600" cy="873125"/>
          </a:xfrm>
          <a:custGeom>
            <a:avLst/>
            <a:gdLst>
              <a:gd name="T0" fmla="*/ 0 w 224"/>
              <a:gd name="T1" fmla="*/ 0 h 550"/>
              <a:gd name="T2" fmla="*/ 61 w 224"/>
              <a:gd name="T3" fmla="*/ 77 h 550"/>
              <a:gd name="T4" fmla="*/ 112 w 224"/>
              <a:gd name="T5" fmla="*/ 137 h 550"/>
              <a:gd name="T6" fmla="*/ 155 w 224"/>
              <a:gd name="T7" fmla="*/ 223 h 550"/>
              <a:gd name="T8" fmla="*/ 181 w 224"/>
              <a:gd name="T9" fmla="*/ 292 h 550"/>
              <a:gd name="T10" fmla="*/ 207 w 224"/>
              <a:gd name="T11" fmla="*/ 369 h 550"/>
              <a:gd name="T12" fmla="*/ 224 w 224"/>
              <a:gd name="T13" fmla="*/ 455 h 550"/>
              <a:gd name="T14" fmla="*/ 224 w 224"/>
              <a:gd name="T15" fmla="*/ 550 h 55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4" h="550">
                <a:moveTo>
                  <a:pt x="0" y="0"/>
                </a:moveTo>
                <a:lnTo>
                  <a:pt x="61" y="77"/>
                </a:lnTo>
                <a:lnTo>
                  <a:pt x="112" y="137"/>
                </a:lnTo>
                <a:lnTo>
                  <a:pt x="155" y="223"/>
                </a:lnTo>
                <a:lnTo>
                  <a:pt x="181" y="292"/>
                </a:lnTo>
                <a:lnTo>
                  <a:pt x="207" y="369"/>
                </a:lnTo>
                <a:lnTo>
                  <a:pt x="224" y="455"/>
                </a:lnTo>
                <a:lnTo>
                  <a:pt x="224" y="550"/>
                </a:lnTo>
              </a:path>
            </a:pathLst>
          </a:custGeom>
          <a:noFill/>
          <a:ln w="25400" cap="flat" cmpd="sng">
            <a:solidFill>
              <a:srgbClr val="1959D9"/>
            </a:solidFill>
            <a:prstDash val="solid"/>
            <a:round/>
            <a:headEnd type="triangl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43408" name="Line 16"/>
          <p:cNvSpPr>
            <a:spLocks noChangeShapeType="1"/>
          </p:cNvSpPr>
          <p:nvPr/>
        </p:nvSpPr>
        <p:spPr bwMode="black">
          <a:xfrm flipH="1" flipV="1">
            <a:off x="936625" y="4073525"/>
            <a:ext cx="382588" cy="381000"/>
          </a:xfrm>
          <a:prstGeom prst="line">
            <a:avLst/>
          </a:prstGeom>
          <a:noFill/>
          <a:ln w="9525">
            <a:solidFill>
              <a:srgbClr val="1959D9"/>
            </a:solidFill>
            <a:prstDash val="dash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43409" name="Line 17"/>
          <p:cNvSpPr>
            <a:spLocks noChangeShapeType="1"/>
          </p:cNvSpPr>
          <p:nvPr/>
        </p:nvSpPr>
        <p:spPr bwMode="black">
          <a:xfrm flipH="1" flipV="1">
            <a:off x="2960688" y="2054225"/>
            <a:ext cx="382587" cy="381000"/>
          </a:xfrm>
          <a:prstGeom prst="line">
            <a:avLst/>
          </a:prstGeom>
          <a:noFill/>
          <a:ln w="9525">
            <a:solidFill>
              <a:srgbClr val="1959D9"/>
            </a:solidFill>
            <a:prstDash val="dash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43410" name="Line 18"/>
          <p:cNvSpPr>
            <a:spLocks noChangeShapeType="1"/>
          </p:cNvSpPr>
          <p:nvPr/>
        </p:nvSpPr>
        <p:spPr bwMode="black">
          <a:xfrm flipV="1">
            <a:off x="2209800" y="2170113"/>
            <a:ext cx="819150" cy="804862"/>
          </a:xfrm>
          <a:prstGeom prst="line">
            <a:avLst/>
          </a:prstGeom>
          <a:noFill/>
          <a:ln w="9525">
            <a:solidFill>
              <a:srgbClr val="1959D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43411" name="Line 19"/>
          <p:cNvSpPr>
            <a:spLocks noChangeShapeType="1"/>
          </p:cNvSpPr>
          <p:nvPr/>
        </p:nvSpPr>
        <p:spPr bwMode="black">
          <a:xfrm flipV="1">
            <a:off x="1031875" y="3365500"/>
            <a:ext cx="804863" cy="792163"/>
          </a:xfrm>
          <a:prstGeom prst="line">
            <a:avLst/>
          </a:prstGeom>
          <a:noFill/>
          <a:ln w="9525">
            <a:solidFill>
              <a:srgbClr val="1959D9"/>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43412" name="Text Box 20"/>
          <p:cNvSpPr txBox="1">
            <a:spLocks noChangeArrowheads="1"/>
          </p:cNvSpPr>
          <p:nvPr/>
        </p:nvSpPr>
        <p:spPr bwMode="black">
          <a:xfrm>
            <a:off x="3822700" y="5665788"/>
            <a:ext cx="3179763" cy="701675"/>
          </a:xfrm>
          <a:prstGeom prst="rect">
            <a:avLst/>
          </a:prstGeom>
          <a:solidFill>
            <a:schemeClr val="bg2">
              <a:lumMod val="90000"/>
            </a:schemeClr>
          </a:solidFill>
          <a:ln>
            <a:noFill/>
          </a:ln>
          <a:effectLst/>
        </p:spPr>
        <p:txBody>
          <a:bodyPr>
            <a:spAutoFit/>
          </a:bodyPr>
          <a:lstStyle/>
          <a:p>
            <a:pPr>
              <a:spcBef>
                <a:spcPct val="50000"/>
              </a:spcBef>
            </a:pPr>
            <a:r>
              <a:rPr lang="en-US" altLang="el-GR" sz="2000" dirty="0">
                <a:latin typeface="Arno Pro Caption" panose="02020502040506020403" pitchFamily="18" charset="0"/>
              </a:rPr>
              <a:t>Accelerations in radial and tangential directions</a:t>
            </a:r>
          </a:p>
        </p:txBody>
      </p:sp>
      <p:sp>
        <p:nvSpPr>
          <p:cNvPr id="443417" name="Line 25"/>
          <p:cNvSpPr>
            <a:spLocks noChangeShapeType="1"/>
          </p:cNvSpPr>
          <p:nvPr/>
        </p:nvSpPr>
        <p:spPr bwMode="black">
          <a:xfrm flipV="1">
            <a:off x="4475163" y="3748088"/>
            <a:ext cx="95250" cy="1924050"/>
          </a:xfrm>
          <a:prstGeom prst="line">
            <a:avLst/>
          </a:prstGeom>
          <a:noFill/>
          <a:ln w="25400">
            <a:solidFill>
              <a:srgbClr val="1959D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43418" name="Text Box 26"/>
          <p:cNvSpPr txBox="1">
            <a:spLocks noChangeArrowheads="1"/>
          </p:cNvSpPr>
          <p:nvPr/>
        </p:nvSpPr>
        <p:spPr bwMode="black">
          <a:xfrm>
            <a:off x="5649913" y="4773613"/>
            <a:ext cx="2674937" cy="701675"/>
          </a:xfrm>
          <a:prstGeom prst="rect">
            <a:avLst/>
          </a:prstGeom>
          <a:solidFill>
            <a:schemeClr val="bg2">
              <a:lumMod val="90000"/>
            </a:schemeClr>
          </a:solidFill>
          <a:ln>
            <a:noFill/>
          </a:ln>
          <a:effectLst/>
        </p:spPr>
        <p:txBody>
          <a:bodyPr>
            <a:spAutoFit/>
          </a:bodyPr>
          <a:lstStyle>
            <a:defPPr>
              <a:defRPr lang="el-GR"/>
            </a:defPPr>
            <a:lvl1pPr>
              <a:spcBef>
                <a:spcPct val="50000"/>
              </a:spcBef>
              <a:defRPr sz="2000"/>
            </a:lvl1pPr>
          </a:lstStyle>
          <a:p>
            <a:r>
              <a:rPr lang="en-US" altLang="el-GR" dirty="0">
                <a:latin typeface="Arno Pro Caption" panose="02020502040506020403" pitchFamily="18" charset="0"/>
              </a:rPr>
              <a:t>Forces in radial and tangential directions</a:t>
            </a:r>
          </a:p>
        </p:txBody>
      </p:sp>
      <p:sp>
        <p:nvSpPr>
          <p:cNvPr id="443419" name="Line 27"/>
          <p:cNvSpPr>
            <a:spLocks noChangeShapeType="1"/>
          </p:cNvSpPr>
          <p:nvPr/>
        </p:nvSpPr>
        <p:spPr bwMode="black">
          <a:xfrm flipV="1">
            <a:off x="6854825" y="3743325"/>
            <a:ext cx="573088" cy="1036638"/>
          </a:xfrm>
          <a:prstGeom prst="line">
            <a:avLst/>
          </a:prstGeom>
          <a:noFill/>
          <a:ln w="25400">
            <a:solidFill>
              <a:srgbClr val="1959D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grpSp>
        <p:nvGrpSpPr>
          <p:cNvPr id="2" name="Group 1"/>
          <p:cNvGrpSpPr/>
          <p:nvPr/>
        </p:nvGrpSpPr>
        <p:grpSpPr>
          <a:xfrm>
            <a:off x="1716088" y="2266950"/>
            <a:ext cx="6799262" cy="3009900"/>
            <a:chOff x="1716088" y="2266950"/>
            <a:chExt cx="6799262" cy="3009900"/>
          </a:xfrm>
        </p:grpSpPr>
        <p:graphicFrame>
          <p:nvGraphicFramePr>
            <p:cNvPr id="443405" name="Object 13"/>
            <p:cNvGraphicFramePr>
              <a:graphicFrameLocks noChangeAspect="1"/>
            </p:cNvGraphicFramePr>
            <p:nvPr>
              <p:extLst/>
            </p:nvPr>
          </p:nvGraphicFramePr>
          <p:xfrm>
            <a:off x="3687763" y="2266950"/>
            <a:ext cx="4827587" cy="1481138"/>
          </p:xfrm>
          <a:graphic>
            <a:graphicData uri="http://schemas.openxmlformats.org/presentationml/2006/ole">
              <mc:AlternateContent xmlns:mc="http://schemas.openxmlformats.org/markup-compatibility/2006">
                <mc:Choice xmlns:v="urn:schemas-microsoft-com:vml" Requires="v">
                  <p:oleObj spid="_x0000_s69749" name="Equation" r:id="rId3" imgW="2234880" imgH="685800" progId="Equation.DSMT4">
                    <p:embed/>
                  </p:oleObj>
                </mc:Choice>
                <mc:Fallback>
                  <p:oleObj name="Equation" r:id="rId3" imgW="2234880" imgH="685800" progId="Equation.DSMT4">
                    <p:embed/>
                    <p:pic>
                      <p:nvPicPr>
                        <p:cNvPr id="443405" name="Object 13"/>
                        <p:cNvPicPr>
                          <a:picLocks noChangeAspect="1" noChangeArrowheads="1"/>
                        </p:cNvPicPr>
                        <p:nvPr/>
                      </p:nvPicPr>
                      <p:blipFill>
                        <a:blip r:embed="rId4">
                          <a:grayscl/>
                          <a:biLevel thresh="50000"/>
                        </a:blip>
                        <a:srcRect/>
                        <a:stretch>
                          <a:fillRect/>
                        </a:stretch>
                      </p:blipFill>
                      <p:spPr bwMode="black">
                        <a:xfrm>
                          <a:off x="3687763" y="2266950"/>
                          <a:ext cx="4827587" cy="14811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43406" name="Object 14"/>
            <p:cNvGraphicFramePr>
              <a:graphicFrameLocks noChangeAspect="1"/>
            </p:cNvGraphicFramePr>
            <p:nvPr>
              <p:extLst/>
            </p:nvPr>
          </p:nvGraphicFramePr>
          <p:xfrm>
            <a:off x="2482850" y="3636963"/>
            <a:ext cx="641350" cy="558800"/>
          </p:xfrm>
          <a:graphic>
            <a:graphicData uri="http://schemas.openxmlformats.org/presentationml/2006/ole">
              <mc:AlternateContent xmlns:mc="http://schemas.openxmlformats.org/markup-compatibility/2006">
                <mc:Choice xmlns:v="urn:schemas-microsoft-com:vml" Requires="v">
                  <p:oleObj spid="_x0000_s69750" name="Equation" r:id="rId5" imgW="291960" imgH="253800" progId="Equation.DSMT4">
                    <p:embed/>
                  </p:oleObj>
                </mc:Choice>
                <mc:Fallback>
                  <p:oleObj name="Equation" r:id="rId5" imgW="291960" imgH="253800" progId="Equation.DSMT4">
                    <p:embed/>
                    <p:pic>
                      <p:nvPicPr>
                        <p:cNvPr id="443406" name="Object 14"/>
                        <p:cNvPicPr>
                          <a:picLocks noChangeAspect="1" noChangeArrowheads="1"/>
                        </p:cNvPicPr>
                        <p:nvPr/>
                      </p:nvPicPr>
                      <p:blipFill>
                        <a:blip r:embed="rId6">
                          <a:grayscl/>
                          <a:biLevel thresh="50000"/>
                        </a:blip>
                        <a:srcRect/>
                        <a:stretch>
                          <a:fillRect/>
                        </a:stretch>
                      </p:blipFill>
                      <p:spPr bwMode="black">
                        <a:xfrm>
                          <a:off x="2482850" y="3636963"/>
                          <a:ext cx="641350" cy="558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43407" name="Object 15"/>
            <p:cNvGraphicFramePr>
              <a:graphicFrameLocks noChangeAspect="1"/>
            </p:cNvGraphicFramePr>
            <p:nvPr>
              <p:extLst/>
            </p:nvPr>
          </p:nvGraphicFramePr>
          <p:xfrm>
            <a:off x="1716088" y="2943225"/>
            <a:ext cx="612775" cy="558800"/>
          </p:xfrm>
          <a:graphic>
            <a:graphicData uri="http://schemas.openxmlformats.org/presentationml/2006/ole">
              <mc:AlternateContent xmlns:mc="http://schemas.openxmlformats.org/markup-compatibility/2006">
                <mc:Choice xmlns:v="urn:schemas-microsoft-com:vml" Requires="v">
                  <p:oleObj spid="_x0000_s69751" name="Equation" r:id="rId7" imgW="279360" imgH="253800" progId="Equation.DSMT4">
                    <p:embed/>
                  </p:oleObj>
                </mc:Choice>
                <mc:Fallback>
                  <p:oleObj name="Equation" r:id="rId7" imgW="279360" imgH="253800" progId="Equation.DSMT4">
                    <p:embed/>
                    <p:pic>
                      <p:nvPicPr>
                        <p:cNvPr id="443407" name="Object 15"/>
                        <p:cNvPicPr>
                          <a:picLocks noChangeAspect="1" noChangeArrowheads="1"/>
                        </p:cNvPicPr>
                        <p:nvPr/>
                      </p:nvPicPr>
                      <p:blipFill>
                        <a:blip r:embed="rId8">
                          <a:grayscl/>
                          <a:biLevel thresh="50000"/>
                        </a:blip>
                        <a:srcRect/>
                        <a:stretch>
                          <a:fillRect/>
                        </a:stretch>
                      </p:blipFill>
                      <p:spPr bwMode="black">
                        <a:xfrm>
                          <a:off x="1716088" y="2943225"/>
                          <a:ext cx="612775" cy="558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43420" name="Object 28"/>
            <p:cNvGraphicFramePr>
              <a:graphicFrameLocks noChangeAspect="1"/>
            </p:cNvGraphicFramePr>
            <p:nvPr>
              <p:extLst/>
            </p:nvPr>
          </p:nvGraphicFramePr>
          <p:xfrm>
            <a:off x="1752600" y="4913313"/>
            <a:ext cx="446088" cy="363537"/>
          </p:xfrm>
          <a:graphic>
            <a:graphicData uri="http://schemas.openxmlformats.org/presentationml/2006/ole">
              <mc:AlternateContent xmlns:mc="http://schemas.openxmlformats.org/markup-compatibility/2006">
                <mc:Choice xmlns:v="urn:schemas-microsoft-com:vml" Requires="v">
                  <p:oleObj spid="_x0000_s69752" name="Equation" r:id="rId9" imgW="203040" imgH="164880" progId="Equation.DSMT4">
                    <p:embed/>
                  </p:oleObj>
                </mc:Choice>
                <mc:Fallback>
                  <p:oleObj name="Equation" r:id="rId9" imgW="203040" imgH="164880" progId="Equation.DSMT4">
                    <p:embed/>
                    <p:pic>
                      <p:nvPicPr>
                        <p:cNvPr id="443420" name="Object 28"/>
                        <p:cNvPicPr>
                          <a:picLocks noChangeAspect="1" noChangeArrowheads="1"/>
                        </p:cNvPicPr>
                        <p:nvPr/>
                      </p:nvPicPr>
                      <p:blipFill>
                        <a:blip r:embed="rId10">
                          <a:grayscl/>
                          <a:biLevel thresh="50000"/>
                        </a:blip>
                        <a:srcRect/>
                        <a:stretch>
                          <a:fillRect/>
                        </a:stretch>
                      </p:blipFill>
                      <p:spPr bwMode="black">
                        <a:xfrm>
                          <a:off x="1752600" y="4913313"/>
                          <a:ext cx="446088" cy="3635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43421" name="Object 29"/>
            <p:cNvGraphicFramePr>
              <a:graphicFrameLocks noChangeAspect="1"/>
            </p:cNvGraphicFramePr>
            <p:nvPr>
              <p:extLst/>
            </p:nvPr>
          </p:nvGraphicFramePr>
          <p:xfrm>
            <a:off x="3394075" y="2309813"/>
            <a:ext cx="361950" cy="307975"/>
          </p:xfrm>
          <a:graphic>
            <a:graphicData uri="http://schemas.openxmlformats.org/presentationml/2006/ole">
              <mc:AlternateContent xmlns:mc="http://schemas.openxmlformats.org/markup-compatibility/2006">
                <mc:Choice xmlns:v="urn:schemas-microsoft-com:vml" Requires="v">
                  <p:oleObj spid="_x0000_s69753" name="Equation" r:id="rId11" imgW="164880" imgH="139680" progId="Equation.DSMT4">
                    <p:embed/>
                  </p:oleObj>
                </mc:Choice>
                <mc:Fallback>
                  <p:oleObj name="Equation" r:id="rId11" imgW="164880" imgH="139680" progId="Equation.DSMT4">
                    <p:embed/>
                    <p:pic>
                      <p:nvPicPr>
                        <p:cNvPr id="443421" name="Object 29"/>
                        <p:cNvPicPr>
                          <a:picLocks noChangeAspect="1" noChangeArrowheads="1"/>
                        </p:cNvPicPr>
                        <p:nvPr/>
                      </p:nvPicPr>
                      <p:blipFill>
                        <a:blip r:embed="rId12">
                          <a:grayscl/>
                          <a:biLevel thresh="50000"/>
                        </a:blip>
                        <a:srcRect/>
                        <a:stretch>
                          <a:fillRect/>
                        </a:stretch>
                      </p:blipFill>
                      <p:spPr bwMode="black">
                        <a:xfrm>
                          <a:off x="3394075" y="2309813"/>
                          <a:ext cx="361950" cy="307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sp>
        <p:nvSpPr>
          <p:cNvPr id="4" name="Slide Number Placeholder 3"/>
          <p:cNvSpPr>
            <a:spLocks noGrp="1"/>
          </p:cNvSpPr>
          <p:nvPr>
            <p:ph type="sldNum" sz="quarter" idx="12"/>
          </p:nvPr>
        </p:nvSpPr>
        <p:spPr/>
        <p:txBody>
          <a:bodyPr/>
          <a:lstStyle/>
          <a:p>
            <a:pPr>
              <a:defRPr/>
            </a:pPr>
            <a:fld id="{1CCCA521-1CA5-4D9B-AC10-850ADFFC2AB5}" type="slidenum">
              <a:rPr lang="ar-SA" smtClean="0">
                <a:latin typeface="Berlin Sans FB" panose="020E0602020502020306" pitchFamily="34" charset="0"/>
              </a:rPr>
              <a:pPr>
                <a:defRPr/>
              </a:pPr>
              <a:t>36</a:t>
            </a:fld>
            <a:endParaRPr lang="en-US" dirty="0">
              <a:latin typeface="Berlin Sans FB" panose="020E0602020502020306" pitchFamily="34" charset="0"/>
            </a:endParaRPr>
          </a:p>
        </p:txBody>
      </p:sp>
    </p:spTree>
    <p:extLst>
      <p:ext uri="{BB962C8B-B14F-4D97-AF65-F5344CB8AC3E}">
        <p14:creationId xmlns:p14="http://schemas.microsoft.com/office/powerpoint/2010/main" val="329643832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4339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4339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4339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4339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4340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4340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4340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4341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4341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43397"/>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4341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43417"/>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4341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4434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3396" grpId="0" animBg="1"/>
      <p:bldP spid="443397" grpId="0" animBg="1"/>
      <p:bldP spid="443398" grpId="0" animBg="1"/>
      <p:bldP spid="443399" grpId="0" animBg="1"/>
      <p:bldP spid="443402" grpId="0" animBg="1"/>
      <p:bldP spid="443408" grpId="0" animBg="1"/>
      <p:bldP spid="443409" grpId="0" animBg="1"/>
      <p:bldP spid="443410" grpId="0" animBg="1"/>
      <p:bldP spid="443411" grpId="0" animBg="1"/>
      <p:bldP spid="443412" grpId="0" animBg="1"/>
      <p:bldP spid="443417" grpId="0" animBg="1"/>
      <p:bldP spid="443418" grpId="0" animBg="1"/>
      <p:bldP spid="443419"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bwMode="auto">
          <a:xfrm>
            <a:off x="457200" y="274638"/>
            <a:ext cx="8229600" cy="6397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l-GR" sz="3200" dirty="0" smtClean="0">
                <a:solidFill>
                  <a:srgbClr val="C00000"/>
                </a:solidFill>
                <a:effectLst/>
                <a:latin typeface="Arno Pro Caption" pitchFamily="18" charset="0"/>
              </a:rPr>
              <a:t>Example : </a:t>
            </a:r>
            <a:r>
              <a:rPr lang="en-US" altLang="el-GR" sz="3200" dirty="0">
                <a:solidFill>
                  <a:srgbClr val="C00000"/>
                </a:solidFill>
                <a:latin typeface="Arno Pro Caption" pitchFamily="18" charset="0"/>
              </a:rPr>
              <a:t>Newton’s Law of Cooling</a:t>
            </a:r>
            <a:endParaRPr lang="en-US" altLang="el-GR" sz="3200" dirty="0" smtClean="0">
              <a:solidFill>
                <a:srgbClr val="C00000"/>
              </a:solidFill>
              <a:effectLst/>
              <a:latin typeface="Arno Pro Caption" pitchFamily="18" charset="0"/>
            </a:endParaRPr>
          </a:p>
        </p:txBody>
      </p:sp>
      <p:sp>
        <p:nvSpPr>
          <p:cNvPr id="94211" name="Rectangle 3"/>
          <p:cNvSpPr>
            <a:spLocks noGrp="1"/>
          </p:cNvSpPr>
          <p:nvPr>
            <p:ph idx="1"/>
          </p:nvPr>
        </p:nvSpPr>
        <p:spPr>
          <a:xfrm>
            <a:off x="609600" y="935182"/>
            <a:ext cx="8229600" cy="4525963"/>
          </a:xfrm>
        </p:spPr>
        <p:txBody>
          <a:bodyPr/>
          <a:lstStyle/>
          <a:p>
            <a:pPr>
              <a:buFont typeface="Wingdings 2" pitchFamily="18" charset="2"/>
              <a:buNone/>
            </a:pPr>
            <a:r>
              <a:rPr lang="en-US" altLang="el-GR" sz="2800" b="1" dirty="0">
                <a:solidFill>
                  <a:srgbClr val="C00000"/>
                </a:solidFill>
                <a:latin typeface="Arno Pro Caption" pitchFamily="18" charset="0"/>
              </a:rPr>
              <a:t>Heat Transfer</a:t>
            </a:r>
            <a:r>
              <a:rPr lang="en-US" altLang="el-GR" sz="2800" dirty="0">
                <a:solidFill>
                  <a:srgbClr val="C00000"/>
                </a:solidFill>
                <a:latin typeface="Arno Pro Caption" pitchFamily="18" charset="0"/>
              </a:rPr>
              <a:t>: Newton’s Law of Cooling</a:t>
            </a:r>
            <a:r>
              <a:rPr lang="en-US" altLang="el-GR" sz="2800" dirty="0">
                <a:latin typeface="Arno Pro Caption" pitchFamily="18" charset="0"/>
              </a:rPr>
              <a:t>.</a:t>
            </a:r>
          </a:p>
          <a:p>
            <a:pPr lvl="2">
              <a:buFont typeface="Wingdings 2" pitchFamily="18" charset="2"/>
              <a:buNone/>
            </a:pPr>
            <a:r>
              <a:rPr lang="en-US" altLang="el-GR" i="1" dirty="0" smtClean="0">
                <a:solidFill>
                  <a:srgbClr val="00B050"/>
                </a:solidFill>
                <a:latin typeface="Arno Pro Caption" pitchFamily="18" charset="0"/>
              </a:rPr>
              <a:t>du/</a:t>
            </a:r>
            <a:r>
              <a:rPr lang="en-US" altLang="el-GR" i="1" dirty="0" err="1" smtClean="0">
                <a:solidFill>
                  <a:srgbClr val="00B050"/>
                </a:solidFill>
                <a:latin typeface="Arno Pro Caption" pitchFamily="18" charset="0"/>
              </a:rPr>
              <a:t>dt</a:t>
            </a:r>
            <a:r>
              <a:rPr lang="en-US" altLang="el-GR" i="1" dirty="0" smtClean="0">
                <a:solidFill>
                  <a:srgbClr val="00B050"/>
                </a:solidFill>
                <a:latin typeface="Arno Pro Caption" pitchFamily="18" charset="0"/>
              </a:rPr>
              <a:t> </a:t>
            </a:r>
            <a:r>
              <a:rPr lang="en-US" altLang="el-GR" dirty="0" smtClean="0">
                <a:solidFill>
                  <a:srgbClr val="00B050"/>
                </a:solidFill>
                <a:latin typeface="Arno Pro Caption" pitchFamily="18" charset="0"/>
              </a:rPr>
              <a:t>= </a:t>
            </a:r>
            <a:r>
              <a:rPr lang="en-US" altLang="el-GR" dirty="0">
                <a:solidFill>
                  <a:srgbClr val="00B050"/>
                </a:solidFill>
                <a:latin typeface="Arno Pro Caption" pitchFamily="18" charset="0"/>
              </a:rPr>
              <a:t>−</a:t>
            </a:r>
            <a:r>
              <a:rPr lang="en-US" altLang="el-GR" i="1" dirty="0">
                <a:solidFill>
                  <a:srgbClr val="00B050"/>
                </a:solidFill>
                <a:latin typeface="Arno Pro Caption" pitchFamily="18" charset="0"/>
              </a:rPr>
              <a:t>k</a:t>
            </a:r>
            <a:r>
              <a:rPr lang="en-US" altLang="el-GR" dirty="0">
                <a:solidFill>
                  <a:srgbClr val="00B050"/>
                </a:solidFill>
                <a:latin typeface="Arno Pro Caption" pitchFamily="18" charset="0"/>
              </a:rPr>
              <a:t>(</a:t>
            </a:r>
            <a:r>
              <a:rPr lang="en-US" altLang="el-GR" i="1" dirty="0">
                <a:solidFill>
                  <a:srgbClr val="00B050"/>
                </a:solidFill>
                <a:latin typeface="Arno Pro Caption" pitchFamily="18" charset="0"/>
              </a:rPr>
              <a:t>u </a:t>
            </a:r>
            <a:r>
              <a:rPr lang="en-US" altLang="el-GR" dirty="0">
                <a:solidFill>
                  <a:srgbClr val="00B050"/>
                </a:solidFill>
                <a:latin typeface="Arno Pro Caption" pitchFamily="18" charset="0"/>
              </a:rPr>
              <a:t>− </a:t>
            </a:r>
            <a:r>
              <a:rPr lang="en-US" altLang="el-GR" i="1" dirty="0">
                <a:solidFill>
                  <a:srgbClr val="00B050"/>
                </a:solidFill>
                <a:latin typeface="Arno Pro Caption" pitchFamily="18" charset="0"/>
              </a:rPr>
              <a:t>T </a:t>
            </a:r>
            <a:r>
              <a:rPr lang="en-US" altLang="el-GR" dirty="0">
                <a:solidFill>
                  <a:srgbClr val="00B050"/>
                </a:solidFill>
                <a:latin typeface="Arno Pro Caption" pitchFamily="18" charset="0"/>
              </a:rPr>
              <a:t>)</a:t>
            </a:r>
            <a:r>
              <a:rPr lang="en-US" altLang="el-GR" i="1" dirty="0">
                <a:solidFill>
                  <a:srgbClr val="00B050"/>
                </a:solidFill>
                <a:latin typeface="Arno Pro Caption" pitchFamily="18" charset="0"/>
              </a:rPr>
              <a:t>, </a:t>
            </a:r>
            <a:r>
              <a:rPr lang="en-US" altLang="el-GR" dirty="0">
                <a:solidFill>
                  <a:srgbClr val="00B050"/>
                </a:solidFill>
                <a:latin typeface="Arno Pro Caption" pitchFamily="18" charset="0"/>
              </a:rPr>
              <a:t>or </a:t>
            </a:r>
            <a:r>
              <a:rPr lang="en-US" altLang="el-GR" i="1" dirty="0">
                <a:solidFill>
                  <a:srgbClr val="00B050"/>
                </a:solidFill>
                <a:latin typeface="Arno Pro Caption" pitchFamily="18" charset="0"/>
              </a:rPr>
              <a:t>u'</a:t>
            </a:r>
            <a:r>
              <a:rPr lang="en-US" altLang="el-GR" dirty="0">
                <a:solidFill>
                  <a:srgbClr val="00B050"/>
                </a:solidFill>
                <a:latin typeface="Arno Pro Caption" pitchFamily="18" charset="0"/>
              </a:rPr>
              <a:t> = −</a:t>
            </a:r>
            <a:r>
              <a:rPr lang="en-US" altLang="el-GR" i="1" dirty="0">
                <a:solidFill>
                  <a:srgbClr val="00B050"/>
                </a:solidFill>
                <a:latin typeface="Arno Pro Caption" pitchFamily="18" charset="0"/>
              </a:rPr>
              <a:t>k</a:t>
            </a:r>
            <a:r>
              <a:rPr lang="en-US" altLang="el-GR" dirty="0">
                <a:solidFill>
                  <a:srgbClr val="00B050"/>
                </a:solidFill>
                <a:latin typeface="Arno Pro Caption" pitchFamily="18" charset="0"/>
              </a:rPr>
              <a:t>(</a:t>
            </a:r>
            <a:r>
              <a:rPr lang="en-US" altLang="el-GR" i="1" dirty="0">
                <a:solidFill>
                  <a:srgbClr val="00B050"/>
                </a:solidFill>
                <a:latin typeface="Arno Pro Caption" pitchFamily="18" charset="0"/>
              </a:rPr>
              <a:t>u </a:t>
            </a:r>
            <a:r>
              <a:rPr lang="en-US" altLang="el-GR" dirty="0">
                <a:solidFill>
                  <a:srgbClr val="00B050"/>
                </a:solidFill>
                <a:latin typeface="Arno Pro Caption" pitchFamily="18" charset="0"/>
              </a:rPr>
              <a:t>− </a:t>
            </a:r>
            <a:r>
              <a:rPr lang="en-US" altLang="el-GR" i="1" dirty="0">
                <a:solidFill>
                  <a:srgbClr val="00B050"/>
                </a:solidFill>
                <a:latin typeface="Arno Pro Caption" pitchFamily="18" charset="0"/>
              </a:rPr>
              <a:t>T </a:t>
            </a:r>
            <a:r>
              <a:rPr lang="en-US" altLang="el-GR" dirty="0">
                <a:solidFill>
                  <a:srgbClr val="00B050"/>
                </a:solidFill>
                <a:latin typeface="Arno Pro Caption" pitchFamily="18" charset="0"/>
              </a:rPr>
              <a:t>)</a:t>
            </a:r>
            <a:r>
              <a:rPr lang="en-US" altLang="el-GR" i="1" dirty="0">
                <a:solidFill>
                  <a:srgbClr val="00B050"/>
                </a:solidFill>
                <a:latin typeface="Arno Pro Caption" pitchFamily="18" charset="0"/>
              </a:rPr>
              <a:t>.</a:t>
            </a:r>
          </a:p>
          <a:p>
            <a:pPr marL="800100" lvl="2" indent="0">
              <a:lnSpc>
                <a:spcPct val="80000"/>
              </a:lnSpc>
              <a:buNone/>
            </a:pPr>
            <a:r>
              <a:rPr lang="en-US" altLang="el-GR" i="1" dirty="0" smtClean="0">
                <a:solidFill>
                  <a:srgbClr val="00B050"/>
                </a:solidFill>
                <a:latin typeface="Arno Pro Caption" pitchFamily="18" charset="0"/>
              </a:rPr>
              <a:t>   u'</a:t>
            </a:r>
            <a:r>
              <a:rPr lang="en-US" altLang="el-GR" dirty="0" smtClean="0">
                <a:solidFill>
                  <a:srgbClr val="00B050"/>
                </a:solidFill>
                <a:latin typeface="Arno Pro Caption" pitchFamily="18" charset="0"/>
              </a:rPr>
              <a:t> = −</a:t>
            </a:r>
            <a:r>
              <a:rPr lang="en-US" altLang="el-GR" i="1" dirty="0" smtClean="0">
                <a:solidFill>
                  <a:srgbClr val="00B050"/>
                </a:solidFill>
                <a:latin typeface="Arno Pro Caption" pitchFamily="18" charset="0"/>
              </a:rPr>
              <a:t>k</a:t>
            </a:r>
            <a:r>
              <a:rPr lang="en-US" altLang="el-GR" dirty="0" smtClean="0">
                <a:solidFill>
                  <a:srgbClr val="00B050"/>
                </a:solidFill>
                <a:latin typeface="Arno Pro Caption" pitchFamily="18" charset="0"/>
              </a:rPr>
              <a:t>(</a:t>
            </a:r>
            <a:r>
              <a:rPr lang="en-US" altLang="el-GR" i="1" dirty="0" smtClean="0">
                <a:solidFill>
                  <a:srgbClr val="00B050"/>
                </a:solidFill>
                <a:latin typeface="Arno Pro Caption" pitchFamily="18" charset="0"/>
              </a:rPr>
              <a:t>u </a:t>
            </a:r>
            <a:r>
              <a:rPr lang="en-US" altLang="el-GR" dirty="0" smtClean="0">
                <a:solidFill>
                  <a:srgbClr val="00B050"/>
                </a:solidFill>
                <a:latin typeface="Arno Pro Caption" pitchFamily="18" charset="0"/>
              </a:rPr>
              <a:t>− </a:t>
            </a:r>
            <a:r>
              <a:rPr lang="en-US" altLang="el-GR" i="1" dirty="0" smtClean="0">
                <a:solidFill>
                  <a:srgbClr val="00B050"/>
                </a:solidFill>
                <a:latin typeface="Arno Pro Caption" pitchFamily="18" charset="0"/>
              </a:rPr>
              <a:t>T </a:t>
            </a:r>
            <a:r>
              <a:rPr lang="en-US" altLang="el-GR" dirty="0" smtClean="0">
                <a:solidFill>
                  <a:srgbClr val="00B050"/>
                </a:solidFill>
                <a:latin typeface="Arno Pro Caption" pitchFamily="18" charset="0"/>
              </a:rPr>
              <a:t>)</a:t>
            </a:r>
            <a:endParaRPr lang="en-US" altLang="el-GR" i="1" dirty="0" smtClean="0">
              <a:solidFill>
                <a:srgbClr val="00B050"/>
              </a:solidFill>
              <a:latin typeface="Arno Pro Caption" pitchFamily="18" charset="0"/>
            </a:endParaRPr>
          </a:p>
          <a:p>
            <a:pPr>
              <a:lnSpc>
                <a:spcPct val="80000"/>
              </a:lnSpc>
              <a:buFont typeface="Wingdings 2" pitchFamily="18" charset="2"/>
              <a:buNone/>
            </a:pPr>
            <a:r>
              <a:rPr lang="en-US" altLang="el-GR" sz="2800" dirty="0" smtClean="0">
                <a:latin typeface="Arno Pro Caption" pitchFamily="18" charset="0"/>
              </a:rPr>
              <a:t>- time </a:t>
            </a:r>
            <a:r>
              <a:rPr lang="en-US" altLang="el-GR" sz="2800" i="1" dirty="0" smtClean="0">
                <a:solidFill>
                  <a:srgbClr val="00B050"/>
                </a:solidFill>
                <a:latin typeface="Arno Pro Caption" pitchFamily="18" charset="0"/>
              </a:rPr>
              <a:t>t</a:t>
            </a:r>
            <a:r>
              <a:rPr lang="en-US" altLang="el-GR" sz="2800" i="1" dirty="0" smtClean="0">
                <a:latin typeface="Arno Pro Caption" pitchFamily="18" charset="0"/>
              </a:rPr>
              <a:t> </a:t>
            </a:r>
            <a:r>
              <a:rPr lang="en-US" altLang="el-GR" sz="2800" dirty="0" smtClean="0">
                <a:latin typeface="Arno Pro Caption" pitchFamily="18" charset="0"/>
              </a:rPr>
              <a:t>is an </a:t>
            </a:r>
            <a:r>
              <a:rPr lang="en-US" altLang="el-GR" sz="2800" b="1" dirty="0" smtClean="0">
                <a:latin typeface="Arno Pro Caption" pitchFamily="18" charset="0"/>
              </a:rPr>
              <a:t>independent variable</a:t>
            </a:r>
            <a:r>
              <a:rPr lang="en-US" altLang="el-GR" sz="2800" dirty="0" smtClean="0">
                <a:latin typeface="Arno Pro Caption" pitchFamily="18" charset="0"/>
              </a:rPr>
              <a:t>,</a:t>
            </a:r>
          </a:p>
          <a:p>
            <a:pPr>
              <a:lnSpc>
                <a:spcPct val="80000"/>
              </a:lnSpc>
              <a:buFont typeface="Wingdings 2" pitchFamily="18" charset="2"/>
              <a:buNone/>
            </a:pPr>
            <a:r>
              <a:rPr lang="en-US" altLang="el-GR" sz="2800" dirty="0" smtClean="0">
                <a:latin typeface="Arno Pro Caption" pitchFamily="18" charset="0"/>
              </a:rPr>
              <a:t>- temperature </a:t>
            </a:r>
            <a:r>
              <a:rPr lang="en-US" altLang="el-GR" sz="2800" i="1" dirty="0" smtClean="0">
                <a:solidFill>
                  <a:srgbClr val="00B050"/>
                </a:solidFill>
                <a:latin typeface="Arno Pro Caption" pitchFamily="18" charset="0"/>
              </a:rPr>
              <a:t>u</a:t>
            </a:r>
            <a:r>
              <a:rPr lang="en-US" altLang="el-GR" sz="2800" i="1" dirty="0" smtClean="0">
                <a:latin typeface="Arno Pro Caption" pitchFamily="18" charset="0"/>
              </a:rPr>
              <a:t> </a:t>
            </a:r>
            <a:r>
              <a:rPr lang="en-US" altLang="el-GR" sz="2800" dirty="0" smtClean="0">
                <a:latin typeface="Arno Pro Caption" pitchFamily="18" charset="0"/>
              </a:rPr>
              <a:t>is a </a:t>
            </a:r>
            <a:r>
              <a:rPr lang="en-US" altLang="el-GR" sz="2800" b="1" dirty="0" smtClean="0">
                <a:latin typeface="Arno Pro Caption" pitchFamily="18" charset="0"/>
              </a:rPr>
              <a:t>dependent variable </a:t>
            </a:r>
            <a:r>
              <a:rPr lang="en-US" altLang="el-GR" sz="2800" dirty="0" smtClean="0">
                <a:latin typeface="Arno Pro Caption" pitchFamily="18" charset="0"/>
              </a:rPr>
              <a:t>because it depends on </a:t>
            </a:r>
            <a:r>
              <a:rPr lang="en-US" altLang="el-GR" sz="2800" i="1" dirty="0" smtClean="0">
                <a:solidFill>
                  <a:srgbClr val="00B050"/>
                </a:solidFill>
                <a:latin typeface="Arno Pro Caption" pitchFamily="18" charset="0"/>
              </a:rPr>
              <a:t>t</a:t>
            </a:r>
            <a:r>
              <a:rPr lang="en-US" altLang="el-GR" sz="2800" dirty="0" smtClean="0">
                <a:latin typeface="Arno Pro Caption" pitchFamily="18" charset="0"/>
              </a:rPr>
              <a:t>,</a:t>
            </a:r>
          </a:p>
          <a:p>
            <a:pPr>
              <a:lnSpc>
                <a:spcPct val="80000"/>
              </a:lnSpc>
              <a:buFont typeface="Wingdings 2" pitchFamily="18" charset="2"/>
              <a:buNone/>
            </a:pPr>
            <a:r>
              <a:rPr lang="en-US" altLang="el-GR" sz="2800" i="1" dirty="0" smtClean="0">
                <a:latin typeface="Arno Pro Caption" pitchFamily="18" charset="0"/>
              </a:rPr>
              <a:t>- </a:t>
            </a:r>
            <a:r>
              <a:rPr lang="en-US" altLang="el-GR" sz="2800" i="1" dirty="0" smtClean="0">
                <a:solidFill>
                  <a:srgbClr val="00B050"/>
                </a:solidFill>
                <a:latin typeface="Arno Pro Caption" pitchFamily="18" charset="0"/>
              </a:rPr>
              <a:t>k</a:t>
            </a:r>
            <a:r>
              <a:rPr lang="en-US" altLang="el-GR" sz="2800" i="1" dirty="0" smtClean="0">
                <a:latin typeface="Arno Pro Caption" pitchFamily="18" charset="0"/>
              </a:rPr>
              <a:t> </a:t>
            </a:r>
            <a:r>
              <a:rPr lang="en-US" altLang="el-GR" sz="2800" dirty="0" smtClean="0">
                <a:latin typeface="Arno Pro Caption" pitchFamily="18" charset="0"/>
              </a:rPr>
              <a:t>and </a:t>
            </a:r>
            <a:r>
              <a:rPr lang="en-US" altLang="el-GR" sz="2800" i="1" dirty="0" smtClean="0">
                <a:solidFill>
                  <a:srgbClr val="00B050"/>
                </a:solidFill>
                <a:latin typeface="Arno Pro Caption" pitchFamily="18" charset="0"/>
              </a:rPr>
              <a:t>T</a:t>
            </a:r>
            <a:r>
              <a:rPr lang="en-US" altLang="el-GR" sz="2800" baseline="-25000" dirty="0" smtClean="0">
                <a:solidFill>
                  <a:srgbClr val="00B050"/>
                </a:solidFill>
                <a:latin typeface="Arno Pro Caption" pitchFamily="18" charset="0"/>
              </a:rPr>
              <a:t>0</a:t>
            </a:r>
            <a:r>
              <a:rPr lang="en-US" altLang="el-GR" sz="2800" dirty="0" smtClean="0">
                <a:latin typeface="Arno Pro Caption" pitchFamily="18" charset="0"/>
              </a:rPr>
              <a:t> are </a:t>
            </a:r>
            <a:r>
              <a:rPr lang="en-US" altLang="el-GR" sz="2800" b="1" dirty="0" smtClean="0">
                <a:latin typeface="Arno Pro Caption" pitchFamily="18" charset="0"/>
              </a:rPr>
              <a:t>parameters </a:t>
            </a:r>
            <a:r>
              <a:rPr lang="en-US" altLang="el-GR" sz="2800" dirty="0" smtClean="0">
                <a:latin typeface="Arno Pro Caption" pitchFamily="18" charset="0"/>
              </a:rPr>
              <a:t>in the model.</a:t>
            </a:r>
          </a:p>
          <a:p>
            <a:pPr>
              <a:lnSpc>
                <a:spcPct val="80000"/>
              </a:lnSpc>
              <a:buFont typeface="Wingdings 2" pitchFamily="18" charset="2"/>
              <a:buNone/>
            </a:pPr>
            <a:endParaRPr lang="en-US" altLang="el-GR" sz="2800" dirty="0" smtClean="0">
              <a:latin typeface="Arno Pro Caption" pitchFamily="18" charset="0"/>
            </a:endParaRPr>
          </a:p>
          <a:p>
            <a:pPr>
              <a:lnSpc>
                <a:spcPct val="80000"/>
              </a:lnSpc>
            </a:pPr>
            <a:r>
              <a:rPr lang="en-US" altLang="el-GR" sz="2800" dirty="0" smtClean="0">
                <a:latin typeface="Arno Pro Caption" pitchFamily="18" charset="0"/>
              </a:rPr>
              <a:t>The equation is an </a:t>
            </a:r>
            <a:r>
              <a:rPr lang="en-US" altLang="el-GR" sz="2800" b="1" dirty="0" smtClean="0">
                <a:latin typeface="Arno Pro Caption" pitchFamily="18" charset="0"/>
              </a:rPr>
              <a:t>ordinary differential equation </a:t>
            </a:r>
            <a:r>
              <a:rPr lang="en-US" altLang="el-GR" sz="2800" dirty="0" smtClean="0">
                <a:latin typeface="Arno Pro Caption" pitchFamily="18" charset="0"/>
              </a:rPr>
              <a:t>because it has one, and only one, independent variable.</a:t>
            </a:r>
          </a:p>
          <a:p>
            <a:pPr>
              <a:lnSpc>
                <a:spcPct val="80000"/>
              </a:lnSpc>
            </a:pPr>
            <a:r>
              <a:rPr lang="en-US" altLang="el-GR" sz="2800" dirty="0" smtClean="0">
                <a:latin typeface="Arno Pro Caption" pitchFamily="18" charset="0"/>
              </a:rPr>
              <a:t>A </a:t>
            </a:r>
            <a:r>
              <a:rPr lang="en-US" altLang="el-GR" sz="2800" b="1" dirty="0" smtClean="0">
                <a:latin typeface="Arno Pro Caption" pitchFamily="18" charset="0"/>
              </a:rPr>
              <a:t>solution </a:t>
            </a:r>
            <a:r>
              <a:rPr lang="en-US" altLang="el-GR" sz="2800" dirty="0" smtClean="0">
                <a:latin typeface="Arno Pro Caption" pitchFamily="18" charset="0"/>
              </a:rPr>
              <a:t>to above equation is a differentiable function </a:t>
            </a:r>
            <a:r>
              <a:rPr lang="en-US" altLang="el-GR" sz="2800" i="1" dirty="0" smtClean="0">
                <a:latin typeface="Arno Pro Caption" pitchFamily="18" charset="0"/>
              </a:rPr>
              <a:t>u </a:t>
            </a:r>
            <a:r>
              <a:rPr lang="en-US" altLang="el-GR" sz="2800" dirty="0" smtClean="0">
                <a:latin typeface="Arno Pro Caption" pitchFamily="18" charset="0"/>
              </a:rPr>
              <a:t>= </a:t>
            </a:r>
            <a:r>
              <a:rPr lang="en-US" altLang="el-GR" sz="2800" i="1" dirty="0" smtClean="0">
                <a:latin typeface="Arno Pro Caption" pitchFamily="18" charset="0"/>
              </a:rPr>
              <a:t>φ</a:t>
            </a:r>
            <a:r>
              <a:rPr lang="en-US" altLang="el-GR" sz="2800" dirty="0" smtClean="0">
                <a:latin typeface="Arno Pro Caption" pitchFamily="18" charset="0"/>
              </a:rPr>
              <a:t>(</a:t>
            </a:r>
            <a:r>
              <a:rPr lang="en-US" altLang="el-GR" sz="2800" i="1" dirty="0" smtClean="0">
                <a:latin typeface="Arno Pro Caption" pitchFamily="18" charset="0"/>
              </a:rPr>
              <a:t>t</a:t>
            </a:r>
            <a:r>
              <a:rPr lang="en-US" altLang="el-GR" sz="2800" dirty="0" smtClean="0">
                <a:latin typeface="Arno Pro Caption" pitchFamily="18" charset="0"/>
              </a:rPr>
              <a:t>) that satisfies the equation.</a:t>
            </a:r>
          </a:p>
        </p:txBody>
      </p:sp>
      <p:sp>
        <p:nvSpPr>
          <p:cNvPr id="2" name="Slide Number Placeholder 1"/>
          <p:cNvSpPr>
            <a:spLocks noGrp="1"/>
          </p:cNvSpPr>
          <p:nvPr>
            <p:ph type="sldNum" sz="quarter" idx="12"/>
          </p:nvPr>
        </p:nvSpPr>
        <p:spPr/>
        <p:txBody>
          <a:bodyPr/>
          <a:lstStyle/>
          <a:p>
            <a:pPr>
              <a:defRPr/>
            </a:pPr>
            <a:fld id="{1CCCA521-1CA5-4D9B-AC10-850ADFFC2AB5}" type="slidenum">
              <a:rPr lang="ar-SA" smtClean="0">
                <a:latin typeface="Berlin Sans FB" panose="020E0602020502020306" pitchFamily="34" charset="0"/>
              </a:rPr>
              <a:pPr>
                <a:defRPr/>
              </a:pPr>
              <a:t>37</a:t>
            </a:fld>
            <a:endParaRPr lang="en-US" dirty="0">
              <a:latin typeface="Berlin Sans FB" panose="020E0602020502020306" pitchFamily="34" charset="0"/>
            </a:endParaRPr>
          </a:p>
        </p:txBody>
      </p:sp>
    </p:spTree>
    <p:extLst>
      <p:ext uri="{BB962C8B-B14F-4D97-AF65-F5344CB8AC3E}">
        <p14:creationId xmlns:p14="http://schemas.microsoft.com/office/powerpoint/2010/main" val="41879580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5" name="Rectangle 3"/>
          <p:cNvSpPr>
            <a:spLocks noGrp="1"/>
          </p:cNvSpPr>
          <p:nvPr>
            <p:ph type="body" idx="4294967295"/>
          </p:nvPr>
        </p:nvSpPr>
        <p:spPr>
          <a:xfrm>
            <a:off x="457200" y="685800"/>
            <a:ext cx="8229600" cy="5440363"/>
          </a:xfrm>
        </p:spPr>
        <p:txBody>
          <a:bodyPr/>
          <a:lstStyle/>
          <a:p>
            <a:pPr>
              <a:lnSpc>
                <a:spcPct val="90000"/>
              </a:lnSpc>
            </a:pPr>
            <a:r>
              <a:rPr lang="en-US" altLang="el-GR" sz="2800" dirty="0" smtClean="0">
                <a:latin typeface="Arno Pro Caption" pitchFamily="18" charset="0"/>
              </a:rPr>
              <a:t>All possible solutions to differential equation is called the </a:t>
            </a:r>
            <a:r>
              <a:rPr lang="en-US" altLang="el-GR" sz="2800" b="1" dirty="0" smtClean="0">
                <a:latin typeface="Arno Pro Caption" pitchFamily="18" charset="0"/>
              </a:rPr>
              <a:t>general solution </a:t>
            </a:r>
            <a:r>
              <a:rPr lang="en-US" altLang="el-GR" sz="2800" dirty="0" smtClean="0">
                <a:latin typeface="Arno Pro Caption" pitchFamily="18" charset="0"/>
              </a:rPr>
              <a:t>to the equation.</a:t>
            </a:r>
          </a:p>
          <a:p>
            <a:pPr>
              <a:lnSpc>
                <a:spcPct val="90000"/>
              </a:lnSpc>
            </a:pPr>
            <a:r>
              <a:rPr lang="en-US" altLang="el-GR" sz="2800" dirty="0" smtClean="0">
                <a:latin typeface="Arno Pro Caption" pitchFamily="18" charset="0"/>
              </a:rPr>
              <a:t>The geometrical representation of the general solution is an infinite family of curves in the </a:t>
            </a:r>
            <a:r>
              <a:rPr lang="en-US" altLang="el-GR" sz="2800" i="1" dirty="0" err="1" smtClean="0">
                <a:latin typeface="Arno Pro Caption" pitchFamily="18" charset="0"/>
              </a:rPr>
              <a:t>tu</a:t>
            </a:r>
            <a:r>
              <a:rPr lang="en-US" altLang="el-GR" sz="2800" dirty="0" smtClean="0">
                <a:latin typeface="Arno Pro Caption" pitchFamily="18" charset="0"/>
              </a:rPr>
              <a:t>-plane called </a:t>
            </a:r>
            <a:r>
              <a:rPr lang="en-US" altLang="el-GR" sz="2800" b="1" dirty="0" smtClean="0">
                <a:latin typeface="Arno Pro Caption" pitchFamily="18" charset="0"/>
              </a:rPr>
              <a:t>integral curves</a:t>
            </a:r>
            <a:r>
              <a:rPr lang="en-US" altLang="el-GR" sz="2800" dirty="0" smtClean="0">
                <a:latin typeface="Arno Pro Caption" pitchFamily="18" charset="0"/>
              </a:rPr>
              <a:t>.</a:t>
            </a:r>
          </a:p>
          <a:p>
            <a:pPr>
              <a:lnSpc>
                <a:spcPct val="90000"/>
              </a:lnSpc>
            </a:pPr>
            <a:r>
              <a:rPr lang="en-US" altLang="el-GR" sz="2800" dirty="0" smtClean="0">
                <a:latin typeface="Arno Pro Caption" pitchFamily="18" charset="0"/>
              </a:rPr>
              <a:t>An </a:t>
            </a:r>
            <a:r>
              <a:rPr lang="en-US" altLang="el-GR" sz="2800" b="1" dirty="0" smtClean="0">
                <a:latin typeface="Arno Pro Caption" pitchFamily="18" charset="0"/>
              </a:rPr>
              <a:t>initial condition </a:t>
            </a:r>
            <a:r>
              <a:rPr lang="en-US" altLang="el-GR" sz="2800" dirty="0" smtClean="0">
                <a:latin typeface="Arno Pro Caption" pitchFamily="18" charset="0"/>
              </a:rPr>
              <a:t>to the differential equation is a value of u for a particular t, such as u(0)=70.</a:t>
            </a:r>
          </a:p>
          <a:p>
            <a:pPr>
              <a:lnSpc>
                <a:spcPct val="90000"/>
              </a:lnSpc>
            </a:pPr>
            <a:r>
              <a:rPr lang="en-US" altLang="el-GR" sz="2800" dirty="0" smtClean="0">
                <a:latin typeface="Arno Pro Caption" pitchFamily="18" charset="0"/>
              </a:rPr>
              <a:t>Diff </a:t>
            </a:r>
            <a:r>
              <a:rPr lang="en-US" altLang="el-GR" sz="2800" dirty="0" err="1" smtClean="0">
                <a:latin typeface="Arno Pro Caption" pitchFamily="18" charset="0"/>
              </a:rPr>
              <a:t>equaiton</a:t>
            </a:r>
            <a:r>
              <a:rPr lang="en-US" altLang="el-GR" sz="2800" dirty="0" smtClean="0">
                <a:latin typeface="Arno Pro Caption" pitchFamily="18" charset="0"/>
              </a:rPr>
              <a:t> together with the initial condition forms an </a:t>
            </a:r>
            <a:r>
              <a:rPr lang="en-US" altLang="el-GR" sz="2800" b="1" dirty="0" smtClean="0">
                <a:latin typeface="Arno Pro Caption" pitchFamily="18" charset="0"/>
              </a:rPr>
              <a:t>initial value problem</a:t>
            </a:r>
            <a:r>
              <a:rPr lang="en-US" altLang="el-GR" sz="2800" dirty="0" smtClean="0">
                <a:latin typeface="Arno Pro Caption" pitchFamily="18" charset="0"/>
              </a:rPr>
              <a:t>.</a:t>
            </a:r>
          </a:p>
        </p:txBody>
      </p:sp>
      <p:sp>
        <p:nvSpPr>
          <p:cNvPr id="2" name="Slide Number Placeholder 1"/>
          <p:cNvSpPr>
            <a:spLocks noGrp="1"/>
          </p:cNvSpPr>
          <p:nvPr>
            <p:ph type="sldNum" sz="quarter" idx="12"/>
          </p:nvPr>
        </p:nvSpPr>
        <p:spPr/>
        <p:txBody>
          <a:bodyPr/>
          <a:lstStyle/>
          <a:p>
            <a:pPr>
              <a:defRPr/>
            </a:pPr>
            <a:fld id="{75B3017E-F392-438C-9195-6086AFD62125}" type="slidenum">
              <a:rPr lang="ar-SA" b="0" smtClean="0"/>
              <a:pPr>
                <a:defRPr/>
              </a:pPr>
              <a:t>38</a:t>
            </a:fld>
            <a:endParaRPr lang="en-US" b="0" dirty="0"/>
          </a:p>
        </p:txBody>
      </p:sp>
    </p:spTree>
    <p:extLst>
      <p:ext uri="{BB962C8B-B14F-4D97-AF65-F5344CB8AC3E}">
        <p14:creationId xmlns:p14="http://schemas.microsoft.com/office/powerpoint/2010/main" val="4377069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idx="429496729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90000"/>
          </a:bodyPr>
          <a:lstStyle/>
          <a:p>
            <a:r>
              <a:rPr lang="en-US" altLang="el-GR" sz="3900" dirty="0" smtClean="0">
                <a:solidFill>
                  <a:srgbClr val="C00000"/>
                </a:solidFill>
                <a:effectLst/>
                <a:latin typeface="Arno Pro Caption" pitchFamily="18" charset="0"/>
              </a:rPr>
              <a:t>Several integral curves of </a:t>
            </a:r>
            <a:br>
              <a:rPr lang="en-US" altLang="el-GR" sz="3900" dirty="0" smtClean="0">
                <a:solidFill>
                  <a:srgbClr val="C00000"/>
                </a:solidFill>
                <a:effectLst/>
                <a:latin typeface="Arno Pro Caption" pitchFamily="18" charset="0"/>
              </a:rPr>
            </a:br>
            <a:r>
              <a:rPr lang="en-US" altLang="el-GR" sz="3900" i="1" dirty="0" smtClean="0">
                <a:solidFill>
                  <a:srgbClr val="C00000"/>
                </a:solidFill>
                <a:effectLst/>
                <a:latin typeface="Arno Pro Caption" pitchFamily="18" charset="0"/>
              </a:rPr>
              <a:t>u'</a:t>
            </a:r>
            <a:r>
              <a:rPr lang="en-US" altLang="el-GR" sz="3900" dirty="0" smtClean="0">
                <a:solidFill>
                  <a:srgbClr val="C00000"/>
                </a:solidFill>
                <a:effectLst/>
                <a:latin typeface="Arno Pro Caption" pitchFamily="18" charset="0"/>
              </a:rPr>
              <a:t> = −1</a:t>
            </a:r>
            <a:r>
              <a:rPr lang="en-US" altLang="el-GR" sz="3900" i="1" dirty="0" smtClean="0">
                <a:solidFill>
                  <a:srgbClr val="C00000"/>
                </a:solidFill>
                <a:effectLst/>
                <a:latin typeface="Arno Pro Caption" pitchFamily="18" charset="0"/>
              </a:rPr>
              <a:t>.</a:t>
            </a:r>
            <a:r>
              <a:rPr lang="en-US" altLang="el-GR" sz="3900" dirty="0" smtClean="0">
                <a:solidFill>
                  <a:srgbClr val="C00000"/>
                </a:solidFill>
                <a:effectLst/>
                <a:latin typeface="Arno Pro Caption" pitchFamily="18" charset="0"/>
              </a:rPr>
              <a:t>5(</a:t>
            </a:r>
            <a:r>
              <a:rPr lang="en-US" altLang="el-GR" sz="3900" i="1" dirty="0" smtClean="0">
                <a:solidFill>
                  <a:srgbClr val="C00000"/>
                </a:solidFill>
                <a:effectLst/>
                <a:latin typeface="Arno Pro Caption" pitchFamily="18" charset="0"/>
              </a:rPr>
              <a:t>u </a:t>
            </a:r>
            <a:r>
              <a:rPr lang="en-US" altLang="el-GR" sz="3900" dirty="0" smtClean="0">
                <a:solidFill>
                  <a:srgbClr val="C00000"/>
                </a:solidFill>
                <a:effectLst/>
                <a:latin typeface="Arno Pro Caption" pitchFamily="18" charset="0"/>
              </a:rPr>
              <a:t>− 60). </a:t>
            </a:r>
          </a:p>
        </p:txBody>
      </p:sp>
      <p:pic>
        <p:nvPicPr>
          <p:cNvPr id="99332" name="Picture 4"/>
          <p:cNvPicPr>
            <a:picLocks noGrp="1" noChangeAspect="1" noChangeArrowheads="1"/>
          </p:cNvPicPr>
          <p:nvPr>
            <p:ph idx="4294967295"/>
          </p:nvPr>
        </p:nvPicPr>
        <p:blipFill>
          <a:blip r:embed="rId2">
            <a:extLst>
              <a:ext uri="{28A0092B-C50C-407E-A947-70E740481C1C}">
                <a14:useLocalDpi xmlns:a14="http://schemas.microsoft.com/office/drawing/2010/main" val="0"/>
              </a:ext>
            </a:extLst>
          </a:blip>
          <a:srcRect/>
          <a:stretch>
            <a:fillRect/>
          </a:stretch>
        </p:blipFill>
        <p:spPr>
          <a:xfrm>
            <a:off x="152400" y="1524000"/>
            <a:ext cx="5976938" cy="4981575"/>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9334" name="Rectangle 6"/>
          <p:cNvSpPr>
            <a:spLocks noChangeArrowheads="1"/>
          </p:cNvSpPr>
          <p:nvPr/>
        </p:nvSpPr>
        <p:spPr bwMode="auto">
          <a:xfrm>
            <a:off x="2483768" y="1628800"/>
            <a:ext cx="6660232" cy="1897955"/>
          </a:xfrm>
          <a:prstGeom prst="rect">
            <a:avLst/>
          </a:prstGeom>
          <a:noFill/>
          <a:ln w="25400">
            <a:solidFill>
              <a:schemeClr val="tx2">
                <a:lumMod val="60000"/>
                <a:lumOff val="40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el-GR" sz="3200" dirty="0">
                <a:latin typeface="Arno Pro Caption" pitchFamily="18" charset="0"/>
              </a:rPr>
              <a:t>The </a:t>
            </a:r>
            <a:r>
              <a:rPr lang="en-US" altLang="el-GR" sz="3200" b="1" dirty="0">
                <a:latin typeface="Arno Pro Caption" pitchFamily="18" charset="0"/>
              </a:rPr>
              <a:t>general solution</a:t>
            </a:r>
            <a:r>
              <a:rPr lang="en-US" altLang="el-GR" sz="3200" dirty="0">
                <a:latin typeface="Arno Pro Caption" pitchFamily="18" charset="0"/>
              </a:rPr>
              <a:t> </a:t>
            </a:r>
            <a:r>
              <a:rPr lang="en-US" altLang="el-GR" sz="3200" dirty="0" smtClean="0">
                <a:latin typeface="Arno Pro Caption" pitchFamily="18" charset="0"/>
              </a:rPr>
              <a:t>to this </a:t>
            </a:r>
            <a:r>
              <a:rPr lang="en-US" altLang="el-GR" sz="3200" dirty="0">
                <a:latin typeface="Arno Pro Caption" pitchFamily="18" charset="0"/>
              </a:rPr>
              <a:t>diff. eq. is</a:t>
            </a:r>
          </a:p>
          <a:p>
            <a:r>
              <a:rPr lang="en-US" altLang="el-GR" sz="3200" i="1" dirty="0">
                <a:latin typeface="Arno Pro Caption" pitchFamily="18" charset="0"/>
              </a:rPr>
              <a:t>u </a:t>
            </a:r>
            <a:r>
              <a:rPr lang="en-US" altLang="el-GR" sz="3200" dirty="0">
                <a:latin typeface="Arno Pro Caption" pitchFamily="18" charset="0"/>
              </a:rPr>
              <a:t>= 60 + </a:t>
            </a:r>
            <a:r>
              <a:rPr lang="en-US" altLang="el-GR" sz="3200" i="1" dirty="0">
                <a:latin typeface="Arno Pro Caption" pitchFamily="18" charset="0"/>
              </a:rPr>
              <a:t>ce</a:t>
            </a:r>
            <a:r>
              <a:rPr lang="en-US" altLang="el-GR" sz="3200" baseline="30000" dirty="0">
                <a:latin typeface="Arno Pro Caption" pitchFamily="18" charset="0"/>
              </a:rPr>
              <a:t>−1</a:t>
            </a:r>
            <a:r>
              <a:rPr lang="en-US" altLang="el-GR" sz="3200" i="1" baseline="30000" dirty="0">
                <a:latin typeface="Arno Pro Caption" pitchFamily="18" charset="0"/>
              </a:rPr>
              <a:t>.</a:t>
            </a:r>
            <a:r>
              <a:rPr lang="en-US" altLang="el-GR" sz="3200" baseline="30000" dirty="0">
                <a:latin typeface="Arno Pro Caption" pitchFamily="18" charset="0"/>
              </a:rPr>
              <a:t>5</a:t>
            </a:r>
            <a:r>
              <a:rPr lang="en-US" altLang="el-GR" sz="3200" i="1" baseline="30000" dirty="0">
                <a:latin typeface="Arno Pro Caption" pitchFamily="18" charset="0"/>
              </a:rPr>
              <a:t>t .</a:t>
            </a:r>
          </a:p>
          <a:p>
            <a:endParaRPr lang="en-US" altLang="el-GR" sz="3200" i="1" baseline="30000" dirty="0">
              <a:latin typeface="Arno Pro Caption" pitchFamily="18" charset="0"/>
            </a:endParaRPr>
          </a:p>
          <a:p>
            <a:r>
              <a:rPr lang="en-US" altLang="el-GR" sz="3200" i="1" baseline="30000" dirty="0">
                <a:latin typeface="Arno Pro Caption" pitchFamily="18" charset="0"/>
              </a:rPr>
              <a:t>c=10 is the solution</a:t>
            </a:r>
            <a:r>
              <a:rPr lang="en-US" altLang="el-GR" sz="3200" i="1" dirty="0">
                <a:latin typeface="Arno Pro Caption" pitchFamily="18" charset="0"/>
              </a:rPr>
              <a:t> </a:t>
            </a:r>
            <a:r>
              <a:rPr lang="en-US" altLang="el-GR" sz="3200" i="1" baseline="30000" dirty="0">
                <a:latin typeface="Arno Pro Caption" pitchFamily="18" charset="0"/>
              </a:rPr>
              <a:t>satisfying </a:t>
            </a:r>
            <a:r>
              <a:rPr lang="en-US" altLang="el-GR" sz="3200" b="1" i="1" baseline="30000" dirty="0">
                <a:latin typeface="Arno Pro Caption" pitchFamily="18" charset="0"/>
              </a:rPr>
              <a:t>initial condition</a:t>
            </a:r>
            <a:r>
              <a:rPr lang="en-US" altLang="el-GR" sz="3200" i="1" baseline="30000" dirty="0">
                <a:latin typeface="Arno Pro Caption" pitchFamily="18" charset="0"/>
              </a:rPr>
              <a:t> u(0)=70.</a:t>
            </a:r>
            <a:endParaRPr lang="en-US" altLang="el-GR" sz="3200" i="1" dirty="0">
              <a:latin typeface="Arno Pro Caption" pitchFamily="18" charset="0"/>
            </a:endParaRPr>
          </a:p>
        </p:txBody>
      </p:sp>
      <p:sp>
        <p:nvSpPr>
          <p:cNvPr id="2" name="Slide Number Placeholder 1"/>
          <p:cNvSpPr>
            <a:spLocks noGrp="1"/>
          </p:cNvSpPr>
          <p:nvPr>
            <p:ph type="sldNum" sz="quarter" idx="12"/>
          </p:nvPr>
        </p:nvSpPr>
        <p:spPr/>
        <p:txBody>
          <a:bodyPr/>
          <a:lstStyle/>
          <a:p>
            <a:pPr>
              <a:defRPr/>
            </a:pPr>
            <a:fld id="{75B3017E-F392-438C-9195-6086AFD62125}" type="slidenum">
              <a:rPr lang="ar-SA" b="0" smtClean="0"/>
              <a:pPr>
                <a:defRPr/>
              </a:pPr>
              <a:t>39</a:t>
            </a:fld>
            <a:endParaRPr lang="en-US" b="0"/>
          </a:p>
        </p:txBody>
      </p:sp>
    </p:spTree>
    <p:extLst>
      <p:ext uri="{BB962C8B-B14F-4D97-AF65-F5344CB8AC3E}">
        <p14:creationId xmlns:p14="http://schemas.microsoft.com/office/powerpoint/2010/main" val="25617595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274638"/>
            <a:ext cx="8229600" cy="706090"/>
          </a:xfrm>
        </p:spPr>
        <p:txBody>
          <a:bodyPr/>
          <a:lstStyle/>
          <a:p>
            <a:pPr eaLnBrk="1" hangingPunct="1">
              <a:lnSpc>
                <a:spcPct val="110000"/>
              </a:lnSpc>
            </a:pPr>
            <a:r>
              <a:rPr lang="en-US" altLang="el-GR" sz="3200" dirty="0" smtClean="0">
                <a:solidFill>
                  <a:srgbClr val="000099"/>
                </a:solidFill>
                <a:latin typeface="Arno Pro Caption" pitchFamily="18" charset="0"/>
              </a:rPr>
              <a:t>Ordinary Differential Equations</a:t>
            </a:r>
          </a:p>
        </p:txBody>
      </p:sp>
      <p:sp>
        <p:nvSpPr>
          <p:cNvPr id="8195" name="Rectangle 3"/>
          <p:cNvSpPr>
            <a:spLocks noGrp="1" noChangeArrowheads="1"/>
          </p:cNvSpPr>
          <p:nvPr>
            <p:ph idx="1"/>
          </p:nvPr>
        </p:nvSpPr>
        <p:spPr/>
        <p:txBody>
          <a:bodyPr/>
          <a:lstStyle/>
          <a:p>
            <a:pPr eaLnBrk="1" hangingPunct="1"/>
            <a:endParaRPr lang="ar-SA" altLang="el-GR" sz="3600" b="1" smtClean="0">
              <a:solidFill>
                <a:srgbClr val="CC0000"/>
              </a:solidFill>
            </a:endParaRPr>
          </a:p>
          <a:p>
            <a:pPr eaLnBrk="1" hangingPunct="1"/>
            <a:endParaRPr lang="en-US" altLang="el-GR" sz="3600" b="1" smtClean="0">
              <a:solidFill>
                <a:srgbClr val="CC0000"/>
              </a:solidFill>
            </a:endParaRPr>
          </a:p>
          <a:p>
            <a:pPr eaLnBrk="1" hangingPunct="1"/>
            <a:endParaRPr lang="en-US" altLang="el-GR" sz="3600" smtClean="0"/>
          </a:p>
        </p:txBody>
      </p:sp>
      <p:sp>
        <p:nvSpPr>
          <p:cNvPr id="41988" name="Rectangle 7"/>
          <p:cNvSpPr>
            <a:spLocks noChangeArrowheads="1"/>
          </p:cNvSpPr>
          <p:nvPr/>
        </p:nvSpPr>
        <p:spPr bwMode="auto">
          <a:xfrm>
            <a:off x="323528" y="980728"/>
            <a:ext cx="8424862" cy="4745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p>
            <a:pPr>
              <a:lnSpc>
                <a:spcPct val="120000"/>
              </a:lnSpc>
              <a:buSzPct val="130000"/>
              <a:defRPr/>
            </a:pPr>
            <a:r>
              <a:rPr lang="en-US" altLang="el-GR" sz="2800" dirty="0">
                <a:latin typeface="Arno Pro Caption" pitchFamily="18" charset="0"/>
              </a:rPr>
              <a:t>Equations which are composed of an unknown function and its derivatives are called </a:t>
            </a:r>
            <a:r>
              <a:rPr lang="en-US" altLang="el-GR" sz="2800" b="1" i="1" dirty="0">
                <a:solidFill>
                  <a:srgbClr val="CC0000"/>
                </a:solidFill>
                <a:latin typeface="Arno Pro Caption" pitchFamily="18" charset="0"/>
              </a:rPr>
              <a:t>differential equations</a:t>
            </a:r>
            <a:r>
              <a:rPr lang="en-US" altLang="el-GR" sz="2800" b="1" dirty="0">
                <a:solidFill>
                  <a:srgbClr val="CC0000"/>
                </a:solidFill>
                <a:latin typeface="Arno Pro Caption" pitchFamily="18" charset="0"/>
              </a:rPr>
              <a:t>.</a:t>
            </a:r>
          </a:p>
          <a:p>
            <a:pPr>
              <a:lnSpc>
                <a:spcPct val="120000"/>
              </a:lnSpc>
              <a:buSzPct val="130000"/>
              <a:defRPr/>
            </a:pPr>
            <a:endParaRPr lang="en-US" sz="2800" dirty="0" smtClean="0">
              <a:latin typeface="Arno Pro Caption" pitchFamily="18" charset="0"/>
            </a:endParaRPr>
          </a:p>
          <a:p>
            <a:pPr>
              <a:lnSpc>
                <a:spcPct val="120000"/>
              </a:lnSpc>
              <a:buSzPct val="130000"/>
              <a:defRPr/>
            </a:pPr>
            <a:r>
              <a:rPr lang="en-US" sz="2800" dirty="0" smtClean="0">
                <a:latin typeface="Arno Pro Caption" pitchFamily="18" charset="0"/>
              </a:rPr>
              <a:t>When </a:t>
            </a:r>
            <a:r>
              <a:rPr lang="en-US" sz="2800" dirty="0">
                <a:latin typeface="Arno Pro Caption" pitchFamily="18" charset="0"/>
              </a:rPr>
              <a:t>a function involves </a:t>
            </a:r>
            <a:r>
              <a:rPr lang="en-US" sz="2800" b="1" dirty="0">
                <a:solidFill>
                  <a:schemeClr val="accent1"/>
                </a:solidFill>
                <a:latin typeface="Arno Pro Caption" pitchFamily="18" charset="0"/>
              </a:rPr>
              <a:t>one dependent variable</a:t>
            </a:r>
            <a:r>
              <a:rPr lang="en-US" sz="2800" dirty="0">
                <a:latin typeface="Arno Pro Caption" pitchFamily="18" charset="0"/>
              </a:rPr>
              <a:t>, the equation is called an </a:t>
            </a:r>
            <a:r>
              <a:rPr lang="en-US" sz="2800" b="1" dirty="0">
                <a:solidFill>
                  <a:schemeClr val="accent1"/>
                </a:solidFill>
                <a:latin typeface="Arno Pro Caption" pitchFamily="18" charset="0"/>
              </a:rPr>
              <a:t>ordinary differential equation (ODE).</a:t>
            </a:r>
          </a:p>
          <a:p>
            <a:pPr>
              <a:lnSpc>
                <a:spcPct val="120000"/>
              </a:lnSpc>
              <a:buSzPct val="130000"/>
              <a:defRPr/>
            </a:pPr>
            <a:endParaRPr lang="en-US" sz="2800" b="1" dirty="0">
              <a:latin typeface="Arno Pro Caption" pitchFamily="18" charset="0"/>
            </a:endParaRPr>
          </a:p>
          <a:p>
            <a:pPr>
              <a:lnSpc>
                <a:spcPct val="120000"/>
              </a:lnSpc>
              <a:buSzPct val="130000"/>
              <a:defRPr/>
            </a:pPr>
            <a:r>
              <a:rPr lang="en-US" sz="2800" b="1" dirty="0">
                <a:latin typeface="Arno Pro Caption" pitchFamily="18" charset="0"/>
              </a:rPr>
              <a:t>A partial differential equation</a:t>
            </a:r>
            <a:r>
              <a:rPr lang="en-US" sz="2800" i="1" dirty="0">
                <a:latin typeface="Arno Pro Caption" pitchFamily="18" charset="0"/>
              </a:rPr>
              <a:t> </a:t>
            </a:r>
            <a:r>
              <a:rPr lang="en-US" sz="2800" b="1" dirty="0">
                <a:solidFill>
                  <a:srgbClr val="CC0000"/>
                </a:solidFill>
                <a:latin typeface="Arno Pro Caption" pitchFamily="18" charset="0"/>
              </a:rPr>
              <a:t>(PDE)</a:t>
            </a:r>
            <a:r>
              <a:rPr lang="en-US" sz="2800" i="1" dirty="0">
                <a:latin typeface="Arno Pro Caption" pitchFamily="18" charset="0"/>
              </a:rPr>
              <a:t> </a:t>
            </a:r>
            <a:r>
              <a:rPr lang="en-US" sz="2800" dirty="0">
                <a:latin typeface="Arno Pro Caption" pitchFamily="18" charset="0"/>
              </a:rPr>
              <a:t>involves </a:t>
            </a:r>
            <a:r>
              <a:rPr lang="en-US" sz="2800" b="1" dirty="0">
                <a:latin typeface="Arno Pro Caption" pitchFamily="18" charset="0"/>
              </a:rPr>
              <a:t>two or more independent variables</a:t>
            </a:r>
            <a:r>
              <a:rPr lang="en-US" sz="2800" dirty="0">
                <a:latin typeface="Arno Pro Caption" pitchFamily="18" charset="0"/>
              </a:rPr>
              <a:t>.</a:t>
            </a:r>
          </a:p>
        </p:txBody>
      </p:sp>
      <p:sp>
        <p:nvSpPr>
          <p:cNvPr id="2" name="Slide Number Placeholder 1"/>
          <p:cNvSpPr>
            <a:spLocks noGrp="1"/>
          </p:cNvSpPr>
          <p:nvPr>
            <p:ph type="sldNum" sz="quarter" idx="12"/>
          </p:nvPr>
        </p:nvSpPr>
        <p:spPr/>
        <p:txBody>
          <a:bodyPr/>
          <a:lstStyle/>
          <a:p>
            <a:pPr>
              <a:defRPr/>
            </a:pPr>
            <a:fld id="{1CCCA521-1CA5-4D9B-AC10-850ADFFC2AB5}" type="slidenum">
              <a:rPr lang="ar-SA" smtClean="0">
                <a:latin typeface="Berlin Sans FB" panose="020E0602020502020306" pitchFamily="34" charset="0"/>
              </a:rPr>
              <a:pPr>
                <a:defRPr/>
              </a:pPr>
              <a:t>4</a:t>
            </a:fld>
            <a:endParaRPr lang="en-US" dirty="0">
              <a:latin typeface="Berlin Sans FB" panose="020E0602020502020306" pitchFamily="34" charset="0"/>
            </a:endParaRPr>
          </a:p>
        </p:txBody>
      </p:sp>
    </p:spTree>
    <p:extLst>
      <p:ext uri="{BB962C8B-B14F-4D97-AF65-F5344CB8AC3E}">
        <p14:creationId xmlns:p14="http://schemas.microsoft.com/office/powerpoint/2010/main" val="917360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019800" cy="441246"/>
          </a:xfrm>
        </p:spPr>
        <p:txBody>
          <a:bodyPr/>
          <a:lstStyle/>
          <a:p>
            <a:r>
              <a:rPr lang="en-US" dirty="0" smtClean="0">
                <a:solidFill>
                  <a:srgbClr val="0070C0"/>
                </a:solidFill>
              </a:rPr>
              <a:t>Example: A tank flow</a:t>
            </a:r>
            <a:endParaRPr lang="el-GR" dirty="0">
              <a:solidFill>
                <a:srgbClr val="0070C0"/>
              </a:solidFill>
            </a:endParaRPr>
          </a:p>
        </p:txBody>
      </p:sp>
      <p:pic>
        <p:nvPicPr>
          <p:cNvPr id="8" name="Content Placeholder 7"/>
          <p:cNvPicPr>
            <a:picLocks noGrp="1" noChangeAspect="1"/>
          </p:cNvPicPr>
          <p:nvPr>
            <p:ph idx="1"/>
          </p:nvPr>
        </p:nvPicPr>
        <p:blipFill>
          <a:blip r:embed="rId2"/>
          <a:stretch>
            <a:fillRect/>
          </a:stretch>
        </p:blipFill>
        <p:spPr>
          <a:xfrm>
            <a:off x="6939351" y="68126"/>
            <a:ext cx="1787448" cy="2316162"/>
          </a:xfrm>
          <a:prstGeom prst="rect">
            <a:avLst/>
          </a:prstGeom>
        </p:spPr>
      </p:pic>
      <p:sp>
        <p:nvSpPr>
          <p:cNvPr id="9" name="Rectangle 8"/>
          <p:cNvSpPr/>
          <p:nvPr/>
        </p:nvSpPr>
        <p:spPr>
          <a:xfrm>
            <a:off x="381000" y="736666"/>
            <a:ext cx="5867400" cy="1200329"/>
          </a:xfrm>
          <a:prstGeom prst="rect">
            <a:avLst/>
          </a:prstGeom>
        </p:spPr>
        <p:txBody>
          <a:bodyPr wrap="square">
            <a:spAutoFit/>
          </a:bodyPr>
          <a:lstStyle/>
          <a:p>
            <a:r>
              <a:rPr lang="en-US" dirty="0" smtClean="0">
                <a:solidFill>
                  <a:srgbClr val="010101"/>
                </a:solidFill>
                <a:latin typeface="Arno Pro Caption" panose="02020502040506020403" pitchFamily="18" charset="0"/>
              </a:rPr>
              <a:t>The </a:t>
            </a:r>
            <a:r>
              <a:rPr lang="en-US" dirty="0">
                <a:solidFill>
                  <a:srgbClr val="010101"/>
                </a:solidFill>
                <a:latin typeface="Arno Pro Caption" panose="02020502040506020403" pitchFamily="18" charset="0"/>
              </a:rPr>
              <a:t>cylindrical water tank shown </a:t>
            </a:r>
            <a:r>
              <a:rPr lang="en-US" dirty="0" smtClean="0">
                <a:solidFill>
                  <a:srgbClr val="010101"/>
                </a:solidFill>
                <a:latin typeface="Arno Pro Caption" panose="02020502040506020403" pitchFamily="18" charset="0"/>
              </a:rPr>
              <a:t>is </a:t>
            </a:r>
            <a:r>
              <a:rPr lang="en-US" dirty="0">
                <a:solidFill>
                  <a:srgbClr val="010101"/>
                </a:solidFill>
                <a:latin typeface="Arno Pro Caption" panose="02020502040506020403" pitchFamily="18" charset="0"/>
              </a:rPr>
              <a:t>being filled at the top, and water flows out of the </a:t>
            </a:r>
            <a:r>
              <a:rPr lang="en-US" dirty="0" smtClean="0">
                <a:solidFill>
                  <a:srgbClr val="010101"/>
                </a:solidFill>
                <a:latin typeface="Arno Pro Caption" panose="02020502040506020403" pitchFamily="18" charset="0"/>
              </a:rPr>
              <a:t>tank through </a:t>
            </a:r>
            <a:r>
              <a:rPr lang="en-US" dirty="0">
                <a:solidFill>
                  <a:srgbClr val="010101"/>
                </a:solidFill>
                <a:latin typeface="Arno Pro Caption" panose="02020502040506020403" pitchFamily="18" charset="0"/>
              </a:rPr>
              <a:t>a pipe connected at the bottom. The rate of water flow into </a:t>
            </a:r>
            <a:r>
              <a:rPr lang="en-US" dirty="0" smtClean="0">
                <a:solidFill>
                  <a:srgbClr val="010101"/>
                </a:solidFill>
                <a:latin typeface="Arno Pro Caption" panose="02020502040506020403" pitchFamily="18" charset="0"/>
              </a:rPr>
              <a:t>the tank </a:t>
            </a:r>
            <a:r>
              <a:rPr lang="en-US" dirty="0">
                <a:solidFill>
                  <a:srgbClr val="010101"/>
                </a:solidFill>
                <a:latin typeface="Arno Pro Caption" panose="02020502040506020403" pitchFamily="18" charset="0"/>
              </a:rPr>
              <a:t>varies with time and is given by the equation:</a:t>
            </a:r>
            <a:endParaRPr lang="el-GR" dirty="0">
              <a:latin typeface="Arno Pro Caption" panose="02020502040506020403" pitchFamily="18" charset="0"/>
            </a:endParaRPr>
          </a:p>
        </p:txBody>
      </p:sp>
      <p:pic>
        <p:nvPicPr>
          <p:cNvPr id="10" name="Picture 9"/>
          <p:cNvPicPr>
            <a:picLocks noChangeAspect="1"/>
          </p:cNvPicPr>
          <p:nvPr/>
        </p:nvPicPr>
        <p:blipFill>
          <a:blip r:embed="rId3"/>
          <a:stretch>
            <a:fillRect/>
          </a:stretch>
        </p:blipFill>
        <p:spPr>
          <a:xfrm>
            <a:off x="3468630" y="1643264"/>
            <a:ext cx="2703570" cy="639555"/>
          </a:xfrm>
          <a:prstGeom prst="rect">
            <a:avLst/>
          </a:prstGeom>
          <a:ln w="12700">
            <a:solidFill>
              <a:schemeClr val="tx1"/>
            </a:solidFill>
          </a:ln>
        </p:spPr>
      </p:pic>
      <p:sp>
        <p:nvSpPr>
          <p:cNvPr id="11" name="Rectangle 10"/>
          <p:cNvSpPr/>
          <p:nvPr/>
        </p:nvSpPr>
        <p:spPr>
          <a:xfrm>
            <a:off x="457200" y="2496194"/>
            <a:ext cx="5867400" cy="677108"/>
          </a:xfrm>
          <a:prstGeom prst="rect">
            <a:avLst/>
          </a:prstGeom>
        </p:spPr>
        <p:txBody>
          <a:bodyPr wrap="square">
            <a:spAutoFit/>
          </a:bodyPr>
          <a:lstStyle/>
          <a:p>
            <a:r>
              <a:rPr lang="en-US" dirty="0">
                <a:solidFill>
                  <a:srgbClr val="010101"/>
                </a:solidFill>
                <a:latin typeface="Arno Pro Caption" panose="02020502040506020403" pitchFamily="18" charset="0"/>
              </a:rPr>
              <a:t>The rate that water is flowing out of the tank, </a:t>
            </a:r>
            <a:r>
              <a:rPr lang="en-US" dirty="0" smtClean="0">
                <a:solidFill>
                  <a:srgbClr val="010101"/>
                </a:solidFill>
                <a:latin typeface="Arno Pro Caption" panose="02020502040506020403" pitchFamily="18" charset="0"/>
              </a:rPr>
              <a:t>depends on </a:t>
            </a:r>
            <a:r>
              <a:rPr lang="en-US" dirty="0">
                <a:solidFill>
                  <a:srgbClr val="010101"/>
                </a:solidFill>
                <a:latin typeface="Arno Pro Caption" panose="02020502040506020403" pitchFamily="18" charset="0"/>
              </a:rPr>
              <a:t>the height, </a:t>
            </a:r>
            <a:r>
              <a:rPr lang="en-US" sz="2000" i="1" dirty="0">
                <a:solidFill>
                  <a:srgbClr val="C00000"/>
                </a:solidFill>
                <a:latin typeface="Arno Pro Caption" panose="02020502040506020403" pitchFamily="18" charset="0"/>
              </a:rPr>
              <a:t>h</a:t>
            </a:r>
            <a:r>
              <a:rPr lang="en-US" sz="2000" dirty="0">
                <a:solidFill>
                  <a:srgbClr val="010101"/>
                </a:solidFill>
                <a:latin typeface="Arno Pro Caption" panose="02020502040506020403" pitchFamily="18" charset="0"/>
              </a:rPr>
              <a:t>, </a:t>
            </a:r>
            <a:r>
              <a:rPr lang="en-US" dirty="0">
                <a:solidFill>
                  <a:srgbClr val="010101"/>
                </a:solidFill>
                <a:latin typeface="Arno Pro Caption" panose="02020502040506020403" pitchFamily="18" charset="0"/>
              </a:rPr>
              <a:t>of the water in the tank (pressure) and is given by</a:t>
            </a:r>
            <a:endParaRPr lang="el-GR" dirty="0">
              <a:latin typeface="Arno Pro Caption" panose="02020502040506020403" pitchFamily="18" charset="0"/>
            </a:endParaRPr>
          </a:p>
        </p:txBody>
      </p:sp>
      <p:pic>
        <p:nvPicPr>
          <p:cNvPr id="12" name="Picture 11"/>
          <p:cNvPicPr>
            <a:picLocks noChangeAspect="1"/>
          </p:cNvPicPr>
          <p:nvPr/>
        </p:nvPicPr>
        <p:blipFill>
          <a:blip r:embed="rId4"/>
          <a:stretch>
            <a:fillRect/>
          </a:stretch>
        </p:blipFill>
        <p:spPr>
          <a:xfrm>
            <a:off x="6248400" y="2544761"/>
            <a:ext cx="2115225" cy="549433"/>
          </a:xfrm>
          <a:prstGeom prst="rect">
            <a:avLst/>
          </a:prstGeom>
          <a:ln w="12700">
            <a:solidFill>
              <a:schemeClr val="tx1"/>
            </a:solidFill>
          </a:ln>
        </p:spPr>
      </p:pic>
      <p:sp>
        <p:nvSpPr>
          <p:cNvPr id="13" name="Rectangle 12"/>
          <p:cNvSpPr/>
          <p:nvPr/>
        </p:nvSpPr>
        <p:spPr>
          <a:xfrm>
            <a:off x="457200" y="3270836"/>
            <a:ext cx="8077200" cy="923330"/>
          </a:xfrm>
          <a:prstGeom prst="rect">
            <a:avLst/>
          </a:prstGeom>
        </p:spPr>
        <p:txBody>
          <a:bodyPr wrap="square">
            <a:spAutoFit/>
          </a:bodyPr>
          <a:lstStyle/>
          <a:p>
            <a:r>
              <a:rPr lang="en-US" dirty="0">
                <a:solidFill>
                  <a:srgbClr val="010101"/>
                </a:solidFill>
                <a:latin typeface="Arno Pro Caption" panose="02020502040506020403" pitchFamily="18" charset="0"/>
              </a:rPr>
              <a:t>The time rate </a:t>
            </a:r>
            <a:r>
              <a:rPr lang="en-US" dirty="0" smtClean="0">
                <a:solidFill>
                  <a:srgbClr val="010101"/>
                </a:solidFill>
                <a:latin typeface="Arno Pro Caption" panose="02020502040506020403" pitchFamily="18" charset="0"/>
              </a:rPr>
              <a:t>of change </a:t>
            </a:r>
            <a:r>
              <a:rPr lang="en-US" dirty="0">
                <a:solidFill>
                  <a:srgbClr val="010101"/>
                </a:solidFill>
                <a:latin typeface="Arno Pro Caption" panose="02020502040506020403" pitchFamily="18" charset="0"/>
              </a:rPr>
              <a:t>of the mass in the tank, </a:t>
            </a:r>
            <a:r>
              <a:rPr lang="en-US" i="1" dirty="0" err="1" smtClean="0">
                <a:solidFill>
                  <a:srgbClr val="C00000"/>
                </a:solidFill>
                <a:latin typeface="Arno Pro Caption" panose="02020502040506020403" pitchFamily="18" charset="0"/>
              </a:rPr>
              <a:t>dm</a:t>
            </a:r>
            <a:r>
              <a:rPr lang="en-US" i="1" dirty="0" smtClean="0">
                <a:solidFill>
                  <a:srgbClr val="C00000"/>
                </a:solidFill>
                <a:latin typeface="Arno Pro Caption" panose="02020502040506020403" pitchFamily="18" charset="0"/>
              </a:rPr>
              <a:t>/</a:t>
            </a:r>
            <a:r>
              <a:rPr lang="en-US" i="1" dirty="0" err="1" smtClean="0">
                <a:solidFill>
                  <a:srgbClr val="C00000"/>
                </a:solidFill>
                <a:latin typeface="Arno Pro Caption" panose="02020502040506020403" pitchFamily="18" charset="0"/>
              </a:rPr>
              <a:t>dt</a:t>
            </a:r>
            <a:r>
              <a:rPr lang="en-US" dirty="0" smtClean="0">
                <a:solidFill>
                  <a:srgbClr val="010101"/>
                </a:solidFill>
                <a:latin typeface="Arno Pro Caption" panose="02020502040506020403" pitchFamily="18" charset="0"/>
              </a:rPr>
              <a:t>, </a:t>
            </a:r>
            <a:r>
              <a:rPr lang="en-US" dirty="0">
                <a:solidFill>
                  <a:srgbClr val="010101"/>
                </a:solidFill>
                <a:latin typeface="Arno Pro Caption" panose="02020502040506020403" pitchFamily="18" charset="0"/>
              </a:rPr>
              <a:t>is the difference between the rate </a:t>
            </a:r>
            <a:r>
              <a:rPr lang="en-US" dirty="0" smtClean="0">
                <a:solidFill>
                  <a:srgbClr val="010101"/>
                </a:solidFill>
                <a:latin typeface="Arno Pro Caption" panose="02020502040506020403" pitchFamily="18" charset="0"/>
              </a:rPr>
              <a:t>of </a:t>
            </a:r>
            <a:r>
              <a:rPr lang="en-US" dirty="0" smtClean="0">
                <a:solidFill>
                  <a:srgbClr val="040404"/>
                </a:solidFill>
                <a:latin typeface="Arno Pro Caption" panose="02020502040506020403" pitchFamily="18" charset="0"/>
              </a:rPr>
              <a:t>the </a:t>
            </a:r>
            <a:r>
              <a:rPr lang="en-US" dirty="0" smtClean="0">
                <a:solidFill>
                  <a:srgbClr val="010101"/>
                </a:solidFill>
                <a:latin typeface="Arno Pro Caption" panose="02020502040506020403" pitchFamily="18" charset="0"/>
              </a:rPr>
              <a:t>mass </a:t>
            </a:r>
            <a:r>
              <a:rPr lang="en-US" dirty="0">
                <a:solidFill>
                  <a:srgbClr val="010101"/>
                </a:solidFill>
                <a:latin typeface="Arno Pro Caption" panose="02020502040506020403" pitchFamily="18" charset="0"/>
              </a:rPr>
              <a:t>entering the tank and the rate of mass leaving the tank ( </a:t>
            </a:r>
            <a:r>
              <a:rPr lang="en-US" dirty="0" smtClean="0">
                <a:solidFill>
                  <a:srgbClr val="010101"/>
                </a:solidFill>
                <a:latin typeface="Arno Pro Caption" panose="02020502040506020403" pitchFamily="18" charset="0"/>
              </a:rPr>
              <a:t>conservation of </a:t>
            </a:r>
            <a:r>
              <a:rPr lang="en-US" dirty="0">
                <a:solidFill>
                  <a:srgbClr val="010101"/>
                </a:solidFill>
                <a:latin typeface="Arno Pro Caption" panose="02020502040506020403" pitchFamily="18" charset="0"/>
              </a:rPr>
              <a:t>mass) per unit time:</a:t>
            </a:r>
            <a:endParaRPr lang="el-GR" dirty="0">
              <a:latin typeface="Arno Pro Caption" panose="02020502040506020403" pitchFamily="18" charset="0"/>
            </a:endParaRPr>
          </a:p>
        </p:txBody>
      </p:sp>
      <p:pic>
        <p:nvPicPr>
          <p:cNvPr id="14" name="Picture 13"/>
          <p:cNvPicPr>
            <a:picLocks noChangeAspect="1"/>
          </p:cNvPicPr>
          <p:nvPr/>
        </p:nvPicPr>
        <p:blipFill>
          <a:blip r:embed="rId5"/>
          <a:stretch>
            <a:fillRect/>
          </a:stretch>
        </p:blipFill>
        <p:spPr>
          <a:xfrm>
            <a:off x="2876812" y="3877040"/>
            <a:ext cx="1866375" cy="507967"/>
          </a:xfrm>
          <a:prstGeom prst="rect">
            <a:avLst/>
          </a:prstGeom>
          <a:ln w="12700">
            <a:solidFill>
              <a:schemeClr val="tx1"/>
            </a:solidFill>
          </a:ln>
        </p:spPr>
      </p:pic>
      <p:pic>
        <p:nvPicPr>
          <p:cNvPr id="15" name="Picture 14"/>
          <p:cNvPicPr>
            <a:picLocks noChangeAspect="1"/>
          </p:cNvPicPr>
          <p:nvPr/>
        </p:nvPicPr>
        <p:blipFill>
          <a:blip r:embed="rId6"/>
          <a:stretch>
            <a:fillRect/>
          </a:stretch>
        </p:blipFill>
        <p:spPr>
          <a:xfrm>
            <a:off x="2225325" y="4479041"/>
            <a:ext cx="4023075" cy="559800"/>
          </a:xfrm>
          <a:prstGeom prst="rect">
            <a:avLst/>
          </a:prstGeom>
          <a:solidFill>
            <a:schemeClr val="bg2">
              <a:lumMod val="90000"/>
              <a:alpha val="70000"/>
            </a:schemeClr>
          </a:solidFill>
          <a:ln w="19050">
            <a:solidFill>
              <a:schemeClr val="accent1"/>
            </a:solidFill>
          </a:ln>
        </p:spPr>
      </p:pic>
      <p:sp>
        <p:nvSpPr>
          <p:cNvPr id="16" name="Rectangle 15"/>
          <p:cNvSpPr/>
          <p:nvPr/>
        </p:nvSpPr>
        <p:spPr>
          <a:xfrm>
            <a:off x="381000" y="5074039"/>
            <a:ext cx="8237547" cy="1538883"/>
          </a:xfrm>
          <a:prstGeom prst="rect">
            <a:avLst/>
          </a:prstGeom>
        </p:spPr>
        <p:txBody>
          <a:bodyPr wrap="square">
            <a:spAutoFit/>
          </a:bodyPr>
          <a:lstStyle/>
          <a:p>
            <a:r>
              <a:rPr lang="en-US" dirty="0">
                <a:solidFill>
                  <a:srgbClr val="0070C0"/>
                </a:solidFill>
                <a:latin typeface="Arno Pro Caption" panose="02020502040506020403" pitchFamily="18" charset="0"/>
              </a:rPr>
              <a:t>Equation </a:t>
            </a:r>
            <a:r>
              <a:rPr lang="en-US" dirty="0" smtClean="0">
                <a:solidFill>
                  <a:srgbClr val="0070C0"/>
                </a:solidFill>
                <a:latin typeface="Arno Pro Caption" panose="02020502040506020403" pitchFamily="18" charset="0"/>
              </a:rPr>
              <a:t>is </a:t>
            </a:r>
            <a:r>
              <a:rPr lang="en-US" dirty="0">
                <a:solidFill>
                  <a:srgbClr val="0070C0"/>
                </a:solidFill>
                <a:latin typeface="Arno Pro Caption" panose="02020502040506020403" pitchFamily="18" charset="0"/>
              </a:rPr>
              <a:t>a first-order ODE, with </a:t>
            </a:r>
            <a:r>
              <a:rPr lang="en-US" sz="2000" b="1" i="1" dirty="0">
                <a:solidFill>
                  <a:srgbClr val="FF0000"/>
                </a:solidFill>
                <a:latin typeface="Arno Pro Caption" panose="02020502040506020403" pitchFamily="18" charset="0"/>
              </a:rPr>
              <a:t>t </a:t>
            </a:r>
            <a:r>
              <a:rPr lang="en-US" dirty="0">
                <a:solidFill>
                  <a:srgbClr val="0070C0"/>
                </a:solidFill>
                <a:latin typeface="Arno Pro Caption" panose="02020502040506020403" pitchFamily="18" charset="0"/>
              </a:rPr>
              <a:t>as the independent </a:t>
            </a:r>
            <a:r>
              <a:rPr lang="en-US" dirty="0" smtClean="0">
                <a:solidFill>
                  <a:srgbClr val="0070C0"/>
                </a:solidFill>
                <a:latin typeface="Arno Pro Caption" panose="02020502040506020403" pitchFamily="18" charset="0"/>
              </a:rPr>
              <a:t>variable and </a:t>
            </a:r>
            <a:r>
              <a:rPr lang="en-US" sz="2000" b="1" i="1" dirty="0">
                <a:solidFill>
                  <a:srgbClr val="FF0000"/>
                </a:solidFill>
                <a:latin typeface="Arno Pro Caption" panose="02020502040506020403" pitchFamily="18" charset="0"/>
              </a:rPr>
              <a:t>h</a:t>
            </a:r>
            <a:r>
              <a:rPr lang="en-US" sz="2000" dirty="0">
                <a:solidFill>
                  <a:srgbClr val="0070C0"/>
                </a:solidFill>
                <a:latin typeface="Arno Pro Caption" panose="02020502040506020403" pitchFamily="18" charset="0"/>
              </a:rPr>
              <a:t> </a:t>
            </a:r>
            <a:r>
              <a:rPr lang="en-US" dirty="0">
                <a:solidFill>
                  <a:srgbClr val="0070C0"/>
                </a:solidFill>
                <a:latin typeface="Arno Pro Caption" panose="02020502040506020403" pitchFamily="18" charset="0"/>
              </a:rPr>
              <a:t>the dependent variable. The solution </a:t>
            </a:r>
            <a:r>
              <a:rPr lang="en-US" dirty="0" smtClean="0">
                <a:solidFill>
                  <a:srgbClr val="0070C0"/>
                </a:solidFill>
                <a:latin typeface="Arno Pro Caption" panose="02020502040506020403" pitchFamily="18" charset="0"/>
              </a:rPr>
              <a:t>is </a:t>
            </a:r>
            <a:r>
              <a:rPr lang="en-US" dirty="0">
                <a:solidFill>
                  <a:srgbClr val="0070C0"/>
                </a:solidFill>
                <a:latin typeface="Arno Pro Caption" panose="02020502040506020403" pitchFamily="18" charset="0"/>
              </a:rPr>
              <a:t>a </a:t>
            </a:r>
            <a:r>
              <a:rPr lang="en-US" dirty="0" smtClean="0">
                <a:solidFill>
                  <a:srgbClr val="0070C0"/>
                </a:solidFill>
                <a:latin typeface="Arno Pro Caption" panose="02020502040506020403" pitchFamily="18" charset="0"/>
              </a:rPr>
              <a:t>function </a:t>
            </a:r>
            <a:r>
              <a:rPr lang="en-US" sz="2000" b="1" i="1" dirty="0" smtClean="0">
                <a:solidFill>
                  <a:srgbClr val="FF0000"/>
                </a:solidFill>
                <a:latin typeface="Arno Pro Caption" panose="02020502040506020403" pitchFamily="18" charset="0"/>
              </a:rPr>
              <a:t>h(t</a:t>
            </a:r>
            <a:r>
              <a:rPr lang="en-US" sz="2000" b="1" i="1" dirty="0">
                <a:solidFill>
                  <a:srgbClr val="FF0000"/>
                </a:solidFill>
                <a:latin typeface="Arno Pro Caption" panose="02020502040506020403" pitchFamily="18" charset="0"/>
              </a:rPr>
              <a:t>)</a:t>
            </a:r>
            <a:r>
              <a:rPr lang="en-US" sz="2000" dirty="0">
                <a:solidFill>
                  <a:srgbClr val="0070C0"/>
                </a:solidFill>
                <a:latin typeface="Arno Pro Caption" panose="02020502040506020403" pitchFamily="18" charset="0"/>
              </a:rPr>
              <a:t> </a:t>
            </a:r>
            <a:r>
              <a:rPr lang="en-US" dirty="0">
                <a:solidFill>
                  <a:srgbClr val="0070C0"/>
                </a:solidFill>
                <a:latin typeface="Arno Pro Caption" panose="02020502040506020403" pitchFamily="18" charset="0"/>
              </a:rPr>
              <a:t>that satisfies the equation. In general, </a:t>
            </a:r>
            <a:r>
              <a:rPr lang="en-US" dirty="0" smtClean="0">
                <a:solidFill>
                  <a:srgbClr val="0070C0"/>
                </a:solidFill>
                <a:latin typeface="Arno Pro Caption" panose="02020502040506020403" pitchFamily="18" charset="0"/>
              </a:rPr>
              <a:t>an infinite </a:t>
            </a:r>
            <a:r>
              <a:rPr lang="en-US" dirty="0">
                <a:solidFill>
                  <a:srgbClr val="0070C0"/>
                </a:solidFill>
                <a:latin typeface="Arno Pro Caption" panose="02020502040506020403" pitchFamily="18" charset="0"/>
              </a:rPr>
              <a:t>number of </a:t>
            </a:r>
            <a:r>
              <a:rPr lang="en-US" dirty="0" smtClean="0">
                <a:solidFill>
                  <a:srgbClr val="0070C0"/>
                </a:solidFill>
                <a:latin typeface="Arno Pro Caption" panose="02020502040506020403" pitchFamily="18" charset="0"/>
              </a:rPr>
              <a:t>functions satisfy </a:t>
            </a:r>
            <a:r>
              <a:rPr lang="en-US" dirty="0">
                <a:solidFill>
                  <a:srgbClr val="0070C0"/>
                </a:solidFill>
                <a:latin typeface="Arno Pro Caption" panose="02020502040506020403" pitchFamily="18" charset="0"/>
              </a:rPr>
              <a:t>the equation. To obtain a specific solution, a </a:t>
            </a:r>
            <a:r>
              <a:rPr lang="en-US" dirty="0" smtClean="0">
                <a:solidFill>
                  <a:srgbClr val="0070C0"/>
                </a:solidFill>
                <a:latin typeface="Arno Pro Caption" panose="02020502040506020403" pitchFamily="18" charset="0"/>
              </a:rPr>
              <a:t>first-order ODE </a:t>
            </a:r>
            <a:r>
              <a:rPr lang="en-US" dirty="0">
                <a:solidFill>
                  <a:srgbClr val="0070C0"/>
                </a:solidFill>
                <a:latin typeface="Arno Pro Caption" panose="02020502040506020403" pitchFamily="18" charset="0"/>
              </a:rPr>
              <a:t>must have an initial condition or constraint that specifies the </a:t>
            </a:r>
            <a:r>
              <a:rPr lang="en-US" dirty="0" smtClean="0">
                <a:solidFill>
                  <a:srgbClr val="0070C0"/>
                </a:solidFill>
                <a:latin typeface="Arno Pro Caption" panose="02020502040506020403" pitchFamily="18" charset="0"/>
              </a:rPr>
              <a:t>value of </a:t>
            </a:r>
            <a:r>
              <a:rPr lang="en-US" dirty="0">
                <a:solidFill>
                  <a:srgbClr val="0070C0"/>
                </a:solidFill>
                <a:latin typeface="Arno Pro Caption" panose="02020502040506020403" pitchFamily="18" charset="0"/>
              </a:rPr>
              <a:t>the dependent variable at a particular value of the independent variable.</a:t>
            </a:r>
            <a:endParaRPr lang="el-GR" dirty="0">
              <a:solidFill>
                <a:srgbClr val="0070C0"/>
              </a:solidFill>
              <a:latin typeface="Arno Pro Caption" panose="02020502040506020403" pitchFamily="18" charset="0"/>
            </a:endParaRPr>
          </a:p>
        </p:txBody>
      </p:sp>
      <p:sp>
        <p:nvSpPr>
          <p:cNvPr id="3" name="Slide Number Placeholder 2"/>
          <p:cNvSpPr>
            <a:spLocks noGrp="1"/>
          </p:cNvSpPr>
          <p:nvPr>
            <p:ph type="sldNum" sz="quarter" idx="12"/>
          </p:nvPr>
        </p:nvSpPr>
        <p:spPr/>
        <p:txBody>
          <a:bodyPr/>
          <a:lstStyle/>
          <a:p>
            <a:pPr>
              <a:defRPr/>
            </a:pPr>
            <a:fld id="{1CCCA521-1CA5-4D9B-AC10-850ADFFC2AB5}" type="slidenum">
              <a:rPr lang="ar-SA" smtClean="0">
                <a:latin typeface="Berlin Sans FB" panose="020E0602020502020306" pitchFamily="34" charset="0"/>
              </a:rPr>
              <a:pPr>
                <a:defRPr/>
              </a:pPr>
              <a:t>40</a:t>
            </a:fld>
            <a:endParaRPr lang="en-US" dirty="0">
              <a:latin typeface="Berlin Sans FB" panose="020E0602020502020306" pitchFamily="34" charset="0"/>
            </a:endParaRPr>
          </a:p>
        </p:txBody>
      </p:sp>
    </p:spTree>
    <p:extLst>
      <p:ext uri="{BB962C8B-B14F-4D97-AF65-F5344CB8AC3E}">
        <p14:creationId xmlns:p14="http://schemas.microsoft.com/office/powerpoint/2010/main" val="70115424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019800" cy="441246"/>
          </a:xfrm>
        </p:spPr>
        <p:txBody>
          <a:bodyPr/>
          <a:lstStyle/>
          <a:p>
            <a:r>
              <a:rPr lang="en-US" dirty="0">
                <a:solidFill>
                  <a:srgbClr val="0070C0"/>
                </a:solidFill>
              </a:rPr>
              <a:t>Example: A tank flow</a:t>
            </a:r>
            <a:endParaRPr lang="el-GR" dirty="0">
              <a:solidFill>
                <a:srgbClr val="0070C0"/>
              </a:solidFill>
            </a:endParaRPr>
          </a:p>
        </p:txBody>
      </p:sp>
      <p:pic>
        <p:nvPicPr>
          <p:cNvPr id="8" name="Content Placeholder 7"/>
          <p:cNvPicPr>
            <a:picLocks noGrp="1" noChangeAspect="1"/>
          </p:cNvPicPr>
          <p:nvPr>
            <p:ph idx="1"/>
          </p:nvPr>
        </p:nvPicPr>
        <p:blipFill>
          <a:blip r:embed="rId3"/>
          <a:stretch>
            <a:fillRect/>
          </a:stretch>
        </p:blipFill>
        <p:spPr>
          <a:xfrm>
            <a:off x="6939351" y="68126"/>
            <a:ext cx="1787448" cy="2316162"/>
          </a:xfrm>
          <a:prstGeom prst="rect">
            <a:avLst/>
          </a:prstGeom>
        </p:spPr>
      </p:pic>
      <p:pic>
        <p:nvPicPr>
          <p:cNvPr id="15" name="Picture 14"/>
          <p:cNvPicPr>
            <a:picLocks noChangeAspect="1"/>
          </p:cNvPicPr>
          <p:nvPr/>
        </p:nvPicPr>
        <p:blipFill>
          <a:blip r:embed="rId4"/>
          <a:stretch>
            <a:fillRect/>
          </a:stretch>
        </p:blipFill>
        <p:spPr>
          <a:xfrm>
            <a:off x="1676400" y="2145016"/>
            <a:ext cx="4023075" cy="559800"/>
          </a:xfrm>
          <a:prstGeom prst="rect">
            <a:avLst/>
          </a:prstGeom>
          <a:solidFill>
            <a:schemeClr val="bg2">
              <a:lumMod val="90000"/>
              <a:alpha val="70000"/>
            </a:schemeClr>
          </a:solidFill>
          <a:ln w="19050">
            <a:solidFill>
              <a:schemeClr val="accent1"/>
            </a:solidFill>
          </a:ln>
        </p:spPr>
      </p:pic>
      <p:sp>
        <p:nvSpPr>
          <p:cNvPr id="16" name="Rectangle 15"/>
          <p:cNvSpPr/>
          <p:nvPr/>
        </p:nvSpPr>
        <p:spPr>
          <a:xfrm>
            <a:off x="526659" y="2966167"/>
            <a:ext cx="8237547" cy="1538883"/>
          </a:xfrm>
          <a:prstGeom prst="rect">
            <a:avLst/>
          </a:prstGeom>
        </p:spPr>
        <p:txBody>
          <a:bodyPr wrap="square">
            <a:spAutoFit/>
          </a:bodyPr>
          <a:lstStyle/>
          <a:p>
            <a:r>
              <a:rPr lang="en-US" dirty="0">
                <a:solidFill>
                  <a:srgbClr val="0070C0"/>
                </a:solidFill>
                <a:latin typeface="Arno Pro Caption" panose="02020502040506020403" pitchFamily="18" charset="0"/>
              </a:rPr>
              <a:t>Equation </a:t>
            </a:r>
            <a:r>
              <a:rPr lang="en-US" dirty="0" smtClean="0">
                <a:solidFill>
                  <a:srgbClr val="0070C0"/>
                </a:solidFill>
                <a:latin typeface="Arno Pro Caption" panose="02020502040506020403" pitchFamily="18" charset="0"/>
              </a:rPr>
              <a:t>is </a:t>
            </a:r>
            <a:r>
              <a:rPr lang="en-US" dirty="0">
                <a:solidFill>
                  <a:srgbClr val="0070C0"/>
                </a:solidFill>
                <a:latin typeface="Arno Pro Caption" panose="02020502040506020403" pitchFamily="18" charset="0"/>
              </a:rPr>
              <a:t>a first-order ODE, with </a:t>
            </a:r>
            <a:r>
              <a:rPr lang="en-US" sz="2000" b="1" i="1" dirty="0">
                <a:solidFill>
                  <a:srgbClr val="FF0000"/>
                </a:solidFill>
                <a:latin typeface="Arno Pro Caption" panose="02020502040506020403" pitchFamily="18" charset="0"/>
              </a:rPr>
              <a:t>t </a:t>
            </a:r>
            <a:r>
              <a:rPr lang="en-US" dirty="0">
                <a:solidFill>
                  <a:srgbClr val="0070C0"/>
                </a:solidFill>
                <a:latin typeface="Arno Pro Caption" panose="02020502040506020403" pitchFamily="18" charset="0"/>
              </a:rPr>
              <a:t>as the independent </a:t>
            </a:r>
            <a:r>
              <a:rPr lang="en-US" dirty="0" smtClean="0">
                <a:solidFill>
                  <a:srgbClr val="0070C0"/>
                </a:solidFill>
                <a:latin typeface="Arno Pro Caption" panose="02020502040506020403" pitchFamily="18" charset="0"/>
              </a:rPr>
              <a:t>variable and </a:t>
            </a:r>
            <a:r>
              <a:rPr lang="en-US" sz="2000" b="1" i="1" dirty="0">
                <a:solidFill>
                  <a:srgbClr val="FF0000"/>
                </a:solidFill>
                <a:latin typeface="Arno Pro Caption" panose="02020502040506020403" pitchFamily="18" charset="0"/>
              </a:rPr>
              <a:t>h</a:t>
            </a:r>
            <a:r>
              <a:rPr lang="en-US" sz="2000" dirty="0">
                <a:solidFill>
                  <a:srgbClr val="0070C0"/>
                </a:solidFill>
                <a:latin typeface="Arno Pro Caption" panose="02020502040506020403" pitchFamily="18" charset="0"/>
              </a:rPr>
              <a:t> </a:t>
            </a:r>
            <a:r>
              <a:rPr lang="en-US" dirty="0">
                <a:solidFill>
                  <a:srgbClr val="0070C0"/>
                </a:solidFill>
                <a:latin typeface="Arno Pro Caption" panose="02020502040506020403" pitchFamily="18" charset="0"/>
              </a:rPr>
              <a:t>the dependent variable. The solution </a:t>
            </a:r>
            <a:r>
              <a:rPr lang="en-US" dirty="0" smtClean="0">
                <a:solidFill>
                  <a:srgbClr val="0070C0"/>
                </a:solidFill>
                <a:latin typeface="Arno Pro Caption" panose="02020502040506020403" pitchFamily="18" charset="0"/>
              </a:rPr>
              <a:t>is </a:t>
            </a:r>
            <a:r>
              <a:rPr lang="en-US" dirty="0">
                <a:solidFill>
                  <a:srgbClr val="0070C0"/>
                </a:solidFill>
                <a:latin typeface="Arno Pro Caption" panose="02020502040506020403" pitchFamily="18" charset="0"/>
              </a:rPr>
              <a:t>a </a:t>
            </a:r>
            <a:r>
              <a:rPr lang="en-US" dirty="0" smtClean="0">
                <a:solidFill>
                  <a:srgbClr val="0070C0"/>
                </a:solidFill>
                <a:latin typeface="Arno Pro Caption" panose="02020502040506020403" pitchFamily="18" charset="0"/>
              </a:rPr>
              <a:t>function </a:t>
            </a:r>
            <a:r>
              <a:rPr lang="en-US" sz="2000" b="1" i="1" dirty="0" smtClean="0">
                <a:solidFill>
                  <a:srgbClr val="FF0000"/>
                </a:solidFill>
                <a:latin typeface="Arno Pro Caption" panose="02020502040506020403" pitchFamily="18" charset="0"/>
              </a:rPr>
              <a:t>h(t</a:t>
            </a:r>
            <a:r>
              <a:rPr lang="en-US" sz="2000" b="1" i="1" dirty="0">
                <a:solidFill>
                  <a:srgbClr val="FF0000"/>
                </a:solidFill>
                <a:latin typeface="Arno Pro Caption" panose="02020502040506020403" pitchFamily="18" charset="0"/>
              </a:rPr>
              <a:t>)</a:t>
            </a:r>
            <a:r>
              <a:rPr lang="en-US" sz="2000" dirty="0">
                <a:solidFill>
                  <a:srgbClr val="0070C0"/>
                </a:solidFill>
                <a:latin typeface="Arno Pro Caption" panose="02020502040506020403" pitchFamily="18" charset="0"/>
              </a:rPr>
              <a:t> </a:t>
            </a:r>
            <a:r>
              <a:rPr lang="en-US" dirty="0">
                <a:solidFill>
                  <a:srgbClr val="0070C0"/>
                </a:solidFill>
                <a:latin typeface="Arno Pro Caption" panose="02020502040506020403" pitchFamily="18" charset="0"/>
              </a:rPr>
              <a:t>that satisfies the equation. In general, </a:t>
            </a:r>
            <a:r>
              <a:rPr lang="en-US" dirty="0" smtClean="0">
                <a:solidFill>
                  <a:srgbClr val="0070C0"/>
                </a:solidFill>
                <a:latin typeface="Arno Pro Caption" panose="02020502040506020403" pitchFamily="18" charset="0"/>
              </a:rPr>
              <a:t>an infinite </a:t>
            </a:r>
            <a:r>
              <a:rPr lang="en-US" dirty="0">
                <a:solidFill>
                  <a:srgbClr val="0070C0"/>
                </a:solidFill>
                <a:latin typeface="Arno Pro Caption" panose="02020502040506020403" pitchFamily="18" charset="0"/>
              </a:rPr>
              <a:t>number of </a:t>
            </a:r>
            <a:r>
              <a:rPr lang="en-US" dirty="0" smtClean="0">
                <a:solidFill>
                  <a:srgbClr val="0070C0"/>
                </a:solidFill>
                <a:latin typeface="Arno Pro Caption" panose="02020502040506020403" pitchFamily="18" charset="0"/>
              </a:rPr>
              <a:t>functions satisfy </a:t>
            </a:r>
            <a:r>
              <a:rPr lang="en-US" dirty="0">
                <a:solidFill>
                  <a:srgbClr val="0070C0"/>
                </a:solidFill>
                <a:latin typeface="Arno Pro Caption" panose="02020502040506020403" pitchFamily="18" charset="0"/>
              </a:rPr>
              <a:t>the equation. To obtain a specific solution, a </a:t>
            </a:r>
            <a:r>
              <a:rPr lang="en-US" dirty="0" smtClean="0">
                <a:solidFill>
                  <a:srgbClr val="0070C0"/>
                </a:solidFill>
                <a:latin typeface="Arno Pro Caption" panose="02020502040506020403" pitchFamily="18" charset="0"/>
              </a:rPr>
              <a:t>first-order ODE </a:t>
            </a:r>
            <a:r>
              <a:rPr lang="en-US" dirty="0">
                <a:solidFill>
                  <a:srgbClr val="0070C0"/>
                </a:solidFill>
                <a:latin typeface="Arno Pro Caption" panose="02020502040506020403" pitchFamily="18" charset="0"/>
              </a:rPr>
              <a:t>must have an initial condition or constraint that specifies the </a:t>
            </a:r>
            <a:r>
              <a:rPr lang="en-US" dirty="0" smtClean="0">
                <a:solidFill>
                  <a:srgbClr val="0070C0"/>
                </a:solidFill>
                <a:latin typeface="Arno Pro Caption" panose="02020502040506020403" pitchFamily="18" charset="0"/>
              </a:rPr>
              <a:t>value of </a:t>
            </a:r>
            <a:r>
              <a:rPr lang="en-US" dirty="0">
                <a:solidFill>
                  <a:srgbClr val="0070C0"/>
                </a:solidFill>
                <a:latin typeface="Arno Pro Caption" panose="02020502040506020403" pitchFamily="18" charset="0"/>
              </a:rPr>
              <a:t>the dependent variable at a particular value of the independent variable.</a:t>
            </a:r>
            <a:endParaRPr lang="el-GR" dirty="0">
              <a:solidFill>
                <a:srgbClr val="0070C0"/>
              </a:solidFill>
              <a:latin typeface="Arno Pro Caption" panose="02020502040506020403" pitchFamily="18" charset="0"/>
            </a:endParaRPr>
          </a:p>
        </p:txBody>
      </p:sp>
      <p:sp>
        <p:nvSpPr>
          <p:cNvPr id="3" name="Rectangle 2"/>
          <p:cNvSpPr/>
          <p:nvPr/>
        </p:nvSpPr>
        <p:spPr>
          <a:xfrm>
            <a:off x="457200" y="960335"/>
            <a:ext cx="5867400" cy="923330"/>
          </a:xfrm>
          <a:prstGeom prst="rect">
            <a:avLst/>
          </a:prstGeom>
        </p:spPr>
        <p:txBody>
          <a:bodyPr wrap="square">
            <a:spAutoFit/>
          </a:bodyPr>
          <a:lstStyle/>
          <a:p>
            <a:r>
              <a:rPr lang="en-US" dirty="0">
                <a:solidFill>
                  <a:srgbClr val="010101"/>
                </a:solidFill>
                <a:latin typeface="Arno Pro Caption" panose="02020502040506020403" pitchFamily="18" charset="0"/>
              </a:rPr>
              <a:t>The mass of the water in the tank can be expressed in terms of </a:t>
            </a:r>
            <a:r>
              <a:rPr lang="en-US" dirty="0" smtClean="0">
                <a:solidFill>
                  <a:srgbClr val="010101"/>
                </a:solidFill>
                <a:latin typeface="Arno Pro Caption" panose="02020502040506020403" pitchFamily="18" charset="0"/>
              </a:rPr>
              <a:t>the</a:t>
            </a:r>
            <a:r>
              <a:rPr lang="el-GR" dirty="0" smtClean="0">
                <a:solidFill>
                  <a:srgbClr val="010101"/>
                </a:solidFill>
                <a:latin typeface="Arno Pro Caption" panose="02020502040506020403" pitchFamily="18" charset="0"/>
              </a:rPr>
              <a:t> </a:t>
            </a:r>
            <a:r>
              <a:rPr lang="en-US" dirty="0" smtClean="0">
                <a:solidFill>
                  <a:srgbClr val="010101"/>
                </a:solidFill>
                <a:latin typeface="Arno Pro Caption" panose="02020502040506020403" pitchFamily="18" charset="0"/>
              </a:rPr>
              <a:t>height</a:t>
            </a:r>
            <a:r>
              <a:rPr lang="en-US" dirty="0">
                <a:solidFill>
                  <a:srgbClr val="010101"/>
                </a:solidFill>
                <a:latin typeface="Arno Pro Caption" panose="02020502040506020403" pitchFamily="18" charset="0"/>
              </a:rPr>
              <a:t>, </a:t>
            </a:r>
            <a:r>
              <a:rPr lang="en-US" b="1" i="1" dirty="0">
                <a:solidFill>
                  <a:srgbClr val="FF0000"/>
                </a:solidFill>
                <a:latin typeface="Arno Pro Caption" panose="02020502040506020403" pitchFamily="18" charset="0"/>
              </a:rPr>
              <a:t>h</a:t>
            </a:r>
            <a:r>
              <a:rPr lang="en-US" dirty="0">
                <a:solidFill>
                  <a:srgbClr val="010101"/>
                </a:solidFill>
                <a:latin typeface="Arno Pro Caption" panose="02020502040506020403" pitchFamily="18" charset="0"/>
              </a:rPr>
              <a:t>, and the cross-sectional area of the tank, </a:t>
            </a:r>
            <a:r>
              <a:rPr lang="en-US" b="1" i="1" dirty="0" err="1" smtClean="0">
                <a:solidFill>
                  <a:srgbClr val="FF0000"/>
                </a:solidFill>
                <a:latin typeface="Arno Pro Caption" panose="02020502040506020403" pitchFamily="18" charset="0"/>
              </a:rPr>
              <a:t>A</a:t>
            </a:r>
            <a:r>
              <a:rPr lang="en-US" b="1" i="1" baseline="-25000" dirty="0" err="1" smtClean="0">
                <a:solidFill>
                  <a:srgbClr val="FF0000"/>
                </a:solidFill>
                <a:latin typeface="Arno Pro Caption" panose="02020502040506020403" pitchFamily="18" charset="0"/>
              </a:rPr>
              <a:t>tank</a:t>
            </a:r>
            <a:r>
              <a:rPr lang="en-US" dirty="0" smtClean="0">
                <a:solidFill>
                  <a:srgbClr val="010101"/>
                </a:solidFill>
                <a:latin typeface="Arno Pro Caption" panose="02020502040506020403" pitchFamily="18" charset="0"/>
              </a:rPr>
              <a:t> </a:t>
            </a:r>
            <a:r>
              <a:rPr lang="en-US" dirty="0">
                <a:solidFill>
                  <a:srgbClr val="010101"/>
                </a:solidFill>
                <a:latin typeface="Arno Pro Caption" panose="02020502040506020403" pitchFamily="18" charset="0"/>
              </a:rPr>
              <a:t>, </a:t>
            </a:r>
            <a:r>
              <a:rPr lang="en-US" dirty="0" smtClean="0">
                <a:solidFill>
                  <a:srgbClr val="010101"/>
                </a:solidFill>
                <a:latin typeface="Arno Pro Caption" panose="02020502040506020403" pitchFamily="18" charset="0"/>
              </a:rPr>
              <a:t>by</a:t>
            </a:r>
            <a:r>
              <a:rPr lang="el-GR" dirty="0" smtClean="0">
                <a:solidFill>
                  <a:srgbClr val="010101"/>
                </a:solidFill>
                <a:latin typeface="Arno Pro Caption" panose="02020502040506020403" pitchFamily="18" charset="0"/>
              </a:rPr>
              <a:t> </a:t>
            </a:r>
            <a:r>
              <a:rPr lang="en-US" b="1" i="1" dirty="0" smtClean="0">
                <a:solidFill>
                  <a:srgbClr val="FF0000"/>
                </a:solidFill>
                <a:latin typeface="Arno Pro Caption" panose="02020502040506020403" pitchFamily="18" charset="0"/>
              </a:rPr>
              <a:t>m </a:t>
            </a:r>
            <a:r>
              <a:rPr lang="en-US" b="1" i="1" dirty="0">
                <a:solidFill>
                  <a:srgbClr val="FF0000"/>
                </a:solidFill>
                <a:latin typeface="Arno Pro Caption" panose="02020502040506020403" pitchFamily="18" charset="0"/>
              </a:rPr>
              <a:t>= </a:t>
            </a:r>
            <a:r>
              <a:rPr lang="el-GR" b="1" i="1" dirty="0" smtClean="0">
                <a:solidFill>
                  <a:srgbClr val="FF0000"/>
                </a:solidFill>
                <a:latin typeface="Arno Pro Caption" panose="02020502040506020403" pitchFamily="18" charset="0"/>
              </a:rPr>
              <a:t>ρ</a:t>
            </a:r>
            <a:r>
              <a:rPr lang="en-US" b="1" i="1" dirty="0" smtClean="0">
                <a:solidFill>
                  <a:srgbClr val="FF0000"/>
                </a:solidFill>
                <a:latin typeface="Arno Pro Caption" panose="02020502040506020403" pitchFamily="18" charset="0"/>
              </a:rPr>
              <a:t> </a:t>
            </a:r>
            <a:r>
              <a:rPr lang="en-US" b="1" i="1" dirty="0" err="1" smtClean="0">
                <a:solidFill>
                  <a:srgbClr val="FF0000"/>
                </a:solidFill>
                <a:latin typeface="Arno Pro Caption" panose="02020502040506020403" pitchFamily="18" charset="0"/>
              </a:rPr>
              <a:t>A</a:t>
            </a:r>
            <a:r>
              <a:rPr lang="en-US" b="1" i="1" baseline="-25000" dirty="0" err="1" smtClean="0">
                <a:solidFill>
                  <a:srgbClr val="FF0000"/>
                </a:solidFill>
                <a:latin typeface="Arno Pro Caption" panose="02020502040506020403" pitchFamily="18" charset="0"/>
              </a:rPr>
              <a:t>tank</a:t>
            </a:r>
            <a:r>
              <a:rPr lang="en-US" b="1" i="1" baseline="-25000" dirty="0" smtClean="0">
                <a:solidFill>
                  <a:srgbClr val="FF0000"/>
                </a:solidFill>
                <a:latin typeface="Arno Pro Caption" panose="02020502040506020403" pitchFamily="18" charset="0"/>
              </a:rPr>
              <a:t> </a:t>
            </a:r>
            <a:r>
              <a:rPr lang="en-US" b="1" i="1" dirty="0" smtClean="0">
                <a:solidFill>
                  <a:srgbClr val="FF0000"/>
                </a:solidFill>
                <a:latin typeface="Arno Pro Caption" panose="02020502040506020403" pitchFamily="18" charset="0"/>
              </a:rPr>
              <a:t>h</a:t>
            </a:r>
            <a:endParaRPr lang="el-GR" b="1" i="1" dirty="0">
              <a:solidFill>
                <a:srgbClr val="FF0000"/>
              </a:solidFill>
              <a:latin typeface="Arno Pro Caption" panose="02020502040506020403" pitchFamily="18" charset="0"/>
            </a:endParaRPr>
          </a:p>
        </p:txBody>
      </p:sp>
      <p:sp>
        <p:nvSpPr>
          <p:cNvPr id="5" name="Rectangle 4"/>
          <p:cNvSpPr/>
          <p:nvPr/>
        </p:nvSpPr>
        <p:spPr>
          <a:xfrm>
            <a:off x="519038" y="4520290"/>
            <a:ext cx="7862961" cy="1200329"/>
          </a:xfrm>
          <a:prstGeom prst="rect">
            <a:avLst/>
          </a:prstGeom>
        </p:spPr>
        <p:txBody>
          <a:bodyPr wrap="square">
            <a:spAutoFit/>
          </a:bodyPr>
          <a:lstStyle/>
          <a:p>
            <a:r>
              <a:rPr lang="en-US" dirty="0">
                <a:latin typeface="Arno Pro Caption" panose="02020502040506020403" pitchFamily="18" charset="0"/>
              </a:rPr>
              <a:t>S</a:t>
            </a:r>
            <a:r>
              <a:rPr lang="en-US" dirty="0" smtClean="0">
                <a:latin typeface="Arno Pro Caption" panose="02020502040506020403" pitchFamily="18" charset="0"/>
              </a:rPr>
              <a:t>uch </a:t>
            </a:r>
            <a:r>
              <a:rPr lang="en-US" dirty="0">
                <a:latin typeface="Arno Pro Caption" panose="02020502040506020403" pitchFamily="18" charset="0"/>
              </a:rPr>
              <a:t>problems are typically time-dependent </a:t>
            </a:r>
            <a:r>
              <a:rPr lang="en-US" dirty="0" smtClean="0">
                <a:latin typeface="Arno Pro Caption" panose="02020502040506020403" pitchFamily="18" charset="0"/>
              </a:rPr>
              <a:t>problems (problems </a:t>
            </a:r>
            <a:r>
              <a:rPr lang="en-US" dirty="0">
                <a:latin typeface="Arno Pro Caption" panose="02020502040506020403" pitchFamily="18" charset="0"/>
              </a:rPr>
              <a:t>in which time </a:t>
            </a:r>
            <a:r>
              <a:rPr lang="en-US" b="1" i="1" dirty="0">
                <a:solidFill>
                  <a:srgbClr val="FF0000"/>
                </a:solidFill>
                <a:latin typeface="Arno Pro Caption" panose="02020502040506020403" pitchFamily="18" charset="0"/>
              </a:rPr>
              <a:t>t</a:t>
            </a:r>
            <a:r>
              <a:rPr lang="en-US" dirty="0">
                <a:latin typeface="Arno Pro Caption" panose="02020502040506020403" pitchFamily="18" charset="0"/>
              </a:rPr>
              <a:t> is the independent variable), the </a:t>
            </a:r>
            <a:r>
              <a:rPr lang="en-US" dirty="0" smtClean="0">
                <a:latin typeface="Arno Pro Caption" panose="02020502040506020403" pitchFamily="18" charset="0"/>
              </a:rPr>
              <a:t>constraint is </a:t>
            </a:r>
            <a:r>
              <a:rPr lang="en-US" dirty="0">
                <a:latin typeface="Arno Pro Caption" panose="02020502040506020403" pitchFamily="18" charset="0"/>
              </a:rPr>
              <a:t>called an </a:t>
            </a:r>
            <a:r>
              <a:rPr lang="en-US" b="1" dirty="0">
                <a:solidFill>
                  <a:srgbClr val="FF0000"/>
                </a:solidFill>
                <a:latin typeface="Arno Pro Caption" panose="02020502040506020403" pitchFamily="18" charset="0"/>
              </a:rPr>
              <a:t>initial condition </a:t>
            </a:r>
            <a:r>
              <a:rPr lang="en-US" dirty="0">
                <a:latin typeface="Arno Pro Caption" panose="02020502040506020403" pitchFamily="18" charset="0"/>
              </a:rPr>
              <a:t>and the problem is called an </a:t>
            </a:r>
            <a:r>
              <a:rPr lang="en-US" b="1" dirty="0" smtClean="0">
                <a:solidFill>
                  <a:srgbClr val="FF0000"/>
                </a:solidFill>
                <a:latin typeface="Arno Pro Caption" panose="02020502040506020403" pitchFamily="18" charset="0"/>
              </a:rPr>
              <a:t>initial value problem </a:t>
            </a:r>
            <a:r>
              <a:rPr lang="en-US" b="1" dirty="0">
                <a:solidFill>
                  <a:srgbClr val="FF0000"/>
                </a:solidFill>
                <a:latin typeface="Arno Pro Caption" panose="02020502040506020403" pitchFamily="18" charset="0"/>
              </a:rPr>
              <a:t>(IVP)</a:t>
            </a:r>
            <a:r>
              <a:rPr lang="en-US" dirty="0">
                <a:latin typeface="Arno Pro Caption" panose="02020502040506020403" pitchFamily="18" charset="0"/>
              </a:rPr>
              <a:t>. Such a constraint associated with </a:t>
            </a:r>
            <a:r>
              <a:rPr lang="en-US" dirty="0" smtClean="0">
                <a:latin typeface="Arno Pro Caption" panose="02020502040506020403" pitchFamily="18" charset="0"/>
              </a:rPr>
              <a:t>the above equation may be </a:t>
            </a:r>
            <a:r>
              <a:rPr lang="en-US" dirty="0">
                <a:latin typeface="Arno Pro Caption" panose="02020502040506020403" pitchFamily="18" charset="0"/>
              </a:rPr>
              <a:t>written as:</a:t>
            </a:r>
            <a:endParaRPr lang="el-GR" dirty="0">
              <a:latin typeface="Arno Pro Caption" panose="02020502040506020403" pitchFamily="18" charset="0"/>
            </a:endParaRPr>
          </a:p>
        </p:txBody>
      </p:sp>
      <p:graphicFrame>
        <p:nvGraphicFramePr>
          <p:cNvPr id="6" name="Object 5"/>
          <p:cNvGraphicFramePr>
            <a:graphicFrameLocks noChangeAspect="1"/>
          </p:cNvGraphicFramePr>
          <p:nvPr>
            <p:extLst>
              <p:ext uri="{D42A27DB-BD31-4B8C-83A1-F6EECF244321}">
                <p14:modId xmlns:p14="http://schemas.microsoft.com/office/powerpoint/2010/main" val="3296755279"/>
              </p:ext>
            </p:extLst>
          </p:nvPr>
        </p:nvGraphicFramePr>
        <p:xfrm>
          <a:off x="2125230" y="5735859"/>
          <a:ext cx="4213225" cy="438150"/>
        </p:xfrm>
        <a:graphic>
          <a:graphicData uri="http://schemas.openxmlformats.org/presentationml/2006/ole">
            <mc:AlternateContent xmlns:mc="http://schemas.openxmlformats.org/markup-compatibility/2006">
              <mc:Choice xmlns:v="urn:schemas-microsoft-com:vml" Requires="v">
                <p:oleObj spid="_x0000_s45143" name="Equation" r:id="rId5" imgW="2197080" imgH="228600" progId="Equation.DSMT4">
                  <p:embed/>
                </p:oleObj>
              </mc:Choice>
              <mc:Fallback>
                <p:oleObj name="Equation" r:id="rId5" imgW="2197080" imgH="228600" progId="Equation.DSMT4">
                  <p:embed/>
                  <p:pic>
                    <p:nvPicPr>
                      <p:cNvPr id="0" name=""/>
                      <p:cNvPicPr/>
                      <p:nvPr/>
                    </p:nvPicPr>
                    <p:blipFill>
                      <a:blip r:embed="rId6"/>
                      <a:stretch>
                        <a:fillRect/>
                      </a:stretch>
                    </p:blipFill>
                    <p:spPr>
                      <a:xfrm>
                        <a:off x="2125230" y="5735859"/>
                        <a:ext cx="4213225" cy="438150"/>
                      </a:xfrm>
                      <a:prstGeom prst="rect">
                        <a:avLst/>
                      </a:prstGeom>
                      <a:solidFill>
                        <a:schemeClr val="accent5">
                          <a:lumMod val="40000"/>
                          <a:lumOff val="60000"/>
                          <a:alpha val="44000"/>
                        </a:schemeClr>
                      </a:solidFill>
                      <a:ln w="22225">
                        <a:solidFill>
                          <a:schemeClr val="accent1"/>
                        </a:solidFill>
                      </a:ln>
                    </p:spPr>
                  </p:pic>
                </p:oleObj>
              </mc:Fallback>
            </mc:AlternateContent>
          </a:graphicData>
        </a:graphic>
      </p:graphicFrame>
      <p:sp>
        <p:nvSpPr>
          <p:cNvPr id="7" name="Slide Number Placeholder 6"/>
          <p:cNvSpPr>
            <a:spLocks noGrp="1"/>
          </p:cNvSpPr>
          <p:nvPr>
            <p:ph type="sldNum" sz="quarter" idx="12"/>
          </p:nvPr>
        </p:nvSpPr>
        <p:spPr/>
        <p:txBody>
          <a:bodyPr/>
          <a:lstStyle/>
          <a:p>
            <a:pPr>
              <a:defRPr/>
            </a:pPr>
            <a:fld id="{1CCCA521-1CA5-4D9B-AC10-850ADFFC2AB5}" type="slidenum">
              <a:rPr lang="ar-SA" smtClean="0">
                <a:latin typeface="Berlin Sans FB" panose="020E0602020502020306" pitchFamily="34" charset="0"/>
              </a:rPr>
              <a:pPr>
                <a:defRPr/>
              </a:pPr>
              <a:t>41</a:t>
            </a:fld>
            <a:endParaRPr lang="en-US" dirty="0">
              <a:latin typeface="Berlin Sans FB" panose="020E0602020502020306" pitchFamily="34" charset="0"/>
            </a:endParaRPr>
          </a:p>
        </p:txBody>
      </p:sp>
    </p:spTree>
    <p:extLst>
      <p:ext uri="{BB962C8B-B14F-4D97-AF65-F5344CB8AC3E}">
        <p14:creationId xmlns:p14="http://schemas.microsoft.com/office/powerpoint/2010/main" val="135599646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lstStyle/>
          <a:p>
            <a:r>
              <a:rPr lang="en-US" dirty="0">
                <a:solidFill>
                  <a:srgbClr val="00B050"/>
                </a:solidFill>
              </a:rPr>
              <a:t>Analytical solution of a first-order ODE</a:t>
            </a:r>
            <a:endParaRPr lang="el-GR" dirty="0">
              <a:solidFill>
                <a:srgbClr val="00B050"/>
              </a:solidFill>
            </a:endParaRPr>
          </a:p>
        </p:txBody>
      </p:sp>
      <p:sp>
        <p:nvSpPr>
          <p:cNvPr id="3" name="Content Placeholder 2"/>
          <p:cNvSpPr>
            <a:spLocks noGrp="1"/>
          </p:cNvSpPr>
          <p:nvPr>
            <p:ph idx="1"/>
          </p:nvPr>
        </p:nvSpPr>
        <p:spPr>
          <a:xfrm>
            <a:off x="457200" y="1219200"/>
            <a:ext cx="8229600" cy="4906963"/>
          </a:xfrm>
        </p:spPr>
        <p:txBody>
          <a:bodyPr/>
          <a:lstStyle/>
          <a:p>
            <a:r>
              <a:rPr lang="en-US" sz="2400" dirty="0">
                <a:latin typeface="Arno Pro Caption" panose="02020502040506020403" pitchFamily="18" charset="0"/>
              </a:rPr>
              <a:t>Analytical solution of an ODE is a mathematical expression of the </a:t>
            </a:r>
            <a:r>
              <a:rPr lang="en-US" sz="2400" dirty="0" smtClean="0">
                <a:latin typeface="Arno Pro Caption" panose="02020502040506020403" pitchFamily="18" charset="0"/>
              </a:rPr>
              <a:t>function </a:t>
            </a:r>
            <a:r>
              <a:rPr lang="en-US" sz="2400" b="1" i="1" dirty="0" smtClean="0">
                <a:solidFill>
                  <a:srgbClr val="00B050"/>
                </a:solidFill>
                <a:latin typeface="Arno Pro Caption" panose="02020502040506020403" pitchFamily="18" charset="0"/>
              </a:rPr>
              <a:t>y(x</a:t>
            </a:r>
            <a:r>
              <a:rPr lang="en-US" sz="2400" b="1" i="1" dirty="0">
                <a:solidFill>
                  <a:srgbClr val="00B050"/>
                </a:solidFill>
                <a:latin typeface="Arno Pro Caption" panose="02020502040506020403" pitchFamily="18" charset="0"/>
              </a:rPr>
              <a:t>)</a:t>
            </a:r>
            <a:r>
              <a:rPr lang="en-US" sz="2400" dirty="0">
                <a:latin typeface="Arno Pro Caption" panose="02020502040506020403" pitchFamily="18" charset="0"/>
              </a:rPr>
              <a:t> that satisfies the differential equation and has the </a:t>
            </a:r>
            <a:r>
              <a:rPr lang="en-US" sz="2400" dirty="0" smtClean="0">
                <a:latin typeface="Arno Pro Caption" panose="02020502040506020403" pitchFamily="18" charset="0"/>
              </a:rPr>
              <a:t>value </a:t>
            </a:r>
            <a:r>
              <a:rPr lang="en-US" sz="2400" b="1" i="1" dirty="0" smtClean="0">
                <a:solidFill>
                  <a:srgbClr val="00B050"/>
                </a:solidFill>
                <a:latin typeface="Arno Pro Caption" panose="02020502040506020403" pitchFamily="18" charset="0"/>
              </a:rPr>
              <a:t>y(x</a:t>
            </a:r>
            <a:r>
              <a:rPr lang="en-US" sz="2400" b="1" i="1" baseline="-25000" dirty="0" smtClean="0">
                <a:solidFill>
                  <a:srgbClr val="00B050"/>
                </a:solidFill>
                <a:latin typeface="Arno Pro Caption" panose="02020502040506020403" pitchFamily="18" charset="0"/>
              </a:rPr>
              <a:t>1</a:t>
            </a:r>
            <a:r>
              <a:rPr lang="en-US" sz="2400" b="1" i="1" dirty="0">
                <a:solidFill>
                  <a:srgbClr val="00B050"/>
                </a:solidFill>
                <a:latin typeface="Arno Pro Caption" panose="02020502040506020403" pitchFamily="18" charset="0"/>
              </a:rPr>
              <a:t>) = </a:t>
            </a:r>
            <a:r>
              <a:rPr lang="en-US" sz="2400" b="1" i="1" dirty="0" smtClean="0">
                <a:solidFill>
                  <a:srgbClr val="00B050"/>
                </a:solidFill>
                <a:latin typeface="Arno Pro Caption" panose="02020502040506020403" pitchFamily="18" charset="0"/>
              </a:rPr>
              <a:t>y</a:t>
            </a:r>
            <a:r>
              <a:rPr lang="en-US" sz="2400" b="1" i="1" baseline="-25000" dirty="0" smtClean="0">
                <a:solidFill>
                  <a:srgbClr val="00B050"/>
                </a:solidFill>
                <a:latin typeface="Arno Pro Caption" panose="02020502040506020403" pitchFamily="18" charset="0"/>
              </a:rPr>
              <a:t>1</a:t>
            </a:r>
          </a:p>
          <a:p>
            <a:r>
              <a:rPr lang="en-US" sz="2400" dirty="0" smtClean="0">
                <a:latin typeface="Arno Pro Caption" panose="02020502040506020403" pitchFamily="18" charset="0"/>
              </a:rPr>
              <a:t>Once </a:t>
            </a:r>
            <a:r>
              <a:rPr lang="en-US" sz="2400" dirty="0">
                <a:latin typeface="Arno Pro Caption" panose="02020502040506020403" pitchFamily="18" charset="0"/>
              </a:rPr>
              <a:t>the function </a:t>
            </a:r>
            <a:r>
              <a:rPr lang="en-US" sz="2400" b="1" i="1" dirty="0">
                <a:solidFill>
                  <a:srgbClr val="00B050"/>
                </a:solidFill>
                <a:latin typeface="Arno Pro Caption" panose="02020502040506020403" pitchFamily="18" charset="0"/>
              </a:rPr>
              <a:t>y(x)</a:t>
            </a:r>
            <a:r>
              <a:rPr lang="en-US" sz="2400" dirty="0">
                <a:latin typeface="Arno Pro Caption" panose="02020502040506020403" pitchFamily="18" charset="0"/>
              </a:rPr>
              <a:t> is known, its value at any </a:t>
            </a:r>
            <a:r>
              <a:rPr lang="en-US" sz="2400" b="1" i="1" dirty="0">
                <a:solidFill>
                  <a:srgbClr val="00B050"/>
                </a:solidFill>
                <a:latin typeface="Arno Pro Caption" panose="02020502040506020403" pitchFamily="18" charset="0"/>
              </a:rPr>
              <a:t>x</a:t>
            </a:r>
            <a:r>
              <a:rPr lang="en-US" sz="2400" dirty="0">
                <a:latin typeface="Arno Pro Caption" panose="02020502040506020403" pitchFamily="18" charset="0"/>
              </a:rPr>
              <a:t> can </a:t>
            </a:r>
            <a:r>
              <a:rPr lang="en-US" sz="2400" dirty="0" smtClean="0">
                <a:latin typeface="Arno Pro Caption" panose="02020502040506020403" pitchFamily="18" charset="0"/>
              </a:rPr>
              <a:t>be calculated</a:t>
            </a:r>
            <a:r>
              <a:rPr lang="en-US" sz="2400" dirty="0">
                <a:latin typeface="Arno Pro Caption" panose="02020502040506020403" pitchFamily="18" charset="0"/>
              </a:rPr>
              <a:t>. </a:t>
            </a:r>
            <a:r>
              <a:rPr lang="en-US" sz="2400" dirty="0" smtClean="0">
                <a:latin typeface="Arno Pro Caption" panose="02020502040506020403" pitchFamily="18" charset="0"/>
              </a:rPr>
              <a:t> There </a:t>
            </a:r>
            <a:r>
              <a:rPr lang="en-US" sz="2400" dirty="0">
                <a:latin typeface="Arno Pro Caption" panose="02020502040506020403" pitchFamily="18" charset="0"/>
              </a:rPr>
              <a:t>are techniques for </a:t>
            </a:r>
            <a:r>
              <a:rPr lang="en-US" sz="2400" dirty="0" smtClean="0">
                <a:latin typeface="Arno Pro Caption" panose="02020502040506020403" pitchFamily="18" charset="0"/>
              </a:rPr>
              <a:t>solving relatively </a:t>
            </a:r>
            <a:r>
              <a:rPr lang="en-US" sz="2400" dirty="0">
                <a:latin typeface="Arno Pro Caption" panose="02020502040506020403" pitchFamily="18" charset="0"/>
              </a:rPr>
              <a:t>simple first-order ODEs, but </a:t>
            </a:r>
            <a:r>
              <a:rPr lang="en-US" sz="2400" u="sng" dirty="0">
                <a:latin typeface="Arno Pro Caption" panose="02020502040506020403" pitchFamily="18" charset="0"/>
              </a:rPr>
              <a:t>in many situations an </a:t>
            </a:r>
            <a:r>
              <a:rPr lang="en-US" sz="2400" u="sng" dirty="0" smtClean="0">
                <a:latin typeface="Arno Pro Caption" panose="02020502040506020403" pitchFamily="18" charset="0"/>
              </a:rPr>
              <a:t>analytical solution </a:t>
            </a:r>
            <a:r>
              <a:rPr lang="en-US" sz="2400" u="sng" dirty="0">
                <a:latin typeface="Arno Pro Caption" panose="02020502040506020403" pitchFamily="18" charset="0"/>
              </a:rPr>
              <a:t>is not possible</a:t>
            </a:r>
            <a:r>
              <a:rPr lang="en-US" sz="2400" dirty="0">
                <a:latin typeface="Arno Pro Caption" panose="02020502040506020403" pitchFamily="18" charset="0"/>
              </a:rPr>
              <a:t>.</a:t>
            </a:r>
            <a:endParaRPr lang="el-GR" sz="2400" dirty="0">
              <a:latin typeface="Arno Pro Caption" panose="02020502040506020403" pitchFamily="18" charset="0"/>
            </a:endParaRPr>
          </a:p>
        </p:txBody>
      </p:sp>
      <p:sp>
        <p:nvSpPr>
          <p:cNvPr id="5" name="Slide Number Placeholder 4"/>
          <p:cNvSpPr>
            <a:spLocks noGrp="1"/>
          </p:cNvSpPr>
          <p:nvPr>
            <p:ph type="sldNum" sz="quarter" idx="12"/>
          </p:nvPr>
        </p:nvSpPr>
        <p:spPr/>
        <p:txBody>
          <a:bodyPr/>
          <a:lstStyle/>
          <a:p>
            <a:pPr>
              <a:defRPr/>
            </a:pPr>
            <a:fld id="{1CCCA521-1CA5-4D9B-AC10-850ADFFC2AB5}" type="slidenum">
              <a:rPr lang="ar-SA" smtClean="0">
                <a:latin typeface="Berlin Sans FB" panose="020E0602020502020306" pitchFamily="34" charset="0"/>
              </a:rPr>
              <a:pPr>
                <a:defRPr/>
              </a:pPr>
              <a:t>42</a:t>
            </a:fld>
            <a:endParaRPr lang="en-US" dirty="0">
              <a:latin typeface="Berlin Sans FB" panose="020E0602020502020306" pitchFamily="34" charset="0"/>
            </a:endParaRPr>
          </a:p>
        </p:txBody>
      </p:sp>
    </p:spTree>
    <p:extLst>
      <p:ext uri="{BB962C8B-B14F-4D97-AF65-F5344CB8AC3E}">
        <p14:creationId xmlns:p14="http://schemas.microsoft.com/office/powerpoint/2010/main" val="328792058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lstStyle/>
          <a:p>
            <a:r>
              <a:rPr lang="en-US" dirty="0">
                <a:solidFill>
                  <a:schemeClr val="accent6">
                    <a:lumMod val="75000"/>
                  </a:schemeClr>
                </a:solidFill>
              </a:rPr>
              <a:t>Numerical solution of a first-order ODE</a:t>
            </a:r>
            <a:endParaRPr lang="el-GR" dirty="0">
              <a:solidFill>
                <a:schemeClr val="accent6">
                  <a:lumMod val="75000"/>
                </a:schemeClr>
              </a:solidFill>
            </a:endParaRPr>
          </a:p>
        </p:txBody>
      </p:sp>
      <p:sp>
        <p:nvSpPr>
          <p:cNvPr id="3" name="Content Placeholder 2"/>
          <p:cNvSpPr>
            <a:spLocks noGrp="1"/>
          </p:cNvSpPr>
          <p:nvPr>
            <p:ph idx="1"/>
          </p:nvPr>
        </p:nvSpPr>
        <p:spPr>
          <a:xfrm>
            <a:off x="304800" y="914400"/>
            <a:ext cx="8382000" cy="5211763"/>
          </a:xfrm>
        </p:spPr>
        <p:txBody>
          <a:bodyPr/>
          <a:lstStyle/>
          <a:p>
            <a:r>
              <a:rPr lang="en-US" sz="2000" dirty="0">
                <a:latin typeface="Arno Pro Caption" panose="02020502040506020403" pitchFamily="18" charset="0"/>
              </a:rPr>
              <a:t>A numerical solution of a first order ODE </a:t>
            </a:r>
            <a:r>
              <a:rPr lang="en-US" sz="2000" dirty="0" smtClean="0">
                <a:latin typeface="Arno Pro Caption" panose="02020502040506020403" pitchFamily="18" charset="0"/>
              </a:rPr>
              <a:t>is a set </a:t>
            </a:r>
            <a:r>
              <a:rPr lang="en-US" sz="2000" dirty="0">
                <a:latin typeface="Arno Pro Caption" panose="02020502040506020403" pitchFamily="18" charset="0"/>
              </a:rPr>
              <a:t>of discrete points that approximate the function </a:t>
            </a:r>
            <a:r>
              <a:rPr lang="en-US" sz="2000" b="1" i="1" dirty="0">
                <a:solidFill>
                  <a:schemeClr val="accent6">
                    <a:lumMod val="75000"/>
                  </a:schemeClr>
                </a:solidFill>
                <a:latin typeface="Arno Pro Caption" panose="02020502040506020403" pitchFamily="18" charset="0"/>
              </a:rPr>
              <a:t>y(x)</a:t>
            </a:r>
            <a:r>
              <a:rPr lang="en-US" sz="2000" dirty="0">
                <a:latin typeface="Arno Pro Caption" panose="02020502040506020403" pitchFamily="18" charset="0"/>
              </a:rPr>
              <a:t>. </a:t>
            </a:r>
            <a:endParaRPr lang="en-US" sz="2000" dirty="0" smtClean="0">
              <a:latin typeface="Arno Pro Caption" panose="02020502040506020403" pitchFamily="18" charset="0"/>
            </a:endParaRPr>
          </a:p>
          <a:p>
            <a:r>
              <a:rPr lang="en-US" sz="2000" dirty="0" smtClean="0">
                <a:latin typeface="Arno Pro Caption" panose="02020502040506020403" pitchFamily="18" charset="0"/>
              </a:rPr>
              <a:t>When </a:t>
            </a:r>
            <a:r>
              <a:rPr lang="en-US" sz="2000" dirty="0">
                <a:latin typeface="Arno Pro Caption" panose="02020502040506020403" pitchFamily="18" charset="0"/>
              </a:rPr>
              <a:t>a </a:t>
            </a:r>
            <a:r>
              <a:rPr lang="en-US" sz="2000" dirty="0" smtClean="0">
                <a:latin typeface="Arno Pro Caption" panose="02020502040506020403" pitchFamily="18" charset="0"/>
              </a:rPr>
              <a:t>differential equation </a:t>
            </a:r>
            <a:r>
              <a:rPr lang="en-US" sz="2000" dirty="0">
                <a:latin typeface="Arno Pro Caption" panose="02020502040506020403" pitchFamily="18" charset="0"/>
              </a:rPr>
              <a:t>is solved numerically, the problem statement </a:t>
            </a:r>
            <a:r>
              <a:rPr lang="en-US" sz="2000" dirty="0" smtClean="0">
                <a:latin typeface="Arno Pro Caption" panose="02020502040506020403" pitchFamily="18" charset="0"/>
              </a:rPr>
              <a:t>also includes </a:t>
            </a:r>
            <a:r>
              <a:rPr lang="en-US" sz="2000" dirty="0">
                <a:latin typeface="Arno Pro Caption" panose="02020502040506020403" pitchFamily="18" charset="0"/>
              </a:rPr>
              <a:t>the domain of the solution. </a:t>
            </a:r>
            <a:endParaRPr lang="en-US" sz="2000" dirty="0" smtClean="0">
              <a:latin typeface="Arno Pro Caption" panose="02020502040506020403" pitchFamily="18" charset="0"/>
            </a:endParaRPr>
          </a:p>
          <a:p>
            <a:r>
              <a:rPr lang="en-US" sz="2000" dirty="0" smtClean="0">
                <a:latin typeface="Arno Pro Caption" panose="02020502040506020403" pitchFamily="18" charset="0"/>
              </a:rPr>
              <a:t>For </a:t>
            </a:r>
            <a:r>
              <a:rPr lang="en-US" sz="2000" dirty="0">
                <a:latin typeface="Arno Pro Caption" panose="02020502040506020403" pitchFamily="18" charset="0"/>
              </a:rPr>
              <a:t>example, a solution is </a:t>
            </a:r>
            <a:r>
              <a:rPr lang="en-US" sz="2000" dirty="0" smtClean="0">
                <a:latin typeface="Arno Pro Caption" panose="02020502040506020403" pitchFamily="18" charset="0"/>
              </a:rPr>
              <a:t>required for </a:t>
            </a:r>
            <a:r>
              <a:rPr lang="en-US" sz="2000" dirty="0">
                <a:latin typeface="Arno Pro Caption" panose="02020502040506020403" pitchFamily="18" charset="0"/>
              </a:rPr>
              <a:t>values of the independent variable from </a:t>
            </a:r>
            <a:r>
              <a:rPr lang="en-US" sz="2000" b="1" i="1" dirty="0">
                <a:solidFill>
                  <a:schemeClr val="accent6">
                    <a:lumMod val="75000"/>
                  </a:schemeClr>
                </a:solidFill>
                <a:latin typeface="Arno Pro Caption" panose="02020502040506020403" pitchFamily="18" charset="0"/>
              </a:rPr>
              <a:t>x = a </a:t>
            </a:r>
            <a:r>
              <a:rPr lang="en-US" sz="2000" dirty="0">
                <a:latin typeface="Arno Pro Caption" panose="02020502040506020403" pitchFamily="18" charset="0"/>
              </a:rPr>
              <a:t>to </a:t>
            </a:r>
            <a:r>
              <a:rPr lang="en-US" sz="2000" b="1" i="1" dirty="0">
                <a:solidFill>
                  <a:schemeClr val="accent6">
                    <a:lumMod val="75000"/>
                  </a:schemeClr>
                </a:solidFill>
                <a:latin typeface="Arno Pro Caption" panose="02020502040506020403" pitchFamily="18" charset="0"/>
              </a:rPr>
              <a:t>x = b </a:t>
            </a:r>
            <a:r>
              <a:rPr lang="en-US" sz="2000" dirty="0">
                <a:latin typeface="Arno Pro Caption" panose="02020502040506020403" pitchFamily="18" charset="0"/>
              </a:rPr>
              <a:t>(</a:t>
            </a:r>
            <a:r>
              <a:rPr lang="en-US" sz="2000" dirty="0" smtClean="0">
                <a:latin typeface="Arno Pro Caption" panose="02020502040506020403" pitchFamily="18" charset="0"/>
              </a:rPr>
              <a:t>the domain </a:t>
            </a:r>
            <a:r>
              <a:rPr lang="en-US" sz="2000" dirty="0">
                <a:latin typeface="Arno Pro Caption" panose="02020502040506020403" pitchFamily="18" charset="0"/>
              </a:rPr>
              <a:t>is </a:t>
            </a:r>
            <a:r>
              <a:rPr lang="en-US" sz="2000" b="1" i="1" dirty="0">
                <a:solidFill>
                  <a:schemeClr val="accent6">
                    <a:lumMod val="75000"/>
                  </a:schemeClr>
                </a:solidFill>
                <a:latin typeface="Arno Pro Caption" panose="02020502040506020403" pitchFamily="18" charset="0"/>
              </a:rPr>
              <a:t>[a, b] </a:t>
            </a:r>
            <a:r>
              <a:rPr lang="en-US" sz="2000" dirty="0">
                <a:latin typeface="Arno Pro Caption" panose="02020502040506020403" pitchFamily="18" charset="0"/>
              </a:rPr>
              <a:t>). </a:t>
            </a:r>
            <a:endParaRPr lang="en-US" sz="2000" dirty="0" smtClean="0">
              <a:latin typeface="Arno Pro Caption" panose="02020502040506020403" pitchFamily="18" charset="0"/>
            </a:endParaRPr>
          </a:p>
          <a:p>
            <a:r>
              <a:rPr lang="en-US" sz="2000" dirty="0" smtClean="0">
                <a:latin typeface="Arno Pro Caption" panose="02020502040506020403" pitchFamily="18" charset="0"/>
              </a:rPr>
              <a:t>Depending </a:t>
            </a:r>
            <a:r>
              <a:rPr lang="en-US" sz="2000" dirty="0">
                <a:latin typeface="Arno Pro Caption" panose="02020502040506020403" pitchFamily="18" charset="0"/>
              </a:rPr>
              <a:t>on the numerical method used to solve </a:t>
            </a:r>
            <a:r>
              <a:rPr lang="en-US" sz="2000" dirty="0" smtClean="0">
                <a:latin typeface="Arno Pro Caption" panose="02020502040506020403" pitchFamily="18" charset="0"/>
              </a:rPr>
              <a:t>the equation</a:t>
            </a:r>
            <a:r>
              <a:rPr lang="en-US" sz="2000" dirty="0">
                <a:latin typeface="Arno Pro Caption" panose="02020502040506020403" pitchFamily="18" charset="0"/>
              </a:rPr>
              <a:t>, the number of points between </a:t>
            </a:r>
            <a:r>
              <a:rPr lang="en-US" sz="2000" b="1" i="1" dirty="0">
                <a:solidFill>
                  <a:schemeClr val="accent6">
                    <a:lumMod val="75000"/>
                  </a:schemeClr>
                </a:solidFill>
                <a:latin typeface="Arno Pro Caption" panose="02020502040506020403" pitchFamily="18" charset="0"/>
              </a:rPr>
              <a:t>a</a:t>
            </a:r>
            <a:r>
              <a:rPr lang="en-US" sz="2000" dirty="0">
                <a:latin typeface="Arno Pro Caption" panose="02020502040506020403" pitchFamily="18" charset="0"/>
              </a:rPr>
              <a:t> and </a:t>
            </a:r>
            <a:r>
              <a:rPr lang="en-US" sz="2000" b="1" i="1" dirty="0">
                <a:solidFill>
                  <a:schemeClr val="accent6">
                    <a:lumMod val="75000"/>
                  </a:schemeClr>
                </a:solidFill>
                <a:latin typeface="Arno Pro Caption" panose="02020502040506020403" pitchFamily="18" charset="0"/>
              </a:rPr>
              <a:t>b</a:t>
            </a:r>
            <a:r>
              <a:rPr lang="en-US" sz="2000" dirty="0">
                <a:latin typeface="Arno Pro Caption" panose="02020502040506020403" pitchFamily="18" charset="0"/>
              </a:rPr>
              <a:t> at which the solution </a:t>
            </a:r>
            <a:r>
              <a:rPr lang="en-US" sz="2000" dirty="0" smtClean="0">
                <a:latin typeface="Arno Pro Caption" panose="02020502040506020403" pitchFamily="18" charset="0"/>
              </a:rPr>
              <a:t>is </a:t>
            </a:r>
            <a:r>
              <a:rPr lang="en-US" sz="2000" dirty="0">
                <a:latin typeface="Arno Pro Caption" panose="02020502040506020403" pitchFamily="18" charset="0"/>
              </a:rPr>
              <a:t>obtained can be set in advance, or it can be decided by the method. </a:t>
            </a:r>
            <a:endParaRPr lang="en-US" sz="2000" dirty="0" smtClean="0">
              <a:latin typeface="Arno Pro Caption" panose="02020502040506020403" pitchFamily="18" charset="0"/>
            </a:endParaRPr>
          </a:p>
          <a:p>
            <a:r>
              <a:rPr lang="en-US" sz="2000" dirty="0" smtClean="0">
                <a:latin typeface="Arno Pro Caption" panose="02020502040506020403" pitchFamily="18" charset="0"/>
              </a:rPr>
              <a:t>For example</a:t>
            </a:r>
            <a:r>
              <a:rPr lang="en-US" sz="2000" dirty="0">
                <a:latin typeface="Arno Pro Caption" panose="02020502040506020403" pitchFamily="18" charset="0"/>
              </a:rPr>
              <a:t>, the domain can be divided into </a:t>
            </a:r>
            <a:r>
              <a:rPr lang="en-US" sz="2000" b="1" i="1" dirty="0">
                <a:solidFill>
                  <a:schemeClr val="accent6">
                    <a:lumMod val="75000"/>
                  </a:schemeClr>
                </a:solidFill>
                <a:latin typeface="Arno Pro Caption" panose="02020502040506020403" pitchFamily="18" charset="0"/>
              </a:rPr>
              <a:t>N</a:t>
            </a:r>
            <a:r>
              <a:rPr lang="en-US" sz="2000" dirty="0">
                <a:latin typeface="Arno Pro Caption" panose="02020502040506020403" pitchFamily="18" charset="0"/>
              </a:rPr>
              <a:t> subintervals of equal </a:t>
            </a:r>
            <a:r>
              <a:rPr lang="en-US" sz="2000" dirty="0" smtClean="0">
                <a:latin typeface="Arno Pro Caption" panose="02020502040506020403" pitchFamily="18" charset="0"/>
              </a:rPr>
              <a:t>width  defined </a:t>
            </a:r>
            <a:r>
              <a:rPr lang="en-US" sz="2000" dirty="0">
                <a:latin typeface="Arno Pro Caption" panose="02020502040506020403" pitchFamily="18" charset="0"/>
              </a:rPr>
              <a:t>by </a:t>
            </a:r>
            <a:r>
              <a:rPr lang="en-US" sz="2000" b="1" i="1" dirty="0">
                <a:solidFill>
                  <a:schemeClr val="accent6">
                    <a:lumMod val="75000"/>
                  </a:schemeClr>
                </a:solidFill>
                <a:latin typeface="Arno Pro Caption" panose="02020502040506020403" pitchFamily="18" charset="0"/>
              </a:rPr>
              <a:t>N + 1 </a:t>
            </a:r>
            <a:r>
              <a:rPr lang="en-US" sz="2000" b="1" i="1" dirty="0" smtClean="0">
                <a:solidFill>
                  <a:schemeClr val="accent6">
                    <a:lumMod val="75000"/>
                  </a:schemeClr>
                </a:solidFill>
                <a:latin typeface="Arno Pro Caption" panose="02020502040506020403" pitchFamily="18" charset="0"/>
              </a:rPr>
              <a:t> </a:t>
            </a:r>
            <a:r>
              <a:rPr lang="en-US" sz="2000" dirty="0" smtClean="0">
                <a:latin typeface="Arno Pro Caption" panose="02020502040506020403" pitchFamily="18" charset="0"/>
              </a:rPr>
              <a:t>values </a:t>
            </a:r>
            <a:r>
              <a:rPr lang="en-US" sz="2000" dirty="0">
                <a:latin typeface="Arno Pro Caption" panose="02020502040506020403" pitchFamily="18" charset="0"/>
              </a:rPr>
              <a:t>of the independent variable from </a:t>
            </a:r>
            <a:r>
              <a:rPr lang="en-US" sz="2000" b="1" i="1" dirty="0">
                <a:solidFill>
                  <a:schemeClr val="accent6">
                    <a:lumMod val="75000"/>
                  </a:schemeClr>
                </a:solidFill>
                <a:latin typeface="Arno Pro Caption" panose="02020502040506020403" pitchFamily="18" charset="0"/>
              </a:rPr>
              <a:t>x</a:t>
            </a:r>
            <a:r>
              <a:rPr lang="en-US" sz="2000" b="1" i="1" baseline="-25000" dirty="0">
                <a:solidFill>
                  <a:schemeClr val="accent6">
                    <a:lumMod val="75000"/>
                  </a:schemeClr>
                </a:solidFill>
                <a:latin typeface="Arno Pro Caption" panose="02020502040506020403" pitchFamily="18" charset="0"/>
              </a:rPr>
              <a:t>1</a:t>
            </a:r>
            <a:r>
              <a:rPr lang="en-US" sz="2000" b="1" i="1" dirty="0">
                <a:solidFill>
                  <a:schemeClr val="accent6">
                    <a:lumMod val="75000"/>
                  </a:schemeClr>
                </a:solidFill>
                <a:latin typeface="Arno Pro Caption" panose="02020502040506020403" pitchFamily="18" charset="0"/>
              </a:rPr>
              <a:t> = a </a:t>
            </a:r>
            <a:r>
              <a:rPr lang="en-US" sz="2000" dirty="0" smtClean="0">
                <a:latin typeface="Arno Pro Caption" panose="02020502040506020403" pitchFamily="18" charset="0"/>
              </a:rPr>
              <a:t>to  </a:t>
            </a:r>
            <a:r>
              <a:rPr lang="en-US" sz="2000" b="1" i="1" dirty="0" smtClean="0">
                <a:solidFill>
                  <a:schemeClr val="accent6">
                    <a:lumMod val="75000"/>
                  </a:schemeClr>
                </a:solidFill>
                <a:latin typeface="Arno Pro Caption" panose="02020502040506020403" pitchFamily="18" charset="0"/>
              </a:rPr>
              <a:t>x</a:t>
            </a:r>
            <a:r>
              <a:rPr lang="en-US" sz="2000" b="1" i="1" baseline="-25000" dirty="0" smtClean="0">
                <a:solidFill>
                  <a:schemeClr val="accent6">
                    <a:lumMod val="75000"/>
                  </a:schemeClr>
                </a:solidFill>
                <a:latin typeface="Arno Pro Caption" panose="02020502040506020403" pitchFamily="18" charset="0"/>
              </a:rPr>
              <a:t>N+1</a:t>
            </a:r>
            <a:r>
              <a:rPr lang="en-US" sz="2000" b="1" i="1" dirty="0" smtClean="0">
                <a:solidFill>
                  <a:schemeClr val="accent6">
                    <a:lumMod val="75000"/>
                  </a:schemeClr>
                </a:solidFill>
                <a:latin typeface="Arno Pro Caption" panose="02020502040506020403" pitchFamily="18" charset="0"/>
              </a:rPr>
              <a:t> </a:t>
            </a:r>
            <a:r>
              <a:rPr lang="en-US" sz="2000" b="1" i="1" dirty="0">
                <a:solidFill>
                  <a:schemeClr val="accent6">
                    <a:lumMod val="75000"/>
                  </a:schemeClr>
                </a:solidFill>
                <a:latin typeface="Arno Pro Caption" panose="02020502040506020403" pitchFamily="18" charset="0"/>
              </a:rPr>
              <a:t>= </a:t>
            </a:r>
            <a:r>
              <a:rPr lang="en-US" sz="2000" b="1" i="1" dirty="0" smtClean="0">
                <a:solidFill>
                  <a:schemeClr val="accent6">
                    <a:lumMod val="75000"/>
                  </a:schemeClr>
                </a:solidFill>
                <a:latin typeface="Arno Pro Caption" panose="02020502040506020403" pitchFamily="18" charset="0"/>
              </a:rPr>
              <a:t>b </a:t>
            </a:r>
            <a:r>
              <a:rPr lang="en-US" sz="2000" dirty="0" smtClean="0">
                <a:latin typeface="Arno Pro Caption" panose="02020502040506020403" pitchFamily="18" charset="0"/>
              </a:rPr>
              <a:t>. </a:t>
            </a:r>
            <a:r>
              <a:rPr lang="en-US" sz="2000" dirty="0">
                <a:latin typeface="Arno Pro Caption" panose="02020502040506020403" pitchFamily="18" charset="0"/>
              </a:rPr>
              <a:t>The solution consists of values of the dependent </a:t>
            </a:r>
            <a:r>
              <a:rPr lang="en-US" sz="2000" dirty="0" smtClean="0">
                <a:latin typeface="Arno Pro Caption" panose="02020502040506020403" pitchFamily="18" charset="0"/>
              </a:rPr>
              <a:t>variable that </a:t>
            </a:r>
            <a:r>
              <a:rPr lang="en-US" sz="2000" dirty="0">
                <a:latin typeface="Arno Pro Caption" panose="02020502040506020403" pitchFamily="18" charset="0"/>
              </a:rPr>
              <a:t>are determined at each value of the independent variable. </a:t>
            </a:r>
            <a:endParaRPr lang="en-US" sz="2000" dirty="0" smtClean="0">
              <a:latin typeface="Arno Pro Caption" panose="02020502040506020403" pitchFamily="18" charset="0"/>
            </a:endParaRPr>
          </a:p>
          <a:p>
            <a:r>
              <a:rPr lang="en-US" sz="2000" dirty="0" smtClean="0">
                <a:latin typeface="Arno Pro Caption" panose="02020502040506020403" pitchFamily="18" charset="0"/>
              </a:rPr>
              <a:t>The solution then </a:t>
            </a:r>
            <a:r>
              <a:rPr lang="en-US" sz="2000" dirty="0">
                <a:latin typeface="Arno Pro Caption" panose="02020502040506020403" pitchFamily="18" charset="0"/>
              </a:rPr>
              <a:t>is a set of points </a:t>
            </a:r>
            <a:r>
              <a:rPr lang="en-US" sz="2000" b="1" i="1" dirty="0">
                <a:solidFill>
                  <a:schemeClr val="accent6">
                    <a:lumMod val="75000"/>
                  </a:schemeClr>
                </a:solidFill>
                <a:latin typeface="Arno Pro Caption" panose="02020502040506020403" pitchFamily="18" charset="0"/>
              </a:rPr>
              <a:t>(x</a:t>
            </a:r>
            <a:r>
              <a:rPr lang="en-US" sz="2000" b="1" i="1" baseline="-25000" dirty="0">
                <a:solidFill>
                  <a:schemeClr val="accent6">
                    <a:lumMod val="75000"/>
                  </a:schemeClr>
                </a:solidFill>
                <a:latin typeface="Arno Pro Caption" panose="02020502040506020403" pitchFamily="18" charset="0"/>
              </a:rPr>
              <a:t>1</a:t>
            </a:r>
            <a:r>
              <a:rPr lang="en-US" sz="2000" b="1" i="1" dirty="0">
                <a:solidFill>
                  <a:schemeClr val="accent6">
                    <a:lumMod val="75000"/>
                  </a:schemeClr>
                </a:solidFill>
                <a:latin typeface="Arno Pro Caption" panose="02020502040506020403" pitchFamily="18" charset="0"/>
              </a:rPr>
              <a:t> , y</a:t>
            </a:r>
            <a:r>
              <a:rPr lang="en-US" sz="2000" b="1" i="1" baseline="-25000" dirty="0">
                <a:solidFill>
                  <a:schemeClr val="accent6">
                    <a:lumMod val="75000"/>
                  </a:schemeClr>
                </a:solidFill>
                <a:latin typeface="Arno Pro Caption" panose="02020502040506020403" pitchFamily="18" charset="0"/>
              </a:rPr>
              <a:t>1</a:t>
            </a:r>
            <a:r>
              <a:rPr lang="en-US" sz="2000" b="1" i="1" dirty="0">
                <a:solidFill>
                  <a:schemeClr val="accent6">
                    <a:lumMod val="75000"/>
                  </a:schemeClr>
                </a:solidFill>
                <a:latin typeface="Arno Pro Caption" panose="02020502040506020403" pitchFamily="18" charset="0"/>
              </a:rPr>
              <a:t> ), (x</a:t>
            </a:r>
            <a:r>
              <a:rPr lang="en-US" sz="2000" b="1" i="1" baseline="-25000" dirty="0">
                <a:solidFill>
                  <a:schemeClr val="accent6">
                    <a:lumMod val="75000"/>
                  </a:schemeClr>
                </a:solidFill>
                <a:latin typeface="Arno Pro Caption" panose="02020502040506020403" pitchFamily="18" charset="0"/>
              </a:rPr>
              <a:t>2</a:t>
            </a:r>
            <a:r>
              <a:rPr lang="en-US" sz="2000" b="1" i="1" dirty="0">
                <a:solidFill>
                  <a:schemeClr val="accent6">
                    <a:lumMod val="75000"/>
                  </a:schemeClr>
                </a:solidFill>
                <a:latin typeface="Arno Pro Caption" panose="02020502040506020403" pitchFamily="18" charset="0"/>
              </a:rPr>
              <a:t>, </a:t>
            </a:r>
            <a:r>
              <a:rPr lang="en-US" sz="2000" b="1" i="1" dirty="0" smtClean="0">
                <a:solidFill>
                  <a:schemeClr val="accent6">
                    <a:lumMod val="75000"/>
                  </a:schemeClr>
                </a:solidFill>
                <a:latin typeface="Arno Pro Caption" panose="02020502040506020403" pitchFamily="18" charset="0"/>
              </a:rPr>
              <a:t>y</a:t>
            </a:r>
            <a:r>
              <a:rPr lang="en-US" sz="2000" b="1" i="1" baseline="-25000" dirty="0" smtClean="0">
                <a:solidFill>
                  <a:schemeClr val="accent6">
                    <a:lumMod val="75000"/>
                  </a:schemeClr>
                </a:solidFill>
                <a:latin typeface="Arno Pro Caption" panose="02020502040506020403" pitchFamily="18" charset="0"/>
              </a:rPr>
              <a:t>2</a:t>
            </a:r>
            <a:r>
              <a:rPr lang="en-US" sz="2000" b="1" i="1" dirty="0">
                <a:solidFill>
                  <a:schemeClr val="accent6">
                    <a:lumMod val="75000"/>
                  </a:schemeClr>
                </a:solidFill>
                <a:latin typeface="Arno Pro Caption" panose="02020502040506020403" pitchFamily="18" charset="0"/>
              </a:rPr>
              <a:t>), ... , (</a:t>
            </a:r>
            <a:r>
              <a:rPr lang="en-US" sz="2000" b="1" i="1" dirty="0" err="1">
                <a:solidFill>
                  <a:schemeClr val="accent6">
                    <a:lumMod val="75000"/>
                  </a:schemeClr>
                </a:solidFill>
                <a:latin typeface="Arno Pro Caption" panose="02020502040506020403" pitchFamily="18" charset="0"/>
              </a:rPr>
              <a:t>x</a:t>
            </a:r>
            <a:r>
              <a:rPr lang="en-US" sz="2000" b="1" i="1" baseline="-25000" dirty="0" err="1">
                <a:solidFill>
                  <a:schemeClr val="accent6">
                    <a:lumMod val="75000"/>
                  </a:schemeClr>
                </a:solidFill>
                <a:latin typeface="Arno Pro Caption" panose="02020502040506020403" pitchFamily="18" charset="0"/>
              </a:rPr>
              <a:t>N</a:t>
            </a:r>
            <a:r>
              <a:rPr lang="en-US" sz="2000" b="1" i="1" baseline="-25000" dirty="0">
                <a:solidFill>
                  <a:schemeClr val="accent6">
                    <a:lumMod val="75000"/>
                  </a:schemeClr>
                </a:solidFill>
                <a:latin typeface="Arno Pro Caption" panose="02020502040506020403" pitchFamily="18" charset="0"/>
              </a:rPr>
              <a:t> </a:t>
            </a:r>
            <a:r>
              <a:rPr lang="en-US" sz="2000" b="1" i="1" baseline="-25000" dirty="0" smtClean="0">
                <a:solidFill>
                  <a:schemeClr val="accent6">
                    <a:lumMod val="75000"/>
                  </a:schemeClr>
                </a:solidFill>
                <a:latin typeface="Arno Pro Caption" panose="02020502040506020403" pitchFamily="18" charset="0"/>
              </a:rPr>
              <a:t>+1</a:t>
            </a:r>
            <a:r>
              <a:rPr lang="en-US" sz="2000" b="1" i="1" dirty="0" smtClean="0">
                <a:solidFill>
                  <a:schemeClr val="accent6">
                    <a:lumMod val="75000"/>
                  </a:schemeClr>
                </a:solidFill>
                <a:latin typeface="Arno Pro Caption" panose="02020502040506020403" pitchFamily="18" charset="0"/>
              </a:rPr>
              <a:t> , </a:t>
            </a:r>
            <a:r>
              <a:rPr lang="en-US" sz="2000" b="1" i="1" dirty="0" err="1">
                <a:solidFill>
                  <a:schemeClr val="accent6">
                    <a:lumMod val="75000"/>
                  </a:schemeClr>
                </a:solidFill>
                <a:latin typeface="Arno Pro Caption" panose="02020502040506020403" pitchFamily="18" charset="0"/>
              </a:rPr>
              <a:t>y</a:t>
            </a:r>
            <a:r>
              <a:rPr lang="en-US" sz="2000" b="1" i="1" baseline="-25000" dirty="0" err="1" smtClean="0">
                <a:solidFill>
                  <a:schemeClr val="accent6">
                    <a:lumMod val="75000"/>
                  </a:schemeClr>
                </a:solidFill>
                <a:latin typeface="Arno Pro Caption" panose="02020502040506020403" pitchFamily="18" charset="0"/>
              </a:rPr>
              <a:t>N</a:t>
            </a:r>
            <a:r>
              <a:rPr lang="en-US" sz="2000" b="1" i="1" baseline="-25000" dirty="0" smtClean="0">
                <a:solidFill>
                  <a:schemeClr val="accent6">
                    <a:lumMod val="75000"/>
                  </a:schemeClr>
                </a:solidFill>
                <a:latin typeface="Arno Pro Caption" panose="02020502040506020403" pitchFamily="18" charset="0"/>
              </a:rPr>
              <a:t> </a:t>
            </a:r>
            <a:r>
              <a:rPr lang="en-US" sz="2000" b="1" i="1" baseline="-25000" dirty="0">
                <a:solidFill>
                  <a:schemeClr val="accent6">
                    <a:lumMod val="75000"/>
                  </a:schemeClr>
                </a:solidFill>
                <a:latin typeface="Arno Pro Caption" panose="02020502040506020403" pitchFamily="18" charset="0"/>
              </a:rPr>
              <a:t>+ 1</a:t>
            </a:r>
            <a:r>
              <a:rPr lang="en-US" sz="2000" b="1" i="1" dirty="0">
                <a:solidFill>
                  <a:schemeClr val="accent6">
                    <a:lumMod val="75000"/>
                  </a:schemeClr>
                </a:solidFill>
                <a:latin typeface="Arno Pro Caption" panose="02020502040506020403" pitchFamily="18" charset="0"/>
              </a:rPr>
              <a:t> ) </a:t>
            </a:r>
            <a:r>
              <a:rPr lang="en-US" sz="2000" dirty="0">
                <a:latin typeface="Arno Pro Caption" panose="02020502040506020403" pitchFamily="18" charset="0"/>
              </a:rPr>
              <a:t>that </a:t>
            </a:r>
            <a:r>
              <a:rPr lang="en-US" sz="2000" dirty="0" smtClean="0">
                <a:latin typeface="Arno Pro Caption" panose="02020502040506020403" pitchFamily="18" charset="0"/>
              </a:rPr>
              <a:t>define the </a:t>
            </a:r>
            <a:r>
              <a:rPr lang="en-US" sz="2000" dirty="0">
                <a:latin typeface="Arno Pro Caption" panose="02020502040506020403" pitchFamily="18" charset="0"/>
              </a:rPr>
              <a:t>function </a:t>
            </a:r>
            <a:r>
              <a:rPr lang="en-US" sz="2000" b="1" i="1" dirty="0">
                <a:solidFill>
                  <a:schemeClr val="accent6">
                    <a:lumMod val="75000"/>
                  </a:schemeClr>
                </a:solidFill>
                <a:latin typeface="Arno Pro Caption" panose="02020502040506020403" pitchFamily="18" charset="0"/>
              </a:rPr>
              <a:t>y( x) </a:t>
            </a:r>
            <a:r>
              <a:rPr lang="en-US" sz="2000" dirty="0">
                <a:latin typeface="Arno Pro Caption" panose="02020502040506020403" pitchFamily="18" charset="0"/>
              </a:rPr>
              <a:t>.</a:t>
            </a:r>
            <a:endParaRPr lang="el-GR" sz="2000" dirty="0">
              <a:latin typeface="Arno Pro Caption" panose="02020502040506020403" pitchFamily="18" charset="0"/>
            </a:endParaRPr>
          </a:p>
        </p:txBody>
      </p:sp>
      <p:sp>
        <p:nvSpPr>
          <p:cNvPr id="4" name="Slide Number Placeholder 3"/>
          <p:cNvSpPr>
            <a:spLocks noGrp="1"/>
          </p:cNvSpPr>
          <p:nvPr>
            <p:ph type="sldNum" sz="quarter" idx="12"/>
          </p:nvPr>
        </p:nvSpPr>
        <p:spPr/>
        <p:txBody>
          <a:bodyPr/>
          <a:lstStyle/>
          <a:p>
            <a:pPr>
              <a:defRPr/>
            </a:pPr>
            <a:fld id="{1CCCA521-1CA5-4D9B-AC10-850ADFFC2AB5}" type="slidenum">
              <a:rPr lang="ar-SA" smtClean="0">
                <a:latin typeface="Berlin Sans FB" panose="020E0602020502020306" pitchFamily="34" charset="0"/>
              </a:rPr>
              <a:pPr>
                <a:defRPr/>
              </a:pPr>
              <a:t>43</a:t>
            </a:fld>
            <a:endParaRPr lang="en-US" dirty="0">
              <a:latin typeface="Berlin Sans FB" panose="020E0602020502020306" pitchFamily="34" charset="0"/>
            </a:endParaRPr>
          </a:p>
        </p:txBody>
      </p:sp>
    </p:spTree>
    <p:extLst>
      <p:ext uri="{BB962C8B-B14F-4D97-AF65-F5344CB8AC3E}">
        <p14:creationId xmlns:p14="http://schemas.microsoft.com/office/powerpoint/2010/main" val="143136675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b="0" dirty="0">
                <a:solidFill>
                  <a:srgbClr val="002060"/>
                </a:solidFill>
              </a:rPr>
              <a:t>Errors in numerical solution of </a:t>
            </a:r>
            <a:r>
              <a:rPr lang="en-US" b="0" dirty="0" smtClean="0">
                <a:solidFill>
                  <a:srgbClr val="002060"/>
                </a:solidFill>
              </a:rPr>
              <a:t>ODE</a:t>
            </a:r>
            <a:endParaRPr lang="el-GR" dirty="0">
              <a:solidFill>
                <a:srgbClr val="002060"/>
              </a:solidFill>
            </a:endParaRPr>
          </a:p>
        </p:txBody>
      </p:sp>
      <p:sp>
        <p:nvSpPr>
          <p:cNvPr id="3" name="Content Placeholder 2"/>
          <p:cNvSpPr>
            <a:spLocks noGrp="1"/>
          </p:cNvSpPr>
          <p:nvPr>
            <p:ph idx="1"/>
          </p:nvPr>
        </p:nvSpPr>
        <p:spPr>
          <a:xfrm>
            <a:off x="457200" y="1143000"/>
            <a:ext cx="8229600" cy="4983163"/>
          </a:xfrm>
        </p:spPr>
        <p:txBody>
          <a:bodyPr/>
          <a:lstStyle/>
          <a:p>
            <a:r>
              <a:rPr lang="en-US" sz="2000" dirty="0">
                <a:latin typeface="Arno Pro Caption" panose="02020502040506020403" pitchFamily="18" charset="0"/>
              </a:rPr>
              <a:t>Two types of errors, </a:t>
            </a:r>
            <a:r>
              <a:rPr lang="en-US" sz="2000" b="1" dirty="0">
                <a:solidFill>
                  <a:srgbClr val="C00000"/>
                </a:solidFill>
                <a:latin typeface="Arno Pro Caption" panose="02020502040506020403" pitchFamily="18" charset="0"/>
              </a:rPr>
              <a:t>round-off errors </a:t>
            </a:r>
            <a:r>
              <a:rPr lang="en-US" sz="2000" dirty="0">
                <a:latin typeface="Arno Pro Caption" panose="02020502040506020403" pitchFamily="18" charset="0"/>
              </a:rPr>
              <a:t>and </a:t>
            </a:r>
            <a:r>
              <a:rPr lang="en-US" sz="2000" b="1" dirty="0">
                <a:solidFill>
                  <a:srgbClr val="0070C0"/>
                </a:solidFill>
                <a:latin typeface="Arno Pro Caption" panose="02020502040506020403" pitchFamily="18" charset="0"/>
              </a:rPr>
              <a:t>truncation errors</a:t>
            </a:r>
            <a:r>
              <a:rPr lang="en-US" sz="2000" dirty="0">
                <a:latin typeface="Arno Pro Caption" panose="02020502040506020403" pitchFamily="18" charset="0"/>
              </a:rPr>
              <a:t>, </a:t>
            </a:r>
            <a:r>
              <a:rPr lang="en-US" sz="2000" dirty="0" smtClean="0">
                <a:latin typeface="Arno Pro Caption" panose="02020502040506020403" pitchFamily="18" charset="0"/>
              </a:rPr>
              <a:t>occur when </a:t>
            </a:r>
            <a:r>
              <a:rPr lang="en-US" sz="2000" dirty="0">
                <a:latin typeface="Arno Pro Caption" panose="02020502040506020403" pitchFamily="18" charset="0"/>
              </a:rPr>
              <a:t>ODEs are solved numerically. </a:t>
            </a:r>
            <a:endParaRPr lang="en-US" sz="2000" dirty="0" smtClean="0">
              <a:latin typeface="Arno Pro Caption" panose="02020502040506020403" pitchFamily="18" charset="0"/>
            </a:endParaRPr>
          </a:p>
          <a:p>
            <a:r>
              <a:rPr lang="en-US" sz="2000" b="1" dirty="0" smtClean="0">
                <a:solidFill>
                  <a:srgbClr val="C00000"/>
                </a:solidFill>
                <a:latin typeface="Arno Pro Caption" panose="02020502040506020403" pitchFamily="18" charset="0"/>
              </a:rPr>
              <a:t>Round-off </a:t>
            </a:r>
            <a:r>
              <a:rPr lang="en-US" sz="2000" b="1" dirty="0">
                <a:solidFill>
                  <a:srgbClr val="C00000"/>
                </a:solidFill>
                <a:latin typeface="Arno Pro Caption" panose="02020502040506020403" pitchFamily="18" charset="0"/>
              </a:rPr>
              <a:t>errors </a:t>
            </a:r>
            <a:r>
              <a:rPr lang="en-US" sz="2000" dirty="0">
                <a:latin typeface="Arno Pro Caption" panose="02020502040506020403" pitchFamily="18" charset="0"/>
              </a:rPr>
              <a:t>are due to </a:t>
            </a:r>
            <a:r>
              <a:rPr lang="en-US" sz="2000" dirty="0" smtClean="0">
                <a:latin typeface="Arno Pro Caption" panose="02020502040506020403" pitchFamily="18" charset="0"/>
              </a:rPr>
              <a:t>the way </a:t>
            </a:r>
            <a:r>
              <a:rPr lang="en-US" sz="2000" dirty="0">
                <a:latin typeface="Arno Pro Caption" panose="02020502040506020403" pitchFamily="18" charset="0"/>
              </a:rPr>
              <a:t>that computers carry out </a:t>
            </a:r>
            <a:r>
              <a:rPr lang="en-US" sz="2000" dirty="0" smtClean="0">
                <a:latin typeface="Arno Pro Caption" panose="02020502040506020403" pitchFamily="18" charset="0"/>
              </a:rPr>
              <a:t>calculations. </a:t>
            </a:r>
          </a:p>
          <a:p>
            <a:r>
              <a:rPr lang="en-US" sz="2000" b="1" dirty="0" smtClean="0">
                <a:solidFill>
                  <a:srgbClr val="0070C0"/>
                </a:solidFill>
                <a:latin typeface="Arno Pro Caption" panose="02020502040506020403" pitchFamily="18" charset="0"/>
              </a:rPr>
              <a:t>Truncation errors </a:t>
            </a:r>
            <a:r>
              <a:rPr lang="en-US" sz="2000" dirty="0">
                <a:latin typeface="Arno Pro Caption" panose="02020502040506020403" pitchFamily="18" charset="0"/>
              </a:rPr>
              <a:t>are due to the approximate nature of the method used to </a:t>
            </a:r>
            <a:r>
              <a:rPr lang="en-US" sz="2000" dirty="0" smtClean="0">
                <a:latin typeface="Arno Pro Caption" panose="02020502040506020403" pitchFamily="18" charset="0"/>
              </a:rPr>
              <a:t>calculate the </a:t>
            </a:r>
            <a:r>
              <a:rPr lang="en-US" sz="2000" dirty="0">
                <a:latin typeface="Arno Pro Caption" panose="02020502040506020403" pitchFamily="18" charset="0"/>
              </a:rPr>
              <a:t>solution. </a:t>
            </a:r>
            <a:endParaRPr lang="en-US" sz="2000" dirty="0" smtClean="0">
              <a:latin typeface="Arno Pro Caption" panose="02020502040506020403" pitchFamily="18" charset="0"/>
            </a:endParaRPr>
          </a:p>
          <a:p>
            <a:r>
              <a:rPr lang="en-US" sz="2000" dirty="0" smtClean="0">
                <a:latin typeface="Arno Pro Caption" panose="02020502040506020403" pitchFamily="18" charset="0"/>
              </a:rPr>
              <a:t>Since </a:t>
            </a:r>
            <a:r>
              <a:rPr lang="en-US" sz="2000" dirty="0">
                <a:latin typeface="Arno Pro Caption" panose="02020502040506020403" pitchFamily="18" charset="0"/>
              </a:rPr>
              <a:t>the numerical solution of a differential equation </a:t>
            </a:r>
            <a:r>
              <a:rPr lang="en-US" sz="2000" dirty="0" smtClean="0">
                <a:latin typeface="Arno Pro Caption" panose="02020502040506020403" pitchFamily="18" charset="0"/>
              </a:rPr>
              <a:t>is calculated </a:t>
            </a:r>
            <a:r>
              <a:rPr lang="en-US" sz="2000" dirty="0">
                <a:latin typeface="Arno Pro Caption" panose="02020502040506020403" pitchFamily="18" charset="0"/>
              </a:rPr>
              <a:t>in increments (steps), </a:t>
            </a:r>
            <a:r>
              <a:rPr lang="en-US" sz="2000" b="1" dirty="0">
                <a:latin typeface="Arno Pro Caption" panose="02020502040506020403" pitchFamily="18" charset="0"/>
              </a:rPr>
              <a:t>the truncation error at each step of </a:t>
            </a:r>
            <a:r>
              <a:rPr lang="en-US" sz="2000" b="1" dirty="0" smtClean="0">
                <a:latin typeface="Arno Pro Caption" panose="02020502040506020403" pitchFamily="18" charset="0"/>
              </a:rPr>
              <a:t>the solution </a:t>
            </a:r>
            <a:r>
              <a:rPr lang="en-US" sz="2000" b="1" dirty="0">
                <a:latin typeface="Arno Pro Caption" panose="02020502040506020403" pitchFamily="18" charset="0"/>
              </a:rPr>
              <a:t>consists of two parts</a:t>
            </a:r>
            <a:r>
              <a:rPr lang="en-US" sz="2000" dirty="0">
                <a:latin typeface="Arno Pro Caption" panose="02020502040506020403" pitchFamily="18" charset="0"/>
              </a:rPr>
              <a:t>. </a:t>
            </a:r>
            <a:endParaRPr lang="en-US" sz="2000" dirty="0" smtClean="0">
              <a:latin typeface="Arno Pro Caption" panose="02020502040506020403" pitchFamily="18" charset="0"/>
            </a:endParaRPr>
          </a:p>
          <a:p>
            <a:pPr lvl="1"/>
            <a:r>
              <a:rPr lang="en-US" sz="1800" dirty="0" smtClean="0">
                <a:latin typeface="Arno Pro Caption" panose="02020502040506020403" pitchFamily="18" charset="0"/>
              </a:rPr>
              <a:t>One</a:t>
            </a:r>
            <a:r>
              <a:rPr lang="en-US" sz="1800" dirty="0">
                <a:latin typeface="Arno Pro Caption" panose="02020502040506020403" pitchFamily="18" charset="0"/>
              </a:rPr>
              <a:t>, called </a:t>
            </a:r>
            <a:r>
              <a:rPr lang="en-US" sz="1800" b="1" dirty="0">
                <a:solidFill>
                  <a:srgbClr val="0070C0"/>
                </a:solidFill>
                <a:latin typeface="Arno Pro Caption" panose="02020502040506020403" pitchFamily="18" charset="0"/>
              </a:rPr>
              <a:t>local truncation error</a:t>
            </a:r>
            <a:r>
              <a:rPr lang="en-US" sz="1800" dirty="0">
                <a:latin typeface="Arno Pro Caption" panose="02020502040506020403" pitchFamily="18" charset="0"/>
              </a:rPr>
              <a:t>, is </a:t>
            </a:r>
            <a:r>
              <a:rPr lang="en-US" sz="1800" dirty="0" smtClean="0">
                <a:latin typeface="Arno Pro Caption" panose="02020502040506020403" pitchFamily="18" charset="0"/>
              </a:rPr>
              <a:t>due to </a:t>
            </a:r>
            <a:r>
              <a:rPr lang="en-US" sz="1800" dirty="0">
                <a:latin typeface="Arno Pro Caption" panose="02020502040506020403" pitchFamily="18" charset="0"/>
              </a:rPr>
              <a:t>the application of the numerical method in a single step. </a:t>
            </a:r>
            <a:endParaRPr lang="en-US" sz="1800" dirty="0" smtClean="0">
              <a:latin typeface="Arno Pro Caption" panose="02020502040506020403" pitchFamily="18" charset="0"/>
            </a:endParaRPr>
          </a:p>
          <a:p>
            <a:pPr lvl="1"/>
            <a:r>
              <a:rPr lang="en-US" sz="1800" dirty="0" smtClean="0">
                <a:latin typeface="Arno Pro Caption" panose="02020502040506020403" pitchFamily="18" charset="0"/>
              </a:rPr>
              <a:t>The second part</a:t>
            </a:r>
            <a:r>
              <a:rPr lang="en-US" sz="1800" dirty="0">
                <a:latin typeface="Arno Pro Caption" panose="02020502040506020403" pitchFamily="18" charset="0"/>
              </a:rPr>
              <a:t>, called </a:t>
            </a:r>
            <a:r>
              <a:rPr lang="en-US" sz="1800" b="1" dirty="0">
                <a:solidFill>
                  <a:srgbClr val="0070C0"/>
                </a:solidFill>
                <a:latin typeface="Arno Pro Caption" panose="02020502040506020403" pitchFamily="18" charset="0"/>
              </a:rPr>
              <a:t>propagated, or accumulated, truncation error</a:t>
            </a:r>
            <a:r>
              <a:rPr lang="en-US" sz="1800" dirty="0">
                <a:latin typeface="Arno Pro Caption" panose="02020502040506020403" pitchFamily="18" charset="0"/>
              </a:rPr>
              <a:t>, is due to </a:t>
            </a:r>
            <a:r>
              <a:rPr lang="en-US" sz="1800" dirty="0" smtClean="0">
                <a:latin typeface="Arno Pro Caption" panose="02020502040506020403" pitchFamily="18" charset="0"/>
              </a:rPr>
              <a:t>the accumulation </a:t>
            </a:r>
            <a:r>
              <a:rPr lang="en-US" sz="1800" dirty="0">
                <a:latin typeface="Arno Pro Caption" panose="02020502040506020403" pitchFamily="18" charset="0"/>
              </a:rPr>
              <a:t>of local truncation errors from previous steps</a:t>
            </a:r>
            <a:r>
              <a:rPr lang="en-US" sz="1800" dirty="0" smtClean="0">
                <a:latin typeface="Arno Pro Caption" panose="02020502040506020403" pitchFamily="18" charset="0"/>
              </a:rPr>
              <a:t>.</a:t>
            </a:r>
          </a:p>
          <a:p>
            <a:r>
              <a:rPr lang="en-US" sz="2000" dirty="0" smtClean="0">
                <a:latin typeface="Arno Pro Caption" panose="02020502040506020403" pitchFamily="18" charset="0"/>
              </a:rPr>
              <a:t> </a:t>
            </a:r>
            <a:r>
              <a:rPr lang="en-US" sz="2000" dirty="0">
                <a:latin typeface="Arno Pro Caption" panose="02020502040506020403" pitchFamily="18" charset="0"/>
              </a:rPr>
              <a:t>Together</a:t>
            </a:r>
            <a:r>
              <a:rPr lang="en-US" sz="2000" dirty="0" smtClean="0">
                <a:latin typeface="Arno Pro Caption" panose="02020502040506020403" pitchFamily="18" charset="0"/>
              </a:rPr>
              <a:t>, the </a:t>
            </a:r>
            <a:r>
              <a:rPr lang="en-US" sz="2000" dirty="0">
                <a:latin typeface="Arno Pro Caption" panose="02020502040506020403" pitchFamily="18" charset="0"/>
              </a:rPr>
              <a:t>two parts are the global (total) truncation error in the solution.</a:t>
            </a:r>
            <a:endParaRPr lang="el-GR" sz="2000" dirty="0">
              <a:latin typeface="Arno Pro Caption" panose="02020502040506020403" pitchFamily="18" charset="0"/>
            </a:endParaRPr>
          </a:p>
        </p:txBody>
      </p:sp>
      <p:sp>
        <p:nvSpPr>
          <p:cNvPr id="5" name="Slide Number Placeholder 4"/>
          <p:cNvSpPr>
            <a:spLocks noGrp="1"/>
          </p:cNvSpPr>
          <p:nvPr>
            <p:ph type="sldNum" sz="quarter" idx="12"/>
          </p:nvPr>
        </p:nvSpPr>
        <p:spPr/>
        <p:txBody>
          <a:bodyPr/>
          <a:lstStyle/>
          <a:p>
            <a:pPr>
              <a:defRPr/>
            </a:pPr>
            <a:fld id="{1CCCA521-1CA5-4D9B-AC10-850ADFFC2AB5}" type="slidenum">
              <a:rPr lang="ar-SA" smtClean="0">
                <a:latin typeface="Berlin Sans FB" panose="020E0602020502020306" pitchFamily="34" charset="0"/>
              </a:rPr>
              <a:pPr>
                <a:defRPr/>
              </a:pPr>
              <a:t>44</a:t>
            </a:fld>
            <a:endParaRPr lang="en-US" dirty="0">
              <a:latin typeface="Berlin Sans FB" panose="020E0602020502020306" pitchFamily="34" charset="0"/>
            </a:endParaRPr>
          </a:p>
        </p:txBody>
      </p:sp>
    </p:spTree>
    <p:extLst>
      <p:ext uri="{BB962C8B-B14F-4D97-AF65-F5344CB8AC3E}">
        <p14:creationId xmlns:p14="http://schemas.microsoft.com/office/powerpoint/2010/main" val="53073334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0" dirty="0" smtClean="0"/>
              <a:t>Classification of </a:t>
            </a:r>
            <a:r>
              <a:rPr lang="en-US" b="0" dirty="0"/>
              <a:t>numerical methods used/or solving a first-order </a:t>
            </a:r>
            <a:r>
              <a:rPr lang="en-US" b="0" dirty="0" smtClean="0"/>
              <a:t>ODE (1)</a:t>
            </a:r>
            <a:endParaRPr lang="el-GR" dirty="0"/>
          </a:p>
        </p:txBody>
      </p:sp>
      <p:sp>
        <p:nvSpPr>
          <p:cNvPr id="3" name="Content Placeholder 2"/>
          <p:cNvSpPr>
            <a:spLocks noGrp="1"/>
          </p:cNvSpPr>
          <p:nvPr>
            <p:ph idx="1"/>
          </p:nvPr>
        </p:nvSpPr>
        <p:spPr/>
        <p:txBody>
          <a:bodyPr/>
          <a:lstStyle/>
          <a:p>
            <a:pPr marL="0" indent="0">
              <a:buNone/>
            </a:pPr>
            <a:r>
              <a:rPr lang="en-US" sz="2800" b="1" dirty="0" smtClean="0">
                <a:solidFill>
                  <a:srgbClr val="3333FF"/>
                </a:solidFill>
                <a:latin typeface="Arno Pro Caption" panose="02020502040506020403" pitchFamily="18" charset="0"/>
              </a:rPr>
              <a:t>One (Single)-step &amp; multi-step Methods</a:t>
            </a:r>
          </a:p>
          <a:p>
            <a:r>
              <a:rPr lang="en-US" sz="2000" dirty="0" smtClean="0">
                <a:latin typeface="Arno Pro Caption" panose="02020502040506020403" pitchFamily="18" charset="0"/>
              </a:rPr>
              <a:t>The </a:t>
            </a:r>
            <a:r>
              <a:rPr lang="en-US" sz="2000" dirty="0">
                <a:latin typeface="Arno Pro Caption" panose="02020502040506020403" pitchFamily="18" charset="0"/>
              </a:rPr>
              <a:t>solution process is incremental</a:t>
            </a:r>
            <a:r>
              <a:rPr lang="en-US" sz="2000" dirty="0" smtClean="0">
                <a:latin typeface="Arno Pro Caption" panose="02020502040506020403" pitchFamily="18" charset="0"/>
              </a:rPr>
              <a:t>, which </a:t>
            </a:r>
            <a:r>
              <a:rPr lang="en-US" sz="2000" dirty="0">
                <a:latin typeface="Arno Pro Caption" panose="02020502040506020403" pitchFamily="18" charset="0"/>
              </a:rPr>
              <a:t>means that it is determined in steps. It starts at the </a:t>
            </a:r>
            <a:r>
              <a:rPr lang="en-US" sz="2000" dirty="0" smtClean="0">
                <a:latin typeface="Arno Pro Caption" panose="02020502040506020403" pitchFamily="18" charset="0"/>
              </a:rPr>
              <a:t>point where </a:t>
            </a:r>
            <a:r>
              <a:rPr lang="en-US" sz="2000" dirty="0">
                <a:latin typeface="Arno Pro Caption" panose="02020502040506020403" pitchFamily="18" charset="0"/>
              </a:rPr>
              <a:t>the initial value is given. Then, using the known solution at </a:t>
            </a:r>
            <a:r>
              <a:rPr lang="en-US" sz="2000" dirty="0" smtClean="0">
                <a:latin typeface="Arno Pro Caption" panose="02020502040506020403" pitchFamily="18" charset="0"/>
              </a:rPr>
              <a:t>the first </a:t>
            </a:r>
            <a:r>
              <a:rPr lang="en-US" sz="2000" dirty="0">
                <a:latin typeface="Arno Pro Caption" panose="02020502040506020403" pitchFamily="18" charset="0"/>
              </a:rPr>
              <a:t>point, a solution is determined at a second nearby point. This is </a:t>
            </a:r>
            <a:r>
              <a:rPr lang="en-US" sz="2000" dirty="0" smtClean="0">
                <a:latin typeface="Arno Pro Caption" panose="02020502040506020403" pitchFamily="18" charset="0"/>
              </a:rPr>
              <a:t>followed by </a:t>
            </a:r>
            <a:r>
              <a:rPr lang="en-US" sz="2000" dirty="0">
                <a:latin typeface="Arno Pro Caption" panose="02020502040506020403" pitchFamily="18" charset="0"/>
              </a:rPr>
              <a:t>a solution at a third point, and so on</a:t>
            </a:r>
            <a:r>
              <a:rPr lang="en-US" sz="2000" dirty="0" smtClean="0">
                <a:latin typeface="Arno Pro Caption" panose="02020502040506020403" pitchFamily="18" charset="0"/>
              </a:rPr>
              <a:t>.</a:t>
            </a:r>
          </a:p>
          <a:p>
            <a:r>
              <a:rPr lang="en-US" sz="2000" dirty="0">
                <a:latin typeface="Arno Pro Caption" panose="02020502040506020403" pitchFamily="18" charset="0"/>
              </a:rPr>
              <a:t>There are procedures with a </a:t>
            </a:r>
            <a:r>
              <a:rPr lang="en-US" sz="2000" b="1" dirty="0">
                <a:solidFill>
                  <a:srgbClr val="FF0000"/>
                </a:solidFill>
                <a:latin typeface="Arno Pro Caption" panose="02020502040506020403" pitchFamily="18" charset="0"/>
              </a:rPr>
              <a:t>single-step</a:t>
            </a:r>
            <a:r>
              <a:rPr lang="en-US" sz="2000" dirty="0">
                <a:latin typeface="Arno Pro Caption" panose="02020502040506020403" pitchFamily="18" charset="0"/>
              </a:rPr>
              <a:t> and </a:t>
            </a:r>
            <a:r>
              <a:rPr lang="en-US" sz="2000" b="1" dirty="0" smtClean="0">
                <a:solidFill>
                  <a:srgbClr val="00B050"/>
                </a:solidFill>
                <a:latin typeface="Arno Pro Caption" panose="02020502040506020403" pitchFamily="18" charset="0"/>
              </a:rPr>
              <a:t>multi-step</a:t>
            </a:r>
            <a:r>
              <a:rPr lang="en-US" sz="2000" dirty="0" smtClean="0">
                <a:latin typeface="Arno Pro Caption" panose="02020502040506020403" pitchFamily="18" charset="0"/>
              </a:rPr>
              <a:t> </a:t>
            </a:r>
            <a:r>
              <a:rPr lang="en-US" sz="2000" dirty="0">
                <a:latin typeface="Arno Pro Caption" panose="02020502040506020403" pitchFamily="18" charset="0"/>
              </a:rPr>
              <a:t>approach. </a:t>
            </a:r>
            <a:endParaRPr lang="en-US" sz="2000" dirty="0" smtClean="0">
              <a:latin typeface="Arno Pro Caption" panose="02020502040506020403" pitchFamily="18" charset="0"/>
            </a:endParaRPr>
          </a:p>
          <a:p>
            <a:r>
              <a:rPr lang="en-US" sz="2000" dirty="0" smtClean="0">
                <a:latin typeface="Arno Pro Caption" panose="02020502040506020403" pitchFamily="18" charset="0"/>
              </a:rPr>
              <a:t>In </a:t>
            </a:r>
            <a:r>
              <a:rPr lang="en-US" sz="2000" dirty="0">
                <a:latin typeface="Arno Pro Caption" panose="02020502040506020403" pitchFamily="18" charset="0"/>
              </a:rPr>
              <a:t>a </a:t>
            </a:r>
            <a:r>
              <a:rPr lang="en-US" sz="2000" b="1" dirty="0">
                <a:solidFill>
                  <a:srgbClr val="FF0000"/>
                </a:solidFill>
                <a:latin typeface="Arno Pro Caption" panose="02020502040506020403" pitchFamily="18" charset="0"/>
              </a:rPr>
              <a:t>single-step approach</a:t>
            </a:r>
            <a:r>
              <a:rPr lang="en-US" sz="2000" dirty="0" smtClean="0">
                <a:latin typeface="Arno Pro Caption" panose="02020502040506020403" pitchFamily="18" charset="0"/>
              </a:rPr>
              <a:t>, the </a:t>
            </a:r>
            <a:r>
              <a:rPr lang="en-US" sz="2000" dirty="0">
                <a:latin typeface="Arno Pro Caption" panose="02020502040506020403" pitchFamily="18" charset="0"/>
              </a:rPr>
              <a:t>solution at the next point</a:t>
            </a:r>
            <a:r>
              <a:rPr lang="en-US" sz="2000" i="1" dirty="0">
                <a:latin typeface="Arno Pro Caption" panose="02020502040506020403" pitchFamily="18" charset="0"/>
              </a:rPr>
              <a:t>, </a:t>
            </a:r>
            <a:r>
              <a:rPr lang="en-US" sz="2000" b="1" i="1" dirty="0" smtClean="0">
                <a:solidFill>
                  <a:srgbClr val="FF0000"/>
                </a:solidFill>
                <a:latin typeface="Arno Pro Caption" panose="02020502040506020403" pitchFamily="18" charset="0"/>
              </a:rPr>
              <a:t>x</a:t>
            </a:r>
            <a:r>
              <a:rPr lang="en-US" sz="2000" b="1" i="1" baseline="-25000" dirty="0" smtClean="0">
                <a:solidFill>
                  <a:srgbClr val="FF0000"/>
                </a:solidFill>
                <a:latin typeface="Arno Pro Caption" panose="02020502040506020403" pitchFamily="18" charset="0"/>
              </a:rPr>
              <a:t>i </a:t>
            </a:r>
            <a:r>
              <a:rPr lang="en-US" sz="2000" b="1" i="1" baseline="-25000" dirty="0">
                <a:solidFill>
                  <a:srgbClr val="FF0000"/>
                </a:solidFill>
                <a:latin typeface="Arno Pro Caption" panose="02020502040506020403" pitchFamily="18" charset="0"/>
              </a:rPr>
              <a:t>+ 1</a:t>
            </a:r>
            <a:r>
              <a:rPr lang="en-US" sz="2000" b="1" i="1" dirty="0">
                <a:solidFill>
                  <a:srgbClr val="FF0000"/>
                </a:solidFill>
                <a:latin typeface="Arno Pro Caption" panose="02020502040506020403" pitchFamily="18" charset="0"/>
              </a:rPr>
              <a:t> </a:t>
            </a:r>
            <a:r>
              <a:rPr lang="en-US" sz="2000" dirty="0">
                <a:latin typeface="Arno Pro Caption" panose="02020502040506020403" pitchFamily="18" charset="0"/>
              </a:rPr>
              <a:t>, is calculated from the </a:t>
            </a:r>
            <a:r>
              <a:rPr lang="en-US" sz="2000" dirty="0" smtClean="0">
                <a:latin typeface="Arno Pro Caption" panose="02020502040506020403" pitchFamily="18" charset="0"/>
              </a:rPr>
              <a:t>already known </a:t>
            </a:r>
            <a:r>
              <a:rPr lang="en-US" sz="2000" dirty="0">
                <a:latin typeface="Arno Pro Caption" panose="02020502040506020403" pitchFamily="18" charset="0"/>
              </a:rPr>
              <a:t>solution at the present point, </a:t>
            </a:r>
            <a:r>
              <a:rPr lang="en-US" sz="2000" b="1" i="1" dirty="0" smtClean="0">
                <a:solidFill>
                  <a:srgbClr val="FF0000"/>
                </a:solidFill>
                <a:latin typeface="Arno Pro Caption" panose="02020502040506020403" pitchFamily="18" charset="0"/>
              </a:rPr>
              <a:t>x</a:t>
            </a:r>
            <a:r>
              <a:rPr lang="en-US" sz="2000" dirty="0">
                <a:latin typeface="Arno Pro Caption" panose="02020502040506020403" pitchFamily="18" charset="0"/>
              </a:rPr>
              <a:t>.</a:t>
            </a:r>
            <a:r>
              <a:rPr lang="en-US" sz="2000" dirty="0" smtClean="0">
                <a:latin typeface="Arno Pro Caption" panose="02020502040506020403" pitchFamily="18" charset="0"/>
              </a:rPr>
              <a:t> </a:t>
            </a:r>
          </a:p>
          <a:p>
            <a:r>
              <a:rPr lang="en-US" sz="2000" dirty="0" smtClean="0">
                <a:latin typeface="Arno Pro Caption" panose="02020502040506020403" pitchFamily="18" charset="0"/>
              </a:rPr>
              <a:t>In </a:t>
            </a:r>
            <a:r>
              <a:rPr lang="en-US" sz="2000" dirty="0">
                <a:latin typeface="Arno Pro Caption" panose="02020502040506020403" pitchFamily="18" charset="0"/>
              </a:rPr>
              <a:t>a </a:t>
            </a:r>
            <a:r>
              <a:rPr lang="en-US" sz="2000" b="1" dirty="0">
                <a:solidFill>
                  <a:srgbClr val="00B050"/>
                </a:solidFill>
                <a:latin typeface="Arno Pro Caption" panose="02020502040506020403" pitchFamily="18" charset="0"/>
              </a:rPr>
              <a:t>multi-step approach</a:t>
            </a:r>
            <a:r>
              <a:rPr lang="en-US" sz="2000" dirty="0">
                <a:latin typeface="Arno Pro Caption" panose="02020502040506020403" pitchFamily="18" charset="0"/>
              </a:rPr>
              <a:t>, </a:t>
            </a:r>
            <a:r>
              <a:rPr lang="en-US" sz="2000" dirty="0" smtClean="0">
                <a:latin typeface="Arno Pro Caption" panose="02020502040506020403" pitchFamily="18" charset="0"/>
              </a:rPr>
              <a:t>the solution </a:t>
            </a:r>
            <a:r>
              <a:rPr lang="en-US" sz="2000" dirty="0">
                <a:latin typeface="Arno Pro Caption" panose="02020502040506020403" pitchFamily="18" charset="0"/>
              </a:rPr>
              <a:t>at </a:t>
            </a:r>
            <a:r>
              <a:rPr lang="en-US" sz="2000" b="1" i="1" dirty="0" smtClean="0">
                <a:solidFill>
                  <a:srgbClr val="FF0000"/>
                </a:solidFill>
                <a:latin typeface="Arno Pro Caption" panose="02020502040506020403" pitchFamily="18" charset="0"/>
              </a:rPr>
              <a:t>x</a:t>
            </a:r>
            <a:r>
              <a:rPr lang="en-US" sz="2000" b="1" i="1" baseline="-25000" dirty="0" smtClean="0">
                <a:solidFill>
                  <a:srgbClr val="FF0000"/>
                </a:solidFill>
                <a:latin typeface="Arno Pro Caption" panose="02020502040506020403" pitchFamily="18" charset="0"/>
              </a:rPr>
              <a:t>i+1</a:t>
            </a:r>
            <a:r>
              <a:rPr lang="en-US" sz="2000" dirty="0" smtClean="0">
                <a:latin typeface="Arno Pro Caption" panose="02020502040506020403" pitchFamily="18" charset="0"/>
              </a:rPr>
              <a:t> </a:t>
            </a:r>
            <a:r>
              <a:rPr lang="en-US" sz="2000" dirty="0">
                <a:latin typeface="Arno Pro Caption" panose="02020502040506020403" pitchFamily="18" charset="0"/>
              </a:rPr>
              <a:t>is calculated </a:t>
            </a:r>
            <a:r>
              <a:rPr lang="en-US" sz="2000" dirty="0">
                <a:solidFill>
                  <a:srgbClr val="00B050"/>
                </a:solidFill>
                <a:latin typeface="Arno Pro Caption" panose="02020502040506020403" pitchFamily="18" charset="0"/>
              </a:rPr>
              <a:t>from the known solutions at several </a:t>
            </a:r>
            <a:r>
              <a:rPr lang="en-US" sz="2000" dirty="0" smtClean="0">
                <a:solidFill>
                  <a:srgbClr val="00B050"/>
                </a:solidFill>
                <a:latin typeface="Arno Pro Caption" panose="02020502040506020403" pitchFamily="18" charset="0"/>
              </a:rPr>
              <a:t>previous points</a:t>
            </a:r>
            <a:r>
              <a:rPr lang="en-US" sz="2000" dirty="0">
                <a:latin typeface="Arno Pro Caption" panose="02020502040506020403" pitchFamily="18" charset="0"/>
              </a:rPr>
              <a:t>. The idea is that the value of the function at several </a:t>
            </a:r>
            <a:r>
              <a:rPr lang="en-US" sz="2000" dirty="0" smtClean="0">
                <a:latin typeface="Arno Pro Caption" panose="02020502040506020403" pitchFamily="18" charset="0"/>
              </a:rPr>
              <a:t>previous points </a:t>
            </a:r>
            <a:r>
              <a:rPr lang="en-US" sz="2000" dirty="0">
                <a:latin typeface="Arno Pro Caption" panose="02020502040506020403" pitchFamily="18" charset="0"/>
              </a:rPr>
              <a:t>can give a better estimate for the trend of the solution.</a:t>
            </a:r>
            <a:endParaRPr lang="el-GR" sz="2000" dirty="0">
              <a:latin typeface="Arno Pro Caption" panose="02020502040506020403" pitchFamily="18" charset="0"/>
            </a:endParaRPr>
          </a:p>
        </p:txBody>
      </p:sp>
      <p:sp>
        <p:nvSpPr>
          <p:cNvPr id="5" name="Slide Number Placeholder 4"/>
          <p:cNvSpPr>
            <a:spLocks noGrp="1"/>
          </p:cNvSpPr>
          <p:nvPr>
            <p:ph type="sldNum" sz="quarter" idx="12"/>
          </p:nvPr>
        </p:nvSpPr>
        <p:spPr/>
        <p:txBody>
          <a:bodyPr/>
          <a:lstStyle/>
          <a:p>
            <a:pPr>
              <a:defRPr/>
            </a:pPr>
            <a:fld id="{1CCCA521-1CA5-4D9B-AC10-850ADFFC2AB5}" type="slidenum">
              <a:rPr lang="ar-SA" smtClean="0">
                <a:latin typeface="Berlin Sans FB" panose="020E0602020502020306" pitchFamily="34" charset="0"/>
              </a:rPr>
              <a:pPr>
                <a:defRPr/>
              </a:pPr>
              <a:t>45</a:t>
            </a:fld>
            <a:endParaRPr lang="en-US" dirty="0">
              <a:latin typeface="Berlin Sans FB" panose="020E0602020502020306" pitchFamily="34" charset="0"/>
            </a:endParaRPr>
          </a:p>
        </p:txBody>
      </p:sp>
    </p:spTree>
    <p:extLst>
      <p:ext uri="{BB962C8B-B14F-4D97-AF65-F5344CB8AC3E}">
        <p14:creationId xmlns:p14="http://schemas.microsoft.com/office/powerpoint/2010/main" val="131993434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normAutofit/>
          </a:bodyPr>
          <a:lstStyle/>
          <a:p>
            <a:r>
              <a:rPr lang="en-US" sz="3600" b="1" dirty="0" smtClean="0">
                <a:solidFill>
                  <a:srgbClr val="1959D9"/>
                </a:solidFill>
                <a:latin typeface="Arno Pro Caption" panose="02020502040506020403" pitchFamily="18" charset="0"/>
              </a:rPr>
              <a:t>One-step methods</a:t>
            </a:r>
            <a:endParaRPr lang="el-GR" sz="3600" b="1" dirty="0">
              <a:solidFill>
                <a:srgbClr val="1959D9"/>
              </a:solidFill>
              <a:latin typeface="Arno Pro Caption" panose="02020502040506020403" pitchFamily="18" charset="0"/>
            </a:endParaRPr>
          </a:p>
        </p:txBody>
      </p:sp>
      <p:sp>
        <p:nvSpPr>
          <p:cNvPr id="3" name="Content Placeholder 2"/>
          <p:cNvSpPr>
            <a:spLocks noGrp="1"/>
          </p:cNvSpPr>
          <p:nvPr>
            <p:ph idx="1"/>
          </p:nvPr>
        </p:nvSpPr>
        <p:spPr>
          <a:xfrm>
            <a:off x="457200" y="1412776"/>
            <a:ext cx="8229600" cy="4713387"/>
          </a:xfrm>
        </p:spPr>
        <p:txBody>
          <a:bodyPr>
            <a:normAutofit/>
          </a:bodyPr>
          <a:lstStyle/>
          <a:p>
            <a:pPr marL="0" indent="0">
              <a:buNone/>
            </a:pPr>
            <a:r>
              <a:rPr lang="el-GR" sz="2400" dirty="0" smtClean="0">
                <a:latin typeface="Arno Pro Caption" pitchFamily="18" charset="0"/>
              </a:rPr>
              <a:t>                                </a:t>
            </a:r>
            <a:r>
              <a:rPr lang="en-US" sz="2400" dirty="0" smtClean="0">
                <a:latin typeface="Arno Pro Caption" pitchFamily="18" charset="0"/>
              </a:rPr>
              <a:t>with the initial condition </a:t>
            </a:r>
            <a:endParaRPr lang="el-GR" sz="2400" dirty="0" smtClean="0">
              <a:latin typeface="Arno Pro Caption" pitchFamily="18" charset="0"/>
            </a:endParaRPr>
          </a:p>
          <a:p>
            <a:pPr marL="0" indent="0">
              <a:buNone/>
            </a:pPr>
            <a:endParaRPr lang="en-US" sz="2400" dirty="0" smtClean="0">
              <a:latin typeface="Arno Pro Caption" pitchFamily="18" charset="0"/>
            </a:endParaRPr>
          </a:p>
          <a:p>
            <a:pPr marL="0" indent="0">
              <a:buNone/>
            </a:pPr>
            <a:r>
              <a:rPr lang="en-US" sz="2400" dirty="0" smtClean="0">
                <a:latin typeface="Arno Pro Caption" pitchFamily="18" charset="0"/>
              </a:rPr>
              <a:t>The </a:t>
            </a:r>
            <a:r>
              <a:rPr lang="en-US" sz="2400" dirty="0">
                <a:latin typeface="Arno Pro Caption" pitchFamily="18" charset="0"/>
              </a:rPr>
              <a:t>variable </a:t>
            </a:r>
            <a:r>
              <a:rPr lang="en-US" sz="2400" i="1" dirty="0">
                <a:solidFill>
                  <a:srgbClr val="1959D9"/>
                </a:solidFill>
                <a:latin typeface="Arno Pro Caption" pitchFamily="18" charset="0"/>
              </a:rPr>
              <a:t>t</a:t>
            </a:r>
            <a:r>
              <a:rPr lang="en-US" sz="2400" dirty="0">
                <a:latin typeface="Arno Pro Caption" pitchFamily="18" charset="0"/>
              </a:rPr>
              <a:t> is discretized, say </a:t>
            </a:r>
            <a:r>
              <a:rPr lang="en-US" sz="2400" i="1" dirty="0" err="1">
                <a:solidFill>
                  <a:srgbClr val="1959D9"/>
                </a:solidFill>
                <a:latin typeface="Arno Pro Caption" pitchFamily="18" charset="0"/>
              </a:rPr>
              <a:t>t</a:t>
            </a:r>
            <a:r>
              <a:rPr lang="en-US" sz="2400" i="1" baseline="-25000" dirty="0" err="1">
                <a:solidFill>
                  <a:srgbClr val="1959D9"/>
                </a:solidFill>
                <a:latin typeface="Arno Pro Caption" pitchFamily="18" charset="0"/>
              </a:rPr>
              <a:t>j</a:t>
            </a:r>
            <a:r>
              <a:rPr lang="en-US" sz="2400" dirty="0">
                <a:latin typeface="Arno Pro Caption" pitchFamily="18" charset="0"/>
              </a:rPr>
              <a:t> for </a:t>
            </a:r>
            <a:r>
              <a:rPr lang="en-US" sz="2400" i="1" dirty="0">
                <a:solidFill>
                  <a:srgbClr val="1959D9"/>
                </a:solidFill>
                <a:latin typeface="Arno Pro Caption" pitchFamily="18" charset="0"/>
              </a:rPr>
              <a:t>j</a:t>
            </a:r>
            <a:r>
              <a:rPr lang="en-US" sz="2400" dirty="0">
                <a:solidFill>
                  <a:srgbClr val="1959D9"/>
                </a:solidFill>
                <a:latin typeface="Arno Pro Caption" pitchFamily="18" charset="0"/>
              </a:rPr>
              <a:t> = 0,1,2,..., </a:t>
            </a:r>
            <a:r>
              <a:rPr lang="en-US" sz="2400" dirty="0">
                <a:latin typeface="Arno Pro Caption" pitchFamily="18" charset="0"/>
              </a:rPr>
              <a:t>then we determine </a:t>
            </a:r>
            <a:r>
              <a:rPr lang="en-US" sz="2400" dirty="0" err="1">
                <a:solidFill>
                  <a:srgbClr val="1959D9"/>
                </a:solidFill>
                <a:latin typeface="Arno Pro Caption" pitchFamily="18" charset="0"/>
              </a:rPr>
              <a:t>y</a:t>
            </a:r>
            <a:r>
              <a:rPr lang="en-US" sz="2400" baseline="-25000" dirty="0" err="1">
                <a:solidFill>
                  <a:srgbClr val="1959D9"/>
                </a:solidFill>
                <a:latin typeface="Arno Pro Caption" pitchFamily="18" charset="0"/>
              </a:rPr>
              <a:t>j</a:t>
            </a:r>
            <a:r>
              <a:rPr lang="en-US" sz="2400" dirty="0">
                <a:solidFill>
                  <a:srgbClr val="1959D9"/>
                </a:solidFill>
                <a:latin typeface="Arno Pro Caption" pitchFamily="18" charset="0"/>
              </a:rPr>
              <a:t> ≈ y(</a:t>
            </a:r>
            <a:r>
              <a:rPr lang="en-US" sz="2400" dirty="0" err="1">
                <a:solidFill>
                  <a:srgbClr val="1959D9"/>
                </a:solidFill>
                <a:latin typeface="Arno Pro Caption" pitchFamily="18" charset="0"/>
              </a:rPr>
              <a:t>t</a:t>
            </a:r>
            <a:r>
              <a:rPr lang="en-US" sz="2400" baseline="-25000" dirty="0" err="1">
                <a:solidFill>
                  <a:srgbClr val="1959D9"/>
                </a:solidFill>
                <a:latin typeface="Arno Pro Caption" pitchFamily="18" charset="0"/>
              </a:rPr>
              <a:t>j</a:t>
            </a:r>
            <a:r>
              <a:rPr lang="en-US" sz="2400" dirty="0">
                <a:solidFill>
                  <a:srgbClr val="1959D9"/>
                </a:solidFill>
                <a:latin typeface="Arno Pro Caption" pitchFamily="18" charset="0"/>
              </a:rPr>
              <a:t>) </a:t>
            </a:r>
            <a:r>
              <a:rPr lang="en-US" sz="2400" dirty="0">
                <a:latin typeface="Arno Pro Caption" pitchFamily="18" charset="0"/>
              </a:rPr>
              <a:t>for </a:t>
            </a:r>
            <a:r>
              <a:rPr lang="en-US" sz="2400" i="1" dirty="0">
                <a:solidFill>
                  <a:srgbClr val="1959D9"/>
                </a:solidFill>
                <a:latin typeface="Arno Pro Caption" pitchFamily="18" charset="0"/>
              </a:rPr>
              <a:t>j</a:t>
            </a:r>
            <a:r>
              <a:rPr lang="en-US" sz="2400" dirty="0">
                <a:solidFill>
                  <a:srgbClr val="1959D9"/>
                </a:solidFill>
                <a:latin typeface="Arno Pro Caption" pitchFamily="18" charset="0"/>
              </a:rPr>
              <a:t> = 1,2,3</a:t>
            </a:r>
            <a:r>
              <a:rPr lang="en-US" sz="2400" dirty="0" smtClean="0">
                <a:solidFill>
                  <a:srgbClr val="1959D9"/>
                </a:solidFill>
                <a:latin typeface="Arno Pro Caption" pitchFamily="18" charset="0"/>
              </a:rPr>
              <a:t>,...</a:t>
            </a:r>
          </a:p>
          <a:p>
            <a:pPr marL="0" indent="0">
              <a:buNone/>
            </a:pPr>
            <a:r>
              <a:rPr lang="en-US" sz="2400" dirty="0" smtClean="0">
                <a:latin typeface="Arno Pro Caption" pitchFamily="18" charset="0"/>
              </a:rPr>
              <a:t>The </a:t>
            </a:r>
            <a:r>
              <a:rPr lang="en-US" sz="2400" dirty="0">
                <a:latin typeface="Arno Pro Caption" pitchFamily="18" charset="0"/>
              </a:rPr>
              <a:t>first class of methods (</a:t>
            </a:r>
            <a:r>
              <a:rPr lang="en-US" sz="2400" u="sng" dirty="0" err="1">
                <a:latin typeface="Arno Pro Caption" pitchFamily="18" charset="0"/>
              </a:rPr>
              <a:t>Runge-Kutta</a:t>
            </a:r>
            <a:r>
              <a:rPr lang="en-US" sz="2400" u="sng" dirty="0">
                <a:latin typeface="Arno Pro Caption" pitchFamily="18" charset="0"/>
              </a:rPr>
              <a:t> methods</a:t>
            </a:r>
            <a:r>
              <a:rPr lang="en-US" sz="2400" dirty="0">
                <a:latin typeface="Arno Pro Caption" pitchFamily="18" charset="0"/>
              </a:rPr>
              <a:t>) involve </a:t>
            </a:r>
            <a:r>
              <a:rPr lang="en-US" sz="2400" b="1" dirty="0">
                <a:solidFill>
                  <a:srgbClr val="FF0000"/>
                </a:solidFill>
                <a:latin typeface="Arno Pro Caption" pitchFamily="18" charset="0"/>
              </a:rPr>
              <a:t>one-step</a:t>
            </a:r>
            <a:r>
              <a:rPr lang="en-US" sz="2400" dirty="0">
                <a:latin typeface="Arno Pro Caption" pitchFamily="18" charset="0"/>
              </a:rPr>
              <a:t>. </a:t>
            </a:r>
            <a:endParaRPr lang="en-US" sz="2400" dirty="0" smtClean="0">
              <a:latin typeface="Arno Pro Caption" pitchFamily="18" charset="0"/>
            </a:endParaRPr>
          </a:p>
          <a:p>
            <a:pPr marL="0" indent="0">
              <a:buNone/>
            </a:pPr>
            <a:r>
              <a:rPr lang="en-US" sz="2400" dirty="0" smtClean="0">
                <a:latin typeface="Arno Pro Caption" pitchFamily="18" charset="0"/>
              </a:rPr>
              <a:t>If </a:t>
            </a:r>
            <a:r>
              <a:rPr lang="en-US" sz="2400" i="1" dirty="0" err="1">
                <a:solidFill>
                  <a:srgbClr val="1959D9"/>
                </a:solidFill>
                <a:latin typeface="Arno Pro Caption" pitchFamily="18" charset="0"/>
              </a:rPr>
              <a:t>y</a:t>
            </a:r>
            <a:r>
              <a:rPr lang="en-US" sz="2400" i="1" baseline="-25000" dirty="0" err="1">
                <a:solidFill>
                  <a:srgbClr val="1959D9"/>
                </a:solidFill>
                <a:latin typeface="Arno Pro Caption" pitchFamily="18" charset="0"/>
              </a:rPr>
              <a:t>j</a:t>
            </a:r>
            <a:r>
              <a:rPr lang="en-US" sz="2400" dirty="0">
                <a:latin typeface="Arno Pro Caption" pitchFamily="18" charset="0"/>
              </a:rPr>
              <a:t> is calculated, then we construct </a:t>
            </a:r>
            <a:r>
              <a:rPr lang="en-US" sz="2400" i="1" dirty="0">
                <a:solidFill>
                  <a:srgbClr val="1959D9"/>
                </a:solidFill>
                <a:latin typeface="Arno Pro Caption" pitchFamily="18" charset="0"/>
              </a:rPr>
              <a:t>y</a:t>
            </a:r>
            <a:r>
              <a:rPr lang="en-US" sz="2400" i="1" baseline="-25000" dirty="0">
                <a:solidFill>
                  <a:srgbClr val="1959D9"/>
                </a:solidFill>
                <a:latin typeface="Arno Pro Caption" pitchFamily="18" charset="0"/>
              </a:rPr>
              <a:t>j+1</a:t>
            </a:r>
            <a:r>
              <a:rPr lang="en-US" sz="2400" dirty="0">
                <a:latin typeface="Arno Pro Caption" pitchFamily="18" charset="0"/>
              </a:rPr>
              <a:t> from </a:t>
            </a:r>
            <a:r>
              <a:rPr lang="en-US" sz="2400" i="1" dirty="0" err="1">
                <a:solidFill>
                  <a:srgbClr val="1959D9"/>
                </a:solidFill>
                <a:latin typeface="Arno Pro Caption" pitchFamily="18" charset="0"/>
              </a:rPr>
              <a:t>y</a:t>
            </a:r>
            <a:r>
              <a:rPr lang="en-US" sz="2400" i="1" baseline="-25000" dirty="0" err="1">
                <a:solidFill>
                  <a:srgbClr val="1959D9"/>
                </a:solidFill>
                <a:latin typeface="Arno Pro Caption" pitchFamily="18" charset="0"/>
              </a:rPr>
              <a:t>j</a:t>
            </a:r>
            <a:r>
              <a:rPr lang="en-US" sz="2400" dirty="0">
                <a:latin typeface="Arno Pro Caption" pitchFamily="18" charset="0"/>
              </a:rPr>
              <a:t> . Previous values such as </a:t>
            </a:r>
            <a:r>
              <a:rPr lang="en-US" sz="2400" i="1" dirty="0">
                <a:solidFill>
                  <a:srgbClr val="1959D9"/>
                </a:solidFill>
                <a:latin typeface="Arno Pro Caption" pitchFamily="18" charset="0"/>
              </a:rPr>
              <a:t>y</a:t>
            </a:r>
            <a:r>
              <a:rPr lang="en-US" sz="2400" i="1" baseline="-25000" dirty="0">
                <a:solidFill>
                  <a:srgbClr val="1959D9"/>
                </a:solidFill>
                <a:latin typeface="Arno Pro Caption" pitchFamily="18" charset="0"/>
              </a:rPr>
              <a:t>j−1</a:t>
            </a:r>
            <a:r>
              <a:rPr lang="en-US" sz="2400" dirty="0">
                <a:latin typeface="Arno Pro Caption" pitchFamily="18" charset="0"/>
              </a:rPr>
              <a:t> are not needed. </a:t>
            </a:r>
            <a:endParaRPr lang="en-US" sz="2400" dirty="0" smtClean="0">
              <a:latin typeface="Arno Pro Caption" pitchFamily="18" charset="0"/>
            </a:endParaRPr>
          </a:p>
          <a:p>
            <a:pPr marL="0" indent="0">
              <a:buNone/>
            </a:pPr>
            <a:r>
              <a:rPr lang="en-US" sz="2400" dirty="0" smtClean="0">
                <a:latin typeface="Arno Pro Caption" pitchFamily="18" charset="0"/>
              </a:rPr>
              <a:t>Since </a:t>
            </a:r>
            <a:r>
              <a:rPr lang="en-US" sz="2400" dirty="0">
                <a:latin typeface="Arno Pro Caption" pitchFamily="18" charset="0"/>
              </a:rPr>
              <a:t>this is an IVP and for the first step, we have </a:t>
            </a:r>
            <a:r>
              <a:rPr lang="en-US" sz="2400" i="1" dirty="0">
                <a:solidFill>
                  <a:srgbClr val="1959D9"/>
                </a:solidFill>
                <a:latin typeface="Arno Pro Caption" pitchFamily="18" charset="0"/>
              </a:rPr>
              <a:t>y</a:t>
            </a:r>
            <a:r>
              <a:rPr lang="en-US" sz="2400" i="1" baseline="-25000" dirty="0">
                <a:solidFill>
                  <a:srgbClr val="1959D9"/>
                </a:solidFill>
                <a:latin typeface="Arno Pro Caption" pitchFamily="18" charset="0"/>
              </a:rPr>
              <a:t>0</a:t>
            </a:r>
            <a:r>
              <a:rPr lang="en-US" sz="2400" dirty="0">
                <a:latin typeface="Arno Pro Caption" pitchFamily="18" charset="0"/>
              </a:rPr>
              <a:t> only at </a:t>
            </a:r>
            <a:r>
              <a:rPr lang="en-US" sz="2400" i="1" dirty="0">
                <a:solidFill>
                  <a:srgbClr val="1959D9"/>
                </a:solidFill>
                <a:latin typeface="Arno Pro Caption" pitchFamily="18" charset="0"/>
              </a:rPr>
              <a:t>t</a:t>
            </a:r>
            <a:r>
              <a:rPr lang="en-US" sz="2400" i="1" baseline="-25000" dirty="0">
                <a:solidFill>
                  <a:srgbClr val="1959D9"/>
                </a:solidFill>
                <a:latin typeface="Arno Pro Caption" pitchFamily="18" charset="0"/>
              </a:rPr>
              <a:t>0</a:t>
            </a:r>
            <a:r>
              <a:rPr lang="en-US" sz="2400" dirty="0">
                <a:latin typeface="Arno Pro Caption" pitchFamily="18" charset="0"/>
              </a:rPr>
              <a:t>, then we can find </a:t>
            </a:r>
            <a:r>
              <a:rPr lang="en-US" sz="2400" i="1" dirty="0">
                <a:solidFill>
                  <a:srgbClr val="1959D9"/>
                </a:solidFill>
                <a:latin typeface="Arno Pro Caption" pitchFamily="18" charset="0"/>
              </a:rPr>
              <a:t>y</a:t>
            </a:r>
            <a:r>
              <a:rPr lang="en-US" sz="2400" i="1" baseline="-25000" dirty="0">
                <a:solidFill>
                  <a:srgbClr val="1959D9"/>
                </a:solidFill>
                <a:latin typeface="Arno Pro Caption" pitchFamily="18" charset="0"/>
              </a:rPr>
              <a:t>1</a:t>
            </a:r>
            <a:r>
              <a:rPr lang="en-US" sz="2400" i="1" dirty="0">
                <a:solidFill>
                  <a:srgbClr val="1959D9"/>
                </a:solidFill>
                <a:latin typeface="Arno Pro Caption" pitchFamily="18" charset="0"/>
              </a:rPr>
              <a:t>, y</a:t>
            </a:r>
            <a:r>
              <a:rPr lang="en-US" sz="2400" i="1" baseline="-25000" dirty="0">
                <a:solidFill>
                  <a:srgbClr val="1959D9"/>
                </a:solidFill>
                <a:latin typeface="Arno Pro Caption" pitchFamily="18" charset="0"/>
              </a:rPr>
              <a:t>2</a:t>
            </a:r>
            <a:r>
              <a:rPr lang="en-US" sz="2400" i="1" dirty="0">
                <a:solidFill>
                  <a:srgbClr val="1959D9"/>
                </a:solidFill>
                <a:latin typeface="Arno Pro Caption" pitchFamily="18" charset="0"/>
              </a:rPr>
              <a:t>, ..., </a:t>
            </a:r>
            <a:r>
              <a:rPr lang="en-US" sz="2400" dirty="0">
                <a:latin typeface="Arno Pro Caption" pitchFamily="18" charset="0"/>
              </a:rPr>
              <a:t>in a sequence. </a:t>
            </a:r>
            <a:endParaRPr lang="en-US" sz="2400" dirty="0" smtClean="0">
              <a:latin typeface="Arno Pro Caption" pitchFamily="18" charset="0"/>
            </a:endParaRPr>
          </a:p>
          <a:p>
            <a:pPr marL="0" indent="0">
              <a:buNone/>
            </a:pPr>
            <a:r>
              <a:rPr lang="en-US" sz="2400" dirty="0" smtClean="0">
                <a:latin typeface="Arno Pro Caption" pitchFamily="18" charset="0"/>
              </a:rPr>
              <a:t>The </a:t>
            </a:r>
            <a:r>
              <a:rPr lang="en-US" sz="2400" dirty="0">
                <a:latin typeface="Arno Pro Caption" pitchFamily="18" charset="0"/>
              </a:rPr>
              <a:t>one-step methods are vary natural. </a:t>
            </a:r>
            <a:endParaRPr lang="en-US" sz="2400" dirty="0" smtClean="0">
              <a:latin typeface="Arno Pro Caption" pitchFamily="18" charset="0"/>
            </a:endParaRPr>
          </a:p>
        </p:txBody>
      </p:sp>
      <p:graphicFrame>
        <p:nvGraphicFramePr>
          <p:cNvPr id="5" name="Object 4"/>
          <p:cNvGraphicFramePr>
            <a:graphicFrameLocks noChangeAspect="1"/>
          </p:cNvGraphicFramePr>
          <p:nvPr>
            <p:extLst/>
          </p:nvPr>
        </p:nvGraphicFramePr>
        <p:xfrm>
          <a:off x="611560" y="1340768"/>
          <a:ext cx="1827513" cy="576064"/>
        </p:xfrm>
        <a:graphic>
          <a:graphicData uri="http://schemas.openxmlformats.org/presentationml/2006/ole">
            <mc:AlternateContent xmlns:mc="http://schemas.openxmlformats.org/markup-compatibility/2006">
              <mc:Choice xmlns:v="urn:schemas-microsoft-com:vml" Requires="v">
                <p:oleObj spid="_x0000_s73770" name="Equation" r:id="rId3" imgW="1168200" imgH="368280" progId="Equation.DSMT4">
                  <p:embed/>
                </p:oleObj>
              </mc:Choice>
              <mc:Fallback>
                <p:oleObj name="Equation" r:id="rId3" imgW="1168200" imgH="368280" progId="Equation.DSMT4">
                  <p:embed/>
                  <p:pic>
                    <p:nvPicPr>
                      <p:cNvPr id="5" name="Object 4"/>
                      <p:cNvPicPr/>
                      <p:nvPr/>
                    </p:nvPicPr>
                    <p:blipFill>
                      <a:blip r:embed="rId4"/>
                      <a:stretch>
                        <a:fillRect/>
                      </a:stretch>
                    </p:blipFill>
                    <p:spPr>
                      <a:xfrm>
                        <a:off x="611560" y="1340768"/>
                        <a:ext cx="1827513" cy="576064"/>
                      </a:xfrm>
                      <a:prstGeom prst="rect">
                        <a:avLst/>
                      </a:prstGeom>
                    </p:spPr>
                  </p:pic>
                </p:oleObj>
              </mc:Fallback>
            </mc:AlternateContent>
          </a:graphicData>
        </a:graphic>
      </p:graphicFrame>
      <p:graphicFrame>
        <p:nvGraphicFramePr>
          <p:cNvPr id="6" name="Object 5"/>
          <p:cNvGraphicFramePr>
            <a:graphicFrameLocks noChangeAspect="1"/>
          </p:cNvGraphicFramePr>
          <p:nvPr>
            <p:extLst/>
          </p:nvPr>
        </p:nvGraphicFramePr>
        <p:xfrm>
          <a:off x="6046893" y="1448780"/>
          <a:ext cx="1012613" cy="360040"/>
        </p:xfrm>
        <a:graphic>
          <a:graphicData uri="http://schemas.openxmlformats.org/presentationml/2006/ole">
            <mc:AlternateContent xmlns:mc="http://schemas.openxmlformats.org/markup-compatibility/2006">
              <mc:Choice xmlns:v="urn:schemas-microsoft-com:vml" Requires="v">
                <p:oleObj spid="_x0000_s73771" name="Equation" r:id="rId5" imgW="571320" imgH="203040" progId="Equation.DSMT4">
                  <p:embed/>
                </p:oleObj>
              </mc:Choice>
              <mc:Fallback>
                <p:oleObj name="Equation" r:id="rId5" imgW="571320" imgH="203040" progId="Equation.DSMT4">
                  <p:embed/>
                  <p:pic>
                    <p:nvPicPr>
                      <p:cNvPr id="6" name="Object 5"/>
                      <p:cNvPicPr/>
                      <p:nvPr/>
                    </p:nvPicPr>
                    <p:blipFill>
                      <a:blip r:embed="rId6"/>
                      <a:stretch>
                        <a:fillRect/>
                      </a:stretch>
                    </p:blipFill>
                    <p:spPr>
                      <a:xfrm>
                        <a:off x="6046893" y="1448780"/>
                        <a:ext cx="1012613" cy="360040"/>
                      </a:xfrm>
                      <a:prstGeom prst="rect">
                        <a:avLst/>
                      </a:prstGeom>
                    </p:spPr>
                  </p:pic>
                </p:oleObj>
              </mc:Fallback>
            </mc:AlternateContent>
          </a:graphicData>
        </a:graphic>
      </p:graphicFrame>
      <p:sp>
        <p:nvSpPr>
          <p:cNvPr id="7" name="Slide Number Placeholder 6"/>
          <p:cNvSpPr>
            <a:spLocks noGrp="1"/>
          </p:cNvSpPr>
          <p:nvPr>
            <p:ph type="sldNum" sz="quarter" idx="12"/>
          </p:nvPr>
        </p:nvSpPr>
        <p:spPr/>
        <p:txBody>
          <a:bodyPr/>
          <a:lstStyle/>
          <a:p>
            <a:pPr>
              <a:defRPr/>
            </a:pPr>
            <a:fld id="{1CCCA521-1CA5-4D9B-AC10-850ADFFC2AB5}" type="slidenum">
              <a:rPr lang="ar-SA" smtClean="0">
                <a:latin typeface="Berlin Sans FB" panose="020E0602020502020306" pitchFamily="34" charset="0"/>
              </a:rPr>
              <a:pPr>
                <a:defRPr/>
              </a:pPr>
              <a:t>46</a:t>
            </a:fld>
            <a:endParaRPr lang="en-US" dirty="0">
              <a:latin typeface="Berlin Sans FB" panose="020E0602020502020306" pitchFamily="34" charset="0"/>
            </a:endParaRPr>
          </a:p>
        </p:txBody>
      </p:sp>
    </p:spTree>
    <p:extLst>
      <p:ext uri="{BB962C8B-B14F-4D97-AF65-F5344CB8AC3E}">
        <p14:creationId xmlns:p14="http://schemas.microsoft.com/office/powerpoint/2010/main" val="257161486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a:bodyPr>
          <a:lstStyle/>
          <a:p>
            <a:r>
              <a:rPr lang="en-US" sz="3600" b="1" dirty="0" smtClean="0">
                <a:solidFill>
                  <a:schemeClr val="accent6">
                    <a:lumMod val="75000"/>
                  </a:schemeClr>
                </a:solidFill>
                <a:latin typeface="Arno Pro Caption" panose="02020502040506020403" pitchFamily="18" charset="0"/>
              </a:rPr>
              <a:t>Multi-step methods</a:t>
            </a:r>
            <a:endParaRPr lang="el-GR" sz="3600" b="1" dirty="0">
              <a:solidFill>
                <a:schemeClr val="accent6">
                  <a:lumMod val="75000"/>
                </a:schemeClr>
              </a:solidFill>
              <a:latin typeface="Arno Pro Caption" panose="02020502040506020403" pitchFamily="18" charset="0"/>
            </a:endParaRPr>
          </a:p>
        </p:txBody>
      </p:sp>
      <p:sp>
        <p:nvSpPr>
          <p:cNvPr id="3" name="Content Placeholder 2"/>
          <p:cNvSpPr>
            <a:spLocks noGrp="1"/>
          </p:cNvSpPr>
          <p:nvPr>
            <p:ph idx="1"/>
          </p:nvPr>
        </p:nvSpPr>
        <p:spPr>
          <a:xfrm>
            <a:off x="457200" y="1340768"/>
            <a:ext cx="8229600" cy="4785395"/>
          </a:xfrm>
        </p:spPr>
        <p:txBody>
          <a:bodyPr>
            <a:normAutofit/>
          </a:bodyPr>
          <a:lstStyle/>
          <a:p>
            <a:pPr marL="0" lvl="0" indent="0">
              <a:buNone/>
            </a:pPr>
            <a:r>
              <a:rPr lang="en-US" sz="2400" dirty="0">
                <a:solidFill>
                  <a:prstClr val="black"/>
                </a:solidFill>
                <a:latin typeface="Arno Pro Caption" pitchFamily="18" charset="0"/>
              </a:rPr>
              <a:t>A higher order method gives a more accurate numerical solution than a lower order method for a fixed step size. But a higher order one-step method requires more evaluations of </a:t>
            </a:r>
            <a:r>
              <a:rPr lang="en-US" sz="2400" dirty="0" smtClean="0">
                <a:solidFill>
                  <a:prstClr val="black"/>
                </a:solidFill>
                <a:latin typeface="Arno Pro Caption" pitchFamily="18" charset="0"/>
              </a:rPr>
              <a:t>the  </a:t>
            </a:r>
            <a:r>
              <a:rPr lang="en-US" sz="2400" i="1" dirty="0">
                <a:solidFill>
                  <a:srgbClr val="1959D9"/>
                </a:solidFill>
                <a:latin typeface="Arno Pro Caption" pitchFamily="18" charset="0"/>
              </a:rPr>
              <a:t>f</a:t>
            </a:r>
            <a:r>
              <a:rPr lang="en-US" sz="2400" dirty="0">
                <a:solidFill>
                  <a:prstClr val="black"/>
                </a:solidFill>
                <a:latin typeface="Arno Pro Caption" pitchFamily="18" charset="0"/>
              </a:rPr>
              <a:t> </a:t>
            </a:r>
            <a:r>
              <a:rPr lang="en-US" sz="2400" dirty="0" smtClean="0">
                <a:solidFill>
                  <a:prstClr val="black"/>
                </a:solidFill>
                <a:latin typeface="Arno Pro Caption" pitchFamily="18" charset="0"/>
              </a:rPr>
              <a:t> function</a:t>
            </a:r>
            <a:r>
              <a:rPr lang="en-US" sz="2400" dirty="0">
                <a:solidFill>
                  <a:prstClr val="black"/>
                </a:solidFill>
                <a:latin typeface="Arno Pro Caption" pitchFamily="18" charset="0"/>
              </a:rPr>
              <a:t>. </a:t>
            </a:r>
            <a:endParaRPr lang="en-US" sz="2400" dirty="0" smtClean="0">
              <a:solidFill>
                <a:prstClr val="black"/>
              </a:solidFill>
              <a:latin typeface="Arno Pro Caption" pitchFamily="18" charset="0"/>
            </a:endParaRPr>
          </a:p>
          <a:p>
            <a:pPr marL="0" lvl="0" indent="0">
              <a:buNone/>
            </a:pPr>
            <a:r>
              <a:rPr lang="en-US" sz="2400" dirty="0" smtClean="0">
                <a:solidFill>
                  <a:prstClr val="black"/>
                </a:solidFill>
                <a:latin typeface="Arno Pro Caption" pitchFamily="18" charset="0"/>
              </a:rPr>
              <a:t>For </a:t>
            </a:r>
            <a:r>
              <a:rPr lang="en-US" sz="2400" dirty="0">
                <a:solidFill>
                  <a:prstClr val="black"/>
                </a:solidFill>
                <a:latin typeface="Arno Pro Caption" pitchFamily="18" charset="0"/>
              </a:rPr>
              <a:t>example, the first order Euler’s method requires only one evaluation of </a:t>
            </a:r>
            <a:r>
              <a:rPr lang="en-US" sz="2400" i="1" dirty="0">
                <a:solidFill>
                  <a:srgbClr val="1959D9"/>
                </a:solidFill>
                <a:latin typeface="Arno Pro Caption" pitchFamily="18" charset="0"/>
              </a:rPr>
              <a:t>f</a:t>
            </a:r>
            <a:r>
              <a:rPr lang="en-US" sz="2400" dirty="0">
                <a:solidFill>
                  <a:prstClr val="black"/>
                </a:solidFill>
                <a:latin typeface="Arno Pro Caption" pitchFamily="18" charset="0"/>
              </a:rPr>
              <a:t> , i.e., </a:t>
            </a:r>
            <a:r>
              <a:rPr lang="en-US" sz="2400" i="1" dirty="0">
                <a:solidFill>
                  <a:srgbClr val="1959D9"/>
                </a:solidFill>
                <a:latin typeface="Arno Pro Caption" pitchFamily="18" charset="0"/>
              </a:rPr>
              <a:t>f(</a:t>
            </a:r>
            <a:r>
              <a:rPr lang="en-US" sz="2400" i="1" dirty="0" err="1">
                <a:solidFill>
                  <a:srgbClr val="1959D9"/>
                </a:solidFill>
                <a:latin typeface="Arno Pro Caption" pitchFamily="18" charset="0"/>
              </a:rPr>
              <a:t>t</a:t>
            </a:r>
            <a:r>
              <a:rPr lang="en-US" sz="2400" i="1" baseline="-25000" dirty="0" err="1">
                <a:solidFill>
                  <a:srgbClr val="1959D9"/>
                </a:solidFill>
                <a:latin typeface="Arno Pro Caption" pitchFamily="18" charset="0"/>
              </a:rPr>
              <a:t>j</a:t>
            </a:r>
            <a:r>
              <a:rPr lang="en-US" sz="2400" i="1" dirty="0">
                <a:solidFill>
                  <a:srgbClr val="1959D9"/>
                </a:solidFill>
                <a:latin typeface="Arno Pro Caption" pitchFamily="18" charset="0"/>
              </a:rPr>
              <a:t> ,</a:t>
            </a:r>
            <a:r>
              <a:rPr lang="en-US" sz="2400" i="1" dirty="0" err="1">
                <a:solidFill>
                  <a:srgbClr val="1959D9"/>
                </a:solidFill>
                <a:latin typeface="Arno Pro Caption" pitchFamily="18" charset="0"/>
              </a:rPr>
              <a:t>y</a:t>
            </a:r>
            <a:r>
              <a:rPr lang="en-US" sz="2400" i="1" baseline="-25000" dirty="0" err="1">
                <a:solidFill>
                  <a:srgbClr val="1959D9"/>
                </a:solidFill>
                <a:latin typeface="Arno Pro Caption" pitchFamily="18" charset="0"/>
              </a:rPr>
              <a:t>j</a:t>
            </a:r>
            <a:r>
              <a:rPr lang="en-US" sz="2400" i="1" dirty="0">
                <a:solidFill>
                  <a:srgbClr val="1959D9"/>
                </a:solidFill>
                <a:latin typeface="Arno Pro Caption" pitchFamily="18" charset="0"/>
              </a:rPr>
              <a:t>), </a:t>
            </a:r>
            <a:r>
              <a:rPr lang="en-US" sz="2400" dirty="0">
                <a:solidFill>
                  <a:prstClr val="black"/>
                </a:solidFill>
                <a:latin typeface="Arno Pro Caption" pitchFamily="18" charset="0"/>
              </a:rPr>
              <a:t>but a 4</a:t>
            </a:r>
            <a:r>
              <a:rPr lang="en-US" sz="2400" baseline="30000" dirty="0">
                <a:solidFill>
                  <a:prstClr val="black"/>
                </a:solidFill>
                <a:latin typeface="Arno Pro Caption" pitchFamily="18" charset="0"/>
              </a:rPr>
              <a:t>th</a:t>
            </a:r>
            <a:r>
              <a:rPr lang="en-US" sz="2400" dirty="0">
                <a:solidFill>
                  <a:prstClr val="black"/>
                </a:solidFill>
                <a:latin typeface="Arno Pro Caption" pitchFamily="18" charset="0"/>
              </a:rPr>
              <a:t> order </a:t>
            </a:r>
            <a:r>
              <a:rPr lang="en-US" sz="2400" dirty="0" err="1">
                <a:solidFill>
                  <a:prstClr val="black"/>
                </a:solidFill>
                <a:latin typeface="Arno Pro Caption" pitchFamily="18" charset="0"/>
              </a:rPr>
              <a:t>Runge-Kutta</a:t>
            </a:r>
            <a:r>
              <a:rPr lang="en-US" sz="2400" dirty="0">
                <a:solidFill>
                  <a:prstClr val="black"/>
                </a:solidFill>
                <a:latin typeface="Arno Pro Caption" pitchFamily="18" charset="0"/>
              </a:rPr>
              <a:t> method requires four evaluations </a:t>
            </a:r>
            <a:r>
              <a:rPr lang="en-US" sz="2400" dirty="0" smtClean="0">
                <a:solidFill>
                  <a:prstClr val="black"/>
                </a:solidFill>
                <a:latin typeface="Arno Pro Caption" pitchFamily="18" charset="0"/>
              </a:rPr>
              <a:t>of  </a:t>
            </a:r>
            <a:r>
              <a:rPr lang="en-US" sz="2400" i="1" dirty="0">
                <a:solidFill>
                  <a:srgbClr val="1959D9"/>
                </a:solidFill>
                <a:latin typeface="Arno Pro Caption" pitchFamily="18" charset="0"/>
              </a:rPr>
              <a:t>f</a:t>
            </a:r>
            <a:r>
              <a:rPr lang="en-US" sz="2400" dirty="0">
                <a:solidFill>
                  <a:prstClr val="black"/>
                </a:solidFill>
                <a:latin typeface="Arno Pro Caption" pitchFamily="18" charset="0"/>
              </a:rPr>
              <a:t> . </a:t>
            </a:r>
          </a:p>
          <a:p>
            <a:pPr marL="0" lvl="0" indent="0">
              <a:buNone/>
            </a:pPr>
            <a:r>
              <a:rPr lang="en-US" sz="2400" dirty="0">
                <a:solidFill>
                  <a:prstClr val="black"/>
                </a:solidFill>
                <a:latin typeface="Arno Pro Caption" pitchFamily="18" charset="0"/>
              </a:rPr>
              <a:t>For a large scale problem, the computation </a:t>
            </a:r>
            <a:r>
              <a:rPr lang="en-US" sz="2400" dirty="0" smtClean="0">
                <a:solidFill>
                  <a:prstClr val="black"/>
                </a:solidFill>
                <a:latin typeface="Arno Pro Caption" pitchFamily="18" charset="0"/>
              </a:rPr>
              <a:t>of  </a:t>
            </a:r>
            <a:r>
              <a:rPr lang="en-US" sz="2400" i="1" dirty="0">
                <a:solidFill>
                  <a:srgbClr val="1959D9"/>
                </a:solidFill>
                <a:latin typeface="Arno Pro Caption" pitchFamily="18" charset="0"/>
              </a:rPr>
              <a:t>f</a:t>
            </a:r>
            <a:r>
              <a:rPr lang="en-US" sz="2400" dirty="0">
                <a:solidFill>
                  <a:prstClr val="black"/>
                </a:solidFill>
                <a:latin typeface="Arno Pro Caption" pitchFamily="18" charset="0"/>
              </a:rPr>
              <a:t> </a:t>
            </a:r>
            <a:r>
              <a:rPr lang="en-US" sz="2400" dirty="0" smtClean="0">
                <a:solidFill>
                  <a:prstClr val="black"/>
                </a:solidFill>
                <a:latin typeface="Arno Pro Caption" pitchFamily="18" charset="0"/>
              </a:rPr>
              <a:t> could </a:t>
            </a:r>
            <a:r>
              <a:rPr lang="en-US" sz="2400" dirty="0">
                <a:solidFill>
                  <a:prstClr val="black"/>
                </a:solidFill>
                <a:latin typeface="Arno Pro Caption" pitchFamily="18" charset="0"/>
              </a:rPr>
              <a:t>be time consuming. Thus, it is desirable to have high order methods that require only one evaluation of </a:t>
            </a:r>
            <a:r>
              <a:rPr lang="en-US" sz="2400" dirty="0" smtClean="0">
                <a:solidFill>
                  <a:prstClr val="black"/>
                </a:solidFill>
                <a:latin typeface="Arno Pro Caption" pitchFamily="18" charset="0"/>
              </a:rPr>
              <a:t> </a:t>
            </a:r>
            <a:r>
              <a:rPr lang="en-US" sz="2400" i="1" dirty="0" smtClean="0">
                <a:solidFill>
                  <a:srgbClr val="1959D9"/>
                </a:solidFill>
                <a:latin typeface="Arno Pro Caption" pitchFamily="18" charset="0"/>
              </a:rPr>
              <a:t>f</a:t>
            </a:r>
            <a:r>
              <a:rPr lang="en-US" sz="2400" dirty="0" smtClean="0">
                <a:solidFill>
                  <a:srgbClr val="1959D9"/>
                </a:solidFill>
                <a:latin typeface="Arno Pro Caption" pitchFamily="18" charset="0"/>
              </a:rPr>
              <a:t> </a:t>
            </a:r>
            <a:r>
              <a:rPr lang="en-US" sz="2400" dirty="0" smtClean="0">
                <a:solidFill>
                  <a:prstClr val="black"/>
                </a:solidFill>
                <a:latin typeface="Arno Pro Caption" pitchFamily="18" charset="0"/>
              </a:rPr>
              <a:t> in </a:t>
            </a:r>
            <a:r>
              <a:rPr lang="en-US" sz="2400" dirty="0">
                <a:solidFill>
                  <a:prstClr val="black"/>
                </a:solidFill>
                <a:latin typeface="Arno Pro Caption" pitchFamily="18" charset="0"/>
              </a:rPr>
              <a:t>each step. This is not possible in a one-step method. But it is possible in a multi-step method. </a:t>
            </a:r>
            <a:endParaRPr lang="en-US" sz="2400" dirty="0" smtClean="0">
              <a:solidFill>
                <a:prstClr val="black"/>
              </a:solidFill>
              <a:latin typeface="Arno Pro Caption" pitchFamily="18" charset="0"/>
            </a:endParaRPr>
          </a:p>
          <a:p>
            <a:pPr marL="0" lvl="0" indent="0">
              <a:buNone/>
            </a:pPr>
            <a:r>
              <a:rPr lang="en-US" sz="2400" dirty="0" smtClean="0">
                <a:solidFill>
                  <a:prstClr val="black"/>
                </a:solidFill>
                <a:latin typeface="Arno Pro Caption" pitchFamily="18" charset="0"/>
              </a:rPr>
              <a:t>Therefore</a:t>
            </a:r>
            <a:r>
              <a:rPr lang="en-US" sz="2400" dirty="0">
                <a:solidFill>
                  <a:prstClr val="black"/>
                </a:solidFill>
                <a:latin typeface="Arno Pro Caption" pitchFamily="18" charset="0"/>
              </a:rPr>
              <a:t>, the main advantage of </a:t>
            </a:r>
            <a:r>
              <a:rPr lang="en-US" sz="2400" dirty="0">
                <a:solidFill>
                  <a:srgbClr val="1959D9"/>
                </a:solidFill>
                <a:latin typeface="Arno Pro Caption" pitchFamily="18" charset="0"/>
              </a:rPr>
              <a:t>the multi-step method </a:t>
            </a:r>
            <a:r>
              <a:rPr lang="en-US" sz="2400" dirty="0">
                <a:solidFill>
                  <a:prstClr val="black"/>
                </a:solidFill>
                <a:latin typeface="Arno Pro Caption" pitchFamily="18" charset="0"/>
              </a:rPr>
              <a:t>is that they are efficient. However, they are more difficult to use.</a:t>
            </a:r>
            <a:endParaRPr lang="el-GR" sz="2400" dirty="0">
              <a:solidFill>
                <a:prstClr val="black"/>
              </a:solidFill>
              <a:latin typeface="Arno Pro Caption" pitchFamily="18" charset="0"/>
            </a:endParaRPr>
          </a:p>
        </p:txBody>
      </p:sp>
      <p:sp>
        <p:nvSpPr>
          <p:cNvPr id="5" name="Slide Number Placeholder 4"/>
          <p:cNvSpPr>
            <a:spLocks noGrp="1"/>
          </p:cNvSpPr>
          <p:nvPr>
            <p:ph type="sldNum" sz="quarter" idx="12"/>
          </p:nvPr>
        </p:nvSpPr>
        <p:spPr/>
        <p:txBody>
          <a:bodyPr/>
          <a:lstStyle/>
          <a:p>
            <a:pPr>
              <a:defRPr/>
            </a:pPr>
            <a:fld id="{1CCCA521-1CA5-4D9B-AC10-850ADFFC2AB5}" type="slidenum">
              <a:rPr lang="ar-SA" smtClean="0">
                <a:latin typeface="Berlin Sans FB" panose="020E0602020502020306" pitchFamily="34" charset="0"/>
              </a:rPr>
              <a:pPr>
                <a:defRPr/>
              </a:pPr>
              <a:t>47</a:t>
            </a:fld>
            <a:endParaRPr lang="en-US" dirty="0">
              <a:latin typeface="Berlin Sans FB" panose="020E0602020502020306" pitchFamily="34" charset="0"/>
            </a:endParaRPr>
          </a:p>
        </p:txBody>
      </p:sp>
    </p:spTree>
    <p:extLst>
      <p:ext uri="{BB962C8B-B14F-4D97-AF65-F5344CB8AC3E}">
        <p14:creationId xmlns:p14="http://schemas.microsoft.com/office/powerpoint/2010/main" val="157597184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lstStyle/>
          <a:p>
            <a:r>
              <a:rPr lang="en-US" b="0" dirty="0" smtClean="0"/>
              <a:t>Classification (2)</a:t>
            </a:r>
            <a:endParaRPr lang="el-GR" dirty="0"/>
          </a:p>
        </p:txBody>
      </p:sp>
      <p:sp>
        <p:nvSpPr>
          <p:cNvPr id="3" name="Content Placeholder 2"/>
          <p:cNvSpPr>
            <a:spLocks noGrp="1"/>
          </p:cNvSpPr>
          <p:nvPr>
            <p:ph idx="1"/>
          </p:nvPr>
        </p:nvSpPr>
        <p:spPr>
          <a:xfrm>
            <a:off x="457200" y="838200"/>
            <a:ext cx="8229600" cy="5638800"/>
          </a:xfrm>
        </p:spPr>
        <p:txBody>
          <a:bodyPr/>
          <a:lstStyle/>
          <a:p>
            <a:r>
              <a:rPr lang="en-US" sz="2800" b="1" dirty="0">
                <a:solidFill>
                  <a:schemeClr val="accent6">
                    <a:lumMod val="75000"/>
                  </a:schemeClr>
                </a:solidFill>
                <a:latin typeface="Arno Pro Caption" panose="02020502040506020403" pitchFamily="18" charset="0"/>
              </a:rPr>
              <a:t>Explicit and implicit </a:t>
            </a:r>
            <a:r>
              <a:rPr lang="en-US" sz="2800" b="1" dirty="0" smtClean="0">
                <a:solidFill>
                  <a:schemeClr val="accent6">
                    <a:lumMod val="75000"/>
                  </a:schemeClr>
                </a:solidFill>
                <a:latin typeface="Arno Pro Caption" panose="02020502040506020403" pitchFamily="18" charset="0"/>
              </a:rPr>
              <a:t>methods : </a:t>
            </a:r>
            <a:r>
              <a:rPr lang="en-US" sz="2400" dirty="0">
                <a:latin typeface="Arno Pro Caption" panose="02020502040506020403" pitchFamily="18" charset="0"/>
              </a:rPr>
              <a:t>The difference between the methods is in the </a:t>
            </a:r>
            <a:r>
              <a:rPr lang="en-US" sz="2400" dirty="0" smtClean="0">
                <a:latin typeface="Arno Pro Caption" panose="02020502040506020403" pitchFamily="18" charset="0"/>
              </a:rPr>
              <a:t>way</a:t>
            </a:r>
            <a:r>
              <a:rPr lang="el-GR" sz="2400" dirty="0" smtClean="0">
                <a:latin typeface="Arno Pro Caption" panose="02020502040506020403" pitchFamily="18" charset="0"/>
              </a:rPr>
              <a:t> </a:t>
            </a:r>
            <a:r>
              <a:rPr lang="en-US" sz="2400" dirty="0" smtClean="0">
                <a:latin typeface="Arno Pro Caption" panose="02020502040506020403" pitchFamily="18" charset="0"/>
              </a:rPr>
              <a:t>that </a:t>
            </a:r>
            <a:r>
              <a:rPr lang="en-US" sz="2400" dirty="0">
                <a:latin typeface="Arno Pro Caption" panose="02020502040506020403" pitchFamily="18" charset="0"/>
              </a:rPr>
              <a:t>the solution is calculated at each step</a:t>
            </a:r>
            <a:r>
              <a:rPr lang="en-US" sz="2400" dirty="0" smtClean="0">
                <a:latin typeface="Arno Pro Caption" panose="02020502040506020403" pitchFamily="18" charset="0"/>
              </a:rPr>
              <a:t>.</a:t>
            </a:r>
            <a:endParaRPr lang="el-GR" sz="2400" dirty="0" smtClean="0">
              <a:latin typeface="Arno Pro Caption" panose="02020502040506020403" pitchFamily="18" charset="0"/>
            </a:endParaRPr>
          </a:p>
          <a:p>
            <a:pPr lvl="1"/>
            <a:r>
              <a:rPr lang="en-US" sz="2000" b="1" dirty="0">
                <a:solidFill>
                  <a:schemeClr val="accent6">
                    <a:lumMod val="75000"/>
                  </a:schemeClr>
                </a:solidFill>
                <a:latin typeface="Arno Pro Caption" panose="02020502040506020403" pitchFamily="18" charset="0"/>
              </a:rPr>
              <a:t>Explicit methods </a:t>
            </a:r>
            <a:r>
              <a:rPr lang="en-US" sz="2000" dirty="0">
                <a:solidFill>
                  <a:schemeClr val="tx2"/>
                </a:solidFill>
                <a:latin typeface="Arno Pro Caption" panose="02020502040506020403" pitchFamily="18" charset="0"/>
              </a:rPr>
              <a:t>are those methods that use an explicit formula </a:t>
            </a:r>
            <a:r>
              <a:rPr lang="en-US" sz="2000" dirty="0" smtClean="0">
                <a:solidFill>
                  <a:schemeClr val="tx2"/>
                </a:solidFill>
                <a:latin typeface="Arno Pro Caption" panose="02020502040506020403" pitchFamily="18" charset="0"/>
              </a:rPr>
              <a:t>for</a:t>
            </a:r>
            <a:r>
              <a:rPr lang="el-GR" sz="2000" dirty="0" smtClean="0">
                <a:solidFill>
                  <a:schemeClr val="tx2"/>
                </a:solidFill>
                <a:latin typeface="Arno Pro Caption" panose="02020502040506020403" pitchFamily="18" charset="0"/>
              </a:rPr>
              <a:t> </a:t>
            </a:r>
            <a:r>
              <a:rPr lang="en-US" sz="2000" dirty="0" smtClean="0">
                <a:solidFill>
                  <a:schemeClr val="tx2"/>
                </a:solidFill>
                <a:latin typeface="Arno Pro Caption" panose="02020502040506020403" pitchFamily="18" charset="0"/>
              </a:rPr>
              <a:t>calculating </a:t>
            </a:r>
            <a:r>
              <a:rPr lang="en-US" sz="2000" dirty="0">
                <a:solidFill>
                  <a:schemeClr val="tx2"/>
                </a:solidFill>
                <a:latin typeface="Arno Pro Caption" panose="02020502040506020403" pitchFamily="18" charset="0"/>
              </a:rPr>
              <a:t>the value of the dependent variable at the next value of </a:t>
            </a:r>
            <a:r>
              <a:rPr lang="en-US" sz="2000" dirty="0" smtClean="0">
                <a:solidFill>
                  <a:schemeClr val="tx2"/>
                </a:solidFill>
                <a:latin typeface="Arno Pro Caption" panose="02020502040506020403" pitchFamily="18" charset="0"/>
              </a:rPr>
              <a:t>the</a:t>
            </a:r>
            <a:r>
              <a:rPr lang="el-GR" sz="2000" dirty="0" smtClean="0">
                <a:solidFill>
                  <a:schemeClr val="tx2"/>
                </a:solidFill>
                <a:latin typeface="Arno Pro Caption" panose="02020502040506020403" pitchFamily="18" charset="0"/>
              </a:rPr>
              <a:t> </a:t>
            </a:r>
            <a:r>
              <a:rPr lang="en-US" sz="2000" dirty="0" smtClean="0">
                <a:solidFill>
                  <a:schemeClr val="tx2"/>
                </a:solidFill>
                <a:latin typeface="Arno Pro Caption" panose="02020502040506020403" pitchFamily="18" charset="0"/>
              </a:rPr>
              <a:t>independent </a:t>
            </a:r>
            <a:r>
              <a:rPr lang="en-US" sz="2000" dirty="0">
                <a:solidFill>
                  <a:schemeClr val="tx2"/>
                </a:solidFill>
                <a:latin typeface="Arno Pro Caption" panose="02020502040506020403" pitchFamily="18" charset="0"/>
              </a:rPr>
              <a:t>variable. In an explicit formula, the right-hand side of </a:t>
            </a:r>
            <a:r>
              <a:rPr lang="en-US" sz="2000" dirty="0" smtClean="0">
                <a:solidFill>
                  <a:schemeClr val="tx2"/>
                </a:solidFill>
                <a:latin typeface="Arno Pro Caption" panose="02020502040506020403" pitchFamily="18" charset="0"/>
              </a:rPr>
              <a:t>the</a:t>
            </a:r>
            <a:r>
              <a:rPr lang="el-GR" sz="2000" dirty="0" smtClean="0">
                <a:solidFill>
                  <a:schemeClr val="tx2"/>
                </a:solidFill>
                <a:latin typeface="Arno Pro Caption" panose="02020502040506020403" pitchFamily="18" charset="0"/>
              </a:rPr>
              <a:t> </a:t>
            </a:r>
            <a:r>
              <a:rPr lang="en-US" sz="2000" dirty="0" smtClean="0">
                <a:solidFill>
                  <a:schemeClr val="tx2"/>
                </a:solidFill>
                <a:latin typeface="Arno Pro Caption" panose="02020502040506020403" pitchFamily="18" charset="0"/>
              </a:rPr>
              <a:t>equation </a:t>
            </a:r>
            <a:r>
              <a:rPr lang="en-US" sz="2000" dirty="0">
                <a:solidFill>
                  <a:schemeClr val="tx2"/>
                </a:solidFill>
                <a:latin typeface="Arno Pro Caption" panose="02020502040506020403" pitchFamily="18" charset="0"/>
              </a:rPr>
              <a:t>only has known </a:t>
            </a:r>
            <a:r>
              <a:rPr lang="en-US" sz="2000" dirty="0" smtClean="0">
                <a:solidFill>
                  <a:schemeClr val="tx2"/>
                </a:solidFill>
                <a:latin typeface="Arno Pro Caption" panose="02020502040506020403" pitchFamily="18" charset="0"/>
              </a:rPr>
              <a:t>quantities.</a:t>
            </a:r>
            <a:r>
              <a:rPr lang="el-GR" sz="2000" dirty="0" smtClean="0">
                <a:solidFill>
                  <a:schemeClr val="tx2"/>
                </a:solidFill>
                <a:latin typeface="Arno Pro Caption" panose="02020502040506020403" pitchFamily="18" charset="0"/>
              </a:rPr>
              <a:t> Τ</a:t>
            </a:r>
            <a:r>
              <a:rPr lang="en-US" sz="2000" dirty="0" smtClean="0">
                <a:solidFill>
                  <a:schemeClr val="tx2"/>
                </a:solidFill>
                <a:latin typeface="Arno Pro Caption" panose="02020502040506020403" pitchFamily="18" charset="0"/>
              </a:rPr>
              <a:t>he </a:t>
            </a:r>
            <a:r>
              <a:rPr lang="en-US" sz="2000" dirty="0">
                <a:solidFill>
                  <a:schemeClr val="tx2"/>
                </a:solidFill>
                <a:latin typeface="Arno Pro Caption" panose="02020502040506020403" pitchFamily="18" charset="0"/>
              </a:rPr>
              <a:t>next </a:t>
            </a:r>
            <a:r>
              <a:rPr lang="en-US" sz="2000" dirty="0" smtClean="0">
                <a:solidFill>
                  <a:schemeClr val="tx2"/>
                </a:solidFill>
                <a:latin typeface="Arno Pro Caption" panose="02020502040506020403" pitchFamily="18" charset="0"/>
              </a:rPr>
              <a:t>unknown</a:t>
            </a:r>
            <a:r>
              <a:rPr lang="el-GR" sz="2000" dirty="0" smtClean="0">
                <a:solidFill>
                  <a:schemeClr val="tx2"/>
                </a:solidFill>
                <a:latin typeface="Arno Pro Caption" panose="02020502040506020403" pitchFamily="18" charset="0"/>
              </a:rPr>
              <a:t> </a:t>
            </a:r>
            <a:r>
              <a:rPr lang="en-US" sz="2000" dirty="0" smtClean="0">
                <a:solidFill>
                  <a:schemeClr val="tx2"/>
                </a:solidFill>
                <a:latin typeface="Arno Pro Caption" panose="02020502040506020403" pitchFamily="18" charset="0"/>
              </a:rPr>
              <a:t>value </a:t>
            </a:r>
            <a:r>
              <a:rPr lang="en-US" sz="2000" dirty="0">
                <a:solidFill>
                  <a:schemeClr val="tx2"/>
                </a:solidFill>
                <a:latin typeface="Arno Pro Caption" panose="02020502040506020403" pitchFamily="18" charset="0"/>
              </a:rPr>
              <a:t>of the dependent variable, </a:t>
            </a:r>
            <a:r>
              <a:rPr lang="en-US" sz="2000" i="1" dirty="0" err="1" smtClean="0">
                <a:solidFill>
                  <a:schemeClr val="accent6">
                    <a:lumMod val="75000"/>
                  </a:schemeClr>
                </a:solidFill>
                <a:latin typeface="Arno Pro Caption" panose="02020502040506020403" pitchFamily="18" charset="0"/>
              </a:rPr>
              <a:t>y</a:t>
            </a:r>
            <a:r>
              <a:rPr lang="en-US" sz="2000" i="1" baseline="-25000" dirty="0" err="1" smtClean="0">
                <a:solidFill>
                  <a:schemeClr val="accent6">
                    <a:lumMod val="75000"/>
                  </a:schemeClr>
                </a:solidFill>
                <a:latin typeface="Arno Pro Caption" panose="02020502040506020403" pitchFamily="18" charset="0"/>
              </a:rPr>
              <a:t>i</a:t>
            </a:r>
            <a:r>
              <a:rPr lang="en-US" sz="2000" i="1" baseline="-25000" dirty="0" smtClean="0">
                <a:solidFill>
                  <a:schemeClr val="accent6">
                    <a:lumMod val="75000"/>
                  </a:schemeClr>
                </a:solidFill>
                <a:latin typeface="Arno Pro Caption" panose="02020502040506020403" pitchFamily="18" charset="0"/>
              </a:rPr>
              <a:t> </a:t>
            </a:r>
            <a:r>
              <a:rPr lang="en-US" sz="2000" i="1" baseline="-25000" dirty="0">
                <a:solidFill>
                  <a:schemeClr val="accent6">
                    <a:lumMod val="75000"/>
                  </a:schemeClr>
                </a:solidFill>
                <a:latin typeface="Arno Pro Caption" panose="02020502040506020403" pitchFamily="18" charset="0"/>
              </a:rPr>
              <a:t>+ 1</a:t>
            </a:r>
            <a:r>
              <a:rPr lang="en-US" sz="2000" i="1" dirty="0">
                <a:solidFill>
                  <a:schemeClr val="accent6">
                    <a:lumMod val="75000"/>
                  </a:schemeClr>
                </a:solidFill>
                <a:latin typeface="Arno Pro Caption" panose="02020502040506020403" pitchFamily="18" charset="0"/>
              </a:rPr>
              <a:t> </a:t>
            </a:r>
            <a:r>
              <a:rPr lang="en-US" sz="2000" dirty="0">
                <a:solidFill>
                  <a:schemeClr val="tx2"/>
                </a:solidFill>
                <a:latin typeface="Arno Pro Caption" panose="02020502040506020403" pitchFamily="18" charset="0"/>
              </a:rPr>
              <a:t>, is calculated by evaluating </a:t>
            </a:r>
            <a:r>
              <a:rPr lang="en-US" sz="2000" dirty="0" smtClean="0">
                <a:solidFill>
                  <a:schemeClr val="tx2"/>
                </a:solidFill>
                <a:latin typeface="Arno Pro Caption" panose="02020502040506020403" pitchFamily="18" charset="0"/>
              </a:rPr>
              <a:t>an</a:t>
            </a:r>
            <a:r>
              <a:rPr lang="el-GR" sz="2000" dirty="0" smtClean="0">
                <a:solidFill>
                  <a:schemeClr val="tx2"/>
                </a:solidFill>
                <a:latin typeface="Arno Pro Caption" panose="02020502040506020403" pitchFamily="18" charset="0"/>
              </a:rPr>
              <a:t> </a:t>
            </a:r>
            <a:r>
              <a:rPr lang="en-US" sz="2000" dirty="0" smtClean="0">
                <a:solidFill>
                  <a:schemeClr val="tx2"/>
                </a:solidFill>
                <a:latin typeface="Arno Pro Caption" panose="02020502040506020403" pitchFamily="18" charset="0"/>
              </a:rPr>
              <a:t>expression </a:t>
            </a:r>
            <a:r>
              <a:rPr lang="en-US" sz="2000" dirty="0">
                <a:solidFill>
                  <a:schemeClr val="tx2"/>
                </a:solidFill>
                <a:latin typeface="Arno Pro Caption" panose="02020502040506020403" pitchFamily="18" charset="0"/>
              </a:rPr>
              <a:t>of the form:</a:t>
            </a:r>
          </a:p>
          <a:p>
            <a:pPr lvl="1"/>
            <a:endParaRPr lang="en-US" sz="2000" b="1" dirty="0" smtClean="0">
              <a:solidFill>
                <a:schemeClr val="accent6">
                  <a:lumMod val="75000"/>
                </a:schemeClr>
              </a:solidFill>
              <a:latin typeface="Arno Pro Caption" panose="02020502040506020403" pitchFamily="18" charset="0"/>
            </a:endParaRPr>
          </a:p>
          <a:p>
            <a:pPr marL="457200" lvl="1" indent="0">
              <a:buNone/>
            </a:pPr>
            <a:r>
              <a:rPr lang="en-US" sz="2000" dirty="0">
                <a:solidFill>
                  <a:schemeClr val="tx2"/>
                </a:solidFill>
                <a:latin typeface="Arno Pro Caption" panose="02020502040506020403" pitchFamily="18" charset="0"/>
              </a:rPr>
              <a:t> </a:t>
            </a:r>
            <a:r>
              <a:rPr lang="en-US" sz="2000" dirty="0" smtClean="0">
                <a:solidFill>
                  <a:schemeClr val="tx2"/>
                </a:solidFill>
                <a:latin typeface="Arno Pro Caption" panose="02020502040506020403" pitchFamily="18" charset="0"/>
              </a:rPr>
              <a:t>    where </a:t>
            </a:r>
            <a:r>
              <a:rPr lang="en-US" sz="2000" i="1" dirty="0" smtClean="0">
                <a:solidFill>
                  <a:schemeClr val="accent6">
                    <a:lumMod val="75000"/>
                  </a:schemeClr>
                </a:solidFill>
                <a:latin typeface="Arno Pro Caption" panose="02020502040506020403" pitchFamily="18" charset="0"/>
              </a:rPr>
              <a:t>x</a:t>
            </a:r>
            <a:r>
              <a:rPr lang="en-US" sz="2000" i="1" baseline="-25000" dirty="0" smtClean="0">
                <a:solidFill>
                  <a:schemeClr val="accent6">
                    <a:lumMod val="75000"/>
                  </a:schemeClr>
                </a:solidFill>
                <a:latin typeface="Arno Pro Caption" panose="02020502040506020403" pitchFamily="18" charset="0"/>
              </a:rPr>
              <a:t>i</a:t>
            </a:r>
            <a:r>
              <a:rPr lang="en-US" sz="2000" baseline="-25000" dirty="0" smtClean="0">
                <a:solidFill>
                  <a:schemeClr val="tx2"/>
                </a:solidFill>
                <a:latin typeface="Arno Pro Caption" panose="02020502040506020403" pitchFamily="18" charset="0"/>
              </a:rPr>
              <a:t> </a:t>
            </a:r>
            <a:r>
              <a:rPr lang="en-US" sz="2000" dirty="0" smtClean="0">
                <a:solidFill>
                  <a:schemeClr val="tx2"/>
                </a:solidFill>
                <a:latin typeface="Arno Pro Caption" panose="02020502040506020403" pitchFamily="18" charset="0"/>
              </a:rPr>
              <a:t>, </a:t>
            </a:r>
            <a:r>
              <a:rPr lang="en-US" sz="2000" i="1" dirty="0" err="1" smtClean="0">
                <a:solidFill>
                  <a:schemeClr val="tx2"/>
                </a:solidFill>
                <a:latin typeface="Arno Pro Caption" panose="02020502040506020403" pitchFamily="18" charset="0"/>
              </a:rPr>
              <a:t>y</a:t>
            </a:r>
            <a:r>
              <a:rPr lang="en-US" sz="2000" i="1" baseline="-25000" dirty="0" err="1" smtClean="0">
                <a:solidFill>
                  <a:schemeClr val="tx2"/>
                </a:solidFill>
                <a:latin typeface="Arno Pro Caption" panose="02020502040506020403" pitchFamily="18" charset="0"/>
              </a:rPr>
              <a:t>i</a:t>
            </a:r>
            <a:r>
              <a:rPr lang="en-US" sz="2000" dirty="0" smtClean="0">
                <a:solidFill>
                  <a:schemeClr val="tx2"/>
                </a:solidFill>
                <a:latin typeface="Arno Pro Caption" panose="02020502040506020403" pitchFamily="18" charset="0"/>
              </a:rPr>
              <a:t>,  </a:t>
            </a:r>
            <a:r>
              <a:rPr lang="en-US" sz="2000" dirty="0">
                <a:solidFill>
                  <a:schemeClr val="tx2"/>
                </a:solidFill>
                <a:latin typeface="Arno Pro Caption" panose="02020502040506020403" pitchFamily="18" charset="0"/>
              </a:rPr>
              <a:t>and </a:t>
            </a:r>
            <a:r>
              <a:rPr lang="en-US" sz="2000" i="1" dirty="0">
                <a:solidFill>
                  <a:schemeClr val="accent6">
                    <a:lumMod val="75000"/>
                  </a:schemeClr>
                </a:solidFill>
                <a:latin typeface="Arno Pro Caption" panose="02020502040506020403" pitchFamily="18" charset="0"/>
              </a:rPr>
              <a:t>x</a:t>
            </a:r>
            <a:r>
              <a:rPr lang="en-US" sz="2000" i="1" baseline="-25000" dirty="0">
                <a:solidFill>
                  <a:schemeClr val="accent6">
                    <a:lumMod val="75000"/>
                  </a:schemeClr>
                </a:solidFill>
                <a:latin typeface="Arno Pro Caption" panose="02020502040506020403" pitchFamily="18" charset="0"/>
              </a:rPr>
              <a:t>i</a:t>
            </a:r>
            <a:r>
              <a:rPr lang="en-US" sz="2000" baseline="-25000" dirty="0">
                <a:solidFill>
                  <a:schemeClr val="accent6">
                    <a:lumMod val="75000"/>
                  </a:schemeClr>
                </a:solidFill>
                <a:latin typeface="Arno Pro Caption" panose="02020502040506020403" pitchFamily="18" charset="0"/>
              </a:rPr>
              <a:t> </a:t>
            </a:r>
            <a:r>
              <a:rPr lang="en-US" sz="2000" baseline="-25000" dirty="0" smtClean="0">
                <a:solidFill>
                  <a:schemeClr val="accent6">
                    <a:lumMod val="75000"/>
                  </a:schemeClr>
                </a:solidFill>
                <a:latin typeface="Arno Pro Caption" panose="02020502040506020403" pitchFamily="18" charset="0"/>
              </a:rPr>
              <a:t>+1</a:t>
            </a:r>
            <a:r>
              <a:rPr lang="en-US" sz="2000" baseline="-25000" dirty="0" smtClean="0">
                <a:solidFill>
                  <a:schemeClr val="tx2"/>
                </a:solidFill>
                <a:latin typeface="Arno Pro Caption" panose="02020502040506020403" pitchFamily="18" charset="0"/>
              </a:rPr>
              <a:t> </a:t>
            </a:r>
            <a:r>
              <a:rPr lang="en-US" sz="2000" dirty="0" smtClean="0">
                <a:solidFill>
                  <a:schemeClr val="tx2"/>
                </a:solidFill>
                <a:latin typeface="Arno Pro Caption" panose="02020502040506020403" pitchFamily="18" charset="0"/>
              </a:rPr>
              <a:t>are </a:t>
            </a:r>
            <a:r>
              <a:rPr lang="en-US" sz="2000" dirty="0">
                <a:solidFill>
                  <a:schemeClr val="tx2"/>
                </a:solidFill>
                <a:latin typeface="Arno Pro Caption" panose="02020502040506020403" pitchFamily="18" charset="0"/>
              </a:rPr>
              <a:t>all known quantities.</a:t>
            </a:r>
            <a:endParaRPr lang="en-US" sz="2000" dirty="0" smtClean="0">
              <a:solidFill>
                <a:schemeClr val="tx2"/>
              </a:solidFill>
              <a:latin typeface="Arno Pro Caption" panose="02020502040506020403" pitchFamily="18" charset="0"/>
            </a:endParaRPr>
          </a:p>
          <a:p>
            <a:pPr marL="685800" lvl="1"/>
            <a:r>
              <a:rPr lang="en-US" sz="2000" dirty="0" smtClean="0">
                <a:solidFill>
                  <a:schemeClr val="tx2"/>
                </a:solidFill>
                <a:latin typeface="Arno Pro Caption" panose="02020502040506020403" pitchFamily="18" charset="0"/>
              </a:rPr>
              <a:t>In </a:t>
            </a:r>
            <a:r>
              <a:rPr lang="en-US" sz="2000" b="1" dirty="0">
                <a:solidFill>
                  <a:srgbClr val="C00000"/>
                </a:solidFill>
                <a:latin typeface="Arno Pro Caption" panose="02020502040506020403" pitchFamily="18" charset="0"/>
              </a:rPr>
              <a:t>implicit methods</a:t>
            </a:r>
            <a:r>
              <a:rPr lang="en-US" sz="2000" dirty="0">
                <a:solidFill>
                  <a:schemeClr val="tx2"/>
                </a:solidFill>
                <a:latin typeface="Arno Pro Caption" panose="02020502040506020403" pitchFamily="18" charset="0"/>
              </a:rPr>
              <a:t>, the equation used for calculating </a:t>
            </a:r>
            <a:r>
              <a:rPr lang="en-US" sz="2000" i="1" dirty="0" err="1" smtClean="0">
                <a:solidFill>
                  <a:srgbClr val="C00000"/>
                </a:solidFill>
                <a:latin typeface="Arno Pro Caption" panose="02020502040506020403" pitchFamily="18" charset="0"/>
              </a:rPr>
              <a:t>y</a:t>
            </a:r>
            <a:r>
              <a:rPr lang="en-US" sz="2000" i="1" baseline="-25000" dirty="0" err="1" smtClean="0">
                <a:solidFill>
                  <a:srgbClr val="C00000"/>
                </a:solidFill>
                <a:latin typeface="Arno Pro Caption" panose="02020502040506020403" pitchFamily="18" charset="0"/>
              </a:rPr>
              <a:t>i</a:t>
            </a:r>
            <a:r>
              <a:rPr lang="en-US" sz="2000" i="1" baseline="-25000" dirty="0" smtClean="0">
                <a:solidFill>
                  <a:srgbClr val="C00000"/>
                </a:solidFill>
                <a:latin typeface="Arno Pro Caption" panose="02020502040506020403" pitchFamily="18" charset="0"/>
              </a:rPr>
              <a:t> </a:t>
            </a:r>
            <a:r>
              <a:rPr lang="en-US" sz="2000" i="1" baseline="-25000" dirty="0">
                <a:solidFill>
                  <a:srgbClr val="C00000"/>
                </a:solidFill>
                <a:latin typeface="Arno Pro Caption" panose="02020502040506020403" pitchFamily="18" charset="0"/>
              </a:rPr>
              <a:t>+ 1</a:t>
            </a:r>
            <a:r>
              <a:rPr lang="en-US" sz="2000" i="1" dirty="0">
                <a:solidFill>
                  <a:srgbClr val="C00000"/>
                </a:solidFill>
                <a:latin typeface="Arno Pro Caption" panose="02020502040506020403" pitchFamily="18" charset="0"/>
              </a:rPr>
              <a:t> </a:t>
            </a:r>
            <a:r>
              <a:rPr lang="en-US" sz="2000" dirty="0" smtClean="0">
                <a:solidFill>
                  <a:schemeClr val="tx2"/>
                </a:solidFill>
                <a:latin typeface="Arno Pro Caption" panose="02020502040506020403" pitchFamily="18" charset="0"/>
              </a:rPr>
              <a:t>from the </a:t>
            </a:r>
            <a:r>
              <a:rPr lang="en-US" sz="2000" dirty="0">
                <a:solidFill>
                  <a:schemeClr val="tx2"/>
                </a:solidFill>
                <a:latin typeface="Arno Pro Caption" panose="02020502040506020403" pitchFamily="18" charset="0"/>
              </a:rPr>
              <a:t>known </a:t>
            </a:r>
            <a:r>
              <a:rPr lang="en-US" sz="2000" i="1" dirty="0">
                <a:solidFill>
                  <a:srgbClr val="C00000"/>
                </a:solidFill>
                <a:latin typeface="Arno Pro Caption" panose="02020502040506020403" pitchFamily="18" charset="0"/>
              </a:rPr>
              <a:t>x</a:t>
            </a:r>
            <a:r>
              <a:rPr lang="en-US" sz="2000" i="1" baseline="-25000" dirty="0">
                <a:solidFill>
                  <a:srgbClr val="C00000"/>
                </a:solidFill>
                <a:latin typeface="Arno Pro Caption" panose="02020502040506020403" pitchFamily="18" charset="0"/>
              </a:rPr>
              <a:t>i</a:t>
            </a:r>
            <a:r>
              <a:rPr lang="en-US" sz="2000" i="1" dirty="0">
                <a:solidFill>
                  <a:srgbClr val="C00000"/>
                </a:solidFill>
                <a:latin typeface="Arno Pro Caption" panose="02020502040506020403" pitchFamily="18" charset="0"/>
              </a:rPr>
              <a:t>, </a:t>
            </a:r>
            <a:r>
              <a:rPr lang="en-US" sz="2000" i="1" dirty="0" err="1" smtClean="0">
                <a:solidFill>
                  <a:srgbClr val="C00000"/>
                </a:solidFill>
                <a:latin typeface="Arno Pro Caption" panose="02020502040506020403" pitchFamily="18" charset="0"/>
              </a:rPr>
              <a:t>y</a:t>
            </a:r>
            <a:r>
              <a:rPr lang="en-US" sz="2000" i="1" baseline="-25000" dirty="0" err="1" smtClean="0">
                <a:solidFill>
                  <a:srgbClr val="C00000"/>
                </a:solidFill>
                <a:latin typeface="Arno Pro Caption" panose="02020502040506020403" pitchFamily="18" charset="0"/>
              </a:rPr>
              <a:t>i</a:t>
            </a:r>
            <a:r>
              <a:rPr lang="en-US" sz="2000" i="1" dirty="0" smtClean="0">
                <a:solidFill>
                  <a:srgbClr val="C00000"/>
                </a:solidFill>
                <a:latin typeface="Arno Pro Caption" panose="02020502040506020403" pitchFamily="18" charset="0"/>
              </a:rPr>
              <a:t>, </a:t>
            </a:r>
            <a:r>
              <a:rPr lang="en-US" sz="2000" dirty="0">
                <a:solidFill>
                  <a:schemeClr val="tx2"/>
                </a:solidFill>
                <a:latin typeface="Arno Pro Caption" panose="02020502040506020403" pitchFamily="18" charset="0"/>
              </a:rPr>
              <a:t>and </a:t>
            </a:r>
            <a:r>
              <a:rPr lang="en-US" sz="2000" i="1" dirty="0" smtClean="0">
                <a:solidFill>
                  <a:srgbClr val="C00000"/>
                </a:solidFill>
                <a:latin typeface="Arno Pro Caption" panose="02020502040506020403" pitchFamily="18" charset="0"/>
              </a:rPr>
              <a:t>x</a:t>
            </a:r>
            <a:r>
              <a:rPr lang="en-US" sz="2000" i="1" baseline="-25000" dirty="0" smtClean="0">
                <a:solidFill>
                  <a:srgbClr val="C00000"/>
                </a:solidFill>
                <a:latin typeface="Arno Pro Caption" panose="02020502040506020403" pitchFamily="18" charset="0"/>
              </a:rPr>
              <a:t>i+1</a:t>
            </a:r>
            <a:r>
              <a:rPr lang="en-US" sz="2000" dirty="0" smtClean="0">
                <a:solidFill>
                  <a:schemeClr val="tx2"/>
                </a:solidFill>
                <a:latin typeface="Arno Pro Caption" panose="02020502040506020403" pitchFamily="18" charset="0"/>
              </a:rPr>
              <a:t> </a:t>
            </a:r>
            <a:r>
              <a:rPr lang="en-US" sz="2000" dirty="0">
                <a:solidFill>
                  <a:schemeClr val="tx2"/>
                </a:solidFill>
                <a:latin typeface="Arno Pro Caption" panose="02020502040506020403" pitchFamily="18" charset="0"/>
              </a:rPr>
              <a:t>has the form</a:t>
            </a:r>
            <a:r>
              <a:rPr lang="en-US" sz="2000" dirty="0" smtClean="0">
                <a:solidFill>
                  <a:schemeClr val="tx2"/>
                </a:solidFill>
                <a:latin typeface="Arno Pro Caption" panose="02020502040506020403" pitchFamily="18" charset="0"/>
              </a:rPr>
              <a:t>:</a:t>
            </a:r>
          </a:p>
          <a:p>
            <a:pPr marL="400050" lvl="3" indent="0">
              <a:spcBef>
                <a:spcPts val="1200"/>
              </a:spcBef>
              <a:buNone/>
            </a:pPr>
            <a:endParaRPr lang="en-US" sz="1200" dirty="0" smtClean="0">
              <a:solidFill>
                <a:schemeClr val="tx2"/>
              </a:solidFill>
              <a:latin typeface="Arno Pro Caption" panose="02020502040506020403" pitchFamily="18" charset="0"/>
            </a:endParaRPr>
          </a:p>
          <a:p>
            <a:pPr marL="684000" lvl="4" indent="0">
              <a:spcBef>
                <a:spcPts val="1200"/>
              </a:spcBef>
              <a:buNone/>
            </a:pPr>
            <a:r>
              <a:rPr lang="en-US" dirty="0" smtClean="0">
                <a:solidFill>
                  <a:schemeClr val="tx2"/>
                </a:solidFill>
                <a:latin typeface="Arno Pro Caption" panose="02020502040506020403" pitchFamily="18" charset="0"/>
              </a:rPr>
              <a:t>Implicit </a:t>
            </a:r>
            <a:r>
              <a:rPr lang="en-US" dirty="0">
                <a:solidFill>
                  <a:schemeClr val="tx2"/>
                </a:solidFill>
                <a:latin typeface="Arno Pro Caption" panose="02020502040506020403" pitchFamily="18" charset="0"/>
              </a:rPr>
              <a:t>methods provide improved accuracy over explicit methods, but   require more effort at each step.</a:t>
            </a:r>
            <a:endParaRPr lang="el-GR" dirty="0">
              <a:solidFill>
                <a:schemeClr val="tx2"/>
              </a:solidFill>
              <a:latin typeface="Arno Pro Caption" panose="02020502040506020403" pitchFamily="18" charset="0"/>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4279415501"/>
              </p:ext>
            </p:extLst>
          </p:nvPr>
        </p:nvGraphicFramePr>
        <p:xfrm>
          <a:off x="3440084" y="3886200"/>
          <a:ext cx="2183015" cy="441248"/>
        </p:xfrm>
        <a:graphic>
          <a:graphicData uri="http://schemas.openxmlformats.org/presentationml/2006/ole">
            <mc:AlternateContent xmlns:mc="http://schemas.openxmlformats.org/markup-compatibility/2006">
              <mc:Choice xmlns:v="urn:schemas-microsoft-com:vml" Requires="v">
                <p:oleObj spid="_x0000_s46213" name="Equation" r:id="rId3" imgW="1193760" imgH="241200" progId="Equation.DSMT4">
                  <p:embed/>
                </p:oleObj>
              </mc:Choice>
              <mc:Fallback>
                <p:oleObj name="Equation" r:id="rId3" imgW="1193760" imgH="241200" progId="Equation.DSMT4">
                  <p:embed/>
                  <p:pic>
                    <p:nvPicPr>
                      <p:cNvPr id="0" name=""/>
                      <p:cNvPicPr/>
                      <p:nvPr/>
                    </p:nvPicPr>
                    <p:blipFill>
                      <a:blip r:embed="rId4"/>
                      <a:stretch>
                        <a:fillRect/>
                      </a:stretch>
                    </p:blipFill>
                    <p:spPr>
                      <a:xfrm>
                        <a:off x="3440084" y="3886200"/>
                        <a:ext cx="2183015" cy="441248"/>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3889938705"/>
              </p:ext>
            </p:extLst>
          </p:nvPr>
        </p:nvGraphicFramePr>
        <p:xfrm>
          <a:off x="3442785" y="5410200"/>
          <a:ext cx="2258430" cy="420688"/>
        </p:xfrm>
        <a:graphic>
          <a:graphicData uri="http://schemas.openxmlformats.org/presentationml/2006/ole">
            <mc:AlternateContent xmlns:mc="http://schemas.openxmlformats.org/markup-compatibility/2006">
              <mc:Choice xmlns:v="urn:schemas-microsoft-com:vml" Requires="v">
                <p:oleObj spid="_x0000_s46214" name="Equation" r:id="rId5" imgW="1295280" imgH="241200" progId="Equation.DSMT4">
                  <p:embed/>
                </p:oleObj>
              </mc:Choice>
              <mc:Fallback>
                <p:oleObj name="Equation" r:id="rId5" imgW="1295280" imgH="241200" progId="Equation.DSMT4">
                  <p:embed/>
                  <p:pic>
                    <p:nvPicPr>
                      <p:cNvPr id="0" name=""/>
                      <p:cNvPicPr/>
                      <p:nvPr/>
                    </p:nvPicPr>
                    <p:blipFill>
                      <a:blip r:embed="rId6"/>
                      <a:stretch>
                        <a:fillRect/>
                      </a:stretch>
                    </p:blipFill>
                    <p:spPr>
                      <a:xfrm>
                        <a:off x="3442785" y="5410200"/>
                        <a:ext cx="2258430" cy="420688"/>
                      </a:xfrm>
                      <a:prstGeom prst="rect">
                        <a:avLst/>
                      </a:prstGeom>
                    </p:spPr>
                  </p:pic>
                </p:oleObj>
              </mc:Fallback>
            </mc:AlternateContent>
          </a:graphicData>
        </a:graphic>
      </p:graphicFrame>
      <p:sp>
        <p:nvSpPr>
          <p:cNvPr id="7" name="Slide Number Placeholder 6"/>
          <p:cNvSpPr>
            <a:spLocks noGrp="1"/>
          </p:cNvSpPr>
          <p:nvPr>
            <p:ph type="sldNum" sz="quarter" idx="12"/>
          </p:nvPr>
        </p:nvSpPr>
        <p:spPr/>
        <p:txBody>
          <a:bodyPr/>
          <a:lstStyle/>
          <a:p>
            <a:pPr>
              <a:defRPr/>
            </a:pPr>
            <a:fld id="{1CCCA521-1CA5-4D9B-AC10-850ADFFC2AB5}" type="slidenum">
              <a:rPr lang="ar-SA" smtClean="0">
                <a:latin typeface="Berlin Sans FB" panose="020E0602020502020306" pitchFamily="34" charset="0"/>
              </a:rPr>
              <a:pPr>
                <a:defRPr/>
              </a:pPr>
              <a:t>48</a:t>
            </a:fld>
            <a:endParaRPr lang="en-US" dirty="0">
              <a:latin typeface="Berlin Sans FB" panose="020E0602020502020306" pitchFamily="34" charset="0"/>
            </a:endParaRPr>
          </a:p>
        </p:txBody>
      </p:sp>
    </p:spTree>
    <p:extLst>
      <p:ext uri="{BB962C8B-B14F-4D97-AF65-F5344CB8AC3E}">
        <p14:creationId xmlns:p14="http://schemas.microsoft.com/office/powerpoint/2010/main" val="369678461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lstStyle/>
          <a:p>
            <a:r>
              <a:rPr lang="en-US" b="0" dirty="0"/>
              <a:t>Classification </a:t>
            </a:r>
            <a:r>
              <a:rPr lang="en-US" b="0" dirty="0" smtClean="0"/>
              <a:t>(3)</a:t>
            </a:r>
            <a:endParaRPr lang="el-GR" dirty="0"/>
          </a:p>
        </p:txBody>
      </p:sp>
      <p:sp>
        <p:nvSpPr>
          <p:cNvPr id="3" name="Content Placeholder 2"/>
          <p:cNvSpPr>
            <a:spLocks noGrp="1"/>
          </p:cNvSpPr>
          <p:nvPr>
            <p:ph idx="1"/>
          </p:nvPr>
        </p:nvSpPr>
        <p:spPr>
          <a:xfrm>
            <a:off x="457200" y="1143000"/>
            <a:ext cx="8229600" cy="4983163"/>
          </a:xfrm>
        </p:spPr>
        <p:txBody>
          <a:bodyPr/>
          <a:lstStyle/>
          <a:p>
            <a:pPr marL="0" indent="0">
              <a:buNone/>
            </a:pPr>
            <a:r>
              <a:rPr lang="en-US" sz="2400" b="1" dirty="0" smtClean="0">
                <a:solidFill>
                  <a:srgbClr val="00B0F0"/>
                </a:solidFill>
                <a:latin typeface="Arno Pro Caption" panose="02020502040506020403" pitchFamily="18" charset="0"/>
              </a:rPr>
              <a:t>Initial Value Problems (IVP) &amp; Boundary Value Problems (BVP)</a:t>
            </a:r>
          </a:p>
          <a:p>
            <a:r>
              <a:rPr lang="en-US" sz="1800" dirty="0" smtClean="0">
                <a:latin typeface="Arno Pro Caption" panose="02020502040506020403" pitchFamily="18" charset="0"/>
              </a:rPr>
              <a:t>A </a:t>
            </a:r>
            <a:r>
              <a:rPr lang="en-US" sz="1800" dirty="0">
                <a:latin typeface="Arno Pro Caption" panose="02020502040506020403" pitchFamily="18" charset="0"/>
              </a:rPr>
              <a:t>specific solution of a differential equation can be determined if </a:t>
            </a:r>
            <a:r>
              <a:rPr lang="en-US" sz="1800" dirty="0" smtClean="0">
                <a:latin typeface="Arno Pro Caption" panose="02020502040506020403" pitchFamily="18" charset="0"/>
              </a:rPr>
              <a:t>the constraints </a:t>
            </a:r>
            <a:r>
              <a:rPr lang="en-US" sz="1800" dirty="0">
                <a:latin typeface="Arno Pro Caption" panose="02020502040506020403" pitchFamily="18" charset="0"/>
              </a:rPr>
              <a:t>of the problem are known. </a:t>
            </a:r>
            <a:endParaRPr lang="en-US" sz="1800" dirty="0" smtClean="0">
              <a:latin typeface="Arno Pro Caption" panose="02020502040506020403" pitchFamily="18" charset="0"/>
            </a:endParaRPr>
          </a:p>
          <a:p>
            <a:r>
              <a:rPr lang="en-US" sz="1800" dirty="0" smtClean="0">
                <a:latin typeface="Arno Pro Caption" panose="02020502040506020403" pitchFamily="18" charset="0"/>
              </a:rPr>
              <a:t>A </a:t>
            </a:r>
            <a:r>
              <a:rPr lang="en-US" sz="1800" dirty="0">
                <a:latin typeface="Arno Pro Caption" panose="02020502040506020403" pitchFamily="18" charset="0"/>
              </a:rPr>
              <a:t>first-order ODE can be </a:t>
            </a:r>
            <a:r>
              <a:rPr lang="en-US" sz="1800" dirty="0" smtClean="0">
                <a:latin typeface="Arno Pro Caption" panose="02020502040506020403" pitchFamily="18" charset="0"/>
              </a:rPr>
              <a:t>solved if </a:t>
            </a:r>
            <a:r>
              <a:rPr lang="en-US" sz="1800" dirty="0">
                <a:latin typeface="Arno Pro Caption" panose="02020502040506020403" pitchFamily="18" charset="0"/>
              </a:rPr>
              <a:t>one constraint, the value of the dependent variable (initial value) </a:t>
            </a:r>
            <a:r>
              <a:rPr lang="en-US" sz="1800" dirty="0" smtClean="0">
                <a:latin typeface="Arno Pro Caption" panose="02020502040506020403" pitchFamily="18" charset="0"/>
              </a:rPr>
              <a:t>at one </a:t>
            </a:r>
            <a:r>
              <a:rPr lang="en-US" sz="1800" dirty="0">
                <a:latin typeface="Arno Pro Caption" panose="02020502040506020403" pitchFamily="18" charset="0"/>
              </a:rPr>
              <a:t>point is known. To solve an </a:t>
            </a:r>
            <a:r>
              <a:rPr lang="en-US" sz="1800" b="1" i="1" dirty="0" smtClean="0">
                <a:solidFill>
                  <a:srgbClr val="00B0F0"/>
                </a:solidFill>
                <a:latin typeface="Arno Pro Caption" panose="02020502040506020403" pitchFamily="18" charset="0"/>
              </a:rPr>
              <a:t>n</a:t>
            </a:r>
            <a:r>
              <a:rPr lang="en-US" sz="1800" b="1" i="1" baseline="30000" dirty="0" smtClean="0">
                <a:solidFill>
                  <a:srgbClr val="00B0F0"/>
                </a:solidFill>
                <a:latin typeface="Arno Pro Caption" panose="02020502040506020403" pitchFamily="18" charset="0"/>
              </a:rPr>
              <a:t>th</a:t>
            </a:r>
            <a:r>
              <a:rPr lang="en-US" sz="1800" dirty="0" smtClean="0">
                <a:latin typeface="Arno Pro Caption" panose="02020502040506020403" pitchFamily="18" charset="0"/>
              </a:rPr>
              <a:t> -order equation</a:t>
            </a:r>
            <a:r>
              <a:rPr lang="en-US" sz="1800" dirty="0">
                <a:latin typeface="Arno Pro Caption" panose="02020502040506020403" pitchFamily="18" charset="0"/>
              </a:rPr>
              <a:t>, </a:t>
            </a:r>
            <a:r>
              <a:rPr lang="en-US" sz="1800" b="1" i="1" dirty="0">
                <a:solidFill>
                  <a:srgbClr val="00B0F0"/>
                </a:solidFill>
                <a:latin typeface="Arno Pro Caption" panose="02020502040506020403" pitchFamily="18" charset="0"/>
              </a:rPr>
              <a:t>n</a:t>
            </a:r>
            <a:r>
              <a:rPr lang="en-US" sz="1800" dirty="0">
                <a:latin typeface="Arno Pro Caption" panose="02020502040506020403" pitchFamily="18" charset="0"/>
              </a:rPr>
              <a:t> constraints </a:t>
            </a:r>
            <a:r>
              <a:rPr lang="en-US" sz="1800" dirty="0" smtClean="0">
                <a:latin typeface="Arno Pro Caption" panose="02020502040506020403" pitchFamily="18" charset="0"/>
              </a:rPr>
              <a:t>must be </a:t>
            </a:r>
            <a:r>
              <a:rPr lang="en-US" sz="1800" dirty="0">
                <a:latin typeface="Arno Pro Caption" panose="02020502040506020403" pitchFamily="18" charset="0"/>
              </a:rPr>
              <a:t>known. The constraints can be the value of the dependent </a:t>
            </a:r>
            <a:r>
              <a:rPr lang="en-US" sz="1800" dirty="0" smtClean="0">
                <a:latin typeface="Arno Pro Caption" panose="02020502040506020403" pitchFamily="18" charset="0"/>
              </a:rPr>
              <a:t>variable (</a:t>
            </a:r>
            <a:r>
              <a:rPr lang="en-US" sz="1800" dirty="0">
                <a:latin typeface="Arno Pro Caption" panose="02020502040506020403" pitchFamily="18" charset="0"/>
              </a:rPr>
              <a:t>solution) and its derivative(s) at certain values of the independent variable</a:t>
            </a:r>
            <a:r>
              <a:rPr lang="en-US" sz="1800" dirty="0" smtClean="0">
                <a:latin typeface="Arno Pro Caption" panose="02020502040506020403" pitchFamily="18" charset="0"/>
              </a:rPr>
              <a:t>. When </a:t>
            </a:r>
            <a:r>
              <a:rPr lang="en-US" sz="1800" dirty="0">
                <a:latin typeface="Arno Pro Caption" panose="02020502040506020403" pitchFamily="18" charset="0"/>
              </a:rPr>
              <a:t>all the constraints are specified at one value of the </a:t>
            </a:r>
            <a:r>
              <a:rPr lang="en-US" sz="1800" dirty="0" smtClean="0">
                <a:latin typeface="Arno Pro Caption" panose="02020502040506020403" pitchFamily="18" charset="0"/>
              </a:rPr>
              <a:t>independent variable</a:t>
            </a:r>
            <a:r>
              <a:rPr lang="en-US" sz="1800" dirty="0">
                <a:latin typeface="Arno Pro Caption" panose="02020502040506020403" pitchFamily="18" charset="0"/>
              </a:rPr>
              <a:t>, the problem is called an </a:t>
            </a:r>
            <a:r>
              <a:rPr lang="en-US" sz="1800" b="1" dirty="0">
                <a:solidFill>
                  <a:srgbClr val="00B0F0"/>
                </a:solidFill>
                <a:latin typeface="Arno Pro Caption" panose="02020502040506020403" pitchFamily="18" charset="0"/>
              </a:rPr>
              <a:t>initial value problem (IVP)</a:t>
            </a:r>
            <a:r>
              <a:rPr lang="en-US" sz="1800" dirty="0">
                <a:latin typeface="Arno Pro Caption" panose="02020502040506020403" pitchFamily="18" charset="0"/>
              </a:rPr>
              <a:t>.</a:t>
            </a:r>
          </a:p>
          <a:p>
            <a:r>
              <a:rPr lang="en-US" sz="1800" dirty="0" smtClean="0">
                <a:latin typeface="Arno Pro Caption" panose="02020502040506020403" pitchFamily="18" charset="0"/>
              </a:rPr>
              <a:t>In many cases </a:t>
            </a:r>
            <a:r>
              <a:rPr lang="en-US" sz="1800" dirty="0">
                <a:latin typeface="Arno Pro Caption" panose="02020502040506020403" pitchFamily="18" charset="0"/>
              </a:rPr>
              <a:t>there is a need to solve differential equations of second and </a:t>
            </a:r>
            <a:r>
              <a:rPr lang="en-US" sz="1800" dirty="0" smtClean="0">
                <a:latin typeface="Arno Pro Caption" panose="02020502040506020403" pitchFamily="18" charset="0"/>
              </a:rPr>
              <a:t>higher order </a:t>
            </a:r>
            <a:r>
              <a:rPr lang="en-US" sz="1800" dirty="0">
                <a:latin typeface="Arno Pro Caption" panose="02020502040506020403" pitchFamily="18" charset="0"/>
              </a:rPr>
              <a:t>that have constraints specified at different values of the </a:t>
            </a:r>
            <a:r>
              <a:rPr lang="en-US" sz="1800" dirty="0" smtClean="0">
                <a:latin typeface="Arno Pro Caption" panose="02020502040506020403" pitchFamily="18" charset="0"/>
              </a:rPr>
              <a:t>independent variable</a:t>
            </a:r>
            <a:r>
              <a:rPr lang="en-US" sz="1800" dirty="0">
                <a:latin typeface="Arno Pro Caption" panose="02020502040506020403" pitchFamily="18" charset="0"/>
              </a:rPr>
              <a:t>. These problems are called </a:t>
            </a:r>
            <a:r>
              <a:rPr lang="en-US" sz="1800" b="1" dirty="0">
                <a:solidFill>
                  <a:srgbClr val="00B0F0"/>
                </a:solidFill>
                <a:latin typeface="Arno Pro Caption" panose="02020502040506020403" pitchFamily="18" charset="0"/>
              </a:rPr>
              <a:t>boundary value </a:t>
            </a:r>
            <a:r>
              <a:rPr lang="en-US" sz="1800" b="1" dirty="0" smtClean="0">
                <a:solidFill>
                  <a:srgbClr val="00B0F0"/>
                </a:solidFill>
                <a:latin typeface="Arno Pro Caption" panose="02020502040506020403" pitchFamily="18" charset="0"/>
              </a:rPr>
              <a:t>problems (</a:t>
            </a:r>
            <a:r>
              <a:rPr lang="en-US" sz="1800" b="1" dirty="0">
                <a:solidFill>
                  <a:srgbClr val="00B0F0"/>
                </a:solidFill>
                <a:latin typeface="Arno Pro Caption" panose="02020502040506020403" pitchFamily="18" charset="0"/>
              </a:rPr>
              <a:t>BVP),</a:t>
            </a:r>
            <a:r>
              <a:rPr lang="en-US" sz="1800" dirty="0">
                <a:latin typeface="Arno Pro Caption" panose="02020502040506020403" pitchFamily="18" charset="0"/>
              </a:rPr>
              <a:t> and the constraints are called boundary conditions because </a:t>
            </a:r>
            <a:r>
              <a:rPr lang="en-US" sz="1800" dirty="0" smtClean="0">
                <a:latin typeface="Arno Pro Caption" panose="02020502040506020403" pitchFamily="18" charset="0"/>
              </a:rPr>
              <a:t>the constraints </a:t>
            </a:r>
            <a:r>
              <a:rPr lang="en-US" sz="1800" dirty="0">
                <a:latin typeface="Arno Pro Caption" panose="02020502040506020403" pitchFamily="18" charset="0"/>
              </a:rPr>
              <a:t>are often specified at the endpoints or boundaries of </a:t>
            </a:r>
            <a:r>
              <a:rPr lang="en-US" sz="1800" dirty="0" smtClean="0">
                <a:latin typeface="Arno Pro Caption" panose="02020502040506020403" pitchFamily="18" charset="0"/>
              </a:rPr>
              <a:t>the domain </a:t>
            </a:r>
            <a:r>
              <a:rPr lang="en-US" sz="1800" dirty="0">
                <a:latin typeface="Arno Pro Caption" panose="02020502040506020403" pitchFamily="18" charset="0"/>
              </a:rPr>
              <a:t>of the solution.</a:t>
            </a:r>
            <a:endParaRPr lang="el-GR" sz="1800" dirty="0">
              <a:latin typeface="Arno Pro Caption" panose="02020502040506020403" pitchFamily="18" charset="0"/>
            </a:endParaRPr>
          </a:p>
        </p:txBody>
      </p:sp>
      <p:sp>
        <p:nvSpPr>
          <p:cNvPr id="5" name="Slide Number Placeholder 4"/>
          <p:cNvSpPr>
            <a:spLocks noGrp="1"/>
          </p:cNvSpPr>
          <p:nvPr>
            <p:ph type="sldNum" sz="quarter" idx="12"/>
          </p:nvPr>
        </p:nvSpPr>
        <p:spPr/>
        <p:txBody>
          <a:bodyPr/>
          <a:lstStyle/>
          <a:p>
            <a:pPr>
              <a:defRPr/>
            </a:pPr>
            <a:fld id="{1CCCA521-1CA5-4D9B-AC10-850ADFFC2AB5}" type="slidenum">
              <a:rPr lang="ar-SA" smtClean="0">
                <a:latin typeface="Berlin Sans FB" panose="020E0602020502020306" pitchFamily="34" charset="0"/>
              </a:rPr>
              <a:pPr>
                <a:defRPr/>
              </a:pPr>
              <a:t>49</a:t>
            </a:fld>
            <a:endParaRPr lang="en-US" dirty="0">
              <a:latin typeface="Berlin Sans FB" panose="020E0602020502020306" pitchFamily="34" charset="0"/>
            </a:endParaRPr>
          </a:p>
        </p:txBody>
      </p:sp>
    </p:spTree>
    <p:extLst>
      <p:ext uri="{BB962C8B-B14F-4D97-AF65-F5344CB8AC3E}">
        <p14:creationId xmlns:p14="http://schemas.microsoft.com/office/powerpoint/2010/main" val="981671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274638"/>
            <a:ext cx="8229600" cy="639762"/>
          </a:xfrm>
        </p:spPr>
        <p:txBody>
          <a:bodyPr/>
          <a:lstStyle/>
          <a:p>
            <a:pPr eaLnBrk="1" hangingPunct="1"/>
            <a:r>
              <a:rPr lang="en-US" altLang="el-GR" sz="3200" dirty="0" smtClean="0">
                <a:solidFill>
                  <a:srgbClr val="000099"/>
                </a:solidFill>
                <a:latin typeface="Arno Pro Caption" pitchFamily="18" charset="0"/>
              </a:rPr>
              <a:t>Ordinary Differential Equations</a:t>
            </a:r>
            <a:endParaRPr lang="en-US" altLang="el-GR" sz="3200" dirty="0" smtClean="0">
              <a:latin typeface="Arno Pro Caption" pitchFamily="18" charset="0"/>
            </a:endParaRPr>
          </a:p>
        </p:txBody>
      </p:sp>
      <p:sp>
        <p:nvSpPr>
          <p:cNvPr id="9219" name="Rectangle 3"/>
          <p:cNvSpPr>
            <a:spLocks noGrp="1" noChangeArrowheads="1"/>
          </p:cNvSpPr>
          <p:nvPr>
            <p:ph idx="1"/>
          </p:nvPr>
        </p:nvSpPr>
        <p:spPr/>
        <p:txBody>
          <a:bodyPr/>
          <a:lstStyle/>
          <a:p>
            <a:pPr eaLnBrk="1" hangingPunct="1"/>
            <a:endParaRPr lang="ar-SA" altLang="el-GR" sz="3600" b="1" smtClean="0">
              <a:solidFill>
                <a:srgbClr val="CC0000"/>
              </a:solidFill>
            </a:endParaRPr>
          </a:p>
          <a:p>
            <a:pPr eaLnBrk="1" hangingPunct="1"/>
            <a:endParaRPr lang="en-US" altLang="el-GR" sz="3600" b="1" smtClean="0">
              <a:solidFill>
                <a:srgbClr val="CC0000"/>
              </a:solidFill>
            </a:endParaRPr>
          </a:p>
          <a:p>
            <a:pPr eaLnBrk="1" hangingPunct="1"/>
            <a:endParaRPr lang="en-US" altLang="el-GR" sz="3600" smtClean="0"/>
          </a:p>
        </p:txBody>
      </p:sp>
      <p:sp>
        <p:nvSpPr>
          <p:cNvPr id="54276" name="Rectangle 4"/>
          <p:cNvSpPr>
            <a:spLocks noChangeArrowheads="1"/>
          </p:cNvSpPr>
          <p:nvPr/>
        </p:nvSpPr>
        <p:spPr bwMode="auto">
          <a:xfrm>
            <a:off x="468313" y="1066801"/>
            <a:ext cx="8424862" cy="5195888"/>
          </a:xfrm>
          <a:prstGeom prst="rect">
            <a:avLst/>
          </a:prstGeom>
          <a:noFill/>
          <a:ln w="12700" cap="sq">
            <a:noFill/>
            <a:miter lim="800000"/>
            <a:headEnd type="none" w="sm" len="sm"/>
            <a:tailEnd type="none" w="sm" len="sm"/>
          </a:ln>
          <a:effectLst/>
        </p:spPr>
        <p:txBody>
          <a:bodyPr>
            <a:noAutofit/>
          </a:bodyPr>
          <a:lstStyle/>
          <a:p>
            <a:pPr>
              <a:lnSpc>
                <a:spcPct val="120000"/>
              </a:lnSpc>
              <a:defRPr/>
            </a:pPr>
            <a:r>
              <a:rPr lang="en-US" sz="3200" b="1" dirty="0" smtClean="0">
                <a:latin typeface="Arno Pro Caption" pitchFamily="18" charset="0"/>
              </a:rPr>
              <a:t>Differential </a:t>
            </a:r>
            <a:r>
              <a:rPr lang="en-US" sz="3200" b="1" dirty="0">
                <a:latin typeface="Arno Pro Caption" pitchFamily="18" charset="0"/>
              </a:rPr>
              <a:t>equations are also classified as to their order:</a:t>
            </a:r>
          </a:p>
          <a:p>
            <a:pPr marL="457200" indent="-457200">
              <a:lnSpc>
                <a:spcPct val="120000"/>
              </a:lnSpc>
              <a:buClr>
                <a:srgbClr val="CC0000"/>
              </a:buClr>
              <a:buFontTx/>
              <a:buAutoNum type="arabicPeriod"/>
              <a:defRPr/>
            </a:pPr>
            <a:r>
              <a:rPr lang="en-US" sz="2800" b="1" dirty="0">
                <a:solidFill>
                  <a:srgbClr val="CC0000"/>
                </a:solidFill>
                <a:latin typeface="Arno Pro Caption" pitchFamily="18" charset="0"/>
              </a:rPr>
              <a:t>A first order equation</a:t>
            </a:r>
            <a:r>
              <a:rPr lang="en-US" sz="2800" dirty="0">
                <a:latin typeface="Arno Pro Caption" pitchFamily="18" charset="0"/>
              </a:rPr>
              <a:t> includes a first derivative as its highest derivative.</a:t>
            </a:r>
          </a:p>
          <a:p>
            <a:pPr marL="457200" indent="-457200">
              <a:lnSpc>
                <a:spcPct val="120000"/>
              </a:lnSpc>
              <a:buClr>
                <a:srgbClr val="CC0000"/>
              </a:buClr>
              <a:buFontTx/>
              <a:buAutoNum type="arabicPeriod"/>
              <a:defRPr/>
            </a:pPr>
            <a:endParaRPr lang="en-US" sz="2800" dirty="0">
              <a:latin typeface="Arno Pro Caption" pitchFamily="18" charset="0"/>
            </a:endParaRPr>
          </a:p>
          <a:p>
            <a:pPr marL="914400" lvl="1" indent="-457200">
              <a:lnSpc>
                <a:spcPct val="120000"/>
              </a:lnSpc>
              <a:defRPr/>
            </a:pPr>
            <a:r>
              <a:rPr lang="en-US" altLang="ar-SA" sz="2800" dirty="0">
                <a:effectLst>
                  <a:outerShdw blurRad="38100" dist="38100" dir="2700000" algn="tl">
                    <a:srgbClr val="C0C0C0"/>
                  </a:outerShdw>
                </a:effectLst>
                <a:latin typeface="Arno Pro Caption" pitchFamily="18" charset="0"/>
              </a:rPr>
              <a:t> - </a:t>
            </a:r>
            <a:r>
              <a:rPr lang="en-US" altLang="ar-SA" sz="2800" b="1" dirty="0">
                <a:latin typeface="Arno Pro Caption" pitchFamily="18" charset="0"/>
              </a:rPr>
              <a:t>Linear 1</a:t>
            </a:r>
            <a:r>
              <a:rPr lang="en-US" altLang="ar-SA" sz="2800" b="1" baseline="30000" dirty="0">
                <a:latin typeface="Arno Pro Caption" pitchFamily="18" charset="0"/>
              </a:rPr>
              <a:t>st</a:t>
            </a:r>
            <a:r>
              <a:rPr lang="en-US" altLang="ar-SA" sz="2800" b="1" dirty="0">
                <a:latin typeface="Arno Pro Caption" pitchFamily="18" charset="0"/>
              </a:rPr>
              <a:t> order ODE</a:t>
            </a:r>
            <a:endParaRPr lang="en-US" sz="2800" b="1" dirty="0">
              <a:latin typeface="Arno Pro Caption" pitchFamily="18" charset="0"/>
            </a:endParaRPr>
          </a:p>
          <a:p>
            <a:pPr marL="914400" lvl="1" indent="-457200">
              <a:lnSpc>
                <a:spcPct val="120000"/>
              </a:lnSpc>
              <a:buFontTx/>
              <a:buChar char="•"/>
              <a:defRPr/>
            </a:pPr>
            <a:endParaRPr lang="en-US" altLang="ar-SA" sz="2800" b="1" dirty="0">
              <a:latin typeface="Arno Pro Caption" pitchFamily="18" charset="0"/>
            </a:endParaRPr>
          </a:p>
          <a:p>
            <a:pPr marL="914400" lvl="1" indent="-457200">
              <a:lnSpc>
                <a:spcPct val="120000"/>
              </a:lnSpc>
              <a:defRPr/>
            </a:pPr>
            <a:r>
              <a:rPr lang="en-US" altLang="ar-SA" sz="2800" b="1" dirty="0">
                <a:effectLst>
                  <a:outerShdw blurRad="38100" dist="38100" dir="2700000" algn="tl">
                    <a:srgbClr val="C0C0C0"/>
                  </a:outerShdw>
                </a:effectLst>
                <a:latin typeface="Arno Pro Caption" pitchFamily="18" charset="0"/>
              </a:rPr>
              <a:t> - </a:t>
            </a:r>
            <a:r>
              <a:rPr lang="en-US" altLang="ar-SA" sz="2800" b="1" dirty="0">
                <a:latin typeface="Arno Pro Caption" pitchFamily="18" charset="0"/>
              </a:rPr>
              <a:t>Non-Linear 1</a:t>
            </a:r>
            <a:r>
              <a:rPr lang="en-US" altLang="ar-SA" sz="2800" b="1" baseline="30000" dirty="0">
                <a:latin typeface="Arno Pro Caption" pitchFamily="18" charset="0"/>
              </a:rPr>
              <a:t>st</a:t>
            </a:r>
            <a:r>
              <a:rPr lang="en-US" altLang="ar-SA" sz="2800" b="1" dirty="0">
                <a:latin typeface="Arno Pro Caption" pitchFamily="18" charset="0"/>
              </a:rPr>
              <a:t> order ODE</a:t>
            </a:r>
            <a:endParaRPr lang="en-US" sz="2800" b="1" dirty="0">
              <a:latin typeface="Arno Pro Caption" pitchFamily="18" charset="0"/>
            </a:endParaRPr>
          </a:p>
          <a:p>
            <a:pPr marL="914400" lvl="1" indent="-457200">
              <a:lnSpc>
                <a:spcPct val="120000"/>
              </a:lnSpc>
              <a:defRPr/>
            </a:pPr>
            <a:endParaRPr lang="en-US" sz="2800" b="1" dirty="0">
              <a:latin typeface="Arno Pro Caption" pitchFamily="18" charset="0"/>
            </a:endParaRPr>
          </a:p>
        </p:txBody>
      </p:sp>
      <p:sp>
        <p:nvSpPr>
          <p:cNvPr id="2" name="Slide Number Placeholder 1"/>
          <p:cNvSpPr>
            <a:spLocks noGrp="1"/>
          </p:cNvSpPr>
          <p:nvPr>
            <p:ph type="sldNum" sz="quarter" idx="12"/>
          </p:nvPr>
        </p:nvSpPr>
        <p:spPr/>
        <p:txBody>
          <a:bodyPr/>
          <a:lstStyle/>
          <a:p>
            <a:pPr>
              <a:defRPr/>
            </a:pPr>
            <a:fld id="{1CCCA521-1CA5-4D9B-AC10-850ADFFC2AB5}" type="slidenum">
              <a:rPr lang="ar-SA" smtClean="0">
                <a:latin typeface="Berlin Sans FB" panose="020E0602020502020306" pitchFamily="34" charset="0"/>
              </a:rPr>
              <a:pPr>
                <a:defRPr/>
              </a:pPr>
              <a:t>5</a:t>
            </a:fld>
            <a:endParaRPr lang="en-US" dirty="0">
              <a:latin typeface="Berlin Sans FB" panose="020E0602020502020306" pitchFamily="34" charset="0"/>
            </a:endParaRPr>
          </a:p>
        </p:txBody>
      </p:sp>
      <p:graphicFrame>
        <p:nvGraphicFramePr>
          <p:cNvPr id="3" name="Αντικείμενο 2"/>
          <p:cNvGraphicFramePr>
            <a:graphicFrameLocks noChangeAspect="1"/>
          </p:cNvGraphicFramePr>
          <p:nvPr>
            <p:extLst>
              <p:ext uri="{D42A27DB-BD31-4B8C-83A1-F6EECF244321}">
                <p14:modId xmlns:p14="http://schemas.microsoft.com/office/powerpoint/2010/main" val="917313531"/>
              </p:ext>
            </p:extLst>
          </p:nvPr>
        </p:nvGraphicFramePr>
        <p:xfrm>
          <a:off x="5867400" y="3625730"/>
          <a:ext cx="2685150" cy="945905"/>
        </p:xfrm>
        <a:graphic>
          <a:graphicData uri="http://schemas.openxmlformats.org/presentationml/2006/ole">
            <mc:AlternateContent xmlns:mc="http://schemas.openxmlformats.org/markup-compatibility/2006">
              <mc:Choice xmlns:v="urn:schemas-microsoft-com:vml" Requires="v">
                <p:oleObj spid="_x0000_s43204" name="Equation" r:id="rId4" imgW="1117440" imgH="393480" progId="Equation.DSMT4">
                  <p:embed/>
                </p:oleObj>
              </mc:Choice>
              <mc:Fallback>
                <p:oleObj name="Equation" r:id="rId4" imgW="1117440" imgH="393480" progId="Equation.DSMT4">
                  <p:embed/>
                  <p:pic>
                    <p:nvPicPr>
                      <p:cNvPr id="0" name=""/>
                      <p:cNvPicPr/>
                      <p:nvPr/>
                    </p:nvPicPr>
                    <p:blipFill>
                      <a:blip r:embed="rId5"/>
                      <a:stretch>
                        <a:fillRect/>
                      </a:stretch>
                    </p:blipFill>
                    <p:spPr>
                      <a:xfrm>
                        <a:off x="5867400" y="3625730"/>
                        <a:ext cx="2685150" cy="945905"/>
                      </a:xfrm>
                      <a:prstGeom prst="rect">
                        <a:avLst/>
                      </a:prstGeom>
                    </p:spPr>
                  </p:pic>
                </p:oleObj>
              </mc:Fallback>
            </mc:AlternateContent>
          </a:graphicData>
        </a:graphic>
      </p:graphicFrame>
      <p:graphicFrame>
        <p:nvGraphicFramePr>
          <p:cNvPr id="9" name="Αντικείμενο 8"/>
          <p:cNvGraphicFramePr>
            <a:graphicFrameLocks noChangeAspect="1"/>
          </p:cNvGraphicFramePr>
          <p:nvPr>
            <p:extLst>
              <p:ext uri="{D42A27DB-BD31-4B8C-83A1-F6EECF244321}">
                <p14:modId xmlns:p14="http://schemas.microsoft.com/office/powerpoint/2010/main" val="1295179824"/>
              </p:ext>
            </p:extLst>
          </p:nvPr>
        </p:nvGraphicFramePr>
        <p:xfrm>
          <a:off x="5867400" y="4595813"/>
          <a:ext cx="2073275" cy="944562"/>
        </p:xfrm>
        <a:graphic>
          <a:graphicData uri="http://schemas.openxmlformats.org/presentationml/2006/ole">
            <mc:AlternateContent xmlns:mc="http://schemas.openxmlformats.org/markup-compatibility/2006">
              <mc:Choice xmlns:v="urn:schemas-microsoft-com:vml" Requires="v">
                <p:oleObj spid="_x0000_s43205" name="Equation" r:id="rId6" imgW="863280" imgH="393480" progId="Equation.DSMT4">
                  <p:embed/>
                </p:oleObj>
              </mc:Choice>
              <mc:Fallback>
                <p:oleObj name="Equation" r:id="rId6" imgW="863280" imgH="393480" progId="Equation.DSMT4">
                  <p:embed/>
                  <p:pic>
                    <p:nvPicPr>
                      <p:cNvPr id="0" name=""/>
                      <p:cNvPicPr/>
                      <p:nvPr/>
                    </p:nvPicPr>
                    <p:blipFill>
                      <a:blip r:embed="rId7"/>
                      <a:stretch>
                        <a:fillRect/>
                      </a:stretch>
                    </p:blipFill>
                    <p:spPr>
                      <a:xfrm>
                        <a:off x="5867400" y="4595813"/>
                        <a:ext cx="2073275" cy="944562"/>
                      </a:xfrm>
                      <a:prstGeom prst="rect">
                        <a:avLst/>
                      </a:prstGeom>
                    </p:spPr>
                  </p:pic>
                </p:oleObj>
              </mc:Fallback>
            </mc:AlternateContent>
          </a:graphicData>
        </a:graphic>
      </p:graphicFrame>
    </p:spTree>
    <p:extLst>
      <p:ext uri="{BB962C8B-B14F-4D97-AF65-F5344CB8AC3E}">
        <p14:creationId xmlns:p14="http://schemas.microsoft.com/office/powerpoint/2010/main" val="21158460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447" name="Group 15"/>
          <p:cNvGrpSpPr>
            <a:grpSpLocks/>
          </p:cNvGrpSpPr>
          <p:nvPr/>
        </p:nvGrpSpPr>
        <p:grpSpPr bwMode="auto">
          <a:xfrm>
            <a:off x="854075" y="1082675"/>
            <a:ext cx="3379788" cy="685800"/>
            <a:chOff x="528" y="672"/>
            <a:chExt cx="2256" cy="432"/>
          </a:xfrm>
        </p:grpSpPr>
        <p:grpSp>
          <p:nvGrpSpPr>
            <p:cNvPr id="18439" name="Group 7"/>
            <p:cNvGrpSpPr>
              <a:grpSpLocks/>
            </p:cNvGrpSpPr>
            <p:nvPr/>
          </p:nvGrpSpPr>
          <p:grpSpPr bwMode="auto">
            <a:xfrm>
              <a:off x="528" y="672"/>
              <a:ext cx="42" cy="432"/>
              <a:chOff x="528" y="672"/>
              <a:chExt cx="42" cy="432"/>
            </a:xfrm>
          </p:grpSpPr>
          <p:sp>
            <p:nvSpPr>
              <p:cNvPr id="18434" name="Line 2"/>
              <p:cNvSpPr>
                <a:spLocks noChangeShapeType="1"/>
              </p:cNvSpPr>
              <p:nvPr/>
            </p:nvSpPr>
            <p:spPr bwMode="auto">
              <a:xfrm>
                <a:off x="570" y="672"/>
                <a:ext cx="0" cy="432"/>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8435" name="Line 3"/>
              <p:cNvSpPr>
                <a:spLocks noChangeShapeType="1"/>
              </p:cNvSpPr>
              <p:nvPr/>
            </p:nvSpPr>
            <p:spPr bwMode="auto">
              <a:xfrm>
                <a:off x="528" y="672"/>
                <a:ext cx="42" cy="96"/>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8436" name="Line 4"/>
              <p:cNvSpPr>
                <a:spLocks noChangeShapeType="1"/>
              </p:cNvSpPr>
              <p:nvPr/>
            </p:nvSpPr>
            <p:spPr bwMode="auto">
              <a:xfrm>
                <a:off x="528" y="768"/>
                <a:ext cx="42" cy="96"/>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8437" name="Line 5"/>
              <p:cNvSpPr>
                <a:spLocks noChangeShapeType="1"/>
              </p:cNvSpPr>
              <p:nvPr/>
            </p:nvSpPr>
            <p:spPr bwMode="auto">
              <a:xfrm>
                <a:off x="528" y="864"/>
                <a:ext cx="42" cy="96"/>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8438" name="Line 6"/>
              <p:cNvSpPr>
                <a:spLocks noChangeShapeType="1"/>
              </p:cNvSpPr>
              <p:nvPr/>
            </p:nvSpPr>
            <p:spPr bwMode="auto">
              <a:xfrm>
                <a:off x="528" y="960"/>
                <a:ext cx="42" cy="96"/>
              </a:xfrm>
              <a:prstGeom prst="line">
                <a:avLst/>
              </a:prstGeom>
              <a:noFill/>
              <a:ln w="12700">
                <a:solidFill>
                  <a:schemeClr val="tx1"/>
                </a:solidFill>
                <a:round/>
                <a:headEnd type="none" w="sm" len="sm"/>
                <a:tailEnd type="none" w="sm" len="sm"/>
              </a:ln>
              <a:effectLst/>
            </p:spPr>
            <p:txBody>
              <a:bodyPr wrap="none" anchor="ctr"/>
              <a:lstStyle/>
              <a:p>
                <a:endParaRPr lang="en-US"/>
              </a:p>
            </p:txBody>
          </p:sp>
        </p:grpSp>
        <p:grpSp>
          <p:nvGrpSpPr>
            <p:cNvPr id="18445" name="Group 13"/>
            <p:cNvGrpSpPr>
              <a:grpSpLocks/>
            </p:cNvGrpSpPr>
            <p:nvPr/>
          </p:nvGrpSpPr>
          <p:grpSpPr bwMode="auto">
            <a:xfrm>
              <a:off x="2742" y="672"/>
              <a:ext cx="42" cy="432"/>
              <a:chOff x="2742" y="672"/>
              <a:chExt cx="42" cy="432"/>
            </a:xfrm>
          </p:grpSpPr>
          <p:sp>
            <p:nvSpPr>
              <p:cNvPr id="18440" name="Line 8"/>
              <p:cNvSpPr>
                <a:spLocks noChangeShapeType="1"/>
              </p:cNvSpPr>
              <p:nvPr/>
            </p:nvSpPr>
            <p:spPr bwMode="auto">
              <a:xfrm>
                <a:off x="2742" y="672"/>
                <a:ext cx="0" cy="432"/>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8441" name="Line 9"/>
              <p:cNvSpPr>
                <a:spLocks noChangeShapeType="1"/>
              </p:cNvSpPr>
              <p:nvPr/>
            </p:nvSpPr>
            <p:spPr bwMode="auto">
              <a:xfrm flipH="1">
                <a:off x="2742" y="672"/>
                <a:ext cx="42" cy="96"/>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8442" name="Line 10"/>
              <p:cNvSpPr>
                <a:spLocks noChangeShapeType="1"/>
              </p:cNvSpPr>
              <p:nvPr/>
            </p:nvSpPr>
            <p:spPr bwMode="auto">
              <a:xfrm flipH="1">
                <a:off x="2742" y="768"/>
                <a:ext cx="42" cy="96"/>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8443" name="Line 11"/>
              <p:cNvSpPr>
                <a:spLocks noChangeShapeType="1"/>
              </p:cNvSpPr>
              <p:nvPr/>
            </p:nvSpPr>
            <p:spPr bwMode="auto">
              <a:xfrm flipH="1">
                <a:off x="2742" y="864"/>
                <a:ext cx="42" cy="96"/>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8444" name="Line 12"/>
              <p:cNvSpPr>
                <a:spLocks noChangeShapeType="1"/>
              </p:cNvSpPr>
              <p:nvPr/>
            </p:nvSpPr>
            <p:spPr bwMode="auto">
              <a:xfrm flipH="1">
                <a:off x="2742" y="960"/>
                <a:ext cx="42" cy="96"/>
              </a:xfrm>
              <a:prstGeom prst="line">
                <a:avLst/>
              </a:prstGeom>
              <a:noFill/>
              <a:ln w="12700">
                <a:solidFill>
                  <a:schemeClr val="tx1"/>
                </a:solidFill>
                <a:round/>
                <a:headEnd type="none" w="sm" len="sm"/>
                <a:tailEnd type="none" w="sm" len="sm"/>
              </a:ln>
              <a:effectLst/>
            </p:spPr>
            <p:txBody>
              <a:bodyPr wrap="none" anchor="ctr"/>
              <a:lstStyle/>
              <a:p>
                <a:endParaRPr lang="en-US"/>
              </a:p>
            </p:txBody>
          </p:sp>
        </p:grpSp>
        <p:sp>
          <p:nvSpPr>
            <p:cNvPr id="18446" name="Line 14"/>
            <p:cNvSpPr>
              <a:spLocks noChangeShapeType="1"/>
            </p:cNvSpPr>
            <p:nvPr/>
          </p:nvSpPr>
          <p:spPr bwMode="auto">
            <a:xfrm>
              <a:off x="570" y="864"/>
              <a:ext cx="2172" cy="0"/>
            </a:xfrm>
            <a:prstGeom prst="line">
              <a:avLst/>
            </a:prstGeom>
            <a:noFill/>
            <a:ln w="76200">
              <a:solidFill>
                <a:schemeClr val="tx1"/>
              </a:solidFill>
              <a:round/>
              <a:headEnd type="none" w="sm" len="sm"/>
              <a:tailEnd type="none" w="sm" len="sm"/>
            </a:ln>
            <a:effectLst/>
          </p:spPr>
          <p:txBody>
            <a:bodyPr wrap="none" anchor="ctr"/>
            <a:lstStyle/>
            <a:p>
              <a:endParaRPr lang="en-US"/>
            </a:p>
          </p:txBody>
        </p:sp>
      </p:grpSp>
      <p:sp>
        <p:nvSpPr>
          <p:cNvPr id="18448" name="Rectangle 16"/>
          <p:cNvSpPr>
            <a:spLocks noChangeArrowheads="1"/>
          </p:cNvSpPr>
          <p:nvPr/>
        </p:nvSpPr>
        <p:spPr bwMode="auto">
          <a:xfrm>
            <a:off x="4572000" y="884238"/>
            <a:ext cx="3996287" cy="1324081"/>
          </a:xfrm>
          <a:prstGeom prst="rect">
            <a:avLst/>
          </a:prstGeom>
          <a:noFill/>
          <a:ln w="9525">
            <a:noFill/>
            <a:miter lim="800000"/>
            <a:headEnd/>
            <a:tailEnd/>
          </a:ln>
          <a:effectLst/>
        </p:spPr>
        <p:txBody>
          <a:bodyPr wrap="none" lIns="92075" tIns="46038" rIns="92075" bIns="46038">
            <a:spAutoFit/>
          </a:bodyPr>
          <a:lstStyle/>
          <a:p>
            <a:pPr eaLnBrk="0" hangingPunct="0"/>
            <a:r>
              <a:rPr lang="en-US" sz="2000" b="1" dirty="0">
                <a:latin typeface="Arno Pro Caption" pitchFamily="18" charset="0"/>
              </a:rPr>
              <a:t>C</a:t>
            </a:r>
            <a:r>
              <a:rPr lang="en-US" sz="2000" b="1" dirty="0" smtClean="0">
                <a:latin typeface="Arno Pro Caption" pitchFamily="18" charset="0"/>
              </a:rPr>
              <a:t>onsider </a:t>
            </a:r>
            <a:r>
              <a:rPr lang="en-US" sz="2000" b="1" dirty="0">
                <a:latin typeface="Arno Pro Caption" pitchFamily="18" charset="0"/>
              </a:rPr>
              <a:t>this beam where the </a:t>
            </a:r>
          </a:p>
          <a:p>
            <a:pPr eaLnBrk="0" hangingPunct="0"/>
            <a:r>
              <a:rPr lang="en-US" sz="2000" b="1" dirty="0">
                <a:latin typeface="Arno Pro Caption" pitchFamily="18" charset="0"/>
              </a:rPr>
              <a:t>deflection is zero at the boundaries</a:t>
            </a:r>
          </a:p>
          <a:p>
            <a:pPr eaLnBrk="0" hangingPunct="0"/>
            <a:r>
              <a:rPr lang="en-US" sz="2000" b="1" i="1" dirty="0">
                <a:solidFill>
                  <a:srgbClr val="FF0000"/>
                </a:solidFill>
                <a:latin typeface="Arno Pro Caption" pitchFamily="18" charset="0"/>
              </a:rPr>
              <a:t>x</a:t>
            </a:r>
            <a:r>
              <a:rPr lang="en-US" sz="2000" b="1" dirty="0">
                <a:solidFill>
                  <a:srgbClr val="FF0000"/>
                </a:solidFill>
                <a:latin typeface="Arno Pro Caption" pitchFamily="18" charset="0"/>
              </a:rPr>
              <a:t>= 0 </a:t>
            </a:r>
            <a:r>
              <a:rPr lang="en-US" sz="2000" b="1" dirty="0">
                <a:latin typeface="Arno Pro Caption" pitchFamily="18" charset="0"/>
              </a:rPr>
              <a:t>and</a:t>
            </a:r>
            <a:r>
              <a:rPr lang="en-US" sz="2000" b="1" dirty="0">
                <a:solidFill>
                  <a:schemeClr val="accent6">
                    <a:lumMod val="75000"/>
                  </a:schemeClr>
                </a:solidFill>
                <a:latin typeface="Arno Pro Caption" pitchFamily="18" charset="0"/>
              </a:rPr>
              <a:t> </a:t>
            </a:r>
            <a:r>
              <a:rPr lang="en-US" sz="2000" b="1" i="1" dirty="0">
                <a:solidFill>
                  <a:srgbClr val="FF0000"/>
                </a:solidFill>
                <a:latin typeface="Arno Pro Caption" pitchFamily="18" charset="0"/>
              </a:rPr>
              <a:t>x</a:t>
            </a:r>
            <a:r>
              <a:rPr lang="en-US" sz="2000" b="1" dirty="0">
                <a:solidFill>
                  <a:srgbClr val="FF0000"/>
                </a:solidFill>
                <a:latin typeface="Arno Pro Caption" pitchFamily="18" charset="0"/>
              </a:rPr>
              <a:t> = L</a:t>
            </a:r>
          </a:p>
          <a:p>
            <a:pPr eaLnBrk="0" hangingPunct="0"/>
            <a:r>
              <a:rPr lang="en-US" sz="2000" b="1" u="sng" dirty="0">
                <a:latin typeface="Arno Pro Caption" pitchFamily="18" charset="0"/>
              </a:rPr>
              <a:t>These are boundary conditions</a:t>
            </a:r>
          </a:p>
        </p:txBody>
      </p:sp>
      <p:grpSp>
        <p:nvGrpSpPr>
          <p:cNvPr id="18454" name="Group 22"/>
          <p:cNvGrpSpPr>
            <a:grpSpLocks/>
          </p:cNvGrpSpPr>
          <p:nvPr/>
        </p:nvGrpSpPr>
        <p:grpSpPr bwMode="auto">
          <a:xfrm>
            <a:off x="854075" y="2987675"/>
            <a:ext cx="74613" cy="685800"/>
            <a:chOff x="528" y="1872"/>
            <a:chExt cx="42" cy="432"/>
          </a:xfrm>
        </p:grpSpPr>
        <p:sp>
          <p:nvSpPr>
            <p:cNvPr id="18449" name="Line 17"/>
            <p:cNvSpPr>
              <a:spLocks noChangeShapeType="1"/>
            </p:cNvSpPr>
            <p:nvPr/>
          </p:nvSpPr>
          <p:spPr bwMode="auto">
            <a:xfrm>
              <a:off x="570" y="1872"/>
              <a:ext cx="0" cy="432"/>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8450" name="Line 18"/>
            <p:cNvSpPr>
              <a:spLocks noChangeShapeType="1"/>
            </p:cNvSpPr>
            <p:nvPr/>
          </p:nvSpPr>
          <p:spPr bwMode="auto">
            <a:xfrm>
              <a:off x="528" y="1872"/>
              <a:ext cx="42" cy="96"/>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8451" name="Line 19"/>
            <p:cNvSpPr>
              <a:spLocks noChangeShapeType="1"/>
            </p:cNvSpPr>
            <p:nvPr/>
          </p:nvSpPr>
          <p:spPr bwMode="auto">
            <a:xfrm>
              <a:off x="528" y="1968"/>
              <a:ext cx="42" cy="96"/>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8452" name="Line 20"/>
            <p:cNvSpPr>
              <a:spLocks noChangeShapeType="1"/>
            </p:cNvSpPr>
            <p:nvPr/>
          </p:nvSpPr>
          <p:spPr bwMode="auto">
            <a:xfrm>
              <a:off x="528" y="2064"/>
              <a:ext cx="42" cy="96"/>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8453" name="Line 21"/>
            <p:cNvSpPr>
              <a:spLocks noChangeShapeType="1"/>
            </p:cNvSpPr>
            <p:nvPr/>
          </p:nvSpPr>
          <p:spPr bwMode="auto">
            <a:xfrm>
              <a:off x="528" y="2160"/>
              <a:ext cx="42" cy="96"/>
            </a:xfrm>
            <a:prstGeom prst="line">
              <a:avLst/>
            </a:prstGeom>
            <a:noFill/>
            <a:ln w="12700">
              <a:solidFill>
                <a:schemeClr val="tx1"/>
              </a:solidFill>
              <a:round/>
              <a:headEnd type="none" w="sm" len="sm"/>
              <a:tailEnd type="none" w="sm" len="sm"/>
            </a:ln>
            <a:effectLst/>
          </p:spPr>
          <p:txBody>
            <a:bodyPr wrap="none" anchor="ctr"/>
            <a:lstStyle/>
            <a:p>
              <a:endParaRPr lang="en-US"/>
            </a:p>
          </p:txBody>
        </p:sp>
      </p:grpSp>
      <p:grpSp>
        <p:nvGrpSpPr>
          <p:cNvPr id="18460" name="Group 28"/>
          <p:cNvGrpSpPr>
            <a:grpSpLocks/>
          </p:cNvGrpSpPr>
          <p:nvPr/>
        </p:nvGrpSpPr>
        <p:grpSpPr bwMode="auto">
          <a:xfrm>
            <a:off x="4308475" y="2987675"/>
            <a:ext cx="74613" cy="685800"/>
            <a:chOff x="2742" y="1872"/>
            <a:chExt cx="42" cy="432"/>
          </a:xfrm>
        </p:grpSpPr>
        <p:sp>
          <p:nvSpPr>
            <p:cNvPr id="18455" name="Line 23"/>
            <p:cNvSpPr>
              <a:spLocks noChangeShapeType="1"/>
            </p:cNvSpPr>
            <p:nvPr/>
          </p:nvSpPr>
          <p:spPr bwMode="auto">
            <a:xfrm>
              <a:off x="2742" y="1872"/>
              <a:ext cx="0" cy="432"/>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8456" name="Line 24"/>
            <p:cNvSpPr>
              <a:spLocks noChangeShapeType="1"/>
            </p:cNvSpPr>
            <p:nvPr/>
          </p:nvSpPr>
          <p:spPr bwMode="auto">
            <a:xfrm flipH="1">
              <a:off x="2742" y="1872"/>
              <a:ext cx="42" cy="96"/>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8457" name="Line 25"/>
            <p:cNvSpPr>
              <a:spLocks noChangeShapeType="1"/>
            </p:cNvSpPr>
            <p:nvPr/>
          </p:nvSpPr>
          <p:spPr bwMode="auto">
            <a:xfrm flipH="1">
              <a:off x="2742" y="1968"/>
              <a:ext cx="42" cy="96"/>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8458" name="Line 26"/>
            <p:cNvSpPr>
              <a:spLocks noChangeShapeType="1"/>
            </p:cNvSpPr>
            <p:nvPr/>
          </p:nvSpPr>
          <p:spPr bwMode="auto">
            <a:xfrm flipH="1">
              <a:off x="2742" y="2064"/>
              <a:ext cx="42" cy="96"/>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8459" name="Line 27"/>
            <p:cNvSpPr>
              <a:spLocks noChangeShapeType="1"/>
            </p:cNvSpPr>
            <p:nvPr/>
          </p:nvSpPr>
          <p:spPr bwMode="auto">
            <a:xfrm flipH="1">
              <a:off x="2742" y="2160"/>
              <a:ext cx="42" cy="96"/>
            </a:xfrm>
            <a:prstGeom prst="line">
              <a:avLst/>
            </a:prstGeom>
            <a:noFill/>
            <a:ln w="12700">
              <a:solidFill>
                <a:schemeClr val="tx1"/>
              </a:solidFill>
              <a:round/>
              <a:headEnd type="none" w="sm" len="sm"/>
              <a:tailEnd type="none" w="sm" len="sm"/>
            </a:ln>
            <a:effectLst/>
          </p:spPr>
          <p:txBody>
            <a:bodyPr wrap="none" anchor="ctr"/>
            <a:lstStyle/>
            <a:p>
              <a:endParaRPr lang="en-US"/>
            </a:p>
          </p:txBody>
        </p:sp>
      </p:grpSp>
      <p:sp>
        <p:nvSpPr>
          <p:cNvPr id="18461" name="Line 29"/>
          <p:cNvSpPr>
            <a:spLocks noChangeShapeType="1"/>
          </p:cNvSpPr>
          <p:nvPr/>
        </p:nvSpPr>
        <p:spPr bwMode="auto">
          <a:xfrm>
            <a:off x="920750" y="3292475"/>
            <a:ext cx="3252788" cy="1588"/>
          </a:xfrm>
          <a:prstGeom prst="line">
            <a:avLst/>
          </a:prstGeom>
          <a:noFill/>
          <a:ln w="76200">
            <a:solidFill>
              <a:schemeClr val="folHlink"/>
            </a:solidFill>
            <a:round/>
            <a:headEnd type="none" w="sm" len="sm"/>
            <a:tailEnd type="none" w="sm" len="sm"/>
          </a:ln>
          <a:effectLst/>
        </p:spPr>
        <p:txBody>
          <a:bodyPr wrap="none" anchor="ctr"/>
          <a:lstStyle/>
          <a:p>
            <a:endParaRPr lang="en-US"/>
          </a:p>
        </p:txBody>
      </p:sp>
      <p:sp>
        <p:nvSpPr>
          <p:cNvPr id="18462" name="Arc 30"/>
          <p:cNvSpPr>
            <a:spLocks/>
          </p:cNvSpPr>
          <p:nvPr/>
        </p:nvSpPr>
        <p:spPr bwMode="auto">
          <a:xfrm>
            <a:off x="2606675" y="3292475"/>
            <a:ext cx="1654175" cy="609600"/>
          </a:xfrm>
          <a:custGeom>
            <a:avLst/>
            <a:gdLst>
              <a:gd name="G0" fmla="+- 0 0 0"/>
              <a:gd name="G1" fmla="+- 0 0 0"/>
              <a:gd name="G2" fmla="+- 21600 0 0"/>
              <a:gd name="T0" fmla="*/ 21600 w 21600"/>
              <a:gd name="T1" fmla="*/ 0 h 21600"/>
              <a:gd name="T2" fmla="*/ 0 w 21600"/>
              <a:gd name="T3" fmla="*/ 21600 h 21600"/>
              <a:gd name="T4" fmla="*/ 0 w 21600"/>
              <a:gd name="T5" fmla="*/ 0 h 21600"/>
            </a:gdLst>
            <a:ahLst/>
            <a:cxnLst>
              <a:cxn ang="0">
                <a:pos x="T0" y="T1"/>
              </a:cxn>
              <a:cxn ang="0">
                <a:pos x="T2" y="T3"/>
              </a:cxn>
              <a:cxn ang="0">
                <a:pos x="T4" y="T5"/>
              </a:cxn>
            </a:cxnLst>
            <a:rect l="0" t="0" r="r" b="b"/>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close/>
              </a:path>
            </a:pathLst>
          </a:custGeom>
          <a:noFill/>
          <a:ln w="50800" cap="rnd">
            <a:solidFill>
              <a:schemeClr val="tx1"/>
            </a:solidFill>
            <a:round/>
            <a:headEnd type="none" w="sm" len="sm"/>
            <a:tailEnd type="none" w="sm" len="sm"/>
          </a:ln>
          <a:effectLst/>
        </p:spPr>
        <p:txBody>
          <a:bodyPr wrap="none" anchor="ctr"/>
          <a:lstStyle/>
          <a:p>
            <a:endParaRPr lang="en-US"/>
          </a:p>
        </p:txBody>
      </p:sp>
      <p:sp>
        <p:nvSpPr>
          <p:cNvPr id="18463" name="Arc 31"/>
          <p:cNvSpPr>
            <a:spLocks/>
          </p:cNvSpPr>
          <p:nvPr/>
        </p:nvSpPr>
        <p:spPr bwMode="auto">
          <a:xfrm>
            <a:off x="931863" y="3292475"/>
            <a:ext cx="1654175" cy="609600"/>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50800" cap="rnd">
            <a:solidFill>
              <a:schemeClr val="tx1"/>
            </a:solidFill>
            <a:round/>
            <a:headEnd type="none" w="sm" len="sm"/>
            <a:tailEnd type="none" w="sm" len="sm"/>
          </a:ln>
          <a:effectLst/>
        </p:spPr>
        <p:txBody>
          <a:bodyPr wrap="none" anchor="ctr"/>
          <a:lstStyle/>
          <a:p>
            <a:endParaRPr lang="en-US"/>
          </a:p>
        </p:txBody>
      </p:sp>
      <p:sp>
        <p:nvSpPr>
          <p:cNvPr id="18464" name="Line 32"/>
          <p:cNvSpPr>
            <a:spLocks noChangeShapeType="1"/>
          </p:cNvSpPr>
          <p:nvPr/>
        </p:nvSpPr>
        <p:spPr bwMode="auto">
          <a:xfrm>
            <a:off x="930275" y="3140075"/>
            <a:ext cx="1293813" cy="1588"/>
          </a:xfrm>
          <a:prstGeom prst="line">
            <a:avLst/>
          </a:prstGeom>
          <a:noFill/>
          <a:ln w="12700">
            <a:solidFill>
              <a:schemeClr val="tx1"/>
            </a:solidFill>
            <a:round/>
            <a:headEnd type="stealth" w="med" len="lg"/>
            <a:tailEnd type="stealth" w="med" len="lg"/>
          </a:ln>
          <a:effectLst/>
        </p:spPr>
        <p:txBody>
          <a:bodyPr wrap="none" anchor="ctr"/>
          <a:lstStyle/>
          <a:p>
            <a:endParaRPr lang="en-US"/>
          </a:p>
        </p:txBody>
      </p:sp>
      <p:sp>
        <p:nvSpPr>
          <p:cNvPr id="18465" name="Line 33"/>
          <p:cNvSpPr>
            <a:spLocks noChangeShapeType="1"/>
          </p:cNvSpPr>
          <p:nvPr/>
        </p:nvSpPr>
        <p:spPr bwMode="auto">
          <a:xfrm>
            <a:off x="2301875" y="2454275"/>
            <a:ext cx="1588" cy="762000"/>
          </a:xfrm>
          <a:prstGeom prst="line">
            <a:avLst/>
          </a:prstGeom>
          <a:noFill/>
          <a:ln w="12700">
            <a:solidFill>
              <a:schemeClr val="tx1"/>
            </a:solidFill>
            <a:round/>
            <a:headEnd type="none" w="sm" len="sm"/>
            <a:tailEnd type="stealth" w="med" len="lg"/>
          </a:ln>
          <a:effectLst/>
        </p:spPr>
        <p:txBody>
          <a:bodyPr wrap="none" anchor="ctr"/>
          <a:lstStyle/>
          <a:p>
            <a:endParaRPr lang="en-US"/>
          </a:p>
        </p:txBody>
      </p:sp>
      <p:sp>
        <p:nvSpPr>
          <p:cNvPr id="18466" name="Line 34"/>
          <p:cNvSpPr>
            <a:spLocks noChangeShapeType="1"/>
          </p:cNvSpPr>
          <p:nvPr/>
        </p:nvSpPr>
        <p:spPr bwMode="auto">
          <a:xfrm>
            <a:off x="2301875" y="3292475"/>
            <a:ext cx="1588" cy="609600"/>
          </a:xfrm>
          <a:prstGeom prst="line">
            <a:avLst/>
          </a:prstGeom>
          <a:noFill/>
          <a:ln w="12700">
            <a:solidFill>
              <a:schemeClr val="tx1"/>
            </a:solidFill>
            <a:round/>
            <a:headEnd type="stealth" w="med" len="lg"/>
            <a:tailEnd type="stealth" w="med" len="lg"/>
          </a:ln>
          <a:effectLst/>
        </p:spPr>
        <p:txBody>
          <a:bodyPr wrap="none" anchor="ctr"/>
          <a:lstStyle/>
          <a:p>
            <a:endParaRPr lang="en-US"/>
          </a:p>
        </p:txBody>
      </p:sp>
      <p:sp>
        <p:nvSpPr>
          <p:cNvPr id="18467" name="Rectangle 35"/>
          <p:cNvSpPr>
            <a:spLocks noChangeArrowheads="1"/>
          </p:cNvSpPr>
          <p:nvPr/>
        </p:nvSpPr>
        <p:spPr bwMode="auto">
          <a:xfrm>
            <a:off x="1371600" y="2713038"/>
            <a:ext cx="330219" cy="462307"/>
          </a:xfrm>
          <a:prstGeom prst="rect">
            <a:avLst/>
          </a:prstGeom>
          <a:noFill/>
          <a:ln w="9525">
            <a:noFill/>
            <a:miter lim="800000"/>
            <a:headEnd/>
            <a:tailEnd/>
          </a:ln>
          <a:effectLst/>
        </p:spPr>
        <p:txBody>
          <a:bodyPr wrap="none" lIns="92075" tIns="46038" rIns="92075" bIns="46038">
            <a:spAutoFit/>
          </a:bodyPr>
          <a:lstStyle/>
          <a:p>
            <a:pPr eaLnBrk="0" hangingPunct="0"/>
            <a:r>
              <a:rPr lang="en-US" sz="2400" b="1" i="1">
                <a:solidFill>
                  <a:srgbClr val="C00000"/>
                </a:solidFill>
                <a:latin typeface="Arno Pro Caption" panose="02020502040506020403" pitchFamily="18" charset="0"/>
              </a:rPr>
              <a:t>a</a:t>
            </a:r>
          </a:p>
        </p:txBody>
      </p:sp>
      <p:sp>
        <p:nvSpPr>
          <p:cNvPr id="18468" name="Rectangle 36"/>
          <p:cNvSpPr>
            <a:spLocks noChangeArrowheads="1"/>
          </p:cNvSpPr>
          <p:nvPr/>
        </p:nvSpPr>
        <p:spPr bwMode="auto">
          <a:xfrm>
            <a:off x="2438400" y="3398838"/>
            <a:ext cx="444032" cy="462307"/>
          </a:xfrm>
          <a:prstGeom prst="rect">
            <a:avLst/>
          </a:prstGeom>
          <a:noFill/>
          <a:ln w="9525">
            <a:noFill/>
            <a:miter lim="800000"/>
            <a:headEnd/>
            <a:tailEnd/>
          </a:ln>
          <a:effectLst/>
        </p:spPr>
        <p:txBody>
          <a:bodyPr wrap="none" lIns="92075" tIns="46038" rIns="92075" bIns="46038">
            <a:spAutoFit/>
          </a:bodyPr>
          <a:lstStyle/>
          <a:p>
            <a:pPr eaLnBrk="0" hangingPunct="0"/>
            <a:r>
              <a:rPr lang="en-US" sz="2400" b="1" i="1" dirty="0" err="1">
                <a:solidFill>
                  <a:srgbClr val="C00000"/>
                </a:solidFill>
                <a:latin typeface="Arno Pro Caption" panose="02020502040506020403" pitchFamily="18" charset="0"/>
              </a:rPr>
              <a:t>y</a:t>
            </a:r>
            <a:r>
              <a:rPr lang="en-US" sz="2400" b="1" i="1" baseline="-25000" dirty="0" err="1">
                <a:solidFill>
                  <a:srgbClr val="C00000"/>
                </a:solidFill>
                <a:latin typeface="Arno Pro Caption" panose="02020502040506020403" pitchFamily="18" charset="0"/>
              </a:rPr>
              <a:t>o</a:t>
            </a:r>
            <a:endParaRPr lang="en-US" sz="2400" b="1" i="1" baseline="-25000" dirty="0">
              <a:solidFill>
                <a:srgbClr val="C00000"/>
              </a:solidFill>
              <a:latin typeface="Arno Pro Caption" panose="02020502040506020403" pitchFamily="18" charset="0"/>
            </a:endParaRPr>
          </a:p>
        </p:txBody>
      </p:sp>
      <p:sp>
        <p:nvSpPr>
          <p:cNvPr id="18469" name="Rectangle 37"/>
          <p:cNvSpPr>
            <a:spLocks noChangeArrowheads="1"/>
          </p:cNvSpPr>
          <p:nvPr/>
        </p:nvSpPr>
        <p:spPr bwMode="auto">
          <a:xfrm>
            <a:off x="2133600" y="2103438"/>
            <a:ext cx="379912" cy="462307"/>
          </a:xfrm>
          <a:prstGeom prst="rect">
            <a:avLst/>
          </a:prstGeom>
          <a:noFill/>
          <a:ln w="9525">
            <a:noFill/>
            <a:miter lim="800000"/>
            <a:headEnd/>
            <a:tailEnd/>
          </a:ln>
          <a:effectLst/>
        </p:spPr>
        <p:txBody>
          <a:bodyPr wrap="none" lIns="92075" tIns="46038" rIns="92075" bIns="46038">
            <a:spAutoFit/>
          </a:bodyPr>
          <a:lstStyle/>
          <a:p>
            <a:pPr eaLnBrk="0" hangingPunct="0"/>
            <a:r>
              <a:rPr lang="en-US" sz="2400" b="1" i="1" dirty="0">
                <a:solidFill>
                  <a:srgbClr val="C00000"/>
                </a:solidFill>
                <a:latin typeface="Arno Pro Caption" panose="02020502040506020403" pitchFamily="18" charset="0"/>
              </a:rPr>
              <a:t>P</a:t>
            </a:r>
          </a:p>
        </p:txBody>
      </p:sp>
      <p:sp>
        <p:nvSpPr>
          <p:cNvPr id="18470" name="Rectangle 38"/>
          <p:cNvSpPr>
            <a:spLocks noChangeArrowheads="1"/>
          </p:cNvSpPr>
          <p:nvPr/>
        </p:nvSpPr>
        <p:spPr bwMode="auto">
          <a:xfrm>
            <a:off x="3676328" y="4028769"/>
            <a:ext cx="5467672" cy="1016305"/>
          </a:xfrm>
          <a:prstGeom prst="rect">
            <a:avLst/>
          </a:prstGeom>
          <a:noFill/>
          <a:ln w="9525">
            <a:noFill/>
            <a:miter lim="800000"/>
            <a:headEnd/>
            <a:tailEnd/>
          </a:ln>
          <a:effectLst/>
        </p:spPr>
        <p:txBody>
          <a:bodyPr wrap="square" lIns="92075" tIns="46038" rIns="92075" bIns="46038">
            <a:spAutoFit/>
          </a:bodyPr>
          <a:lstStyle/>
          <a:p>
            <a:pPr eaLnBrk="0" hangingPunct="0"/>
            <a:r>
              <a:rPr lang="en-US" sz="2000" b="1" dirty="0">
                <a:solidFill>
                  <a:schemeClr val="tx2">
                    <a:lumMod val="75000"/>
                  </a:schemeClr>
                </a:solidFill>
                <a:latin typeface="Arno Pro Caption" pitchFamily="18" charset="0"/>
              </a:rPr>
              <a:t>In some cases, the specific behavior of a </a:t>
            </a:r>
            <a:r>
              <a:rPr lang="en-US" sz="2000" b="1" dirty="0" smtClean="0">
                <a:solidFill>
                  <a:schemeClr val="tx2">
                    <a:lumMod val="75000"/>
                  </a:schemeClr>
                </a:solidFill>
                <a:latin typeface="Arno Pro Caption" pitchFamily="18" charset="0"/>
              </a:rPr>
              <a:t>system is </a:t>
            </a:r>
            <a:r>
              <a:rPr lang="en-US" sz="2000" b="1" dirty="0">
                <a:solidFill>
                  <a:schemeClr val="tx2">
                    <a:lumMod val="75000"/>
                  </a:schemeClr>
                </a:solidFill>
                <a:latin typeface="Arno Pro Caption" pitchFamily="18" charset="0"/>
              </a:rPr>
              <a:t>known at </a:t>
            </a:r>
            <a:r>
              <a:rPr lang="en-US" sz="2000" b="1" dirty="0" smtClean="0">
                <a:solidFill>
                  <a:schemeClr val="tx2">
                    <a:lumMod val="75000"/>
                  </a:schemeClr>
                </a:solidFill>
                <a:latin typeface="Arno Pro Caption" pitchFamily="18" charset="0"/>
              </a:rPr>
              <a:t>particular points   </a:t>
            </a:r>
            <a:endParaRPr lang="el-GR" sz="2000" b="1" dirty="0" smtClean="0">
              <a:solidFill>
                <a:schemeClr val="tx2">
                  <a:lumMod val="75000"/>
                </a:schemeClr>
              </a:solidFill>
              <a:latin typeface="Arno Pro Caption" pitchFamily="18" charset="0"/>
            </a:endParaRPr>
          </a:p>
          <a:p>
            <a:pPr eaLnBrk="0" hangingPunct="0"/>
            <a:r>
              <a:rPr lang="en-US" sz="2000" b="1" dirty="0" smtClean="0">
                <a:solidFill>
                  <a:schemeClr val="tx2">
                    <a:lumMod val="75000"/>
                  </a:schemeClr>
                </a:solidFill>
                <a:latin typeface="Arno Pro Caption" pitchFamily="18" charset="0"/>
              </a:rPr>
              <a:t>Consider the </a:t>
            </a:r>
            <a:r>
              <a:rPr lang="en-US" sz="2000" b="1" dirty="0">
                <a:solidFill>
                  <a:schemeClr val="tx2">
                    <a:lumMod val="75000"/>
                  </a:schemeClr>
                </a:solidFill>
                <a:latin typeface="Arno Pro Caption" pitchFamily="18" charset="0"/>
              </a:rPr>
              <a:t>deflection </a:t>
            </a:r>
            <a:r>
              <a:rPr lang="en-US" sz="2000" b="1" dirty="0" smtClean="0">
                <a:solidFill>
                  <a:schemeClr val="tx2">
                    <a:lumMod val="75000"/>
                  </a:schemeClr>
                </a:solidFill>
                <a:latin typeface="Arno Pro Caption" pitchFamily="18" charset="0"/>
              </a:rPr>
              <a:t>y</a:t>
            </a:r>
            <a:r>
              <a:rPr lang="en-US" sz="2000" b="1" baseline="-25000" dirty="0" smtClean="0">
                <a:solidFill>
                  <a:schemeClr val="tx2">
                    <a:lumMod val="75000"/>
                  </a:schemeClr>
                </a:solidFill>
                <a:latin typeface="Arno Pro Caption" pitchFamily="18" charset="0"/>
              </a:rPr>
              <a:t>0</a:t>
            </a:r>
            <a:r>
              <a:rPr lang="en-US" sz="2000" b="1" dirty="0" smtClean="0">
                <a:solidFill>
                  <a:schemeClr val="tx2">
                    <a:lumMod val="75000"/>
                  </a:schemeClr>
                </a:solidFill>
                <a:latin typeface="Arno Pro Caption" pitchFamily="18" charset="0"/>
              </a:rPr>
              <a:t> of </a:t>
            </a:r>
            <a:r>
              <a:rPr lang="en-US" sz="2000" b="1" dirty="0">
                <a:solidFill>
                  <a:schemeClr val="tx2">
                    <a:lumMod val="75000"/>
                  </a:schemeClr>
                </a:solidFill>
                <a:latin typeface="Arno Pro Caption" pitchFamily="18" charset="0"/>
              </a:rPr>
              <a:t>a beam at </a:t>
            </a:r>
            <a:r>
              <a:rPr lang="en-US" sz="2000" b="1" i="1" dirty="0">
                <a:solidFill>
                  <a:srgbClr val="FF0000"/>
                </a:solidFill>
                <a:latin typeface="Arno Pro Caption" pitchFamily="18" charset="0"/>
              </a:rPr>
              <a:t>x = </a:t>
            </a:r>
            <a:r>
              <a:rPr lang="en-US" sz="2000" b="1" i="1" dirty="0" smtClean="0">
                <a:solidFill>
                  <a:srgbClr val="FF0000"/>
                </a:solidFill>
                <a:latin typeface="Arno Pro Caption" pitchFamily="18" charset="0"/>
              </a:rPr>
              <a:t>a</a:t>
            </a:r>
            <a:r>
              <a:rPr lang="en-US" sz="2000" b="1" dirty="0" smtClean="0">
                <a:solidFill>
                  <a:schemeClr val="tx2">
                    <a:lumMod val="75000"/>
                  </a:schemeClr>
                </a:solidFill>
                <a:latin typeface="Arno Pro Caption" pitchFamily="18" charset="0"/>
              </a:rPr>
              <a:t>.</a:t>
            </a:r>
            <a:endParaRPr lang="en-US" sz="2000" b="1" dirty="0">
              <a:solidFill>
                <a:schemeClr val="tx2">
                  <a:lumMod val="75000"/>
                </a:schemeClr>
              </a:solidFill>
              <a:latin typeface="Arno Pro Caption" pitchFamily="18" charset="0"/>
            </a:endParaRPr>
          </a:p>
        </p:txBody>
      </p:sp>
      <p:sp>
        <p:nvSpPr>
          <p:cNvPr id="3" name="TextBox 2"/>
          <p:cNvSpPr txBox="1"/>
          <p:nvPr/>
        </p:nvSpPr>
        <p:spPr>
          <a:xfrm>
            <a:off x="1255134" y="270530"/>
            <a:ext cx="5602866" cy="523220"/>
          </a:xfrm>
          <a:prstGeom prst="rect">
            <a:avLst/>
          </a:prstGeom>
          <a:noFill/>
        </p:spPr>
        <p:txBody>
          <a:bodyPr wrap="square" rtlCol="0">
            <a:spAutoFit/>
          </a:bodyPr>
          <a:lstStyle/>
          <a:p>
            <a:pPr algn="ctr"/>
            <a:r>
              <a:rPr lang="en-US" sz="2800" b="1" dirty="0" smtClean="0">
                <a:solidFill>
                  <a:schemeClr val="tx2">
                    <a:lumMod val="75000"/>
                  </a:schemeClr>
                </a:solidFill>
                <a:latin typeface="Arno Pro Caption" pitchFamily="18" charset="0"/>
              </a:rPr>
              <a:t>BVP – Common Example</a:t>
            </a:r>
            <a:endParaRPr lang="el-GR" sz="2800" b="1" dirty="0">
              <a:solidFill>
                <a:schemeClr val="tx2">
                  <a:lumMod val="75000"/>
                </a:schemeClr>
              </a:solidFill>
              <a:latin typeface="Arno Pro Caption" pitchFamily="18" charset="0"/>
            </a:endParaRPr>
          </a:p>
        </p:txBody>
      </p:sp>
      <p:sp>
        <p:nvSpPr>
          <p:cNvPr id="4" name="Slide Number Placeholder 3"/>
          <p:cNvSpPr>
            <a:spLocks noGrp="1"/>
          </p:cNvSpPr>
          <p:nvPr>
            <p:ph type="sldNum" sz="quarter" idx="12"/>
          </p:nvPr>
        </p:nvSpPr>
        <p:spPr/>
        <p:txBody>
          <a:bodyPr/>
          <a:lstStyle/>
          <a:p>
            <a:pPr>
              <a:defRPr/>
            </a:pPr>
            <a:fld id="{4006F556-717E-4FE2-98B1-2A3E4F0A7179}" type="slidenum">
              <a:rPr lang="ar-SA" b="0" smtClean="0"/>
              <a:pPr>
                <a:defRPr/>
              </a:pPr>
              <a:t>50</a:t>
            </a:fld>
            <a:endParaRPr lang="en-US" b="0" dirty="0"/>
          </a:p>
        </p:txBody>
      </p:sp>
    </p:spTree>
    <p:extLst>
      <p:ext uri="{BB962C8B-B14F-4D97-AF65-F5344CB8AC3E}">
        <p14:creationId xmlns:p14="http://schemas.microsoft.com/office/powerpoint/2010/main" val="742675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title"/>
          </p:nvPr>
        </p:nvSpPr>
        <p:spPr>
          <a:xfrm>
            <a:off x="457200" y="274638"/>
            <a:ext cx="7931224" cy="922114"/>
          </a:xfrm>
          <a:noFill/>
          <a:ln/>
        </p:spPr>
        <p:txBody>
          <a:bodyPr lIns="92075" tIns="46038" rIns="92075" bIns="46038" anchor="ctr">
            <a:normAutofit/>
          </a:bodyPr>
          <a:lstStyle/>
          <a:p>
            <a:r>
              <a:rPr lang="en-US" sz="3600" dirty="0" smtClean="0">
                <a:latin typeface="Arno Pro Caption" pitchFamily="18" charset="0"/>
              </a:rPr>
              <a:t>Boundary </a:t>
            </a:r>
            <a:r>
              <a:rPr lang="en-US" sz="3600" dirty="0">
                <a:latin typeface="Arno Pro Caption" pitchFamily="18" charset="0"/>
              </a:rPr>
              <a:t>Value Problems</a:t>
            </a:r>
          </a:p>
        </p:txBody>
      </p:sp>
      <p:sp>
        <p:nvSpPr>
          <p:cNvPr id="137219" name="Rectangle 3"/>
          <p:cNvSpPr>
            <a:spLocks noChangeArrowheads="1"/>
          </p:cNvSpPr>
          <p:nvPr/>
        </p:nvSpPr>
        <p:spPr bwMode="auto">
          <a:xfrm>
            <a:off x="228600" y="1268760"/>
            <a:ext cx="8610600" cy="1570303"/>
          </a:xfrm>
          <a:prstGeom prst="rect">
            <a:avLst/>
          </a:prstGeom>
          <a:noFill/>
          <a:ln w="9525">
            <a:noFill/>
            <a:miter lim="800000"/>
            <a:headEnd/>
            <a:tailEnd/>
          </a:ln>
          <a:effectLst/>
        </p:spPr>
        <p:txBody>
          <a:bodyPr wrap="square" lIns="92075" tIns="46038" rIns="92075" bIns="46038">
            <a:spAutoFit/>
          </a:bodyPr>
          <a:lstStyle/>
          <a:p>
            <a:pPr eaLnBrk="0" hangingPunct="0"/>
            <a:r>
              <a:rPr lang="en-US" sz="2400" dirty="0">
                <a:latin typeface="Arno Pro Caption" pitchFamily="18" charset="0"/>
              </a:rPr>
              <a:t>The conservation of heat can be used to develop a </a:t>
            </a:r>
            <a:r>
              <a:rPr lang="en-US" sz="2400" dirty="0" smtClean="0">
                <a:latin typeface="Arno Pro Caption" pitchFamily="18" charset="0"/>
              </a:rPr>
              <a:t>heat</a:t>
            </a:r>
            <a:r>
              <a:rPr lang="el-GR" sz="2400" dirty="0" smtClean="0">
                <a:latin typeface="Arno Pro Caption" pitchFamily="18" charset="0"/>
              </a:rPr>
              <a:t> </a:t>
            </a:r>
            <a:r>
              <a:rPr lang="en-US" sz="2400" dirty="0" smtClean="0">
                <a:latin typeface="Arno Pro Caption" pitchFamily="18" charset="0"/>
              </a:rPr>
              <a:t>balance </a:t>
            </a:r>
            <a:r>
              <a:rPr lang="en-US" sz="2400" dirty="0">
                <a:latin typeface="Arno Pro Caption" pitchFamily="18" charset="0"/>
              </a:rPr>
              <a:t>for a long, thin rod.  </a:t>
            </a:r>
            <a:endParaRPr lang="el-GR" sz="2400" dirty="0" smtClean="0">
              <a:latin typeface="Arno Pro Caption" pitchFamily="18" charset="0"/>
            </a:endParaRPr>
          </a:p>
          <a:p>
            <a:pPr eaLnBrk="0" hangingPunct="0"/>
            <a:r>
              <a:rPr lang="en-US" sz="2400" dirty="0" smtClean="0">
                <a:latin typeface="Arno Pro Caption" pitchFamily="18" charset="0"/>
              </a:rPr>
              <a:t>If </a:t>
            </a:r>
            <a:r>
              <a:rPr lang="en-US" sz="2400" dirty="0">
                <a:latin typeface="Arno Pro Caption" pitchFamily="18" charset="0"/>
              </a:rPr>
              <a:t>the rod is not insulated </a:t>
            </a:r>
            <a:r>
              <a:rPr lang="en-US" sz="2400" dirty="0" smtClean="0">
                <a:latin typeface="Arno Pro Caption" pitchFamily="18" charset="0"/>
              </a:rPr>
              <a:t>along </a:t>
            </a:r>
            <a:r>
              <a:rPr lang="en-US" sz="2400" dirty="0">
                <a:latin typeface="Arno Pro Caption" pitchFamily="18" charset="0"/>
              </a:rPr>
              <a:t>its length and the system is at steady </a:t>
            </a:r>
            <a:r>
              <a:rPr lang="en-US" sz="2400" dirty="0" smtClean="0">
                <a:latin typeface="Arno Pro Caption" pitchFamily="18" charset="0"/>
              </a:rPr>
              <a:t>state</a:t>
            </a:r>
            <a:r>
              <a:rPr lang="el-GR" sz="2400" dirty="0" smtClean="0">
                <a:latin typeface="Arno Pro Caption" pitchFamily="18" charset="0"/>
              </a:rPr>
              <a:t>,  </a:t>
            </a:r>
            <a:r>
              <a:rPr lang="en-US" sz="2400" dirty="0" smtClean="0">
                <a:latin typeface="Arno Pro Caption" pitchFamily="18" charset="0"/>
              </a:rPr>
              <a:t>the </a:t>
            </a:r>
            <a:r>
              <a:rPr lang="en-US" sz="2400" dirty="0">
                <a:latin typeface="Arno Pro Caption" pitchFamily="18" charset="0"/>
              </a:rPr>
              <a:t>equation that results is:</a:t>
            </a:r>
          </a:p>
        </p:txBody>
      </p:sp>
      <p:graphicFrame>
        <p:nvGraphicFramePr>
          <p:cNvPr id="137220" name="Object 4"/>
          <p:cNvGraphicFramePr>
            <a:graphicFrameLocks/>
          </p:cNvGraphicFramePr>
          <p:nvPr>
            <p:extLst/>
          </p:nvPr>
        </p:nvGraphicFramePr>
        <p:xfrm>
          <a:off x="3381374" y="2972029"/>
          <a:ext cx="3406775" cy="1273175"/>
        </p:xfrm>
        <a:graphic>
          <a:graphicData uri="http://schemas.openxmlformats.org/presentationml/2006/ole">
            <mc:AlternateContent xmlns:mc="http://schemas.openxmlformats.org/markup-compatibility/2006">
              <mc:Choice xmlns:v="urn:schemas-microsoft-com:vml" Requires="v">
                <p:oleObj spid="_x0000_s70680" name="Equation" r:id="rId3" imgW="3416040" imgH="1282680" progId="Equation.3">
                  <p:embed/>
                </p:oleObj>
              </mc:Choice>
              <mc:Fallback>
                <p:oleObj name="Equation" r:id="rId3" imgW="3416040" imgH="1282680" progId="Equation.3">
                  <p:embed/>
                  <p:pic>
                    <p:nvPicPr>
                      <p:cNvPr id="137220" name="Object 4"/>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81374" y="2972029"/>
                        <a:ext cx="3406775" cy="1273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137242" name="Group 26"/>
          <p:cNvGrpSpPr>
            <a:grpSpLocks/>
          </p:cNvGrpSpPr>
          <p:nvPr/>
        </p:nvGrpSpPr>
        <p:grpSpPr bwMode="auto">
          <a:xfrm>
            <a:off x="2339752" y="4245208"/>
            <a:ext cx="5129213" cy="1476376"/>
            <a:chOff x="2210" y="3134"/>
            <a:chExt cx="3231" cy="930"/>
          </a:xfrm>
        </p:grpSpPr>
        <p:sp>
          <p:nvSpPr>
            <p:cNvPr id="137221" name="Rectangle 5" descr="Light upward diagonal"/>
            <p:cNvSpPr>
              <a:spLocks noChangeArrowheads="1"/>
            </p:cNvSpPr>
            <p:nvPr/>
          </p:nvSpPr>
          <p:spPr bwMode="auto">
            <a:xfrm>
              <a:off x="2612" y="3488"/>
              <a:ext cx="2404" cy="154"/>
            </a:xfrm>
            <a:prstGeom prst="rect">
              <a:avLst/>
            </a:prstGeom>
            <a:pattFill prst="ltUpDiag">
              <a:fgClr>
                <a:schemeClr val="accent1"/>
              </a:fgClr>
              <a:bgClr>
                <a:schemeClr val="bg1"/>
              </a:bgClr>
            </a:pattFill>
            <a:ln w="12700">
              <a:solidFill>
                <a:schemeClr val="tx1"/>
              </a:solidFill>
              <a:miter lim="800000"/>
              <a:headEnd/>
              <a:tailEnd/>
            </a:ln>
            <a:effectLst/>
          </p:spPr>
          <p:txBody>
            <a:bodyPr wrap="none" anchor="ctr"/>
            <a:lstStyle/>
            <a:p>
              <a:endParaRPr lang="en-US"/>
            </a:p>
          </p:txBody>
        </p:sp>
        <p:sp>
          <p:nvSpPr>
            <p:cNvPr id="137222" name="Line 6"/>
            <p:cNvSpPr>
              <a:spLocks noChangeShapeType="1"/>
            </p:cNvSpPr>
            <p:nvPr/>
          </p:nvSpPr>
          <p:spPr bwMode="auto">
            <a:xfrm>
              <a:off x="2610" y="3358"/>
              <a:ext cx="0" cy="440"/>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37223" name="Line 7"/>
            <p:cNvSpPr>
              <a:spLocks noChangeShapeType="1"/>
            </p:cNvSpPr>
            <p:nvPr/>
          </p:nvSpPr>
          <p:spPr bwMode="auto">
            <a:xfrm>
              <a:off x="2554" y="3374"/>
              <a:ext cx="48" cy="64"/>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37224" name="Line 8"/>
            <p:cNvSpPr>
              <a:spLocks noChangeShapeType="1"/>
            </p:cNvSpPr>
            <p:nvPr/>
          </p:nvSpPr>
          <p:spPr bwMode="auto">
            <a:xfrm>
              <a:off x="2554" y="3470"/>
              <a:ext cx="48" cy="64"/>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37225" name="Line 9"/>
            <p:cNvSpPr>
              <a:spLocks noChangeShapeType="1"/>
            </p:cNvSpPr>
            <p:nvPr/>
          </p:nvSpPr>
          <p:spPr bwMode="auto">
            <a:xfrm>
              <a:off x="2554" y="3554"/>
              <a:ext cx="48" cy="64"/>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37226" name="Line 10"/>
            <p:cNvSpPr>
              <a:spLocks noChangeShapeType="1"/>
            </p:cNvSpPr>
            <p:nvPr/>
          </p:nvSpPr>
          <p:spPr bwMode="auto">
            <a:xfrm>
              <a:off x="2554" y="3632"/>
              <a:ext cx="48" cy="64"/>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37227" name="Line 11"/>
            <p:cNvSpPr>
              <a:spLocks noChangeShapeType="1"/>
            </p:cNvSpPr>
            <p:nvPr/>
          </p:nvSpPr>
          <p:spPr bwMode="auto">
            <a:xfrm>
              <a:off x="2554" y="3710"/>
              <a:ext cx="48" cy="64"/>
            </a:xfrm>
            <a:prstGeom prst="line">
              <a:avLst/>
            </a:prstGeom>
            <a:noFill/>
            <a:ln w="12700">
              <a:solidFill>
                <a:schemeClr val="tx1"/>
              </a:solidFill>
              <a:round/>
              <a:headEnd type="none" w="sm" len="sm"/>
              <a:tailEnd type="none" w="sm" len="sm"/>
            </a:ln>
            <a:effectLst/>
          </p:spPr>
          <p:txBody>
            <a:bodyPr wrap="none" anchor="ctr"/>
            <a:lstStyle/>
            <a:p>
              <a:endParaRPr lang="en-US"/>
            </a:p>
          </p:txBody>
        </p:sp>
        <p:grpSp>
          <p:nvGrpSpPr>
            <p:cNvPr id="137234" name="Group 18"/>
            <p:cNvGrpSpPr>
              <a:grpSpLocks/>
            </p:cNvGrpSpPr>
            <p:nvPr/>
          </p:nvGrpSpPr>
          <p:grpSpPr bwMode="auto">
            <a:xfrm>
              <a:off x="5020" y="3370"/>
              <a:ext cx="56" cy="440"/>
              <a:chOff x="5020" y="3370"/>
              <a:chExt cx="56" cy="440"/>
            </a:xfrm>
          </p:grpSpPr>
          <p:sp>
            <p:nvSpPr>
              <p:cNvPr id="137228" name="Line 12"/>
              <p:cNvSpPr>
                <a:spLocks noChangeShapeType="1"/>
              </p:cNvSpPr>
              <p:nvPr/>
            </p:nvSpPr>
            <p:spPr bwMode="auto">
              <a:xfrm>
                <a:off x="5020" y="3370"/>
                <a:ext cx="0" cy="440"/>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37229" name="Line 13"/>
              <p:cNvSpPr>
                <a:spLocks noChangeShapeType="1"/>
              </p:cNvSpPr>
              <p:nvPr/>
            </p:nvSpPr>
            <p:spPr bwMode="auto">
              <a:xfrm flipH="1">
                <a:off x="5028" y="3386"/>
                <a:ext cx="48" cy="64"/>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37230" name="Line 14"/>
              <p:cNvSpPr>
                <a:spLocks noChangeShapeType="1"/>
              </p:cNvSpPr>
              <p:nvPr/>
            </p:nvSpPr>
            <p:spPr bwMode="auto">
              <a:xfrm flipH="1">
                <a:off x="5028" y="3482"/>
                <a:ext cx="48" cy="64"/>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37231" name="Line 15"/>
              <p:cNvSpPr>
                <a:spLocks noChangeShapeType="1"/>
              </p:cNvSpPr>
              <p:nvPr/>
            </p:nvSpPr>
            <p:spPr bwMode="auto">
              <a:xfrm flipH="1">
                <a:off x="5028" y="3566"/>
                <a:ext cx="48" cy="64"/>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37232" name="Line 16"/>
              <p:cNvSpPr>
                <a:spLocks noChangeShapeType="1"/>
              </p:cNvSpPr>
              <p:nvPr/>
            </p:nvSpPr>
            <p:spPr bwMode="auto">
              <a:xfrm flipH="1">
                <a:off x="5028" y="3644"/>
                <a:ext cx="48" cy="64"/>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37233" name="Line 17"/>
              <p:cNvSpPr>
                <a:spLocks noChangeShapeType="1"/>
              </p:cNvSpPr>
              <p:nvPr/>
            </p:nvSpPr>
            <p:spPr bwMode="auto">
              <a:xfrm flipH="1">
                <a:off x="5028" y="3722"/>
                <a:ext cx="48" cy="64"/>
              </a:xfrm>
              <a:prstGeom prst="line">
                <a:avLst/>
              </a:prstGeom>
              <a:noFill/>
              <a:ln w="12700">
                <a:solidFill>
                  <a:schemeClr val="tx1"/>
                </a:solidFill>
                <a:round/>
                <a:headEnd type="none" w="sm" len="sm"/>
                <a:tailEnd type="none" w="sm" len="sm"/>
              </a:ln>
              <a:effectLst/>
            </p:spPr>
            <p:txBody>
              <a:bodyPr wrap="none" anchor="ctr"/>
              <a:lstStyle/>
              <a:p>
                <a:endParaRPr lang="en-US"/>
              </a:p>
            </p:txBody>
          </p:sp>
        </p:grpSp>
        <p:sp>
          <p:nvSpPr>
            <p:cNvPr id="137235" name="Rectangle 19"/>
            <p:cNvSpPr>
              <a:spLocks noChangeArrowheads="1"/>
            </p:cNvSpPr>
            <p:nvPr/>
          </p:nvSpPr>
          <p:spPr bwMode="auto">
            <a:xfrm>
              <a:off x="2210" y="3434"/>
              <a:ext cx="261" cy="252"/>
            </a:xfrm>
            <a:prstGeom prst="rect">
              <a:avLst/>
            </a:prstGeom>
            <a:noFill/>
            <a:ln w="9525">
              <a:noFill/>
              <a:miter lim="800000"/>
              <a:headEnd/>
              <a:tailEnd/>
            </a:ln>
            <a:effectLst/>
          </p:spPr>
          <p:txBody>
            <a:bodyPr wrap="none" lIns="92075" tIns="46038" rIns="92075" bIns="46038">
              <a:spAutoFit/>
            </a:bodyPr>
            <a:lstStyle/>
            <a:p>
              <a:pPr eaLnBrk="0" hangingPunct="0"/>
              <a:r>
                <a:rPr lang="en-US" sz="2000" i="1">
                  <a:latin typeface="Times New Roman" pitchFamily="18" charset="0"/>
                </a:rPr>
                <a:t>T</a:t>
              </a:r>
              <a:r>
                <a:rPr lang="en-US" sz="2000" i="1" baseline="-25000">
                  <a:latin typeface="Times New Roman" pitchFamily="18" charset="0"/>
                </a:rPr>
                <a:t>1</a:t>
              </a:r>
            </a:p>
          </p:txBody>
        </p:sp>
        <p:sp>
          <p:nvSpPr>
            <p:cNvPr id="137236" name="Rectangle 20"/>
            <p:cNvSpPr>
              <a:spLocks noChangeArrowheads="1"/>
            </p:cNvSpPr>
            <p:nvPr/>
          </p:nvSpPr>
          <p:spPr bwMode="auto">
            <a:xfrm>
              <a:off x="5180" y="3434"/>
              <a:ext cx="261" cy="252"/>
            </a:xfrm>
            <a:prstGeom prst="rect">
              <a:avLst/>
            </a:prstGeom>
            <a:noFill/>
            <a:ln w="9525">
              <a:noFill/>
              <a:miter lim="800000"/>
              <a:headEnd/>
              <a:tailEnd/>
            </a:ln>
            <a:effectLst/>
          </p:spPr>
          <p:txBody>
            <a:bodyPr wrap="none" lIns="92075" tIns="46038" rIns="92075" bIns="46038">
              <a:spAutoFit/>
            </a:bodyPr>
            <a:lstStyle/>
            <a:p>
              <a:pPr eaLnBrk="0" hangingPunct="0"/>
              <a:r>
                <a:rPr lang="en-US" sz="2000" i="1">
                  <a:latin typeface="Times New Roman" pitchFamily="18" charset="0"/>
                </a:rPr>
                <a:t>T</a:t>
              </a:r>
              <a:r>
                <a:rPr lang="en-US" sz="2000" i="1" baseline="-25000">
                  <a:latin typeface="Times New Roman" pitchFamily="18" charset="0"/>
                </a:rPr>
                <a:t>2</a:t>
              </a:r>
            </a:p>
          </p:txBody>
        </p:sp>
        <p:sp>
          <p:nvSpPr>
            <p:cNvPr id="137237" name="Rectangle 21"/>
            <p:cNvSpPr>
              <a:spLocks noChangeArrowheads="1"/>
            </p:cNvSpPr>
            <p:nvPr/>
          </p:nvSpPr>
          <p:spPr bwMode="auto">
            <a:xfrm>
              <a:off x="3731" y="3812"/>
              <a:ext cx="246" cy="252"/>
            </a:xfrm>
            <a:prstGeom prst="rect">
              <a:avLst/>
            </a:prstGeom>
            <a:noFill/>
            <a:ln w="9525">
              <a:noFill/>
              <a:miter lim="800000"/>
              <a:headEnd/>
              <a:tailEnd/>
            </a:ln>
            <a:effectLst/>
          </p:spPr>
          <p:txBody>
            <a:bodyPr wrap="none" lIns="92075" tIns="46038" rIns="92075" bIns="46038">
              <a:spAutoFit/>
            </a:bodyPr>
            <a:lstStyle/>
            <a:p>
              <a:pPr eaLnBrk="0" hangingPunct="0"/>
              <a:r>
                <a:rPr lang="en-US" sz="2000" i="1">
                  <a:latin typeface="Times New Roman" pitchFamily="18" charset="0"/>
                </a:rPr>
                <a:t>T</a:t>
              </a:r>
              <a:r>
                <a:rPr lang="en-US" sz="2000" i="1" baseline="-25000">
                  <a:latin typeface="Times New Roman" pitchFamily="18" charset="0"/>
                </a:rPr>
                <a:t>a</a:t>
              </a:r>
            </a:p>
          </p:txBody>
        </p:sp>
        <p:sp>
          <p:nvSpPr>
            <p:cNvPr id="137238" name="Rectangle 22"/>
            <p:cNvSpPr>
              <a:spLocks noChangeArrowheads="1"/>
            </p:cNvSpPr>
            <p:nvPr/>
          </p:nvSpPr>
          <p:spPr bwMode="auto">
            <a:xfrm>
              <a:off x="3710" y="3134"/>
              <a:ext cx="246" cy="252"/>
            </a:xfrm>
            <a:prstGeom prst="rect">
              <a:avLst/>
            </a:prstGeom>
            <a:noFill/>
            <a:ln w="9525">
              <a:noFill/>
              <a:miter lim="800000"/>
              <a:headEnd/>
              <a:tailEnd/>
            </a:ln>
            <a:effectLst/>
          </p:spPr>
          <p:txBody>
            <a:bodyPr wrap="none" lIns="92075" tIns="46038" rIns="92075" bIns="46038">
              <a:spAutoFit/>
            </a:bodyPr>
            <a:lstStyle/>
            <a:p>
              <a:pPr eaLnBrk="0" hangingPunct="0"/>
              <a:r>
                <a:rPr lang="en-US" sz="2000" i="1" dirty="0">
                  <a:latin typeface="Times New Roman" pitchFamily="18" charset="0"/>
                </a:rPr>
                <a:t>T</a:t>
              </a:r>
              <a:r>
                <a:rPr lang="en-US" sz="2000" i="1" baseline="-25000" dirty="0">
                  <a:latin typeface="Times New Roman" pitchFamily="18" charset="0"/>
                </a:rPr>
                <a:t>a</a:t>
              </a:r>
            </a:p>
          </p:txBody>
        </p:sp>
        <p:sp>
          <p:nvSpPr>
            <p:cNvPr id="137239" name="Line 23"/>
            <p:cNvSpPr>
              <a:spLocks noChangeShapeType="1"/>
            </p:cNvSpPr>
            <p:nvPr/>
          </p:nvSpPr>
          <p:spPr bwMode="auto">
            <a:xfrm>
              <a:off x="2835" y="3564"/>
              <a:ext cx="729" cy="0"/>
            </a:xfrm>
            <a:prstGeom prst="line">
              <a:avLst/>
            </a:prstGeom>
            <a:noFill/>
            <a:ln w="12700">
              <a:solidFill>
                <a:schemeClr val="tx1"/>
              </a:solidFill>
              <a:prstDash val="dash"/>
              <a:round/>
              <a:headEnd type="none" w="sm" len="sm"/>
              <a:tailEnd type="stealth" w="med" len="lg"/>
            </a:ln>
            <a:effectLst/>
          </p:spPr>
          <p:txBody>
            <a:bodyPr wrap="none" anchor="ctr"/>
            <a:lstStyle/>
            <a:p>
              <a:endParaRPr lang="en-US"/>
            </a:p>
          </p:txBody>
        </p:sp>
        <p:sp>
          <p:nvSpPr>
            <p:cNvPr id="137240" name="Line 24"/>
            <p:cNvSpPr>
              <a:spLocks noChangeShapeType="1"/>
            </p:cNvSpPr>
            <p:nvPr/>
          </p:nvSpPr>
          <p:spPr bwMode="auto">
            <a:xfrm flipV="1">
              <a:off x="2826" y="3339"/>
              <a:ext cx="585" cy="216"/>
            </a:xfrm>
            <a:prstGeom prst="line">
              <a:avLst/>
            </a:prstGeom>
            <a:noFill/>
            <a:ln w="12700">
              <a:solidFill>
                <a:schemeClr val="tx1"/>
              </a:solidFill>
              <a:prstDash val="dash"/>
              <a:round/>
              <a:headEnd type="none" w="sm" len="sm"/>
              <a:tailEnd type="stealth" w="med" len="lg"/>
            </a:ln>
            <a:effectLst/>
          </p:spPr>
          <p:txBody>
            <a:bodyPr wrap="none" anchor="ctr"/>
            <a:lstStyle/>
            <a:p>
              <a:endParaRPr lang="en-US"/>
            </a:p>
          </p:txBody>
        </p:sp>
        <p:sp>
          <p:nvSpPr>
            <p:cNvPr id="137241" name="Line 25"/>
            <p:cNvSpPr>
              <a:spLocks noChangeShapeType="1"/>
            </p:cNvSpPr>
            <p:nvPr/>
          </p:nvSpPr>
          <p:spPr bwMode="auto">
            <a:xfrm>
              <a:off x="2862" y="3582"/>
              <a:ext cx="495" cy="207"/>
            </a:xfrm>
            <a:prstGeom prst="line">
              <a:avLst/>
            </a:prstGeom>
            <a:noFill/>
            <a:ln w="12700">
              <a:solidFill>
                <a:schemeClr val="tx1"/>
              </a:solidFill>
              <a:prstDash val="dash"/>
              <a:round/>
              <a:headEnd type="none" w="sm" len="sm"/>
              <a:tailEnd type="stealth" w="med" len="lg"/>
            </a:ln>
            <a:effectLst/>
          </p:spPr>
          <p:txBody>
            <a:bodyPr wrap="none" anchor="ctr"/>
            <a:lstStyle/>
            <a:p>
              <a:endParaRPr lang="en-US"/>
            </a:p>
          </p:txBody>
        </p:sp>
      </p:grpSp>
      <p:sp>
        <p:nvSpPr>
          <p:cNvPr id="3" name="Slide Number Placeholder 2"/>
          <p:cNvSpPr>
            <a:spLocks noGrp="1"/>
          </p:cNvSpPr>
          <p:nvPr>
            <p:ph type="sldNum" sz="quarter" idx="12"/>
          </p:nvPr>
        </p:nvSpPr>
        <p:spPr/>
        <p:txBody>
          <a:bodyPr/>
          <a:lstStyle/>
          <a:p>
            <a:pPr>
              <a:defRPr/>
            </a:pPr>
            <a:fld id="{595CE669-95C0-4F9A-A23F-2A1068220A2D}" type="slidenum">
              <a:rPr lang="ar-SA" b="0" smtClean="0"/>
              <a:pPr>
                <a:defRPr/>
              </a:pPr>
              <a:t>51</a:t>
            </a:fld>
            <a:endParaRPr lang="en-US" b="0" dirty="0"/>
          </a:p>
        </p:txBody>
      </p:sp>
    </p:spTree>
    <p:extLst>
      <p:ext uri="{BB962C8B-B14F-4D97-AF65-F5344CB8AC3E}">
        <p14:creationId xmlns:p14="http://schemas.microsoft.com/office/powerpoint/2010/main" val="39611073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9287" name="Group 23"/>
          <p:cNvGrpSpPr>
            <a:grpSpLocks/>
          </p:cNvGrpSpPr>
          <p:nvPr/>
        </p:nvGrpSpPr>
        <p:grpSpPr bwMode="auto">
          <a:xfrm>
            <a:off x="2433637" y="1024088"/>
            <a:ext cx="5129213" cy="1476376"/>
            <a:chOff x="1094" y="578"/>
            <a:chExt cx="3231" cy="930"/>
          </a:xfrm>
        </p:grpSpPr>
        <p:sp>
          <p:nvSpPr>
            <p:cNvPr id="139266" name="Rectangle 2" descr="Light upward diagonal"/>
            <p:cNvSpPr>
              <a:spLocks noChangeArrowheads="1"/>
            </p:cNvSpPr>
            <p:nvPr/>
          </p:nvSpPr>
          <p:spPr bwMode="auto">
            <a:xfrm>
              <a:off x="1496" y="932"/>
              <a:ext cx="2404" cy="154"/>
            </a:xfrm>
            <a:prstGeom prst="rect">
              <a:avLst/>
            </a:prstGeom>
            <a:pattFill prst="ltUpDiag">
              <a:fgClr>
                <a:schemeClr val="accent1"/>
              </a:fgClr>
              <a:bgClr>
                <a:schemeClr val="bg1"/>
              </a:bgClr>
            </a:pattFill>
            <a:ln w="12700">
              <a:solidFill>
                <a:schemeClr val="tx1"/>
              </a:solidFill>
              <a:miter lim="800000"/>
              <a:headEnd/>
              <a:tailEnd/>
            </a:ln>
            <a:effectLst/>
          </p:spPr>
          <p:txBody>
            <a:bodyPr wrap="none" anchor="ctr"/>
            <a:lstStyle/>
            <a:p>
              <a:endParaRPr lang="en-US"/>
            </a:p>
          </p:txBody>
        </p:sp>
        <p:sp>
          <p:nvSpPr>
            <p:cNvPr id="139267" name="Line 3"/>
            <p:cNvSpPr>
              <a:spLocks noChangeShapeType="1"/>
            </p:cNvSpPr>
            <p:nvPr/>
          </p:nvSpPr>
          <p:spPr bwMode="auto">
            <a:xfrm>
              <a:off x="1494" y="802"/>
              <a:ext cx="0" cy="440"/>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39268" name="Line 4"/>
            <p:cNvSpPr>
              <a:spLocks noChangeShapeType="1"/>
            </p:cNvSpPr>
            <p:nvPr/>
          </p:nvSpPr>
          <p:spPr bwMode="auto">
            <a:xfrm>
              <a:off x="1438" y="818"/>
              <a:ext cx="48" cy="64"/>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39269" name="Line 5"/>
            <p:cNvSpPr>
              <a:spLocks noChangeShapeType="1"/>
            </p:cNvSpPr>
            <p:nvPr/>
          </p:nvSpPr>
          <p:spPr bwMode="auto">
            <a:xfrm>
              <a:off x="1438" y="914"/>
              <a:ext cx="48" cy="64"/>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39270" name="Line 6"/>
            <p:cNvSpPr>
              <a:spLocks noChangeShapeType="1"/>
            </p:cNvSpPr>
            <p:nvPr/>
          </p:nvSpPr>
          <p:spPr bwMode="auto">
            <a:xfrm>
              <a:off x="1438" y="998"/>
              <a:ext cx="48" cy="64"/>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39271" name="Line 7"/>
            <p:cNvSpPr>
              <a:spLocks noChangeShapeType="1"/>
            </p:cNvSpPr>
            <p:nvPr/>
          </p:nvSpPr>
          <p:spPr bwMode="auto">
            <a:xfrm>
              <a:off x="1438" y="1076"/>
              <a:ext cx="48" cy="64"/>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39272" name="Line 8"/>
            <p:cNvSpPr>
              <a:spLocks noChangeShapeType="1"/>
            </p:cNvSpPr>
            <p:nvPr/>
          </p:nvSpPr>
          <p:spPr bwMode="auto">
            <a:xfrm>
              <a:off x="1438" y="1154"/>
              <a:ext cx="48" cy="64"/>
            </a:xfrm>
            <a:prstGeom prst="line">
              <a:avLst/>
            </a:prstGeom>
            <a:noFill/>
            <a:ln w="12700">
              <a:solidFill>
                <a:schemeClr val="tx1"/>
              </a:solidFill>
              <a:round/>
              <a:headEnd type="none" w="sm" len="sm"/>
              <a:tailEnd type="none" w="sm" len="sm"/>
            </a:ln>
            <a:effectLst/>
          </p:spPr>
          <p:txBody>
            <a:bodyPr wrap="none" anchor="ctr"/>
            <a:lstStyle/>
            <a:p>
              <a:endParaRPr lang="en-US"/>
            </a:p>
          </p:txBody>
        </p:sp>
        <p:grpSp>
          <p:nvGrpSpPr>
            <p:cNvPr id="139279" name="Group 15"/>
            <p:cNvGrpSpPr>
              <a:grpSpLocks/>
            </p:cNvGrpSpPr>
            <p:nvPr/>
          </p:nvGrpSpPr>
          <p:grpSpPr bwMode="auto">
            <a:xfrm>
              <a:off x="3904" y="814"/>
              <a:ext cx="56" cy="440"/>
              <a:chOff x="3904" y="814"/>
              <a:chExt cx="56" cy="440"/>
            </a:xfrm>
          </p:grpSpPr>
          <p:sp>
            <p:nvSpPr>
              <p:cNvPr id="139273" name="Line 9"/>
              <p:cNvSpPr>
                <a:spLocks noChangeShapeType="1"/>
              </p:cNvSpPr>
              <p:nvPr/>
            </p:nvSpPr>
            <p:spPr bwMode="auto">
              <a:xfrm>
                <a:off x="3904" y="814"/>
                <a:ext cx="0" cy="440"/>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39274" name="Line 10"/>
              <p:cNvSpPr>
                <a:spLocks noChangeShapeType="1"/>
              </p:cNvSpPr>
              <p:nvPr/>
            </p:nvSpPr>
            <p:spPr bwMode="auto">
              <a:xfrm flipH="1">
                <a:off x="3912" y="830"/>
                <a:ext cx="48" cy="64"/>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39275" name="Line 11"/>
              <p:cNvSpPr>
                <a:spLocks noChangeShapeType="1"/>
              </p:cNvSpPr>
              <p:nvPr/>
            </p:nvSpPr>
            <p:spPr bwMode="auto">
              <a:xfrm flipH="1">
                <a:off x="3912" y="926"/>
                <a:ext cx="48" cy="64"/>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39276" name="Line 12"/>
              <p:cNvSpPr>
                <a:spLocks noChangeShapeType="1"/>
              </p:cNvSpPr>
              <p:nvPr/>
            </p:nvSpPr>
            <p:spPr bwMode="auto">
              <a:xfrm flipH="1">
                <a:off x="3912" y="1010"/>
                <a:ext cx="48" cy="64"/>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39277" name="Line 13"/>
              <p:cNvSpPr>
                <a:spLocks noChangeShapeType="1"/>
              </p:cNvSpPr>
              <p:nvPr/>
            </p:nvSpPr>
            <p:spPr bwMode="auto">
              <a:xfrm flipH="1">
                <a:off x="3912" y="1088"/>
                <a:ext cx="48" cy="64"/>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39278" name="Line 14"/>
              <p:cNvSpPr>
                <a:spLocks noChangeShapeType="1"/>
              </p:cNvSpPr>
              <p:nvPr/>
            </p:nvSpPr>
            <p:spPr bwMode="auto">
              <a:xfrm flipH="1">
                <a:off x="3912" y="1166"/>
                <a:ext cx="48" cy="64"/>
              </a:xfrm>
              <a:prstGeom prst="line">
                <a:avLst/>
              </a:prstGeom>
              <a:noFill/>
              <a:ln w="12700">
                <a:solidFill>
                  <a:schemeClr val="tx1"/>
                </a:solidFill>
                <a:round/>
                <a:headEnd type="none" w="sm" len="sm"/>
                <a:tailEnd type="none" w="sm" len="sm"/>
              </a:ln>
              <a:effectLst/>
            </p:spPr>
            <p:txBody>
              <a:bodyPr wrap="none" anchor="ctr"/>
              <a:lstStyle/>
              <a:p>
                <a:endParaRPr lang="en-US"/>
              </a:p>
            </p:txBody>
          </p:sp>
        </p:grpSp>
        <p:sp>
          <p:nvSpPr>
            <p:cNvPr id="139280" name="Rectangle 16"/>
            <p:cNvSpPr>
              <a:spLocks noChangeArrowheads="1"/>
            </p:cNvSpPr>
            <p:nvPr/>
          </p:nvSpPr>
          <p:spPr bwMode="auto">
            <a:xfrm>
              <a:off x="1094" y="878"/>
              <a:ext cx="261" cy="252"/>
            </a:xfrm>
            <a:prstGeom prst="rect">
              <a:avLst/>
            </a:prstGeom>
            <a:noFill/>
            <a:ln w="9525">
              <a:noFill/>
              <a:miter lim="800000"/>
              <a:headEnd/>
              <a:tailEnd/>
            </a:ln>
            <a:effectLst/>
          </p:spPr>
          <p:txBody>
            <a:bodyPr wrap="none" lIns="92075" tIns="46038" rIns="92075" bIns="46038">
              <a:spAutoFit/>
            </a:bodyPr>
            <a:lstStyle/>
            <a:p>
              <a:pPr eaLnBrk="0" hangingPunct="0"/>
              <a:r>
                <a:rPr lang="en-US" sz="2000" i="1">
                  <a:latin typeface="Times New Roman" pitchFamily="18" charset="0"/>
                </a:rPr>
                <a:t>T</a:t>
              </a:r>
              <a:r>
                <a:rPr lang="en-US" sz="2000" i="1" baseline="-25000">
                  <a:latin typeface="Times New Roman" pitchFamily="18" charset="0"/>
                </a:rPr>
                <a:t>1</a:t>
              </a:r>
            </a:p>
          </p:txBody>
        </p:sp>
        <p:sp>
          <p:nvSpPr>
            <p:cNvPr id="139281" name="Rectangle 17"/>
            <p:cNvSpPr>
              <a:spLocks noChangeArrowheads="1"/>
            </p:cNvSpPr>
            <p:nvPr/>
          </p:nvSpPr>
          <p:spPr bwMode="auto">
            <a:xfrm>
              <a:off x="4064" y="878"/>
              <a:ext cx="261" cy="252"/>
            </a:xfrm>
            <a:prstGeom prst="rect">
              <a:avLst/>
            </a:prstGeom>
            <a:noFill/>
            <a:ln w="9525">
              <a:noFill/>
              <a:miter lim="800000"/>
              <a:headEnd/>
              <a:tailEnd/>
            </a:ln>
            <a:effectLst/>
          </p:spPr>
          <p:txBody>
            <a:bodyPr wrap="none" lIns="92075" tIns="46038" rIns="92075" bIns="46038">
              <a:spAutoFit/>
            </a:bodyPr>
            <a:lstStyle/>
            <a:p>
              <a:pPr eaLnBrk="0" hangingPunct="0"/>
              <a:r>
                <a:rPr lang="en-US" sz="2000" i="1">
                  <a:latin typeface="Times New Roman" pitchFamily="18" charset="0"/>
                </a:rPr>
                <a:t>T</a:t>
              </a:r>
              <a:r>
                <a:rPr lang="en-US" sz="2000" i="1" baseline="-25000">
                  <a:latin typeface="Times New Roman" pitchFamily="18" charset="0"/>
                </a:rPr>
                <a:t>2</a:t>
              </a:r>
            </a:p>
          </p:txBody>
        </p:sp>
        <p:sp>
          <p:nvSpPr>
            <p:cNvPr id="139282" name="Rectangle 18"/>
            <p:cNvSpPr>
              <a:spLocks noChangeArrowheads="1"/>
            </p:cNvSpPr>
            <p:nvPr/>
          </p:nvSpPr>
          <p:spPr bwMode="auto">
            <a:xfrm>
              <a:off x="2615" y="1256"/>
              <a:ext cx="246" cy="252"/>
            </a:xfrm>
            <a:prstGeom prst="rect">
              <a:avLst/>
            </a:prstGeom>
            <a:noFill/>
            <a:ln w="9525">
              <a:noFill/>
              <a:miter lim="800000"/>
              <a:headEnd/>
              <a:tailEnd/>
            </a:ln>
            <a:effectLst/>
          </p:spPr>
          <p:txBody>
            <a:bodyPr wrap="none" lIns="92075" tIns="46038" rIns="92075" bIns="46038">
              <a:spAutoFit/>
            </a:bodyPr>
            <a:lstStyle/>
            <a:p>
              <a:pPr eaLnBrk="0" hangingPunct="0"/>
              <a:r>
                <a:rPr lang="en-US" sz="2000" i="1">
                  <a:latin typeface="Times New Roman" pitchFamily="18" charset="0"/>
                </a:rPr>
                <a:t>T</a:t>
              </a:r>
              <a:r>
                <a:rPr lang="en-US" sz="2000" i="1" baseline="-25000">
                  <a:latin typeface="Times New Roman" pitchFamily="18" charset="0"/>
                </a:rPr>
                <a:t>a</a:t>
              </a:r>
            </a:p>
          </p:txBody>
        </p:sp>
        <p:sp>
          <p:nvSpPr>
            <p:cNvPr id="139283" name="Rectangle 19"/>
            <p:cNvSpPr>
              <a:spLocks noChangeArrowheads="1"/>
            </p:cNvSpPr>
            <p:nvPr/>
          </p:nvSpPr>
          <p:spPr bwMode="auto">
            <a:xfrm>
              <a:off x="2594" y="578"/>
              <a:ext cx="246" cy="252"/>
            </a:xfrm>
            <a:prstGeom prst="rect">
              <a:avLst/>
            </a:prstGeom>
            <a:noFill/>
            <a:ln w="9525">
              <a:noFill/>
              <a:miter lim="800000"/>
              <a:headEnd/>
              <a:tailEnd/>
            </a:ln>
            <a:effectLst/>
          </p:spPr>
          <p:txBody>
            <a:bodyPr wrap="none" lIns="92075" tIns="46038" rIns="92075" bIns="46038">
              <a:spAutoFit/>
            </a:bodyPr>
            <a:lstStyle/>
            <a:p>
              <a:pPr eaLnBrk="0" hangingPunct="0"/>
              <a:r>
                <a:rPr lang="en-US" sz="2000" i="1" dirty="0">
                  <a:latin typeface="Times New Roman" pitchFamily="18" charset="0"/>
                </a:rPr>
                <a:t>T</a:t>
              </a:r>
              <a:r>
                <a:rPr lang="en-US" sz="2000" i="1" baseline="-25000" dirty="0">
                  <a:latin typeface="Times New Roman" pitchFamily="18" charset="0"/>
                </a:rPr>
                <a:t>a</a:t>
              </a:r>
            </a:p>
          </p:txBody>
        </p:sp>
        <p:sp>
          <p:nvSpPr>
            <p:cNvPr id="139284" name="Line 20"/>
            <p:cNvSpPr>
              <a:spLocks noChangeShapeType="1"/>
            </p:cNvSpPr>
            <p:nvPr/>
          </p:nvSpPr>
          <p:spPr bwMode="auto">
            <a:xfrm>
              <a:off x="1719" y="1008"/>
              <a:ext cx="729" cy="0"/>
            </a:xfrm>
            <a:prstGeom prst="line">
              <a:avLst/>
            </a:prstGeom>
            <a:noFill/>
            <a:ln w="12700">
              <a:solidFill>
                <a:schemeClr val="tx1"/>
              </a:solidFill>
              <a:prstDash val="dash"/>
              <a:round/>
              <a:headEnd type="none" w="sm" len="sm"/>
              <a:tailEnd type="stealth" w="med" len="lg"/>
            </a:ln>
            <a:effectLst/>
          </p:spPr>
          <p:txBody>
            <a:bodyPr wrap="none" anchor="ctr"/>
            <a:lstStyle/>
            <a:p>
              <a:endParaRPr lang="en-US"/>
            </a:p>
          </p:txBody>
        </p:sp>
        <p:sp>
          <p:nvSpPr>
            <p:cNvPr id="139285" name="Line 21"/>
            <p:cNvSpPr>
              <a:spLocks noChangeShapeType="1"/>
            </p:cNvSpPr>
            <p:nvPr/>
          </p:nvSpPr>
          <p:spPr bwMode="auto">
            <a:xfrm flipV="1">
              <a:off x="1710" y="783"/>
              <a:ext cx="585" cy="216"/>
            </a:xfrm>
            <a:prstGeom prst="line">
              <a:avLst/>
            </a:prstGeom>
            <a:noFill/>
            <a:ln w="12700">
              <a:solidFill>
                <a:schemeClr val="tx1"/>
              </a:solidFill>
              <a:prstDash val="dash"/>
              <a:round/>
              <a:headEnd type="none" w="sm" len="sm"/>
              <a:tailEnd type="stealth" w="med" len="lg"/>
            </a:ln>
            <a:effectLst/>
          </p:spPr>
          <p:txBody>
            <a:bodyPr wrap="none" anchor="ctr"/>
            <a:lstStyle/>
            <a:p>
              <a:endParaRPr lang="en-US"/>
            </a:p>
          </p:txBody>
        </p:sp>
        <p:sp>
          <p:nvSpPr>
            <p:cNvPr id="139286" name="Line 22"/>
            <p:cNvSpPr>
              <a:spLocks noChangeShapeType="1"/>
            </p:cNvSpPr>
            <p:nvPr/>
          </p:nvSpPr>
          <p:spPr bwMode="auto">
            <a:xfrm>
              <a:off x="1746" y="1026"/>
              <a:ext cx="495" cy="207"/>
            </a:xfrm>
            <a:prstGeom prst="line">
              <a:avLst/>
            </a:prstGeom>
            <a:noFill/>
            <a:ln w="12700">
              <a:solidFill>
                <a:schemeClr val="tx1"/>
              </a:solidFill>
              <a:prstDash val="dash"/>
              <a:round/>
              <a:headEnd type="none" w="sm" len="sm"/>
              <a:tailEnd type="stealth" w="med" len="lg"/>
            </a:ln>
            <a:effectLst/>
          </p:spPr>
          <p:txBody>
            <a:bodyPr wrap="none" anchor="ctr"/>
            <a:lstStyle/>
            <a:p>
              <a:endParaRPr lang="en-US"/>
            </a:p>
          </p:txBody>
        </p:sp>
      </p:grpSp>
      <p:graphicFrame>
        <p:nvGraphicFramePr>
          <p:cNvPr id="139288" name="Object 24"/>
          <p:cNvGraphicFramePr>
            <a:graphicFrameLocks/>
          </p:cNvGraphicFramePr>
          <p:nvPr>
            <p:extLst/>
          </p:nvPr>
        </p:nvGraphicFramePr>
        <p:xfrm>
          <a:off x="3746500" y="2566988"/>
          <a:ext cx="3406775" cy="1271587"/>
        </p:xfrm>
        <a:graphic>
          <a:graphicData uri="http://schemas.openxmlformats.org/presentationml/2006/ole">
            <mc:AlternateContent xmlns:mc="http://schemas.openxmlformats.org/markup-compatibility/2006">
              <mc:Choice xmlns:v="urn:schemas-microsoft-com:vml" Requires="v">
                <p:oleObj spid="_x0000_s71704" name="Equation" r:id="rId3" imgW="3416040" imgH="1280880" progId="Equation.DSMT4">
                  <p:embed/>
                </p:oleObj>
              </mc:Choice>
              <mc:Fallback>
                <p:oleObj name="Equation" r:id="rId3" imgW="3416040" imgH="1280880" progId="Equation.DSMT4">
                  <p:embed/>
                  <p:pic>
                    <p:nvPicPr>
                      <p:cNvPr id="139288" name="Object 24"/>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46500" y="2566988"/>
                        <a:ext cx="3406775" cy="1271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39289" name="Rectangle 25"/>
          <p:cNvSpPr>
            <a:spLocks noChangeArrowheads="1"/>
          </p:cNvSpPr>
          <p:nvPr/>
        </p:nvSpPr>
        <p:spPr bwMode="auto">
          <a:xfrm>
            <a:off x="467544" y="3581400"/>
            <a:ext cx="5095056" cy="1939635"/>
          </a:xfrm>
          <a:prstGeom prst="rect">
            <a:avLst/>
          </a:prstGeom>
          <a:noFill/>
          <a:ln w="9525">
            <a:noFill/>
            <a:miter lim="800000"/>
            <a:headEnd/>
            <a:tailEnd/>
          </a:ln>
          <a:effectLst/>
        </p:spPr>
        <p:txBody>
          <a:bodyPr wrap="square" lIns="92075" tIns="46038" rIns="92075" bIns="46038">
            <a:spAutoFit/>
          </a:bodyPr>
          <a:lstStyle/>
          <a:p>
            <a:pPr eaLnBrk="0" hangingPunct="0"/>
            <a:r>
              <a:rPr lang="en-US" sz="2400" dirty="0">
                <a:latin typeface="Arno Pro Caption" pitchFamily="18" charset="0"/>
              </a:rPr>
              <a:t>Clearly  this second </a:t>
            </a:r>
            <a:r>
              <a:rPr lang="en-US" sz="2400" dirty="0" smtClean="0">
                <a:latin typeface="Arno Pro Caption" pitchFamily="18" charset="0"/>
              </a:rPr>
              <a:t>order</a:t>
            </a:r>
            <a:r>
              <a:rPr lang="el-GR" sz="2400" dirty="0" smtClean="0">
                <a:latin typeface="Arno Pro Caption" pitchFamily="18" charset="0"/>
              </a:rPr>
              <a:t> </a:t>
            </a:r>
            <a:r>
              <a:rPr lang="en-US" sz="2400" dirty="0" smtClean="0">
                <a:latin typeface="Arno Pro Caption" pitchFamily="18" charset="0"/>
              </a:rPr>
              <a:t>ODE </a:t>
            </a:r>
            <a:r>
              <a:rPr lang="en-US" sz="2400" dirty="0">
                <a:latin typeface="Arno Pro Caption" pitchFamily="18" charset="0"/>
              </a:rPr>
              <a:t>needs 2 conditions.</a:t>
            </a:r>
          </a:p>
          <a:p>
            <a:pPr eaLnBrk="0" hangingPunct="0"/>
            <a:r>
              <a:rPr lang="en-US" sz="2400" dirty="0">
                <a:latin typeface="Arno Pro Caption" pitchFamily="18" charset="0"/>
              </a:rPr>
              <a:t>This can be satisfied </a:t>
            </a:r>
            <a:r>
              <a:rPr lang="en-US" sz="2400" dirty="0" smtClean="0">
                <a:latin typeface="Arno Pro Caption" pitchFamily="18" charset="0"/>
              </a:rPr>
              <a:t>by</a:t>
            </a:r>
            <a:r>
              <a:rPr lang="el-GR" sz="2400" dirty="0" smtClean="0">
                <a:latin typeface="Arno Pro Caption" pitchFamily="18" charset="0"/>
              </a:rPr>
              <a:t> </a:t>
            </a:r>
            <a:r>
              <a:rPr lang="en-US" sz="2400" dirty="0" smtClean="0">
                <a:latin typeface="Arno Pro Caption" pitchFamily="18" charset="0"/>
              </a:rPr>
              <a:t>knowing </a:t>
            </a:r>
            <a:r>
              <a:rPr lang="en-US" sz="2400" dirty="0">
                <a:latin typeface="Arno Pro Caption" pitchFamily="18" charset="0"/>
              </a:rPr>
              <a:t>the </a:t>
            </a:r>
            <a:r>
              <a:rPr lang="en-US" sz="2400" dirty="0" smtClean="0">
                <a:latin typeface="Arno Pro Caption" pitchFamily="18" charset="0"/>
              </a:rPr>
              <a:t>temperature</a:t>
            </a:r>
            <a:r>
              <a:rPr lang="el-GR" sz="2400" dirty="0" smtClean="0">
                <a:latin typeface="Arno Pro Caption" pitchFamily="18" charset="0"/>
              </a:rPr>
              <a:t> </a:t>
            </a:r>
            <a:r>
              <a:rPr lang="en-US" sz="2400" dirty="0" smtClean="0">
                <a:latin typeface="Arno Pro Caption" pitchFamily="18" charset="0"/>
              </a:rPr>
              <a:t>at </a:t>
            </a:r>
            <a:r>
              <a:rPr lang="en-US" sz="2400" dirty="0">
                <a:latin typeface="Arno Pro Caption" pitchFamily="18" charset="0"/>
              </a:rPr>
              <a:t>the boundaries,</a:t>
            </a:r>
          </a:p>
          <a:p>
            <a:pPr eaLnBrk="0" hangingPunct="0"/>
            <a:r>
              <a:rPr lang="en-US" sz="2400" dirty="0">
                <a:latin typeface="Arno Pro Caption" pitchFamily="18" charset="0"/>
              </a:rPr>
              <a:t>i.e. </a:t>
            </a:r>
            <a:r>
              <a:rPr lang="en-US" sz="2400" b="1" i="1" dirty="0">
                <a:solidFill>
                  <a:srgbClr val="C00000"/>
                </a:solidFill>
                <a:latin typeface="Arno Pro Caption" pitchFamily="18" charset="0"/>
              </a:rPr>
              <a:t>T</a:t>
            </a:r>
            <a:r>
              <a:rPr lang="en-US" sz="2400" b="1" baseline="-25000" dirty="0">
                <a:solidFill>
                  <a:srgbClr val="C00000"/>
                </a:solidFill>
                <a:latin typeface="Arno Pro Caption" pitchFamily="18" charset="0"/>
              </a:rPr>
              <a:t>1</a:t>
            </a:r>
            <a:r>
              <a:rPr lang="en-US" sz="2400" dirty="0">
                <a:latin typeface="Arno Pro Caption" pitchFamily="18" charset="0"/>
              </a:rPr>
              <a:t> and </a:t>
            </a:r>
            <a:r>
              <a:rPr lang="en-US" sz="2400" b="1" i="1" dirty="0">
                <a:solidFill>
                  <a:srgbClr val="C00000"/>
                </a:solidFill>
                <a:latin typeface="Arno Pro Caption" pitchFamily="18" charset="0"/>
              </a:rPr>
              <a:t>T</a:t>
            </a:r>
            <a:r>
              <a:rPr lang="en-US" sz="2400" i="1" baseline="-25000" dirty="0">
                <a:solidFill>
                  <a:srgbClr val="C00000"/>
                </a:solidFill>
                <a:latin typeface="Arno Pro Caption" pitchFamily="18" charset="0"/>
              </a:rPr>
              <a:t>2</a:t>
            </a:r>
          </a:p>
        </p:txBody>
      </p:sp>
      <p:sp>
        <p:nvSpPr>
          <p:cNvPr id="139290" name="Rectangle 26"/>
          <p:cNvSpPr>
            <a:spLocks noChangeArrowheads="1"/>
          </p:cNvSpPr>
          <p:nvPr/>
        </p:nvSpPr>
        <p:spPr bwMode="auto">
          <a:xfrm>
            <a:off x="5927229" y="3711825"/>
            <a:ext cx="1692771" cy="1385637"/>
          </a:xfrm>
          <a:prstGeom prst="rect">
            <a:avLst/>
          </a:prstGeom>
          <a:noFill/>
          <a:ln w="9525">
            <a:noFill/>
            <a:miter lim="800000"/>
            <a:headEnd/>
            <a:tailEnd/>
          </a:ln>
          <a:effectLst/>
        </p:spPr>
        <p:txBody>
          <a:bodyPr wrap="none" lIns="92075" tIns="46038" rIns="92075" bIns="46038">
            <a:spAutoFit/>
          </a:bodyPr>
          <a:lstStyle/>
          <a:p>
            <a:pPr eaLnBrk="0" hangingPunct="0"/>
            <a:r>
              <a:rPr lang="en-US" sz="2800" i="1" dirty="0">
                <a:solidFill>
                  <a:srgbClr val="C00000"/>
                </a:solidFill>
                <a:latin typeface="Arno Pro Caption" pitchFamily="18" charset="0"/>
              </a:rPr>
              <a:t>T</a:t>
            </a:r>
            <a:r>
              <a:rPr lang="en-US" sz="2800" dirty="0">
                <a:solidFill>
                  <a:srgbClr val="C00000"/>
                </a:solidFill>
                <a:latin typeface="Arno Pro Caption" pitchFamily="18" charset="0"/>
              </a:rPr>
              <a:t>(0) = </a:t>
            </a:r>
            <a:r>
              <a:rPr lang="en-US" sz="2800" i="1" dirty="0">
                <a:solidFill>
                  <a:srgbClr val="C00000"/>
                </a:solidFill>
                <a:latin typeface="Arno Pro Caption" pitchFamily="18" charset="0"/>
              </a:rPr>
              <a:t>T</a:t>
            </a:r>
            <a:r>
              <a:rPr lang="en-US" sz="2800" baseline="-25000" dirty="0">
                <a:solidFill>
                  <a:srgbClr val="C00000"/>
                </a:solidFill>
                <a:latin typeface="Arno Pro Caption" pitchFamily="18" charset="0"/>
              </a:rPr>
              <a:t>1</a:t>
            </a:r>
            <a:endParaRPr lang="en-US" sz="2800" dirty="0">
              <a:solidFill>
                <a:srgbClr val="C00000"/>
              </a:solidFill>
              <a:latin typeface="Arno Pro Caption" pitchFamily="18" charset="0"/>
            </a:endParaRPr>
          </a:p>
          <a:p>
            <a:pPr eaLnBrk="0" hangingPunct="0"/>
            <a:endParaRPr lang="en-US" sz="2800" dirty="0">
              <a:solidFill>
                <a:srgbClr val="C00000"/>
              </a:solidFill>
              <a:latin typeface="Arno Pro Caption" pitchFamily="18" charset="0"/>
            </a:endParaRPr>
          </a:p>
          <a:p>
            <a:pPr eaLnBrk="0" hangingPunct="0"/>
            <a:r>
              <a:rPr lang="en-US" sz="2800" i="1" dirty="0">
                <a:solidFill>
                  <a:srgbClr val="C00000"/>
                </a:solidFill>
                <a:latin typeface="Arno Pro Caption" pitchFamily="18" charset="0"/>
              </a:rPr>
              <a:t>T</a:t>
            </a:r>
            <a:r>
              <a:rPr lang="en-US" sz="2800" dirty="0">
                <a:solidFill>
                  <a:srgbClr val="C00000"/>
                </a:solidFill>
                <a:latin typeface="Arno Pro Caption" pitchFamily="18" charset="0"/>
              </a:rPr>
              <a:t>(L) = </a:t>
            </a:r>
            <a:r>
              <a:rPr lang="en-US" sz="2800" i="1" dirty="0">
                <a:solidFill>
                  <a:srgbClr val="C00000"/>
                </a:solidFill>
                <a:latin typeface="Arno Pro Caption" pitchFamily="18" charset="0"/>
              </a:rPr>
              <a:t>T</a:t>
            </a:r>
            <a:r>
              <a:rPr lang="en-US" sz="2800" baseline="-25000" dirty="0">
                <a:solidFill>
                  <a:srgbClr val="C00000"/>
                </a:solidFill>
                <a:latin typeface="Arno Pro Caption" pitchFamily="18" charset="0"/>
              </a:rPr>
              <a:t>2</a:t>
            </a:r>
          </a:p>
        </p:txBody>
      </p:sp>
      <p:sp>
        <p:nvSpPr>
          <p:cNvPr id="3" name="Slide Number Placeholder 2"/>
          <p:cNvSpPr>
            <a:spLocks noGrp="1"/>
          </p:cNvSpPr>
          <p:nvPr>
            <p:ph type="sldNum" sz="quarter" idx="12"/>
          </p:nvPr>
        </p:nvSpPr>
        <p:spPr/>
        <p:txBody>
          <a:bodyPr/>
          <a:lstStyle/>
          <a:p>
            <a:pPr>
              <a:defRPr/>
            </a:pPr>
            <a:fld id="{4006F556-717E-4FE2-98B1-2A3E4F0A7179}" type="slidenum">
              <a:rPr lang="ar-SA" b="0" smtClean="0"/>
              <a:pPr>
                <a:defRPr/>
              </a:pPr>
              <a:t>52</a:t>
            </a:fld>
            <a:endParaRPr lang="en-US" b="0" dirty="0"/>
          </a:p>
        </p:txBody>
      </p:sp>
    </p:spTree>
    <p:extLst>
      <p:ext uri="{BB962C8B-B14F-4D97-AF65-F5344CB8AC3E}">
        <p14:creationId xmlns:p14="http://schemas.microsoft.com/office/powerpoint/2010/main" val="37866546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1314" name="Object 2"/>
          <p:cNvGraphicFramePr>
            <a:graphicFrameLocks/>
          </p:cNvGraphicFramePr>
          <p:nvPr/>
        </p:nvGraphicFramePr>
        <p:xfrm>
          <a:off x="762000" y="685800"/>
          <a:ext cx="3406775" cy="1273175"/>
        </p:xfrm>
        <a:graphic>
          <a:graphicData uri="http://schemas.openxmlformats.org/presentationml/2006/ole">
            <mc:AlternateContent xmlns:mc="http://schemas.openxmlformats.org/markup-compatibility/2006">
              <mc:Choice xmlns:v="urn:schemas-microsoft-com:vml" Requires="v">
                <p:oleObj spid="_x0000_s72750" name="Equation" r:id="rId3" imgW="3416040" imgH="1282680" progId="Equation.3">
                  <p:embed/>
                </p:oleObj>
              </mc:Choice>
              <mc:Fallback>
                <p:oleObj name="Equation" r:id="rId3" imgW="3416040" imgH="1282680" progId="Equation.3">
                  <p:embed/>
                  <p:pic>
                    <p:nvPicPr>
                      <p:cNvPr id="141314" name="Object 2"/>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685800"/>
                        <a:ext cx="3406775" cy="1273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41315" name="Rectangle 3"/>
          <p:cNvSpPr>
            <a:spLocks noChangeArrowheads="1"/>
          </p:cNvSpPr>
          <p:nvPr/>
        </p:nvSpPr>
        <p:spPr bwMode="auto">
          <a:xfrm>
            <a:off x="990600" y="1828800"/>
            <a:ext cx="1481175" cy="1200971"/>
          </a:xfrm>
          <a:prstGeom prst="rect">
            <a:avLst/>
          </a:prstGeom>
          <a:noFill/>
          <a:ln w="9525">
            <a:noFill/>
            <a:miter lim="800000"/>
            <a:headEnd/>
            <a:tailEnd/>
          </a:ln>
          <a:effectLst/>
        </p:spPr>
        <p:txBody>
          <a:bodyPr wrap="none" lIns="92075" tIns="46038" rIns="92075" bIns="46038">
            <a:spAutoFit/>
          </a:bodyPr>
          <a:lstStyle/>
          <a:p>
            <a:pPr eaLnBrk="0" hangingPunct="0"/>
            <a:r>
              <a:rPr lang="en-US" sz="2400" i="1" dirty="0">
                <a:solidFill>
                  <a:srgbClr val="C00000"/>
                </a:solidFill>
                <a:latin typeface="Arno Pro Caption" pitchFamily="18" charset="0"/>
              </a:rPr>
              <a:t>T</a:t>
            </a:r>
            <a:r>
              <a:rPr lang="en-US" sz="2400" dirty="0">
                <a:solidFill>
                  <a:srgbClr val="C00000"/>
                </a:solidFill>
                <a:latin typeface="Arno Pro Caption" pitchFamily="18" charset="0"/>
              </a:rPr>
              <a:t>(0) = </a:t>
            </a:r>
            <a:r>
              <a:rPr lang="en-US" sz="2400" i="1" dirty="0">
                <a:solidFill>
                  <a:srgbClr val="C00000"/>
                </a:solidFill>
                <a:latin typeface="Arno Pro Caption" pitchFamily="18" charset="0"/>
              </a:rPr>
              <a:t>T</a:t>
            </a:r>
            <a:r>
              <a:rPr lang="en-US" sz="2400" baseline="-25000" dirty="0">
                <a:solidFill>
                  <a:srgbClr val="C00000"/>
                </a:solidFill>
                <a:latin typeface="Arno Pro Caption" pitchFamily="18" charset="0"/>
              </a:rPr>
              <a:t>1</a:t>
            </a:r>
            <a:endParaRPr lang="en-US" sz="2400" dirty="0">
              <a:solidFill>
                <a:srgbClr val="C00000"/>
              </a:solidFill>
              <a:latin typeface="Arno Pro Caption" pitchFamily="18" charset="0"/>
            </a:endParaRPr>
          </a:p>
          <a:p>
            <a:pPr eaLnBrk="0" hangingPunct="0"/>
            <a:endParaRPr lang="en-US" sz="2400" dirty="0">
              <a:solidFill>
                <a:srgbClr val="C00000"/>
              </a:solidFill>
              <a:latin typeface="Arno Pro Caption" pitchFamily="18" charset="0"/>
            </a:endParaRPr>
          </a:p>
          <a:p>
            <a:pPr eaLnBrk="0" hangingPunct="0"/>
            <a:r>
              <a:rPr lang="en-US" sz="2400" i="1" dirty="0">
                <a:solidFill>
                  <a:srgbClr val="C00000"/>
                </a:solidFill>
                <a:latin typeface="Arno Pro Caption" pitchFamily="18" charset="0"/>
              </a:rPr>
              <a:t>T</a:t>
            </a:r>
            <a:r>
              <a:rPr lang="en-US" sz="2400" dirty="0">
                <a:solidFill>
                  <a:srgbClr val="C00000"/>
                </a:solidFill>
                <a:latin typeface="Arno Pro Caption" pitchFamily="18" charset="0"/>
              </a:rPr>
              <a:t>(L) = </a:t>
            </a:r>
            <a:r>
              <a:rPr lang="en-US" sz="2400" i="1" dirty="0">
                <a:solidFill>
                  <a:srgbClr val="C00000"/>
                </a:solidFill>
                <a:latin typeface="Arno Pro Caption" pitchFamily="18" charset="0"/>
              </a:rPr>
              <a:t>T</a:t>
            </a:r>
            <a:r>
              <a:rPr lang="en-US" sz="2400" baseline="-25000" dirty="0">
                <a:solidFill>
                  <a:srgbClr val="C00000"/>
                </a:solidFill>
                <a:latin typeface="Arno Pro Caption" pitchFamily="18" charset="0"/>
              </a:rPr>
              <a:t>2</a:t>
            </a:r>
          </a:p>
        </p:txBody>
      </p:sp>
      <p:sp>
        <p:nvSpPr>
          <p:cNvPr id="141316" name="Rectangle 4"/>
          <p:cNvSpPr>
            <a:spLocks noChangeArrowheads="1"/>
          </p:cNvSpPr>
          <p:nvPr/>
        </p:nvSpPr>
        <p:spPr bwMode="auto">
          <a:xfrm>
            <a:off x="4308475" y="965200"/>
            <a:ext cx="3778278" cy="3786294"/>
          </a:xfrm>
          <a:prstGeom prst="rect">
            <a:avLst/>
          </a:prstGeom>
          <a:noFill/>
          <a:ln w="9525">
            <a:noFill/>
            <a:miter lim="800000"/>
            <a:headEnd/>
            <a:tailEnd/>
          </a:ln>
          <a:effectLst/>
        </p:spPr>
        <p:txBody>
          <a:bodyPr wrap="none" lIns="92075" tIns="46038" rIns="92075" bIns="46038">
            <a:spAutoFit/>
          </a:bodyPr>
          <a:lstStyle/>
          <a:p>
            <a:pPr eaLnBrk="0" hangingPunct="0"/>
            <a:r>
              <a:rPr lang="en-US" sz="2400" dirty="0">
                <a:latin typeface="Arno Pro Caption" pitchFamily="18" charset="0"/>
              </a:rPr>
              <a:t>Use these conditions to solve</a:t>
            </a:r>
          </a:p>
          <a:p>
            <a:pPr eaLnBrk="0" hangingPunct="0"/>
            <a:r>
              <a:rPr lang="en-US" sz="2400" dirty="0">
                <a:latin typeface="Arno Pro Caption" pitchFamily="18" charset="0"/>
              </a:rPr>
              <a:t>the equation analytically.</a:t>
            </a:r>
          </a:p>
          <a:p>
            <a:pPr eaLnBrk="0" hangingPunct="0"/>
            <a:endParaRPr lang="en-US" sz="2400" dirty="0">
              <a:latin typeface="Arno Pro Caption" pitchFamily="18" charset="0"/>
            </a:endParaRPr>
          </a:p>
          <a:p>
            <a:pPr eaLnBrk="0" hangingPunct="0"/>
            <a:r>
              <a:rPr lang="en-US" sz="2400" dirty="0">
                <a:latin typeface="Arno Pro Caption" pitchFamily="18" charset="0"/>
              </a:rPr>
              <a:t>For a 10 m rod with </a:t>
            </a:r>
          </a:p>
          <a:p>
            <a:pPr eaLnBrk="0" hangingPunct="0"/>
            <a:r>
              <a:rPr lang="en-US" sz="2400" i="1" dirty="0">
                <a:latin typeface="Arno Pro Caption" pitchFamily="18" charset="0"/>
              </a:rPr>
              <a:t>T</a:t>
            </a:r>
            <a:r>
              <a:rPr lang="en-US" sz="2400" baseline="-25000" dirty="0">
                <a:latin typeface="Arno Pro Caption" pitchFamily="18" charset="0"/>
              </a:rPr>
              <a:t>a</a:t>
            </a:r>
            <a:r>
              <a:rPr lang="en-US" sz="2400" dirty="0">
                <a:latin typeface="Arno Pro Caption" pitchFamily="18" charset="0"/>
              </a:rPr>
              <a:t> = 20</a:t>
            </a:r>
          </a:p>
          <a:p>
            <a:pPr eaLnBrk="0" hangingPunct="0"/>
            <a:r>
              <a:rPr lang="en-US" sz="2400" i="1" dirty="0">
                <a:latin typeface="Arno Pro Caption" pitchFamily="18" charset="0"/>
              </a:rPr>
              <a:t>T</a:t>
            </a:r>
            <a:r>
              <a:rPr lang="en-US" sz="2400" dirty="0">
                <a:latin typeface="Arno Pro Caption" pitchFamily="18" charset="0"/>
              </a:rPr>
              <a:t>(0) = 40</a:t>
            </a:r>
          </a:p>
          <a:p>
            <a:pPr eaLnBrk="0" hangingPunct="0"/>
            <a:r>
              <a:rPr lang="en-US" sz="2400" i="1" dirty="0">
                <a:latin typeface="Arno Pro Caption" pitchFamily="18" charset="0"/>
              </a:rPr>
              <a:t>T</a:t>
            </a:r>
            <a:r>
              <a:rPr lang="en-US" sz="2400" dirty="0">
                <a:latin typeface="Arno Pro Caption" pitchFamily="18" charset="0"/>
              </a:rPr>
              <a:t>(10) = 200</a:t>
            </a:r>
          </a:p>
          <a:p>
            <a:pPr eaLnBrk="0" hangingPunct="0"/>
            <a:r>
              <a:rPr lang="en-US" sz="2400" i="1" dirty="0">
                <a:latin typeface="Arno Pro Caption" pitchFamily="18" charset="0"/>
              </a:rPr>
              <a:t>h’</a:t>
            </a:r>
            <a:r>
              <a:rPr lang="en-US" sz="2400" dirty="0">
                <a:latin typeface="Arno Pro Caption" pitchFamily="18" charset="0"/>
              </a:rPr>
              <a:t> = 0.01</a:t>
            </a:r>
          </a:p>
          <a:p>
            <a:pPr eaLnBrk="0" hangingPunct="0"/>
            <a:endParaRPr lang="en-US" sz="2400" dirty="0">
              <a:latin typeface="Arno Pro Caption" pitchFamily="18" charset="0"/>
            </a:endParaRPr>
          </a:p>
          <a:p>
            <a:pPr eaLnBrk="0" hangingPunct="0"/>
            <a:endParaRPr lang="en-US" sz="2400" dirty="0">
              <a:latin typeface="Arno Pro Caption" pitchFamily="18" charset="0"/>
            </a:endParaRPr>
          </a:p>
        </p:txBody>
      </p:sp>
      <p:sp>
        <p:nvSpPr>
          <p:cNvPr id="141317" name="Rectangle 5"/>
          <p:cNvSpPr>
            <a:spLocks noChangeArrowheads="1"/>
          </p:cNvSpPr>
          <p:nvPr/>
        </p:nvSpPr>
        <p:spPr bwMode="auto">
          <a:xfrm>
            <a:off x="609600" y="533400"/>
            <a:ext cx="3559175" cy="2917825"/>
          </a:xfrm>
          <a:prstGeom prst="rect">
            <a:avLst/>
          </a:prstGeom>
          <a:noFill/>
          <a:ln w="12700">
            <a:solidFill>
              <a:schemeClr val="tx1"/>
            </a:solidFill>
            <a:miter lim="800000"/>
            <a:headEnd/>
            <a:tailEnd/>
          </a:ln>
          <a:effectLst/>
        </p:spPr>
        <p:txBody>
          <a:bodyPr wrap="none" anchor="ctr"/>
          <a:lstStyle/>
          <a:p>
            <a:endParaRPr lang="en-US"/>
          </a:p>
        </p:txBody>
      </p:sp>
      <p:graphicFrame>
        <p:nvGraphicFramePr>
          <p:cNvPr id="141318" name="Object 6"/>
          <p:cNvGraphicFramePr>
            <a:graphicFrameLocks/>
          </p:cNvGraphicFramePr>
          <p:nvPr>
            <p:extLst>
              <p:ext uri="{D42A27DB-BD31-4B8C-83A1-F6EECF244321}">
                <p14:modId xmlns:p14="http://schemas.microsoft.com/office/powerpoint/2010/main" val="161371249"/>
              </p:ext>
            </p:extLst>
          </p:nvPr>
        </p:nvGraphicFramePr>
        <p:xfrm>
          <a:off x="762000" y="4421188"/>
          <a:ext cx="7924799" cy="635000"/>
        </p:xfrm>
        <a:graphic>
          <a:graphicData uri="http://schemas.openxmlformats.org/presentationml/2006/ole">
            <mc:AlternateContent xmlns:mc="http://schemas.openxmlformats.org/markup-compatibility/2006">
              <mc:Choice xmlns:v="urn:schemas-microsoft-com:vml" Requires="v">
                <p:oleObj spid="_x0000_s72751" name="Equation" r:id="rId5" imgW="5511600" imgH="431640" progId="Equation.DSMT4">
                  <p:embed/>
                </p:oleObj>
              </mc:Choice>
              <mc:Fallback>
                <p:oleObj name="Equation" r:id="rId5" imgW="5511600" imgH="431640" progId="Equation.DSMT4">
                  <p:embed/>
                  <p:pic>
                    <p:nvPicPr>
                      <p:cNvPr id="141318" name="Object 6"/>
                      <p:cNvPicPr>
                        <a:picLocks noChangeArrowheads="1"/>
                      </p:cNvPicPr>
                      <p:nvPr/>
                    </p:nvPicPr>
                    <p:blipFill>
                      <a:blip r:embed="rId6"/>
                      <a:srcRect/>
                      <a:stretch>
                        <a:fillRect/>
                      </a:stretch>
                    </p:blipFill>
                    <p:spPr bwMode="auto">
                      <a:xfrm>
                        <a:off x="762000" y="4421188"/>
                        <a:ext cx="7924799" cy="635000"/>
                      </a:xfrm>
                      <a:prstGeom prst="rect">
                        <a:avLst/>
                      </a:prstGeom>
                      <a:noFill/>
                      <a:ln>
                        <a:noFill/>
                      </a:ln>
                      <a:effectLst/>
                      <a:extLst/>
                    </p:spPr>
                  </p:pic>
                </p:oleObj>
              </mc:Fallback>
            </mc:AlternateContent>
          </a:graphicData>
        </a:graphic>
      </p:graphicFrame>
      <p:sp>
        <p:nvSpPr>
          <p:cNvPr id="3" name="Slide Number Placeholder 2"/>
          <p:cNvSpPr>
            <a:spLocks noGrp="1"/>
          </p:cNvSpPr>
          <p:nvPr>
            <p:ph type="sldNum" sz="quarter" idx="12"/>
          </p:nvPr>
        </p:nvSpPr>
        <p:spPr/>
        <p:txBody>
          <a:bodyPr/>
          <a:lstStyle/>
          <a:p>
            <a:pPr>
              <a:defRPr/>
            </a:pPr>
            <a:fld id="{4006F556-717E-4FE2-98B1-2A3E4F0A7179}" type="slidenum">
              <a:rPr lang="ar-SA" b="0" smtClean="0"/>
              <a:pPr>
                <a:defRPr/>
              </a:pPr>
              <a:t>53</a:t>
            </a:fld>
            <a:endParaRPr lang="en-US" b="0" dirty="0"/>
          </a:p>
        </p:txBody>
      </p:sp>
    </p:spTree>
    <p:extLst>
      <p:ext uri="{BB962C8B-B14F-4D97-AF65-F5344CB8AC3E}">
        <p14:creationId xmlns:p14="http://schemas.microsoft.com/office/powerpoint/2010/main" val="15221008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03269"/>
          </a:xfrm>
        </p:spPr>
        <p:txBody>
          <a:bodyPr/>
          <a:lstStyle/>
          <a:p>
            <a:r>
              <a:rPr lang="en-US" dirty="0" smtClean="0">
                <a:solidFill>
                  <a:srgbClr val="00B0F0"/>
                </a:solidFill>
              </a:rPr>
              <a:t>BVP - Examples</a:t>
            </a:r>
            <a:endParaRPr lang="el-GR" dirty="0">
              <a:solidFill>
                <a:srgbClr val="00B0F0"/>
              </a:solidFill>
            </a:endParaRPr>
          </a:p>
        </p:txBody>
      </p:sp>
      <p:pic>
        <p:nvPicPr>
          <p:cNvPr id="5" name="Content Placeholder 4"/>
          <p:cNvPicPr>
            <a:picLocks noGrp="1" noChangeAspect="1"/>
          </p:cNvPicPr>
          <p:nvPr>
            <p:ph idx="1"/>
          </p:nvPr>
        </p:nvPicPr>
        <p:blipFill>
          <a:blip r:embed="rId3"/>
          <a:stretch>
            <a:fillRect/>
          </a:stretch>
        </p:blipFill>
        <p:spPr>
          <a:xfrm>
            <a:off x="316022" y="779488"/>
            <a:ext cx="2192400" cy="1849466"/>
          </a:xfrm>
          <a:prstGeom prst="rect">
            <a:avLst/>
          </a:prstGeom>
        </p:spPr>
      </p:pic>
      <p:sp>
        <p:nvSpPr>
          <p:cNvPr id="6" name="Rectangle 5"/>
          <p:cNvSpPr/>
          <p:nvPr/>
        </p:nvSpPr>
        <p:spPr>
          <a:xfrm>
            <a:off x="2649600" y="830054"/>
            <a:ext cx="6033081" cy="1569660"/>
          </a:xfrm>
          <a:prstGeom prst="rect">
            <a:avLst/>
          </a:prstGeom>
        </p:spPr>
        <p:txBody>
          <a:bodyPr wrap="square">
            <a:spAutoFit/>
          </a:bodyPr>
          <a:lstStyle/>
          <a:p>
            <a:r>
              <a:rPr lang="en-US" dirty="0" smtClean="0">
                <a:latin typeface="Arno Pro Caption" panose="02020502040506020403" pitchFamily="18" charset="0"/>
              </a:rPr>
              <a:t>Modeling </a:t>
            </a:r>
            <a:r>
              <a:rPr lang="en-US" dirty="0">
                <a:latin typeface="Arno Pro Caption" panose="02020502040506020403" pitchFamily="18" charset="0"/>
              </a:rPr>
              <a:t>of temperature </a:t>
            </a:r>
            <a:r>
              <a:rPr lang="en-US" dirty="0" smtClean="0">
                <a:latin typeface="Arno Pro Caption" panose="02020502040506020403" pitchFamily="18" charset="0"/>
              </a:rPr>
              <a:t>distribution in </a:t>
            </a:r>
            <a:r>
              <a:rPr lang="en-US" dirty="0">
                <a:latin typeface="Arno Pro Caption" panose="02020502040506020403" pitchFamily="18" charset="0"/>
              </a:rPr>
              <a:t>a pin fin used as a heat sink for cooling an </a:t>
            </a:r>
            <a:r>
              <a:rPr lang="en-US" dirty="0" smtClean="0">
                <a:latin typeface="Arno Pro Caption" panose="02020502040506020403" pitchFamily="18" charset="0"/>
              </a:rPr>
              <a:t>object.</a:t>
            </a:r>
            <a:endParaRPr lang="en-US" dirty="0">
              <a:latin typeface="Arno Pro Caption" panose="02020502040506020403" pitchFamily="18" charset="0"/>
            </a:endParaRPr>
          </a:p>
          <a:p>
            <a:r>
              <a:rPr lang="en-US" dirty="0" smtClean="0">
                <a:latin typeface="Arno Pro Caption" panose="02020502040506020403" pitchFamily="18" charset="0"/>
              </a:rPr>
              <a:t>If convection </a:t>
            </a:r>
            <a:r>
              <a:rPr lang="en-US" dirty="0">
                <a:latin typeface="Arno Pro Caption" panose="02020502040506020403" pitchFamily="18" charset="0"/>
              </a:rPr>
              <a:t>and radiation are included in the analysis, the steady-state </a:t>
            </a:r>
            <a:r>
              <a:rPr lang="en-US" dirty="0" smtClean="0">
                <a:latin typeface="Arno Pro Caption" panose="02020502040506020403" pitchFamily="18" charset="0"/>
              </a:rPr>
              <a:t>temperature distribution</a:t>
            </a:r>
            <a:r>
              <a:rPr lang="en-US" dirty="0">
                <a:latin typeface="Arno Pro Caption" panose="02020502040506020403" pitchFamily="18" charset="0"/>
              </a:rPr>
              <a:t>, </a:t>
            </a:r>
            <a:r>
              <a:rPr lang="en-US" sz="2400" i="1" dirty="0">
                <a:solidFill>
                  <a:schemeClr val="accent6">
                    <a:lumMod val="75000"/>
                  </a:schemeClr>
                </a:solidFill>
                <a:latin typeface="Arno Pro Caption" panose="02020502040506020403" pitchFamily="18" charset="0"/>
              </a:rPr>
              <a:t>T(x)</a:t>
            </a:r>
            <a:r>
              <a:rPr lang="en-US" sz="2400" dirty="0">
                <a:latin typeface="Arno Pro Caption" panose="02020502040506020403" pitchFamily="18" charset="0"/>
              </a:rPr>
              <a:t>, </a:t>
            </a:r>
            <a:r>
              <a:rPr lang="en-US" dirty="0">
                <a:latin typeface="Arno Pro Caption" panose="02020502040506020403" pitchFamily="18" charset="0"/>
              </a:rPr>
              <a:t>along the fin can be obtained from </a:t>
            </a:r>
            <a:r>
              <a:rPr lang="en-US" dirty="0" smtClean="0">
                <a:latin typeface="Arno Pro Caption" panose="02020502040506020403" pitchFamily="18" charset="0"/>
              </a:rPr>
              <a:t>the solution </a:t>
            </a:r>
            <a:r>
              <a:rPr lang="en-US" dirty="0">
                <a:latin typeface="Arno Pro Caption" panose="02020502040506020403" pitchFamily="18" charset="0"/>
              </a:rPr>
              <a:t>of an equation of the form:</a:t>
            </a:r>
            <a:endParaRPr lang="el-GR" dirty="0">
              <a:latin typeface="Arno Pro Caption" panose="02020502040506020403" pitchFamily="18" charset="0"/>
            </a:endParaRPr>
          </a:p>
        </p:txBody>
      </p:sp>
      <p:sp>
        <p:nvSpPr>
          <p:cNvPr id="7" name="Rectangle 6"/>
          <p:cNvSpPr/>
          <p:nvPr/>
        </p:nvSpPr>
        <p:spPr>
          <a:xfrm>
            <a:off x="316022" y="2615425"/>
            <a:ext cx="2218877" cy="369332"/>
          </a:xfrm>
          <a:prstGeom prst="rect">
            <a:avLst/>
          </a:prstGeom>
        </p:spPr>
        <p:txBody>
          <a:bodyPr wrap="none">
            <a:spAutoFit/>
          </a:bodyPr>
          <a:lstStyle/>
          <a:p>
            <a:r>
              <a:rPr lang="en-US" b="1" dirty="0">
                <a:solidFill>
                  <a:schemeClr val="accent6">
                    <a:lumMod val="75000"/>
                  </a:schemeClr>
                </a:solidFill>
                <a:latin typeface="Arno Pro Caption" panose="02020502040506020403" pitchFamily="18" charset="0"/>
              </a:rPr>
              <a:t>Heat flow in a pin fin</a:t>
            </a:r>
            <a:endParaRPr lang="el-GR" b="1" dirty="0">
              <a:solidFill>
                <a:schemeClr val="accent6">
                  <a:lumMod val="75000"/>
                </a:schemeClr>
              </a:solidFill>
              <a:latin typeface="Arno Pro Caption" panose="02020502040506020403" pitchFamily="18" charset="0"/>
            </a:endParaRPr>
          </a:p>
        </p:txBody>
      </p:sp>
      <p:graphicFrame>
        <p:nvGraphicFramePr>
          <p:cNvPr id="9" name="Object 8"/>
          <p:cNvGraphicFramePr>
            <a:graphicFrameLocks noChangeAspect="1"/>
          </p:cNvGraphicFramePr>
          <p:nvPr>
            <p:extLst>
              <p:ext uri="{D42A27DB-BD31-4B8C-83A1-F6EECF244321}">
                <p14:modId xmlns:p14="http://schemas.microsoft.com/office/powerpoint/2010/main" val="3709884923"/>
              </p:ext>
            </p:extLst>
          </p:nvPr>
        </p:nvGraphicFramePr>
        <p:xfrm>
          <a:off x="3699121" y="2378850"/>
          <a:ext cx="3813605" cy="719137"/>
        </p:xfrm>
        <a:graphic>
          <a:graphicData uri="http://schemas.openxmlformats.org/presentationml/2006/ole">
            <mc:AlternateContent xmlns:mc="http://schemas.openxmlformats.org/markup-compatibility/2006">
              <mc:Choice xmlns:v="urn:schemas-microsoft-com:vml" Requires="v">
                <p:oleObj spid="_x0000_s47275" name="Equation" r:id="rId4" imgW="2222280" imgH="419040" progId="Equation.DSMT4">
                  <p:embed/>
                </p:oleObj>
              </mc:Choice>
              <mc:Fallback>
                <p:oleObj name="Equation" r:id="rId4" imgW="2222280" imgH="419040" progId="Equation.DSMT4">
                  <p:embed/>
                  <p:pic>
                    <p:nvPicPr>
                      <p:cNvPr id="0" name=""/>
                      <p:cNvPicPr/>
                      <p:nvPr/>
                    </p:nvPicPr>
                    <p:blipFill>
                      <a:blip r:embed="rId5"/>
                      <a:stretch>
                        <a:fillRect/>
                      </a:stretch>
                    </p:blipFill>
                    <p:spPr>
                      <a:xfrm>
                        <a:off x="3699121" y="2378850"/>
                        <a:ext cx="3813605" cy="719137"/>
                      </a:xfrm>
                      <a:prstGeom prst="rect">
                        <a:avLst/>
                      </a:prstGeom>
                      <a:solidFill>
                        <a:schemeClr val="accent6">
                          <a:lumMod val="40000"/>
                          <a:lumOff val="60000"/>
                          <a:alpha val="46000"/>
                        </a:schemeClr>
                      </a:solidFill>
                      <a:ln w="12700">
                        <a:solidFill>
                          <a:schemeClr val="accent6">
                            <a:lumMod val="75000"/>
                          </a:schemeClr>
                        </a:solidFill>
                      </a:ln>
                    </p:spPr>
                  </p:pic>
                </p:oleObj>
              </mc:Fallback>
            </mc:AlternateContent>
          </a:graphicData>
        </a:graphic>
      </p:graphicFrame>
      <p:pic>
        <p:nvPicPr>
          <p:cNvPr id="10" name="Picture 9"/>
          <p:cNvPicPr>
            <a:picLocks noChangeAspect="1"/>
          </p:cNvPicPr>
          <p:nvPr/>
        </p:nvPicPr>
        <p:blipFill>
          <a:blip r:embed="rId6"/>
          <a:stretch>
            <a:fillRect/>
          </a:stretch>
        </p:blipFill>
        <p:spPr>
          <a:xfrm>
            <a:off x="316022" y="3415736"/>
            <a:ext cx="2118122" cy="1295400"/>
          </a:xfrm>
          <a:prstGeom prst="rect">
            <a:avLst/>
          </a:prstGeom>
        </p:spPr>
      </p:pic>
      <p:sp>
        <p:nvSpPr>
          <p:cNvPr id="11" name="Rectangle 10"/>
          <p:cNvSpPr/>
          <p:nvPr/>
        </p:nvSpPr>
        <p:spPr>
          <a:xfrm>
            <a:off x="2464624" y="3423603"/>
            <a:ext cx="6145976" cy="954107"/>
          </a:xfrm>
          <a:prstGeom prst="rect">
            <a:avLst/>
          </a:prstGeom>
        </p:spPr>
        <p:txBody>
          <a:bodyPr wrap="square">
            <a:spAutoFit/>
          </a:bodyPr>
          <a:lstStyle/>
          <a:p>
            <a:r>
              <a:rPr lang="en-US" dirty="0" smtClean="0">
                <a:latin typeface="Arno Pro Caption" panose="02020502040506020403" pitchFamily="18" charset="0"/>
              </a:rPr>
              <a:t>The </a:t>
            </a:r>
            <a:r>
              <a:rPr lang="en-US" dirty="0">
                <a:latin typeface="Arno Pro Caption" panose="02020502040506020403" pitchFamily="18" charset="0"/>
              </a:rPr>
              <a:t>deflection of a beam, </a:t>
            </a:r>
            <a:r>
              <a:rPr lang="en-US" sz="2400" i="1" dirty="0">
                <a:solidFill>
                  <a:srgbClr val="C00000"/>
                </a:solidFill>
                <a:latin typeface="Arno Pro Caption" panose="02020502040506020403" pitchFamily="18" charset="0"/>
              </a:rPr>
              <a:t>y</a:t>
            </a:r>
            <a:r>
              <a:rPr lang="en-US" sz="2400" dirty="0">
                <a:latin typeface="Arno Pro Caption" panose="02020502040506020403" pitchFamily="18" charset="0"/>
              </a:rPr>
              <a:t>, </a:t>
            </a:r>
            <a:r>
              <a:rPr lang="en-US" dirty="0">
                <a:latin typeface="Arno Pro Caption" panose="02020502040506020403" pitchFamily="18" charset="0"/>
              </a:rPr>
              <a:t>due to the application of a </a:t>
            </a:r>
            <a:r>
              <a:rPr lang="en-US" dirty="0" smtClean="0">
                <a:latin typeface="Arno Pro Caption" panose="02020502040506020403" pitchFamily="18" charset="0"/>
              </a:rPr>
              <a:t>distributed load</a:t>
            </a:r>
            <a:r>
              <a:rPr lang="en-US" dirty="0">
                <a:latin typeface="Arno Pro Caption" panose="02020502040506020403" pitchFamily="18" charset="0"/>
              </a:rPr>
              <a:t>, </a:t>
            </a:r>
            <a:r>
              <a:rPr lang="en-US" sz="2400" i="1" dirty="0">
                <a:solidFill>
                  <a:srgbClr val="C00000"/>
                </a:solidFill>
                <a:latin typeface="Arno Pro Caption" panose="02020502040506020403" pitchFamily="18" charset="0"/>
              </a:rPr>
              <a:t>p(x</a:t>
            </a:r>
            <a:r>
              <a:rPr lang="en-US" sz="2400" i="1" dirty="0" smtClean="0">
                <a:solidFill>
                  <a:srgbClr val="C00000"/>
                </a:solidFill>
                <a:latin typeface="Arno Pro Caption" panose="02020502040506020403" pitchFamily="18" charset="0"/>
              </a:rPr>
              <a:t>)</a:t>
            </a:r>
            <a:r>
              <a:rPr lang="en-US" dirty="0" smtClean="0">
                <a:latin typeface="Arno Pro Caption" panose="02020502040506020403" pitchFamily="18" charset="0"/>
              </a:rPr>
              <a:t>,</a:t>
            </a:r>
            <a:r>
              <a:rPr lang="en-US" sz="3200" dirty="0" smtClean="0">
                <a:latin typeface="Arno Pro Caption" panose="02020502040506020403" pitchFamily="18" charset="0"/>
              </a:rPr>
              <a:t> </a:t>
            </a:r>
            <a:r>
              <a:rPr lang="en-US" dirty="0">
                <a:latin typeface="Arno Pro Caption" panose="02020502040506020403" pitchFamily="18" charset="0"/>
              </a:rPr>
              <a:t>is:</a:t>
            </a:r>
            <a:endParaRPr lang="el-GR" dirty="0">
              <a:latin typeface="Arno Pro Caption" panose="02020502040506020403" pitchFamily="18" charset="0"/>
            </a:endParaRPr>
          </a:p>
        </p:txBody>
      </p:sp>
      <p:graphicFrame>
        <p:nvGraphicFramePr>
          <p:cNvPr id="12" name="Object 11"/>
          <p:cNvGraphicFramePr>
            <a:graphicFrameLocks noChangeAspect="1"/>
          </p:cNvGraphicFramePr>
          <p:nvPr>
            <p:extLst>
              <p:ext uri="{D42A27DB-BD31-4B8C-83A1-F6EECF244321}">
                <p14:modId xmlns:p14="http://schemas.microsoft.com/office/powerpoint/2010/main" val="138386722"/>
              </p:ext>
            </p:extLst>
          </p:nvPr>
        </p:nvGraphicFramePr>
        <p:xfrm>
          <a:off x="5596911" y="3902789"/>
          <a:ext cx="1915815" cy="821064"/>
        </p:xfrm>
        <a:graphic>
          <a:graphicData uri="http://schemas.openxmlformats.org/presentationml/2006/ole">
            <mc:AlternateContent xmlns:mc="http://schemas.openxmlformats.org/markup-compatibility/2006">
              <mc:Choice xmlns:v="urn:schemas-microsoft-com:vml" Requires="v">
                <p:oleObj spid="_x0000_s47276" name="Equation" r:id="rId7" imgW="977760" imgH="419040" progId="Equation.DSMT4">
                  <p:embed/>
                </p:oleObj>
              </mc:Choice>
              <mc:Fallback>
                <p:oleObj name="Equation" r:id="rId7" imgW="977760" imgH="419040" progId="Equation.DSMT4">
                  <p:embed/>
                  <p:pic>
                    <p:nvPicPr>
                      <p:cNvPr id="0" name=""/>
                      <p:cNvPicPr/>
                      <p:nvPr/>
                    </p:nvPicPr>
                    <p:blipFill>
                      <a:blip r:embed="rId8"/>
                      <a:stretch>
                        <a:fillRect/>
                      </a:stretch>
                    </p:blipFill>
                    <p:spPr>
                      <a:xfrm>
                        <a:off x="5596911" y="3902789"/>
                        <a:ext cx="1915815" cy="821064"/>
                      </a:xfrm>
                      <a:prstGeom prst="rect">
                        <a:avLst/>
                      </a:prstGeom>
                      <a:solidFill>
                        <a:schemeClr val="accent2">
                          <a:lumMod val="20000"/>
                          <a:lumOff val="80000"/>
                          <a:alpha val="58000"/>
                        </a:schemeClr>
                      </a:solidFill>
                      <a:ln w="15875">
                        <a:solidFill>
                          <a:schemeClr val="accent2">
                            <a:lumMod val="60000"/>
                            <a:lumOff val="40000"/>
                          </a:schemeClr>
                        </a:solidFill>
                      </a:ln>
                    </p:spPr>
                  </p:pic>
                </p:oleObj>
              </mc:Fallback>
            </mc:AlternateContent>
          </a:graphicData>
        </a:graphic>
      </p:graphicFrame>
      <p:sp>
        <p:nvSpPr>
          <p:cNvPr id="13" name="Rectangle 12"/>
          <p:cNvSpPr/>
          <p:nvPr/>
        </p:nvSpPr>
        <p:spPr>
          <a:xfrm>
            <a:off x="228598" y="4711136"/>
            <a:ext cx="5486401" cy="1569660"/>
          </a:xfrm>
          <a:prstGeom prst="rect">
            <a:avLst/>
          </a:prstGeom>
        </p:spPr>
        <p:txBody>
          <a:bodyPr wrap="square">
            <a:spAutoFit/>
          </a:bodyPr>
          <a:lstStyle/>
          <a:p>
            <a:r>
              <a:rPr lang="en-US" dirty="0">
                <a:solidFill>
                  <a:srgbClr val="010101"/>
                </a:solidFill>
                <a:latin typeface="Arno Pro Caption" panose="02020502040506020403" pitchFamily="18" charset="0"/>
              </a:rPr>
              <a:t>w</a:t>
            </a:r>
            <a:r>
              <a:rPr lang="en-US" dirty="0" smtClean="0">
                <a:solidFill>
                  <a:srgbClr val="010101"/>
                </a:solidFill>
                <a:latin typeface="Arno Pro Caption" panose="02020502040506020403" pitchFamily="18" charset="0"/>
              </a:rPr>
              <a:t>here </a:t>
            </a:r>
            <a:r>
              <a:rPr lang="en-US" sz="2400" i="1" dirty="0">
                <a:solidFill>
                  <a:srgbClr val="C00000"/>
                </a:solidFill>
                <a:latin typeface="Arno Pro Caption" panose="02020502040506020403" pitchFamily="18" charset="0"/>
              </a:rPr>
              <a:t>E</a:t>
            </a:r>
            <a:r>
              <a:rPr lang="en-US" dirty="0" smtClean="0">
                <a:solidFill>
                  <a:srgbClr val="010101"/>
                </a:solidFill>
                <a:latin typeface="Arno Pro Caption" panose="02020502040506020403" pitchFamily="18" charset="0"/>
              </a:rPr>
              <a:t> </a:t>
            </a:r>
            <a:r>
              <a:rPr lang="en-US" sz="800" dirty="0" smtClean="0">
                <a:solidFill>
                  <a:srgbClr val="010101"/>
                </a:solidFill>
                <a:latin typeface="Arno Pro Caption" panose="02020502040506020403" pitchFamily="18" charset="0"/>
              </a:rPr>
              <a:t> </a:t>
            </a:r>
            <a:r>
              <a:rPr lang="en-US" dirty="0" smtClean="0">
                <a:solidFill>
                  <a:srgbClr val="010101"/>
                </a:solidFill>
                <a:latin typeface="Arno Pro Caption" panose="02020502040506020403" pitchFamily="18" charset="0"/>
              </a:rPr>
              <a:t>and </a:t>
            </a:r>
            <a:r>
              <a:rPr lang="en-US" sz="2400" i="1" dirty="0">
                <a:solidFill>
                  <a:srgbClr val="C00000"/>
                </a:solidFill>
                <a:latin typeface="Arno Pro Caption" panose="02020502040506020403" pitchFamily="18" charset="0"/>
              </a:rPr>
              <a:t>I</a:t>
            </a:r>
            <a:r>
              <a:rPr lang="en-US" dirty="0" smtClean="0">
                <a:solidFill>
                  <a:srgbClr val="010101"/>
                </a:solidFill>
                <a:latin typeface="Arno Pro Caption" panose="02020502040506020403" pitchFamily="18" charset="0"/>
              </a:rPr>
              <a:t> are </a:t>
            </a:r>
            <a:r>
              <a:rPr lang="en-US" dirty="0">
                <a:solidFill>
                  <a:srgbClr val="010101"/>
                </a:solidFill>
                <a:latin typeface="Arno Pro Caption" panose="02020502040506020403" pitchFamily="18" charset="0"/>
              </a:rPr>
              <a:t>the elastic modulus of the beam's material and </a:t>
            </a:r>
            <a:r>
              <a:rPr lang="en-US" dirty="0" smtClean="0">
                <a:solidFill>
                  <a:srgbClr val="010101"/>
                </a:solidFill>
                <a:latin typeface="Arno Pro Caption" panose="02020502040506020403" pitchFamily="18" charset="0"/>
              </a:rPr>
              <a:t>the area </a:t>
            </a:r>
            <a:r>
              <a:rPr lang="en-US" dirty="0">
                <a:solidFill>
                  <a:srgbClr val="010101"/>
                </a:solidFill>
                <a:latin typeface="Arno Pro Caption" panose="02020502040506020403" pitchFamily="18" charset="0"/>
              </a:rPr>
              <a:t>moment of inertia of the beam's cross-sectional area, respectively</a:t>
            </a:r>
            <a:r>
              <a:rPr lang="en-US" dirty="0" smtClean="0">
                <a:solidFill>
                  <a:srgbClr val="010101"/>
                </a:solidFill>
                <a:latin typeface="Arno Pro Caption" panose="02020502040506020403" pitchFamily="18" charset="0"/>
              </a:rPr>
              <a:t>. </a:t>
            </a:r>
            <a:r>
              <a:rPr lang="en-US" dirty="0">
                <a:latin typeface="Arno Pro Caption" panose="02020502040506020403" pitchFamily="18" charset="0"/>
              </a:rPr>
              <a:t>The boundary conditions depend on the way that the beam </a:t>
            </a:r>
            <a:r>
              <a:rPr lang="en-US" dirty="0" smtClean="0">
                <a:latin typeface="Arno Pro Caption" panose="02020502040506020403" pitchFamily="18" charset="0"/>
              </a:rPr>
              <a:t>is supported. In this example, the beam is clamped at both ends.</a:t>
            </a:r>
            <a:endParaRPr lang="el-GR" dirty="0">
              <a:latin typeface="Arno Pro Caption" panose="02020502040506020403" pitchFamily="18" charset="0"/>
            </a:endParaRPr>
          </a:p>
        </p:txBody>
      </p:sp>
      <p:graphicFrame>
        <p:nvGraphicFramePr>
          <p:cNvPr id="14" name="Object 13"/>
          <p:cNvGraphicFramePr>
            <a:graphicFrameLocks noChangeAspect="1"/>
          </p:cNvGraphicFramePr>
          <p:nvPr>
            <p:extLst>
              <p:ext uri="{D42A27DB-BD31-4B8C-83A1-F6EECF244321}">
                <p14:modId xmlns:p14="http://schemas.microsoft.com/office/powerpoint/2010/main" val="342360950"/>
              </p:ext>
            </p:extLst>
          </p:nvPr>
        </p:nvGraphicFramePr>
        <p:xfrm>
          <a:off x="6019800" y="4881942"/>
          <a:ext cx="2236963" cy="1423522"/>
        </p:xfrm>
        <a:graphic>
          <a:graphicData uri="http://schemas.openxmlformats.org/presentationml/2006/ole">
            <mc:AlternateContent xmlns:mc="http://schemas.openxmlformats.org/markup-compatibility/2006">
              <mc:Choice xmlns:v="urn:schemas-microsoft-com:vml" Requires="v">
                <p:oleObj spid="_x0000_s47277" name="Equation" r:id="rId9" imgW="1396800" imgH="888840" progId="Equation.DSMT4">
                  <p:embed/>
                </p:oleObj>
              </mc:Choice>
              <mc:Fallback>
                <p:oleObj name="Equation" r:id="rId9" imgW="1396800" imgH="888840" progId="Equation.DSMT4">
                  <p:embed/>
                  <p:pic>
                    <p:nvPicPr>
                      <p:cNvPr id="0" name=""/>
                      <p:cNvPicPr/>
                      <p:nvPr/>
                    </p:nvPicPr>
                    <p:blipFill>
                      <a:blip r:embed="rId10"/>
                      <a:stretch>
                        <a:fillRect/>
                      </a:stretch>
                    </p:blipFill>
                    <p:spPr>
                      <a:xfrm>
                        <a:off x="6019800" y="4881942"/>
                        <a:ext cx="2236963" cy="1423522"/>
                      </a:xfrm>
                      <a:prstGeom prst="rect">
                        <a:avLst/>
                      </a:prstGeom>
                      <a:solidFill>
                        <a:schemeClr val="accent1">
                          <a:lumMod val="20000"/>
                          <a:lumOff val="80000"/>
                          <a:alpha val="47000"/>
                        </a:schemeClr>
                      </a:solidFill>
                      <a:ln w="15875">
                        <a:solidFill>
                          <a:srgbClr val="3333FF"/>
                        </a:solidFill>
                      </a:ln>
                    </p:spPr>
                  </p:pic>
                </p:oleObj>
              </mc:Fallback>
            </mc:AlternateContent>
          </a:graphicData>
        </a:graphic>
      </p:graphicFrame>
      <p:sp>
        <p:nvSpPr>
          <p:cNvPr id="3" name="Slide Number Placeholder 2"/>
          <p:cNvSpPr>
            <a:spLocks noGrp="1"/>
          </p:cNvSpPr>
          <p:nvPr>
            <p:ph type="sldNum" sz="quarter" idx="12"/>
          </p:nvPr>
        </p:nvSpPr>
        <p:spPr/>
        <p:txBody>
          <a:bodyPr/>
          <a:lstStyle/>
          <a:p>
            <a:pPr>
              <a:defRPr/>
            </a:pPr>
            <a:fld id="{1CCCA521-1CA5-4D9B-AC10-850ADFFC2AB5}" type="slidenum">
              <a:rPr lang="ar-SA" smtClean="0">
                <a:latin typeface="Berlin Sans FB" panose="020E0602020502020306" pitchFamily="34" charset="0"/>
              </a:rPr>
              <a:pPr>
                <a:defRPr/>
              </a:pPr>
              <a:t>54</a:t>
            </a:fld>
            <a:endParaRPr lang="en-US" dirty="0">
              <a:latin typeface="Berlin Sans FB" panose="020E0602020502020306" pitchFamily="34" charset="0"/>
            </a:endParaRPr>
          </a:p>
        </p:txBody>
      </p:sp>
    </p:spTree>
    <p:extLst>
      <p:ext uri="{BB962C8B-B14F-4D97-AF65-F5344CB8AC3E}">
        <p14:creationId xmlns:p14="http://schemas.microsoft.com/office/powerpoint/2010/main" val="2639754746"/>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6978" name="Rectangle 2"/>
          <p:cNvSpPr>
            <a:spLocks noGrp="1" noChangeArrowheads="1"/>
          </p:cNvSpPr>
          <p:nvPr>
            <p:ph type="title"/>
          </p:nvPr>
        </p:nvSpPr>
        <p:spPr>
          <a:xfrm>
            <a:off x="457200" y="274638"/>
            <a:ext cx="8229600" cy="944562"/>
          </a:xfrm>
        </p:spPr>
        <p:txBody>
          <a:bodyPr/>
          <a:lstStyle/>
          <a:p>
            <a:r>
              <a:rPr lang="en-US" altLang="el-GR" dirty="0" smtClean="0">
                <a:solidFill>
                  <a:srgbClr val="7030A0"/>
                </a:solidFill>
              </a:rPr>
              <a:t>Convergence &amp; Stability</a:t>
            </a:r>
            <a:endParaRPr lang="en-US" altLang="el-GR" dirty="0">
              <a:solidFill>
                <a:srgbClr val="7030A0"/>
              </a:solidFill>
            </a:endParaRPr>
          </a:p>
        </p:txBody>
      </p:sp>
      <p:sp>
        <p:nvSpPr>
          <p:cNvPr id="766979" name="Rectangle 3"/>
          <p:cNvSpPr>
            <a:spLocks noGrp="1" noChangeArrowheads="1"/>
          </p:cNvSpPr>
          <p:nvPr>
            <p:ph idx="1"/>
          </p:nvPr>
        </p:nvSpPr>
        <p:spPr>
          <a:xfrm>
            <a:off x="381000" y="1219200"/>
            <a:ext cx="8077200" cy="4876800"/>
          </a:xfrm>
        </p:spPr>
        <p:txBody>
          <a:bodyPr/>
          <a:lstStyle/>
          <a:p>
            <a:pPr>
              <a:lnSpc>
                <a:spcPct val="90000"/>
              </a:lnSpc>
            </a:pPr>
            <a:r>
              <a:rPr lang="en-US" altLang="el-GR" sz="2400" dirty="0">
                <a:latin typeface="Arno Pro Caption" panose="02020502040506020403" pitchFamily="18" charset="0"/>
              </a:rPr>
              <a:t>A numerical method is </a:t>
            </a:r>
            <a:r>
              <a:rPr lang="en-US" altLang="el-GR" sz="2400" b="1" i="1" dirty="0">
                <a:solidFill>
                  <a:srgbClr val="FF3300"/>
                </a:solidFill>
                <a:latin typeface="Arno Pro Caption" panose="02020502040506020403" pitchFamily="18" charset="0"/>
              </a:rPr>
              <a:t>convergent</a:t>
            </a:r>
            <a:r>
              <a:rPr lang="en-US" altLang="el-GR" sz="2400" dirty="0">
                <a:latin typeface="Arno Pro Caption" panose="02020502040506020403" pitchFamily="18" charset="0"/>
              </a:rPr>
              <a:t> with the solution of the ODE if the numerical solution approaches the actual solution as </a:t>
            </a:r>
            <a:r>
              <a:rPr lang="en-US" altLang="el-GR" sz="2400" b="1" i="1" dirty="0">
                <a:solidFill>
                  <a:srgbClr val="FF3300"/>
                </a:solidFill>
                <a:latin typeface="Arno Pro Caption" panose="02020502040506020403" pitchFamily="18" charset="0"/>
              </a:rPr>
              <a:t>h</a:t>
            </a:r>
            <a:r>
              <a:rPr lang="en-US" altLang="el-GR" sz="2400" b="1" dirty="0">
                <a:solidFill>
                  <a:srgbClr val="FF3300"/>
                </a:solidFill>
                <a:latin typeface="Arno Pro Caption" panose="02020502040506020403" pitchFamily="18" charset="0"/>
              </a:rPr>
              <a:t> </a:t>
            </a:r>
            <a:r>
              <a:rPr lang="el-GR" altLang="el-GR" sz="2400" b="1" smtClean="0">
                <a:solidFill>
                  <a:srgbClr val="FF3300"/>
                </a:solidFill>
                <a:latin typeface="Arno Pro Caption" panose="02020502040506020403" pitchFamily="18" charset="0"/>
                <a:sym typeface="Wingdings" panose="05000000000000000000" pitchFamily="2" charset="2"/>
              </a:rPr>
              <a:t></a:t>
            </a:r>
            <a:r>
              <a:rPr lang="en-US" altLang="el-GR" sz="2400" b="1" smtClean="0">
                <a:solidFill>
                  <a:srgbClr val="FF3300"/>
                </a:solidFill>
                <a:latin typeface="Arno Pro Caption" panose="02020502040506020403" pitchFamily="18" charset="0"/>
                <a:sym typeface="Symbol" pitchFamily="18" charset="2"/>
              </a:rPr>
              <a:t> </a:t>
            </a:r>
            <a:r>
              <a:rPr lang="en-US" altLang="el-GR" sz="2400" b="1" dirty="0">
                <a:solidFill>
                  <a:srgbClr val="FF3300"/>
                </a:solidFill>
                <a:latin typeface="Arno Pro Caption" panose="02020502040506020403" pitchFamily="18" charset="0"/>
                <a:sym typeface="Symbol" pitchFamily="18" charset="2"/>
              </a:rPr>
              <a:t>0 </a:t>
            </a:r>
            <a:r>
              <a:rPr lang="en-US" altLang="el-GR" sz="2400" dirty="0">
                <a:latin typeface="Arno Pro Caption" panose="02020502040506020403" pitchFamily="18" charset="0"/>
                <a:sym typeface="Symbol" pitchFamily="18" charset="2"/>
              </a:rPr>
              <a:t>(with increase in numerical precision at smaller </a:t>
            </a:r>
            <a:r>
              <a:rPr lang="en-US" altLang="el-GR" sz="2400" b="1" i="1" dirty="0">
                <a:solidFill>
                  <a:srgbClr val="FF3300"/>
                </a:solidFill>
                <a:latin typeface="Arno Pro Caption" panose="02020502040506020403" pitchFamily="18" charset="0"/>
                <a:sym typeface="Symbol" pitchFamily="18" charset="2"/>
              </a:rPr>
              <a:t>h</a:t>
            </a:r>
            <a:r>
              <a:rPr lang="en-US" altLang="el-GR" sz="2400" dirty="0">
                <a:latin typeface="Arno Pro Caption" panose="02020502040506020403" pitchFamily="18" charset="0"/>
                <a:sym typeface="Symbol" pitchFamily="18" charset="2"/>
              </a:rPr>
              <a:t>)</a:t>
            </a:r>
          </a:p>
          <a:p>
            <a:pPr>
              <a:lnSpc>
                <a:spcPct val="90000"/>
              </a:lnSpc>
            </a:pPr>
            <a:r>
              <a:rPr lang="en-US" altLang="el-GR" sz="2400" dirty="0">
                <a:latin typeface="Arno Pro Caption" panose="02020502040506020403" pitchFamily="18" charset="0"/>
                <a:sym typeface="Symbol" pitchFamily="18" charset="2"/>
              </a:rPr>
              <a:t>Mainly a theoretical concept; algorithms in use are convergent</a:t>
            </a:r>
          </a:p>
          <a:p>
            <a:pPr>
              <a:lnSpc>
                <a:spcPct val="90000"/>
              </a:lnSpc>
            </a:pPr>
            <a:r>
              <a:rPr lang="en-US" altLang="el-GR" sz="2400" b="1" i="1" dirty="0">
                <a:solidFill>
                  <a:srgbClr val="FF3300"/>
                </a:solidFill>
                <a:latin typeface="Arno Pro Caption" panose="02020502040506020403" pitchFamily="18" charset="0"/>
                <a:sym typeface="Symbol" pitchFamily="18" charset="2"/>
              </a:rPr>
              <a:t>Stability</a:t>
            </a:r>
            <a:r>
              <a:rPr lang="en-US" altLang="el-GR" sz="2400" dirty="0">
                <a:latin typeface="Arno Pro Caption" panose="02020502040506020403" pitchFamily="18" charset="0"/>
                <a:sym typeface="Symbol" pitchFamily="18" charset="2"/>
              </a:rPr>
              <a:t> </a:t>
            </a:r>
            <a:r>
              <a:rPr lang="en-US" altLang="el-GR" sz="2400" dirty="0">
                <a:solidFill>
                  <a:srgbClr val="0070C0"/>
                </a:solidFill>
                <a:latin typeface="Arno Pro Caption" panose="02020502040506020403" pitchFamily="18" charset="0"/>
                <a:sym typeface="Symbol" pitchFamily="18" charset="2"/>
              </a:rPr>
              <a:t>refers to the ability of a numerical algorithm to damp any errors introduced during the </a:t>
            </a:r>
            <a:r>
              <a:rPr lang="en-US" altLang="el-GR" sz="2400" dirty="0" smtClean="0">
                <a:solidFill>
                  <a:srgbClr val="0070C0"/>
                </a:solidFill>
                <a:latin typeface="Arno Pro Caption" panose="02020502040506020403" pitchFamily="18" charset="0"/>
                <a:sym typeface="Symbol" pitchFamily="18" charset="2"/>
              </a:rPr>
              <a:t>solution.</a:t>
            </a:r>
          </a:p>
          <a:p>
            <a:pPr>
              <a:lnSpc>
                <a:spcPct val="90000"/>
              </a:lnSpc>
            </a:pPr>
            <a:r>
              <a:rPr lang="en-US" altLang="el-GR" sz="2400" dirty="0">
                <a:latin typeface="Arno Pro Caption" panose="02020502040506020403" pitchFamily="18" charset="0"/>
              </a:rPr>
              <a:t>Finite difference equations in numerical algorithms, when iterated, may be numerically increase without bound</a:t>
            </a:r>
          </a:p>
          <a:p>
            <a:pPr>
              <a:lnSpc>
                <a:spcPct val="90000"/>
              </a:lnSpc>
            </a:pPr>
            <a:r>
              <a:rPr lang="en-US" altLang="el-GR" sz="2400" dirty="0">
                <a:latin typeface="Arno Pro Caption" panose="02020502040506020403" pitchFamily="18" charset="0"/>
              </a:rPr>
              <a:t>Stability usually is obtained by keeping step size </a:t>
            </a:r>
            <a:r>
              <a:rPr lang="en-US" altLang="el-GR" sz="2400" b="1" i="1" dirty="0">
                <a:solidFill>
                  <a:srgbClr val="FF0000"/>
                </a:solidFill>
                <a:latin typeface="Arno Pro Caption" panose="02020502040506020403" pitchFamily="18" charset="0"/>
              </a:rPr>
              <a:t>h</a:t>
            </a:r>
            <a:r>
              <a:rPr lang="en-US" altLang="el-GR" sz="2400" dirty="0">
                <a:latin typeface="Arno Pro Caption" panose="02020502040506020403" pitchFamily="18" charset="0"/>
              </a:rPr>
              <a:t> small, sometimes smaller than the </a:t>
            </a:r>
            <a:r>
              <a:rPr lang="en-US" altLang="el-GR" sz="2400" b="1" i="1" dirty="0">
                <a:solidFill>
                  <a:srgbClr val="FF0000"/>
                </a:solidFill>
                <a:latin typeface="Arno Pro Caption" panose="02020502040506020403" pitchFamily="18" charset="0"/>
              </a:rPr>
              <a:t>h</a:t>
            </a:r>
            <a:r>
              <a:rPr lang="en-US" altLang="el-GR" sz="2400" dirty="0">
                <a:latin typeface="Arno Pro Caption" panose="02020502040506020403" pitchFamily="18" charset="0"/>
              </a:rPr>
              <a:t> required for accuracy</a:t>
            </a:r>
          </a:p>
          <a:p>
            <a:pPr>
              <a:lnSpc>
                <a:spcPct val="90000"/>
              </a:lnSpc>
            </a:pPr>
            <a:r>
              <a:rPr lang="en-US" altLang="el-GR" sz="2400" dirty="0">
                <a:latin typeface="Arno Pro Caption" panose="02020502040506020403" pitchFamily="18" charset="0"/>
              </a:rPr>
              <a:t>For most ODEs stability is not a problem, but it is for stiff systems of ODEs and for partial differential equations</a:t>
            </a:r>
          </a:p>
          <a:p>
            <a:pPr>
              <a:lnSpc>
                <a:spcPct val="90000"/>
              </a:lnSpc>
            </a:pPr>
            <a:endParaRPr lang="en-US" altLang="el-GR" sz="2400" dirty="0">
              <a:solidFill>
                <a:srgbClr val="0070C0"/>
              </a:solidFill>
              <a:latin typeface="Arno Pro Caption" panose="02020502040506020403" pitchFamily="18" charset="0"/>
              <a:sym typeface="Symbol" pitchFamily="18" charset="2"/>
            </a:endParaRPr>
          </a:p>
        </p:txBody>
      </p:sp>
      <p:sp>
        <p:nvSpPr>
          <p:cNvPr id="2" name="Slide Number Placeholder 1"/>
          <p:cNvSpPr>
            <a:spLocks noGrp="1"/>
          </p:cNvSpPr>
          <p:nvPr>
            <p:ph type="sldNum" sz="quarter" idx="12"/>
          </p:nvPr>
        </p:nvSpPr>
        <p:spPr/>
        <p:txBody>
          <a:bodyPr/>
          <a:lstStyle/>
          <a:p>
            <a:pPr>
              <a:defRPr/>
            </a:pPr>
            <a:fld id="{1CCCA521-1CA5-4D9B-AC10-850ADFFC2AB5}" type="slidenum">
              <a:rPr lang="ar-SA" smtClean="0">
                <a:latin typeface="Berlin Sans FB" panose="020E0602020502020306" pitchFamily="34" charset="0"/>
              </a:rPr>
              <a:pPr>
                <a:defRPr/>
              </a:pPr>
              <a:t>55</a:t>
            </a:fld>
            <a:endParaRPr lang="en-US" dirty="0">
              <a:latin typeface="Berlin Sans FB" panose="020E0602020502020306" pitchFamily="34" charset="0"/>
            </a:endParaRPr>
          </a:p>
        </p:txBody>
      </p:sp>
    </p:spTree>
    <p:extLst>
      <p:ext uri="{BB962C8B-B14F-4D97-AF65-F5344CB8AC3E}">
        <p14:creationId xmlns:p14="http://schemas.microsoft.com/office/powerpoint/2010/main" val="22188377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300" name="Rectangle 4"/>
          <p:cNvSpPr>
            <a:spLocks noChangeArrowheads="1"/>
          </p:cNvSpPr>
          <p:nvPr/>
        </p:nvSpPr>
        <p:spPr bwMode="auto">
          <a:xfrm>
            <a:off x="228600" y="1102192"/>
            <a:ext cx="8534400" cy="5435334"/>
          </a:xfrm>
          <a:prstGeom prst="rect">
            <a:avLst/>
          </a:prstGeom>
          <a:noFill/>
          <a:ln w="12700" cap="sq">
            <a:noFill/>
            <a:miter lim="800000"/>
            <a:headEnd type="none" w="sm" len="sm"/>
            <a:tailEnd type="none" w="sm" len="sm"/>
          </a:ln>
          <a:effectLst/>
        </p:spPr>
        <p:txBody>
          <a:bodyPr>
            <a:noAutofit/>
          </a:bodyPr>
          <a:lstStyle/>
          <a:p>
            <a:pPr marL="457200" indent="-457200">
              <a:lnSpc>
                <a:spcPct val="120000"/>
              </a:lnSpc>
              <a:buClr>
                <a:srgbClr val="CC0000"/>
              </a:buClr>
              <a:buFontTx/>
              <a:buAutoNum type="arabicPeriod" startAt="2"/>
              <a:defRPr/>
            </a:pPr>
            <a:r>
              <a:rPr lang="en-US" sz="2800" b="1" dirty="0">
                <a:solidFill>
                  <a:srgbClr val="CC0000"/>
                </a:solidFill>
                <a:latin typeface="Arno Pro Caption" pitchFamily="18" charset="0"/>
              </a:rPr>
              <a:t>A second order equation</a:t>
            </a:r>
            <a:r>
              <a:rPr lang="en-US" sz="2800" dirty="0">
                <a:latin typeface="Arno Pro Caption" pitchFamily="18" charset="0"/>
              </a:rPr>
              <a:t> includes a second derivative.</a:t>
            </a:r>
          </a:p>
          <a:p>
            <a:pPr marL="457200" indent="-457200">
              <a:spcBef>
                <a:spcPct val="50000"/>
              </a:spcBef>
              <a:defRPr/>
            </a:pPr>
            <a:r>
              <a:rPr lang="en-US" altLang="ar-SA" b="1" dirty="0">
                <a:effectLst>
                  <a:outerShdw blurRad="38100" dist="38100" dir="2700000" algn="tl">
                    <a:srgbClr val="C0C0C0"/>
                  </a:outerShdw>
                </a:effectLst>
                <a:latin typeface="Arno Pro Caption" pitchFamily="18" charset="0"/>
              </a:rPr>
              <a:t>   - </a:t>
            </a:r>
            <a:r>
              <a:rPr lang="en-US" altLang="ar-SA" sz="2800" b="1" dirty="0">
                <a:latin typeface="Arno Pro Caption" pitchFamily="18" charset="0"/>
              </a:rPr>
              <a:t>Linear 2nd order </a:t>
            </a:r>
            <a:r>
              <a:rPr lang="en-US" altLang="ar-SA" sz="2800" b="1" dirty="0" smtClean="0">
                <a:latin typeface="Arno Pro Caption" pitchFamily="18" charset="0"/>
              </a:rPr>
              <a:t>ODE</a:t>
            </a:r>
          </a:p>
          <a:p>
            <a:pPr marL="457200" indent="-457200">
              <a:spcBef>
                <a:spcPct val="50000"/>
              </a:spcBef>
              <a:defRPr/>
            </a:pPr>
            <a:endParaRPr lang="en-US" altLang="ar-SA" sz="2800" b="1" dirty="0">
              <a:latin typeface="Arno Pro Caption" pitchFamily="18" charset="0"/>
            </a:endParaRPr>
          </a:p>
          <a:p>
            <a:pPr marL="457200" indent="-457200">
              <a:spcBef>
                <a:spcPts val="3600"/>
              </a:spcBef>
              <a:defRPr/>
            </a:pPr>
            <a:r>
              <a:rPr lang="en-US" altLang="ar-SA" sz="2800" b="1" dirty="0">
                <a:latin typeface="Arno Pro Caption" pitchFamily="18" charset="0"/>
              </a:rPr>
              <a:t>   </a:t>
            </a:r>
            <a:r>
              <a:rPr lang="en-US" altLang="ar-SA" sz="2800" b="1" dirty="0" smtClean="0">
                <a:latin typeface="Arno Pro Caption" pitchFamily="18" charset="0"/>
              </a:rPr>
              <a:t>-Non-Linear </a:t>
            </a:r>
            <a:r>
              <a:rPr lang="en-US" altLang="ar-SA" sz="2800" b="1" dirty="0">
                <a:latin typeface="Arno Pro Caption" pitchFamily="18" charset="0"/>
              </a:rPr>
              <a:t>2nd order ODE</a:t>
            </a:r>
          </a:p>
          <a:p>
            <a:pPr marL="457200" indent="-457200">
              <a:spcBef>
                <a:spcPct val="50000"/>
              </a:spcBef>
              <a:defRPr/>
            </a:pPr>
            <a:endParaRPr lang="en-US" altLang="ar-SA" sz="2800" b="1" dirty="0">
              <a:effectLst>
                <a:outerShdw blurRad="38100" dist="38100" dir="2700000" algn="tl">
                  <a:srgbClr val="C0C0C0"/>
                </a:outerShdw>
              </a:effectLst>
              <a:latin typeface="Arno Pro Caption" pitchFamily="18" charset="0"/>
            </a:endParaRPr>
          </a:p>
          <a:p>
            <a:pPr marL="457200" indent="-457200">
              <a:lnSpc>
                <a:spcPct val="120000"/>
              </a:lnSpc>
              <a:spcBef>
                <a:spcPct val="20000"/>
              </a:spcBef>
              <a:buFontTx/>
              <a:buChar char="•"/>
              <a:defRPr/>
            </a:pPr>
            <a:endParaRPr lang="en-US" sz="2800" dirty="0">
              <a:latin typeface="Arno Pro Caption" pitchFamily="18" charset="0"/>
            </a:endParaRPr>
          </a:p>
          <a:p>
            <a:pPr marL="457200" indent="-457200">
              <a:lnSpc>
                <a:spcPct val="120000"/>
              </a:lnSpc>
              <a:spcBef>
                <a:spcPct val="20000"/>
              </a:spcBef>
              <a:buFontTx/>
              <a:buChar char="•"/>
              <a:defRPr/>
            </a:pPr>
            <a:r>
              <a:rPr lang="en-US" sz="2800" dirty="0">
                <a:latin typeface="Arno Pro Caption" pitchFamily="18" charset="0"/>
              </a:rPr>
              <a:t>Higher order equations can be reduced to a system of first order equations, by redefining a variable.</a:t>
            </a:r>
          </a:p>
        </p:txBody>
      </p:sp>
      <p:sp>
        <p:nvSpPr>
          <p:cNvPr id="55298" name="Rectangle 2"/>
          <p:cNvSpPr>
            <a:spLocks noGrp="1" noChangeArrowheads="1"/>
          </p:cNvSpPr>
          <p:nvPr>
            <p:ph type="title"/>
          </p:nvPr>
        </p:nvSpPr>
        <p:spPr>
          <a:xfrm>
            <a:off x="457200" y="274638"/>
            <a:ext cx="8229600" cy="579876"/>
          </a:xfrm>
        </p:spPr>
        <p:txBody>
          <a:bodyPr rtlCol="0">
            <a:noAutofit/>
          </a:bodyPr>
          <a:lstStyle/>
          <a:p>
            <a:pPr eaLnBrk="1" fontAlgn="auto" hangingPunct="1">
              <a:spcAft>
                <a:spcPts val="0"/>
              </a:spcAft>
              <a:defRPr/>
            </a:pPr>
            <a:r>
              <a:rPr lang="en-US" sz="3200" dirty="0" smtClean="0">
                <a:solidFill>
                  <a:srgbClr val="000099"/>
                </a:solidFill>
                <a:latin typeface="Arno Pro Caption" pitchFamily="18" charset="0"/>
              </a:rPr>
              <a:t>Ordinary Differential Equations</a:t>
            </a:r>
          </a:p>
        </p:txBody>
      </p:sp>
      <p:sp>
        <p:nvSpPr>
          <p:cNvPr id="2" name="Slide Number Placeholder 1"/>
          <p:cNvSpPr>
            <a:spLocks noGrp="1"/>
          </p:cNvSpPr>
          <p:nvPr>
            <p:ph type="sldNum" sz="quarter" idx="12"/>
          </p:nvPr>
        </p:nvSpPr>
        <p:spPr/>
        <p:txBody>
          <a:bodyPr/>
          <a:lstStyle/>
          <a:p>
            <a:pPr>
              <a:defRPr/>
            </a:pPr>
            <a:fld id="{1CCCA521-1CA5-4D9B-AC10-850ADFFC2AB5}" type="slidenum">
              <a:rPr lang="ar-SA" smtClean="0">
                <a:latin typeface="Berlin Sans FB" panose="020E0602020502020306" pitchFamily="34" charset="0"/>
              </a:rPr>
              <a:pPr>
                <a:defRPr/>
              </a:pPr>
              <a:t>6</a:t>
            </a:fld>
            <a:endParaRPr lang="en-US" dirty="0">
              <a:latin typeface="Berlin Sans FB" panose="020E0602020502020306" pitchFamily="34" charset="0"/>
            </a:endParaRPr>
          </a:p>
        </p:txBody>
      </p:sp>
      <p:graphicFrame>
        <p:nvGraphicFramePr>
          <p:cNvPr id="6" name="Αντικείμενο 5"/>
          <p:cNvGraphicFramePr>
            <a:graphicFrameLocks noChangeAspect="1"/>
          </p:cNvGraphicFramePr>
          <p:nvPr>
            <p:extLst>
              <p:ext uri="{D42A27DB-BD31-4B8C-83A1-F6EECF244321}">
                <p14:modId xmlns:p14="http://schemas.microsoft.com/office/powerpoint/2010/main" val="2397762607"/>
              </p:ext>
            </p:extLst>
          </p:nvPr>
        </p:nvGraphicFramePr>
        <p:xfrm>
          <a:off x="1752600" y="2330737"/>
          <a:ext cx="3686908" cy="965619"/>
        </p:xfrm>
        <a:graphic>
          <a:graphicData uri="http://schemas.openxmlformats.org/presentationml/2006/ole">
            <mc:AlternateContent xmlns:mc="http://schemas.openxmlformats.org/markup-compatibility/2006">
              <mc:Choice xmlns:v="urn:schemas-microsoft-com:vml" Requires="v">
                <p:oleObj spid="_x0000_s44228" name="Equation" r:id="rId4" imgW="1600200" imgH="419040" progId="Equation.DSMT4">
                  <p:embed/>
                </p:oleObj>
              </mc:Choice>
              <mc:Fallback>
                <p:oleObj name="Equation" r:id="rId4" imgW="1600200" imgH="419040" progId="Equation.DSMT4">
                  <p:embed/>
                  <p:pic>
                    <p:nvPicPr>
                      <p:cNvPr id="0" name=""/>
                      <p:cNvPicPr/>
                      <p:nvPr/>
                    </p:nvPicPr>
                    <p:blipFill>
                      <a:blip r:embed="rId5"/>
                      <a:stretch>
                        <a:fillRect/>
                      </a:stretch>
                    </p:blipFill>
                    <p:spPr>
                      <a:xfrm>
                        <a:off x="1752600" y="2330737"/>
                        <a:ext cx="3686908" cy="965619"/>
                      </a:xfrm>
                      <a:prstGeom prst="rect">
                        <a:avLst/>
                      </a:prstGeom>
                    </p:spPr>
                  </p:pic>
                </p:oleObj>
              </mc:Fallback>
            </mc:AlternateContent>
          </a:graphicData>
        </a:graphic>
      </p:graphicFrame>
      <p:graphicFrame>
        <p:nvGraphicFramePr>
          <p:cNvPr id="12" name="Αντικείμενο 11"/>
          <p:cNvGraphicFramePr>
            <a:graphicFrameLocks noChangeAspect="1"/>
          </p:cNvGraphicFramePr>
          <p:nvPr>
            <p:extLst>
              <p:ext uri="{D42A27DB-BD31-4B8C-83A1-F6EECF244321}">
                <p14:modId xmlns:p14="http://schemas.microsoft.com/office/powerpoint/2010/main" val="2270095168"/>
              </p:ext>
            </p:extLst>
          </p:nvPr>
        </p:nvGraphicFramePr>
        <p:xfrm>
          <a:off x="1600200" y="3951741"/>
          <a:ext cx="5499100" cy="965200"/>
        </p:xfrm>
        <a:graphic>
          <a:graphicData uri="http://schemas.openxmlformats.org/presentationml/2006/ole">
            <mc:AlternateContent xmlns:mc="http://schemas.openxmlformats.org/markup-compatibility/2006">
              <mc:Choice xmlns:v="urn:schemas-microsoft-com:vml" Requires="v">
                <p:oleObj spid="_x0000_s44229" name="Equation" r:id="rId6" imgW="2387520" imgH="419040" progId="Equation.DSMT4">
                  <p:embed/>
                </p:oleObj>
              </mc:Choice>
              <mc:Fallback>
                <p:oleObj name="Equation" r:id="rId6" imgW="2387520" imgH="419040" progId="Equation.DSMT4">
                  <p:embed/>
                  <p:pic>
                    <p:nvPicPr>
                      <p:cNvPr id="0" name=""/>
                      <p:cNvPicPr/>
                      <p:nvPr/>
                    </p:nvPicPr>
                    <p:blipFill>
                      <a:blip r:embed="rId7"/>
                      <a:stretch>
                        <a:fillRect/>
                      </a:stretch>
                    </p:blipFill>
                    <p:spPr>
                      <a:xfrm>
                        <a:off x="1600200" y="3951741"/>
                        <a:ext cx="5499100" cy="965200"/>
                      </a:xfrm>
                      <a:prstGeom prst="rect">
                        <a:avLst/>
                      </a:prstGeom>
                    </p:spPr>
                  </p:pic>
                </p:oleObj>
              </mc:Fallback>
            </mc:AlternateContent>
          </a:graphicData>
        </a:graphic>
      </p:graphicFrame>
    </p:spTree>
    <p:extLst>
      <p:ext uri="{BB962C8B-B14F-4D97-AF65-F5344CB8AC3E}">
        <p14:creationId xmlns:p14="http://schemas.microsoft.com/office/powerpoint/2010/main" val="24973904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p:cNvSpPr>
            <a:spLocks noGrp="1" noChangeArrowheads="1"/>
          </p:cNvSpPr>
          <p:nvPr>
            <p:ph type="title"/>
          </p:nvPr>
        </p:nvSpPr>
        <p:spPr>
          <a:xfrm>
            <a:off x="457200" y="277813"/>
            <a:ext cx="8229600" cy="788987"/>
          </a:xfrm>
        </p:spPr>
        <p:txBody>
          <a:bodyPr/>
          <a:lstStyle/>
          <a:p>
            <a:r>
              <a:rPr lang="en-US" altLang="el-GR" sz="3200" dirty="0" smtClean="0">
                <a:solidFill>
                  <a:srgbClr val="3333FF"/>
                </a:solidFill>
                <a:latin typeface="Arno Pro Caption" panose="02020502040506020403" pitchFamily="18" charset="0"/>
              </a:rPr>
              <a:t>Derivatives </a:t>
            </a:r>
          </a:p>
        </p:txBody>
      </p:sp>
      <p:sp>
        <p:nvSpPr>
          <p:cNvPr id="18435" name="Rectangle 5"/>
          <p:cNvSpPr>
            <a:spLocks noGrp="1" noChangeArrowheads="1"/>
          </p:cNvSpPr>
          <p:nvPr>
            <p:ph type="body" sz="half" idx="1"/>
          </p:nvPr>
        </p:nvSpPr>
        <p:spPr>
          <a:xfrm>
            <a:off x="3048000" y="1752600"/>
            <a:ext cx="2590800" cy="609600"/>
          </a:xfrm>
          <a:solidFill>
            <a:srgbClr val="CCFFFF"/>
          </a:solidFill>
          <a:ln w="57150" cmpd="thinThick">
            <a:solidFill>
              <a:srgbClr val="0000FF"/>
            </a:solidFill>
            <a:miter lim="800000"/>
            <a:headEnd/>
            <a:tailEnd/>
          </a:ln>
        </p:spPr>
        <p:txBody>
          <a:bodyPr/>
          <a:lstStyle/>
          <a:p>
            <a:pPr algn="ctr">
              <a:buFont typeface="Wingdings" pitchFamily="2" charset="2"/>
              <a:buNone/>
            </a:pPr>
            <a:r>
              <a:rPr lang="en-US" altLang="el-GR" sz="2000" dirty="0" smtClean="0">
                <a:latin typeface="Arno Pro Caption" panose="02020502040506020403" pitchFamily="18" charset="0"/>
              </a:rPr>
              <a:t>   </a:t>
            </a:r>
            <a:r>
              <a:rPr lang="en-US" altLang="el-GR" sz="2400" b="1" dirty="0" smtClean="0">
                <a:latin typeface="Arno Pro Caption" panose="02020502040506020403" pitchFamily="18" charset="0"/>
              </a:rPr>
              <a:t>Derivatives</a:t>
            </a:r>
            <a:endParaRPr lang="en-US" altLang="el-GR" sz="2000" b="1" dirty="0" smtClean="0">
              <a:latin typeface="Arno Pro Caption" panose="02020502040506020403" pitchFamily="18" charset="0"/>
            </a:endParaRPr>
          </a:p>
        </p:txBody>
      </p:sp>
      <p:graphicFrame>
        <p:nvGraphicFramePr>
          <p:cNvPr id="18436" name="Object 6"/>
          <p:cNvGraphicFramePr>
            <a:graphicFrameLocks noGrp="1" noChangeAspect="1"/>
          </p:cNvGraphicFramePr>
          <p:nvPr>
            <p:ph sz="half" idx="2"/>
          </p:nvPr>
        </p:nvGraphicFramePr>
        <p:xfrm>
          <a:off x="2049463" y="3429000"/>
          <a:ext cx="793750" cy="1447800"/>
        </p:xfrm>
        <a:graphic>
          <a:graphicData uri="http://schemas.openxmlformats.org/presentationml/2006/ole">
            <mc:AlternateContent xmlns:mc="http://schemas.openxmlformats.org/markup-compatibility/2006">
              <mc:Choice xmlns:v="urn:schemas-microsoft-com:vml" Requires="v">
                <p:oleObj spid="_x0000_s48220" name="Equation" r:id="rId4" imgW="215713" imgH="393359" progId="Equation.3">
                  <p:embed/>
                </p:oleObj>
              </mc:Choice>
              <mc:Fallback>
                <p:oleObj name="Equation" r:id="rId4" imgW="215713" imgH="393359" progId="Equation.3">
                  <p:embed/>
                  <p:pic>
                    <p:nvPicPr>
                      <p:cNvPr id="18436" name="Object 6"/>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49463" y="3429000"/>
                        <a:ext cx="793750" cy="1447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030" name="Rectangle 2"/>
          <p:cNvSpPr>
            <a:spLocks noChangeArrowheads="1"/>
          </p:cNvSpPr>
          <p:nvPr/>
        </p:nvSpPr>
        <p:spPr bwMode="auto">
          <a:xfrm>
            <a:off x="4953000" y="2819400"/>
            <a:ext cx="2895600" cy="3048000"/>
          </a:xfrm>
          <a:prstGeom prst="rect">
            <a:avLst/>
          </a:prstGeom>
          <a:solidFill>
            <a:schemeClr val="accent1">
              <a:lumMod val="20000"/>
              <a:lumOff val="80000"/>
              <a:alpha val="43000"/>
            </a:schemeClr>
          </a:solidFill>
          <a:ln w="9525">
            <a:solidFill>
              <a:schemeClr val="tx1"/>
            </a:solidFill>
            <a:miter lim="800000"/>
            <a:headEnd/>
            <a:tailEnd/>
          </a:ln>
        </p:spPr>
        <p:txBody>
          <a:bodyPr wrap="none" anchor="ctr"/>
          <a:lstStyle>
            <a:lvl1pPr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eaLnBrk="0" fontAlgn="base" hangingPunct="0">
              <a:spcBef>
                <a:spcPct val="0"/>
              </a:spcBef>
              <a:spcAft>
                <a:spcPct val="0"/>
              </a:spcAft>
              <a:defRPr>
                <a:solidFill>
                  <a:schemeClr val="tx1"/>
                </a:solidFill>
                <a:latin typeface="Verdana" pitchFamily="34" charset="0"/>
                <a:cs typeface="Arial" charset="0"/>
              </a:defRPr>
            </a:lvl6pPr>
            <a:lvl7pPr marL="2971800" indent="-228600" eaLnBrk="0" fontAlgn="base" hangingPunct="0">
              <a:spcBef>
                <a:spcPct val="0"/>
              </a:spcBef>
              <a:spcAft>
                <a:spcPct val="0"/>
              </a:spcAft>
              <a:defRPr>
                <a:solidFill>
                  <a:schemeClr val="tx1"/>
                </a:solidFill>
                <a:latin typeface="Verdana" pitchFamily="34" charset="0"/>
                <a:cs typeface="Arial" charset="0"/>
              </a:defRPr>
            </a:lvl7pPr>
            <a:lvl8pPr marL="3429000" indent="-228600" eaLnBrk="0" fontAlgn="base" hangingPunct="0">
              <a:spcBef>
                <a:spcPct val="0"/>
              </a:spcBef>
              <a:spcAft>
                <a:spcPct val="0"/>
              </a:spcAft>
              <a:defRPr>
                <a:solidFill>
                  <a:schemeClr val="tx1"/>
                </a:solidFill>
                <a:latin typeface="Verdana" pitchFamily="34" charset="0"/>
                <a:cs typeface="Arial" charset="0"/>
              </a:defRPr>
            </a:lvl8pPr>
            <a:lvl9pPr marL="3886200" indent="-228600" eaLnBrk="0" fontAlgn="base" hangingPunct="0">
              <a:spcBef>
                <a:spcPct val="0"/>
              </a:spcBef>
              <a:spcAft>
                <a:spcPct val="0"/>
              </a:spcAft>
              <a:defRPr>
                <a:solidFill>
                  <a:schemeClr val="tx1"/>
                </a:solidFill>
                <a:latin typeface="Verdana" pitchFamily="34" charset="0"/>
                <a:cs typeface="Arial" charset="0"/>
              </a:defRPr>
            </a:lvl9pPr>
          </a:lstStyle>
          <a:p>
            <a:pPr algn="ctr" eaLnBrk="1" hangingPunct="1">
              <a:defRPr/>
            </a:pPr>
            <a:r>
              <a:rPr lang="en-US" altLang="el-GR" sz="2400" dirty="0" smtClean="0">
                <a:solidFill>
                  <a:srgbClr val="C00000"/>
                </a:solidFill>
                <a:latin typeface="Arno Pro Caption" panose="02020502040506020403" pitchFamily="18" charset="0"/>
              </a:rPr>
              <a:t>Partial Derivatives</a:t>
            </a:r>
          </a:p>
          <a:p>
            <a:pPr algn="ctr" eaLnBrk="1" hangingPunct="1">
              <a:defRPr/>
            </a:pPr>
            <a:endParaRPr lang="en-US" altLang="el-GR" dirty="0" smtClean="0">
              <a:latin typeface="Arno Pro Caption" panose="02020502040506020403" pitchFamily="18" charset="0"/>
            </a:endParaRPr>
          </a:p>
          <a:p>
            <a:pPr algn="ctr" eaLnBrk="1" hangingPunct="1">
              <a:defRPr/>
            </a:pPr>
            <a:endParaRPr lang="en-US" altLang="el-GR" dirty="0" smtClean="0">
              <a:latin typeface="Arno Pro Caption" panose="02020502040506020403" pitchFamily="18" charset="0"/>
            </a:endParaRPr>
          </a:p>
          <a:p>
            <a:pPr algn="ctr" eaLnBrk="1" hangingPunct="1">
              <a:defRPr/>
            </a:pPr>
            <a:endParaRPr lang="en-US" altLang="el-GR" dirty="0" smtClean="0">
              <a:latin typeface="Arno Pro Caption" panose="02020502040506020403" pitchFamily="18" charset="0"/>
            </a:endParaRPr>
          </a:p>
          <a:p>
            <a:pPr algn="ctr" eaLnBrk="1" hangingPunct="1">
              <a:defRPr/>
            </a:pPr>
            <a:endParaRPr lang="en-US" altLang="el-GR" dirty="0" smtClean="0">
              <a:latin typeface="Arno Pro Caption" panose="02020502040506020403" pitchFamily="18" charset="0"/>
            </a:endParaRPr>
          </a:p>
          <a:p>
            <a:pPr algn="ctr" eaLnBrk="1" hangingPunct="1">
              <a:defRPr/>
            </a:pPr>
            <a:endParaRPr lang="en-US" altLang="el-GR" dirty="0" smtClean="0">
              <a:latin typeface="Arno Pro Caption" panose="02020502040506020403" pitchFamily="18" charset="0"/>
            </a:endParaRPr>
          </a:p>
          <a:p>
            <a:pPr algn="ctr" eaLnBrk="1" hangingPunct="1">
              <a:defRPr/>
            </a:pPr>
            <a:endParaRPr lang="en-US" altLang="el-GR" dirty="0" smtClean="0">
              <a:latin typeface="Arno Pro Caption" panose="02020502040506020403" pitchFamily="18" charset="0"/>
            </a:endParaRPr>
          </a:p>
          <a:p>
            <a:pPr algn="ctr" eaLnBrk="1" hangingPunct="1">
              <a:defRPr/>
            </a:pPr>
            <a:r>
              <a:rPr lang="en-US" altLang="el-GR" sz="2000" dirty="0" smtClean="0">
                <a:latin typeface="Arno Pro Caption" panose="02020502040506020403" pitchFamily="18" charset="0"/>
              </a:rPr>
              <a:t>is a function of </a:t>
            </a:r>
          </a:p>
          <a:p>
            <a:pPr algn="ctr" eaLnBrk="1" hangingPunct="1">
              <a:defRPr/>
            </a:pPr>
            <a:r>
              <a:rPr lang="en-US" altLang="el-GR" sz="2000" dirty="0" smtClean="0">
                <a:latin typeface="Arno Pro Caption" panose="02020502040506020403" pitchFamily="18" charset="0"/>
              </a:rPr>
              <a:t>more than one </a:t>
            </a:r>
          </a:p>
          <a:p>
            <a:pPr algn="ctr" eaLnBrk="1" hangingPunct="1">
              <a:defRPr/>
            </a:pPr>
            <a:r>
              <a:rPr lang="en-US" altLang="el-GR" sz="2000" dirty="0" smtClean="0">
                <a:latin typeface="Arno Pro Caption" panose="02020502040506020403" pitchFamily="18" charset="0"/>
              </a:rPr>
              <a:t>independent variable</a:t>
            </a:r>
          </a:p>
        </p:txBody>
      </p:sp>
      <p:sp>
        <p:nvSpPr>
          <p:cNvPr id="1031" name="Rectangle 3"/>
          <p:cNvSpPr>
            <a:spLocks noChangeArrowheads="1"/>
          </p:cNvSpPr>
          <p:nvPr/>
        </p:nvSpPr>
        <p:spPr bwMode="auto">
          <a:xfrm>
            <a:off x="1066800" y="2819400"/>
            <a:ext cx="2895600" cy="3048000"/>
          </a:xfrm>
          <a:prstGeom prst="rect">
            <a:avLst/>
          </a:prstGeom>
          <a:solidFill>
            <a:schemeClr val="accent1">
              <a:lumMod val="20000"/>
              <a:lumOff val="80000"/>
              <a:alpha val="43000"/>
            </a:schemeClr>
          </a:solidFill>
          <a:ln w="9525">
            <a:solidFill>
              <a:schemeClr val="tx1"/>
            </a:solidFill>
            <a:miter lim="800000"/>
            <a:headEnd/>
            <a:tailEnd/>
          </a:ln>
        </p:spPr>
        <p:txBody>
          <a:bodyPr wrap="none" anchor="ctr"/>
          <a:lstStyle>
            <a:lvl1pPr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eaLnBrk="0" fontAlgn="base" hangingPunct="0">
              <a:spcBef>
                <a:spcPct val="0"/>
              </a:spcBef>
              <a:spcAft>
                <a:spcPct val="0"/>
              </a:spcAft>
              <a:defRPr>
                <a:solidFill>
                  <a:schemeClr val="tx1"/>
                </a:solidFill>
                <a:latin typeface="Verdana" pitchFamily="34" charset="0"/>
                <a:cs typeface="Arial" charset="0"/>
              </a:defRPr>
            </a:lvl6pPr>
            <a:lvl7pPr marL="2971800" indent="-228600" eaLnBrk="0" fontAlgn="base" hangingPunct="0">
              <a:spcBef>
                <a:spcPct val="0"/>
              </a:spcBef>
              <a:spcAft>
                <a:spcPct val="0"/>
              </a:spcAft>
              <a:defRPr>
                <a:solidFill>
                  <a:schemeClr val="tx1"/>
                </a:solidFill>
                <a:latin typeface="Verdana" pitchFamily="34" charset="0"/>
                <a:cs typeface="Arial" charset="0"/>
              </a:defRPr>
            </a:lvl7pPr>
            <a:lvl8pPr marL="3429000" indent="-228600" eaLnBrk="0" fontAlgn="base" hangingPunct="0">
              <a:spcBef>
                <a:spcPct val="0"/>
              </a:spcBef>
              <a:spcAft>
                <a:spcPct val="0"/>
              </a:spcAft>
              <a:defRPr>
                <a:solidFill>
                  <a:schemeClr val="tx1"/>
                </a:solidFill>
                <a:latin typeface="Verdana" pitchFamily="34" charset="0"/>
                <a:cs typeface="Arial" charset="0"/>
              </a:defRPr>
            </a:lvl8pPr>
            <a:lvl9pPr marL="3886200" indent="-228600" eaLnBrk="0" fontAlgn="base" hangingPunct="0">
              <a:spcBef>
                <a:spcPct val="0"/>
              </a:spcBef>
              <a:spcAft>
                <a:spcPct val="0"/>
              </a:spcAft>
              <a:defRPr>
                <a:solidFill>
                  <a:schemeClr val="tx1"/>
                </a:solidFill>
                <a:latin typeface="Verdana" pitchFamily="34" charset="0"/>
                <a:cs typeface="Arial" charset="0"/>
              </a:defRPr>
            </a:lvl9pPr>
          </a:lstStyle>
          <a:p>
            <a:pPr algn="ctr" eaLnBrk="1" hangingPunct="1">
              <a:defRPr/>
            </a:pPr>
            <a:r>
              <a:rPr lang="en-US" altLang="el-GR" sz="2400" dirty="0" smtClean="0">
                <a:solidFill>
                  <a:srgbClr val="C00000"/>
                </a:solidFill>
                <a:latin typeface="Arno Pro Caption" panose="02020502040506020403" pitchFamily="18" charset="0"/>
              </a:rPr>
              <a:t>Ordinary Derivatives</a:t>
            </a:r>
          </a:p>
          <a:p>
            <a:pPr algn="ctr" eaLnBrk="1" hangingPunct="1">
              <a:defRPr/>
            </a:pPr>
            <a:endParaRPr lang="en-US" altLang="el-GR" dirty="0" smtClean="0">
              <a:latin typeface="Arno Pro Caption" panose="02020502040506020403" pitchFamily="18" charset="0"/>
            </a:endParaRPr>
          </a:p>
          <a:p>
            <a:pPr algn="ctr" eaLnBrk="1" hangingPunct="1">
              <a:defRPr/>
            </a:pPr>
            <a:endParaRPr lang="en-US" altLang="el-GR" dirty="0" smtClean="0">
              <a:latin typeface="Arno Pro Caption" panose="02020502040506020403" pitchFamily="18" charset="0"/>
            </a:endParaRPr>
          </a:p>
          <a:p>
            <a:pPr algn="ctr" eaLnBrk="1" hangingPunct="1">
              <a:defRPr/>
            </a:pPr>
            <a:endParaRPr lang="en-US" altLang="el-GR" dirty="0" smtClean="0">
              <a:latin typeface="Arno Pro Caption" panose="02020502040506020403" pitchFamily="18" charset="0"/>
            </a:endParaRPr>
          </a:p>
          <a:p>
            <a:pPr algn="ctr" eaLnBrk="1" hangingPunct="1">
              <a:defRPr/>
            </a:pPr>
            <a:endParaRPr lang="en-US" altLang="el-GR" dirty="0" smtClean="0">
              <a:latin typeface="Arno Pro Caption" panose="02020502040506020403" pitchFamily="18" charset="0"/>
            </a:endParaRPr>
          </a:p>
          <a:p>
            <a:pPr algn="ctr" eaLnBrk="1" hangingPunct="1">
              <a:defRPr/>
            </a:pPr>
            <a:endParaRPr lang="en-US" altLang="el-GR" dirty="0" smtClean="0">
              <a:latin typeface="Arno Pro Caption" panose="02020502040506020403" pitchFamily="18" charset="0"/>
            </a:endParaRPr>
          </a:p>
          <a:p>
            <a:pPr algn="ctr" eaLnBrk="1" hangingPunct="1">
              <a:defRPr/>
            </a:pPr>
            <a:endParaRPr lang="en-US" altLang="el-GR" dirty="0" smtClean="0">
              <a:latin typeface="Arno Pro Caption" panose="02020502040506020403" pitchFamily="18" charset="0"/>
            </a:endParaRPr>
          </a:p>
          <a:p>
            <a:pPr algn="ctr" eaLnBrk="1" hangingPunct="1">
              <a:defRPr/>
            </a:pPr>
            <a:r>
              <a:rPr lang="en-US" altLang="el-GR" sz="2000" dirty="0" smtClean="0">
                <a:latin typeface="Arno Pro Caption" panose="02020502040506020403" pitchFamily="18" charset="0"/>
              </a:rPr>
              <a:t>is a function of one </a:t>
            </a:r>
          </a:p>
          <a:p>
            <a:pPr algn="ctr" eaLnBrk="1" hangingPunct="1">
              <a:defRPr/>
            </a:pPr>
            <a:r>
              <a:rPr lang="en-US" altLang="el-GR" sz="2000" dirty="0" smtClean="0">
                <a:latin typeface="Arno Pro Caption" panose="02020502040506020403" pitchFamily="18" charset="0"/>
              </a:rPr>
              <a:t>independent variable</a:t>
            </a:r>
          </a:p>
        </p:txBody>
      </p:sp>
      <p:cxnSp>
        <p:nvCxnSpPr>
          <p:cNvPr id="18440" name="AutoShape 7"/>
          <p:cNvCxnSpPr>
            <a:cxnSpLocks noChangeShapeType="1"/>
            <a:stCxn id="18435" idx="2"/>
            <a:endCxn id="1031" idx="0"/>
          </p:cNvCxnSpPr>
          <p:nvPr/>
        </p:nvCxnSpPr>
        <p:spPr bwMode="auto">
          <a:xfrm rot="5400000">
            <a:off x="3214687" y="1690688"/>
            <a:ext cx="428625" cy="1828800"/>
          </a:xfrm>
          <a:prstGeom prst="bentConnector3">
            <a:avLst>
              <a:gd name="adj1" fmla="val 46667"/>
            </a:avLst>
          </a:prstGeom>
          <a:noFill/>
          <a:ln w="38100">
            <a:solidFill>
              <a:srgbClr val="FF0000"/>
            </a:solidFill>
            <a:miter lim="800000"/>
            <a:headEnd/>
            <a:tailEnd type="triangle" w="med" len="med"/>
          </a:ln>
          <a:extLst>
            <a:ext uri="{909E8E84-426E-40DD-AFC4-6F175D3DCCD1}">
              <a14:hiddenFill xmlns:a14="http://schemas.microsoft.com/office/drawing/2010/main">
                <a:noFill/>
              </a14:hiddenFill>
            </a:ext>
          </a:extLst>
        </p:spPr>
      </p:cxnSp>
      <p:graphicFrame>
        <p:nvGraphicFramePr>
          <p:cNvPr id="18441" name="Object 8"/>
          <p:cNvGraphicFramePr>
            <a:graphicFrameLocks noChangeAspect="1"/>
          </p:cNvGraphicFramePr>
          <p:nvPr>
            <p:extLst>
              <p:ext uri="{D42A27DB-BD31-4B8C-83A1-F6EECF244321}">
                <p14:modId xmlns:p14="http://schemas.microsoft.com/office/powerpoint/2010/main" val="2195060486"/>
              </p:ext>
            </p:extLst>
          </p:nvPr>
        </p:nvGraphicFramePr>
        <p:xfrm>
          <a:off x="5999163" y="3429000"/>
          <a:ext cx="831850" cy="1447800"/>
        </p:xfrm>
        <a:graphic>
          <a:graphicData uri="http://schemas.openxmlformats.org/presentationml/2006/ole">
            <mc:AlternateContent xmlns:mc="http://schemas.openxmlformats.org/markup-compatibility/2006">
              <mc:Choice xmlns:v="urn:schemas-microsoft-com:vml" Requires="v">
                <p:oleObj spid="_x0000_s48221" name="Equation" r:id="rId6" imgW="241200" imgH="419040" progId="Equation.DSMT4">
                  <p:embed/>
                </p:oleObj>
              </mc:Choice>
              <mc:Fallback>
                <p:oleObj name="Equation" r:id="rId6" imgW="241200" imgH="419040" progId="Equation.DSMT4">
                  <p:embed/>
                  <p:pic>
                    <p:nvPicPr>
                      <p:cNvPr id="18441" name="Object 8"/>
                      <p:cNvPicPr>
                        <a:picLocks noChangeAspect="1" noChangeArrowheads="1"/>
                      </p:cNvPicPr>
                      <p:nvPr/>
                    </p:nvPicPr>
                    <p:blipFill>
                      <a:blip r:embed="rId7"/>
                      <a:srcRect/>
                      <a:stretch>
                        <a:fillRect/>
                      </a:stretch>
                    </p:blipFill>
                    <p:spPr bwMode="auto">
                      <a:xfrm>
                        <a:off x="5999163" y="3429000"/>
                        <a:ext cx="831850" cy="1447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18442" name="AutoShape 9"/>
          <p:cNvCxnSpPr>
            <a:cxnSpLocks noChangeShapeType="1"/>
            <a:stCxn id="18435" idx="2"/>
            <a:endCxn id="1030" idx="0"/>
          </p:cNvCxnSpPr>
          <p:nvPr/>
        </p:nvCxnSpPr>
        <p:spPr bwMode="auto">
          <a:xfrm rot="16200000" flipH="1">
            <a:off x="5157787" y="1576388"/>
            <a:ext cx="428625" cy="2057400"/>
          </a:xfrm>
          <a:prstGeom prst="bentConnector3">
            <a:avLst>
              <a:gd name="adj1" fmla="val 46667"/>
            </a:avLst>
          </a:prstGeom>
          <a:noFill/>
          <a:ln w="38100">
            <a:solidFill>
              <a:srgbClr val="FF0000"/>
            </a:solidFill>
            <a:miter lim="800000"/>
            <a:headEnd/>
            <a:tailEnd type="triangle" w="med" len="med"/>
          </a:ln>
          <a:extLst>
            <a:ext uri="{909E8E84-426E-40DD-AFC4-6F175D3DCCD1}">
              <a14:hiddenFill xmlns:a14="http://schemas.microsoft.com/office/drawing/2010/main">
                <a:noFill/>
              </a14:hiddenFill>
            </a:ext>
          </a:extLst>
        </p:spPr>
      </p:cxnSp>
      <p:sp>
        <p:nvSpPr>
          <p:cNvPr id="2" name="Slide Number Placeholder 1"/>
          <p:cNvSpPr>
            <a:spLocks noGrp="1"/>
          </p:cNvSpPr>
          <p:nvPr>
            <p:ph type="sldNum" sz="quarter" idx="12"/>
          </p:nvPr>
        </p:nvSpPr>
        <p:spPr/>
        <p:txBody>
          <a:bodyPr/>
          <a:lstStyle/>
          <a:p>
            <a:pPr>
              <a:defRPr/>
            </a:pPr>
            <a:fld id="{5DFD17EB-2929-4DC4-9782-C30E2532AC9D}" type="slidenum">
              <a:rPr lang="ar-SA" b="0" smtClean="0"/>
              <a:pPr>
                <a:defRPr/>
              </a:pPr>
              <a:t>7</a:t>
            </a:fld>
            <a:endParaRPr lang="en-US" b="0" dirty="0"/>
          </a:p>
        </p:txBody>
      </p:sp>
      <p:graphicFrame>
        <p:nvGraphicFramePr>
          <p:cNvPr id="3" name="Αντικείμενο 2"/>
          <p:cNvGraphicFramePr>
            <a:graphicFrameLocks noChangeAspect="1"/>
          </p:cNvGraphicFramePr>
          <p:nvPr>
            <p:extLst>
              <p:ext uri="{D42A27DB-BD31-4B8C-83A1-F6EECF244321}">
                <p14:modId xmlns:p14="http://schemas.microsoft.com/office/powerpoint/2010/main" val="2611296431"/>
              </p:ext>
            </p:extLst>
          </p:nvPr>
        </p:nvGraphicFramePr>
        <p:xfrm>
          <a:off x="1219200" y="5029201"/>
          <a:ext cx="249382" cy="304800"/>
        </p:xfrm>
        <a:graphic>
          <a:graphicData uri="http://schemas.openxmlformats.org/presentationml/2006/ole">
            <mc:AlternateContent xmlns:mc="http://schemas.openxmlformats.org/markup-compatibility/2006">
              <mc:Choice xmlns:v="urn:schemas-microsoft-com:vml" Requires="v">
                <p:oleObj spid="_x0000_s48222" name="Equation" r:id="rId8" imgW="114120" imgH="139680" progId="Equation.DSMT4">
                  <p:embed/>
                </p:oleObj>
              </mc:Choice>
              <mc:Fallback>
                <p:oleObj name="Equation" r:id="rId8" imgW="114120" imgH="139680" progId="Equation.DSMT4">
                  <p:embed/>
                  <p:pic>
                    <p:nvPicPr>
                      <p:cNvPr id="0" name=""/>
                      <p:cNvPicPr/>
                      <p:nvPr/>
                    </p:nvPicPr>
                    <p:blipFill>
                      <a:blip r:embed="rId9"/>
                      <a:stretch>
                        <a:fillRect/>
                      </a:stretch>
                    </p:blipFill>
                    <p:spPr>
                      <a:xfrm>
                        <a:off x="1219200" y="5029201"/>
                        <a:ext cx="249382" cy="304800"/>
                      </a:xfrm>
                      <a:prstGeom prst="rect">
                        <a:avLst/>
                      </a:prstGeom>
                    </p:spPr>
                  </p:pic>
                </p:oleObj>
              </mc:Fallback>
            </mc:AlternateContent>
          </a:graphicData>
        </a:graphic>
      </p:graphicFrame>
      <p:graphicFrame>
        <p:nvGraphicFramePr>
          <p:cNvPr id="4" name="Αντικείμενο 3"/>
          <p:cNvGraphicFramePr>
            <a:graphicFrameLocks noChangeAspect="1"/>
          </p:cNvGraphicFramePr>
          <p:nvPr>
            <p:extLst>
              <p:ext uri="{D42A27DB-BD31-4B8C-83A1-F6EECF244321}">
                <p14:modId xmlns:p14="http://schemas.microsoft.com/office/powerpoint/2010/main" val="3861030871"/>
              </p:ext>
            </p:extLst>
          </p:nvPr>
        </p:nvGraphicFramePr>
        <p:xfrm>
          <a:off x="5257800" y="4896484"/>
          <a:ext cx="241301" cy="265431"/>
        </p:xfrm>
        <a:graphic>
          <a:graphicData uri="http://schemas.openxmlformats.org/presentationml/2006/ole">
            <mc:AlternateContent xmlns:mc="http://schemas.openxmlformats.org/markup-compatibility/2006">
              <mc:Choice xmlns:v="urn:schemas-microsoft-com:vml" Requires="v">
                <p:oleObj spid="_x0000_s48223" name="Equation" r:id="rId10" imgW="126720" imgH="139680" progId="Equation.DSMT4">
                  <p:embed/>
                </p:oleObj>
              </mc:Choice>
              <mc:Fallback>
                <p:oleObj name="Equation" r:id="rId10" imgW="126720" imgH="139680" progId="Equation.DSMT4">
                  <p:embed/>
                  <p:pic>
                    <p:nvPicPr>
                      <p:cNvPr id="0" name=""/>
                      <p:cNvPicPr/>
                      <p:nvPr/>
                    </p:nvPicPr>
                    <p:blipFill>
                      <a:blip r:embed="rId11"/>
                      <a:stretch>
                        <a:fillRect/>
                      </a:stretch>
                    </p:blipFill>
                    <p:spPr>
                      <a:xfrm>
                        <a:off x="5257800" y="4896484"/>
                        <a:ext cx="241301" cy="265431"/>
                      </a:xfrm>
                      <a:prstGeom prst="rect">
                        <a:avLst/>
                      </a:prstGeom>
                    </p:spPr>
                  </p:pic>
                </p:oleObj>
              </mc:Fallback>
            </mc:AlternateContent>
          </a:graphicData>
        </a:graphic>
      </p:graphicFrame>
    </p:spTree>
    <p:extLst>
      <p:ext uri="{BB962C8B-B14F-4D97-AF65-F5344CB8AC3E}">
        <p14:creationId xmlns:p14="http://schemas.microsoft.com/office/powerpoint/2010/main" val="30523076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4"/>
          <p:cNvSpPr>
            <a:spLocks noGrp="1" noChangeArrowheads="1"/>
          </p:cNvSpPr>
          <p:nvPr>
            <p:ph type="title"/>
          </p:nvPr>
        </p:nvSpPr>
        <p:spPr>
          <a:xfrm>
            <a:off x="457200" y="277814"/>
            <a:ext cx="8229600" cy="768350"/>
          </a:xfrm>
        </p:spPr>
        <p:txBody>
          <a:bodyPr/>
          <a:lstStyle/>
          <a:p>
            <a:r>
              <a:rPr lang="en-US" altLang="el-GR" sz="3200" b="1" dirty="0" smtClean="0">
                <a:solidFill>
                  <a:srgbClr val="C00000"/>
                </a:solidFill>
                <a:latin typeface="Arno Pro Caption" panose="02020502040506020403" pitchFamily="18" charset="0"/>
              </a:rPr>
              <a:t>Differential Equations </a:t>
            </a:r>
          </a:p>
        </p:txBody>
      </p:sp>
      <p:sp>
        <p:nvSpPr>
          <p:cNvPr id="19459" name="Rectangle 5"/>
          <p:cNvSpPr>
            <a:spLocks noGrp="1" noChangeArrowheads="1"/>
          </p:cNvSpPr>
          <p:nvPr>
            <p:ph type="body" sz="half" idx="1"/>
          </p:nvPr>
        </p:nvSpPr>
        <p:spPr>
          <a:xfrm>
            <a:off x="3048000" y="1187451"/>
            <a:ext cx="2590800" cy="838200"/>
          </a:xfrm>
          <a:solidFill>
            <a:srgbClr val="CCFFFF">
              <a:alpha val="46000"/>
            </a:srgbClr>
          </a:solidFill>
          <a:ln w="57150" cmpd="thinThick">
            <a:solidFill>
              <a:srgbClr val="0000FF"/>
            </a:solidFill>
            <a:miter lim="800000"/>
            <a:headEnd/>
            <a:tailEnd/>
          </a:ln>
        </p:spPr>
        <p:txBody>
          <a:bodyPr/>
          <a:lstStyle/>
          <a:p>
            <a:pPr algn="ctr">
              <a:lnSpc>
                <a:spcPct val="80000"/>
              </a:lnSpc>
              <a:buFont typeface="Wingdings" pitchFamily="2" charset="2"/>
              <a:buNone/>
            </a:pPr>
            <a:r>
              <a:rPr lang="en-US" altLang="el-GR" sz="1400" dirty="0" smtClean="0">
                <a:solidFill>
                  <a:srgbClr val="C00000"/>
                </a:solidFill>
                <a:latin typeface="Arno Pro Caption" panose="02020502040506020403" pitchFamily="18" charset="0"/>
              </a:rPr>
              <a:t>   </a:t>
            </a:r>
            <a:r>
              <a:rPr lang="en-US" altLang="el-GR" sz="2400" b="1" dirty="0" smtClean="0">
                <a:solidFill>
                  <a:srgbClr val="C00000"/>
                </a:solidFill>
                <a:latin typeface="Arno Pro Caption" panose="02020502040506020403" pitchFamily="18" charset="0"/>
              </a:rPr>
              <a:t>Differential</a:t>
            </a:r>
          </a:p>
          <a:p>
            <a:pPr algn="ctr">
              <a:lnSpc>
                <a:spcPct val="80000"/>
              </a:lnSpc>
              <a:buFont typeface="Wingdings" pitchFamily="2" charset="2"/>
              <a:buNone/>
            </a:pPr>
            <a:r>
              <a:rPr lang="en-US" altLang="el-GR" sz="2400" b="1" dirty="0" smtClean="0">
                <a:solidFill>
                  <a:srgbClr val="C00000"/>
                </a:solidFill>
                <a:latin typeface="Arno Pro Caption" panose="02020502040506020403" pitchFamily="18" charset="0"/>
              </a:rPr>
              <a:t>Equations</a:t>
            </a:r>
            <a:endParaRPr lang="en-US" altLang="el-GR" sz="2000" b="1" dirty="0" smtClean="0">
              <a:solidFill>
                <a:srgbClr val="C00000"/>
              </a:solidFill>
              <a:latin typeface="Arno Pro Caption" panose="02020502040506020403" pitchFamily="18" charset="0"/>
            </a:endParaRPr>
          </a:p>
        </p:txBody>
      </p:sp>
      <p:graphicFrame>
        <p:nvGraphicFramePr>
          <p:cNvPr id="19460" name="Object 6"/>
          <p:cNvGraphicFramePr>
            <a:graphicFrameLocks noGrp="1" noChangeAspect="1"/>
          </p:cNvGraphicFramePr>
          <p:nvPr>
            <p:ph sz="half" idx="2"/>
            <p:extLst/>
          </p:nvPr>
        </p:nvGraphicFramePr>
        <p:xfrm>
          <a:off x="1066800" y="3354388"/>
          <a:ext cx="2973387" cy="1533525"/>
        </p:xfrm>
        <a:graphic>
          <a:graphicData uri="http://schemas.openxmlformats.org/presentationml/2006/ole">
            <mc:AlternateContent xmlns:mc="http://schemas.openxmlformats.org/markup-compatibility/2006">
              <mc:Choice xmlns:v="urn:schemas-microsoft-com:vml" Requires="v">
                <p:oleObj spid="_x0000_s49232" name="Equation" r:id="rId4" imgW="812447" imgH="418918" progId="Equation.3">
                  <p:embed/>
                </p:oleObj>
              </mc:Choice>
              <mc:Fallback>
                <p:oleObj name="Equation" r:id="rId4" imgW="812447" imgH="418918" progId="Equation.3">
                  <p:embed/>
                  <p:pic>
                    <p:nvPicPr>
                      <p:cNvPr id="19460" name="Object 6"/>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3354388"/>
                        <a:ext cx="2973387" cy="1533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054" name="Rectangle 2"/>
          <p:cNvSpPr>
            <a:spLocks noChangeArrowheads="1"/>
          </p:cNvSpPr>
          <p:nvPr/>
        </p:nvSpPr>
        <p:spPr bwMode="auto">
          <a:xfrm>
            <a:off x="4648200" y="2819400"/>
            <a:ext cx="4191000" cy="3429000"/>
          </a:xfrm>
          <a:prstGeom prst="rect">
            <a:avLst/>
          </a:prstGeom>
          <a:solidFill>
            <a:schemeClr val="accent1">
              <a:lumMod val="20000"/>
              <a:lumOff val="80000"/>
              <a:alpha val="6000"/>
            </a:schemeClr>
          </a:solidFill>
          <a:ln w="9525">
            <a:solidFill>
              <a:schemeClr val="tx1"/>
            </a:solidFill>
            <a:miter lim="800000"/>
            <a:headEnd/>
            <a:tailEnd/>
          </a:ln>
        </p:spPr>
        <p:txBody>
          <a:bodyPr wrap="none" anchor="ctr"/>
          <a:lstStyle>
            <a:lvl1pPr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eaLnBrk="0" fontAlgn="base" hangingPunct="0">
              <a:spcBef>
                <a:spcPct val="0"/>
              </a:spcBef>
              <a:spcAft>
                <a:spcPct val="0"/>
              </a:spcAft>
              <a:defRPr>
                <a:solidFill>
                  <a:schemeClr val="tx1"/>
                </a:solidFill>
                <a:latin typeface="Verdana" pitchFamily="34" charset="0"/>
                <a:cs typeface="Arial" charset="0"/>
              </a:defRPr>
            </a:lvl6pPr>
            <a:lvl7pPr marL="2971800" indent="-228600" eaLnBrk="0" fontAlgn="base" hangingPunct="0">
              <a:spcBef>
                <a:spcPct val="0"/>
              </a:spcBef>
              <a:spcAft>
                <a:spcPct val="0"/>
              </a:spcAft>
              <a:defRPr>
                <a:solidFill>
                  <a:schemeClr val="tx1"/>
                </a:solidFill>
                <a:latin typeface="Verdana" pitchFamily="34" charset="0"/>
                <a:cs typeface="Arial" charset="0"/>
              </a:defRPr>
            </a:lvl7pPr>
            <a:lvl8pPr marL="3429000" indent="-228600" eaLnBrk="0" fontAlgn="base" hangingPunct="0">
              <a:spcBef>
                <a:spcPct val="0"/>
              </a:spcBef>
              <a:spcAft>
                <a:spcPct val="0"/>
              </a:spcAft>
              <a:defRPr>
                <a:solidFill>
                  <a:schemeClr val="tx1"/>
                </a:solidFill>
                <a:latin typeface="Verdana" pitchFamily="34" charset="0"/>
                <a:cs typeface="Arial" charset="0"/>
              </a:defRPr>
            </a:lvl8pPr>
            <a:lvl9pPr marL="3886200" indent="-228600" eaLnBrk="0" fontAlgn="base" hangingPunct="0">
              <a:spcBef>
                <a:spcPct val="0"/>
              </a:spcBef>
              <a:spcAft>
                <a:spcPct val="0"/>
              </a:spcAft>
              <a:defRPr>
                <a:solidFill>
                  <a:schemeClr val="tx1"/>
                </a:solidFill>
                <a:latin typeface="Verdana" pitchFamily="34" charset="0"/>
                <a:cs typeface="Arial" charset="0"/>
              </a:defRPr>
            </a:lvl9pPr>
          </a:lstStyle>
          <a:p>
            <a:pPr algn="ctr" eaLnBrk="1" hangingPunct="1">
              <a:defRPr/>
            </a:pPr>
            <a:r>
              <a:rPr lang="en-US" altLang="el-GR" sz="2000" b="1" dirty="0" smtClean="0">
                <a:solidFill>
                  <a:srgbClr val="0000FF"/>
                </a:solidFill>
                <a:latin typeface="Arno Pro Caption" panose="02020502040506020403" pitchFamily="18" charset="0"/>
              </a:rPr>
              <a:t>Partial Differential Equations</a:t>
            </a:r>
          </a:p>
          <a:p>
            <a:pPr algn="ctr" eaLnBrk="1" hangingPunct="1">
              <a:defRPr/>
            </a:pPr>
            <a:endParaRPr lang="en-US" altLang="el-GR" sz="2000" b="1" dirty="0" smtClean="0">
              <a:solidFill>
                <a:srgbClr val="0000FF"/>
              </a:solidFill>
              <a:latin typeface="Arno Pro Caption" panose="02020502040506020403" pitchFamily="18" charset="0"/>
            </a:endParaRPr>
          </a:p>
          <a:p>
            <a:pPr algn="ctr" eaLnBrk="1" hangingPunct="1">
              <a:defRPr/>
            </a:pPr>
            <a:endParaRPr lang="en-US" altLang="el-GR" sz="2000" b="1" dirty="0" smtClean="0">
              <a:latin typeface="Arno Pro Caption" panose="02020502040506020403" pitchFamily="18" charset="0"/>
            </a:endParaRPr>
          </a:p>
          <a:p>
            <a:pPr algn="ctr" eaLnBrk="1" hangingPunct="1">
              <a:defRPr/>
            </a:pPr>
            <a:endParaRPr lang="en-US" altLang="el-GR" sz="2000" dirty="0" smtClean="0">
              <a:latin typeface="Arno Pro Caption" panose="02020502040506020403" pitchFamily="18" charset="0"/>
            </a:endParaRPr>
          </a:p>
          <a:p>
            <a:pPr algn="ctr" eaLnBrk="1" hangingPunct="1">
              <a:defRPr/>
            </a:pPr>
            <a:endParaRPr lang="en-US" altLang="el-GR" dirty="0" smtClean="0">
              <a:latin typeface="Arno Pro Caption" panose="02020502040506020403" pitchFamily="18" charset="0"/>
            </a:endParaRPr>
          </a:p>
          <a:p>
            <a:pPr algn="ctr" eaLnBrk="1" hangingPunct="1">
              <a:defRPr/>
            </a:pPr>
            <a:endParaRPr lang="en-US" altLang="el-GR" dirty="0" smtClean="0">
              <a:latin typeface="Arno Pro Caption" panose="02020502040506020403" pitchFamily="18" charset="0"/>
            </a:endParaRPr>
          </a:p>
          <a:p>
            <a:pPr algn="ctr" eaLnBrk="1" hangingPunct="1">
              <a:defRPr/>
            </a:pPr>
            <a:r>
              <a:rPr lang="en-US" altLang="el-GR" sz="2400" dirty="0" smtClean="0">
                <a:solidFill>
                  <a:srgbClr val="FF0000"/>
                </a:solidFill>
                <a:latin typeface="Arno Pro Caption" panose="02020502040506020403" pitchFamily="18" charset="0"/>
              </a:rPr>
              <a:t>involve one or more </a:t>
            </a:r>
          </a:p>
          <a:p>
            <a:pPr algn="ctr" eaLnBrk="1" hangingPunct="1">
              <a:defRPr/>
            </a:pPr>
            <a:r>
              <a:rPr lang="en-US" altLang="el-GR" sz="2400" u="sng" dirty="0" smtClean="0">
                <a:solidFill>
                  <a:srgbClr val="FF0000"/>
                </a:solidFill>
                <a:latin typeface="Arno Pro Caption" panose="02020502040506020403" pitchFamily="18" charset="0"/>
              </a:rPr>
              <a:t>partial derivatives</a:t>
            </a:r>
            <a:r>
              <a:rPr lang="en-US" altLang="el-GR" sz="2400" dirty="0" smtClean="0">
                <a:solidFill>
                  <a:srgbClr val="FF0000"/>
                </a:solidFill>
                <a:latin typeface="Arno Pro Caption" panose="02020502040506020403" pitchFamily="18" charset="0"/>
              </a:rPr>
              <a:t> of </a:t>
            </a:r>
          </a:p>
          <a:p>
            <a:pPr algn="ctr" eaLnBrk="1" hangingPunct="1">
              <a:defRPr/>
            </a:pPr>
            <a:r>
              <a:rPr lang="en-US" altLang="el-GR" sz="2400" dirty="0" smtClean="0">
                <a:solidFill>
                  <a:srgbClr val="FF0000"/>
                </a:solidFill>
                <a:latin typeface="Arno Pro Caption" panose="02020502040506020403" pitchFamily="18" charset="0"/>
              </a:rPr>
              <a:t>unknown functions</a:t>
            </a:r>
          </a:p>
        </p:txBody>
      </p:sp>
      <p:sp>
        <p:nvSpPr>
          <p:cNvPr id="2055" name="Rectangle 3"/>
          <p:cNvSpPr>
            <a:spLocks noChangeArrowheads="1"/>
          </p:cNvSpPr>
          <p:nvPr/>
        </p:nvSpPr>
        <p:spPr bwMode="auto">
          <a:xfrm>
            <a:off x="381000" y="2823586"/>
            <a:ext cx="4114800" cy="3429000"/>
          </a:xfrm>
          <a:prstGeom prst="rect">
            <a:avLst/>
          </a:prstGeom>
          <a:solidFill>
            <a:schemeClr val="accent1">
              <a:lumMod val="20000"/>
              <a:lumOff val="80000"/>
              <a:alpha val="6000"/>
            </a:schemeClr>
          </a:solidFill>
          <a:ln w="9525">
            <a:solidFill>
              <a:schemeClr val="tx1"/>
            </a:solidFill>
            <a:miter lim="800000"/>
            <a:headEnd/>
            <a:tailEnd/>
          </a:ln>
        </p:spPr>
        <p:txBody>
          <a:bodyPr wrap="none" anchor="ctr"/>
          <a:lstStyle>
            <a:lvl1pPr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eaLnBrk="0" fontAlgn="base" hangingPunct="0">
              <a:spcBef>
                <a:spcPct val="0"/>
              </a:spcBef>
              <a:spcAft>
                <a:spcPct val="0"/>
              </a:spcAft>
              <a:defRPr>
                <a:solidFill>
                  <a:schemeClr val="tx1"/>
                </a:solidFill>
                <a:latin typeface="Verdana" pitchFamily="34" charset="0"/>
                <a:cs typeface="Arial" charset="0"/>
              </a:defRPr>
            </a:lvl6pPr>
            <a:lvl7pPr marL="2971800" indent="-228600" eaLnBrk="0" fontAlgn="base" hangingPunct="0">
              <a:spcBef>
                <a:spcPct val="0"/>
              </a:spcBef>
              <a:spcAft>
                <a:spcPct val="0"/>
              </a:spcAft>
              <a:defRPr>
                <a:solidFill>
                  <a:schemeClr val="tx1"/>
                </a:solidFill>
                <a:latin typeface="Verdana" pitchFamily="34" charset="0"/>
                <a:cs typeface="Arial" charset="0"/>
              </a:defRPr>
            </a:lvl7pPr>
            <a:lvl8pPr marL="3429000" indent="-228600" eaLnBrk="0" fontAlgn="base" hangingPunct="0">
              <a:spcBef>
                <a:spcPct val="0"/>
              </a:spcBef>
              <a:spcAft>
                <a:spcPct val="0"/>
              </a:spcAft>
              <a:defRPr>
                <a:solidFill>
                  <a:schemeClr val="tx1"/>
                </a:solidFill>
                <a:latin typeface="Verdana" pitchFamily="34" charset="0"/>
                <a:cs typeface="Arial" charset="0"/>
              </a:defRPr>
            </a:lvl8pPr>
            <a:lvl9pPr marL="3886200" indent="-228600" eaLnBrk="0" fontAlgn="base" hangingPunct="0">
              <a:spcBef>
                <a:spcPct val="0"/>
              </a:spcBef>
              <a:spcAft>
                <a:spcPct val="0"/>
              </a:spcAft>
              <a:defRPr>
                <a:solidFill>
                  <a:schemeClr val="tx1"/>
                </a:solidFill>
                <a:latin typeface="Verdana" pitchFamily="34" charset="0"/>
                <a:cs typeface="Arial" charset="0"/>
              </a:defRPr>
            </a:lvl9pPr>
          </a:lstStyle>
          <a:p>
            <a:pPr algn="ctr" eaLnBrk="1" hangingPunct="1">
              <a:defRPr/>
            </a:pPr>
            <a:r>
              <a:rPr lang="en-US" altLang="el-GR" b="1" dirty="0" smtClean="0">
                <a:solidFill>
                  <a:srgbClr val="0000FF"/>
                </a:solidFill>
                <a:latin typeface="Arno Pro Caption" panose="02020502040506020403" pitchFamily="18" charset="0"/>
              </a:rPr>
              <a:t>Ordinary Differential Equations</a:t>
            </a:r>
          </a:p>
          <a:p>
            <a:pPr algn="ctr" eaLnBrk="1" hangingPunct="1">
              <a:defRPr/>
            </a:pPr>
            <a:endParaRPr lang="en-US" altLang="el-GR" b="1" dirty="0" smtClean="0">
              <a:latin typeface="Arno Pro Caption" panose="02020502040506020403" pitchFamily="18" charset="0"/>
            </a:endParaRPr>
          </a:p>
          <a:p>
            <a:pPr algn="ctr" eaLnBrk="1" hangingPunct="1">
              <a:defRPr/>
            </a:pPr>
            <a:endParaRPr lang="en-US" altLang="el-GR" b="1" dirty="0" smtClean="0">
              <a:latin typeface="Arno Pro Caption" panose="02020502040506020403" pitchFamily="18" charset="0"/>
            </a:endParaRPr>
          </a:p>
          <a:p>
            <a:pPr algn="ctr" eaLnBrk="1" hangingPunct="1">
              <a:defRPr/>
            </a:pPr>
            <a:endParaRPr lang="en-US" altLang="el-GR" dirty="0" smtClean="0">
              <a:latin typeface="Arno Pro Caption" panose="02020502040506020403" pitchFamily="18" charset="0"/>
            </a:endParaRPr>
          </a:p>
          <a:p>
            <a:pPr algn="ctr" eaLnBrk="1" hangingPunct="1">
              <a:defRPr/>
            </a:pPr>
            <a:endParaRPr lang="en-US" altLang="el-GR" dirty="0" smtClean="0">
              <a:latin typeface="Arno Pro Caption" panose="02020502040506020403" pitchFamily="18" charset="0"/>
            </a:endParaRPr>
          </a:p>
          <a:p>
            <a:pPr algn="ctr" eaLnBrk="1" hangingPunct="1">
              <a:defRPr/>
            </a:pPr>
            <a:endParaRPr lang="en-US" altLang="el-GR" dirty="0" smtClean="0">
              <a:latin typeface="Arno Pro Caption" panose="02020502040506020403" pitchFamily="18" charset="0"/>
            </a:endParaRPr>
          </a:p>
          <a:p>
            <a:pPr algn="ctr" eaLnBrk="1" hangingPunct="1">
              <a:spcBef>
                <a:spcPts val="0"/>
              </a:spcBef>
              <a:defRPr/>
            </a:pPr>
            <a:r>
              <a:rPr lang="en-US" altLang="el-GR" sz="2400" dirty="0" smtClean="0">
                <a:solidFill>
                  <a:srgbClr val="00B050"/>
                </a:solidFill>
                <a:latin typeface="Arno Pro Caption" panose="02020502040506020403" pitchFamily="18" charset="0"/>
              </a:rPr>
              <a:t>involve one or more </a:t>
            </a:r>
          </a:p>
          <a:p>
            <a:pPr algn="ctr" eaLnBrk="1" hangingPunct="1">
              <a:spcBef>
                <a:spcPts val="0"/>
              </a:spcBef>
              <a:defRPr/>
            </a:pPr>
            <a:r>
              <a:rPr lang="en-US" altLang="el-GR" sz="2400" u="sng" dirty="0" smtClean="0">
                <a:solidFill>
                  <a:srgbClr val="00B050"/>
                </a:solidFill>
                <a:latin typeface="Arno Pro Caption" panose="02020502040506020403" pitchFamily="18" charset="0"/>
              </a:rPr>
              <a:t>Ordinary derivatives</a:t>
            </a:r>
            <a:r>
              <a:rPr lang="en-US" altLang="el-GR" sz="2400" dirty="0" smtClean="0">
                <a:solidFill>
                  <a:srgbClr val="00B050"/>
                </a:solidFill>
                <a:latin typeface="Arno Pro Caption" panose="02020502040506020403" pitchFamily="18" charset="0"/>
              </a:rPr>
              <a:t> of </a:t>
            </a:r>
          </a:p>
          <a:p>
            <a:pPr algn="ctr" eaLnBrk="1" hangingPunct="1">
              <a:spcBef>
                <a:spcPts val="0"/>
              </a:spcBef>
              <a:defRPr/>
            </a:pPr>
            <a:r>
              <a:rPr lang="en-US" altLang="el-GR" sz="2400" dirty="0" smtClean="0">
                <a:solidFill>
                  <a:srgbClr val="00B050"/>
                </a:solidFill>
                <a:latin typeface="Arno Pro Caption" panose="02020502040506020403" pitchFamily="18" charset="0"/>
              </a:rPr>
              <a:t>unknown functions</a:t>
            </a:r>
          </a:p>
        </p:txBody>
      </p:sp>
      <p:cxnSp>
        <p:nvCxnSpPr>
          <p:cNvPr id="19464" name="AutoShape 7"/>
          <p:cNvCxnSpPr>
            <a:cxnSpLocks noChangeShapeType="1"/>
            <a:stCxn id="19459" idx="2"/>
            <a:endCxn id="2055" idx="0"/>
          </p:cNvCxnSpPr>
          <p:nvPr/>
        </p:nvCxnSpPr>
        <p:spPr bwMode="auto">
          <a:xfrm rot="5400000">
            <a:off x="2991933" y="1472118"/>
            <a:ext cx="797935" cy="1905000"/>
          </a:xfrm>
          <a:prstGeom prst="bentConnector3">
            <a:avLst>
              <a:gd name="adj1" fmla="val 50000"/>
            </a:avLst>
          </a:prstGeom>
          <a:noFill/>
          <a:ln w="38100">
            <a:solidFill>
              <a:srgbClr val="FF0000"/>
            </a:solidFill>
            <a:miter lim="800000"/>
            <a:headEnd/>
            <a:tailEnd type="triangle" w="med" len="med"/>
          </a:ln>
          <a:extLst>
            <a:ext uri="{909E8E84-426E-40DD-AFC4-6F175D3DCCD1}">
              <a14:hiddenFill xmlns:a14="http://schemas.microsoft.com/office/drawing/2010/main">
                <a:noFill/>
              </a14:hiddenFill>
            </a:ext>
          </a:extLst>
        </p:spPr>
      </p:cxnSp>
      <p:graphicFrame>
        <p:nvGraphicFramePr>
          <p:cNvPr id="19465" name="Object 8"/>
          <p:cNvGraphicFramePr>
            <a:graphicFrameLocks noChangeAspect="1"/>
          </p:cNvGraphicFramePr>
          <p:nvPr>
            <p:extLst>
              <p:ext uri="{D42A27DB-BD31-4B8C-83A1-F6EECF244321}">
                <p14:modId xmlns:p14="http://schemas.microsoft.com/office/powerpoint/2010/main" val="546658125"/>
              </p:ext>
            </p:extLst>
          </p:nvPr>
        </p:nvGraphicFramePr>
        <p:xfrm>
          <a:off x="4941888" y="3352800"/>
          <a:ext cx="3241675" cy="1535113"/>
        </p:xfrm>
        <a:graphic>
          <a:graphicData uri="http://schemas.openxmlformats.org/presentationml/2006/ole">
            <mc:AlternateContent xmlns:mc="http://schemas.openxmlformats.org/markup-compatibility/2006">
              <mc:Choice xmlns:v="urn:schemas-microsoft-com:vml" Requires="v">
                <p:oleObj spid="_x0000_s49233" name="Equation" r:id="rId6" imgW="939600" imgH="444240" progId="Equation.DSMT4">
                  <p:embed/>
                </p:oleObj>
              </mc:Choice>
              <mc:Fallback>
                <p:oleObj name="Equation" r:id="rId6" imgW="939600" imgH="444240" progId="Equation.DSMT4">
                  <p:embed/>
                  <p:pic>
                    <p:nvPicPr>
                      <p:cNvPr id="19465" name="Object 8"/>
                      <p:cNvPicPr>
                        <a:picLocks noChangeAspect="1" noChangeArrowheads="1"/>
                      </p:cNvPicPr>
                      <p:nvPr/>
                    </p:nvPicPr>
                    <p:blipFill>
                      <a:blip r:embed="rId7"/>
                      <a:srcRect/>
                      <a:stretch>
                        <a:fillRect/>
                      </a:stretch>
                    </p:blipFill>
                    <p:spPr bwMode="auto">
                      <a:xfrm>
                        <a:off x="4941888" y="3352800"/>
                        <a:ext cx="3241675" cy="1535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19466" name="AutoShape 9"/>
          <p:cNvCxnSpPr>
            <a:cxnSpLocks noChangeShapeType="1"/>
            <a:stCxn id="19459" idx="2"/>
            <a:endCxn id="2054" idx="0"/>
          </p:cNvCxnSpPr>
          <p:nvPr/>
        </p:nvCxnSpPr>
        <p:spPr bwMode="auto">
          <a:xfrm rot="16200000" flipH="1">
            <a:off x="5146676" y="1222375"/>
            <a:ext cx="793749" cy="2400300"/>
          </a:xfrm>
          <a:prstGeom prst="bentConnector3">
            <a:avLst>
              <a:gd name="adj1" fmla="val 50000"/>
            </a:avLst>
          </a:prstGeom>
          <a:noFill/>
          <a:ln w="38100">
            <a:solidFill>
              <a:srgbClr val="FF0000"/>
            </a:solidFill>
            <a:miter lim="800000"/>
            <a:headEnd/>
            <a:tailEnd type="triangle" w="med" len="med"/>
          </a:ln>
          <a:extLst>
            <a:ext uri="{909E8E84-426E-40DD-AFC4-6F175D3DCCD1}">
              <a14:hiddenFill xmlns:a14="http://schemas.microsoft.com/office/drawing/2010/main">
                <a:noFill/>
              </a14:hiddenFill>
            </a:ext>
          </a:extLst>
        </p:spPr>
      </p:cxnSp>
      <p:sp>
        <p:nvSpPr>
          <p:cNvPr id="2" name="Slide Number Placeholder 1"/>
          <p:cNvSpPr>
            <a:spLocks noGrp="1"/>
          </p:cNvSpPr>
          <p:nvPr>
            <p:ph type="sldNum" sz="quarter" idx="12"/>
          </p:nvPr>
        </p:nvSpPr>
        <p:spPr/>
        <p:txBody>
          <a:bodyPr/>
          <a:lstStyle/>
          <a:p>
            <a:pPr>
              <a:defRPr/>
            </a:pPr>
            <a:fld id="{5DFD17EB-2929-4DC4-9782-C30E2532AC9D}" type="slidenum">
              <a:rPr lang="ar-SA" b="0" smtClean="0"/>
              <a:pPr>
                <a:defRPr/>
              </a:pPr>
              <a:t>8</a:t>
            </a:fld>
            <a:endParaRPr lang="en-US" b="0" dirty="0"/>
          </a:p>
        </p:txBody>
      </p:sp>
    </p:spTree>
    <p:extLst>
      <p:ext uri="{BB962C8B-B14F-4D97-AF65-F5344CB8AC3E}">
        <p14:creationId xmlns:p14="http://schemas.microsoft.com/office/powerpoint/2010/main" val="5399536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450" name="Rectangle 2"/>
          <p:cNvSpPr>
            <a:spLocks noGrp="1" noChangeArrowheads="1"/>
          </p:cNvSpPr>
          <p:nvPr>
            <p:ph type="title"/>
          </p:nvPr>
        </p:nvSpPr>
        <p:spPr>
          <a:xfrm>
            <a:off x="457200" y="274638"/>
            <a:ext cx="8229600" cy="792162"/>
          </a:xfrm>
        </p:spPr>
        <p:txBody>
          <a:bodyPr rtlCol="0">
            <a:normAutofit/>
          </a:bodyPr>
          <a:lstStyle/>
          <a:p>
            <a:pPr fontAlgn="auto">
              <a:spcAft>
                <a:spcPts val="0"/>
              </a:spcAft>
              <a:defRPr/>
            </a:pPr>
            <a:r>
              <a:rPr lang="en-US" sz="3200" b="1" dirty="0" smtClean="0">
                <a:solidFill>
                  <a:srgbClr val="00B050"/>
                </a:solidFill>
                <a:latin typeface="Arno Pro Caption" panose="02020502040506020403" pitchFamily="18" charset="0"/>
              </a:rPr>
              <a:t>Ordinary Differential Equations</a:t>
            </a:r>
          </a:p>
        </p:txBody>
      </p:sp>
      <p:graphicFrame>
        <p:nvGraphicFramePr>
          <p:cNvPr id="20484" name="Object 3"/>
          <p:cNvGraphicFramePr>
            <a:graphicFrameLocks noChangeAspect="1"/>
          </p:cNvGraphicFramePr>
          <p:nvPr>
            <p:extLst/>
          </p:nvPr>
        </p:nvGraphicFramePr>
        <p:xfrm>
          <a:off x="461963" y="3048000"/>
          <a:ext cx="4562475" cy="2351088"/>
        </p:xfrm>
        <a:graphic>
          <a:graphicData uri="http://schemas.openxmlformats.org/presentationml/2006/ole">
            <mc:AlternateContent xmlns:mc="http://schemas.openxmlformats.org/markup-compatibility/2006">
              <mc:Choice xmlns:v="urn:schemas-microsoft-com:vml" Requires="v">
                <p:oleObj spid="_x0000_s50217" name="Equation" r:id="rId4" imgW="2019240" imgH="1041120" progId="Equation.DSMT4">
                  <p:embed/>
                </p:oleObj>
              </mc:Choice>
              <mc:Fallback>
                <p:oleObj name="Equation" r:id="rId4" imgW="2019240" imgH="1041120" progId="Equation.DSMT4">
                  <p:embed/>
                  <p:pic>
                    <p:nvPicPr>
                      <p:cNvPr id="20484" name="Object 3"/>
                      <p:cNvPicPr>
                        <a:picLocks noChangeAspect="1" noChangeArrowheads="1"/>
                      </p:cNvPicPr>
                      <p:nvPr/>
                    </p:nvPicPr>
                    <p:blipFill>
                      <a:blip r:embed="rId5"/>
                      <a:srcRect/>
                      <a:stretch>
                        <a:fillRect/>
                      </a:stretch>
                    </p:blipFill>
                    <p:spPr bwMode="auto">
                      <a:xfrm>
                        <a:off x="461963" y="3048000"/>
                        <a:ext cx="4562475" cy="2351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0485" name="Text Box 4"/>
          <p:cNvSpPr txBox="1">
            <a:spLocks noChangeArrowheads="1"/>
          </p:cNvSpPr>
          <p:nvPr/>
        </p:nvSpPr>
        <p:spPr bwMode="auto">
          <a:xfrm>
            <a:off x="459971" y="1266190"/>
            <a:ext cx="8153400" cy="1200329"/>
          </a:xfrm>
          <a:prstGeom prst="rect">
            <a:avLst/>
          </a:prstGeom>
          <a:solidFill>
            <a:schemeClr val="bg2"/>
          </a:solidFill>
          <a:ln>
            <a:noFill/>
          </a:ln>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fontAlgn="base">
              <a:spcBef>
                <a:spcPct val="20000"/>
              </a:spcBef>
              <a:spcAft>
                <a:spcPct val="0"/>
              </a:spcAft>
              <a:buFont typeface="Arial" charset="0"/>
              <a:buChar char="»"/>
              <a:defRPr sz="2000">
                <a:solidFill>
                  <a:schemeClr val="tx1"/>
                </a:solidFill>
                <a:latin typeface="Calibri" pitchFamily="34" charset="0"/>
              </a:defRPr>
            </a:lvl6pPr>
            <a:lvl7pPr marL="2971800" indent="-228600" fontAlgn="base">
              <a:spcBef>
                <a:spcPct val="20000"/>
              </a:spcBef>
              <a:spcAft>
                <a:spcPct val="0"/>
              </a:spcAft>
              <a:buFont typeface="Arial" charset="0"/>
              <a:buChar char="»"/>
              <a:defRPr sz="2000">
                <a:solidFill>
                  <a:schemeClr val="tx1"/>
                </a:solidFill>
                <a:latin typeface="Calibri" pitchFamily="34" charset="0"/>
              </a:defRPr>
            </a:lvl7pPr>
            <a:lvl8pPr marL="3429000" indent="-228600" fontAlgn="base">
              <a:spcBef>
                <a:spcPct val="20000"/>
              </a:spcBef>
              <a:spcAft>
                <a:spcPct val="0"/>
              </a:spcAft>
              <a:buFont typeface="Arial" charset="0"/>
              <a:buChar char="»"/>
              <a:defRPr sz="2000">
                <a:solidFill>
                  <a:schemeClr val="tx1"/>
                </a:solidFill>
                <a:latin typeface="Calibri" pitchFamily="34" charset="0"/>
              </a:defRPr>
            </a:lvl8pPr>
            <a:lvl9pPr marL="3886200" indent="-228600" fontAlgn="base">
              <a:spcBef>
                <a:spcPct val="20000"/>
              </a:spcBef>
              <a:spcAft>
                <a:spcPct val="0"/>
              </a:spcAft>
              <a:buFont typeface="Arial" charset="0"/>
              <a:buChar char="»"/>
              <a:defRPr sz="2000">
                <a:solidFill>
                  <a:schemeClr val="tx1"/>
                </a:solidFill>
                <a:latin typeface="Calibri" pitchFamily="34" charset="0"/>
              </a:defRPr>
            </a:lvl9pPr>
          </a:lstStyle>
          <a:p>
            <a:pPr>
              <a:spcBef>
                <a:spcPct val="50000"/>
              </a:spcBef>
              <a:buFontTx/>
              <a:buNone/>
            </a:pPr>
            <a:r>
              <a:rPr lang="en-US" altLang="el-GR" sz="2400" b="1">
                <a:solidFill>
                  <a:schemeClr val="tx2"/>
                </a:solidFill>
                <a:latin typeface="Arno Pro Caption" panose="02020502040506020403" pitchFamily="18" charset="0"/>
              </a:rPr>
              <a:t>Ordinary Differential Equations (ODEs)</a:t>
            </a:r>
            <a:r>
              <a:rPr lang="en-US" altLang="el-GR" sz="2400">
                <a:solidFill>
                  <a:schemeClr val="tx2"/>
                </a:solidFill>
                <a:latin typeface="Arno Pro Caption" panose="02020502040506020403" pitchFamily="18" charset="0"/>
              </a:rPr>
              <a:t> involve one or more ordinary derivatives of unknown functions with respect to one independent variable</a:t>
            </a:r>
          </a:p>
        </p:txBody>
      </p:sp>
      <p:sp>
        <p:nvSpPr>
          <p:cNvPr id="616453" name="AutoShape 5"/>
          <p:cNvSpPr>
            <a:spLocks/>
          </p:cNvSpPr>
          <p:nvPr/>
        </p:nvSpPr>
        <p:spPr bwMode="auto">
          <a:xfrm>
            <a:off x="4800600" y="3810000"/>
            <a:ext cx="3048000" cy="381000"/>
          </a:xfrm>
          <a:prstGeom prst="borderCallout1">
            <a:avLst>
              <a:gd name="adj1" fmla="val 30000"/>
              <a:gd name="adj2" fmla="val -2500"/>
              <a:gd name="adj3" fmla="val 261667"/>
              <a:gd name="adj4" fmla="val -45940"/>
            </a:avLst>
          </a:prstGeom>
          <a:solidFill>
            <a:schemeClr val="accent5">
              <a:lumMod val="20000"/>
              <a:lumOff val="80000"/>
            </a:schemeClr>
          </a:solidFill>
          <a:ln w="9525">
            <a:solidFill>
              <a:schemeClr val="tx1"/>
            </a:solidFill>
            <a:miter lim="800000"/>
            <a:headEnd/>
            <a:tailEnd/>
          </a:ln>
        </p:spPr>
        <p:txBody>
          <a:bodyPr/>
          <a:lstStyle>
            <a:lvl1pPr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eaLnBrk="0" fontAlgn="base" hangingPunct="0">
              <a:spcBef>
                <a:spcPct val="0"/>
              </a:spcBef>
              <a:spcAft>
                <a:spcPct val="0"/>
              </a:spcAft>
              <a:defRPr>
                <a:solidFill>
                  <a:schemeClr val="tx1"/>
                </a:solidFill>
                <a:latin typeface="Verdana" pitchFamily="34" charset="0"/>
                <a:cs typeface="Arial" charset="0"/>
              </a:defRPr>
            </a:lvl6pPr>
            <a:lvl7pPr marL="2971800" indent="-228600" eaLnBrk="0" fontAlgn="base" hangingPunct="0">
              <a:spcBef>
                <a:spcPct val="0"/>
              </a:spcBef>
              <a:spcAft>
                <a:spcPct val="0"/>
              </a:spcAft>
              <a:defRPr>
                <a:solidFill>
                  <a:schemeClr val="tx1"/>
                </a:solidFill>
                <a:latin typeface="Verdana" pitchFamily="34" charset="0"/>
                <a:cs typeface="Arial" charset="0"/>
              </a:defRPr>
            </a:lvl7pPr>
            <a:lvl8pPr marL="3429000" indent="-228600" eaLnBrk="0" fontAlgn="base" hangingPunct="0">
              <a:spcBef>
                <a:spcPct val="0"/>
              </a:spcBef>
              <a:spcAft>
                <a:spcPct val="0"/>
              </a:spcAft>
              <a:defRPr>
                <a:solidFill>
                  <a:schemeClr val="tx1"/>
                </a:solidFill>
                <a:latin typeface="Verdana" pitchFamily="34" charset="0"/>
                <a:cs typeface="Arial" charset="0"/>
              </a:defRPr>
            </a:lvl8pPr>
            <a:lvl9pPr marL="3886200" indent="-228600" eaLnBrk="0" fontAlgn="base" hangingPunct="0">
              <a:spcBef>
                <a:spcPct val="0"/>
              </a:spcBef>
              <a:spcAft>
                <a:spcPct val="0"/>
              </a:spcAft>
              <a:defRPr>
                <a:solidFill>
                  <a:schemeClr val="tx1"/>
                </a:solidFill>
                <a:latin typeface="Verdana" pitchFamily="34" charset="0"/>
                <a:cs typeface="Arial" charset="0"/>
              </a:defRPr>
            </a:lvl9pPr>
          </a:lstStyle>
          <a:p>
            <a:pPr algn="ctr" eaLnBrk="1" hangingPunct="1">
              <a:defRPr/>
            </a:pPr>
            <a:r>
              <a:rPr lang="en-US" altLang="el-GR" sz="2000" i="1" dirty="0" smtClean="0">
                <a:latin typeface="Arno Pro Caption" panose="02020502040506020403" pitchFamily="18" charset="0"/>
              </a:rPr>
              <a:t>x(t)</a:t>
            </a:r>
            <a:r>
              <a:rPr lang="en-US" altLang="el-GR" sz="2000" dirty="0" smtClean="0">
                <a:latin typeface="Arno Pro Caption" panose="02020502040506020403" pitchFamily="18" charset="0"/>
              </a:rPr>
              <a:t>: unknown function</a:t>
            </a:r>
          </a:p>
          <a:p>
            <a:pPr algn="ctr" eaLnBrk="1" hangingPunct="1">
              <a:defRPr/>
            </a:pPr>
            <a:endParaRPr lang="en-US" altLang="el-GR" sz="2000" dirty="0" smtClean="0">
              <a:latin typeface="Arno Pro Caption" panose="02020502040506020403" pitchFamily="18" charset="0"/>
            </a:endParaRPr>
          </a:p>
        </p:txBody>
      </p:sp>
      <p:sp>
        <p:nvSpPr>
          <p:cNvPr id="616454" name="AutoShape 6"/>
          <p:cNvSpPr>
            <a:spLocks/>
          </p:cNvSpPr>
          <p:nvPr/>
        </p:nvSpPr>
        <p:spPr bwMode="auto">
          <a:xfrm>
            <a:off x="5029200" y="5562600"/>
            <a:ext cx="2971800" cy="457200"/>
          </a:xfrm>
          <a:prstGeom prst="borderCallout2">
            <a:avLst>
              <a:gd name="adj1" fmla="val 25000"/>
              <a:gd name="adj2" fmla="val -2565"/>
              <a:gd name="adj3" fmla="val 25000"/>
              <a:gd name="adj4" fmla="val -41185"/>
              <a:gd name="adj5" fmla="val -61458"/>
              <a:gd name="adj6" fmla="val -81356"/>
            </a:avLst>
          </a:prstGeom>
          <a:solidFill>
            <a:schemeClr val="accent5">
              <a:lumMod val="20000"/>
              <a:lumOff val="80000"/>
            </a:schemeClr>
          </a:solidFill>
          <a:ln w="9525">
            <a:solidFill>
              <a:schemeClr val="tx1"/>
            </a:solidFill>
            <a:miter lim="800000"/>
            <a:headEnd/>
            <a:tailEnd/>
          </a:ln>
        </p:spPr>
        <p:txBody>
          <a:bodyPr/>
          <a:lstStyle>
            <a:lvl1pPr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eaLnBrk="0" fontAlgn="base" hangingPunct="0">
              <a:spcBef>
                <a:spcPct val="0"/>
              </a:spcBef>
              <a:spcAft>
                <a:spcPct val="0"/>
              </a:spcAft>
              <a:defRPr>
                <a:solidFill>
                  <a:schemeClr val="tx1"/>
                </a:solidFill>
                <a:latin typeface="Verdana" pitchFamily="34" charset="0"/>
                <a:cs typeface="Arial" charset="0"/>
              </a:defRPr>
            </a:lvl6pPr>
            <a:lvl7pPr marL="2971800" indent="-228600" eaLnBrk="0" fontAlgn="base" hangingPunct="0">
              <a:spcBef>
                <a:spcPct val="0"/>
              </a:spcBef>
              <a:spcAft>
                <a:spcPct val="0"/>
              </a:spcAft>
              <a:defRPr>
                <a:solidFill>
                  <a:schemeClr val="tx1"/>
                </a:solidFill>
                <a:latin typeface="Verdana" pitchFamily="34" charset="0"/>
                <a:cs typeface="Arial" charset="0"/>
              </a:defRPr>
            </a:lvl7pPr>
            <a:lvl8pPr marL="3429000" indent="-228600" eaLnBrk="0" fontAlgn="base" hangingPunct="0">
              <a:spcBef>
                <a:spcPct val="0"/>
              </a:spcBef>
              <a:spcAft>
                <a:spcPct val="0"/>
              </a:spcAft>
              <a:defRPr>
                <a:solidFill>
                  <a:schemeClr val="tx1"/>
                </a:solidFill>
                <a:latin typeface="Verdana" pitchFamily="34" charset="0"/>
                <a:cs typeface="Arial" charset="0"/>
              </a:defRPr>
            </a:lvl8pPr>
            <a:lvl9pPr marL="3886200" indent="-228600" eaLnBrk="0" fontAlgn="base" hangingPunct="0">
              <a:spcBef>
                <a:spcPct val="0"/>
              </a:spcBef>
              <a:spcAft>
                <a:spcPct val="0"/>
              </a:spcAft>
              <a:defRPr>
                <a:solidFill>
                  <a:schemeClr val="tx1"/>
                </a:solidFill>
                <a:latin typeface="Verdana" pitchFamily="34" charset="0"/>
                <a:cs typeface="Arial" charset="0"/>
              </a:defRPr>
            </a:lvl9pPr>
          </a:lstStyle>
          <a:p>
            <a:pPr algn="ctr" eaLnBrk="1" hangingPunct="1">
              <a:defRPr/>
            </a:pPr>
            <a:r>
              <a:rPr lang="en-US" altLang="el-GR" sz="2000" i="1" dirty="0" smtClean="0">
                <a:latin typeface="Arno Pro Caption" panose="02020502040506020403" pitchFamily="18" charset="0"/>
              </a:rPr>
              <a:t>t</a:t>
            </a:r>
            <a:r>
              <a:rPr lang="en-US" altLang="el-GR" sz="2000" dirty="0" smtClean="0">
                <a:latin typeface="Arno Pro Caption" panose="02020502040506020403" pitchFamily="18" charset="0"/>
              </a:rPr>
              <a:t>: independent variable</a:t>
            </a:r>
          </a:p>
        </p:txBody>
      </p:sp>
      <p:sp>
        <p:nvSpPr>
          <p:cNvPr id="2" name="Slide Number Placeholder 1"/>
          <p:cNvSpPr>
            <a:spLocks noGrp="1"/>
          </p:cNvSpPr>
          <p:nvPr>
            <p:ph type="sldNum" sz="quarter" idx="12"/>
          </p:nvPr>
        </p:nvSpPr>
        <p:spPr/>
        <p:txBody>
          <a:bodyPr/>
          <a:lstStyle/>
          <a:p>
            <a:pPr>
              <a:defRPr/>
            </a:pPr>
            <a:fld id="{1CCCA521-1CA5-4D9B-AC10-850ADFFC2AB5}" type="slidenum">
              <a:rPr lang="ar-SA" smtClean="0">
                <a:latin typeface="Berlin Sans FB" panose="020E0602020502020306" pitchFamily="34" charset="0"/>
              </a:rPr>
              <a:pPr>
                <a:defRPr/>
              </a:pPr>
              <a:t>9</a:t>
            </a:fld>
            <a:endParaRPr lang="en-US" dirty="0">
              <a:latin typeface="Berlin Sans FB" panose="020E0602020502020306" pitchFamily="34" charset="0"/>
            </a:endParaRPr>
          </a:p>
        </p:txBody>
      </p:sp>
    </p:spTree>
    <p:extLst>
      <p:ext uri="{BB962C8B-B14F-4D97-AF65-F5344CB8AC3E}">
        <p14:creationId xmlns:p14="http://schemas.microsoft.com/office/powerpoint/2010/main" val="333428359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16453"/>
                                        </p:tgtEl>
                                        <p:attrNameLst>
                                          <p:attrName>style.visibility</p:attrName>
                                        </p:attrNameLst>
                                      </p:cBhvr>
                                      <p:to>
                                        <p:strVal val="visible"/>
                                      </p:to>
                                    </p:set>
                                    <p:anim calcmode="lin" valueType="num">
                                      <p:cBhvr additive="base">
                                        <p:cTn id="7" dur="500" fill="hold"/>
                                        <p:tgtEl>
                                          <p:spTgt spid="616453"/>
                                        </p:tgtEl>
                                        <p:attrNameLst>
                                          <p:attrName>ppt_x</p:attrName>
                                        </p:attrNameLst>
                                      </p:cBhvr>
                                      <p:tavLst>
                                        <p:tav tm="0">
                                          <p:val>
                                            <p:strVal val="0-#ppt_w/2"/>
                                          </p:val>
                                        </p:tav>
                                        <p:tav tm="100000">
                                          <p:val>
                                            <p:strVal val="#ppt_x"/>
                                          </p:val>
                                        </p:tav>
                                      </p:tavLst>
                                    </p:anim>
                                    <p:anim calcmode="lin" valueType="num">
                                      <p:cBhvr additive="base">
                                        <p:cTn id="8" dur="500" fill="hold"/>
                                        <p:tgtEl>
                                          <p:spTgt spid="616453"/>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1" presetClass="entr" presetSubtype="0" fill="hold" grpId="0" nodeType="afterEffect">
                                  <p:stCondLst>
                                    <p:cond delay="0"/>
                                  </p:stCondLst>
                                  <p:childTnLst>
                                    <p:set>
                                      <p:cBhvr>
                                        <p:cTn id="11" dur="1" fill="hold">
                                          <p:stCondLst>
                                            <p:cond delay="499"/>
                                          </p:stCondLst>
                                        </p:cTn>
                                        <p:tgtEl>
                                          <p:spTgt spid="6164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6453" grpId="0" animBg="1" autoUpdateAnimBg="0"/>
      <p:bldP spid="616454" grpId="0" animBg="1" autoUpdateAnimBg="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efanos">
      <a:majorFont>
        <a:latin typeface="Candara"/>
        <a:ea typeface=""/>
        <a:cs typeface=""/>
      </a:majorFont>
      <a:minorFont>
        <a:latin typeface="Arno Pro Captio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13692</TotalTime>
  <Words>3448</Words>
  <Application>Microsoft Office PowerPoint</Application>
  <PresentationFormat>On-screen Show (4:3)</PresentationFormat>
  <Paragraphs>429</Paragraphs>
  <Slides>55</Slides>
  <Notes>21</Notes>
  <HiddenSlides>0</HiddenSlides>
  <MMClips>0</MMClips>
  <ScaleCrop>false</ScaleCrop>
  <HeadingPairs>
    <vt:vector size="8" baseType="variant">
      <vt:variant>
        <vt:lpstr>Fonts Used</vt:lpstr>
      </vt:variant>
      <vt:variant>
        <vt:i4>10</vt:i4>
      </vt:variant>
      <vt:variant>
        <vt:lpstr>Theme</vt:lpstr>
      </vt:variant>
      <vt:variant>
        <vt:i4>1</vt:i4>
      </vt:variant>
      <vt:variant>
        <vt:lpstr>Embedded OLE Servers</vt:lpstr>
      </vt:variant>
      <vt:variant>
        <vt:i4>2</vt:i4>
      </vt:variant>
      <vt:variant>
        <vt:lpstr>Slide Titles</vt:lpstr>
      </vt:variant>
      <vt:variant>
        <vt:i4>55</vt:i4>
      </vt:variant>
    </vt:vector>
  </HeadingPairs>
  <TitlesOfParts>
    <vt:vector size="68" baseType="lpstr">
      <vt:lpstr>Arial</vt:lpstr>
      <vt:lpstr>Arno Pro Caption</vt:lpstr>
      <vt:lpstr>Berlin Sans FB</vt:lpstr>
      <vt:lpstr>Calibri</vt:lpstr>
      <vt:lpstr>新細明體</vt:lpstr>
      <vt:lpstr>Symbol</vt:lpstr>
      <vt:lpstr>Times New Roman</vt:lpstr>
      <vt:lpstr>Verdana</vt:lpstr>
      <vt:lpstr>Wingdings</vt:lpstr>
      <vt:lpstr>Wingdings 2</vt:lpstr>
      <vt:lpstr>Office Theme</vt:lpstr>
      <vt:lpstr>Equation</vt:lpstr>
      <vt:lpstr>MathType 7.0 Equation</vt:lpstr>
      <vt:lpstr>Αριθμητική Επίλυση Συνήθων Διαφορικών Εξισώσεων</vt:lpstr>
      <vt:lpstr>Learning Objectives</vt:lpstr>
      <vt:lpstr>Classification of ODEs</vt:lpstr>
      <vt:lpstr>Ordinary Differential Equations</vt:lpstr>
      <vt:lpstr>Ordinary Differential Equations</vt:lpstr>
      <vt:lpstr>Ordinary Differential Equations</vt:lpstr>
      <vt:lpstr>Derivatives </vt:lpstr>
      <vt:lpstr>Differential Equations </vt:lpstr>
      <vt:lpstr>Ordinary Differential Equations</vt:lpstr>
      <vt:lpstr>Example of ODE: Model of Falling Parachutist </vt:lpstr>
      <vt:lpstr>Definitions</vt:lpstr>
      <vt:lpstr>Order of a Differential Equation</vt:lpstr>
      <vt:lpstr>Solution of a Differential Equation</vt:lpstr>
      <vt:lpstr>Solution of DE vs. Solution of Equation</vt:lpstr>
      <vt:lpstr>PowerPoint Presentation</vt:lpstr>
      <vt:lpstr>Linear ODE</vt:lpstr>
      <vt:lpstr>Nonlinear ODE</vt:lpstr>
      <vt:lpstr>Solutions of Ordinary Differential Equations</vt:lpstr>
      <vt:lpstr>Uniqueness of a Solution</vt:lpstr>
      <vt:lpstr>Example :  Classify the following DE in several ways:</vt:lpstr>
      <vt:lpstr>Auxiliary Conditions</vt:lpstr>
      <vt:lpstr>PowerPoint Presentation</vt:lpstr>
      <vt:lpstr>Boundary-Value (BVP) and  Initial value Problems (IVP)</vt:lpstr>
      <vt:lpstr>IVP VS. BVP Shooting Problem</vt:lpstr>
      <vt:lpstr>IVP vs. BVP</vt:lpstr>
      <vt:lpstr>Analytical &amp; Numerical Solutions</vt:lpstr>
      <vt:lpstr>Classification of the Methods</vt:lpstr>
      <vt:lpstr>System of ODE</vt:lpstr>
      <vt:lpstr>Example (Mass-Spring-Damper System)</vt:lpstr>
      <vt:lpstr>Example (continue)</vt:lpstr>
      <vt:lpstr>Example (continue)</vt:lpstr>
      <vt:lpstr>Numerical Analysis &amp; ODEs</vt:lpstr>
      <vt:lpstr>Objectives of Numerical Analysis using ODEs</vt:lpstr>
      <vt:lpstr>Mathematical Models</vt:lpstr>
      <vt:lpstr>ODEs and Engineering Practice</vt:lpstr>
      <vt:lpstr>Satellite orbiting Earth</vt:lpstr>
      <vt:lpstr>Example : Newton’s Law of Cooling</vt:lpstr>
      <vt:lpstr>PowerPoint Presentation</vt:lpstr>
      <vt:lpstr>Several integral curves of  u' = −1.5(u − 60). </vt:lpstr>
      <vt:lpstr>Example: A tank flow</vt:lpstr>
      <vt:lpstr>Example: A tank flow</vt:lpstr>
      <vt:lpstr>Analytical solution of a first-order ODE</vt:lpstr>
      <vt:lpstr>Numerical solution of a first-order ODE</vt:lpstr>
      <vt:lpstr>Errors in numerical solution of ODE</vt:lpstr>
      <vt:lpstr>Classification of numerical methods used/or solving a first-order ODE (1)</vt:lpstr>
      <vt:lpstr>One-step methods</vt:lpstr>
      <vt:lpstr>Multi-step methods</vt:lpstr>
      <vt:lpstr>Classification (2)</vt:lpstr>
      <vt:lpstr>Classification (3)</vt:lpstr>
      <vt:lpstr>PowerPoint Presentation</vt:lpstr>
      <vt:lpstr>Boundary Value Problems</vt:lpstr>
      <vt:lpstr>PowerPoint Presentation</vt:lpstr>
      <vt:lpstr>PowerPoint Presentation</vt:lpstr>
      <vt:lpstr>BVP - Examples</vt:lpstr>
      <vt:lpstr>Convergence &amp; Stability</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Stefanos</dc:creator>
  <cp:lastModifiedBy>Λογαριασμός Microsoft</cp:lastModifiedBy>
  <cp:revision>266</cp:revision>
  <dcterms:created xsi:type="dcterms:W3CDTF">2002-11-14T22:58:36Z</dcterms:created>
  <dcterms:modified xsi:type="dcterms:W3CDTF">2024-05-26T16:07:05Z</dcterms:modified>
</cp:coreProperties>
</file>