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1" r:id="rId2"/>
    <p:sldId id="294" r:id="rId3"/>
    <p:sldId id="326" r:id="rId4"/>
    <p:sldId id="327" r:id="rId5"/>
    <p:sldId id="328" r:id="rId6"/>
    <p:sldId id="276" r:id="rId7"/>
    <p:sldId id="325" r:id="rId8"/>
    <p:sldId id="338" r:id="rId9"/>
    <p:sldId id="290" r:id="rId10"/>
    <p:sldId id="340" r:id="rId11"/>
    <p:sldId id="341" r:id="rId12"/>
    <p:sldId id="342" r:id="rId13"/>
    <p:sldId id="343" r:id="rId14"/>
    <p:sldId id="285" r:id="rId15"/>
    <p:sldId id="284" r:id="rId16"/>
    <p:sldId id="339" r:id="rId17"/>
    <p:sldId id="274" r:id="rId18"/>
    <p:sldId id="273" r:id="rId19"/>
    <p:sldId id="269" r:id="rId20"/>
    <p:sldId id="270" r:id="rId21"/>
    <p:sldId id="280" r:id="rId2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15" autoAdjust="0"/>
    <p:restoredTop sz="94660" autoAdjust="0"/>
  </p:normalViewPr>
  <p:slideViewPr>
    <p:cSldViewPr snapToGrid="0">
      <p:cViewPr>
        <p:scale>
          <a:sx n="57" d="100"/>
          <a:sy n="57" d="100"/>
        </p:scale>
        <p:origin x="-84" y="-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92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DA99-EFA2-47B7-A9D5-1C2986AC9315}" type="datetimeFigureOut">
              <a:rPr lang="el-GR" smtClean="0"/>
              <a:t>10/10/2024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3AE8-2CE9-448F-8301-2DEB1A49664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722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DA99-EFA2-47B7-A9D5-1C2986AC9315}" type="datetimeFigureOut">
              <a:rPr lang="el-GR" smtClean="0"/>
              <a:t>10/10/2024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3AE8-2CE9-448F-8301-2DEB1A49664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324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DA99-EFA2-47B7-A9D5-1C2986AC9315}" type="datetimeFigureOut">
              <a:rPr lang="el-GR" smtClean="0"/>
              <a:t>10/10/2024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3AE8-2CE9-448F-8301-2DEB1A49664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2325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DA99-EFA2-47B7-A9D5-1C2986AC9315}" type="datetimeFigureOut">
              <a:rPr lang="el-GR" smtClean="0"/>
              <a:t>10/10/2024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3AE8-2CE9-448F-8301-2DEB1A49664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693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DA99-EFA2-47B7-A9D5-1C2986AC9315}" type="datetimeFigureOut">
              <a:rPr lang="el-GR" smtClean="0"/>
              <a:t>10/10/2024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3AE8-2CE9-448F-8301-2DEB1A49664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38223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DA99-EFA2-47B7-A9D5-1C2986AC9315}" type="datetimeFigureOut">
              <a:rPr lang="el-GR" smtClean="0"/>
              <a:t>10/10/2024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3AE8-2CE9-448F-8301-2DEB1A49664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826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DA99-EFA2-47B7-A9D5-1C2986AC9315}" type="datetimeFigureOut">
              <a:rPr lang="el-GR" smtClean="0"/>
              <a:t>10/10/2024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3AE8-2CE9-448F-8301-2DEB1A49664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0495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DA99-EFA2-47B7-A9D5-1C2986AC9315}" type="datetimeFigureOut">
              <a:rPr lang="el-GR" smtClean="0"/>
              <a:t>10/10/2024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3AE8-2CE9-448F-8301-2DEB1A49664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76867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DA99-EFA2-47B7-A9D5-1C2986AC9315}" type="datetimeFigureOut">
              <a:rPr lang="el-GR" smtClean="0"/>
              <a:t>10/10/2024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3AE8-2CE9-448F-8301-2DEB1A49664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50283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DA99-EFA2-47B7-A9D5-1C2986AC9315}" type="datetimeFigureOut">
              <a:rPr lang="el-GR" smtClean="0"/>
              <a:t>10/10/2024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3AE8-2CE9-448F-8301-2DEB1A49664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99376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DA99-EFA2-47B7-A9D5-1C2986AC9315}" type="datetimeFigureOut">
              <a:rPr lang="el-GR" smtClean="0"/>
              <a:t>10/10/2024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3AE8-2CE9-448F-8301-2DEB1A49664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0206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3DA99-EFA2-47B7-A9D5-1C2986AC9315}" type="datetimeFigureOut">
              <a:rPr lang="el-GR" smtClean="0"/>
              <a:t>10/10/2024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53AE8-2CE9-448F-8301-2DEB1A49664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13699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10" y="0"/>
            <a:ext cx="9697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6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httpslandezine-award.comfangding-village-cultural-center\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45" y="2553192"/>
            <a:ext cx="2655054" cy="176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httpslandezine-award.comfangding-village-cultural-center\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67" y="359367"/>
            <a:ext cx="2665332" cy="177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httpslandezine-award.comfangding-village-cultural-center\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28" y="4664748"/>
            <a:ext cx="2701071" cy="179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httpslandezine-award.comfangding-village-cultural-center\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757" y="1153318"/>
            <a:ext cx="3360738" cy="196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httpslandezine-award.comfangding-village-cultural-center\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757" y="3626199"/>
            <a:ext cx="5006975" cy="231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09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Desktop\mariba ecological cultural center\TAMBILLO_CORTE_AA_ANOTA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4658"/>
            <a:ext cx="6460718" cy="308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mariba ecological cultural center\05_INTERIOR_EDs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807" y="2244658"/>
            <a:ext cx="5983193" cy="308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09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competition adesignawardcomadawinner-design.phpID=156393\award-winner-design-image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7526"/>
            <a:ext cx="5160067" cy="51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competition adesignawardcomadawinner-design.phpID=156393\award-winner-design-imag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843" y="997526"/>
            <a:ext cx="5160067" cy="51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09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competition adesignawardcomadawinner-design.phpID=156393\award-winner-design-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908872"/>
            <a:ext cx="4511069" cy="451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competition adesignawardcomadawinner-design.phpID=156393\team2122022-04-11T02-31-16-499564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948" y="498764"/>
            <a:ext cx="4749914" cy="593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861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213"/>
            <a:ext cx="12192000" cy="660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0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3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79" y="0"/>
            <a:ext cx="5148303" cy="3862193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896" y="3549780"/>
            <a:ext cx="4998720" cy="3308219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86" y="0"/>
            <a:ext cx="5262476" cy="3307842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86" y="3364991"/>
            <a:ext cx="5239512" cy="349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9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7650"/>
            <a:ext cx="12192000" cy="760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8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248799" cy="815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3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5462"/>
            <a:ext cx="6048375" cy="402907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75"/>
          <a:stretch/>
        </p:blipFill>
        <p:spPr>
          <a:xfrm>
            <a:off x="6048375" y="1795462"/>
            <a:ext cx="612457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1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4" y="1389562"/>
            <a:ext cx="4410075" cy="4473076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649" y="1162050"/>
            <a:ext cx="6565901" cy="470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5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819" y="4657344"/>
            <a:ext cx="2140742" cy="120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0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74" y="456301"/>
            <a:ext cx="8524875" cy="640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4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72" y="0"/>
            <a:ext cx="3060856" cy="685800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368" y="126666"/>
            <a:ext cx="5080000" cy="288290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326" y="126667"/>
            <a:ext cx="2162175" cy="288290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368" y="3385995"/>
            <a:ext cx="5080000" cy="320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5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Θέση περιεχομένου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04" y="3901490"/>
            <a:ext cx="2314575" cy="1981200"/>
          </a:xfr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29" y="961354"/>
            <a:ext cx="2533650" cy="180022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242" y="2233869"/>
            <a:ext cx="2946400" cy="1965960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658" y="1705726"/>
            <a:ext cx="5257800" cy="3924300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242" y="4530792"/>
            <a:ext cx="2946400" cy="2198468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242" y="-142124"/>
            <a:ext cx="2946400" cy="220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7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Θέση περιεχομένου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3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4386"/>
            <a:ext cx="12192000" cy="489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1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34" y="1035650"/>
            <a:ext cx="2619375" cy="1743075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196" y="3948203"/>
            <a:ext cx="2572053" cy="192655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66" y="4804260"/>
            <a:ext cx="2730539" cy="1909759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173" y="330639"/>
            <a:ext cx="2815891" cy="1843497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328" y="889401"/>
            <a:ext cx="2937220" cy="2202000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989" y="3948203"/>
            <a:ext cx="3041129" cy="1712113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48" y="2348867"/>
            <a:ext cx="2786142" cy="210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2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0.DUTH\4.2019_2020\Εκπαιδευτικά θέματα\9o\διάλεξη\new images\seisc pompei\sesc-pompeia-sao-paulo-brazil-architect-lina-bo-bardi-1982-interior-EFHMR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646" y="3180026"/>
            <a:ext cx="5575354" cy="410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0.DUTH\4.2019_2020\Εκπαιδευτικά θέματα\9o\διάλεξη\new images\seisc pompei\05_SESC_antìnio_saggese-630x44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799" y="4425558"/>
            <a:ext cx="2358683" cy="166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0.DUTH\4.2019_2020\Εκπαιδευτικά θέματα\9o\διάλεξη\new images\seisc pompei\csm_06_cb6aa3b9b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4512"/>
            <a:ext cx="3826587" cy="255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0.DUTH\4.2019_2020\Εκπαιδευτικά θέματα\9o\διάλεξη\new images\seisc pompei\maxres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646" y="0"/>
            <a:ext cx="5575354" cy="313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:\0.DUTH\4.2019_2020\Εκπαιδευτικά θέματα\9o\διάλεξη\new images\seisc pompei\sesc_pompeia_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799" y="2165876"/>
            <a:ext cx="2358683" cy="17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E:\0.DUTH\4.2019_2020\Εκπαιδευτικά θέματα\9o\διάλεξη\new images\seisc pompei\sesc-pompei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952"/>
            <a:ext cx="3762704" cy="251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03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httpslandezine-award.comfangding-village-cultural-center\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351"/>
            <a:ext cx="3913908" cy="587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httpslandezine-award.comfangding-village-cultural-center\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133" y="404842"/>
            <a:ext cx="426720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httpslandezine-award.comfangding-village-cultural-center\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133" y="4013370"/>
            <a:ext cx="4267200" cy="226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97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3929</TotalTime>
  <Words>0</Words>
  <Application>Microsoft Office PowerPoint</Application>
  <PresentationFormat>Προσαρμογή</PresentationFormat>
  <Paragraphs>0</Paragraphs>
  <Slides>21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2" baseType="lpstr"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Stavros Dendrinos</dc:creator>
  <cp:lastModifiedBy>User</cp:lastModifiedBy>
  <cp:revision>80</cp:revision>
  <dcterms:created xsi:type="dcterms:W3CDTF">2016-10-17T16:23:54Z</dcterms:created>
  <dcterms:modified xsi:type="dcterms:W3CDTF">2024-10-11T07:16:47Z</dcterms:modified>
</cp:coreProperties>
</file>