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369" r:id="rId3"/>
    <p:sldId id="494" r:id="rId4"/>
    <p:sldId id="444" r:id="rId5"/>
    <p:sldId id="487" r:id="rId6"/>
    <p:sldId id="497" r:id="rId7"/>
    <p:sldId id="448" r:id="rId8"/>
    <p:sldId id="449" r:id="rId9"/>
    <p:sldId id="450" r:id="rId10"/>
    <p:sldId id="451" r:id="rId11"/>
    <p:sldId id="452" r:id="rId12"/>
    <p:sldId id="453" r:id="rId13"/>
    <p:sldId id="504" r:id="rId14"/>
    <p:sldId id="457" r:id="rId15"/>
    <p:sldId id="458" r:id="rId16"/>
    <p:sldId id="459" r:id="rId17"/>
    <p:sldId id="460" r:id="rId18"/>
    <p:sldId id="461" r:id="rId19"/>
    <p:sldId id="462" r:id="rId20"/>
    <p:sldId id="499" r:id="rId21"/>
    <p:sldId id="463" r:id="rId22"/>
    <p:sldId id="464" r:id="rId23"/>
    <p:sldId id="465" r:id="rId24"/>
    <p:sldId id="466" r:id="rId25"/>
    <p:sldId id="467" r:id="rId26"/>
    <p:sldId id="468" r:id="rId27"/>
    <p:sldId id="469" r:id="rId28"/>
    <p:sldId id="470" r:id="rId29"/>
    <p:sldId id="471" r:id="rId30"/>
    <p:sldId id="490" r:id="rId31"/>
    <p:sldId id="472" r:id="rId32"/>
    <p:sldId id="473" r:id="rId33"/>
    <p:sldId id="501" r:id="rId34"/>
    <p:sldId id="476" r:id="rId35"/>
    <p:sldId id="477" r:id="rId36"/>
    <p:sldId id="478" r:id="rId37"/>
    <p:sldId id="503" r:id="rId38"/>
    <p:sldId id="481" r:id="rId39"/>
    <p:sldId id="482" r:id="rId40"/>
    <p:sldId id="491" r:id="rId41"/>
    <p:sldId id="484" r:id="rId42"/>
    <p:sldId id="485" r:id="rId43"/>
    <p:sldId id="492" r:id="rId44"/>
    <p:sldId id="486" r:id="rId45"/>
    <p:sldId id="272" r:id="rId46"/>
    <p:sldId id="276" r:id="rId47"/>
    <p:sldId id="415"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51"/>
  </p:normalViewPr>
  <p:slideViewPr>
    <p:cSldViewPr snapToGrid="0" snapToObjects="1">
      <p:cViewPr varScale="1">
        <p:scale>
          <a:sx n="107" d="100"/>
          <a:sy n="107" d="100"/>
        </p:scale>
        <p:origin x="6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1D372D-BC7D-124D-98B5-98338DB94E5E}" type="doc">
      <dgm:prSet loTypeId="urn:microsoft.com/office/officeart/2005/8/layout/orgChart1" loCatId="hierarchy" qsTypeId="urn:microsoft.com/office/officeart/2005/8/quickstyle/3d4" qsCatId="3D" csTypeId="urn:microsoft.com/office/officeart/2005/8/colors/colorful2" csCatId="colorful"/>
      <dgm:spPr/>
    </dgm:pt>
    <dgm:pt modelId="{C4751330-38D9-094F-983A-309B7DE1A96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C92D4023-850B-0C4E-9827-590D615EE4A9}" type="parTrans" cxnId="{567174FB-E36E-F34F-8933-6DE3ECDF87A8}">
      <dgm:prSet/>
      <dgm:spPr/>
      <dgm:t>
        <a:bodyPr/>
        <a:lstStyle/>
        <a:p>
          <a:endParaRPr lang="el-GR"/>
        </a:p>
      </dgm:t>
    </dgm:pt>
    <dgm:pt modelId="{7EB7D501-7736-044D-9BE3-02254CE1E3EC}" type="sibTrans" cxnId="{567174FB-E36E-F34F-8933-6DE3ECDF87A8}">
      <dgm:prSet/>
      <dgm:spPr/>
      <dgm:t>
        <a:bodyPr/>
        <a:lstStyle/>
        <a:p>
          <a:endParaRPr lang="el-GR"/>
        </a:p>
      </dgm:t>
    </dgm:pt>
    <dgm:pt modelId="{CAD0B15E-045D-8547-9B41-AB004470CD5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948CE3B1-B951-8245-AF63-318E62B4CC8E}" type="parTrans" cxnId="{BB3D6E62-A0E4-DE48-8B10-66F2A1828280}">
      <dgm:prSet/>
      <dgm:spPr/>
      <dgm:t>
        <a:bodyPr/>
        <a:lstStyle/>
        <a:p>
          <a:endParaRPr lang="el-GR"/>
        </a:p>
      </dgm:t>
    </dgm:pt>
    <dgm:pt modelId="{AC8BBF51-88D6-7745-BEC3-CA4AB71EBB92}" type="sibTrans" cxnId="{BB3D6E62-A0E4-DE48-8B10-66F2A1828280}">
      <dgm:prSet/>
      <dgm:spPr/>
      <dgm:t>
        <a:bodyPr/>
        <a:lstStyle/>
        <a:p>
          <a:endParaRPr lang="el-GR"/>
        </a:p>
      </dgm:t>
    </dgm:pt>
    <dgm:pt modelId="{DD610902-D8AC-204A-94A9-EE2BA7BC404F}"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Γραμματική</a:t>
          </a:r>
        </a:p>
      </dgm:t>
    </dgm:pt>
    <dgm:pt modelId="{9CC21C0A-F8DE-9A49-9775-484B7F0B7173}" type="parTrans" cxnId="{9F9F56E8-7400-B844-ABBE-5D6A8D4D3546}">
      <dgm:prSet/>
      <dgm:spPr/>
      <dgm:t>
        <a:bodyPr/>
        <a:lstStyle/>
        <a:p>
          <a:endParaRPr lang="el-GR"/>
        </a:p>
      </dgm:t>
    </dgm:pt>
    <dgm:pt modelId="{3C35EB71-B073-3F4F-862F-F8037DFC81AF}" type="sibTrans" cxnId="{9F9F56E8-7400-B844-ABBE-5D6A8D4D3546}">
      <dgm:prSet/>
      <dgm:spPr/>
      <dgm:t>
        <a:bodyPr/>
        <a:lstStyle/>
        <a:p>
          <a:endParaRPr lang="el-GR"/>
        </a:p>
      </dgm:t>
    </dgm:pt>
    <dgm:pt modelId="{541AC575-8D96-1146-9A97-983C7D8ACE81}"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της Γλωσσικής Συμπεριφοράς</a:t>
          </a:r>
        </a:p>
      </dgm:t>
    </dgm:pt>
    <dgm:pt modelId="{3309A7EE-E470-E243-A2DD-98B4184A3991}" type="parTrans" cxnId="{1639104E-9F76-A44E-AECE-6F3D89D9831F}">
      <dgm:prSet/>
      <dgm:spPr/>
      <dgm:t>
        <a:bodyPr/>
        <a:lstStyle/>
        <a:p>
          <a:endParaRPr lang="el-GR"/>
        </a:p>
      </dgm:t>
    </dgm:pt>
    <dgm:pt modelId="{305D1D11-24F8-A343-B218-A65F8870882B}" type="sibTrans" cxnId="{1639104E-9F76-A44E-AECE-6F3D89D9831F}">
      <dgm:prSet/>
      <dgm:spPr/>
      <dgm:t>
        <a:bodyPr/>
        <a:lstStyle/>
        <a:p>
          <a:endParaRPr lang="el-GR"/>
        </a:p>
      </dgm:t>
    </dgm:pt>
    <dgm:pt modelId="{C17A8693-6E34-8C42-BE87-55C1875DDCD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2569D454-281C-B449-B564-6A3A0E080FB8}" type="parTrans" cxnId="{B16F176D-662A-AF42-AF45-BA456AD54CC4}">
      <dgm:prSet/>
      <dgm:spPr/>
      <dgm:t>
        <a:bodyPr/>
        <a:lstStyle/>
        <a:p>
          <a:endParaRPr lang="el-GR"/>
        </a:p>
      </dgm:t>
    </dgm:pt>
    <dgm:pt modelId="{EF6A8C5A-7BDC-9848-962B-415B80FA20E2}" type="sibTrans" cxnId="{B16F176D-662A-AF42-AF45-BA456AD54CC4}">
      <dgm:prSet/>
      <dgm:spPr/>
      <dgm:t>
        <a:bodyPr/>
        <a:lstStyle/>
        <a:p>
          <a:endParaRPr lang="el-GR"/>
        </a:p>
      </dgm:t>
    </dgm:pt>
    <dgm:pt modelId="{506EDE92-3BFF-2F48-8B36-304D10DC6E4F}"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solidFill>
                <a:schemeClr val="tx1"/>
              </a:solidFill>
              <a:effectLst/>
              <a:latin typeface="Garamond" panose="02020404030301010803" pitchFamily="18" charset="0"/>
              <a:cs typeface="Arial" panose="020B0604020202020204" pitchFamily="34" charset="0"/>
            </a:rPr>
            <a:t>Συμπεριφορισμός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85AEB9A7-74E5-B947-B0A8-F7B5646BE16C}" type="parTrans" cxnId="{2F01AEBC-CCEB-7C47-AA82-4314D9281308}">
      <dgm:prSet/>
      <dgm:spPr/>
      <dgm:t>
        <a:bodyPr/>
        <a:lstStyle/>
        <a:p>
          <a:endParaRPr lang="el-GR"/>
        </a:p>
      </dgm:t>
    </dgm:pt>
    <dgm:pt modelId="{C90F64B7-9F2D-FA46-BBB5-AE11CD4EA7FD}" type="sibTrans" cxnId="{2F01AEBC-CCEB-7C47-AA82-4314D9281308}">
      <dgm:prSet/>
      <dgm:spPr/>
      <dgm:t>
        <a:bodyPr/>
        <a:lstStyle/>
        <a:p>
          <a:endParaRPr lang="el-GR"/>
        </a:p>
      </dgm:t>
    </dgm:pt>
    <dgm:pt modelId="{617B510A-3B28-394C-82BC-2A83B739C041}"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Ψυχολογία</a:t>
          </a:r>
        </a:p>
      </dgm:t>
    </dgm:pt>
    <dgm:pt modelId="{0EE8D799-4F3C-4E4A-9652-607DD11B5B97}" type="parTrans" cxnId="{228616FA-6973-5543-803E-D2FCA1D1FF83}">
      <dgm:prSet/>
      <dgm:spPr/>
      <dgm:t>
        <a:bodyPr/>
        <a:lstStyle/>
        <a:p>
          <a:endParaRPr lang="el-GR"/>
        </a:p>
      </dgm:t>
    </dgm:pt>
    <dgm:pt modelId="{49ECDE6A-8140-8642-BA8F-D17CC9EA298B}" type="sibTrans" cxnId="{228616FA-6973-5543-803E-D2FCA1D1FF83}">
      <dgm:prSet/>
      <dgm:spPr/>
      <dgm:t>
        <a:bodyPr/>
        <a:lstStyle/>
        <a:p>
          <a:endParaRPr lang="el-GR"/>
        </a:p>
      </dgm:t>
    </dgm:pt>
    <dgm:pt modelId="{B5D709C4-BD09-FF4F-99CE-31B11222C96F}"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solidFill>
                <a:schemeClr val="tx1"/>
              </a:solidFill>
              <a:effectLst/>
              <a:latin typeface="Garamond" panose="02020404030301010803" pitchFamily="18" charset="0"/>
              <a:cs typeface="Arial" panose="020B0604020202020204" pitchFamily="34" charset="0"/>
            </a:rPr>
            <a:t>Συνδετισμός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91D1C748-CD6D-BB4E-9C1F-D7377AD7CF9A}" type="parTrans" cxnId="{65054482-A356-A84A-B3EC-67CC9D1C52DA}">
      <dgm:prSet/>
      <dgm:spPr/>
      <dgm:t>
        <a:bodyPr/>
        <a:lstStyle/>
        <a:p>
          <a:endParaRPr lang="el-GR"/>
        </a:p>
      </dgm:t>
    </dgm:pt>
    <dgm:pt modelId="{1ACF6753-737F-054D-926C-9D12B1E81C4B}" type="sibTrans" cxnId="{65054482-A356-A84A-B3EC-67CC9D1C52DA}">
      <dgm:prSet/>
      <dgm:spPr/>
      <dgm:t>
        <a:bodyPr/>
        <a:lstStyle/>
        <a:p>
          <a:endParaRPr lang="el-GR"/>
        </a:p>
      </dgm:t>
    </dgm:pt>
    <dgm:pt modelId="{6FC3218B-571A-1E40-973C-7793BB61ADA6}"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solidFill>
                <a:schemeClr val="tx1"/>
              </a:solidFill>
              <a:effectLst/>
              <a:latin typeface="Garamond" panose="02020404030301010803" pitchFamily="18" charset="0"/>
              <a:cs typeface="Arial" panose="020B0604020202020204" pitchFamily="34" charset="0"/>
            </a:rPr>
            <a:t>Διαγωνιστικό Μοντέλο</a:t>
          </a:r>
        </a:p>
      </dgm:t>
    </dgm:pt>
    <dgm:pt modelId="{5ECC5A33-15BE-EE43-9C35-AD83C65ED184}" type="parTrans" cxnId="{23161F64-9C91-F745-8B0F-26898825FBF9}">
      <dgm:prSet/>
      <dgm:spPr/>
      <dgm:t>
        <a:bodyPr/>
        <a:lstStyle/>
        <a:p>
          <a:endParaRPr lang="el-GR"/>
        </a:p>
      </dgm:t>
    </dgm:pt>
    <dgm:pt modelId="{D3FC2450-37B4-4F4B-AC08-414A81CD132D}" type="sibTrans" cxnId="{23161F64-9C91-F745-8B0F-26898825FBF9}">
      <dgm:prSet/>
      <dgm:spPr/>
      <dgm:t>
        <a:bodyPr/>
        <a:lstStyle/>
        <a:p>
          <a:endParaRPr lang="el-GR"/>
        </a:p>
      </dgm:t>
    </dgm:pt>
    <dgm:pt modelId="{27D667A7-4CE6-7F40-BF4F-F2197855C726}" type="asst">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Μοντέλο</a:t>
          </a:r>
        </a:p>
      </dgm:t>
    </dgm:pt>
    <dgm:pt modelId="{C3543CE0-DAD1-B942-9F66-61A2CE0C8C1E}" type="parTrans" cxnId="{6C124FF3-07C9-B849-928D-9ED0AAD1B1E0}">
      <dgm:prSet/>
      <dgm:spPr/>
      <dgm:t>
        <a:bodyPr/>
        <a:lstStyle/>
        <a:p>
          <a:endParaRPr lang="el-GR"/>
        </a:p>
      </dgm:t>
    </dgm:pt>
    <dgm:pt modelId="{85BC2CE2-FF38-DA42-AE6D-33549ECC465C}" type="sibTrans" cxnId="{6C124FF3-07C9-B849-928D-9ED0AAD1B1E0}">
      <dgm:prSet/>
      <dgm:spPr/>
      <dgm:t>
        <a:bodyPr/>
        <a:lstStyle/>
        <a:p>
          <a:endParaRPr lang="el-GR"/>
        </a:p>
      </dgm:t>
    </dgm:pt>
    <dgm:pt modelId="{F56E9B28-1F5D-8042-A060-D2B631FA482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solidFill>
                <a:schemeClr val="tx1"/>
              </a:solidFill>
              <a:effectLst/>
              <a:latin typeface="Garamond" panose="02020404030301010803" pitchFamily="18" charset="0"/>
              <a:cs typeface="Arial" panose="020B0604020202020204" pitchFamily="34" charset="0"/>
            </a:rPr>
            <a:t>Διαδραστική</a:t>
          </a:r>
          <a:endPar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θεώρηση</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FA9F8D29-2233-3B49-8070-95E6D71558D6}" type="parTrans" cxnId="{3BCF86B7-915C-C045-8E7B-393177BDB57C}">
      <dgm:prSet/>
      <dgm:spPr/>
      <dgm:t>
        <a:bodyPr/>
        <a:lstStyle/>
        <a:p>
          <a:endParaRPr lang="el-GR"/>
        </a:p>
      </dgm:t>
    </dgm:pt>
    <dgm:pt modelId="{735816E8-5BDD-5541-A272-78DD0547EA82}" type="sibTrans" cxnId="{3BCF86B7-915C-C045-8E7B-393177BDB57C}">
      <dgm:prSet/>
      <dgm:spPr/>
      <dgm:t>
        <a:bodyPr/>
        <a:lstStyle/>
        <a:p>
          <a:endParaRPr lang="el-GR"/>
        </a:p>
      </dgm:t>
    </dgm:pt>
    <dgm:pt modelId="{E5F162EE-510A-D84F-8062-739C88B9ED6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Προσαρμογής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BF24EE1C-2F95-414F-A219-38DE7267BEE1}" type="parTrans" cxnId="{E18F4F60-4CBB-864C-9BD8-D8602B00332F}">
      <dgm:prSet/>
      <dgm:spPr/>
      <dgm:t>
        <a:bodyPr/>
        <a:lstStyle/>
        <a:p>
          <a:endParaRPr lang="el-GR"/>
        </a:p>
      </dgm:t>
    </dgm:pt>
    <dgm:pt modelId="{7ABF8E6B-2C03-2F4D-9BC6-63E0BEF691A2}" type="sibTrans" cxnId="{E18F4F60-4CBB-864C-9BD8-D8602B00332F}">
      <dgm:prSet/>
      <dgm:spPr/>
      <dgm:t>
        <a:bodyPr/>
        <a:lstStyle/>
        <a:p>
          <a:endParaRPr lang="el-GR"/>
        </a:p>
      </dgm:t>
    </dgm:pt>
    <dgm:pt modelId="{70980A21-17DF-F24C-8F24-DEDF610B2AEE}" type="pres">
      <dgm:prSet presAssocID="{581D372D-BC7D-124D-98B5-98338DB94E5E}" presName="hierChild1" presStyleCnt="0">
        <dgm:presLayoutVars>
          <dgm:orgChart val="1"/>
          <dgm:chPref val="1"/>
          <dgm:dir/>
          <dgm:animOne val="branch"/>
          <dgm:animLvl val="lvl"/>
          <dgm:resizeHandles/>
        </dgm:presLayoutVars>
      </dgm:prSet>
      <dgm:spPr/>
    </dgm:pt>
    <dgm:pt modelId="{88470C56-8006-3549-9E25-A0D7090867FF}" type="pres">
      <dgm:prSet presAssocID="{C4751330-38D9-094F-983A-309B7DE1A960}" presName="hierRoot1" presStyleCnt="0">
        <dgm:presLayoutVars>
          <dgm:hierBranch/>
        </dgm:presLayoutVars>
      </dgm:prSet>
      <dgm:spPr/>
    </dgm:pt>
    <dgm:pt modelId="{F77BFAC6-0967-A047-90A4-A80A5ED4FCFB}" type="pres">
      <dgm:prSet presAssocID="{C4751330-38D9-094F-983A-309B7DE1A960}" presName="rootComposite1" presStyleCnt="0"/>
      <dgm:spPr/>
    </dgm:pt>
    <dgm:pt modelId="{F83C6BE1-E788-3D49-9EB7-9E6593E31C32}" type="pres">
      <dgm:prSet presAssocID="{C4751330-38D9-094F-983A-309B7DE1A960}" presName="rootText1" presStyleLbl="node0" presStyleIdx="0" presStyleCnt="1">
        <dgm:presLayoutVars>
          <dgm:chPref val="3"/>
        </dgm:presLayoutVars>
      </dgm:prSet>
      <dgm:spPr/>
    </dgm:pt>
    <dgm:pt modelId="{7863203B-E372-FB42-9DB4-2264F592E17F}" type="pres">
      <dgm:prSet presAssocID="{C4751330-38D9-094F-983A-309B7DE1A960}" presName="rootConnector1" presStyleLbl="node1" presStyleIdx="0" presStyleCnt="0"/>
      <dgm:spPr/>
    </dgm:pt>
    <dgm:pt modelId="{5EDD2348-5BD1-BD4B-85CE-ED4C0B1EDEAA}" type="pres">
      <dgm:prSet presAssocID="{C4751330-38D9-094F-983A-309B7DE1A960}" presName="hierChild2" presStyleCnt="0"/>
      <dgm:spPr/>
    </dgm:pt>
    <dgm:pt modelId="{EB6D4E13-DD2B-6E4D-9542-30A41C0BE1D0}" type="pres">
      <dgm:prSet presAssocID="{948CE3B1-B951-8245-AF63-318E62B4CC8E}" presName="Name35" presStyleLbl="parChTrans1D2" presStyleIdx="0" presStyleCnt="4"/>
      <dgm:spPr/>
    </dgm:pt>
    <dgm:pt modelId="{C2D95614-6E4C-2244-AD9E-464759816DF8}" type="pres">
      <dgm:prSet presAssocID="{CAD0B15E-045D-8547-9B41-AB004470CD5D}" presName="hierRoot2" presStyleCnt="0">
        <dgm:presLayoutVars>
          <dgm:hierBranch/>
        </dgm:presLayoutVars>
      </dgm:prSet>
      <dgm:spPr/>
    </dgm:pt>
    <dgm:pt modelId="{772915BD-55B5-3349-879D-72E554F0EB64}" type="pres">
      <dgm:prSet presAssocID="{CAD0B15E-045D-8547-9B41-AB004470CD5D}" presName="rootComposite" presStyleCnt="0"/>
      <dgm:spPr/>
    </dgm:pt>
    <dgm:pt modelId="{62A1324E-9E27-1C49-ADD3-50548CFCE5FE}" type="pres">
      <dgm:prSet presAssocID="{CAD0B15E-045D-8547-9B41-AB004470CD5D}" presName="rootText" presStyleLbl="node2" presStyleIdx="0" presStyleCnt="4">
        <dgm:presLayoutVars>
          <dgm:chPref val="3"/>
        </dgm:presLayoutVars>
      </dgm:prSet>
      <dgm:spPr/>
    </dgm:pt>
    <dgm:pt modelId="{ADF8558A-9AC5-E64F-9364-4A08FC0D3562}" type="pres">
      <dgm:prSet presAssocID="{CAD0B15E-045D-8547-9B41-AB004470CD5D}" presName="rootConnector" presStyleLbl="node2" presStyleIdx="0" presStyleCnt="4"/>
      <dgm:spPr/>
    </dgm:pt>
    <dgm:pt modelId="{C882FA01-DFF9-9342-A0E5-C2F36785A007}" type="pres">
      <dgm:prSet presAssocID="{CAD0B15E-045D-8547-9B41-AB004470CD5D}" presName="hierChild4" presStyleCnt="0"/>
      <dgm:spPr/>
    </dgm:pt>
    <dgm:pt modelId="{FA159579-35E9-2545-BBC7-483D54D2934B}" type="pres">
      <dgm:prSet presAssocID="{CAD0B15E-045D-8547-9B41-AB004470CD5D}" presName="hierChild5" presStyleCnt="0"/>
      <dgm:spPr/>
    </dgm:pt>
    <dgm:pt modelId="{14F0AF10-8FFD-D74E-BE01-7CB757C85350}" type="pres">
      <dgm:prSet presAssocID="{9CC21C0A-F8DE-9A49-9775-484B7F0B7173}" presName="Name111" presStyleLbl="parChTrans1D3" presStyleIdx="0" presStyleCnt="7"/>
      <dgm:spPr/>
    </dgm:pt>
    <dgm:pt modelId="{6DD9FF57-46C6-4246-BA0F-24E59E96ED94}" type="pres">
      <dgm:prSet presAssocID="{DD610902-D8AC-204A-94A9-EE2BA7BC404F}" presName="hierRoot3" presStyleCnt="0">
        <dgm:presLayoutVars>
          <dgm:hierBranch/>
        </dgm:presLayoutVars>
      </dgm:prSet>
      <dgm:spPr/>
    </dgm:pt>
    <dgm:pt modelId="{62CBA120-7A9A-5247-9D47-CC5BDC8045A4}" type="pres">
      <dgm:prSet presAssocID="{DD610902-D8AC-204A-94A9-EE2BA7BC404F}" presName="rootComposite3" presStyleCnt="0"/>
      <dgm:spPr/>
    </dgm:pt>
    <dgm:pt modelId="{17671158-DD0C-9147-9FD7-0C6EE4945A81}" type="pres">
      <dgm:prSet presAssocID="{DD610902-D8AC-204A-94A9-EE2BA7BC404F}" presName="rootText3" presStyleLbl="asst2" presStyleIdx="0" presStyleCnt="7">
        <dgm:presLayoutVars>
          <dgm:chPref val="3"/>
        </dgm:presLayoutVars>
      </dgm:prSet>
      <dgm:spPr/>
    </dgm:pt>
    <dgm:pt modelId="{616FC9E8-C540-C744-BF21-4D25AA7B38E0}" type="pres">
      <dgm:prSet presAssocID="{DD610902-D8AC-204A-94A9-EE2BA7BC404F}" presName="rootConnector3" presStyleLbl="asst2" presStyleIdx="0" presStyleCnt="7"/>
      <dgm:spPr/>
    </dgm:pt>
    <dgm:pt modelId="{8F43C827-6044-154F-9133-E76660D13FF8}" type="pres">
      <dgm:prSet presAssocID="{DD610902-D8AC-204A-94A9-EE2BA7BC404F}" presName="hierChild6" presStyleCnt="0"/>
      <dgm:spPr/>
    </dgm:pt>
    <dgm:pt modelId="{FEB61485-3658-4F47-AEF9-56B353D67AD6}" type="pres">
      <dgm:prSet presAssocID="{DD610902-D8AC-204A-94A9-EE2BA7BC404F}" presName="hierChild7" presStyleCnt="0"/>
      <dgm:spPr/>
    </dgm:pt>
    <dgm:pt modelId="{D9E67FA0-1090-5C43-BF44-9F46AA874178}" type="pres">
      <dgm:prSet presAssocID="{3309A7EE-E470-E243-A2DD-98B4184A3991}" presName="Name111" presStyleLbl="parChTrans1D3" presStyleIdx="1" presStyleCnt="7"/>
      <dgm:spPr/>
    </dgm:pt>
    <dgm:pt modelId="{F9493638-AF14-2142-A2A5-F4409A9A8CAE}" type="pres">
      <dgm:prSet presAssocID="{541AC575-8D96-1146-9A97-983C7D8ACE81}" presName="hierRoot3" presStyleCnt="0">
        <dgm:presLayoutVars>
          <dgm:hierBranch/>
        </dgm:presLayoutVars>
      </dgm:prSet>
      <dgm:spPr/>
    </dgm:pt>
    <dgm:pt modelId="{08555052-7400-B44E-86E4-3676EFBB2560}" type="pres">
      <dgm:prSet presAssocID="{541AC575-8D96-1146-9A97-983C7D8ACE81}" presName="rootComposite3" presStyleCnt="0"/>
      <dgm:spPr/>
    </dgm:pt>
    <dgm:pt modelId="{DBA3F056-6744-CE43-A28E-E99F44D46EC9}" type="pres">
      <dgm:prSet presAssocID="{541AC575-8D96-1146-9A97-983C7D8ACE81}" presName="rootText3" presStyleLbl="asst2" presStyleIdx="1" presStyleCnt="7">
        <dgm:presLayoutVars>
          <dgm:chPref val="3"/>
        </dgm:presLayoutVars>
      </dgm:prSet>
      <dgm:spPr/>
    </dgm:pt>
    <dgm:pt modelId="{970D0CEF-623F-554D-A755-A78CE31FC639}" type="pres">
      <dgm:prSet presAssocID="{541AC575-8D96-1146-9A97-983C7D8ACE81}" presName="rootConnector3" presStyleLbl="asst2" presStyleIdx="1" presStyleCnt="7"/>
      <dgm:spPr/>
    </dgm:pt>
    <dgm:pt modelId="{917EBA85-AF25-F14E-BDEC-FB5188ECC8F8}" type="pres">
      <dgm:prSet presAssocID="{541AC575-8D96-1146-9A97-983C7D8ACE81}" presName="hierChild6" presStyleCnt="0"/>
      <dgm:spPr/>
    </dgm:pt>
    <dgm:pt modelId="{1EE5B77F-62FB-424D-8F94-FC31399F0A15}" type="pres">
      <dgm:prSet presAssocID="{541AC575-8D96-1146-9A97-983C7D8ACE81}" presName="hierChild7" presStyleCnt="0"/>
      <dgm:spPr/>
    </dgm:pt>
    <dgm:pt modelId="{4B023140-FDE6-4040-AF57-495E181A28C5}" type="pres">
      <dgm:prSet presAssocID="{2569D454-281C-B449-B564-6A3A0E080FB8}" presName="Name35" presStyleLbl="parChTrans1D2" presStyleIdx="1" presStyleCnt="4"/>
      <dgm:spPr/>
    </dgm:pt>
    <dgm:pt modelId="{5D146FF3-FD92-FB44-B950-A45A0B86954E}" type="pres">
      <dgm:prSet presAssocID="{C17A8693-6E34-8C42-BE87-55C1875DDCD2}" presName="hierRoot2" presStyleCnt="0">
        <dgm:presLayoutVars>
          <dgm:hierBranch/>
        </dgm:presLayoutVars>
      </dgm:prSet>
      <dgm:spPr/>
    </dgm:pt>
    <dgm:pt modelId="{F49DA80C-B67A-1D4D-865D-B163BAB9414A}" type="pres">
      <dgm:prSet presAssocID="{C17A8693-6E34-8C42-BE87-55C1875DDCD2}" presName="rootComposite" presStyleCnt="0"/>
      <dgm:spPr/>
    </dgm:pt>
    <dgm:pt modelId="{B04F2F38-CA16-F343-ABAB-E490E517405C}" type="pres">
      <dgm:prSet presAssocID="{C17A8693-6E34-8C42-BE87-55C1875DDCD2}" presName="rootText" presStyleLbl="node2" presStyleIdx="1" presStyleCnt="4">
        <dgm:presLayoutVars>
          <dgm:chPref val="3"/>
        </dgm:presLayoutVars>
      </dgm:prSet>
      <dgm:spPr/>
    </dgm:pt>
    <dgm:pt modelId="{D1C80547-0A70-CD46-AB2E-64B374DB3AE4}" type="pres">
      <dgm:prSet presAssocID="{C17A8693-6E34-8C42-BE87-55C1875DDCD2}" presName="rootConnector" presStyleLbl="node2" presStyleIdx="1" presStyleCnt="4"/>
      <dgm:spPr/>
    </dgm:pt>
    <dgm:pt modelId="{E18608C8-15BB-F442-9E9F-D5CAF1B95EBA}" type="pres">
      <dgm:prSet presAssocID="{C17A8693-6E34-8C42-BE87-55C1875DDCD2}" presName="hierChild4" presStyleCnt="0"/>
      <dgm:spPr/>
    </dgm:pt>
    <dgm:pt modelId="{A6906839-A2F7-2143-9A04-B11ED0FD90EA}" type="pres">
      <dgm:prSet presAssocID="{C17A8693-6E34-8C42-BE87-55C1875DDCD2}" presName="hierChild5" presStyleCnt="0"/>
      <dgm:spPr/>
    </dgm:pt>
    <dgm:pt modelId="{3F0285A8-41B4-3743-9653-465C043C5360}" type="pres">
      <dgm:prSet presAssocID="{85AEB9A7-74E5-B947-B0A8-F7B5646BE16C}" presName="Name111" presStyleLbl="parChTrans1D3" presStyleIdx="2" presStyleCnt="7"/>
      <dgm:spPr/>
    </dgm:pt>
    <dgm:pt modelId="{5263C837-1CE7-4B47-B1C5-A3D7876C80C4}" type="pres">
      <dgm:prSet presAssocID="{506EDE92-3BFF-2F48-8B36-304D10DC6E4F}" presName="hierRoot3" presStyleCnt="0">
        <dgm:presLayoutVars>
          <dgm:hierBranch/>
        </dgm:presLayoutVars>
      </dgm:prSet>
      <dgm:spPr/>
    </dgm:pt>
    <dgm:pt modelId="{7DE22DAF-4178-A849-B4FB-F6644306CDEC}" type="pres">
      <dgm:prSet presAssocID="{506EDE92-3BFF-2F48-8B36-304D10DC6E4F}" presName="rootComposite3" presStyleCnt="0"/>
      <dgm:spPr/>
    </dgm:pt>
    <dgm:pt modelId="{AAE28105-FA92-C74B-8838-31F3D04FEEE2}" type="pres">
      <dgm:prSet presAssocID="{506EDE92-3BFF-2F48-8B36-304D10DC6E4F}" presName="rootText3" presStyleLbl="asst2" presStyleIdx="2" presStyleCnt="7">
        <dgm:presLayoutVars>
          <dgm:chPref val="3"/>
        </dgm:presLayoutVars>
      </dgm:prSet>
      <dgm:spPr/>
    </dgm:pt>
    <dgm:pt modelId="{48BE8484-1B2F-BE45-A167-C8A0DE6637D9}" type="pres">
      <dgm:prSet presAssocID="{506EDE92-3BFF-2F48-8B36-304D10DC6E4F}" presName="rootConnector3" presStyleLbl="asst2" presStyleIdx="2" presStyleCnt="7"/>
      <dgm:spPr/>
    </dgm:pt>
    <dgm:pt modelId="{F4487F6B-3D40-AC4E-A908-193898988D6C}" type="pres">
      <dgm:prSet presAssocID="{506EDE92-3BFF-2F48-8B36-304D10DC6E4F}" presName="hierChild6" presStyleCnt="0"/>
      <dgm:spPr/>
    </dgm:pt>
    <dgm:pt modelId="{F1EE97D6-2ABE-1744-A039-9FD012F1A36A}" type="pres">
      <dgm:prSet presAssocID="{506EDE92-3BFF-2F48-8B36-304D10DC6E4F}" presName="hierChild7" presStyleCnt="0"/>
      <dgm:spPr/>
    </dgm:pt>
    <dgm:pt modelId="{21308441-883C-E944-A1E1-4FA8EE790FE8}" type="pres">
      <dgm:prSet presAssocID="{0EE8D799-4F3C-4E4A-9652-607DD11B5B97}" presName="Name111" presStyleLbl="parChTrans1D3" presStyleIdx="3" presStyleCnt="7"/>
      <dgm:spPr/>
    </dgm:pt>
    <dgm:pt modelId="{BF692E0F-EAD3-6949-B298-13048269C310}" type="pres">
      <dgm:prSet presAssocID="{617B510A-3B28-394C-82BC-2A83B739C041}" presName="hierRoot3" presStyleCnt="0">
        <dgm:presLayoutVars>
          <dgm:hierBranch/>
        </dgm:presLayoutVars>
      </dgm:prSet>
      <dgm:spPr/>
    </dgm:pt>
    <dgm:pt modelId="{3F528E3D-6080-F54F-B179-2DA41A20C605}" type="pres">
      <dgm:prSet presAssocID="{617B510A-3B28-394C-82BC-2A83B739C041}" presName="rootComposite3" presStyleCnt="0"/>
      <dgm:spPr/>
    </dgm:pt>
    <dgm:pt modelId="{65B83962-E6DF-FE48-A58E-975E731E017A}" type="pres">
      <dgm:prSet presAssocID="{617B510A-3B28-394C-82BC-2A83B739C041}" presName="rootText3" presStyleLbl="asst2" presStyleIdx="3" presStyleCnt="7">
        <dgm:presLayoutVars>
          <dgm:chPref val="3"/>
        </dgm:presLayoutVars>
      </dgm:prSet>
      <dgm:spPr/>
    </dgm:pt>
    <dgm:pt modelId="{C9456546-3282-6B41-9351-A4E25A86D173}" type="pres">
      <dgm:prSet presAssocID="{617B510A-3B28-394C-82BC-2A83B739C041}" presName="rootConnector3" presStyleLbl="asst2" presStyleIdx="3" presStyleCnt="7"/>
      <dgm:spPr/>
    </dgm:pt>
    <dgm:pt modelId="{F265A85D-6B66-9E45-9F55-416329413173}" type="pres">
      <dgm:prSet presAssocID="{617B510A-3B28-394C-82BC-2A83B739C041}" presName="hierChild6" presStyleCnt="0"/>
      <dgm:spPr/>
    </dgm:pt>
    <dgm:pt modelId="{A30470B1-68B7-4D4C-95F5-70D08E730399}" type="pres">
      <dgm:prSet presAssocID="{617B510A-3B28-394C-82BC-2A83B739C041}" presName="hierChild7" presStyleCnt="0"/>
      <dgm:spPr/>
    </dgm:pt>
    <dgm:pt modelId="{E035AFEC-59C9-FB4C-BBC8-4963ADF40425}" type="pres">
      <dgm:prSet presAssocID="{91D1C748-CD6D-BB4E-9C1F-D7377AD7CF9A}" presName="Name111" presStyleLbl="parChTrans1D3" presStyleIdx="4" presStyleCnt="7"/>
      <dgm:spPr/>
    </dgm:pt>
    <dgm:pt modelId="{1E13B8C6-A987-6446-B35E-38090C6FDD65}" type="pres">
      <dgm:prSet presAssocID="{B5D709C4-BD09-FF4F-99CE-31B11222C96F}" presName="hierRoot3" presStyleCnt="0">
        <dgm:presLayoutVars>
          <dgm:hierBranch/>
        </dgm:presLayoutVars>
      </dgm:prSet>
      <dgm:spPr/>
    </dgm:pt>
    <dgm:pt modelId="{633DEB8D-CB92-0244-B276-98282992C2E2}" type="pres">
      <dgm:prSet presAssocID="{B5D709C4-BD09-FF4F-99CE-31B11222C96F}" presName="rootComposite3" presStyleCnt="0"/>
      <dgm:spPr/>
    </dgm:pt>
    <dgm:pt modelId="{502820DA-1F14-4443-985A-752539208D43}" type="pres">
      <dgm:prSet presAssocID="{B5D709C4-BD09-FF4F-99CE-31B11222C96F}" presName="rootText3" presStyleLbl="asst2" presStyleIdx="4" presStyleCnt="7">
        <dgm:presLayoutVars>
          <dgm:chPref val="3"/>
        </dgm:presLayoutVars>
      </dgm:prSet>
      <dgm:spPr/>
    </dgm:pt>
    <dgm:pt modelId="{BA75FB17-4A4F-EE4A-90EB-405AB63666CC}" type="pres">
      <dgm:prSet presAssocID="{B5D709C4-BD09-FF4F-99CE-31B11222C96F}" presName="rootConnector3" presStyleLbl="asst2" presStyleIdx="4" presStyleCnt="7"/>
      <dgm:spPr/>
    </dgm:pt>
    <dgm:pt modelId="{957E15D3-5B2E-6246-A796-B5EF0A11C73B}" type="pres">
      <dgm:prSet presAssocID="{B5D709C4-BD09-FF4F-99CE-31B11222C96F}" presName="hierChild6" presStyleCnt="0"/>
      <dgm:spPr/>
    </dgm:pt>
    <dgm:pt modelId="{EF394BB4-C240-954E-82E1-DB8C9CA45F03}" type="pres">
      <dgm:prSet presAssocID="{B5D709C4-BD09-FF4F-99CE-31B11222C96F}" presName="hierChild7" presStyleCnt="0"/>
      <dgm:spPr/>
    </dgm:pt>
    <dgm:pt modelId="{C7EF494E-860B-954D-ABE2-8769EAED0F77}" type="pres">
      <dgm:prSet presAssocID="{5ECC5A33-15BE-EE43-9C35-AD83C65ED184}" presName="Name111" presStyleLbl="parChTrans1D3" presStyleIdx="5" presStyleCnt="7"/>
      <dgm:spPr/>
    </dgm:pt>
    <dgm:pt modelId="{51C0EC47-ED77-9B44-B27F-B85A4F1B8A8F}" type="pres">
      <dgm:prSet presAssocID="{6FC3218B-571A-1E40-973C-7793BB61ADA6}" presName="hierRoot3" presStyleCnt="0">
        <dgm:presLayoutVars>
          <dgm:hierBranch/>
        </dgm:presLayoutVars>
      </dgm:prSet>
      <dgm:spPr/>
    </dgm:pt>
    <dgm:pt modelId="{AA562B13-649F-D84B-818C-502BC63C68AD}" type="pres">
      <dgm:prSet presAssocID="{6FC3218B-571A-1E40-973C-7793BB61ADA6}" presName="rootComposite3" presStyleCnt="0"/>
      <dgm:spPr/>
    </dgm:pt>
    <dgm:pt modelId="{676D82CF-419D-DF4F-BEC8-5AB028D51E0A}" type="pres">
      <dgm:prSet presAssocID="{6FC3218B-571A-1E40-973C-7793BB61ADA6}" presName="rootText3" presStyleLbl="asst2" presStyleIdx="5" presStyleCnt="7">
        <dgm:presLayoutVars>
          <dgm:chPref val="3"/>
        </dgm:presLayoutVars>
      </dgm:prSet>
      <dgm:spPr/>
    </dgm:pt>
    <dgm:pt modelId="{B45989DD-246B-9149-8509-7CC7CC7F14C4}" type="pres">
      <dgm:prSet presAssocID="{6FC3218B-571A-1E40-973C-7793BB61ADA6}" presName="rootConnector3" presStyleLbl="asst2" presStyleIdx="5" presStyleCnt="7"/>
      <dgm:spPr/>
    </dgm:pt>
    <dgm:pt modelId="{B0F37BE8-E0DA-C144-8460-9CEDF9EB343E}" type="pres">
      <dgm:prSet presAssocID="{6FC3218B-571A-1E40-973C-7793BB61ADA6}" presName="hierChild6" presStyleCnt="0"/>
      <dgm:spPr/>
    </dgm:pt>
    <dgm:pt modelId="{A8611E4A-33FE-A743-AF20-0410D7DF30DF}" type="pres">
      <dgm:prSet presAssocID="{6FC3218B-571A-1E40-973C-7793BB61ADA6}" presName="hierChild7" presStyleCnt="0"/>
      <dgm:spPr/>
    </dgm:pt>
    <dgm:pt modelId="{1A095328-8E1D-704C-BCDF-39A381B04931}" type="pres">
      <dgm:prSet presAssocID="{C3543CE0-DAD1-B942-9F66-61A2CE0C8C1E}" presName="Name111" presStyleLbl="parChTrans1D3" presStyleIdx="6" presStyleCnt="7"/>
      <dgm:spPr/>
    </dgm:pt>
    <dgm:pt modelId="{63AA4E1D-8F5B-1146-8061-F71BC6B3AC09}" type="pres">
      <dgm:prSet presAssocID="{27D667A7-4CE6-7F40-BF4F-F2197855C726}" presName="hierRoot3" presStyleCnt="0">
        <dgm:presLayoutVars>
          <dgm:hierBranch/>
        </dgm:presLayoutVars>
      </dgm:prSet>
      <dgm:spPr/>
    </dgm:pt>
    <dgm:pt modelId="{6631BB85-4649-0645-AD98-2DEE8284F719}" type="pres">
      <dgm:prSet presAssocID="{27D667A7-4CE6-7F40-BF4F-F2197855C726}" presName="rootComposite3" presStyleCnt="0"/>
      <dgm:spPr/>
    </dgm:pt>
    <dgm:pt modelId="{467464F7-F32B-AA48-835B-8D1956D1C0C7}" type="pres">
      <dgm:prSet presAssocID="{27D667A7-4CE6-7F40-BF4F-F2197855C726}" presName="rootText3" presStyleLbl="asst2" presStyleIdx="6" presStyleCnt="7">
        <dgm:presLayoutVars>
          <dgm:chPref val="3"/>
        </dgm:presLayoutVars>
      </dgm:prSet>
      <dgm:spPr/>
    </dgm:pt>
    <dgm:pt modelId="{3DE04AB0-4127-7743-AC5D-DC7345D194BE}" type="pres">
      <dgm:prSet presAssocID="{27D667A7-4CE6-7F40-BF4F-F2197855C726}" presName="rootConnector3" presStyleLbl="asst2" presStyleIdx="6" presStyleCnt="7"/>
      <dgm:spPr/>
    </dgm:pt>
    <dgm:pt modelId="{4A132444-4EBA-FD43-B41E-85276521AD92}" type="pres">
      <dgm:prSet presAssocID="{27D667A7-4CE6-7F40-BF4F-F2197855C726}" presName="hierChild6" presStyleCnt="0"/>
      <dgm:spPr/>
    </dgm:pt>
    <dgm:pt modelId="{CA69B248-E1C8-8D4C-813A-3A006FB20D9B}" type="pres">
      <dgm:prSet presAssocID="{27D667A7-4CE6-7F40-BF4F-F2197855C726}" presName="hierChild7" presStyleCnt="0"/>
      <dgm:spPr/>
    </dgm:pt>
    <dgm:pt modelId="{DA312616-06C0-C74D-AEC6-2359318A0D65}" type="pres">
      <dgm:prSet presAssocID="{FA9F8D29-2233-3B49-8070-95E6D71558D6}" presName="Name35" presStyleLbl="parChTrans1D2" presStyleIdx="2" presStyleCnt="4"/>
      <dgm:spPr/>
    </dgm:pt>
    <dgm:pt modelId="{F783C6E9-D710-984C-93B6-76C684795F78}" type="pres">
      <dgm:prSet presAssocID="{F56E9B28-1F5D-8042-A060-D2B631FA482B}" presName="hierRoot2" presStyleCnt="0">
        <dgm:presLayoutVars>
          <dgm:hierBranch/>
        </dgm:presLayoutVars>
      </dgm:prSet>
      <dgm:spPr/>
    </dgm:pt>
    <dgm:pt modelId="{47DBE037-2231-5D4D-B9B8-EBDA5C6B9ACC}" type="pres">
      <dgm:prSet presAssocID="{F56E9B28-1F5D-8042-A060-D2B631FA482B}" presName="rootComposite" presStyleCnt="0"/>
      <dgm:spPr/>
    </dgm:pt>
    <dgm:pt modelId="{B185C78E-6079-3A41-BA27-FCA5A885EC47}" type="pres">
      <dgm:prSet presAssocID="{F56E9B28-1F5D-8042-A060-D2B631FA482B}" presName="rootText" presStyleLbl="node2" presStyleIdx="2" presStyleCnt="4">
        <dgm:presLayoutVars>
          <dgm:chPref val="3"/>
        </dgm:presLayoutVars>
      </dgm:prSet>
      <dgm:spPr/>
    </dgm:pt>
    <dgm:pt modelId="{BF91C2AF-E01F-5C44-BC76-616AA237476B}" type="pres">
      <dgm:prSet presAssocID="{F56E9B28-1F5D-8042-A060-D2B631FA482B}" presName="rootConnector" presStyleLbl="node2" presStyleIdx="2" presStyleCnt="4"/>
      <dgm:spPr/>
    </dgm:pt>
    <dgm:pt modelId="{082A70C7-56C9-BD46-A317-639322F0298B}" type="pres">
      <dgm:prSet presAssocID="{F56E9B28-1F5D-8042-A060-D2B631FA482B}" presName="hierChild4" presStyleCnt="0"/>
      <dgm:spPr/>
    </dgm:pt>
    <dgm:pt modelId="{C1174937-9F2A-0F44-83E4-5A005E2C93EA}" type="pres">
      <dgm:prSet presAssocID="{F56E9B28-1F5D-8042-A060-D2B631FA482B}" presName="hierChild5" presStyleCnt="0"/>
      <dgm:spPr/>
    </dgm:pt>
    <dgm:pt modelId="{C85B9B31-D7F8-3849-8D43-CF74519D9C78}" type="pres">
      <dgm:prSet presAssocID="{BF24EE1C-2F95-414F-A219-38DE7267BEE1}" presName="Name35" presStyleLbl="parChTrans1D2" presStyleIdx="3" presStyleCnt="4"/>
      <dgm:spPr/>
    </dgm:pt>
    <dgm:pt modelId="{0E54C6FC-90C6-6141-B1B3-AE6823C6DAEB}" type="pres">
      <dgm:prSet presAssocID="{E5F162EE-510A-D84F-8062-739C88B9ED6A}" presName="hierRoot2" presStyleCnt="0">
        <dgm:presLayoutVars>
          <dgm:hierBranch/>
        </dgm:presLayoutVars>
      </dgm:prSet>
      <dgm:spPr/>
    </dgm:pt>
    <dgm:pt modelId="{B0B84C22-0720-3D49-B9CE-E8D536F3CA39}" type="pres">
      <dgm:prSet presAssocID="{E5F162EE-510A-D84F-8062-739C88B9ED6A}" presName="rootComposite" presStyleCnt="0"/>
      <dgm:spPr/>
    </dgm:pt>
    <dgm:pt modelId="{66A330A4-AB25-0341-AA47-72E968E32717}" type="pres">
      <dgm:prSet presAssocID="{E5F162EE-510A-D84F-8062-739C88B9ED6A}" presName="rootText" presStyleLbl="node2" presStyleIdx="3" presStyleCnt="4">
        <dgm:presLayoutVars>
          <dgm:chPref val="3"/>
        </dgm:presLayoutVars>
      </dgm:prSet>
      <dgm:spPr/>
    </dgm:pt>
    <dgm:pt modelId="{AC044DD4-4FEA-5742-87E4-0BA016AE9AF3}" type="pres">
      <dgm:prSet presAssocID="{E5F162EE-510A-D84F-8062-739C88B9ED6A}" presName="rootConnector" presStyleLbl="node2" presStyleIdx="3" presStyleCnt="4"/>
      <dgm:spPr/>
    </dgm:pt>
    <dgm:pt modelId="{B70F1F4F-229F-8A41-8E91-1FB26F490A77}" type="pres">
      <dgm:prSet presAssocID="{E5F162EE-510A-D84F-8062-739C88B9ED6A}" presName="hierChild4" presStyleCnt="0"/>
      <dgm:spPr/>
    </dgm:pt>
    <dgm:pt modelId="{F7C6C849-3F90-A34B-9ACD-1B0237FC359D}" type="pres">
      <dgm:prSet presAssocID="{E5F162EE-510A-D84F-8062-739C88B9ED6A}" presName="hierChild5" presStyleCnt="0"/>
      <dgm:spPr/>
    </dgm:pt>
    <dgm:pt modelId="{84F33BFC-31B9-364C-A63B-BED8DE0F8D0F}" type="pres">
      <dgm:prSet presAssocID="{C4751330-38D9-094F-983A-309B7DE1A960}" presName="hierChild3" presStyleCnt="0"/>
      <dgm:spPr/>
    </dgm:pt>
  </dgm:ptLst>
  <dgm:cxnLst>
    <dgm:cxn modelId="{43CDF205-4186-2E43-9810-13AE88300127}" type="presOf" srcId="{C17A8693-6E34-8C42-BE87-55C1875DDCD2}" destId="{B04F2F38-CA16-F343-ABAB-E490E517405C}" srcOrd="0" destOrd="0" presId="urn:microsoft.com/office/officeart/2005/8/layout/orgChart1"/>
    <dgm:cxn modelId="{CC16810E-8EC4-8741-A12F-B0B45336992E}" type="presOf" srcId="{0EE8D799-4F3C-4E4A-9652-607DD11B5B97}" destId="{21308441-883C-E944-A1E1-4FA8EE790FE8}" srcOrd="0" destOrd="0" presId="urn:microsoft.com/office/officeart/2005/8/layout/orgChart1"/>
    <dgm:cxn modelId="{7B48A80E-6330-7745-A4DF-BC1315A9E738}" type="presOf" srcId="{C17A8693-6E34-8C42-BE87-55C1875DDCD2}" destId="{D1C80547-0A70-CD46-AB2E-64B374DB3AE4}" srcOrd="1" destOrd="0" presId="urn:microsoft.com/office/officeart/2005/8/layout/orgChart1"/>
    <dgm:cxn modelId="{702AF40E-A0EA-5849-9C36-B6B27EE79A81}" type="presOf" srcId="{948CE3B1-B951-8245-AF63-318E62B4CC8E}" destId="{EB6D4E13-DD2B-6E4D-9542-30A41C0BE1D0}" srcOrd="0" destOrd="0" presId="urn:microsoft.com/office/officeart/2005/8/layout/orgChart1"/>
    <dgm:cxn modelId="{D530EF14-F652-D74F-8A8F-B9697855CEAF}" type="presOf" srcId="{581D372D-BC7D-124D-98B5-98338DB94E5E}" destId="{70980A21-17DF-F24C-8F24-DEDF610B2AEE}" srcOrd="0" destOrd="0" presId="urn:microsoft.com/office/officeart/2005/8/layout/orgChart1"/>
    <dgm:cxn modelId="{23873A16-B34B-3340-BF08-CEA08004D0D7}" type="presOf" srcId="{541AC575-8D96-1146-9A97-983C7D8ACE81}" destId="{DBA3F056-6744-CE43-A28E-E99F44D46EC9}" srcOrd="0" destOrd="0" presId="urn:microsoft.com/office/officeart/2005/8/layout/orgChart1"/>
    <dgm:cxn modelId="{0E5E501E-8A07-884E-A0F4-425E3B216511}" type="presOf" srcId="{CAD0B15E-045D-8547-9B41-AB004470CD5D}" destId="{ADF8558A-9AC5-E64F-9364-4A08FC0D3562}" srcOrd="1" destOrd="0" presId="urn:microsoft.com/office/officeart/2005/8/layout/orgChart1"/>
    <dgm:cxn modelId="{D21A6920-FBE2-5F4F-BA51-2BDEDD714DF4}" type="presOf" srcId="{5ECC5A33-15BE-EE43-9C35-AD83C65ED184}" destId="{C7EF494E-860B-954D-ABE2-8769EAED0F77}" srcOrd="0" destOrd="0" presId="urn:microsoft.com/office/officeart/2005/8/layout/orgChart1"/>
    <dgm:cxn modelId="{EC259230-0338-6243-B7D3-3944E7357F0E}" type="presOf" srcId="{BF24EE1C-2F95-414F-A219-38DE7267BEE1}" destId="{C85B9B31-D7F8-3849-8D43-CF74519D9C78}" srcOrd="0" destOrd="0" presId="urn:microsoft.com/office/officeart/2005/8/layout/orgChart1"/>
    <dgm:cxn modelId="{54CB2836-A5FD-5441-B75D-8691C6D2825F}" type="presOf" srcId="{C3543CE0-DAD1-B942-9F66-61A2CE0C8C1E}" destId="{1A095328-8E1D-704C-BCDF-39A381B04931}" srcOrd="0" destOrd="0" presId="urn:microsoft.com/office/officeart/2005/8/layout/orgChart1"/>
    <dgm:cxn modelId="{53F8A838-08CB-F741-BCCC-537EDBCD2D39}" type="presOf" srcId="{CAD0B15E-045D-8547-9B41-AB004470CD5D}" destId="{62A1324E-9E27-1C49-ADD3-50548CFCE5FE}" srcOrd="0" destOrd="0" presId="urn:microsoft.com/office/officeart/2005/8/layout/orgChart1"/>
    <dgm:cxn modelId="{92601D49-87E2-2447-B261-0F723F98D05B}" type="presOf" srcId="{2569D454-281C-B449-B564-6A3A0E080FB8}" destId="{4B023140-FDE6-4040-AF57-495E181A28C5}" srcOrd="0" destOrd="0" presId="urn:microsoft.com/office/officeart/2005/8/layout/orgChart1"/>
    <dgm:cxn modelId="{1639104E-9F76-A44E-AECE-6F3D89D9831F}" srcId="{CAD0B15E-045D-8547-9B41-AB004470CD5D}" destId="{541AC575-8D96-1146-9A97-983C7D8ACE81}" srcOrd="1" destOrd="0" parTransId="{3309A7EE-E470-E243-A2DD-98B4184A3991}" sibTransId="{305D1D11-24F8-A343-B218-A65F8870882B}"/>
    <dgm:cxn modelId="{A399F950-4405-EC4D-9C37-39F462143131}" type="presOf" srcId="{617B510A-3B28-394C-82BC-2A83B739C041}" destId="{65B83962-E6DF-FE48-A58E-975E731E017A}" srcOrd="0" destOrd="0" presId="urn:microsoft.com/office/officeart/2005/8/layout/orgChart1"/>
    <dgm:cxn modelId="{F8704457-3356-5441-98CE-21E97BC77AE1}" type="presOf" srcId="{C4751330-38D9-094F-983A-309B7DE1A960}" destId="{7863203B-E372-FB42-9DB4-2264F592E17F}" srcOrd="1" destOrd="0" presId="urn:microsoft.com/office/officeart/2005/8/layout/orgChart1"/>
    <dgm:cxn modelId="{363EE759-E9FA-3847-BDA1-0AA7F3F1B6A7}" type="presOf" srcId="{506EDE92-3BFF-2F48-8B36-304D10DC6E4F}" destId="{AAE28105-FA92-C74B-8838-31F3D04FEEE2}" srcOrd="0" destOrd="0" presId="urn:microsoft.com/office/officeart/2005/8/layout/orgChart1"/>
    <dgm:cxn modelId="{73928C5F-E01D-E743-84B4-5ED3158CD993}" type="presOf" srcId="{C4751330-38D9-094F-983A-309B7DE1A960}" destId="{F83C6BE1-E788-3D49-9EB7-9E6593E31C32}" srcOrd="0" destOrd="0" presId="urn:microsoft.com/office/officeart/2005/8/layout/orgChart1"/>
    <dgm:cxn modelId="{E18F4F60-4CBB-864C-9BD8-D8602B00332F}" srcId="{C4751330-38D9-094F-983A-309B7DE1A960}" destId="{E5F162EE-510A-D84F-8062-739C88B9ED6A}" srcOrd="3" destOrd="0" parTransId="{BF24EE1C-2F95-414F-A219-38DE7267BEE1}" sibTransId="{7ABF8E6B-2C03-2F4D-9BC6-63E0BEF691A2}"/>
    <dgm:cxn modelId="{3ECDB160-6E49-234A-B84D-D657C6480435}" type="presOf" srcId="{9CC21C0A-F8DE-9A49-9775-484B7F0B7173}" destId="{14F0AF10-8FFD-D74E-BE01-7CB757C85350}" srcOrd="0" destOrd="0" presId="urn:microsoft.com/office/officeart/2005/8/layout/orgChart1"/>
    <dgm:cxn modelId="{BB3D6E62-A0E4-DE48-8B10-66F2A1828280}" srcId="{C4751330-38D9-094F-983A-309B7DE1A960}" destId="{CAD0B15E-045D-8547-9B41-AB004470CD5D}" srcOrd="0" destOrd="0" parTransId="{948CE3B1-B951-8245-AF63-318E62B4CC8E}" sibTransId="{AC8BBF51-88D6-7745-BEC3-CA4AB71EBB92}"/>
    <dgm:cxn modelId="{23161F64-9C91-F745-8B0F-26898825FBF9}" srcId="{C17A8693-6E34-8C42-BE87-55C1875DDCD2}" destId="{6FC3218B-571A-1E40-973C-7793BB61ADA6}" srcOrd="3" destOrd="0" parTransId="{5ECC5A33-15BE-EE43-9C35-AD83C65ED184}" sibTransId="{D3FC2450-37B4-4F4B-AC08-414A81CD132D}"/>
    <dgm:cxn modelId="{B16F176D-662A-AF42-AF45-BA456AD54CC4}" srcId="{C4751330-38D9-094F-983A-309B7DE1A960}" destId="{C17A8693-6E34-8C42-BE87-55C1875DDCD2}" srcOrd="1" destOrd="0" parTransId="{2569D454-281C-B449-B564-6A3A0E080FB8}" sibTransId="{EF6A8C5A-7BDC-9848-962B-415B80FA20E2}"/>
    <dgm:cxn modelId="{00FF477A-BFEB-1C41-881C-5B774D8A6A03}" type="presOf" srcId="{F56E9B28-1F5D-8042-A060-D2B631FA482B}" destId="{BF91C2AF-E01F-5C44-BC76-616AA237476B}" srcOrd="1" destOrd="0" presId="urn:microsoft.com/office/officeart/2005/8/layout/orgChart1"/>
    <dgm:cxn modelId="{4256847D-2FED-A54C-8A5D-26B2A7082F76}" type="presOf" srcId="{85AEB9A7-74E5-B947-B0A8-F7B5646BE16C}" destId="{3F0285A8-41B4-3743-9653-465C043C5360}" srcOrd="0" destOrd="0" presId="urn:microsoft.com/office/officeart/2005/8/layout/orgChart1"/>
    <dgm:cxn modelId="{65054482-A356-A84A-B3EC-67CC9D1C52DA}" srcId="{C17A8693-6E34-8C42-BE87-55C1875DDCD2}" destId="{B5D709C4-BD09-FF4F-99CE-31B11222C96F}" srcOrd="2" destOrd="0" parTransId="{91D1C748-CD6D-BB4E-9C1F-D7377AD7CF9A}" sibTransId="{1ACF6753-737F-054D-926C-9D12B1E81C4B}"/>
    <dgm:cxn modelId="{D23C7386-42E2-1B4F-B5F0-97E785F0CC70}" type="presOf" srcId="{27D667A7-4CE6-7F40-BF4F-F2197855C726}" destId="{3DE04AB0-4127-7743-AC5D-DC7345D194BE}" srcOrd="1" destOrd="0" presId="urn:microsoft.com/office/officeart/2005/8/layout/orgChart1"/>
    <dgm:cxn modelId="{FE89138C-A0CA-3B4F-875D-A908E6C21337}" type="presOf" srcId="{B5D709C4-BD09-FF4F-99CE-31B11222C96F}" destId="{BA75FB17-4A4F-EE4A-90EB-405AB63666CC}" srcOrd="1" destOrd="0" presId="urn:microsoft.com/office/officeart/2005/8/layout/orgChart1"/>
    <dgm:cxn modelId="{449C778D-A74E-AC49-9521-404B2076BDF5}" type="presOf" srcId="{3309A7EE-E470-E243-A2DD-98B4184A3991}" destId="{D9E67FA0-1090-5C43-BF44-9F46AA874178}" srcOrd="0" destOrd="0" presId="urn:microsoft.com/office/officeart/2005/8/layout/orgChart1"/>
    <dgm:cxn modelId="{2A29C593-C980-FC4B-B05B-65587F64DE90}" type="presOf" srcId="{541AC575-8D96-1146-9A97-983C7D8ACE81}" destId="{970D0CEF-623F-554D-A755-A78CE31FC639}" srcOrd="1" destOrd="0" presId="urn:microsoft.com/office/officeart/2005/8/layout/orgChart1"/>
    <dgm:cxn modelId="{F332A894-468A-9740-BD5B-9926A0D4F2E5}" type="presOf" srcId="{27D667A7-4CE6-7F40-BF4F-F2197855C726}" destId="{467464F7-F32B-AA48-835B-8D1956D1C0C7}" srcOrd="0" destOrd="0" presId="urn:microsoft.com/office/officeart/2005/8/layout/orgChart1"/>
    <dgm:cxn modelId="{4D84609C-7C36-4843-AE35-3429F678BA04}" type="presOf" srcId="{DD610902-D8AC-204A-94A9-EE2BA7BC404F}" destId="{17671158-DD0C-9147-9FD7-0C6EE4945A81}" srcOrd="0" destOrd="0" presId="urn:microsoft.com/office/officeart/2005/8/layout/orgChart1"/>
    <dgm:cxn modelId="{7A8A19A9-2B77-8547-8214-90443B86E4AF}" type="presOf" srcId="{FA9F8D29-2233-3B49-8070-95E6D71558D6}" destId="{DA312616-06C0-C74D-AEC6-2359318A0D65}" srcOrd="0" destOrd="0" presId="urn:microsoft.com/office/officeart/2005/8/layout/orgChart1"/>
    <dgm:cxn modelId="{205FF7AB-87BC-7F44-A6A8-F9FE7120474E}" type="presOf" srcId="{6FC3218B-571A-1E40-973C-7793BB61ADA6}" destId="{676D82CF-419D-DF4F-BEC8-5AB028D51E0A}" srcOrd="0" destOrd="0" presId="urn:microsoft.com/office/officeart/2005/8/layout/orgChart1"/>
    <dgm:cxn modelId="{374C9DB3-FCFE-5341-A841-C2AAFC4E1102}" type="presOf" srcId="{E5F162EE-510A-D84F-8062-739C88B9ED6A}" destId="{66A330A4-AB25-0341-AA47-72E968E32717}" srcOrd="0" destOrd="0" presId="urn:microsoft.com/office/officeart/2005/8/layout/orgChart1"/>
    <dgm:cxn modelId="{378DDBB4-AD9F-FF45-A791-D287C87E3A43}" type="presOf" srcId="{F56E9B28-1F5D-8042-A060-D2B631FA482B}" destId="{B185C78E-6079-3A41-BA27-FCA5A885EC47}" srcOrd="0" destOrd="0" presId="urn:microsoft.com/office/officeart/2005/8/layout/orgChart1"/>
    <dgm:cxn modelId="{3BCF86B7-915C-C045-8E7B-393177BDB57C}" srcId="{C4751330-38D9-094F-983A-309B7DE1A960}" destId="{F56E9B28-1F5D-8042-A060-D2B631FA482B}" srcOrd="2" destOrd="0" parTransId="{FA9F8D29-2233-3B49-8070-95E6D71558D6}" sibTransId="{735816E8-5BDD-5541-A272-78DD0547EA82}"/>
    <dgm:cxn modelId="{2F01AEBC-CCEB-7C47-AA82-4314D9281308}" srcId="{C17A8693-6E34-8C42-BE87-55C1875DDCD2}" destId="{506EDE92-3BFF-2F48-8B36-304D10DC6E4F}" srcOrd="0" destOrd="0" parTransId="{85AEB9A7-74E5-B947-B0A8-F7B5646BE16C}" sibTransId="{C90F64B7-9F2D-FA46-BBB5-AE11CD4EA7FD}"/>
    <dgm:cxn modelId="{4E7C9EC8-98C4-684A-9DBD-0C11B87612A0}" type="presOf" srcId="{506EDE92-3BFF-2F48-8B36-304D10DC6E4F}" destId="{48BE8484-1B2F-BE45-A167-C8A0DE6637D9}" srcOrd="1" destOrd="0" presId="urn:microsoft.com/office/officeart/2005/8/layout/orgChart1"/>
    <dgm:cxn modelId="{3D7320DE-588E-E54B-B4F1-5D4B2BF36CDC}" type="presOf" srcId="{91D1C748-CD6D-BB4E-9C1F-D7377AD7CF9A}" destId="{E035AFEC-59C9-FB4C-BBC8-4963ADF40425}" srcOrd="0" destOrd="0" presId="urn:microsoft.com/office/officeart/2005/8/layout/orgChart1"/>
    <dgm:cxn modelId="{1529AAE3-60F0-FC4D-9868-199ED48555C1}" type="presOf" srcId="{6FC3218B-571A-1E40-973C-7793BB61ADA6}" destId="{B45989DD-246B-9149-8509-7CC7CC7F14C4}" srcOrd="1" destOrd="0" presId="urn:microsoft.com/office/officeart/2005/8/layout/orgChart1"/>
    <dgm:cxn modelId="{9F9F56E8-7400-B844-ABBE-5D6A8D4D3546}" srcId="{CAD0B15E-045D-8547-9B41-AB004470CD5D}" destId="{DD610902-D8AC-204A-94A9-EE2BA7BC404F}" srcOrd="0" destOrd="0" parTransId="{9CC21C0A-F8DE-9A49-9775-484B7F0B7173}" sibTransId="{3C35EB71-B073-3F4F-862F-F8037DFC81AF}"/>
    <dgm:cxn modelId="{4A6ED9EB-C4AE-0741-8803-FC36EF643317}" type="presOf" srcId="{DD610902-D8AC-204A-94A9-EE2BA7BC404F}" destId="{616FC9E8-C540-C744-BF21-4D25AA7B38E0}" srcOrd="1" destOrd="0" presId="urn:microsoft.com/office/officeart/2005/8/layout/orgChart1"/>
    <dgm:cxn modelId="{CC020BF1-975E-0A47-8E46-73450D85ED61}" type="presOf" srcId="{B5D709C4-BD09-FF4F-99CE-31B11222C96F}" destId="{502820DA-1F14-4443-985A-752539208D43}" srcOrd="0" destOrd="0" presId="urn:microsoft.com/office/officeart/2005/8/layout/orgChart1"/>
    <dgm:cxn modelId="{6C124FF3-07C9-B849-928D-9ED0AAD1B1E0}" srcId="{C17A8693-6E34-8C42-BE87-55C1875DDCD2}" destId="{27D667A7-4CE6-7F40-BF4F-F2197855C726}" srcOrd="4" destOrd="0" parTransId="{C3543CE0-DAD1-B942-9F66-61A2CE0C8C1E}" sibTransId="{85BC2CE2-FF38-DA42-AE6D-33549ECC465C}"/>
    <dgm:cxn modelId="{228616FA-6973-5543-803E-D2FCA1D1FF83}" srcId="{C17A8693-6E34-8C42-BE87-55C1875DDCD2}" destId="{617B510A-3B28-394C-82BC-2A83B739C041}" srcOrd="1" destOrd="0" parTransId="{0EE8D799-4F3C-4E4A-9652-607DD11B5B97}" sibTransId="{49ECDE6A-8140-8642-BA8F-D17CC9EA298B}"/>
    <dgm:cxn modelId="{1426FFFA-CC04-E945-B564-9DC3FA37C4F0}" type="presOf" srcId="{E5F162EE-510A-D84F-8062-739C88B9ED6A}" destId="{AC044DD4-4FEA-5742-87E4-0BA016AE9AF3}" srcOrd="1" destOrd="0" presId="urn:microsoft.com/office/officeart/2005/8/layout/orgChart1"/>
    <dgm:cxn modelId="{567174FB-E36E-F34F-8933-6DE3ECDF87A8}" srcId="{581D372D-BC7D-124D-98B5-98338DB94E5E}" destId="{C4751330-38D9-094F-983A-309B7DE1A960}" srcOrd="0" destOrd="0" parTransId="{C92D4023-850B-0C4E-9827-590D615EE4A9}" sibTransId="{7EB7D501-7736-044D-9BE3-02254CE1E3EC}"/>
    <dgm:cxn modelId="{102317FD-BF94-8E4C-A70C-291D93A10A73}" type="presOf" srcId="{617B510A-3B28-394C-82BC-2A83B739C041}" destId="{C9456546-3282-6B41-9351-A4E25A86D173}" srcOrd="1" destOrd="0" presId="urn:microsoft.com/office/officeart/2005/8/layout/orgChart1"/>
    <dgm:cxn modelId="{59609173-122E-7E40-A483-2E6BA092243E}" type="presParOf" srcId="{70980A21-17DF-F24C-8F24-DEDF610B2AEE}" destId="{88470C56-8006-3549-9E25-A0D7090867FF}" srcOrd="0" destOrd="0" presId="urn:microsoft.com/office/officeart/2005/8/layout/orgChart1"/>
    <dgm:cxn modelId="{0D3A19BF-5A30-8849-A1FD-B5CC8F04FB19}" type="presParOf" srcId="{88470C56-8006-3549-9E25-A0D7090867FF}" destId="{F77BFAC6-0967-A047-90A4-A80A5ED4FCFB}" srcOrd="0" destOrd="0" presId="urn:microsoft.com/office/officeart/2005/8/layout/orgChart1"/>
    <dgm:cxn modelId="{492E6837-8EED-EB4E-A9E9-27D495A6EF54}" type="presParOf" srcId="{F77BFAC6-0967-A047-90A4-A80A5ED4FCFB}" destId="{F83C6BE1-E788-3D49-9EB7-9E6593E31C32}" srcOrd="0" destOrd="0" presId="urn:microsoft.com/office/officeart/2005/8/layout/orgChart1"/>
    <dgm:cxn modelId="{0B85AC7C-FD8D-F348-BD44-3E6A05D282AD}" type="presParOf" srcId="{F77BFAC6-0967-A047-90A4-A80A5ED4FCFB}" destId="{7863203B-E372-FB42-9DB4-2264F592E17F}" srcOrd="1" destOrd="0" presId="urn:microsoft.com/office/officeart/2005/8/layout/orgChart1"/>
    <dgm:cxn modelId="{FDF08605-CFD7-A94F-ACFA-57F1084B6975}" type="presParOf" srcId="{88470C56-8006-3549-9E25-A0D7090867FF}" destId="{5EDD2348-5BD1-BD4B-85CE-ED4C0B1EDEAA}" srcOrd="1" destOrd="0" presId="urn:microsoft.com/office/officeart/2005/8/layout/orgChart1"/>
    <dgm:cxn modelId="{08E72937-F77B-9645-ACF8-7A7DCF77C098}" type="presParOf" srcId="{5EDD2348-5BD1-BD4B-85CE-ED4C0B1EDEAA}" destId="{EB6D4E13-DD2B-6E4D-9542-30A41C0BE1D0}" srcOrd="0" destOrd="0" presId="urn:microsoft.com/office/officeart/2005/8/layout/orgChart1"/>
    <dgm:cxn modelId="{1E219A62-CF73-104E-A9A1-E11583CC56AD}" type="presParOf" srcId="{5EDD2348-5BD1-BD4B-85CE-ED4C0B1EDEAA}" destId="{C2D95614-6E4C-2244-AD9E-464759816DF8}" srcOrd="1" destOrd="0" presId="urn:microsoft.com/office/officeart/2005/8/layout/orgChart1"/>
    <dgm:cxn modelId="{5933A64E-1D69-5F42-9DB0-B60A37FB77F2}" type="presParOf" srcId="{C2D95614-6E4C-2244-AD9E-464759816DF8}" destId="{772915BD-55B5-3349-879D-72E554F0EB64}" srcOrd="0" destOrd="0" presId="urn:microsoft.com/office/officeart/2005/8/layout/orgChart1"/>
    <dgm:cxn modelId="{31A3ABBE-D049-7A40-A605-F9B3AE70CA30}" type="presParOf" srcId="{772915BD-55B5-3349-879D-72E554F0EB64}" destId="{62A1324E-9E27-1C49-ADD3-50548CFCE5FE}" srcOrd="0" destOrd="0" presId="urn:microsoft.com/office/officeart/2005/8/layout/orgChart1"/>
    <dgm:cxn modelId="{30EA290C-BC87-974D-A358-85C9340EB3BC}" type="presParOf" srcId="{772915BD-55B5-3349-879D-72E554F0EB64}" destId="{ADF8558A-9AC5-E64F-9364-4A08FC0D3562}" srcOrd="1" destOrd="0" presId="urn:microsoft.com/office/officeart/2005/8/layout/orgChart1"/>
    <dgm:cxn modelId="{90DB36E9-6E23-2D40-8A40-4C2492E538EE}" type="presParOf" srcId="{C2D95614-6E4C-2244-AD9E-464759816DF8}" destId="{C882FA01-DFF9-9342-A0E5-C2F36785A007}" srcOrd="1" destOrd="0" presId="urn:microsoft.com/office/officeart/2005/8/layout/orgChart1"/>
    <dgm:cxn modelId="{EBE822CC-452A-A147-8342-102E6730C517}" type="presParOf" srcId="{C2D95614-6E4C-2244-AD9E-464759816DF8}" destId="{FA159579-35E9-2545-BBC7-483D54D2934B}" srcOrd="2" destOrd="0" presId="urn:microsoft.com/office/officeart/2005/8/layout/orgChart1"/>
    <dgm:cxn modelId="{B636582D-B17D-9641-BA1B-E8ED246BDFD7}" type="presParOf" srcId="{FA159579-35E9-2545-BBC7-483D54D2934B}" destId="{14F0AF10-8FFD-D74E-BE01-7CB757C85350}" srcOrd="0" destOrd="0" presId="urn:microsoft.com/office/officeart/2005/8/layout/orgChart1"/>
    <dgm:cxn modelId="{17529758-D2E9-CA43-BD1C-FC2301597CF5}" type="presParOf" srcId="{FA159579-35E9-2545-BBC7-483D54D2934B}" destId="{6DD9FF57-46C6-4246-BA0F-24E59E96ED94}" srcOrd="1" destOrd="0" presId="urn:microsoft.com/office/officeart/2005/8/layout/orgChart1"/>
    <dgm:cxn modelId="{724F5869-9765-AA42-87A5-0781EF11D584}" type="presParOf" srcId="{6DD9FF57-46C6-4246-BA0F-24E59E96ED94}" destId="{62CBA120-7A9A-5247-9D47-CC5BDC8045A4}" srcOrd="0" destOrd="0" presId="urn:microsoft.com/office/officeart/2005/8/layout/orgChart1"/>
    <dgm:cxn modelId="{341C60B7-2F89-B944-99F3-95981050AAD7}" type="presParOf" srcId="{62CBA120-7A9A-5247-9D47-CC5BDC8045A4}" destId="{17671158-DD0C-9147-9FD7-0C6EE4945A81}" srcOrd="0" destOrd="0" presId="urn:microsoft.com/office/officeart/2005/8/layout/orgChart1"/>
    <dgm:cxn modelId="{F88D7418-812A-D144-BBC0-202D1A137481}" type="presParOf" srcId="{62CBA120-7A9A-5247-9D47-CC5BDC8045A4}" destId="{616FC9E8-C540-C744-BF21-4D25AA7B38E0}" srcOrd="1" destOrd="0" presId="urn:microsoft.com/office/officeart/2005/8/layout/orgChart1"/>
    <dgm:cxn modelId="{598CB366-4E36-C846-9153-C7D3DBA387FC}" type="presParOf" srcId="{6DD9FF57-46C6-4246-BA0F-24E59E96ED94}" destId="{8F43C827-6044-154F-9133-E76660D13FF8}" srcOrd="1" destOrd="0" presId="urn:microsoft.com/office/officeart/2005/8/layout/orgChart1"/>
    <dgm:cxn modelId="{7990BA59-2029-5D4E-A9F7-6F5FAD73D6DA}" type="presParOf" srcId="{6DD9FF57-46C6-4246-BA0F-24E59E96ED94}" destId="{FEB61485-3658-4F47-AEF9-56B353D67AD6}" srcOrd="2" destOrd="0" presId="urn:microsoft.com/office/officeart/2005/8/layout/orgChart1"/>
    <dgm:cxn modelId="{7E57D73F-0CE4-464A-BCEE-619A47AE8273}" type="presParOf" srcId="{FA159579-35E9-2545-BBC7-483D54D2934B}" destId="{D9E67FA0-1090-5C43-BF44-9F46AA874178}" srcOrd="2" destOrd="0" presId="urn:microsoft.com/office/officeart/2005/8/layout/orgChart1"/>
    <dgm:cxn modelId="{3B93FC55-029E-D546-864F-67ADE2D0B24A}" type="presParOf" srcId="{FA159579-35E9-2545-BBC7-483D54D2934B}" destId="{F9493638-AF14-2142-A2A5-F4409A9A8CAE}" srcOrd="3" destOrd="0" presId="urn:microsoft.com/office/officeart/2005/8/layout/orgChart1"/>
    <dgm:cxn modelId="{2F661A3A-9736-4049-A9BE-8CBD64675FF5}" type="presParOf" srcId="{F9493638-AF14-2142-A2A5-F4409A9A8CAE}" destId="{08555052-7400-B44E-86E4-3676EFBB2560}" srcOrd="0" destOrd="0" presId="urn:microsoft.com/office/officeart/2005/8/layout/orgChart1"/>
    <dgm:cxn modelId="{C9EF5241-58A2-974C-8958-3A2696C2E21D}" type="presParOf" srcId="{08555052-7400-B44E-86E4-3676EFBB2560}" destId="{DBA3F056-6744-CE43-A28E-E99F44D46EC9}" srcOrd="0" destOrd="0" presId="urn:microsoft.com/office/officeart/2005/8/layout/orgChart1"/>
    <dgm:cxn modelId="{A77A4BA4-B3CE-3442-880F-A20F6702FD26}" type="presParOf" srcId="{08555052-7400-B44E-86E4-3676EFBB2560}" destId="{970D0CEF-623F-554D-A755-A78CE31FC639}" srcOrd="1" destOrd="0" presId="urn:microsoft.com/office/officeart/2005/8/layout/orgChart1"/>
    <dgm:cxn modelId="{8798C64A-E37B-014C-9B9C-E3FDD28E4D11}" type="presParOf" srcId="{F9493638-AF14-2142-A2A5-F4409A9A8CAE}" destId="{917EBA85-AF25-F14E-BDEC-FB5188ECC8F8}" srcOrd="1" destOrd="0" presId="urn:microsoft.com/office/officeart/2005/8/layout/orgChart1"/>
    <dgm:cxn modelId="{37292535-7F15-6A42-AFAB-506005322CA9}" type="presParOf" srcId="{F9493638-AF14-2142-A2A5-F4409A9A8CAE}" destId="{1EE5B77F-62FB-424D-8F94-FC31399F0A15}" srcOrd="2" destOrd="0" presId="urn:microsoft.com/office/officeart/2005/8/layout/orgChart1"/>
    <dgm:cxn modelId="{9E656577-B6EA-BA45-9BC0-C8E91442DE9B}" type="presParOf" srcId="{5EDD2348-5BD1-BD4B-85CE-ED4C0B1EDEAA}" destId="{4B023140-FDE6-4040-AF57-495E181A28C5}" srcOrd="2" destOrd="0" presId="urn:microsoft.com/office/officeart/2005/8/layout/orgChart1"/>
    <dgm:cxn modelId="{79AF13A4-A811-2A4C-B243-35AB54E23592}" type="presParOf" srcId="{5EDD2348-5BD1-BD4B-85CE-ED4C0B1EDEAA}" destId="{5D146FF3-FD92-FB44-B950-A45A0B86954E}" srcOrd="3" destOrd="0" presId="urn:microsoft.com/office/officeart/2005/8/layout/orgChart1"/>
    <dgm:cxn modelId="{A942DCA8-9F2B-024C-B6D8-B0F5195C45A8}" type="presParOf" srcId="{5D146FF3-FD92-FB44-B950-A45A0B86954E}" destId="{F49DA80C-B67A-1D4D-865D-B163BAB9414A}" srcOrd="0" destOrd="0" presId="urn:microsoft.com/office/officeart/2005/8/layout/orgChart1"/>
    <dgm:cxn modelId="{317421D3-D8E8-3A4C-8159-38C6ADCDE761}" type="presParOf" srcId="{F49DA80C-B67A-1D4D-865D-B163BAB9414A}" destId="{B04F2F38-CA16-F343-ABAB-E490E517405C}" srcOrd="0" destOrd="0" presId="urn:microsoft.com/office/officeart/2005/8/layout/orgChart1"/>
    <dgm:cxn modelId="{64EDD3AB-A9DA-2A41-AA27-E06B51115ADB}" type="presParOf" srcId="{F49DA80C-B67A-1D4D-865D-B163BAB9414A}" destId="{D1C80547-0A70-CD46-AB2E-64B374DB3AE4}" srcOrd="1" destOrd="0" presId="urn:microsoft.com/office/officeart/2005/8/layout/orgChart1"/>
    <dgm:cxn modelId="{F65C2A36-4D90-C241-8B95-971ED4E7FD13}" type="presParOf" srcId="{5D146FF3-FD92-FB44-B950-A45A0B86954E}" destId="{E18608C8-15BB-F442-9E9F-D5CAF1B95EBA}" srcOrd="1" destOrd="0" presId="urn:microsoft.com/office/officeart/2005/8/layout/orgChart1"/>
    <dgm:cxn modelId="{5C40755A-FA5D-5242-BD9F-8006CC19FF6C}" type="presParOf" srcId="{5D146FF3-FD92-FB44-B950-A45A0B86954E}" destId="{A6906839-A2F7-2143-9A04-B11ED0FD90EA}" srcOrd="2" destOrd="0" presId="urn:microsoft.com/office/officeart/2005/8/layout/orgChart1"/>
    <dgm:cxn modelId="{9F241412-6859-BA4B-997E-6FEA5C1AC2F2}" type="presParOf" srcId="{A6906839-A2F7-2143-9A04-B11ED0FD90EA}" destId="{3F0285A8-41B4-3743-9653-465C043C5360}" srcOrd="0" destOrd="0" presId="urn:microsoft.com/office/officeart/2005/8/layout/orgChart1"/>
    <dgm:cxn modelId="{4E042BC3-3C88-D348-9077-FF89EB002D60}" type="presParOf" srcId="{A6906839-A2F7-2143-9A04-B11ED0FD90EA}" destId="{5263C837-1CE7-4B47-B1C5-A3D7876C80C4}" srcOrd="1" destOrd="0" presId="urn:microsoft.com/office/officeart/2005/8/layout/orgChart1"/>
    <dgm:cxn modelId="{6BC4B39F-EC74-8448-8473-BE084D23170A}" type="presParOf" srcId="{5263C837-1CE7-4B47-B1C5-A3D7876C80C4}" destId="{7DE22DAF-4178-A849-B4FB-F6644306CDEC}" srcOrd="0" destOrd="0" presId="urn:microsoft.com/office/officeart/2005/8/layout/orgChart1"/>
    <dgm:cxn modelId="{2D6A531E-0570-6841-9325-0D5BB639DEB1}" type="presParOf" srcId="{7DE22DAF-4178-A849-B4FB-F6644306CDEC}" destId="{AAE28105-FA92-C74B-8838-31F3D04FEEE2}" srcOrd="0" destOrd="0" presId="urn:microsoft.com/office/officeart/2005/8/layout/orgChart1"/>
    <dgm:cxn modelId="{69F40039-2F1A-0A4A-AB5F-738E04B65DAB}" type="presParOf" srcId="{7DE22DAF-4178-A849-B4FB-F6644306CDEC}" destId="{48BE8484-1B2F-BE45-A167-C8A0DE6637D9}" srcOrd="1" destOrd="0" presId="urn:microsoft.com/office/officeart/2005/8/layout/orgChart1"/>
    <dgm:cxn modelId="{3B35252C-5E5B-0148-8FC2-AA33687C64E5}" type="presParOf" srcId="{5263C837-1CE7-4B47-B1C5-A3D7876C80C4}" destId="{F4487F6B-3D40-AC4E-A908-193898988D6C}" srcOrd="1" destOrd="0" presId="urn:microsoft.com/office/officeart/2005/8/layout/orgChart1"/>
    <dgm:cxn modelId="{CE3864C2-D9E8-FA40-A399-369125DE084C}" type="presParOf" srcId="{5263C837-1CE7-4B47-B1C5-A3D7876C80C4}" destId="{F1EE97D6-2ABE-1744-A039-9FD012F1A36A}" srcOrd="2" destOrd="0" presId="urn:microsoft.com/office/officeart/2005/8/layout/orgChart1"/>
    <dgm:cxn modelId="{021C1B32-1895-354F-9A0E-B5EF44E42DAC}" type="presParOf" srcId="{A6906839-A2F7-2143-9A04-B11ED0FD90EA}" destId="{21308441-883C-E944-A1E1-4FA8EE790FE8}" srcOrd="2" destOrd="0" presId="urn:microsoft.com/office/officeart/2005/8/layout/orgChart1"/>
    <dgm:cxn modelId="{6BDF936F-5576-D440-ACE8-72A4CD2AAD1E}" type="presParOf" srcId="{A6906839-A2F7-2143-9A04-B11ED0FD90EA}" destId="{BF692E0F-EAD3-6949-B298-13048269C310}" srcOrd="3" destOrd="0" presId="urn:microsoft.com/office/officeart/2005/8/layout/orgChart1"/>
    <dgm:cxn modelId="{2AB180C7-1721-3640-8F81-5B98A9E21E63}" type="presParOf" srcId="{BF692E0F-EAD3-6949-B298-13048269C310}" destId="{3F528E3D-6080-F54F-B179-2DA41A20C605}" srcOrd="0" destOrd="0" presId="urn:microsoft.com/office/officeart/2005/8/layout/orgChart1"/>
    <dgm:cxn modelId="{897F0DA1-E3D0-8944-9B51-FD1326BC0BFB}" type="presParOf" srcId="{3F528E3D-6080-F54F-B179-2DA41A20C605}" destId="{65B83962-E6DF-FE48-A58E-975E731E017A}" srcOrd="0" destOrd="0" presId="urn:microsoft.com/office/officeart/2005/8/layout/orgChart1"/>
    <dgm:cxn modelId="{171DE1C8-A86B-B24D-8B02-2F10BB63C8AA}" type="presParOf" srcId="{3F528E3D-6080-F54F-B179-2DA41A20C605}" destId="{C9456546-3282-6B41-9351-A4E25A86D173}" srcOrd="1" destOrd="0" presId="urn:microsoft.com/office/officeart/2005/8/layout/orgChart1"/>
    <dgm:cxn modelId="{35689D24-A2D8-6F4F-BC0A-99AF321C8C81}" type="presParOf" srcId="{BF692E0F-EAD3-6949-B298-13048269C310}" destId="{F265A85D-6B66-9E45-9F55-416329413173}" srcOrd="1" destOrd="0" presId="urn:microsoft.com/office/officeart/2005/8/layout/orgChart1"/>
    <dgm:cxn modelId="{5DFC0C09-BC16-1249-8FA5-FEE824B85039}" type="presParOf" srcId="{BF692E0F-EAD3-6949-B298-13048269C310}" destId="{A30470B1-68B7-4D4C-95F5-70D08E730399}" srcOrd="2" destOrd="0" presId="urn:microsoft.com/office/officeart/2005/8/layout/orgChart1"/>
    <dgm:cxn modelId="{74E0299C-831A-C146-A1FE-E9A53F41BFF9}" type="presParOf" srcId="{A6906839-A2F7-2143-9A04-B11ED0FD90EA}" destId="{E035AFEC-59C9-FB4C-BBC8-4963ADF40425}" srcOrd="4" destOrd="0" presId="urn:microsoft.com/office/officeart/2005/8/layout/orgChart1"/>
    <dgm:cxn modelId="{36085425-F157-CC4F-BC3D-A06DC50A5941}" type="presParOf" srcId="{A6906839-A2F7-2143-9A04-B11ED0FD90EA}" destId="{1E13B8C6-A987-6446-B35E-38090C6FDD65}" srcOrd="5" destOrd="0" presId="urn:microsoft.com/office/officeart/2005/8/layout/orgChart1"/>
    <dgm:cxn modelId="{6E8140D1-3B2D-884D-A398-0A0F2FE03DAF}" type="presParOf" srcId="{1E13B8C6-A987-6446-B35E-38090C6FDD65}" destId="{633DEB8D-CB92-0244-B276-98282992C2E2}" srcOrd="0" destOrd="0" presId="urn:microsoft.com/office/officeart/2005/8/layout/orgChart1"/>
    <dgm:cxn modelId="{6BF04986-49BF-3548-94AF-56DE966F8BE0}" type="presParOf" srcId="{633DEB8D-CB92-0244-B276-98282992C2E2}" destId="{502820DA-1F14-4443-985A-752539208D43}" srcOrd="0" destOrd="0" presId="urn:microsoft.com/office/officeart/2005/8/layout/orgChart1"/>
    <dgm:cxn modelId="{446C81A1-9B0A-104C-837C-F4DBC43C389B}" type="presParOf" srcId="{633DEB8D-CB92-0244-B276-98282992C2E2}" destId="{BA75FB17-4A4F-EE4A-90EB-405AB63666CC}" srcOrd="1" destOrd="0" presId="urn:microsoft.com/office/officeart/2005/8/layout/orgChart1"/>
    <dgm:cxn modelId="{36F960F1-1A0C-1A41-B10C-FE832DA59E62}" type="presParOf" srcId="{1E13B8C6-A987-6446-B35E-38090C6FDD65}" destId="{957E15D3-5B2E-6246-A796-B5EF0A11C73B}" srcOrd="1" destOrd="0" presId="urn:microsoft.com/office/officeart/2005/8/layout/orgChart1"/>
    <dgm:cxn modelId="{7C7B6F65-F96C-9A4A-A680-287EEFC46600}" type="presParOf" srcId="{1E13B8C6-A987-6446-B35E-38090C6FDD65}" destId="{EF394BB4-C240-954E-82E1-DB8C9CA45F03}" srcOrd="2" destOrd="0" presId="urn:microsoft.com/office/officeart/2005/8/layout/orgChart1"/>
    <dgm:cxn modelId="{7F093404-F145-BD43-8E6F-325A9910BED5}" type="presParOf" srcId="{A6906839-A2F7-2143-9A04-B11ED0FD90EA}" destId="{C7EF494E-860B-954D-ABE2-8769EAED0F77}" srcOrd="6" destOrd="0" presId="urn:microsoft.com/office/officeart/2005/8/layout/orgChart1"/>
    <dgm:cxn modelId="{69774AE1-A951-9D40-8C0E-074359EA2265}" type="presParOf" srcId="{A6906839-A2F7-2143-9A04-B11ED0FD90EA}" destId="{51C0EC47-ED77-9B44-B27F-B85A4F1B8A8F}" srcOrd="7" destOrd="0" presId="urn:microsoft.com/office/officeart/2005/8/layout/orgChart1"/>
    <dgm:cxn modelId="{649170F7-5BC6-D847-9C26-E08C53755D16}" type="presParOf" srcId="{51C0EC47-ED77-9B44-B27F-B85A4F1B8A8F}" destId="{AA562B13-649F-D84B-818C-502BC63C68AD}" srcOrd="0" destOrd="0" presId="urn:microsoft.com/office/officeart/2005/8/layout/orgChart1"/>
    <dgm:cxn modelId="{3A5DB1A4-01DA-DD4B-9F6F-0636F9E5FB0E}" type="presParOf" srcId="{AA562B13-649F-D84B-818C-502BC63C68AD}" destId="{676D82CF-419D-DF4F-BEC8-5AB028D51E0A}" srcOrd="0" destOrd="0" presId="urn:microsoft.com/office/officeart/2005/8/layout/orgChart1"/>
    <dgm:cxn modelId="{91B5B07A-102A-724F-8137-1EA296C397C2}" type="presParOf" srcId="{AA562B13-649F-D84B-818C-502BC63C68AD}" destId="{B45989DD-246B-9149-8509-7CC7CC7F14C4}" srcOrd="1" destOrd="0" presId="urn:microsoft.com/office/officeart/2005/8/layout/orgChart1"/>
    <dgm:cxn modelId="{A6BDCB6E-6E38-6B40-A0DC-403EA552FCD3}" type="presParOf" srcId="{51C0EC47-ED77-9B44-B27F-B85A4F1B8A8F}" destId="{B0F37BE8-E0DA-C144-8460-9CEDF9EB343E}" srcOrd="1" destOrd="0" presId="urn:microsoft.com/office/officeart/2005/8/layout/orgChart1"/>
    <dgm:cxn modelId="{D42BB259-3797-C54F-B365-AFFB20DA9FC9}" type="presParOf" srcId="{51C0EC47-ED77-9B44-B27F-B85A4F1B8A8F}" destId="{A8611E4A-33FE-A743-AF20-0410D7DF30DF}" srcOrd="2" destOrd="0" presId="urn:microsoft.com/office/officeart/2005/8/layout/orgChart1"/>
    <dgm:cxn modelId="{97A0F785-E91F-664A-B228-A9AD2B19F23C}" type="presParOf" srcId="{A6906839-A2F7-2143-9A04-B11ED0FD90EA}" destId="{1A095328-8E1D-704C-BCDF-39A381B04931}" srcOrd="8" destOrd="0" presId="urn:microsoft.com/office/officeart/2005/8/layout/orgChart1"/>
    <dgm:cxn modelId="{CCE597FD-F8CC-6645-BCE4-BBF2E6CEF68A}" type="presParOf" srcId="{A6906839-A2F7-2143-9A04-B11ED0FD90EA}" destId="{63AA4E1D-8F5B-1146-8061-F71BC6B3AC09}" srcOrd="9" destOrd="0" presId="urn:microsoft.com/office/officeart/2005/8/layout/orgChart1"/>
    <dgm:cxn modelId="{25C1D2F4-2CF1-F040-8AF9-A9CCF94B2FB0}" type="presParOf" srcId="{63AA4E1D-8F5B-1146-8061-F71BC6B3AC09}" destId="{6631BB85-4649-0645-AD98-2DEE8284F719}" srcOrd="0" destOrd="0" presId="urn:microsoft.com/office/officeart/2005/8/layout/orgChart1"/>
    <dgm:cxn modelId="{CF48421E-4DA3-9A49-9757-A22F14623F86}" type="presParOf" srcId="{6631BB85-4649-0645-AD98-2DEE8284F719}" destId="{467464F7-F32B-AA48-835B-8D1956D1C0C7}" srcOrd="0" destOrd="0" presId="urn:microsoft.com/office/officeart/2005/8/layout/orgChart1"/>
    <dgm:cxn modelId="{AF0A00F6-226D-214A-861D-3B28C94E2951}" type="presParOf" srcId="{6631BB85-4649-0645-AD98-2DEE8284F719}" destId="{3DE04AB0-4127-7743-AC5D-DC7345D194BE}" srcOrd="1" destOrd="0" presId="urn:microsoft.com/office/officeart/2005/8/layout/orgChart1"/>
    <dgm:cxn modelId="{5B8E9E63-8720-7845-8589-455503EE80FE}" type="presParOf" srcId="{63AA4E1D-8F5B-1146-8061-F71BC6B3AC09}" destId="{4A132444-4EBA-FD43-B41E-85276521AD92}" srcOrd="1" destOrd="0" presId="urn:microsoft.com/office/officeart/2005/8/layout/orgChart1"/>
    <dgm:cxn modelId="{D5C5CB2D-EF6F-C24A-B167-14C436D10BB1}" type="presParOf" srcId="{63AA4E1D-8F5B-1146-8061-F71BC6B3AC09}" destId="{CA69B248-E1C8-8D4C-813A-3A006FB20D9B}" srcOrd="2" destOrd="0" presId="urn:microsoft.com/office/officeart/2005/8/layout/orgChart1"/>
    <dgm:cxn modelId="{6B0EAC5E-6BC5-8242-9393-51E44CA9ECD6}" type="presParOf" srcId="{5EDD2348-5BD1-BD4B-85CE-ED4C0B1EDEAA}" destId="{DA312616-06C0-C74D-AEC6-2359318A0D65}" srcOrd="4" destOrd="0" presId="urn:microsoft.com/office/officeart/2005/8/layout/orgChart1"/>
    <dgm:cxn modelId="{2AB7C2EA-2381-F046-B9E7-93F4C6760790}" type="presParOf" srcId="{5EDD2348-5BD1-BD4B-85CE-ED4C0B1EDEAA}" destId="{F783C6E9-D710-984C-93B6-76C684795F78}" srcOrd="5" destOrd="0" presId="urn:microsoft.com/office/officeart/2005/8/layout/orgChart1"/>
    <dgm:cxn modelId="{7B8C272F-6481-B347-9753-03B952B19960}" type="presParOf" srcId="{F783C6E9-D710-984C-93B6-76C684795F78}" destId="{47DBE037-2231-5D4D-B9B8-EBDA5C6B9ACC}" srcOrd="0" destOrd="0" presId="urn:microsoft.com/office/officeart/2005/8/layout/orgChart1"/>
    <dgm:cxn modelId="{3CEF6BCF-0FEB-9145-8FEA-01F5BFDDA635}" type="presParOf" srcId="{47DBE037-2231-5D4D-B9B8-EBDA5C6B9ACC}" destId="{B185C78E-6079-3A41-BA27-FCA5A885EC47}" srcOrd="0" destOrd="0" presId="urn:microsoft.com/office/officeart/2005/8/layout/orgChart1"/>
    <dgm:cxn modelId="{3FF129AB-5096-3246-AC87-23B67234DFD5}" type="presParOf" srcId="{47DBE037-2231-5D4D-B9B8-EBDA5C6B9ACC}" destId="{BF91C2AF-E01F-5C44-BC76-616AA237476B}" srcOrd="1" destOrd="0" presId="urn:microsoft.com/office/officeart/2005/8/layout/orgChart1"/>
    <dgm:cxn modelId="{4795B8F3-7F6B-8246-9A54-37095D88C72E}" type="presParOf" srcId="{F783C6E9-D710-984C-93B6-76C684795F78}" destId="{082A70C7-56C9-BD46-A317-639322F0298B}" srcOrd="1" destOrd="0" presId="urn:microsoft.com/office/officeart/2005/8/layout/orgChart1"/>
    <dgm:cxn modelId="{CE6C45E6-CC46-BE42-AA07-E465EB4B1AA3}" type="presParOf" srcId="{F783C6E9-D710-984C-93B6-76C684795F78}" destId="{C1174937-9F2A-0F44-83E4-5A005E2C93EA}" srcOrd="2" destOrd="0" presId="urn:microsoft.com/office/officeart/2005/8/layout/orgChart1"/>
    <dgm:cxn modelId="{B8EED5EF-1A22-5641-B1BE-EE1789067478}" type="presParOf" srcId="{5EDD2348-5BD1-BD4B-85CE-ED4C0B1EDEAA}" destId="{C85B9B31-D7F8-3849-8D43-CF74519D9C78}" srcOrd="6" destOrd="0" presId="urn:microsoft.com/office/officeart/2005/8/layout/orgChart1"/>
    <dgm:cxn modelId="{8A62A9F1-AA77-9A46-8E43-F4C621B568FA}" type="presParOf" srcId="{5EDD2348-5BD1-BD4B-85CE-ED4C0B1EDEAA}" destId="{0E54C6FC-90C6-6141-B1B3-AE6823C6DAEB}" srcOrd="7" destOrd="0" presId="urn:microsoft.com/office/officeart/2005/8/layout/orgChart1"/>
    <dgm:cxn modelId="{524864E9-78BE-CA4D-A518-6D782902502D}" type="presParOf" srcId="{0E54C6FC-90C6-6141-B1B3-AE6823C6DAEB}" destId="{B0B84C22-0720-3D49-B9CE-E8D536F3CA39}" srcOrd="0" destOrd="0" presId="urn:microsoft.com/office/officeart/2005/8/layout/orgChart1"/>
    <dgm:cxn modelId="{28A2DE29-6A09-4749-86B2-20C6543F9AF2}" type="presParOf" srcId="{B0B84C22-0720-3D49-B9CE-E8D536F3CA39}" destId="{66A330A4-AB25-0341-AA47-72E968E32717}" srcOrd="0" destOrd="0" presId="urn:microsoft.com/office/officeart/2005/8/layout/orgChart1"/>
    <dgm:cxn modelId="{834ADF51-10E1-B649-B3B4-FF41954C94A0}" type="presParOf" srcId="{B0B84C22-0720-3D49-B9CE-E8D536F3CA39}" destId="{AC044DD4-4FEA-5742-87E4-0BA016AE9AF3}" srcOrd="1" destOrd="0" presId="urn:microsoft.com/office/officeart/2005/8/layout/orgChart1"/>
    <dgm:cxn modelId="{C3DDEEF8-C7CB-A040-95F5-972C18712C04}" type="presParOf" srcId="{0E54C6FC-90C6-6141-B1B3-AE6823C6DAEB}" destId="{B70F1F4F-229F-8A41-8E91-1FB26F490A77}" srcOrd="1" destOrd="0" presId="urn:microsoft.com/office/officeart/2005/8/layout/orgChart1"/>
    <dgm:cxn modelId="{391DE8F2-DF81-AE4B-A9D2-59749F27DFE9}" type="presParOf" srcId="{0E54C6FC-90C6-6141-B1B3-AE6823C6DAEB}" destId="{F7C6C849-3F90-A34B-9ACD-1B0237FC359D}" srcOrd="2" destOrd="0" presId="urn:microsoft.com/office/officeart/2005/8/layout/orgChart1"/>
    <dgm:cxn modelId="{B636BE2C-8A86-8442-BC51-E48624EA378E}" type="presParOf" srcId="{88470C56-8006-3549-9E25-A0D7090867FF}" destId="{84F33BFC-31B9-364C-A63B-BED8DE0F8D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1D372D-BC7D-124D-98B5-98338DB94E5E}" type="doc">
      <dgm:prSet loTypeId="urn:microsoft.com/office/officeart/2005/8/layout/orgChart1" loCatId="hierarchy" qsTypeId="urn:microsoft.com/office/officeart/2005/8/quickstyle/3d4" qsCatId="3D" csTypeId="urn:microsoft.com/office/officeart/2005/8/colors/colorful2" csCatId="colorful" phldr="1"/>
      <dgm:spPr/>
    </dgm:pt>
    <dgm:pt modelId="{C4751330-38D9-094F-983A-309B7DE1A96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C92D4023-850B-0C4E-9827-590D615EE4A9}" type="parTrans" cxnId="{567174FB-E36E-F34F-8933-6DE3ECDF87A8}">
      <dgm:prSet/>
      <dgm:spPr/>
      <dgm:t>
        <a:bodyPr/>
        <a:lstStyle/>
        <a:p>
          <a:endParaRPr lang="el-GR"/>
        </a:p>
      </dgm:t>
    </dgm:pt>
    <dgm:pt modelId="{7EB7D501-7736-044D-9BE3-02254CE1E3EC}" type="sibTrans" cxnId="{567174FB-E36E-F34F-8933-6DE3ECDF87A8}">
      <dgm:prSet/>
      <dgm:spPr/>
      <dgm:t>
        <a:bodyPr/>
        <a:lstStyle/>
        <a:p>
          <a:endParaRPr lang="el-GR"/>
        </a:p>
      </dgm:t>
    </dgm:pt>
    <dgm:pt modelId="{CAD0B15E-045D-8547-9B41-AB004470CD5D}">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948CE3B1-B951-8245-AF63-318E62B4CC8E}" type="parTrans" cxnId="{BB3D6E62-A0E4-DE48-8B10-66F2A1828280}">
      <dgm:prSet/>
      <dgm:spPr/>
      <dgm:t>
        <a:bodyPr/>
        <a:lstStyle/>
        <a:p>
          <a:endParaRPr lang="el-GR"/>
        </a:p>
      </dgm:t>
    </dgm:pt>
    <dgm:pt modelId="{AC8BBF51-88D6-7745-BEC3-CA4AB71EBB92}" type="sibTrans" cxnId="{BB3D6E62-A0E4-DE48-8B10-66F2A1828280}">
      <dgm:prSet/>
      <dgm:spPr/>
      <dgm:t>
        <a:bodyPr/>
        <a:lstStyle/>
        <a:p>
          <a:endParaRPr lang="el-GR"/>
        </a:p>
      </dgm:t>
    </dgm:pt>
    <dgm:pt modelId="{DD610902-D8AC-204A-94A9-EE2BA7BC404F}"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Γραμματική</a:t>
          </a:r>
        </a:p>
      </dgm:t>
    </dgm:pt>
    <dgm:pt modelId="{9CC21C0A-F8DE-9A49-9775-484B7F0B7173}" type="parTrans" cxnId="{9F9F56E8-7400-B844-ABBE-5D6A8D4D3546}">
      <dgm:prSet/>
      <dgm:spPr/>
      <dgm:t>
        <a:bodyPr/>
        <a:lstStyle/>
        <a:p>
          <a:endParaRPr lang="el-GR"/>
        </a:p>
      </dgm:t>
    </dgm:pt>
    <dgm:pt modelId="{3C35EB71-B073-3F4F-862F-F8037DFC81AF}" type="sibTrans" cxnId="{9F9F56E8-7400-B844-ABBE-5D6A8D4D3546}">
      <dgm:prSet/>
      <dgm:spPr/>
      <dgm:t>
        <a:bodyPr/>
        <a:lstStyle/>
        <a:p>
          <a:endParaRPr lang="el-GR"/>
        </a:p>
      </dgm:t>
    </dgm:pt>
    <dgm:pt modelId="{541AC575-8D96-1146-9A97-983C7D8ACE81}"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της Γλωσσικής Συμπεριφοράς</a:t>
          </a:r>
        </a:p>
      </dgm:t>
    </dgm:pt>
    <dgm:pt modelId="{3309A7EE-E470-E243-A2DD-98B4184A3991}" type="parTrans" cxnId="{1639104E-9F76-A44E-AECE-6F3D89D9831F}">
      <dgm:prSet/>
      <dgm:spPr/>
      <dgm:t>
        <a:bodyPr/>
        <a:lstStyle/>
        <a:p>
          <a:endParaRPr lang="el-GR"/>
        </a:p>
      </dgm:t>
    </dgm:pt>
    <dgm:pt modelId="{305D1D11-24F8-A343-B218-A65F8870882B}" type="sibTrans" cxnId="{1639104E-9F76-A44E-AECE-6F3D89D9831F}">
      <dgm:prSet/>
      <dgm:spPr/>
      <dgm:t>
        <a:bodyPr/>
        <a:lstStyle/>
        <a:p>
          <a:endParaRPr lang="el-GR"/>
        </a:p>
      </dgm:t>
    </dgm:pt>
    <dgm:pt modelId="{C17A8693-6E34-8C42-BE87-55C1875DDCD2}">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2569D454-281C-B449-B564-6A3A0E080FB8}" type="parTrans" cxnId="{B16F176D-662A-AF42-AF45-BA456AD54CC4}">
      <dgm:prSet/>
      <dgm:spPr/>
      <dgm:t>
        <a:bodyPr/>
        <a:lstStyle/>
        <a:p>
          <a:endParaRPr lang="el-GR"/>
        </a:p>
      </dgm:t>
    </dgm:pt>
    <dgm:pt modelId="{EF6A8C5A-7BDC-9848-962B-415B80FA20E2}" type="sibTrans" cxnId="{B16F176D-662A-AF42-AF45-BA456AD54CC4}">
      <dgm:prSet/>
      <dgm:spPr/>
      <dgm:t>
        <a:bodyPr/>
        <a:lstStyle/>
        <a:p>
          <a:endParaRPr lang="el-GR"/>
        </a:p>
      </dgm:t>
    </dgm:pt>
    <dgm:pt modelId="{506EDE92-3BFF-2F48-8B36-304D10DC6E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gm:t>
    </dgm:pt>
    <dgm:pt modelId="{85AEB9A7-74E5-B947-B0A8-F7B5646BE16C}" type="parTrans" cxnId="{2F01AEBC-CCEB-7C47-AA82-4314D9281308}">
      <dgm:prSet/>
      <dgm:spPr/>
      <dgm:t>
        <a:bodyPr/>
        <a:lstStyle/>
        <a:p>
          <a:endParaRPr lang="el-GR"/>
        </a:p>
      </dgm:t>
    </dgm:pt>
    <dgm:pt modelId="{C90F64B7-9F2D-FA46-BBB5-AE11CD4EA7FD}" type="sibTrans" cxnId="{2F01AEBC-CCEB-7C47-AA82-4314D9281308}">
      <dgm:prSet/>
      <dgm:spPr/>
      <dgm:t>
        <a:bodyPr/>
        <a:lstStyle/>
        <a:p>
          <a:endParaRPr lang="el-GR"/>
        </a:p>
      </dgm:t>
    </dgm:pt>
    <dgm:pt modelId="{617B510A-3B28-394C-82BC-2A83B739C04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Ψυχολογία</a:t>
          </a:r>
        </a:p>
      </dgm:t>
    </dgm:pt>
    <dgm:pt modelId="{0EE8D799-4F3C-4E4A-9652-607DD11B5B97}" type="parTrans" cxnId="{228616FA-6973-5543-803E-D2FCA1D1FF83}">
      <dgm:prSet/>
      <dgm:spPr/>
      <dgm:t>
        <a:bodyPr/>
        <a:lstStyle/>
        <a:p>
          <a:endParaRPr lang="el-GR"/>
        </a:p>
      </dgm:t>
    </dgm:pt>
    <dgm:pt modelId="{49ECDE6A-8140-8642-BA8F-D17CC9EA298B}" type="sibTrans" cxnId="{228616FA-6973-5543-803E-D2FCA1D1FF83}">
      <dgm:prSet/>
      <dgm:spPr/>
      <dgm:t>
        <a:bodyPr/>
        <a:lstStyle/>
        <a:p>
          <a:endParaRPr lang="el-GR"/>
        </a:p>
      </dgm:t>
    </dgm:pt>
    <dgm:pt modelId="{B5D709C4-BD09-FF4F-99CE-31B11222C96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Συνδετισμός</a:t>
          </a:r>
        </a:p>
      </dgm:t>
    </dgm:pt>
    <dgm:pt modelId="{91D1C748-CD6D-BB4E-9C1F-D7377AD7CF9A}" type="parTrans" cxnId="{65054482-A356-A84A-B3EC-67CC9D1C52DA}">
      <dgm:prSet/>
      <dgm:spPr/>
      <dgm:t>
        <a:bodyPr/>
        <a:lstStyle/>
        <a:p>
          <a:endParaRPr lang="el-GR"/>
        </a:p>
      </dgm:t>
    </dgm:pt>
    <dgm:pt modelId="{1ACF6753-737F-054D-926C-9D12B1E81C4B}" type="sibTrans" cxnId="{65054482-A356-A84A-B3EC-67CC9D1C52DA}">
      <dgm:prSet/>
      <dgm:spPr/>
      <dgm:t>
        <a:bodyPr/>
        <a:lstStyle/>
        <a:p>
          <a:endParaRPr lang="el-GR"/>
        </a:p>
      </dgm:t>
    </dgm:pt>
    <dgm:pt modelId="{6FC3218B-571A-1E40-973C-7793BB61ADA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gm:t>
    </dgm:pt>
    <dgm:pt modelId="{5ECC5A33-15BE-EE43-9C35-AD83C65ED184}" type="parTrans" cxnId="{23161F64-9C91-F745-8B0F-26898825FBF9}">
      <dgm:prSet/>
      <dgm:spPr/>
      <dgm:t>
        <a:bodyPr/>
        <a:lstStyle/>
        <a:p>
          <a:endParaRPr lang="el-GR"/>
        </a:p>
      </dgm:t>
    </dgm:pt>
    <dgm:pt modelId="{D3FC2450-37B4-4F4B-AC08-414A81CD132D}" type="sibTrans" cxnId="{23161F64-9C91-F745-8B0F-26898825FBF9}">
      <dgm:prSet/>
      <dgm:spPr/>
      <dgm:t>
        <a:bodyPr/>
        <a:lstStyle/>
        <a:p>
          <a:endParaRPr lang="el-GR"/>
        </a:p>
      </dgm:t>
    </dgm:pt>
    <dgm:pt modelId="{27D667A7-4CE6-7F40-BF4F-F2197855C72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Μοντέλο</a:t>
          </a:r>
        </a:p>
      </dgm:t>
    </dgm:pt>
    <dgm:pt modelId="{C3543CE0-DAD1-B942-9F66-61A2CE0C8C1E}" type="parTrans" cxnId="{6C124FF3-07C9-B849-928D-9ED0AAD1B1E0}">
      <dgm:prSet/>
      <dgm:spPr/>
      <dgm:t>
        <a:bodyPr/>
        <a:lstStyle/>
        <a:p>
          <a:endParaRPr lang="el-GR"/>
        </a:p>
      </dgm:t>
    </dgm:pt>
    <dgm:pt modelId="{85BC2CE2-FF38-DA42-AE6D-33549ECC465C}" type="sibTrans" cxnId="{6C124FF3-07C9-B849-928D-9ED0AAD1B1E0}">
      <dgm:prSet/>
      <dgm:spPr/>
      <dgm:t>
        <a:bodyPr/>
        <a:lstStyle/>
        <a:p>
          <a:endParaRPr lang="el-GR"/>
        </a:p>
      </dgm:t>
    </dgm:pt>
    <dgm:pt modelId="{F56E9B28-1F5D-8042-A060-D2B631FA482B}">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FA9F8D29-2233-3B49-8070-95E6D71558D6}" type="parTrans" cxnId="{3BCF86B7-915C-C045-8E7B-393177BDB57C}">
      <dgm:prSet/>
      <dgm:spPr/>
      <dgm:t>
        <a:bodyPr/>
        <a:lstStyle/>
        <a:p>
          <a:endParaRPr lang="el-GR"/>
        </a:p>
      </dgm:t>
    </dgm:pt>
    <dgm:pt modelId="{735816E8-5BDD-5541-A272-78DD0547EA82}" type="sibTrans" cxnId="{3BCF86B7-915C-C045-8E7B-393177BDB57C}">
      <dgm:prSet/>
      <dgm:spPr/>
      <dgm:t>
        <a:bodyPr/>
        <a:lstStyle/>
        <a:p>
          <a:endParaRPr lang="el-GR"/>
        </a:p>
      </dgm:t>
    </dgm:pt>
    <dgm:pt modelId="{E5F162EE-510A-D84F-8062-739C88B9ED6A}">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BF24EE1C-2F95-414F-A219-38DE7267BEE1}" type="parTrans" cxnId="{E18F4F60-4CBB-864C-9BD8-D8602B00332F}">
      <dgm:prSet/>
      <dgm:spPr/>
      <dgm:t>
        <a:bodyPr/>
        <a:lstStyle/>
        <a:p>
          <a:endParaRPr lang="el-GR"/>
        </a:p>
      </dgm:t>
    </dgm:pt>
    <dgm:pt modelId="{7ABF8E6B-2C03-2F4D-9BC6-63E0BEF691A2}" type="sibTrans" cxnId="{E18F4F60-4CBB-864C-9BD8-D8602B00332F}">
      <dgm:prSet/>
      <dgm:spPr/>
      <dgm:t>
        <a:bodyPr/>
        <a:lstStyle/>
        <a:p>
          <a:endParaRPr lang="el-GR"/>
        </a:p>
      </dgm:t>
    </dgm:pt>
    <dgm:pt modelId="{70980A21-17DF-F24C-8F24-DEDF610B2AEE}" type="pres">
      <dgm:prSet presAssocID="{581D372D-BC7D-124D-98B5-98338DB94E5E}" presName="hierChild1" presStyleCnt="0">
        <dgm:presLayoutVars>
          <dgm:orgChart val="1"/>
          <dgm:chPref val="1"/>
          <dgm:dir/>
          <dgm:animOne val="branch"/>
          <dgm:animLvl val="lvl"/>
          <dgm:resizeHandles/>
        </dgm:presLayoutVars>
      </dgm:prSet>
      <dgm:spPr/>
    </dgm:pt>
    <dgm:pt modelId="{88470C56-8006-3549-9E25-A0D7090867FF}" type="pres">
      <dgm:prSet presAssocID="{C4751330-38D9-094F-983A-309B7DE1A960}" presName="hierRoot1" presStyleCnt="0">
        <dgm:presLayoutVars>
          <dgm:hierBranch/>
        </dgm:presLayoutVars>
      </dgm:prSet>
      <dgm:spPr/>
    </dgm:pt>
    <dgm:pt modelId="{F77BFAC6-0967-A047-90A4-A80A5ED4FCFB}" type="pres">
      <dgm:prSet presAssocID="{C4751330-38D9-094F-983A-309B7DE1A960}" presName="rootComposite1" presStyleCnt="0"/>
      <dgm:spPr/>
    </dgm:pt>
    <dgm:pt modelId="{F83C6BE1-E788-3D49-9EB7-9E6593E31C32}" type="pres">
      <dgm:prSet presAssocID="{C4751330-38D9-094F-983A-309B7DE1A960}" presName="rootText1" presStyleLbl="node0" presStyleIdx="0" presStyleCnt="1">
        <dgm:presLayoutVars>
          <dgm:chPref val="3"/>
        </dgm:presLayoutVars>
      </dgm:prSet>
      <dgm:spPr/>
    </dgm:pt>
    <dgm:pt modelId="{7863203B-E372-FB42-9DB4-2264F592E17F}" type="pres">
      <dgm:prSet presAssocID="{C4751330-38D9-094F-983A-309B7DE1A960}" presName="rootConnector1" presStyleLbl="node1" presStyleIdx="0" presStyleCnt="0"/>
      <dgm:spPr/>
    </dgm:pt>
    <dgm:pt modelId="{5EDD2348-5BD1-BD4B-85CE-ED4C0B1EDEAA}" type="pres">
      <dgm:prSet presAssocID="{C4751330-38D9-094F-983A-309B7DE1A960}" presName="hierChild2" presStyleCnt="0"/>
      <dgm:spPr/>
    </dgm:pt>
    <dgm:pt modelId="{EB6D4E13-DD2B-6E4D-9542-30A41C0BE1D0}" type="pres">
      <dgm:prSet presAssocID="{948CE3B1-B951-8245-AF63-318E62B4CC8E}" presName="Name35" presStyleLbl="parChTrans1D2" presStyleIdx="0" presStyleCnt="4"/>
      <dgm:spPr/>
    </dgm:pt>
    <dgm:pt modelId="{C2D95614-6E4C-2244-AD9E-464759816DF8}" type="pres">
      <dgm:prSet presAssocID="{CAD0B15E-045D-8547-9B41-AB004470CD5D}" presName="hierRoot2" presStyleCnt="0">
        <dgm:presLayoutVars>
          <dgm:hierBranch/>
        </dgm:presLayoutVars>
      </dgm:prSet>
      <dgm:spPr/>
    </dgm:pt>
    <dgm:pt modelId="{772915BD-55B5-3349-879D-72E554F0EB64}" type="pres">
      <dgm:prSet presAssocID="{CAD0B15E-045D-8547-9B41-AB004470CD5D}" presName="rootComposite" presStyleCnt="0"/>
      <dgm:spPr/>
    </dgm:pt>
    <dgm:pt modelId="{62A1324E-9E27-1C49-ADD3-50548CFCE5FE}" type="pres">
      <dgm:prSet presAssocID="{CAD0B15E-045D-8547-9B41-AB004470CD5D}" presName="rootText" presStyleLbl="node2" presStyleIdx="0" presStyleCnt="4">
        <dgm:presLayoutVars>
          <dgm:chPref val="3"/>
        </dgm:presLayoutVars>
      </dgm:prSet>
      <dgm:spPr/>
    </dgm:pt>
    <dgm:pt modelId="{ADF8558A-9AC5-E64F-9364-4A08FC0D3562}" type="pres">
      <dgm:prSet presAssocID="{CAD0B15E-045D-8547-9B41-AB004470CD5D}" presName="rootConnector" presStyleLbl="node2" presStyleIdx="0" presStyleCnt="4"/>
      <dgm:spPr/>
    </dgm:pt>
    <dgm:pt modelId="{C882FA01-DFF9-9342-A0E5-C2F36785A007}" type="pres">
      <dgm:prSet presAssocID="{CAD0B15E-045D-8547-9B41-AB004470CD5D}" presName="hierChild4" presStyleCnt="0"/>
      <dgm:spPr/>
    </dgm:pt>
    <dgm:pt modelId="{FA159579-35E9-2545-BBC7-483D54D2934B}" type="pres">
      <dgm:prSet presAssocID="{CAD0B15E-045D-8547-9B41-AB004470CD5D}" presName="hierChild5" presStyleCnt="0"/>
      <dgm:spPr/>
    </dgm:pt>
    <dgm:pt modelId="{14F0AF10-8FFD-D74E-BE01-7CB757C85350}" type="pres">
      <dgm:prSet presAssocID="{9CC21C0A-F8DE-9A49-9775-484B7F0B7173}" presName="Name111" presStyleLbl="parChTrans1D3" presStyleIdx="0" presStyleCnt="7"/>
      <dgm:spPr/>
    </dgm:pt>
    <dgm:pt modelId="{6DD9FF57-46C6-4246-BA0F-24E59E96ED94}" type="pres">
      <dgm:prSet presAssocID="{DD610902-D8AC-204A-94A9-EE2BA7BC404F}" presName="hierRoot3" presStyleCnt="0">
        <dgm:presLayoutVars>
          <dgm:hierBranch/>
        </dgm:presLayoutVars>
      </dgm:prSet>
      <dgm:spPr/>
    </dgm:pt>
    <dgm:pt modelId="{62CBA120-7A9A-5247-9D47-CC5BDC8045A4}" type="pres">
      <dgm:prSet presAssocID="{DD610902-D8AC-204A-94A9-EE2BA7BC404F}" presName="rootComposite3" presStyleCnt="0"/>
      <dgm:spPr/>
    </dgm:pt>
    <dgm:pt modelId="{17671158-DD0C-9147-9FD7-0C6EE4945A81}" type="pres">
      <dgm:prSet presAssocID="{DD610902-D8AC-204A-94A9-EE2BA7BC404F}" presName="rootText3" presStyleLbl="asst2" presStyleIdx="0" presStyleCnt="7">
        <dgm:presLayoutVars>
          <dgm:chPref val="3"/>
        </dgm:presLayoutVars>
      </dgm:prSet>
      <dgm:spPr/>
    </dgm:pt>
    <dgm:pt modelId="{616FC9E8-C540-C744-BF21-4D25AA7B38E0}" type="pres">
      <dgm:prSet presAssocID="{DD610902-D8AC-204A-94A9-EE2BA7BC404F}" presName="rootConnector3" presStyleLbl="asst2" presStyleIdx="0" presStyleCnt="7"/>
      <dgm:spPr/>
    </dgm:pt>
    <dgm:pt modelId="{8F43C827-6044-154F-9133-E76660D13FF8}" type="pres">
      <dgm:prSet presAssocID="{DD610902-D8AC-204A-94A9-EE2BA7BC404F}" presName="hierChild6" presStyleCnt="0"/>
      <dgm:spPr/>
    </dgm:pt>
    <dgm:pt modelId="{FEB61485-3658-4F47-AEF9-56B353D67AD6}" type="pres">
      <dgm:prSet presAssocID="{DD610902-D8AC-204A-94A9-EE2BA7BC404F}" presName="hierChild7" presStyleCnt="0"/>
      <dgm:spPr/>
    </dgm:pt>
    <dgm:pt modelId="{D9E67FA0-1090-5C43-BF44-9F46AA874178}" type="pres">
      <dgm:prSet presAssocID="{3309A7EE-E470-E243-A2DD-98B4184A3991}" presName="Name111" presStyleLbl="parChTrans1D3" presStyleIdx="1" presStyleCnt="7"/>
      <dgm:spPr/>
    </dgm:pt>
    <dgm:pt modelId="{F9493638-AF14-2142-A2A5-F4409A9A8CAE}" type="pres">
      <dgm:prSet presAssocID="{541AC575-8D96-1146-9A97-983C7D8ACE81}" presName="hierRoot3" presStyleCnt="0">
        <dgm:presLayoutVars>
          <dgm:hierBranch/>
        </dgm:presLayoutVars>
      </dgm:prSet>
      <dgm:spPr/>
    </dgm:pt>
    <dgm:pt modelId="{08555052-7400-B44E-86E4-3676EFBB2560}" type="pres">
      <dgm:prSet presAssocID="{541AC575-8D96-1146-9A97-983C7D8ACE81}" presName="rootComposite3" presStyleCnt="0"/>
      <dgm:spPr/>
    </dgm:pt>
    <dgm:pt modelId="{DBA3F056-6744-CE43-A28E-E99F44D46EC9}" type="pres">
      <dgm:prSet presAssocID="{541AC575-8D96-1146-9A97-983C7D8ACE81}" presName="rootText3" presStyleLbl="asst2" presStyleIdx="1" presStyleCnt="7">
        <dgm:presLayoutVars>
          <dgm:chPref val="3"/>
        </dgm:presLayoutVars>
      </dgm:prSet>
      <dgm:spPr/>
    </dgm:pt>
    <dgm:pt modelId="{970D0CEF-623F-554D-A755-A78CE31FC639}" type="pres">
      <dgm:prSet presAssocID="{541AC575-8D96-1146-9A97-983C7D8ACE81}" presName="rootConnector3" presStyleLbl="asst2" presStyleIdx="1" presStyleCnt="7"/>
      <dgm:spPr/>
    </dgm:pt>
    <dgm:pt modelId="{917EBA85-AF25-F14E-BDEC-FB5188ECC8F8}" type="pres">
      <dgm:prSet presAssocID="{541AC575-8D96-1146-9A97-983C7D8ACE81}" presName="hierChild6" presStyleCnt="0"/>
      <dgm:spPr/>
    </dgm:pt>
    <dgm:pt modelId="{1EE5B77F-62FB-424D-8F94-FC31399F0A15}" type="pres">
      <dgm:prSet presAssocID="{541AC575-8D96-1146-9A97-983C7D8ACE81}" presName="hierChild7" presStyleCnt="0"/>
      <dgm:spPr/>
    </dgm:pt>
    <dgm:pt modelId="{4B023140-FDE6-4040-AF57-495E181A28C5}" type="pres">
      <dgm:prSet presAssocID="{2569D454-281C-B449-B564-6A3A0E080FB8}" presName="Name35" presStyleLbl="parChTrans1D2" presStyleIdx="1" presStyleCnt="4"/>
      <dgm:spPr/>
    </dgm:pt>
    <dgm:pt modelId="{5D146FF3-FD92-FB44-B950-A45A0B86954E}" type="pres">
      <dgm:prSet presAssocID="{C17A8693-6E34-8C42-BE87-55C1875DDCD2}" presName="hierRoot2" presStyleCnt="0">
        <dgm:presLayoutVars>
          <dgm:hierBranch/>
        </dgm:presLayoutVars>
      </dgm:prSet>
      <dgm:spPr/>
    </dgm:pt>
    <dgm:pt modelId="{F49DA80C-B67A-1D4D-865D-B163BAB9414A}" type="pres">
      <dgm:prSet presAssocID="{C17A8693-6E34-8C42-BE87-55C1875DDCD2}" presName="rootComposite" presStyleCnt="0"/>
      <dgm:spPr/>
    </dgm:pt>
    <dgm:pt modelId="{B04F2F38-CA16-F343-ABAB-E490E517405C}" type="pres">
      <dgm:prSet presAssocID="{C17A8693-6E34-8C42-BE87-55C1875DDCD2}" presName="rootText" presStyleLbl="node2" presStyleIdx="1" presStyleCnt="4">
        <dgm:presLayoutVars>
          <dgm:chPref val="3"/>
        </dgm:presLayoutVars>
      </dgm:prSet>
      <dgm:spPr/>
    </dgm:pt>
    <dgm:pt modelId="{D1C80547-0A70-CD46-AB2E-64B374DB3AE4}" type="pres">
      <dgm:prSet presAssocID="{C17A8693-6E34-8C42-BE87-55C1875DDCD2}" presName="rootConnector" presStyleLbl="node2" presStyleIdx="1" presStyleCnt="4"/>
      <dgm:spPr/>
    </dgm:pt>
    <dgm:pt modelId="{E18608C8-15BB-F442-9E9F-D5CAF1B95EBA}" type="pres">
      <dgm:prSet presAssocID="{C17A8693-6E34-8C42-BE87-55C1875DDCD2}" presName="hierChild4" presStyleCnt="0"/>
      <dgm:spPr/>
    </dgm:pt>
    <dgm:pt modelId="{A6906839-A2F7-2143-9A04-B11ED0FD90EA}" type="pres">
      <dgm:prSet presAssocID="{C17A8693-6E34-8C42-BE87-55C1875DDCD2}" presName="hierChild5" presStyleCnt="0"/>
      <dgm:spPr/>
    </dgm:pt>
    <dgm:pt modelId="{3F0285A8-41B4-3743-9653-465C043C5360}" type="pres">
      <dgm:prSet presAssocID="{85AEB9A7-74E5-B947-B0A8-F7B5646BE16C}" presName="Name111" presStyleLbl="parChTrans1D3" presStyleIdx="2" presStyleCnt="7"/>
      <dgm:spPr/>
    </dgm:pt>
    <dgm:pt modelId="{5263C837-1CE7-4B47-B1C5-A3D7876C80C4}" type="pres">
      <dgm:prSet presAssocID="{506EDE92-3BFF-2F48-8B36-304D10DC6E4F}" presName="hierRoot3" presStyleCnt="0">
        <dgm:presLayoutVars>
          <dgm:hierBranch/>
        </dgm:presLayoutVars>
      </dgm:prSet>
      <dgm:spPr/>
    </dgm:pt>
    <dgm:pt modelId="{7DE22DAF-4178-A849-B4FB-F6644306CDEC}" type="pres">
      <dgm:prSet presAssocID="{506EDE92-3BFF-2F48-8B36-304D10DC6E4F}" presName="rootComposite3" presStyleCnt="0"/>
      <dgm:spPr/>
    </dgm:pt>
    <dgm:pt modelId="{AAE28105-FA92-C74B-8838-31F3D04FEEE2}" type="pres">
      <dgm:prSet presAssocID="{506EDE92-3BFF-2F48-8B36-304D10DC6E4F}" presName="rootText3" presStyleLbl="asst2" presStyleIdx="2" presStyleCnt="7">
        <dgm:presLayoutVars>
          <dgm:chPref val="3"/>
        </dgm:presLayoutVars>
      </dgm:prSet>
      <dgm:spPr/>
    </dgm:pt>
    <dgm:pt modelId="{48BE8484-1B2F-BE45-A167-C8A0DE6637D9}" type="pres">
      <dgm:prSet presAssocID="{506EDE92-3BFF-2F48-8B36-304D10DC6E4F}" presName="rootConnector3" presStyleLbl="asst2" presStyleIdx="2" presStyleCnt="7"/>
      <dgm:spPr/>
    </dgm:pt>
    <dgm:pt modelId="{F4487F6B-3D40-AC4E-A908-193898988D6C}" type="pres">
      <dgm:prSet presAssocID="{506EDE92-3BFF-2F48-8B36-304D10DC6E4F}" presName="hierChild6" presStyleCnt="0"/>
      <dgm:spPr/>
    </dgm:pt>
    <dgm:pt modelId="{F1EE97D6-2ABE-1744-A039-9FD012F1A36A}" type="pres">
      <dgm:prSet presAssocID="{506EDE92-3BFF-2F48-8B36-304D10DC6E4F}" presName="hierChild7" presStyleCnt="0"/>
      <dgm:spPr/>
    </dgm:pt>
    <dgm:pt modelId="{21308441-883C-E944-A1E1-4FA8EE790FE8}" type="pres">
      <dgm:prSet presAssocID="{0EE8D799-4F3C-4E4A-9652-607DD11B5B97}" presName="Name111" presStyleLbl="parChTrans1D3" presStyleIdx="3" presStyleCnt="7"/>
      <dgm:spPr/>
    </dgm:pt>
    <dgm:pt modelId="{BF692E0F-EAD3-6949-B298-13048269C310}" type="pres">
      <dgm:prSet presAssocID="{617B510A-3B28-394C-82BC-2A83B739C041}" presName="hierRoot3" presStyleCnt="0">
        <dgm:presLayoutVars>
          <dgm:hierBranch/>
        </dgm:presLayoutVars>
      </dgm:prSet>
      <dgm:spPr/>
    </dgm:pt>
    <dgm:pt modelId="{3F528E3D-6080-F54F-B179-2DA41A20C605}" type="pres">
      <dgm:prSet presAssocID="{617B510A-3B28-394C-82BC-2A83B739C041}" presName="rootComposite3" presStyleCnt="0"/>
      <dgm:spPr/>
    </dgm:pt>
    <dgm:pt modelId="{65B83962-E6DF-FE48-A58E-975E731E017A}" type="pres">
      <dgm:prSet presAssocID="{617B510A-3B28-394C-82BC-2A83B739C041}" presName="rootText3" presStyleLbl="asst2" presStyleIdx="3" presStyleCnt="7">
        <dgm:presLayoutVars>
          <dgm:chPref val="3"/>
        </dgm:presLayoutVars>
      </dgm:prSet>
      <dgm:spPr/>
    </dgm:pt>
    <dgm:pt modelId="{C9456546-3282-6B41-9351-A4E25A86D173}" type="pres">
      <dgm:prSet presAssocID="{617B510A-3B28-394C-82BC-2A83B739C041}" presName="rootConnector3" presStyleLbl="asst2" presStyleIdx="3" presStyleCnt="7"/>
      <dgm:spPr/>
    </dgm:pt>
    <dgm:pt modelId="{F265A85D-6B66-9E45-9F55-416329413173}" type="pres">
      <dgm:prSet presAssocID="{617B510A-3B28-394C-82BC-2A83B739C041}" presName="hierChild6" presStyleCnt="0"/>
      <dgm:spPr/>
    </dgm:pt>
    <dgm:pt modelId="{A30470B1-68B7-4D4C-95F5-70D08E730399}" type="pres">
      <dgm:prSet presAssocID="{617B510A-3B28-394C-82BC-2A83B739C041}" presName="hierChild7" presStyleCnt="0"/>
      <dgm:spPr/>
    </dgm:pt>
    <dgm:pt modelId="{E035AFEC-59C9-FB4C-BBC8-4963ADF40425}" type="pres">
      <dgm:prSet presAssocID="{91D1C748-CD6D-BB4E-9C1F-D7377AD7CF9A}" presName="Name111" presStyleLbl="parChTrans1D3" presStyleIdx="4" presStyleCnt="7"/>
      <dgm:spPr/>
    </dgm:pt>
    <dgm:pt modelId="{1E13B8C6-A987-6446-B35E-38090C6FDD65}" type="pres">
      <dgm:prSet presAssocID="{B5D709C4-BD09-FF4F-99CE-31B11222C96F}" presName="hierRoot3" presStyleCnt="0">
        <dgm:presLayoutVars>
          <dgm:hierBranch/>
        </dgm:presLayoutVars>
      </dgm:prSet>
      <dgm:spPr/>
    </dgm:pt>
    <dgm:pt modelId="{633DEB8D-CB92-0244-B276-98282992C2E2}" type="pres">
      <dgm:prSet presAssocID="{B5D709C4-BD09-FF4F-99CE-31B11222C96F}" presName="rootComposite3" presStyleCnt="0"/>
      <dgm:spPr/>
    </dgm:pt>
    <dgm:pt modelId="{502820DA-1F14-4443-985A-752539208D43}" type="pres">
      <dgm:prSet presAssocID="{B5D709C4-BD09-FF4F-99CE-31B11222C96F}" presName="rootText3" presStyleLbl="asst2" presStyleIdx="4" presStyleCnt="7">
        <dgm:presLayoutVars>
          <dgm:chPref val="3"/>
        </dgm:presLayoutVars>
      </dgm:prSet>
      <dgm:spPr/>
    </dgm:pt>
    <dgm:pt modelId="{BA75FB17-4A4F-EE4A-90EB-405AB63666CC}" type="pres">
      <dgm:prSet presAssocID="{B5D709C4-BD09-FF4F-99CE-31B11222C96F}" presName="rootConnector3" presStyleLbl="asst2" presStyleIdx="4" presStyleCnt="7"/>
      <dgm:spPr/>
    </dgm:pt>
    <dgm:pt modelId="{957E15D3-5B2E-6246-A796-B5EF0A11C73B}" type="pres">
      <dgm:prSet presAssocID="{B5D709C4-BD09-FF4F-99CE-31B11222C96F}" presName="hierChild6" presStyleCnt="0"/>
      <dgm:spPr/>
    </dgm:pt>
    <dgm:pt modelId="{EF394BB4-C240-954E-82E1-DB8C9CA45F03}" type="pres">
      <dgm:prSet presAssocID="{B5D709C4-BD09-FF4F-99CE-31B11222C96F}" presName="hierChild7" presStyleCnt="0"/>
      <dgm:spPr/>
    </dgm:pt>
    <dgm:pt modelId="{C7EF494E-860B-954D-ABE2-8769EAED0F77}" type="pres">
      <dgm:prSet presAssocID="{5ECC5A33-15BE-EE43-9C35-AD83C65ED184}" presName="Name111" presStyleLbl="parChTrans1D3" presStyleIdx="5" presStyleCnt="7"/>
      <dgm:spPr/>
    </dgm:pt>
    <dgm:pt modelId="{51C0EC47-ED77-9B44-B27F-B85A4F1B8A8F}" type="pres">
      <dgm:prSet presAssocID="{6FC3218B-571A-1E40-973C-7793BB61ADA6}" presName="hierRoot3" presStyleCnt="0">
        <dgm:presLayoutVars>
          <dgm:hierBranch/>
        </dgm:presLayoutVars>
      </dgm:prSet>
      <dgm:spPr/>
    </dgm:pt>
    <dgm:pt modelId="{AA562B13-649F-D84B-818C-502BC63C68AD}" type="pres">
      <dgm:prSet presAssocID="{6FC3218B-571A-1E40-973C-7793BB61ADA6}" presName="rootComposite3" presStyleCnt="0"/>
      <dgm:spPr/>
    </dgm:pt>
    <dgm:pt modelId="{676D82CF-419D-DF4F-BEC8-5AB028D51E0A}" type="pres">
      <dgm:prSet presAssocID="{6FC3218B-571A-1E40-973C-7793BB61ADA6}" presName="rootText3" presStyleLbl="asst2" presStyleIdx="5" presStyleCnt="7">
        <dgm:presLayoutVars>
          <dgm:chPref val="3"/>
        </dgm:presLayoutVars>
      </dgm:prSet>
      <dgm:spPr/>
    </dgm:pt>
    <dgm:pt modelId="{B45989DD-246B-9149-8509-7CC7CC7F14C4}" type="pres">
      <dgm:prSet presAssocID="{6FC3218B-571A-1E40-973C-7793BB61ADA6}" presName="rootConnector3" presStyleLbl="asst2" presStyleIdx="5" presStyleCnt="7"/>
      <dgm:spPr/>
    </dgm:pt>
    <dgm:pt modelId="{B0F37BE8-E0DA-C144-8460-9CEDF9EB343E}" type="pres">
      <dgm:prSet presAssocID="{6FC3218B-571A-1E40-973C-7793BB61ADA6}" presName="hierChild6" presStyleCnt="0"/>
      <dgm:spPr/>
    </dgm:pt>
    <dgm:pt modelId="{A8611E4A-33FE-A743-AF20-0410D7DF30DF}" type="pres">
      <dgm:prSet presAssocID="{6FC3218B-571A-1E40-973C-7793BB61ADA6}" presName="hierChild7" presStyleCnt="0"/>
      <dgm:spPr/>
    </dgm:pt>
    <dgm:pt modelId="{1A095328-8E1D-704C-BCDF-39A381B04931}" type="pres">
      <dgm:prSet presAssocID="{C3543CE0-DAD1-B942-9F66-61A2CE0C8C1E}" presName="Name111" presStyleLbl="parChTrans1D3" presStyleIdx="6" presStyleCnt="7"/>
      <dgm:spPr/>
    </dgm:pt>
    <dgm:pt modelId="{63AA4E1D-8F5B-1146-8061-F71BC6B3AC09}" type="pres">
      <dgm:prSet presAssocID="{27D667A7-4CE6-7F40-BF4F-F2197855C726}" presName="hierRoot3" presStyleCnt="0">
        <dgm:presLayoutVars>
          <dgm:hierBranch/>
        </dgm:presLayoutVars>
      </dgm:prSet>
      <dgm:spPr/>
    </dgm:pt>
    <dgm:pt modelId="{6631BB85-4649-0645-AD98-2DEE8284F719}" type="pres">
      <dgm:prSet presAssocID="{27D667A7-4CE6-7F40-BF4F-F2197855C726}" presName="rootComposite3" presStyleCnt="0"/>
      <dgm:spPr/>
    </dgm:pt>
    <dgm:pt modelId="{467464F7-F32B-AA48-835B-8D1956D1C0C7}" type="pres">
      <dgm:prSet presAssocID="{27D667A7-4CE6-7F40-BF4F-F2197855C726}" presName="rootText3" presStyleLbl="asst2" presStyleIdx="6" presStyleCnt="7">
        <dgm:presLayoutVars>
          <dgm:chPref val="3"/>
        </dgm:presLayoutVars>
      </dgm:prSet>
      <dgm:spPr/>
    </dgm:pt>
    <dgm:pt modelId="{3DE04AB0-4127-7743-AC5D-DC7345D194BE}" type="pres">
      <dgm:prSet presAssocID="{27D667A7-4CE6-7F40-BF4F-F2197855C726}" presName="rootConnector3" presStyleLbl="asst2" presStyleIdx="6" presStyleCnt="7"/>
      <dgm:spPr/>
    </dgm:pt>
    <dgm:pt modelId="{4A132444-4EBA-FD43-B41E-85276521AD92}" type="pres">
      <dgm:prSet presAssocID="{27D667A7-4CE6-7F40-BF4F-F2197855C726}" presName="hierChild6" presStyleCnt="0"/>
      <dgm:spPr/>
    </dgm:pt>
    <dgm:pt modelId="{CA69B248-E1C8-8D4C-813A-3A006FB20D9B}" type="pres">
      <dgm:prSet presAssocID="{27D667A7-4CE6-7F40-BF4F-F2197855C726}" presName="hierChild7" presStyleCnt="0"/>
      <dgm:spPr/>
    </dgm:pt>
    <dgm:pt modelId="{DA312616-06C0-C74D-AEC6-2359318A0D65}" type="pres">
      <dgm:prSet presAssocID="{FA9F8D29-2233-3B49-8070-95E6D71558D6}" presName="Name35" presStyleLbl="parChTrans1D2" presStyleIdx="2" presStyleCnt="4"/>
      <dgm:spPr/>
    </dgm:pt>
    <dgm:pt modelId="{F783C6E9-D710-984C-93B6-76C684795F78}" type="pres">
      <dgm:prSet presAssocID="{F56E9B28-1F5D-8042-A060-D2B631FA482B}" presName="hierRoot2" presStyleCnt="0">
        <dgm:presLayoutVars>
          <dgm:hierBranch/>
        </dgm:presLayoutVars>
      </dgm:prSet>
      <dgm:spPr/>
    </dgm:pt>
    <dgm:pt modelId="{47DBE037-2231-5D4D-B9B8-EBDA5C6B9ACC}" type="pres">
      <dgm:prSet presAssocID="{F56E9B28-1F5D-8042-A060-D2B631FA482B}" presName="rootComposite" presStyleCnt="0"/>
      <dgm:spPr/>
    </dgm:pt>
    <dgm:pt modelId="{B185C78E-6079-3A41-BA27-FCA5A885EC47}" type="pres">
      <dgm:prSet presAssocID="{F56E9B28-1F5D-8042-A060-D2B631FA482B}" presName="rootText" presStyleLbl="node2" presStyleIdx="2" presStyleCnt="4">
        <dgm:presLayoutVars>
          <dgm:chPref val="3"/>
        </dgm:presLayoutVars>
      </dgm:prSet>
      <dgm:spPr/>
    </dgm:pt>
    <dgm:pt modelId="{BF91C2AF-E01F-5C44-BC76-616AA237476B}" type="pres">
      <dgm:prSet presAssocID="{F56E9B28-1F5D-8042-A060-D2B631FA482B}" presName="rootConnector" presStyleLbl="node2" presStyleIdx="2" presStyleCnt="4"/>
      <dgm:spPr/>
    </dgm:pt>
    <dgm:pt modelId="{082A70C7-56C9-BD46-A317-639322F0298B}" type="pres">
      <dgm:prSet presAssocID="{F56E9B28-1F5D-8042-A060-D2B631FA482B}" presName="hierChild4" presStyleCnt="0"/>
      <dgm:spPr/>
    </dgm:pt>
    <dgm:pt modelId="{C1174937-9F2A-0F44-83E4-5A005E2C93EA}" type="pres">
      <dgm:prSet presAssocID="{F56E9B28-1F5D-8042-A060-D2B631FA482B}" presName="hierChild5" presStyleCnt="0"/>
      <dgm:spPr/>
    </dgm:pt>
    <dgm:pt modelId="{C85B9B31-D7F8-3849-8D43-CF74519D9C78}" type="pres">
      <dgm:prSet presAssocID="{BF24EE1C-2F95-414F-A219-38DE7267BEE1}" presName="Name35" presStyleLbl="parChTrans1D2" presStyleIdx="3" presStyleCnt="4"/>
      <dgm:spPr/>
    </dgm:pt>
    <dgm:pt modelId="{0E54C6FC-90C6-6141-B1B3-AE6823C6DAEB}" type="pres">
      <dgm:prSet presAssocID="{E5F162EE-510A-D84F-8062-739C88B9ED6A}" presName="hierRoot2" presStyleCnt="0">
        <dgm:presLayoutVars>
          <dgm:hierBranch/>
        </dgm:presLayoutVars>
      </dgm:prSet>
      <dgm:spPr/>
    </dgm:pt>
    <dgm:pt modelId="{B0B84C22-0720-3D49-B9CE-E8D536F3CA39}" type="pres">
      <dgm:prSet presAssocID="{E5F162EE-510A-D84F-8062-739C88B9ED6A}" presName="rootComposite" presStyleCnt="0"/>
      <dgm:spPr/>
    </dgm:pt>
    <dgm:pt modelId="{66A330A4-AB25-0341-AA47-72E968E32717}" type="pres">
      <dgm:prSet presAssocID="{E5F162EE-510A-D84F-8062-739C88B9ED6A}" presName="rootText" presStyleLbl="node2" presStyleIdx="3" presStyleCnt="4">
        <dgm:presLayoutVars>
          <dgm:chPref val="3"/>
        </dgm:presLayoutVars>
      </dgm:prSet>
      <dgm:spPr/>
    </dgm:pt>
    <dgm:pt modelId="{AC044DD4-4FEA-5742-87E4-0BA016AE9AF3}" type="pres">
      <dgm:prSet presAssocID="{E5F162EE-510A-D84F-8062-739C88B9ED6A}" presName="rootConnector" presStyleLbl="node2" presStyleIdx="3" presStyleCnt="4"/>
      <dgm:spPr/>
    </dgm:pt>
    <dgm:pt modelId="{B70F1F4F-229F-8A41-8E91-1FB26F490A77}" type="pres">
      <dgm:prSet presAssocID="{E5F162EE-510A-D84F-8062-739C88B9ED6A}" presName="hierChild4" presStyleCnt="0"/>
      <dgm:spPr/>
    </dgm:pt>
    <dgm:pt modelId="{F7C6C849-3F90-A34B-9ACD-1B0237FC359D}" type="pres">
      <dgm:prSet presAssocID="{E5F162EE-510A-D84F-8062-739C88B9ED6A}" presName="hierChild5" presStyleCnt="0"/>
      <dgm:spPr/>
    </dgm:pt>
    <dgm:pt modelId="{84F33BFC-31B9-364C-A63B-BED8DE0F8D0F}" type="pres">
      <dgm:prSet presAssocID="{C4751330-38D9-094F-983A-309B7DE1A960}" presName="hierChild3" presStyleCnt="0"/>
      <dgm:spPr/>
    </dgm:pt>
  </dgm:ptLst>
  <dgm:cxnLst>
    <dgm:cxn modelId="{43CDF205-4186-2E43-9810-13AE88300127}" type="presOf" srcId="{C17A8693-6E34-8C42-BE87-55C1875DDCD2}" destId="{B04F2F38-CA16-F343-ABAB-E490E517405C}" srcOrd="0" destOrd="0" presId="urn:microsoft.com/office/officeart/2005/8/layout/orgChart1"/>
    <dgm:cxn modelId="{CC16810E-8EC4-8741-A12F-B0B45336992E}" type="presOf" srcId="{0EE8D799-4F3C-4E4A-9652-607DD11B5B97}" destId="{21308441-883C-E944-A1E1-4FA8EE790FE8}" srcOrd="0" destOrd="0" presId="urn:microsoft.com/office/officeart/2005/8/layout/orgChart1"/>
    <dgm:cxn modelId="{7B48A80E-6330-7745-A4DF-BC1315A9E738}" type="presOf" srcId="{C17A8693-6E34-8C42-BE87-55C1875DDCD2}" destId="{D1C80547-0A70-CD46-AB2E-64B374DB3AE4}" srcOrd="1" destOrd="0" presId="urn:microsoft.com/office/officeart/2005/8/layout/orgChart1"/>
    <dgm:cxn modelId="{702AF40E-A0EA-5849-9C36-B6B27EE79A81}" type="presOf" srcId="{948CE3B1-B951-8245-AF63-318E62B4CC8E}" destId="{EB6D4E13-DD2B-6E4D-9542-30A41C0BE1D0}" srcOrd="0" destOrd="0" presId="urn:microsoft.com/office/officeart/2005/8/layout/orgChart1"/>
    <dgm:cxn modelId="{D530EF14-F652-D74F-8A8F-B9697855CEAF}" type="presOf" srcId="{581D372D-BC7D-124D-98B5-98338DB94E5E}" destId="{70980A21-17DF-F24C-8F24-DEDF610B2AEE}" srcOrd="0" destOrd="0" presId="urn:microsoft.com/office/officeart/2005/8/layout/orgChart1"/>
    <dgm:cxn modelId="{23873A16-B34B-3340-BF08-CEA08004D0D7}" type="presOf" srcId="{541AC575-8D96-1146-9A97-983C7D8ACE81}" destId="{DBA3F056-6744-CE43-A28E-E99F44D46EC9}" srcOrd="0" destOrd="0" presId="urn:microsoft.com/office/officeart/2005/8/layout/orgChart1"/>
    <dgm:cxn modelId="{0E5E501E-8A07-884E-A0F4-425E3B216511}" type="presOf" srcId="{CAD0B15E-045D-8547-9B41-AB004470CD5D}" destId="{ADF8558A-9AC5-E64F-9364-4A08FC0D3562}" srcOrd="1" destOrd="0" presId="urn:microsoft.com/office/officeart/2005/8/layout/orgChart1"/>
    <dgm:cxn modelId="{D21A6920-FBE2-5F4F-BA51-2BDEDD714DF4}" type="presOf" srcId="{5ECC5A33-15BE-EE43-9C35-AD83C65ED184}" destId="{C7EF494E-860B-954D-ABE2-8769EAED0F77}" srcOrd="0" destOrd="0" presId="urn:microsoft.com/office/officeart/2005/8/layout/orgChart1"/>
    <dgm:cxn modelId="{EC259230-0338-6243-B7D3-3944E7357F0E}" type="presOf" srcId="{BF24EE1C-2F95-414F-A219-38DE7267BEE1}" destId="{C85B9B31-D7F8-3849-8D43-CF74519D9C78}" srcOrd="0" destOrd="0" presId="urn:microsoft.com/office/officeart/2005/8/layout/orgChart1"/>
    <dgm:cxn modelId="{54CB2836-A5FD-5441-B75D-8691C6D2825F}" type="presOf" srcId="{C3543CE0-DAD1-B942-9F66-61A2CE0C8C1E}" destId="{1A095328-8E1D-704C-BCDF-39A381B04931}" srcOrd="0" destOrd="0" presId="urn:microsoft.com/office/officeart/2005/8/layout/orgChart1"/>
    <dgm:cxn modelId="{53F8A838-08CB-F741-BCCC-537EDBCD2D39}" type="presOf" srcId="{CAD0B15E-045D-8547-9B41-AB004470CD5D}" destId="{62A1324E-9E27-1C49-ADD3-50548CFCE5FE}" srcOrd="0" destOrd="0" presId="urn:microsoft.com/office/officeart/2005/8/layout/orgChart1"/>
    <dgm:cxn modelId="{92601D49-87E2-2447-B261-0F723F98D05B}" type="presOf" srcId="{2569D454-281C-B449-B564-6A3A0E080FB8}" destId="{4B023140-FDE6-4040-AF57-495E181A28C5}" srcOrd="0" destOrd="0" presId="urn:microsoft.com/office/officeart/2005/8/layout/orgChart1"/>
    <dgm:cxn modelId="{1639104E-9F76-A44E-AECE-6F3D89D9831F}" srcId="{CAD0B15E-045D-8547-9B41-AB004470CD5D}" destId="{541AC575-8D96-1146-9A97-983C7D8ACE81}" srcOrd="1" destOrd="0" parTransId="{3309A7EE-E470-E243-A2DD-98B4184A3991}" sibTransId="{305D1D11-24F8-A343-B218-A65F8870882B}"/>
    <dgm:cxn modelId="{A399F950-4405-EC4D-9C37-39F462143131}" type="presOf" srcId="{617B510A-3B28-394C-82BC-2A83B739C041}" destId="{65B83962-E6DF-FE48-A58E-975E731E017A}" srcOrd="0" destOrd="0" presId="urn:microsoft.com/office/officeart/2005/8/layout/orgChart1"/>
    <dgm:cxn modelId="{F8704457-3356-5441-98CE-21E97BC77AE1}" type="presOf" srcId="{C4751330-38D9-094F-983A-309B7DE1A960}" destId="{7863203B-E372-FB42-9DB4-2264F592E17F}" srcOrd="1" destOrd="0" presId="urn:microsoft.com/office/officeart/2005/8/layout/orgChart1"/>
    <dgm:cxn modelId="{363EE759-E9FA-3847-BDA1-0AA7F3F1B6A7}" type="presOf" srcId="{506EDE92-3BFF-2F48-8B36-304D10DC6E4F}" destId="{AAE28105-FA92-C74B-8838-31F3D04FEEE2}" srcOrd="0" destOrd="0" presId="urn:microsoft.com/office/officeart/2005/8/layout/orgChart1"/>
    <dgm:cxn modelId="{73928C5F-E01D-E743-84B4-5ED3158CD993}" type="presOf" srcId="{C4751330-38D9-094F-983A-309B7DE1A960}" destId="{F83C6BE1-E788-3D49-9EB7-9E6593E31C32}" srcOrd="0" destOrd="0" presId="urn:microsoft.com/office/officeart/2005/8/layout/orgChart1"/>
    <dgm:cxn modelId="{E18F4F60-4CBB-864C-9BD8-D8602B00332F}" srcId="{C4751330-38D9-094F-983A-309B7DE1A960}" destId="{E5F162EE-510A-D84F-8062-739C88B9ED6A}" srcOrd="3" destOrd="0" parTransId="{BF24EE1C-2F95-414F-A219-38DE7267BEE1}" sibTransId="{7ABF8E6B-2C03-2F4D-9BC6-63E0BEF691A2}"/>
    <dgm:cxn modelId="{3ECDB160-6E49-234A-B84D-D657C6480435}" type="presOf" srcId="{9CC21C0A-F8DE-9A49-9775-484B7F0B7173}" destId="{14F0AF10-8FFD-D74E-BE01-7CB757C85350}" srcOrd="0" destOrd="0" presId="urn:microsoft.com/office/officeart/2005/8/layout/orgChart1"/>
    <dgm:cxn modelId="{BB3D6E62-A0E4-DE48-8B10-66F2A1828280}" srcId="{C4751330-38D9-094F-983A-309B7DE1A960}" destId="{CAD0B15E-045D-8547-9B41-AB004470CD5D}" srcOrd="0" destOrd="0" parTransId="{948CE3B1-B951-8245-AF63-318E62B4CC8E}" sibTransId="{AC8BBF51-88D6-7745-BEC3-CA4AB71EBB92}"/>
    <dgm:cxn modelId="{23161F64-9C91-F745-8B0F-26898825FBF9}" srcId="{C17A8693-6E34-8C42-BE87-55C1875DDCD2}" destId="{6FC3218B-571A-1E40-973C-7793BB61ADA6}" srcOrd="3" destOrd="0" parTransId="{5ECC5A33-15BE-EE43-9C35-AD83C65ED184}" sibTransId="{D3FC2450-37B4-4F4B-AC08-414A81CD132D}"/>
    <dgm:cxn modelId="{B16F176D-662A-AF42-AF45-BA456AD54CC4}" srcId="{C4751330-38D9-094F-983A-309B7DE1A960}" destId="{C17A8693-6E34-8C42-BE87-55C1875DDCD2}" srcOrd="1" destOrd="0" parTransId="{2569D454-281C-B449-B564-6A3A0E080FB8}" sibTransId="{EF6A8C5A-7BDC-9848-962B-415B80FA20E2}"/>
    <dgm:cxn modelId="{00FF477A-BFEB-1C41-881C-5B774D8A6A03}" type="presOf" srcId="{F56E9B28-1F5D-8042-A060-D2B631FA482B}" destId="{BF91C2AF-E01F-5C44-BC76-616AA237476B}" srcOrd="1" destOrd="0" presId="urn:microsoft.com/office/officeart/2005/8/layout/orgChart1"/>
    <dgm:cxn modelId="{4256847D-2FED-A54C-8A5D-26B2A7082F76}" type="presOf" srcId="{85AEB9A7-74E5-B947-B0A8-F7B5646BE16C}" destId="{3F0285A8-41B4-3743-9653-465C043C5360}" srcOrd="0" destOrd="0" presId="urn:microsoft.com/office/officeart/2005/8/layout/orgChart1"/>
    <dgm:cxn modelId="{65054482-A356-A84A-B3EC-67CC9D1C52DA}" srcId="{C17A8693-6E34-8C42-BE87-55C1875DDCD2}" destId="{B5D709C4-BD09-FF4F-99CE-31B11222C96F}" srcOrd="2" destOrd="0" parTransId="{91D1C748-CD6D-BB4E-9C1F-D7377AD7CF9A}" sibTransId="{1ACF6753-737F-054D-926C-9D12B1E81C4B}"/>
    <dgm:cxn modelId="{D23C7386-42E2-1B4F-B5F0-97E785F0CC70}" type="presOf" srcId="{27D667A7-4CE6-7F40-BF4F-F2197855C726}" destId="{3DE04AB0-4127-7743-AC5D-DC7345D194BE}" srcOrd="1" destOrd="0" presId="urn:microsoft.com/office/officeart/2005/8/layout/orgChart1"/>
    <dgm:cxn modelId="{FE89138C-A0CA-3B4F-875D-A908E6C21337}" type="presOf" srcId="{B5D709C4-BD09-FF4F-99CE-31B11222C96F}" destId="{BA75FB17-4A4F-EE4A-90EB-405AB63666CC}" srcOrd="1" destOrd="0" presId="urn:microsoft.com/office/officeart/2005/8/layout/orgChart1"/>
    <dgm:cxn modelId="{449C778D-A74E-AC49-9521-404B2076BDF5}" type="presOf" srcId="{3309A7EE-E470-E243-A2DD-98B4184A3991}" destId="{D9E67FA0-1090-5C43-BF44-9F46AA874178}" srcOrd="0" destOrd="0" presId="urn:microsoft.com/office/officeart/2005/8/layout/orgChart1"/>
    <dgm:cxn modelId="{2A29C593-C980-FC4B-B05B-65587F64DE90}" type="presOf" srcId="{541AC575-8D96-1146-9A97-983C7D8ACE81}" destId="{970D0CEF-623F-554D-A755-A78CE31FC639}" srcOrd="1" destOrd="0" presId="urn:microsoft.com/office/officeart/2005/8/layout/orgChart1"/>
    <dgm:cxn modelId="{F332A894-468A-9740-BD5B-9926A0D4F2E5}" type="presOf" srcId="{27D667A7-4CE6-7F40-BF4F-F2197855C726}" destId="{467464F7-F32B-AA48-835B-8D1956D1C0C7}" srcOrd="0" destOrd="0" presId="urn:microsoft.com/office/officeart/2005/8/layout/orgChart1"/>
    <dgm:cxn modelId="{4D84609C-7C36-4843-AE35-3429F678BA04}" type="presOf" srcId="{DD610902-D8AC-204A-94A9-EE2BA7BC404F}" destId="{17671158-DD0C-9147-9FD7-0C6EE4945A81}" srcOrd="0" destOrd="0" presId="urn:microsoft.com/office/officeart/2005/8/layout/orgChart1"/>
    <dgm:cxn modelId="{7A8A19A9-2B77-8547-8214-90443B86E4AF}" type="presOf" srcId="{FA9F8D29-2233-3B49-8070-95E6D71558D6}" destId="{DA312616-06C0-C74D-AEC6-2359318A0D65}" srcOrd="0" destOrd="0" presId="urn:microsoft.com/office/officeart/2005/8/layout/orgChart1"/>
    <dgm:cxn modelId="{205FF7AB-87BC-7F44-A6A8-F9FE7120474E}" type="presOf" srcId="{6FC3218B-571A-1E40-973C-7793BB61ADA6}" destId="{676D82CF-419D-DF4F-BEC8-5AB028D51E0A}" srcOrd="0" destOrd="0" presId="urn:microsoft.com/office/officeart/2005/8/layout/orgChart1"/>
    <dgm:cxn modelId="{374C9DB3-FCFE-5341-A841-C2AAFC4E1102}" type="presOf" srcId="{E5F162EE-510A-D84F-8062-739C88B9ED6A}" destId="{66A330A4-AB25-0341-AA47-72E968E32717}" srcOrd="0" destOrd="0" presId="urn:microsoft.com/office/officeart/2005/8/layout/orgChart1"/>
    <dgm:cxn modelId="{378DDBB4-AD9F-FF45-A791-D287C87E3A43}" type="presOf" srcId="{F56E9B28-1F5D-8042-A060-D2B631FA482B}" destId="{B185C78E-6079-3A41-BA27-FCA5A885EC47}" srcOrd="0" destOrd="0" presId="urn:microsoft.com/office/officeart/2005/8/layout/orgChart1"/>
    <dgm:cxn modelId="{3BCF86B7-915C-C045-8E7B-393177BDB57C}" srcId="{C4751330-38D9-094F-983A-309B7DE1A960}" destId="{F56E9B28-1F5D-8042-A060-D2B631FA482B}" srcOrd="2" destOrd="0" parTransId="{FA9F8D29-2233-3B49-8070-95E6D71558D6}" sibTransId="{735816E8-5BDD-5541-A272-78DD0547EA82}"/>
    <dgm:cxn modelId="{2F01AEBC-CCEB-7C47-AA82-4314D9281308}" srcId="{C17A8693-6E34-8C42-BE87-55C1875DDCD2}" destId="{506EDE92-3BFF-2F48-8B36-304D10DC6E4F}" srcOrd="0" destOrd="0" parTransId="{85AEB9A7-74E5-B947-B0A8-F7B5646BE16C}" sibTransId="{C90F64B7-9F2D-FA46-BBB5-AE11CD4EA7FD}"/>
    <dgm:cxn modelId="{4E7C9EC8-98C4-684A-9DBD-0C11B87612A0}" type="presOf" srcId="{506EDE92-3BFF-2F48-8B36-304D10DC6E4F}" destId="{48BE8484-1B2F-BE45-A167-C8A0DE6637D9}" srcOrd="1" destOrd="0" presId="urn:microsoft.com/office/officeart/2005/8/layout/orgChart1"/>
    <dgm:cxn modelId="{3D7320DE-588E-E54B-B4F1-5D4B2BF36CDC}" type="presOf" srcId="{91D1C748-CD6D-BB4E-9C1F-D7377AD7CF9A}" destId="{E035AFEC-59C9-FB4C-BBC8-4963ADF40425}" srcOrd="0" destOrd="0" presId="urn:microsoft.com/office/officeart/2005/8/layout/orgChart1"/>
    <dgm:cxn modelId="{1529AAE3-60F0-FC4D-9868-199ED48555C1}" type="presOf" srcId="{6FC3218B-571A-1E40-973C-7793BB61ADA6}" destId="{B45989DD-246B-9149-8509-7CC7CC7F14C4}" srcOrd="1" destOrd="0" presId="urn:microsoft.com/office/officeart/2005/8/layout/orgChart1"/>
    <dgm:cxn modelId="{9F9F56E8-7400-B844-ABBE-5D6A8D4D3546}" srcId="{CAD0B15E-045D-8547-9B41-AB004470CD5D}" destId="{DD610902-D8AC-204A-94A9-EE2BA7BC404F}" srcOrd="0" destOrd="0" parTransId="{9CC21C0A-F8DE-9A49-9775-484B7F0B7173}" sibTransId="{3C35EB71-B073-3F4F-862F-F8037DFC81AF}"/>
    <dgm:cxn modelId="{4A6ED9EB-C4AE-0741-8803-FC36EF643317}" type="presOf" srcId="{DD610902-D8AC-204A-94A9-EE2BA7BC404F}" destId="{616FC9E8-C540-C744-BF21-4D25AA7B38E0}" srcOrd="1" destOrd="0" presId="urn:microsoft.com/office/officeart/2005/8/layout/orgChart1"/>
    <dgm:cxn modelId="{CC020BF1-975E-0A47-8E46-73450D85ED61}" type="presOf" srcId="{B5D709C4-BD09-FF4F-99CE-31B11222C96F}" destId="{502820DA-1F14-4443-985A-752539208D43}" srcOrd="0" destOrd="0" presId="urn:microsoft.com/office/officeart/2005/8/layout/orgChart1"/>
    <dgm:cxn modelId="{6C124FF3-07C9-B849-928D-9ED0AAD1B1E0}" srcId="{C17A8693-6E34-8C42-BE87-55C1875DDCD2}" destId="{27D667A7-4CE6-7F40-BF4F-F2197855C726}" srcOrd="4" destOrd="0" parTransId="{C3543CE0-DAD1-B942-9F66-61A2CE0C8C1E}" sibTransId="{85BC2CE2-FF38-DA42-AE6D-33549ECC465C}"/>
    <dgm:cxn modelId="{228616FA-6973-5543-803E-D2FCA1D1FF83}" srcId="{C17A8693-6E34-8C42-BE87-55C1875DDCD2}" destId="{617B510A-3B28-394C-82BC-2A83B739C041}" srcOrd="1" destOrd="0" parTransId="{0EE8D799-4F3C-4E4A-9652-607DD11B5B97}" sibTransId="{49ECDE6A-8140-8642-BA8F-D17CC9EA298B}"/>
    <dgm:cxn modelId="{1426FFFA-CC04-E945-B564-9DC3FA37C4F0}" type="presOf" srcId="{E5F162EE-510A-D84F-8062-739C88B9ED6A}" destId="{AC044DD4-4FEA-5742-87E4-0BA016AE9AF3}" srcOrd="1" destOrd="0" presId="urn:microsoft.com/office/officeart/2005/8/layout/orgChart1"/>
    <dgm:cxn modelId="{567174FB-E36E-F34F-8933-6DE3ECDF87A8}" srcId="{581D372D-BC7D-124D-98B5-98338DB94E5E}" destId="{C4751330-38D9-094F-983A-309B7DE1A960}" srcOrd="0" destOrd="0" parTransId="{C92D4023-850B-0C4E-9827-590D615EE4A9}" sibTransId="{7EB7D501-7736-044D-9BE3-02254CE1E3EC}"/>
    <dgm:cxn modelId="{102317FD-BF94-8E4C-A70C-291D93A10A73}" type="presOf" srcId="{617B510A-3B28-394C-82BC-2A83B739C041}" destId="{C9456546-3282-6B41-9351-A4E25A86D173}" srcOrd="1" destOrd="0" presId="urn:microsoft.com/office/officeart/2005/8/layout/orgChart1"/>
    <dgm:cxn modelId="{59609173-122E-7E40-A483-2E6BA092243E}" type="presParOf" srcId="{70980A21-17DF-F24C-8F24-DEDF610B2AEE}" destId="{88470C56-8006-3549-9E25-A0D7090867FF}" srcOrd="0" destOrd="0" presId="urn:microsoft.com/office/officeart/2005/8/layout/orgChart1"/>
    <dgm:cxn modelId="{0D3A19BF-5A30-8849-A1FD-B5CC8F04FB19}" type="presParOf" srcId="{88470C56-8006-3549-9E25-A0D7090867FF}" destId="{F77BFAC6-0967-A047-90A4-A80A5ED4FCFB}" srcOrd="0" destOrd="0" presId="urn:microsoft.com/office/officeart/2005/8/layout/orgChart1"/>
    <dgm:cxn modelId="{492E6837-8EED-EB4E-A9E9-27D495A6EF54}" type="presParOf" srcId="{F77BFAC6-0967-A047-90A4-A80A5ED4FCFB}" destId="{F83C6BE1-E788-3D49-9EB7-9E6593E31C32}" srcOrd="0" destOrd="0" presId="urn:microsoft.com/office/officeart/2005/8/layout/orgChart1"/>
    <dgm:cxn modelId="{0B85AC7C-FD8D-F348-BD44-3E6A05D282AD}" type="presParOf" srcId="{F77BFAC6-0967-A047-90A4-A80A5ED4FCFB}" destId="{7863203B-E372-FB42-9DB4-2264F592E17F}" srcOrd="1" destOrd="0" presId="urn:microsoft.com/office/officeart/2005/8/layout/orgChart1"/>
    <dgm:cxn modelId="{FDF08605-CFD7-A94F-ACFA-57F1084B6975}" type="presParOf" srcId="{88470C56-8006-3549-9E25-A0D7090867FF}" destId="{5EDD2348-5BD1-BD4B-85CE-ED4C0B1EDEAA}" srcOrd="1" destOrd="0" presId="urn:microsoft.com/office/officeart/2005/8/layout/orgChart1"/>
    <dgm:cxn modelId="{08E72937-F77B-9645-ACF8-7A7DCF77C098}" type="presParOf" srcId="{5EDD2348-5BD1-BD4B-85CE-ED4C0B1EDEAA}" destId="{EB6D4E13-DD2B-6E4D-9542-30A41C0BE1D0}" srcOrd="0" destOrd="0" presId="urn:microsoft.com/office/officeart/2005/8/layout/orgChart1"/>
    <dgm:cxn modelId="{1E219A62-CF73-104E-A9A1-E11583CC56AD}" type="presParOf" srcId="{5EDD2348-5BD1-BD4B-85CE-ED4C0B1EDEAA}" destId="{C2D95614-6E4C-2244-AD9E-464759816DF8}" srcOrd="1" destOrd="0" presId="urn:microsoft.com/office/officeart/2005/8/layout/orgChart1"/>
    <dgm:cxn modelId="{5933A64E-1D69-5F42-9DB0-B60A37FB77F2}" type="presParOf" srcId="{C2D95614-6E4C-2244-AD9E-464759816DF8}" destId="{772915BD-55B5-3349-879D-72E554F0EB64}" srcOrd="0" destOrd="0" presId="urn:microsoft.com/office/officeart/2005/8/layout/orgChart1"/>
    <dgm:cxn modelId="{31A3ABBE-D049-7A40-A605-F9B3AE70CA30}" type="presParOf" srcId="{772915BD-55B5-3349-879D-72E554F0EB64}" destId="{62A1324E-9E27-1C49-ADD3-50548CFCE5FE}" srcOrd="0" destOrd="0" presId="urn:microsoft.com/office/officeart/2005/8/layout/orgChart1"/>
    <dgm:cxn modelId="{30EA290C-BC87-974D-A358-85C9340EB3BC}" type="presParOf" srcId="{772915BD-55B5-3349-879D-72E554F0EB64}" destId="{ADF8558A-9AC5-E64F-9364-4A08FC0D3562}" srcOrd="1" destOrd="0" presId="urn:microsoft.com/office/officeart/2005/8/layout/orgChart1"/>
    <dgm:cxn modelId="{90DB36E9-6E23-2D40-8A40-4C2492E538EE}" type="presParOf" srcId="{C2D95614-6E4C-2244-AD9E-464759816DF8}" destId="{C882FA01-DFF9-9342-A0E5-C2F36785A007}" srcOrd="1" destOrd="0" presId="urn:microsoft.com/office/officeart/2005/8/layout/orgChart1"/>
    <dgm:cxn modelId="{EBE822CC-452A-A147-8342-102E6730C517}" type="presParOf" srcId="{C2D95614-6E4C-2244-AD9E-464759816DF8}" destId="{FA159579-35E9-2545-BBC7-483D54D2934B}" srcOrd="2" destOrd="0" presId="urn:microsoft.com/office/officeart/2005/8/layout/orgChart1"/>
    <dgm:cxn modelId="{B636582D-B17D-9641-BA1B-E8ED246BDFD7}" type="presParOf" srcId="{FA159579-35E9-2545-BBC7-483D54D2934B}" destId="{14F0AF10-8FFD-D74E-BE01-7CB757C85350}" srcOrd="0" destOrd="0" presId="urn:microsoft.com/office/officeart/2005/8/layout/orgChart1"/>
    <dgm:cxn modelId="{17529758-D2E9-CA43-BD1C-FC2301597CF5}" type="presParOf" srcId="{FA159579-35E9-2545-BBC7-483D54D2934B}" destId="{6DD9FF57-46C6-4246-BA0F-24E59E96ED94}" srcOrd="1" destOrd="0" presId="urn:microsoft.com/office/officeart/2005/8/layout/orgChart1"/>
    <dgm:cxn modelId="{724F5869-9765-AA42-87A5-0781EF11D584}" type="presParOf" srcId="{6DD9FF57-46C6-4246-BA0F-24E59E96ED94}" destId="{62CBA120-7A9A-5247-9D47-CC5BDC8045A4}" srcOrd="0" destOrd="0" presId="urn:microsoft.com/office/officeart/2005/8/layout/orgChart1"/>
    <dgm:cxn modelId="{341C60B7-2F89-B944-99F3-95981050AAD7}" type="presParOf" srcId="{62CBA120-7A9A-5247-9D47-CC5BDC8045A4}" destId="{17671158-DD0C-9147-9FD7-0C6EE4945A81}" srcOrd="0" destOrd="0" presId="urn:microsoft.com/office/officeart/2005/8/layout/orgChart1"/>
    <dgm:cxn modelId="{F88D7418-812A-D144-BBC0-202D1A137481}" type="presParOf" srcId="{62CBA120-7A9A-5247-9D47-CC5BDC8045A4}" destId="{616FC9E8-C540-C744-BF21-4D25AA7B38E0}" srcOrd="1" destOrd="0" presId="urn:microsoft.com/office/officeart/2005/8/layout/orgChart1"/>
    <dgm:cxn modelId="{598CB366-4E36-C846-9153-C7D3DBA387FC}" type="presParOf" srcId="{6DD9FF57-46C6-4246-BA0F-24E59E96ED94}" destId="{8F43C827-6044-154F-9133-E76660D13FF8}" srcOrd="1" destOrd="0" presId="urn:microsoft.com/office/officeart/2005/8/layout/orgChart1"/>
    <dgm:cxn modelId="{7990BA59-2029-5D4E-A9F7-6F5FAD73D6DA}" type="presParOf" srcId="{6DD9FF57-46C6-4246-BA0F-24E59E96ED94}" destId="{FEB61485-3658-4F47-AEF9-56B353D67AD6}" srcOrd="2" destOrd="0" presId="urn:microsoft.com/office/officeart/2005/8/layout/orgChart1"/>
    <dgm:cxn modelId="{7E57D73F-0CE4-464A-BCEE-619A47AE8273}" type="presParOf" srcId="{FA159579-35E9-2545-BBC7-483D54D2934B}" destId="{D9E67FA0-1090-5C43-BF44-9F46AA874178}" srcOrd="2" destOrd="0" presId="urn:microsoft.com/office/officeart/2005/8/layout/orgChart1"/>
    <dgm:cxn modelId="{3B93FC55-029E-D546-864F-67ADE2D0B24A}" type="presParOf" srcId="{FA159579-35E9-2545-BBC7-483D54D2934B}" destId="{F9493638-AF14-2142-A2A5-F4409A9A8CAE}" srcOrd="3" destOrd="0" presId="urn:microsoft.com/office/officeart/2005/8/layout/orgChart1"/>
    <dgm:cxn modelId="{2F661A3A-9736-4049-A9BE-8CBD64675FF5}" type="presParOf" srcId="{F9493638-AF14-2142-A2A5-F4409A9A8CAE}" destId="{08555052-7400-B44E-86E4-3676EFBB2560}" srcOrd="0" destOrd="0" presId="urn:microsoft.com/office/officeart/2005/8/layout/orgChart1"/>
    <dgm:cxn modelId="{C9EF5241-58A2-974C-8958-3A2696C2E21D}" type="presParOf" srcId="{08555052-7400-B44E-86E4-3676EFBB2560}" destId="{DBA3F056-6744-CE43-A28E-E99F44D46EC9}" srcOrd="0" destOrd="0" presId="urn:microsoft.com/office/officeart/2005/8/layout/orgChart1"/>
    <dgm:cxn modelId="{A77A4BA4-B3CE-3442-880F-A20F6702FD26}" type="presParOf" srcId="{08555052-7400-B44E-86E4-3676EFBB2560}" destId="{970D0CEF-623F-554D-A755-A78CE31FC639}" srcOrd="1" destOrd="0" presId="urn:microsoft.com/office/officeart/2005/8/layout/orgChart1"/>
    <dgm:cxn modelId="{8798C64A-E37B-014C-9B9C-E3FDD28E4D11}" type="presParOf" srcId="{F9493638-AF14-2142-A2A5-F4409A9A8CAE}" destId="{917EBA85-AF25-F14E-BDEC-FB5188ECC8F8}" srcOrd="1" destOrd="0" presId="urn:microsoft.com/office/officeart/2005/8/layout/orgChart1"/>
    <dgm:cxn modelId="{37292535-7F15-6A42-AFAB-506005322CA9}" type="presParOf" srcId="{F9493638-AF14-2142-A2A5-F4409A9A8CAE}" destId="{1EE5B77F-62FB-424D-8F94-FC31399F0A15}" srcOrd="2" destOrd="0" presId="urn:microsoft.com/office/officeart/2005/8/layout/orgChart1"/>
    <dgm:cxn modelId="{9E656577-B6EA-BA45-9BC0-C8E91442DE9B}" type="presParOf" srcId="{5EDD2348-5BD1-BD4B-85CE-ED4C0B1EDEAA}" destId="{4B023140-FDE6-4040-AF57-495E181A28C5}" srcOrd="2" destOrd="0" presId="urn:microsoft.com/office/officeart/2005/8/layout/orgChart1"/>
    <dgm:cxn modelId="{79AF13A4-A811-2A4C-B243-35AB54E23592}" type="presParOf" srcId="{5EDD2348-5BD1-BD4B-85CE-ED4C0B1EDEAA}" destId="{5D146FF3-FD92-FB44-B950-A45A0B86954E}" srcOrd="3" destOrd="0" presId="urn:microsoft.com/office/officeart/2005/8/layout/orgChart1"/>
    <dgm:cxn modelId="{A942DCA8-9F2B-024C-B6D8-B0F5195C45A8}" type="presParOf" srcId="{5D146FF3-FD92-FB44-B950-A45A0B86954E}" destId="{F49DA80C-B67A-1D4D-865D-B163BAB9414A}" srcOrd="0" destOrd="0" presId="urn:microsoft.com/office/officeart/2005/8/layout/orgChart1"/>
    <dgm:cxn modelId="{317421D3-D8E8-3A4C-8159-38C6ADCDE761}" type="presParOf" srcId="{F49DA80C-B67A-1D4D-865D-B163BAB9414A}" destId="{B04F2F38-CA16-F343-ABAB-E490E517405C}" srcOrd="0" destOrd="0" presId="urn:microsoft.com/office/officeart/2005/8/layout/orgChart1"/>
    <dgm:cxn modelId="{64EDD3AB-A9DA-2A41-AA27-E06B51115ADB}" type="presParOf" srcId="{F49DA80C-B67A-1D4D-865D-B163BAB9414A}" destId="{D1C80547-0A70-CD46-AB2E-64B374DB3AE4}" srcOrd="1" destOrd="0" presId="urn:microsoft.com/office/officeart/2005/8/layout/orgChart1"/>
    <dgm:cxn modelId="{F65C2A36-4D90-C241-8B95-971ED4E7FD13}" type="presParOf" srcId="{5D146FF3-FD92-FB44-B950-A45A0B86954E}" destId="{E18608C8-15BB-F442-9E9F-D5CAF1B95EBA}" srcOrd="1" destOrd="0" presId="urn:microsoft.com/office/officeart/2005/8/layout/orgChart1"/>
    <dgm:cxn modelId="{5C40755A-FA5D-5242-BD9F-8006CC19FF6C}" type="presParOf" srcId="{5D146FF3-FD92-FB44-B950-A45A0B86954E}" destId="{A6906839-A2F7-2143-9A04-B11ED0FD90EA}" srcOrd="2" destOrd="0" presId="urn:microsoft.com/office/officeart/2005/8/layout/orgChart1"/>
    <dgm:cxn modelId="{9F241412-6859-BA4B-997E-6FEA5C1AC2F2}" type="presParOf" srcId="{A6906839-A2F7-2143-9A04-B11ED0FD90EA}" destId="{3F0285A8-41B4-3743-9653-465C043C5360}" srcOrd="0" destOrd="0" presId="urn:microsoft.com/office/officeart/2005/8/layout/orgChart1"/>
    <dgm:cxn modelId="{4E042BC3-3C88-D348-9077-FF89EB002D60}" type="presParOf" srcId="{A6906839-A2F7-2143-9A04-B11ED0FD90EA}" destId="{5263C837-1CE7-4B47-B1C5-A3D7876C80C4}" srcOrd="1" destOrd="0" presId="urn:microsoft.com/office/officeart/2005/8/layout/orgChart1"/>
    <dgm:cxn modelId="{6BC4B39F-EC74-8448-8473-BE084D23170A}" type="presParOf" srcId="{5263C837-1CE7-4B47-B1C5-A3D7876C80C4}" destId="{7DE22DAF-4178-A849-B4FB-F6644306CDEC}" srcOrd="0" destOrd="0" presId="urn:microsoft.com/office/officeart/2005/8/layout/orgChart1"/>
    <dgm:cxn modelId="{2D6A531E-0570-6841-9325-0D5BB639DEB1}" type="presParOf" srcId="{7DE22DAF-4178-A849-B4FB-F6644306CDEC}" destId="{AAE28105-FA92-C74B-8838-31F3D04FEEE2}" srcOrd="0" destOrd="0" presId="urn:microsoft.com/office/officeart/2005/8/layout/orgChart1"/>
    <dgm:cxn modelId="{69F40039-2F1A-0A4A-AB5F-738E04B65DAB}" type="presParOf" srcId="{7DE22DAF-4178-A849-B4FB-F6644306CDEC}" destId="{48BE8484-1B2F-BE45-A167-C8A0DE6637D9}" srcOrd="1" destOrd="0" presId="urn:microsoft.com/office/officeart/2005/8/layout/orgChart1"/>
    <dgm:cxn modelId="{3B35252C-5E5B-0148-8FC2-AA33687C64E5}" type="presParOf" srcId="{5263C837-1CE7-4B47-B1C5-A3D7876C80C4}" destId="{F4487F6B-3D40-AC4E-A908-193898988D6C}" srcOrd="1" destOrd="0" presId="urn:microsoft.com/office/officeart/2005/8/layout/orgChart1"/>
    <dgm:cxn modelId="{CE3864C2-D9E8-FA40-A399-369125DE084C}" type="presParOf" srcId="{5263C837-1CE7-4B47-B1C5-A3D7876C80C4}" destId="{F1EE97D6-2ABE-1744-A039-9FD012F1A36A}" srcOrd="2" destOrd="0" presId="urn:microsoft.com/office/officeart/2005/8/layout/orgChart1"/>
    <dgm:cxn modelId="{021C1B32-1895-354F-9A0E-B5EF44E42DAC}" type="presParOf" srcId="{A6906839-A2F7-2143-9A04-B11ED0FD90EA}" destId="{21308441-883C-E944-A1E1-4FA8EE790FE8}" srcOrd="2" destOrd="0" presId="urn:microsoft.com/office/officeart/2005/8/layout/orgChart1"/>
    <dgm:cxn modelId="{6BDF936F-5576-D440-ACE8-72A4CD2AAD1E}" type="presParOf" srcId="{A6906839-A2F7-2143-9A04-B11ED0FD90EA}" destId="{BF692E0F-EAD3-6949-B298-13048269C310}" srcOrd="3" destOrd="0" presId="urn:microsoft.com/office/officeart/2005/8/layout/orgChart1"/>
    <dgm:cxn modelId="{2AB180C7-1721-3640-8F81-5B98A9E21E63}" type="presParOf" srcId="{BF692E0F-EAD3-6949-B298-13048269C310}" destId="{3F528E3D-6080-F54F-B179-2DA41A20C605}" srcOrd="0" destOrd="0" presId="urn:microsoft.com/office/officeart/2005/8/layout/orgChart1"/>
    <dgm:cxn modelId="{897F0DA1-E3D0-8944-9B51-FD1326BC0BFB}" type="presParOf" srcId="{3F528E3D-6080-F54F-B179-2DA41A20C605}" destId="{65B83962-E6DF-FE48-A58E-975E731E017A}" srcOrd="0" destOrd="0" presId="urn:microsoft.com/office/officeart/2005/8/layout/orgChart1"/>
    <dgm:cxn modelId="{171DE1C8-A86B-B24D-8B02-2F10BB63C8AA}" type="presParOf" srcId="{3F528E3D-6080-F54F-B179-2DA41A20C605}" destId="{C9456546-3282-6B41-9351-A4E25A86D173}" srcOrd="1" destOrd="0" presId="urn:microsoft.com/office/officeart/2005/8/layout/orgChart1"/>
    <dgm:cxn modelId="{35689D24-A2D8-6F4F-BC0A-99AF321C8C81}" type="presParOf" srcId="{BF692E0F-EAD3-6949-B298-13048269C310}" destId="{F265A85D-6B66-9E45-9F55-416329413173}" srcOrd="1" destOrd="0" presId="urn:microsoft.com/office/officeart/2005/8/layout/orgChart1"/>
    <dgm:cxn modelId="{5DFC0C09-BC16-1249-8FA5-FEE824B85039}" type="presParOf" srcId="{BF692E0F-EAD3-6949-B298-13048269C310}" destId="{A30470B1-68B7-4D4C-95F5-70D08E730399}" srcOrd="2" destOrd="0" presId="urn:microsoft.com/office/officeart/2005/8/layout/orgChart1"/>
    <dgm:cxn modelId="{74E0299C-831A-C146-A1FE-E9A53F41BFF9}" type="presParOf" srcId="{A6906839-A2F7-2143-9A04-B11ED0FD90EA}" destId="{E035AFEC-59C9-FB4C-BBC8-4963ADF40425}" srcOrd="4" destOrd="0" presId="urn:microsoft.com/office/officeart/2005/8/layout/orgChart1"/>
    <dgm:cxn modelId="{36085425-F157-CC4F-BC3D-A06DC50A5941}" type="presParOf" srcId="{A6906839-A2F7-2143-9A04-B11ED0FD90EA}" destId="{1E13B8C6-A987-6446-B35E-38090C6FDD65}" srcOrd="5" destOrd="0" presId="urn:microsoft.com/office/officeart/2005/8/layout/orgChart1"/>
    <dgm:cxn modelId="{6E8140D1-3B2D-884D-A398-0A0F2FE03DAF}" type="presParOf" srcId="{1E13B8C6-A987-6446-B35E-38090C6FDD65}" destId="{633DEB8D-CB92-0244-B276-98282992C2E2}" srcOrd="0" destOrd="0" presId="urn:microsoft.com/office/officeart/2005/8/layout/orgChart1"/>
    <dgm:cxn modelId="{6BF04986-49BF-3548-94AF-56DE966F8BE0}" type="presParOf" srcId="{633DEB8D-CB92-0244-B276-98282992C2E2}" destId="{502820DA-1F14-4443-985A-752539208D43}" srcOrd="0" destOrd="0" presId="urn:microsoft.com/office/officeart/2005/8/layout/orgChart1"/>
    <dgm:cxn modelId="{446C81A1-9B0A-104C-837C-F4DBC43C389B}" type="presParOf" srcId="{633DEB8D-CB92-0244-B276-98282992C2E2}" destId="{BA75FB17-4A4F-EE4A-90EB-405AB63666CC}" srcOrd="1" destOrd="0" presId="urn:microsoft.com/office/officeart/2005/8/layout/orgChart1"/>
    <dgm:cxn modelId="{36F960F1-1A0C-1A41-B10C-FE832DA59E62}" type="presParOf" srcId="{1E13B8C6-A987-6446-B35E-38090C6FDD65}" destId="{957E15D3-5B2E-6246-A796-B5EF0A11C73B}" srcOrd="1" destOrd="0" presId="urn:microsoft.com/office/officeart/2005/8/layout/orgChart1"/>
    <dgm:cxn modelId="{7C7B6F65-F96C-9A4A-A680-287EEFC46600}" type="presParOf" srcId="{1E13B8C6-A987-6446-B35E-38090C6FDD65}" destId="{EF394BB4-C240-954E-82E1-DB8C9CA45F03}" srcOrd="2" destOrd="0" presId="urn:microsoft.com/office/officeart/2005/8/layout/orgChart1"/>
    <dgm:cxn modelId="{7F093404-F145-BD43-8E6F-325A9910BED5}" type="presParOf" srcId="{A6906839-A2F7-2143-9A04-B11ED0FD90EA}" destId="{C7EF494E-860B-954D-ABE2-8769EAED0F77}" srcOrd="6" destOrd="0" presId="urn:microsoft.com/office/officeart/2005/8/layout/orgChart1"/>
    <dgm:cxn modelId="{69774AE1-A951-9D40-8C0E-074359EA2265}" type="presParOf" srcId="{A6906839-A2F7-2143-9A04-B11ED0FD90EA}" destId="{51C0EC47-ED77-9B44-B27F-B85A4F1B8A8F}" srcOrd="7" destOrd="0" presId="urn:microsoft.com/office/officeart/2005/8/layout/orgChart1"/>
    <dgm:cxn modelId="{649170F7-5BC6-D847-9C26-E08C53755D16}" type="presParOf" srcId="{51C0EC47-ED77-9B44-B27F-B85A4F1B8A8F}" destId="{AA562B13-649F-D84B-818C-502BC63C68AD}" srcOrd="0" destOrd="0" presId="urn:microsoft.com/office/officeart/2005/8/layout/orgChart1"/>
    <dgm:cxn modelId="{3A5DB1A4-01DA-DD4B-9F6F-0636F9E5FB0E}" type="presParOf" srcId="{AA562B13-649F-D84B-818C-502BC63C68AD}" destId="{676D82CF-419D-DF4F-BEC8-5AB028D51E0A}" srcOrd="0" destOrd="0" presId="urn:microsoft.com/office/officeart/2005/8/layout/orgChart1"/>
    <dgm:cxn modelId="{91B5B07A-102A-724F-8137-1EA296C397C2}" type="presParOf" srcId="{AA562B13-649F-D84B-818C-502BC63C68AD}" destId="{B45989DD-246B-9149-8509-7CC7CC7F14C4}" srcOrd="1" destOrd="0" presId="urn:microsoft.com/office/officeart/2005/8/layout/orgChart1"/>
    <dgm:cxn modelId="{A6BDCB6E-6E38-6B40-A0DC-403EA552FCD3}" type="presParOf" srcId="{51C0EC47-ED77-9B44-B27F-B85A4F1B8A8F}" destId="{B0F37BE8-E0DA-C144-8460-9CEDF9EB343E}" srcOrd="1" destOrd="0" presId="urn:microsoft.com/office/officeart/2005/8/layout/orgChart1"/>
    <dgm:cxn modelId="{D42BB259-3797-C54F-B365-AFFB20DA9FC9}" type="presParOf" srcId="{51C0EC47-ED77-9B44-B27F-B85A4F1B8A8F}" destId="{A8611E4A-33FE-A743-AF20-0410D7DF30DF}" srcOrd="2" destOrd="0" presId="urn:microsoft.com/office/officeart/2005/8/layout/orgChart1"/>
    <dgm:cxn modelId="{97A0F785-E91F-664A-B228-A9AD2B19F23C}" type="presParOf" srcId="{A6906839-A2F7-2143-9A04-B11ED0FD90EA}" destId="{1A095328-8E1D-704C-BCDF-39A381B04931}" srcOrd="8" destOrd="0" presId="urn:microsoft.com/office/officeart/2005/8/layout/orgChart1"/>
    <dgm:cxn modelId="{CCE597FD-F8CC-6645-BCE4-BBF2E6CEF68A}" type="presParOf" srcId="{A6906839-A2F7-2143-9A04-B11ED0FD90EA}" destId="{63AA4E1D-8F5B-1146-8061-F71BC6B3AC09}" srcOrd="9" destOrd="0" presId="urn:microsoft.com/office/officeart/2005/8/layout/orgChart1"/>
    <dgm:cxn modelId="{25C1D2F4-2CF1-F040-8AF9-A9CCF94B2FB0}" type="presParOf" srcId="{63AA4E1D-8F5B-1146-8061-F71BC6B3AC09}" destId="{6631BB85-4649-0645-AD98-2DEE8284F719}" srcOrd="0" destOrd="0" presId="urn:microsoft.com/office/officeart/2005/8/layout/orgChart1"/>
    <dgm:cxn modelId="{CF48421E-4DA3-9A49-9757-A22F14623F86}" type="presParOf" srcId="{6631BB85-4649-0645-AD98-2DEE8284F719}" destId="{467464F7-F32B-AA48-835B-8D1956D1C0C7}" srcOrd="0" destOrd="0" presId="urn:microsoft.com/office/officeart/2005/8/layout/orgChart1"/>
    <dgm:cxn modelId="{AF0A00F6-226D-214A-861D-3B28C94E2951}" type="presParOf" srcId="{6631BB85-4649-0645-AD98-2DEE8284F719}" destId="{3DE04AB0-4127-7743-AC5D-DC7345D194BE}" srcOrd="1" destOrd="0" presId="urn:microsoft.com/office/officeart/2005/8/layout/orgChart1"/>
    <dgm:cxn modelId="{5B8E9E63-8720-7845-8589-455503EE80FE}" type="presParOf" srcId="{63AA4E1D-8F5B-1146-8061-F71BC6B3AC09}" destId="{4A132444-4EBA-FD43-B41E-85276521AD92}" srcOrd="1" destOrd="0" presId="urn:microsoft.com/office/officeart/2005/8/layout/orgChart1"/>
    <dgm:cxn modelId="{D5C5CB2D-EF6F-C24A-B167-14C436D10BB1}" type="presParOf" srcId="{63AA4E1D-8F5B-1146-8061-F71BC6B3AC09}" destId="{CA69B248-E1C8-8D4C-813A-3A006FB20D9B}" srcOrd="2" destOrd="0" presId="urn:microsoft.com/office/officeart/2005/8/layout/orgChart1"/>
    <dgm:cxn modelId="{6B0EAC5E-6BC5-8242-9393-51E44CA9ECD6}" type="presParOf" srcId="{5EDD2348-5BD1-BD4B-85CE-ED4C0B1EDEAA}" destId="{DA312616-06C0-C74D-AEC6-2359318A0D65}" srcOrd="4" destOrd="0" presId="urn:microsoft.com/office/officeart/2005/8/layout/orgChart1"/>
    <dgm:cxn modelId="{2AB7C2EA-2381-F046-B9E7-93F4C6760790}" type="presParOf" srcId="{5EDD2348-5BD1-BD4B-85CE-ED4C0B1EDEAA}" destId="{F783C6E9-D710-984C-93B6-76C684795F78}" srcOrd="5" destOrd="0" presId="urn:microsoft.com/office/officeart/2005/8/layout/orgChart1"/>
    <dgm:cxn modelId="{7B8C272F-6481-B347-9753-03B952B19960}" type="presParOf" srcId="{F783C6E9-D710-984C-93B6-76C684795F78}" destId="{47DBE037-2231-5D4D-B9B8-EBDA5C6B9ACC}" srcOrd="0" destOrd="0" presId="urn:microsoft.com/office/officeart/2005/8/layout/orgChart1"/>
    <dgm:cxn modelId="{3CEF6BCF-0FEB-9145-8FEA-01F5BFDDA635}" type="presParOf" srcId="{47DBE037-2231-5D4D-B9B8-EBDA5C6B9ACC}" destId="{B185C78E-6079-3A41-BA27-FCA5A885EC47}" srcOrd="0" destOrd="0" presId="urn:microsoft.com/office/officeart/2005/8/layout/orgChart1"/>
    <dgm:cxn modelId="{3FF129AB-5096-3246-AC87-23B67234DFD5}" type="presParOf" srcId="{47DBE037-2231-5D4D-B9B8-EBDA5C6B9ACC}" destId="{BF91C2AF-E01F-5C44-BC76-616AA237476B}" srcOrd="1" destOrd="0" presId="urn:microsoft.com/office/officeart/2005/8/layout/orgChart1"/>
    <dgm:cxn modelId="{4795B8F3-7F6B-8246-9A54-37095D88C72E}" type="presParOf" srcId="{F783C6E9-D710-984C-93B6-76C684795F78}" destId="{082A70C7-56C9-BD46-A317-639322F0298B}" srcOrd="1" destOrd="0" presId="urn:microsoft.com/office/officeart/2005/8/layout/orgChart1"/>
    <dgm:cxn modelId="{CE6C45E6-CC46-BE42-AA07-E465EB4B1AA3}" type="presParOf" srcId="{F783C6E9-D710-984C-93B6-76C684795F78}" destId="{C1174937-9F2A-0F44-83E4-5A005E2C93EA}" srcOrd="2" destOrd="0" presId="urn:microsoft.com/office/officeart/2005/8/layout/orgChart1"/>
    <dgm:cxn modelId="{B8EED5EF-1A22-5641-B1BE-EE1789067478}" type="presParOf" srcId="{5EDD2348-5BD1-BD4B-85CE-ED4C0B1EDEAA}" destId="{C85B9B31-D7F8-3849-8D43-CF74519D9C78}" srcOrd="6" destOrd="0" presId="urn:microsoft.com/office/officeart/2005/8/layout/orgChart1"/>
    <dgm:cxn modelId="{8A62A9F1-AA77-9A46-8E43-F4C621B568FA}" type="presParOf" srcId="{5EDD2348-5BD1-BD4B-85CE-ED4C0B1EDEAA}" destId="{0E54C6FC-90C6-6141-B1B3-AE6823C6DAEB}" srcOrd="7" destOrd="0" presId="urn:microsoft.com/office/officeart/2005/8/layout/orgChart1"/>
    <dgm:cxn modelId="{524864E9-78BE-CA4D-A518-6D782902502D}" type="presParOf" srcId="{0E54C6FC-90C6-6141-B1B3-AE6823C6DAEB}" destId="{B0B84C22-0720-3D49-B9CE-E8D536F3CA39}" srcOrd="0" destOrd="0" presId="urn:microsoft.com/office/officeart/2005/8/layout/orgChart1"/>
    <dgm:cxn modelId="{28A2DE29-6A09-4749-86B2-20C6543F9AF2}" type="presParOf" srcId="{B0B84C22-0720-3D49-B9CE-E8D536F3CA39}" destId="{66A330A4-AB25-0341-AA47-72E968E32717}" srcOrd="0" destOrd="0" presId="urn:microsoft.com/office/officeart/2005/8/layout/orgChart1"/>
    <dgm:cxn modelId="{834ADF51-10E1-B649-B3B4-FF41954C94A0}" type="presParOf" srcId="{B0B84C22-0720-3D49-B9CE-E8D536F3CA39}" destId="{AC044DD4-4FEA-5742-87E4-0BA016AE9AF3}" srcOrd="1" destOrd="0" presId="urn:microsoft.com/office/officeart/2005/8/layout/orgChart1"/>
    <dgm:cxn modelId="{C3DDEEF8-C7CB-A040-95F5-972C18712C04}" type="presParOf" srcId="{0E54C6FC-90C6-6141-B1B3-AE6823C6DAEB}" destId="{B70F1F4F-229F-8A41-8E91-1FB26F490A77}" srcOrd="1" destOrd="0" presId="urn:microsoft.com/office/officeart/2005/8/layout/orgChart1"/>
    <dgm:cxn modelId="{391DE8F2-DF81-AE4B-A9D2-59749F27DFE9}" type="presParOf" srcId="{0E54C6FC-90C6-6141-B1B3-AE6823C6DAEB}" destId="{F7C6C849-3F90-A34B-9ACD-1B0237FC359D}" srcOrd="2" destOrd="0" presId="urn:microsoft.com/office/officeart/2005/8/layout/orgChart1"/>
    <dgm:cxn modelId="{B636BE2C-8A86-8442-BC51-E48624EA378E}" type="presParOf" srcId="{88470C56-8006-3549-9E25-A0D7090867FF}" destId="{84F33BFC-31B9-364C-A63B-BED8DE0F8D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2E0194-43B7-3647-9814-8D17E6C59EA8}" type="doc">
      <dgm:prSet loTypeId="urn:microsoft.com/office/officeart/2005/8/layout/hierarchy1" loCatId="hierarchy" qsTypeId="urn:microsoft.com/office/officeart/2005/8/quickstyle/simple1" qsCatId="simple" csTypeId="urn:microsoft.com/office/officeart/2005/8/colors/colorful2" csCatId="colorful"/>
      <dgm:spPr/>
    </dgm:pt>
    <dgm:pt modelId="{CE5A1EBF-E619-0A4E-9C02-D0CAC91572F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effectLst/>
              <a:latin typeface="Garamond" panose="02020404030301010803" pitchFamily="18" charset="0"/>
              <a:cs typeface="Arial" panose="020B0604020202020204" pitchFamily="34" charset="0"/>
            </a:rPr>
            <a:t>Υποθέσεις </a:t>
          </a:r>
          <a:r>
            <a:rPr kumimoji="0" lang="en-US" altLang="el-GR" b="1" i="0" u="none" strike="noStrike" cap="none" normalizeH="0" baseline="0" dirty="0">
              <a:ln/>
              <a:effectLst/>
              <a:latin typeface="Garamond" panose="02020404030301010803" pitchFamily="18" charset="0"/>
              <a:cs typeface="Arial" panose="020B0604020202020204" pitchFamily="34" charset="0"/>
            </a:rPr>
            <a:t>Krashen</a:t>
          </a:r>
          <a:r>
            <a:rPr kumimoji="0" lang="el-GR" altLang="el-GR" b="1" i="0" u="none" strike="noStrike" cap="none" normalizeH="0" baseline="0" dirty="0">
              <a:ln/>
              <a:effectLst/>
              <a:latin typeface="Garamond" panose="02020404030301010803" pitchFamily="18" charset="0"/>
              <a:cs typeface="Arial" panose="020B0604020202020204" pitchFamily="34" charset="0"/>
            </a:rPr>
            <a:t> για την εκμάθηση </a:t>
          </a:r>
          <a:endParaRPr kumimoji="0" lang="en-US" altLang="el-GR" b="1" i="0" u="none" strike="noStrike" cap="none" normalizeH="0" baseline="0" dirty="0">
            <a:ln/>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effectLst/>
            <a:latin typeface="Garamond" panose="02020404030301010803" pitchFamily="18" charset="0"/>
            <a:cs typeface="Arial" panose="020B0604020202020204" pitchFamily="34" charset="0"/>
          </a:endParaRPr>
        </a:p>
      </dgm:t>
    </dgm:pt>
    <dgm:pt modelId="{7E245627-200B-2649-811F-57F8E64D3230}" type="parTrans" cxnId="{4292626F-E3AD-8244-A1AE-EE251B489D34}">
      <dgm:prSet/>
      <dgm:spPr/>
      <dgm:t>
        <a:bodyPr/>
        <a:lstStyle/>
        <a:p>
          <a:endParaRPr lang="el-GR"/>
        </a:p>
      </dgm:t>
    </dgm:pt>
    <dgm:pt modelId="{366805B0-3A6F-1742-A9A4-46D5086C6AF9}" type="sibTrans" cxnId="{4292626F-E3AD-8244-A1AE-EE251B489D34}">
      <dgm:prSet/>
      <dgm:spPr/>
      <dgm:t>
        <a:bodyPr/>
        <a:lstStyle/>
        <a:p>
          <a:endParaRPr lang="el-GR"/>
        </a:p>
      </dgm:t>
    </dgm:pt>
    <dgm:pt modelId="{95685ECA-671F-084B-B473-930ACAFD292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Υπόθεση για την εκμάθηση-κατάκτηση</a:t>
          </a:r>
          <a:endParaRPr kumimoji="0" lang="el-GR" altLang="el-GR" b="0" i="0" u="none" strike="noStrike" cap="none" normalizeH="0" baseline="0" dirty="0">
            <a:ln/>
            <a:effectLst/>
            <a:latin typeface="Garamond" panose="02020404030301010803" pitchFamily="18" charset="0"/>
            <a:cs typeface="Arial" panose="020B0604020202020204" pitchFamily="34" charset="0"/>
          </a:endParaRPr>
        </a:p>
      </dgm:t>
    </dgm:pt>
    <dgm:pt modelId="{4EB63056-E6B4-974F-8826-EA6CAD038090}" type="parTrans" cxnId="{989DCF43-EFC0-BC43-A38A-7C8D81F681BD}">
      <dgm:prSet/>
      <dgm:spPr/>
      <dgm:t>
        <a:bodyPr/>
        <a:lstStyle/>
        <a:p>
          <a:endParaRPr lang="el-GR"/>
        </a:p>
      </dgm:t>
    </dgm:pt>
    <dgm:pt modelId="{223847A3-4879-F744-8217-8E7D9F08D1D6}" type="sibTrans" cxnId="{989DCF43-EFC0-BC43-A38A-7C8D81F681BD}">
      <dgm:prSet/>
      <dgm:spPr/>
      <dgm:t>
        <a:bodyPr/>
        <a:lstStyle/>
        <a:p>
          <a:endParaRPr lang="el-GR"/>
        </a:p>
      </dgm:t>
    </dgm:pt>
    <dgm:pt modelId="{E09AD823-23EC-5342-88A0-99B318FB02D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Υπόθεση του ελέγχου της γλωσσικής παραγωγής</a:t>
          </a:r>
        </a:p>
      </dgm:t>
    </dgm:pt>
    <dgm:pt modelId="{E9F3AD52-E75F-304A-8A9A-E8A512C6726A}" type="parTrans" cxnId="{DA65EA8D-76A1-8A4B-8D3D-5BFCEFB48A88}">
      <dgm:prSet/>
      <dgm:spPr/>
      <dgm:t>
        <a:bodyPr/>
        <a:lstStyle/>
        <a:p>
          <a:endParaRPr lang="el-GR"/>
        </a:p>
      </dgm:t>
    </dgm:pt>
    <dgm:pt modelId="{B3783018-2472-AC4A-B4C2-C73FEB3FB29B}" type="sibTrans" cxnId="{DA65EA8D-76A1-8A4B-8D3D-5BFCEFB48A88}">
      <dgm:prSet/>
      <dgm:spPr/>
      <dgm:t>
        <a:bodyPr/>
        <a:lstStyle/>
        <a:p>
          <a:endParaRPr lang="el-GR"/>
        </a:p>
      </dgm:t>
    </dgm:pt>
    <dgm:pt modelId="{5B069436-B7BF-B24E-A13B-E388534A7F5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Υπόθεση της φυσικής σειράς</a:t>
          </a:r>
          <a:endParaRPr kumimoji="0" lang="el-GR" altLang="el-GR" b="0" i="0" u="none" strike="noStrike" cap="none" normalizeH="0" baseline="0" dirty="0">
            <a:ln/>
            <a:effectLst/>
            <a:latin typeface="Garamond" panose="02020404030301010803" pitchFamily="18" charset="0"/>
            <a:cs typeface="Arial" panose="020B0604020202020204" pitchFamily="34" charset="0"/>
          </a:endParaRPr>
        </a:p>
      </dgm:t>
    </dgm:pt>
    <dgm:pt modelId="{477E9BD2-5656-FB44-8A00-5842E378A1C5}" type="parTrans" cxnId="{D0530CCE-06C7-A64E-BDCA-08206F5B11B7}">
      <dgm:prSet/>
      <dgm:spPr/>
      <dgm:t>
        <a:bodyPr/>
        <a:lstStyle/>
        <a:p>
          <a:endParaRPr lang="el-GR"/>
        </a:p>
      </dgm:t>
    </dgm:pt>
    <dgm:pt modelId="{36329D39-8DD9-374E-A427-9CF44EB76F2F}" type="sibTrans" cxnId="{D0530CCE-06C7-A64E-BDCA-08206F5B11B7}">
      <dgm:prSet/>
      <dgm:spPr/>
      <dgm:t>
        <a:bodyPr/>
        <a:lstStyle/>
        <a:p>
          <a:endParaRPr lang="el-GR"/>
        </a:p>
      </dgm:t>
    </dgm:pt>
    <dgm:pt modelId="{6E086499-DC99-384C-86F5-1D6F8E7445C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Υπόθεση της γλωσσικής πρόσληψης</a:t>
          </a:r>
          <a:endParaRPr kumimoji="0" lang="el-GR" altLang="el-GR" b="0" i="0" u="none" strike="noStrike" cap="none" normalizeH="0" baseline="0" dirty="0">
            <a:ln/>
            <a:effectLst/>
            <a:latin typeface="Garamond" panose="02020404030301010803" pitchFamily="18" charset="0"/>
            <a:cs typeface="Arial" panose="020B0604020202020204" pitchFamily="34" charset="0"/>
          </a:endParaRPr>
        </a:p>
      </dgm:t>
    </dgm:pt>
    <dgm:pt modelId="{A6BA2A9B-31A6-5A45-8E93-221D8E6DA307}" type="parTrans" cxnId="{33C1DF25-E82D-4B48-8E93-023C906BF12B}">
      <dgm:prSet/>
      <dgm:spPr/>
      <dgm:t>
        <a:bodyPr/>
        <a:lstStyle/>
        <a:p>
          <a:endParaRPr lang="el-GR"/>
        </a:p>
      </dgm:t>
    </dgm:pt>
    <dgm:pt modelId="{0C27C9E8-BAA3-8E43-A203-97846305CC37}" type="sibTrans" cxnId="{33C1DF25-E82D-4B48-8E93-023C906BF12B}">
      <dgm:prSet/>
      <dgm:spPr/>
      <dgm:t>
        <a:bodyPr/>
        <a:lstStyle/>
        <a:p>
          <a:endParaRPr lang="el-GR"/>
        </a:p>
      </dgm:t>
    </dgm:pt>
    <dgm:pt modelId="{63358A5A-1C79-D540-A542-148F1A90217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Υπόθεση του συγκινησιακού φίλτρου</a:t>
          </a:r>
          <a:endParaRPr kumimoji="0" lang="el-GR" altLang="el-GR" b="0" i="0" u="none" strike="noStrike" cap="none" normalizeH="0" baseline="0" dirty="0">
            <a:ln/>
            <a:effectLst/>
            <a:latin typeface="Garamond" panose="02020404030301010803" pitchFamily="18" charset="0"/>
            <a:cs typeface="Arial" panose="020B0604020202020204" pitchFamily="34" charset="0"/>
          </a:endParaRPr>
        </a:p>
      </dgm:t>
    </dgm:pt>
    <dgm:pt modelId="{F0A3777E-D57A-ED49-BE1B-C66636592435}" type="parTrans" cxnId="{C8BB8A3E-8611-9140-8E16-993E85718DC2}">
      <dgm:prSet/>
      <dgm:spPr/>
      <dgm:t>
        <a:bodyPr/>
        <a:lstStyle/>
        <a:p>
          <a:endParaRPr lang="el-GR"/>
        </a:p>
      </dgm:t>
    </dgm:pt>
    <dgm:pt modelId="{37474B00-B409-5848-92F6-324746FAE8AF}" type="sibTrans" cxnId="{C8BB8A3E-8611-9140-8E16-993E85718DC2}">
      <dgm:prSet/>
      <dgm:spPr/>
      <dgm:t>
        <a:bodyPr/>
        <a:lstStyle/>
        <a:p>
          <a:endParaRPr lang="el-GR"/>
        </a:p>
      </dgm:t>
    </dgm:pt>
    <dgm:pt modelId="{0566536D-A2B5-AD43-8EBE-ABB61EE8592E}" type="pres">
      <dgm:prSet presAssocID="{9E2E0194-43B7-3647-9814-8D17E6C59EA8}" presName="hierChild1" presStyleCnt="0">
        <dgm:presLayoutVars>
          <dgm:chPref val="1"/>
          <dgm:dir/>
          <dgm:animOne val="branch"/>
          <dgm:animLvl val="lvl"/>
          <dgm:resizeHandles/>
        </dgm:presLayoutVars>
      </dgm:prSet>
      <dgm:spPr/>
    </dgm:pt>
    <dgm:pt modelId="{5ACB385A-DE84-774E-BCB0-4CC136BC5803}" type="pres">
      <dgm:prSet presAssocID="{CE5A1EBF-E619-0A4E-9C02-D0CAC91572FC}" presName="hierRoot1" presStyleCnt="0"/>
      <dgm:spPr/>
    </dgm:pt>
    <dgm:pt modelId="{EEAA0DF5-A5E1-0447-8459-5CEE18199E5A}" type="pres">
      <dgm:prSet presAssocID="{CE5A1EBF-E619-0A4E-9C02-D0CAC91572FC}" presName="composite" presStyleCnt="0"/>
      <dgm:spPr/>
    </dgm:pt>
    <dgm:pt modelId="{EBC2F74E-B465-7646-BE90-04E16C34FC27}" type="pres">
      <dgm:prSet presAssocID="{CE5A1EBF-E619-0A4E-9C02-D0CAC91572FC}" presName="background" presStyleLbl="node0" presStyleIdx="0" presStyleCnt="1"/>
      <dgm:spPr/>
    </dgm:pt>
    <dgm:pt modelId="{4A4072D3-BCDC-0B41-9708-F0BECE385495}" type="pres">
      <dgm:prSet presAssocID="{CE5A1EBF-E619-0A4E-9C02-D0CAC91572FC}" presName="text" presStyleLbl="fgAcc0" presStyleIdx="0" presStyleCnt="1">
        <dgm:presLayoutVars>
          <dgm:chPref val="3"/>
        </dgm:presLayoutVars>
      </dgm:prSet>
      <dgm:spPr/>
    </dgm:pt>
    <dgm:pt modelId="{1E59103A-BC81-7442-A682-F345FD98066F}" type="pres">
      <dgm:prSet presAssocID="{CE5A1EBF-E619-0A4E-9C02-D0CAC91572FC}" presName="hierChild2" presStyleCnt="0"/>
      <dgm:spPr/>
    </dgm:pt>
    <dgm:pt modelId="{CBD6BFBA-77FB-0C48-AFC9-819C8F462942}" type="pres">
      <dgm:prSet presAssocID="{4EB63056-E6B4-974F-8826-EA6CAD038090}" presName="Name10" presStyleLbl="parChTrans1D2" presStyleIdx="0" presStyleCnt="5"/>
      <dgm:spPr/>
    </dgm:pt>
    <dgm:pt modelId="{8DBA57D7-09FB-0C48-A842-9CC442477D2C}" type="pres">
      <dgm:prSet presAssocID="{95685ECA-671F-084B-B473-930ACAFD292D}" presName="hierRoot2" presStyleCnt="0"/>
      <dgm:spPr/>
    </dgm:pt>
    <dgm:pt modelId="{044D4B83-CEE9-D244-BA6E-2281E5538408}" type="pres">
      <dgm:prSet presAssocID="{95685ECA-671F-084B-B473-930ACAFD292D}" presName="composite2" presStyleCnt="0"/>
      <dgm:spPr/>
    </dgm:pt>
    <dgm:pt modelId="{901AB607-8319-C941-96F1-70BEE832479F}" type="pres">
      <dgm:prSet presAssocID="{95685ECA-671F-084B-B473-930ACAFD292D}" presName="background2" presStyleLbl="node2" presStyleIdx="0" presStyleCnt="5"/>
      <dgm:spPr/>
    </dgm:pt>
    <dgm:pt modelId="{376EC309-FE76-2A4C-872A-6ADC9E1DE411}" type="pres">
      <dgm:prSet presAssocID="{95685ECA-671F-084B-B473-930ACAFD292D}" presName="text2" presStyleLbl="fgAcc2" presStyleIdx="0" presStyleCnt="5">
        <dgm:presLayoutVars>
          <dgm:chPref val="3"/>
        </dgm:presLayoutVars>
      </dgm:prSet>
      <dgm:spPr/>
    </dgm:pt>
    <dgm:pt modelId="{FC97966C-2FE9-1D4D-A4AA-6EC0FCEFA9C7}" type="pres">
      <dgm:prSet presAssocID="{95685ECA-671F-084B-B473-930ACAFD292D}" presName="hierChild3" presStyleCnt="0"/>
      <dgm:spPr/>
    </dgm:pt>
    <dgm:pt modelId="{233D974B-CA69-964A-A364-6AD6476C25E3}" type="pres">
      <dgm:prSet presAssocID="{E9F3AD52-E75F-304A-8A9A-E8A512C6726A}" presName="Name10" presStyleLbl="parChTrans1D2" presStyleIdx="1" presStyleCnt="5"/>
      <dgm:spPr/>
    </dgm:pt>
    <dgm:pt modelId="{C3B68B2D-C6D8-114F-8640-E06E508D7F09}" type="pres">
      <dgm:prSet presAssocID="{E09AD823-23EC-5342-88A0-99B318FB02DF}" presName="hierRoot2" presStyleCnt="0"/>
      <dgm:spPr/>
    </dgm:pt>
    <dgm:pt modelId="{83D1BECA-B279-884F-BD5B-00B401987E3C}" type="pres">
      <dgm:prSet presAssocID="{E09AD823-23EC-5342-88A0-99B318FB02DF}" presName="composite2" presStyleCnt="0"/>
      <dgm:spPr/>
    </dgm:pt>
    <dgm:pt modelId="{06B3227F-3971-2243-9A7F-86511CD35BC7}" type="pres">
      <dgm:prSet presAssocID="{E09AD823-23EC-5342-88A0-99B318FB02DF}" presName="background2" presStyleLbl="node2" presStyleIdx="1" presStyleCnt="5"/>
      <dgm:spPr/>
    </dgm:pt>
    <dgm:pt modelId="{6930787E-768F-EB41-8E8F-FB66217176F4}" type="pres">
      <dgm:prSet presAssocID="{E09AD823-23EC-5342-88A0-99B318FB02DF}" presName="text2" presStyleLbl="fgAcc2" presStyleIdx="1" presStyleCnt="5">
        <dgm:presLayoutVars>
          <dgm:chPref val="3"/>
        </dgm:presLayoutVars>
      </dgm:prSet>
      <dgm:spPr/>
    </dgm:pt>
    <dgm:pt modelId="{5915A4DD-E218-A446-97B6-9222041C1957}" type="pres">
      <dgm:prSet presAssocID="{E09AD823-23EC-5342-88A0-99B318FB02DF}" presName="hierChild3" presStyleCnt="0"/>
      <dgm:spPr/>
    </dgm:pt>
    <dgm:pt modelId="{FE3B3E08-BA42-E24A-9FE2-2490479D2CE8}" type="pres">
      <dgm:prSet presAssocID="{477E9BD2-5656-FB44-8A00-5842E378A1C5}" presName="Name10" presStyleLbl="parChTrans1D2" presStyleIdx="2" presStyleCnt="5"/>
      <dgm:spPr/>
    </dgm:pt>
    <dgm:pt modelId="{2264E37A-A241-564F-A12C-E537E1CDA617}" type="pres">
      <dgm:prSet presAssocID="{5B069436-B7BF-B24E-A13B-E388534A7F52}" presName="hierRoot2" presStyleCnt="0"/>
      <dgm:spPr/>
    </dgm:pt>
    <dgm:pt modelId="{252F9973-BF09-1F45-843B-FB43ABA8756F}" type="pres">
      <dgm:prSet presAssocID="{5B069436-B7BF-B24E-A13B-E388534A7F52}" presName="composite2" presStyleCnt="0"/>
      <dgm:spPr/>
    </dgm:pt>
    <dgm:pt modelId="{2E5E0AEC-6E8C-554F-BE82-24FE8E2B34A6}" type="pres">
      <dgm:prSet presAssocID="{5B069436-B7BF-B24E-A13B-E388534A7F52}" presName="background2" presStyleLbl="node2" presStyleIdx="2" presStyleCnt="5"/>
      <dgm:spPr/>
    </dgm:pt>
    <dgm:pt modelId="{993F1A95-FB5E-7243-942B-BA83E5608918}" type="pres">
      <dgm:prSet presAssocID="{5B069436-B7BF-B24E-A13B-E388534A7F52}" presName="text2" presStyleLbl="fgAcc2" presStyleIdx="2" presStyleCnt="5">
        <dgm:presLayoutVars>
          <dgm:chPref val="3"/>
        </dgm:presLayoutVars>
      </dgm:prSet>
      <dgm:spPr/>
    </dgm:pt>
    <dgm:pt modelId="{46C33239-71EF-C44A-A21B-09FE0838E08D}" type="pres">
      <dgm:prSet presAssocID="{5B069436-B7BF-B24E-A13B-E388534A7F52}" presName="hierChild3" presStyleCnt="0"/>
      <dgm:spPr/>
    </dgm:pt>
    <dgm:pt modelId="{CCA587EB-3E48-834D-AE35-796E66D3C35D}" type="pres">
      <dgm:prSet presAssocID="{A6BA2A9B-31A6-5A45-8E93-221D8E6DA307}" presName="Name10" presStyleLbl="parChTrans1D2" presStyleIdx="3" presStyleCnt="5"/>
      <dgm:spPr/>
    </dgm:pt>
    <dgm:pt modelId="{41A3892C-45A8-8240-92D9-C0ADF2C11E48}" type="pres">
      <dgm:prSet presAssocID="{6E086499-DC99-384C-86F5-1D6F8E7445C2}" presName="hierRoot2" presStyleCnt="0"/>
      <dgm:spPr/>
    </dgm:pt>
    <dgm:pt modelId="{BB9AB176-0D11-D744-A63B-2B7D562ED97C}" type="pres">
      <dgm:prSet presAssocID="{6E086499-DC99-384C-86F5-1D6F8E7445C2}" presName="composite2" presStyleCnt="0"/>
      <dgm:spPr/>
    </dgm:pt>
    <dgm:pt modelId="{38BC5B26-E417-264F-9EE6-BAC210554A1A}" type="pres">
      <dgm:prSet presAssocID="{6E086499-DC99-384C-86F5-1D6F8E7445C2}" presName="background2" presStyleLbl="node2" presStyleIdx="3" presStyleCnt="5"/>
      <dgm:spPr/>
    </dgm:pt>
    <dgm:pt modelId="{B1D1EE4B-53E1-624B-AE4F-1D73B4FF17E8}" type="pres">
      <dgm:prSet presAssocID="{6E086499-DC99-384C-86F5-1D6F8E7445C2}" presName="text2" presStyleLbl="fgAcc2" presStyleIdx="3" presStyleCnt="5">
        <dgm:presLayoutVars>
          <dgm:chPref val="3"/>
        </dgm:presLayoutVars>
      </dgm:prSet>
      <dgm:spPr/>
    </dgm:pt>
    <dgm:pt modelId="{4AD2E9BC-378B-7D40-83B6-532C25827EAB}" type="pres">
      <dgm:prSet presAssocID="{6E086499-DC99-384C-86F5-1D6F8E7445C2}" presName="hierChild3" presStyleCnt="0"/>
      <dgm:spPr/>
    </dgm:pt>
    <dgm:pt modelId="{F2752E90-35E9-494C-9B9F-9317759238A3}" type="pres">
      <dgm:prSet presAssocID="{F0A3777E-D57A-ED49-BE1B-C66636592435}" presName="Name10" presStyleLbl="parChTrans1D2" presStyleIdx="4" presStyleCnt="5"/>
      <dgm:spPr/>
    </dgm:pt>
    <dgm:pt modelId="{C663C7D4-E432-5A40-88B1-72DDA3867014}" type="pres">
      <dgm:prSet presAssocID="{63358A5A-1C79-D540-A542-148F1A902171}" presName="hierRoot2" presStyleCnt="0"/>
      <dgm:spPr/>
    </dgm:pt>
    <dgm:pt modelId="{1A2D0D79-762E-9840-A912-1DBDB6C3CDFD}" type="pres">
      <dgm:prSet presAssocID="{63358A5A-1C79-D540-A542-148F1A902171}" presName="composite2" presStyleCnt="0"/>
      <dgm:spPr/>
    </dgm:pt>
    <dgm:pt modelId="{C93C801A-B2F0-234B-8150-3B117B30EBD6}" type="pres">
      <dgm:prSet presAssocID="{63358A5A-1C79-D540-A542-148F1A902171}" presName="background2" presStyleLbl="node2" presStyleIdx="4" presStyleCnt="5"/>
      <dgm:spPr/>
    </dgm:pt>
    <dgm:pt modelId="{B0EF9500-DAA1-394E-B4EC-1AFA15F75D5D}" type="pres">
      <dgm:prSet presAssocID="{63358A5A-1C79-D540-A542-148F1A902171}" presName="text2" presStyleLbl="fgAcc2" presStyleIdx="4" presStyleCnt="5">
        <dgm:presLayoutVars>
          <dgm:chPref val="3"/>
        </dgm:presLayoutVars>
      </dgm:prSet>
      <dgm:spPr/>
    </dgm:pt>
    <dgm:pt modelId="{A9600549-7F9F-804F-947A-13D2A92F52EE}" type="pres">
      <dgm:prSet presAssocID="{63358A5A-1C79-D540-A542-148F1A902171}" presName="hierChild3" presStyleCnt="0"/>
      <dgm:spPr/>
    </dgm:pt>
  </dgm:ptLst>
  <dgm:cxnLst>
    <dgm:cxn modelId="{E8A34103-9BD8-D543-B3EB-0F87DDD25FD7}" type="presOf" srcId="{9E2E0194-43B7-3647-9814-8D17E6C59EA8}" destId="{0566536D-A2B5-AD43-8EBE-ABB61EE8592E}" srcOrd="0" destOrd="0" presId="urn:microsoft.com/office/officeart/2005/8/layout/hierarchy1"/>
    <dgm:cxn modelId="{3C7F3C13-BE16-A747-AB2A-76F67699B1FF}" type="presOf" srcId="{F0A3777E-D57A-ED49-BE1B-C66636592435}" destId="{F2752E90-35E9-494C-9B9F-9317759238A3}" srcOrd="0" destOrd="0" presId="urn:microsoft.com/office/officeart/2005/8/layout/hierarchy1"/>
    <dgm:cxn modelId="{11C06F22-2B9B-7D49-B24D-43686086D43A}" type="presOf" srcId="{A6BA2A9B-31A6-5A45-8E93-221D8E6DA307}" destId="{CCA587EB-3E48-834D-AE35-796E66D3C35D}" srcOrd="0" destOrd="0" presId="urn:microsoft.com/office/officeart/2005/8/layout/hierarchy1"/>
    <dgm:cxn modelId="{33C1DF25-E82D-4B48-8E93-023C906BF12B}" srcId="{CE5A1EBF-E619-0A4E-9C02-D0CAC91572FC}" destId="{6E086499-DC99-384C-86F5-1D6F8E7445C2}" srcOrd="3" destOrd="0" parTransId="{A6BA2A9B-31A6-5A45-8E93-221D8E6DA307}" sibTransId="{0C27C9E8-BAA3-8E43-A203-97846305CC37}"/>
    <dgm:cxn modelId="{AA4AEB30-79A3-8842-93C6-97A5D521C2FD}" type="presOf" srcId="{95685ECA-671F-084B-B473-930ACAFD292D}" destId="{376EC309-FE76-2A4C-872A-6ADC9E1DE411}" srcOrd="0" destOrd="0" presId="urn:microsoft.com/office/officeart/2005/8/layout/hierarchy1"/>
    <dgm:cxn modelId="{C8BB8A3E-8611-9140-8E16-993E85718DC2}" srcId="{CE5A1EBF-E619-0A4E-9C02-D0CAC91572FC}" destId="{63358A5A-1C79-D540-A542-148F1A902171}" srcOrd="4" destOrd="0" parTransId="{F0A3777E-D57A-ED49-BE1B-C66636592435}" sibTransId="{37474B00-B409-5848-92F6-324746FAE8AF}"/>
    <dgm:cxn modelId="{989DCF43-EFC0-BC43-A38A-7C8D81F681BD}" srcId="{CE5A1EBF-E619-0A4E-9C02-D0CAC91572FC}" destId="{95685ECA-671F-084B-B473-930ACAFD292D}" srcOrd="0" destOrd="0" parTransId="{4EB63056-E6B4-974F-8826-EA6CAD038090}" sibTransId="{223847A3-4879-F744-8217-8E7D9F08D1D6}"/>
    <dgm:cxn modelId="{FC036454-CC0A-0649-AE0D-2CADC4A961DF}" type="presOf" srcId="{E9F3AD52-E75F-304A-8A9A-E8A512C6726A}" destId="{233D974B-CA69-964A-A364-6AD6476C25E3}" srcOrd="0" destOrd="0" presId="urn:microsoft.com/office/officeart/2005/8/layout/hierarchy1"/>
    <dgm:cxn modelId="{89A5866C-7ACF-EA4B-AEE1-9F1413F5CE78}" type="presOf" srcId="{477E9BD2-5656-FB44-8A00-5842E378A1C5}" destId="{FE3B3E08-BA42-E24A-9FE2-2490479D2CE8}" srcOrd="0" destOrd="0" presId="urn:microsoft.com/office/officeart/2005/8/layout/hierarchy1"/>
    <dgm:cxn modelId="{4292626F-E3AD-8244-A1AE-EE251B489D34}" srcId="{9E2E0194-43B7-3647-9814-8D17E6C59EA8}" destId="{CE5A1EBF-E619-0A4E-9C02-D0CAC91572FC}" srcOrd="0" destOrd="0" parTransId="{7E245627-200B-2649-811F-57F8E64D3230}" sibTransId="{366805B0-3A6F-1742-A9A4-46D5086C6AF9}"/>
    <dgm:cxn modelId="{DA65EA8D-76A1-8A4B-8D3D-5BFCEFB48A88}" srcId="{CE5A1EBF-E619-0A4E-9C02-D0CAC91572FC}" destId="{E09AD823-23EC-5342-88A0-99B318FB02DF}" srcOrd="1" destOrd="0" parTransId="{E9F3AD52-E75F-304A-8A9A-E8A512C6726A}" sibTransId="{B3783018-2472-AC4A-B4C2-C73FEB3FB29B}"/>
    <dgm:cxn modelId="{54200895-EFC2-A449-A52B-59A423C0BC95}" type="presOf" srcId="{6E086499-DC99-384C-86F5-1D6F8E7445C2}" destId="{B1D1EE4B-53E1-624B-AE4F-1D73B4FF17E8}" srcOrd="0" destOrd="0" presId="urn:microsoft.com/office/officeart/2005/8/layout/hierarchy1"/>
    <dgm:cxn modelId="{AAC1119E-F9A4-DE49-88F8-6DEB986A6175}" type="presOf" srcId="{CE5A1EBF-E619-0A4E-9C02-D0CAC91572FC}" destId="{4A4072D3-BCDC-0B41-9708-F0BECE385495}" srcOrd="0" destOrd="0" presId="urn:microsoft.com/office/officeart/2005/8/layout/hierarchy1"/>
    <dgm:cxn modelId="{770CD7AB-BB6B-E54E-A3C4-70DB691FC91E}" type="presOf" srcId="{4EB63056-E6B4-974F-8826-EA6CAD038090}" destId="{CBD6BFBA-77FB-0C48-AFC9-819C8F462942}" srcOrd="0" destOrd="0" presId="urn:microsoft.com/office/officeart/2005/8/layout/hierarchy1"/>
    <dgm:cxn modelId="{D0530CCE-06C7-A64E-BDCA-08206F5B11B7}" srcId="{CE5A1EBF-E619-0A4E-9C02-D0CAC91572FC}" destId="{5B069436-B7BF-B24E-A13B-E388534A7F52}" srcOrd="2" destOrd="0" parTransId="{477E9BD2-5656-FB44-8A00-5842E378A1C5}" sibTransId="{36329D39-8DD9-374E-A427-9CF44EB76F2F}"/>
    <dgm:cxn modelId="{A3ACAAD5-4B9E-094B-898D-1F728F401C2E}" type="presOf" srcId="{E09AD823-23EC-5342-88A0-99B318FB02DF}" destId="{6930787E-768F-EB41-8E8F-FB66217176F4}" srcOrd="0" destOrd="0" presId="urn:microsoft.com/office/officeart/2005/8/layout/hierarchy1"/>
    <dgm:cxn modelId="{56DCB1E1-9E97-1749-B565-D7392C105A47}" type="presOf" srcId="{63358A5A-1C79-D540-A542-148F1A902171}" destId="{B0EF9500-DAA1-394E-B4EC-1AFA15F75D5D}" srcOrd="0" destOrd="0" presId="urn:microsoft.com/office/officeart/2005/8/layout/hierarchy1"/>
    <dgm:cxn modelId="{03723AEA-B3A9-A641-98DD-9D37D18466D1}" type="presOf" srcId="{5B069436-B7BF-B24E-A13B-E388534A7F52}" destId="{993F1A95-FB5E-7243-942B-BA83E5608918}" srcOrd="0" destOrd="0" presId="urn:microsoft.com/office/officeart/2005/8/layout/hierarchy1"/>
    <dgm:cxn modelId="{EAB6E148-F5C9-1D4E-901C-471A4F60CCAB}" type="presParOf" srcId="{0566536D-A2B5-AD43-8EBE-ABB61EE8592E}" destId="{5ACB385A-DE84-774E-BCB0-4CC136BC5803}" srcOrd="0" destOrd="0" presId="urn:microsoft.com/office/officeart/2005/8/layout/hierarchy1"/>
    <dgm:cxn modelId="{2327B2A0-8FAD-474E-AB00-1C4E42D0A073}" type="presParOf" srcId="{5ACB385A-DE84-774E-BCB0-4CC136BC5803}" destId="{EEAA0DF5-A5E1-0447-8459-5CEE18199E5A}" srcOrd="0" destOrd="0" presId="urn:microsoft.com/office/officeart/2005/8/layout/hierarchy1"/>
    <dgm:cxn modelId="{05B6C33F-5799-384B-92A0-612F6508BFB3}" type="presParOf" srcId="{EEAA0DF5-A5E1-0447-8459-5CEE18199E5A}" destId="{EBC2F74E-B465-7646-BE90-04E16C34FC27}" srcOrd="0" destOrd="0" presId="urn:microsoft.com/office/officeart/2005/8/layout/hierarchy1"/>
    <dgm:cxn modelId="{91A46B8D-9F51-6D4E-8F29-91DF334937D5}" type="presParOf" srcId="{EEAA0DF5-A5E1-0447-8459-5CEE18199E5A}" destId="{4A4072D3-BCDC-0B41-9708-F0BECE385495}" srcOrd="1" destOrd="0" presId="urn:microsoft.com/office/officeart/2005/8/layout/hierarchy1"/>
    <dgm:cxn modelId="{A07ADAAE-C312-2F4F-9DD2-798F8B97FE76}" type="presParOf" srcId="{5ACB385A-DE84-774E-BCB0-4CC136BC5803}" destId="{1E59103A-BC81-7442-A682-F345FD98066F}" srcOrd="1" destOrd="0" presId="urn:microsoft.com/office/officeart/2005/8/layout/hierarchy1"/>
    <dgm:cxn modelId="{6F8BC38A-B29A-F947-9E71-DAFD0BCF574C}" type="presParOf" srcId="{1E59103A-BC81-7442-A682-F345FD98066F}" destId="{CBD6BFBA-77FB-0C48-AFC9-819C8F462942}" srcOrd="0" destOrd="0" presId="urn:microsoft.com/office/officeart/2005/8/layout/hierarchy1"/>
    <dgm:cxn modelId="{A13A89C3-A4DB-2845-90B4-75619F075EC5}" type="presParOf" srcId="{1E59103A-BC81-7442-A682-F345FD98066F}" destId="{8DBA57D7-09FB-0C48-A842-9CC442477D2C}" srcOrd="1" destOrd="0" presId="urn:microsoft.com/office/officeart/2005/8/layout/hierarchy1"/>
    <dgm:cxn modelId="{14E8667B-314D-584F-A803-9488991BAC47}" type="presParOf" srcId="{8DBA57D7-09FB-0C48-A842-9CC442477D2C}" destId="{044D4B83-CEE9-D244-BA6E-2281E5538408}" srcOrd="0" destOrd="0" presId="urn:microsoft.com/office/officeart/2005/8/layout/hierarchy1"/>
    <dgm:cxn modelId="{17B3F9CB-ACD5-814D-8B29-854D4C6A1815}" type="presParOf" srcId="{044D4B83-CEE9-D244-BA6E-2281E5538408}" destId="{901AB607-8319-C941-96F1-70BEE832479F}" srcOrd="0" destOrd="0" presId="urn:microsoft.com/office/officeart/2005/8/layout/hierarchy1"/>
    <dgm:cxn modelId="{FCFC40C4-687D-FF4B-8501-E04E39C6BC45}" type="presParOf" srcId="{044D4B83-CEE9-D244-BA6E-2281E5538408}" destId="{376EC309-FE76-2A4C-872A-6ADC9E1DE411}" srcOrd="1" destOrd="0" presId="urn:microsoft.com/office/officeart/2005/8/layout/hierarchy1"/>
    <dgm:cxn modelId="{C90A25C0-ABE8-A548-91D4-87211FFBC953}" type="presParOf" srcId="{8DBA57D7-09FB-0C48-A842-9CC442477D2C}" destId="{FC97966C-2FE9-1D4D-A4AA-6EC0FCEFA9C7}" srcOrd="1" destOrd="0" presId="urn:microsoft.com/office/officeart/2005/8/layout/hierarchy1"/>
    <dgm:cxn modelId="{7BF6F9EE-D840-A34E-A21F-20016033061C}" type="presParOf" srcId="{1E59103A-BC81-7442-A682-F345FD98066F}" destId="{233D974B-CA69-964A-A364-6AD6476C25E3}" srcOrd="2" destOrd="0" presId="urn:microsoft.com/office/officeart/2005/8/layout/hierarchy1"/>
    <dgm:cxn modelId="{3EC7438C-15B7-E048-BA1C-4032B05BCE1B}" type="presParOf" srcId="{1E59103A-BC81-7442-A682-F345FD98066F}" destId="{C3B68B2D-C6D8-114F-8640-E06E508D7F09}" srcOrd="3" destOrd="0" presId="urn:microsoft.com/office/officeart/2005/8/layout/hierarchy1"/>
    <dgm:cxn modelId="{601EFA52-2853-5548-88DE-59C997FC1021}" type="presParOf" srcId="{C3B68B2D-C6D8-114F-8640-E06E508D7F09}" destId="{83D1BECA-B279-884F-BD5B-00B401987E3C}" srcOrd="0" destOrd="0" presId="urn:microsoft.com/office/officeart/2005/8/layout/hierarchy1"/>
    <dgm:cxn modelId="{99575AC5-CBFF-2B47-85A6-A0B649A4ED0C}" type="presParOf" srcId="{83D1BECA-B279-884F-BD5B-00B401987E3C}" destId="{06B3227F-3971-2243-9A7F-86511CD35BC7}" srcOrd="0" destOrd="0" presId="urn:microsoft.com/office/officeart/2005/8/layout/hierarchy1"/>
    <dgm:cxn modelId="{1A068DBF-CB82-1B4B-85F3-30F2197AFA4C}" type="presParOf" srcId="{83D1BECA-B279-884F-BD5B-00B401987E3C}" destId="{6930787E-768F-EB41-8E8F-FB66217176F4}" srcOrd="1" destOrd="0" presId="urn:microsoft.com/office/officeart/2005/8/layout/hierarchy1"/>
    <dgm:cxn modelId="{B4D7ABFF-D3C9-0B40-AFDA-84D6267A9F2F}" type="presParOf" srcId="{C3B68B2D-C6D8-114F-8640-E06E508D7F09}" destId="{5915A4DD-E218-A446-97B6-9222041C1957}" srcOrd="1" destOrd="0" presId="urn:microsoft.com/office/officeart/2005/8/layout/hierarchy1"/>
    <dgm:cxn modelId="{4A69D694-D7DE-2147-B7AC-BECF400C3137}" type="presParOf" srcId="{1E59103A-BC81-7442-A682-F345FD98066F}" destId="{FE3B3E08-BA42-E24A-9FE2-2490479D2CE8}" srcOrd="4" destOrd="0" presId="urn:microsoft.com/office/officeart/2005/8/layout/hierarchy1"/>
    <dgm:cxn modelId="{DB2B4C68-D14D-6D47-B2AF-7CBAA4B899D2}" type="presParOf" srcId="{1E59103A-BC81-7442-A682-F345FD98066F}" destId="{2264E37A-A241-564F-A12C-E537E1CDA617}" srcOrd="5" destOrd="0" presId="urn:microsoft.com/office/officeart/2005/8/layout/hierarchy1"/>
    <dgm:cxn modelId="{19302DDA-DCCA-7F44-AFE7-E528140F0B9E}" type="presParOf" srcId="{2264E37A-A241-564F-A12C-E537E1CDA617}" destId="{252F9973-BF09-1F45-843B-FB43ABA8756F}" srcOrd="0" destOrd="0" presId="urn:microsoft.com/office/officeart/2005/8/layout/hierarchy1"/>
    <dgm:cxn modelId="{90AB8BEF-2BE2-F14A-8F49-90F24AAF998C}" type="presParOf" srcId="{252F9973-BF09-1F45-843B-FB43ABA8756F}" destId="{2E5E0AEC-6E8C-554F-BE82-24FE8E2B34A6}" srcOrd="0" destOrd="0" presId="urn:microsoft.com/office/officeart/2005/8/layout/hierarchy1"/>
    <dgm:cxn modelId="{7E9BCB60-4322-BB44-A367-BCE81D1C0CED}" type="presParOf" srcId="{252F9973-BF09-1F45-843B-FB43ABA8756F}" destId="{993F1A95-FB5E-7243-942B-BA83E5608918}" srcOrd="1" destOrd="0" presId="urn:microsoft.com/office/officeart/2005/8/layout/hierarchy1"/>
    <dgm:cxn modelId="{6CDF59EC-7D79-B14B-8442-5D53C7AC92A1}" type="presParOf" srcId="{2264E37A-A241-564F-A12C-E537E1CDA617}" destId="{46C33239-71EF-C44A-A21B-09FE0838E08D}" srcOrd="1" destOrd="0" presId="urn:microsoft.com/office/officeart/2005/8/layout/hierarchy1"/>
    <dgm:cxn modelId="{942548C3-E237-7D48-B5D6-1069D90D289B}" type="presParOf" srcId="{1E59103A-BC81-7442-A682-F345FD98066F}" destId="{CCA587EB-3E48-834D-AE35-796E66D3C35D}" srcOrd="6" destOrd="0" presId="urn:microsoft.com/office/officeart/2005/8/layout/hierarchy1"/>
    <dgm:cxn modelId="{53D181ED-2943-7845-BF10-A4C0AEAB6EDC}" type="presParOf" srcId="{1E59103A-BC81-7442-A682-F345FD98066F}" destId="{41A3892C-45A8-8240-92D9-C0ADF2C11E48}" srcOrd="7" destOrd="0" presId="urn:microsoft.com/office/officeart/2005/8/layout/hierarchy1"/>
    <dgm:cxn modelId="{9A080610-3191-BD41-940F-0F4455DE1479}" type="presParOf" srcId="{41A3892C-45A8-8240-92D9-C0ADF2C11E48}" destId="{BB9AB176-0D11-D744-A63B-2B7D562ED97C}" srcOrd="0" destOrd="0" presId="urn:microsoft.com/office/officeart/2005/8/layout/hierarchy1"/>
    <dgm:cxn modelId="{EA342AC5-F0FE-BD4A-9A04-6518868A3581}" type="presParOf" srcId="{BB9AB176-0D11-D744-A63B-2B7D562ED97C}" destId="{38BC5B26-E417-264F-9EE6-BAC210554A1A}" srcOrd="0" destOrd="0" presId="urn:microsoft.com/office/officeart/2005/8/layout/hierarchy1"/>
    <dgm:cxn modelId="{44CC847F-8F1B-F843-A4A4-E29BA7F0B0FA}" type="presParOf" srcId="{BB9AB176-0D11-D744-A63B-2B7D562ED97C}" destId="{B1D1EE4B-53E1-624B-AE4F-1D73B4FF17E8}" srcOrd="1" destOrd="0" presId="urn:microsoft.com/office/officeart/2005/8/layout/hierarchy1"/>
    <dgm:cxn modelId="{E1C628E4-7354-734D-A9BB-84CC8E39D930}" type="presParOf" srcId="{41A3892C-45A8-8240-92D9-C0ADF2C11E48}" destId="{4AD2E9BC-378B-7D40-83B6-532C25827EAB}" srcOrd="1" destOrd="0" presId="urn:microsoft.com/office/officeart/2005/8/layout/hierarchy1"/>
    <dgm:cxn modelId="{F57FE76F-5A07-0E4C-AFDA-2FD891CD4678}" type="presParOf" srcId="{1E59103A-BC81-7442-A682-F345FD98066F}" destId="{F2752E90-35E9-494C-9B9F-9317759238A3}" srcOrd="8" destOrd="0" presId="urn:microsoft.com/office/officeart/2005/8/layout/hierarchy1"/>
    <dgm:cxn modelId="{F0A770D0-2484-454D-B7EE-31F119B9583B}" type="presParOf" srcId="{1E59103A-BC81-7442-A682-F345FD98066F}" destId="{C663C7D4-E432-5A40-88B1-72DDA3867014}" srcOrd="9" destOrd="0" presId="urn:microsoft.com/office/officeart/2005/8/layout/hierarchy1"/>
    <dgm:cxn modelId="{F8B9D90B-1080-C34C-8CD2-BF3CCE25A674}" type="presParOf" srcId="{C663C7D4-E432-5A40-88B1-72DDA3867014}" destId="{1A2D0D79-762E-9840-A912-1DBDB6C3CDFD}" srcOrd="0" destOrd="0" presId="urn:microsoft.com/office/officeart/2005/8/layout/hierarchy1"/>
    <dgm:cxn modelId="{AEAC0A77-E08F-5D49-A8EE-8C226CEA14F2}" type="presParOf" srcId="{1A2D0D79-762E-9840-A912-1DBDB6C3CDFD}" destId="{C93C801A-B2F0-234B-8150-3B117B30EBD6}" srcOrd="0" destOrd="0" presId="urn:microsoft.com/office/officeart/2005/8/layout/hierarchy1"/>
    <dgm:cxn modelId="{6034D06A-5670-8F44-BED0-91BFF2B2EBE2}" type="presParOf" srcId="{1A2D0D79-762E-9840-A912-1DBDB6C3CDFD}" destId="{B0EF9500-DAA1-394E-B4EC-1AFA15F75D5D}" srcOrd="1" destOrd="0" presId="urn:microsoft.com/office/officeart/2005/8/layout/hierarchy1"/>
    <dgm:cxn modelId="{EC77CBB9-EAE5-484F-85AB-91E440E62A19}" type="presParOf" srcId="{C663C7D4-E432-5A40-88B1-72DDA3867014}" destId="{A9600549-7F9F-804F-947A-13D2A92F52E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1D372D-BC7D-124D-98B5-98338DB94E5E}" type="doc">
      <dgm:prSet loTypeId="urn:microsoft.com/office/officeart/2005/8/layout/orgChart1" loCatId="hierarchy" qsTypeId="urn:microsoft.com/office/officeart/2005/8/quickstyle/3d4" qsCatId="3D" csTypeId="urn:microsoft.com/office/officeart/2005/8/colors/colorful2" csCatId="colorful" phldr="1"/>
      <dgm:spPr/>
    </dgm:pt>
    <dgm:pt modelId="{C4751330-38D9-094F-983A-309B7DE1A96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C92D4023-850B-0C4E-9827-590D615EE4A9}" type="parTrans" cxnId="{567174FB-E36E-F34F-8933-6DE3ECDF87A8}">
      <dgm:prSet/>
      <dgm:spPr/>
      <dgm:t>
        <a:bodyPr/>
        <a:lstStyle/>
        <a:p>
          <a:endParaRPr lang="el-GR"/>
        </a:p>
      </dgm:t>
    </dgm:pt>
    <dgm:pt modelId="{7EB7D501-7736-044D-9BE3-02254CE1E3EC}" type="sibTrans" cxnId="{567174FB-E36E-F34F-8933-6DE3ECDF87A8}">
      <dgm:prSet/>
      <dgm:spPr/>
      <dgm:t>
        <a:bodyPr/>
        <a:lstStyle/>
        <a:p>
          <a:endParaRPr lang="el-GR"/>
        </a:p>
      </dgm:t>
    </dgm:pt>
    <dgm:pt modelId="{CAD0B15E-045D-8547-9B41-AB004470CD5D}">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948CE3B1-B951-8245-AF63-318E62B4CC8E}" type="parTrans" cxnId="{BB3D6E62-A0E4-DE48-8B10-66F2A1828280}">
      <dgm:prSet/>
      <dgm:spPr/>
      <dgm:t>
        <a:bodyPr/>
        <a:lstStyle/>
        <a:p>
          <a:endParaRPr lang="el-GR"/>
        </a:p>
      </dgm:t>
    </dgm:pt>
    <dgm:pt modelId="{AC8BBF51-88D6-7745-BEC3-CA4AB71EBB92}" type="sibTrans" cxnId="{BB3D6E62-A0E4-DE48-8B10-66F2A1828280}">
      <dgm:prSet/>
      <dgm:spPr/>
      <dgm:t>
        <a:bodyPr/>
        <a:lstStyle/>
        <a:p>
          <a:endParaRPr lang="el-GR"/>
        </a:p>
      </dgm:t>
    </dgm:pt>
    <dgm:pt modelId="{DD610902-D8AC-204A-94A9-EE2BA7BC40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Γραμματική</a:t>
          </a:r>
        </a:p>
      </dgm:t>
    </dgm:pt>
    <dgm:pt modelId="{9CC21C0A-F8DE-9A49-9775-484B7F0B7173}" type="parTrans" cxnId="{9F9F56E8-7400-B844-ABBE-5D6A8D4D3546}">
      <dgm:prSet/>
      <dgm:spPr/>
      <dgm:t>
        <a:bodyPr/>
        <a:lstStyle/>
        <a:p>
          <a:endParaRPr lang="el-GR"/>
        </a:p>
      </dgm:t>
    </dgm:pt>
    <dgm:pt modelId="{3C35EB71-B073-3F4F-862F-F8037DFC81AF}" type="sibTrans" cxnId="{9F9F56E8-7400-B844-ABBE-5D6A8D4D3546}">
      <dgm:prSet/>
      <dgm:spPr/>
      <dgm:t>
        <a:bodyPr/>
        <a:lstStyle/>
        <a:p>
          <a:endParaRPr lang="el-GR"/>
        </a:p>
      </dgm:t>
    </dgm:pt>
    <dgm:pt modelId="{541AC575-8D96-1146-9A97-983C7D8ACE8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gm:t>
    </dgm:pt>
    <dgm:pt modelId="{3309A7EE-E470-E243-A2DD-98B4184A3991}" type="parTrans" cxnId="{1639104E-9F76-A44E-AECE-6F3D89D9831F}">
      <dgm:prSet/>
      <dgm:spPr/>
      <dgm:t>
        <a:bodyPr/>
        <a:lstStyle/>
        <a:p>
          <a:endParaRPr lang="el-GR"/>
        </a:p>
      </dgm:t>
    </dgm:pt>
    <dgm:pt modelId="{305D1D11-24F8-A343-B218-A65F8870882B}" type="sibTrans" cxnId="{1639104E-9F76-A44E-AECE-6F3D89D9831F}">
      <dgm:prSet/>
      <dgm:spPr/>
      <dgm:t>
        <a:bodyPr/>
        <a:lstStyle/>
        <a:p>
          <a:endParaRPr lang="el-GR"/>
        </a:p>
      </dgm:t>
    </dgm:pt>
    <dgm:pt modelId="{C17A8693-6E34-8C42-BE87-55C1875DDCD2}">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2569D454-281C-B449-B564-6A3A0E080FB8}" type="parTrans" cxnId="{B16F176D-662A-AF42-AF45-BA456AD54CC4}">
      <dgm:prSet/>
      <dgm:spPr/>
      <dgm:t>
        <a:bodyPr/>
        <a:lstStyle/>
        <a:p>
          <a:endParaRPr lang="el-GR"/>
        </a:p>
      </dgm:t>
    </dgm:pt>
    <dgm:pt modelId="{EF6A8C5A-7BDC-9848-962B-415B80FA20E2}" type="sibTrans" cxnId="{B16F176D-662A-AF42-AF45-BA456AD54CC4}">
      <dgm:prSet/>
      <dgm:spPr/>
      <dgm:t>
        <a:bodyPr/>
        <a:lstStyle/>
        <a:p>
          <a:endParaRPr lang="el-GR"/>
        </a:p>
      </dgm:t>
    </dgm:pt>
    <dgm:pt modelId="{506EDE92-3BFF-2F48-8B36-304D10DC6E4F}"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Συμπεριφορισμός</a:t>
          </a:r>
        </a:p>
      </dgm:t>
    </dgm:pt>
    <dgm:pt modelId="{85AEB9A7-74E5-B947-B0A8-F7B5646BE16C}" type="parTrans" cxnId="{2F01AEBC-CCEB-7C47-AA82-4314D9281308}">
      <dgm:prSet/>
      <dgm:spPr/>
      <dgm:t>
        <a:bodyPr/>
        <a:lstStyle/>
        <a:p>
          <a:endParaRPr lang="el-GR"/>
        </a:p>
      </dgm:t>
    </dgm:pt>
    <dgm:pt modelId="{C90F64B7-9F2D-FA46-BBB5-AE11CD4EA7FD}" type="sibTrans" cxnId="{2F01AEBC-CCEB-7C47-AA82-4314D9281308}">
      <dgm:prSet/>
      <dgm:spPr/>
      <dgm:t>
        <a:bodyPr/>
        <a:lstStyle/>
        <a:p>
          <a:endParaRPr lang="el-GR"/>
        </a:p>
      </dgm:t>
    </dgm:pt>
    <dgm:pt modelId="{617B510A-3B28-394C-82BC-2A83B739C041}"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Ψυχολογία</a:t>
          </a:r>
        </a:p>
      </dgm:t>
    </dgm:pt>
    <dgm:pt modelId="{0EE8D799-4F3C-4E4A-9652-607DD11B5B97}" type="parTrans" cxnId="{228616FA-6973-5543-803E-D2FCA1D1FF83}">
      <dgm:prSet/>
      <dgm:spPr/>
      <dgm:t>
        <a:bodyPr/>
        <a:lstStyle/>
        <a:p>
          <a:endParaRPr lang="el-GR"/>
        </a:p>
      </dgm:t>
    </dgm:pt>
    <dgm:pt modelId="{49ECDE6A-8140-8642-BA8F-D17CC9EA298B}" type="sibTrans" cxnId="{228616FA-6973-5543-803E-D2FCA1D1FF83}">
      <dgm:prSet/>
      <dgm:spPr/>
      <dgm:t>
        <a:bodyPr/>
        <a:lstStyle/>
        <a:p>
          <a:endParaRPr lang="el-GR"/>
        </a:p>
      </dgm:t>
    </dgm:pt>
    <dgm:pt modelId="{B5D709C4-BD09-FF4F-99CE-31B11222C96F}"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Συνδετισμός</a:t>
          </a:r>
        </a:p>
      </dgm:t>
    </dgm:pt>
    <dgm:pt modelId="{91D1C748-CD6D-BB4E-9C1F-D7377AD7CF9A}" type="parTrans" cxnId="{65054482-A356-A84A-B3EC-67CC9D1C52DA}">
      <dgm:prSet/>
      <dgm:spPr/>
      <dgm:t>
        <a:bodyPr/>
        <a:lstStyle/>
        <a:p>
          <a:endParaRPr lang="el-GR"/>
        </a:p>
      </dgm:t>
    </dgm:pt>
    <dgm:pt modelId="{1ACF6753-737F-054D-926C-9D12B1E81C4B}" type="sibTrans" cxnId="{65054482-A356-A84A-B3EC-67CC9D1C52DA}">
      <dgm:prSet/>
      <dgm:spPr/>
      <dgm:t>
        <a:bodyPr/>
        <a:lstStyle/>
        <a:p>
          <a:endParaRPr lang="el-GR"/>
        </a:p>
      </dgm:t>
    </dgm:pt>
    <dgm:pt modelId="{6FC3218B-571A-1E40-973C-7793BB61ADA6}"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Διαγωνιστικό Μοντέλο</a:t>
          </a:r>
        </a:p>
      </dgm:t>
    </dgm:pt>
    <dgm:pt modelId="{5ECC5A33-15BE-EE43-9C35-AD83C65ED184}" type="parTrans" cxnId="{23161F64-9C91-F745-8B0F-26898825FBF9}">
      <dgm:prSet/>
      <dgm:spPr/>
      <dgm:t>
        <a:bodyPr/>
        <a:lstStyle/>
        <a:p>
          <a:endParaRPr lang="el-GR"/>
        </a:p>
      </dgm:t>
    </dgm:pt>
    <dgm:pt modelId="{D3FC2450-37B4-4F4B-AC08-414A81CD132D}" type="sibTrans" cxnId="{23161F64-9C91-F745-8B0F-26898825FBF9}">
      <dgm:prSet/>
      <dgm:spPr/>
      <dgm:t>
        <a:bodyPr/>
        <a:lstStyle/>
        <a:p>
          <a:endParaRPr lang="el-GR"/>
        </a:p>
      </dgm:t>
    </dgm:pt>
    <dgm:pt modelId="{27D667A7-4CE6-7F40-BF4F-F2197855C726}" type="asst">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Μοντέλο</a:t>
          </a:r>
        </a:p>
      </dgm:t>
    </dgm:pt>
    <dgm:pt modelId="{C3543CE0-DAD1-B942-9F66-61A2CE0C8C1E}" type="parTrans" cxnId="{6C124FF3-07C9-B849-928D-9ED0AAD1B1E0}">
      <dgm:prSet/>
      <dgm:spPr/>
      <dgm:t>
        <a:bodyPr/>
        <a:lstStyle/>
        <a:p>
          <a:endParaRPr lang="el-GR"/>
        </a:p>
      </dgm:t>
    </dgm:pt>
    <dgm:pt modelId="{85BC2CE2-FF38-DA42-AE6D-33549ECC465C}" type="sibTrans" cxnId="{6C124FF3-07C9-B849-928D-9ED0AAD1B1E0}">
      <dgm:prSet/>
      <dgm:spPr/>
      <dgm:t>
        <a:bodyPr/>
        <a:lstStyle/>
        <a:p>
          <a:endParaRPr lang="el-GR"/>
        </a:p>
      </dgm:t>
    </dgm:pt>
    <dgm:pt modelId="{F56E9B28-1F5D-8042-A060-D2B631FA482B}">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FA9F8D29-2233-3B49-8070-95E6D71558D6}" type="parTrans" cxnId="{3BCF86B7-915C-C045-8E7B-393177BDB57C}">
      <dgm:prSet/>
      <dgm:spPr/>
      <dgm:t>
        <a:bodyPr/>
        <a:lstStyle/>
        <a:p>
          <a:endParaRPr lang="el-GR"/>
        </a:p>
      </dgm:t>
    </dgm:pt>
    <dgm:pt modelId="{735816E8-5BDD-5541-A272-78DD0547EA82}" type="sibTrans" cxnId="{3BCF86B7-915C-C045-8E7B-393177BDB57C}">
      <dgm:prSet/>
      <dgm:spPr/>
      <dgm:t>
        <a:bodyPr/>
        <a:lstStyle/>
        <a:p>
          <a:endParaRPr lang="el-GR"/>
        </a:p>
      </dgm:t>
    </dgm:pt>
    <dgm:pt modelId="{E5F162EE-510A-D84F-8062-739C88B9ED6A}">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BF24EE1C-2F95-414F-A219-38DE7267BEE1}" type="parTrans" cxnId="{E18F4F60-4CBB-864C-9BD8-D8602B00332F}">
      <dgm:prSet/>
      <dgm:spPr/>
      <dgm:t>
        <a:bodyPr/>
        <a:lstStyle/>
        <a:p>
          <a:endParaRPr lang="el-GR"/>
        </a:p>
      </dgm:t>
    </dgm:pt>
    <dgm:pt modelId="{7ABF8E6B-2C03-2F4D-9BC6-63E0BEF691A2}" type="sibTrans" cxnId="{E18F4F60-4CBB-864C-9BD8-D8602B00332F}">
      <dgm:prSet/>
      <dgm:spPr/>
      <dgm:t>
        <a:bodyPr/>
        <a:lstStyle/>
        <a:p>
          <a:endParaRPr lang="el-GR"/>
        </a:p>
      </dgm:t>
    </dgm:pt>
    <dgm:pt modelId="{70980A21-17DF-F24C-8F24-DEDF610B2AEE}" type="pres">
      <dgm:prSet presAssocID="{581D372D-BC7D-124D-98B5-98338DB94E5E}" presName="hierChild1" presStyleCnt="0">
        <dgm:presLayoutVars>
          <dgm:orgChart val="1"/>
          <dgm:chPref val="1"/>
          <dgm:dir/>
          <dgm:animOne val="branch"/>
          <dgm:animLvl val="lvl"/>
          <dgm:resizeHandles/>
        </dgm:presLayoutVars>
      </dgm:prSet>
      <dgm:spPr/>
    </dgm:pt>
    <dgm:pt modelId="{88470C56-8006-3549-9E25-A0D7090867FF}" type="pres">
      <dgm:prSet presAssocID="{C4751330-38D9-094F-983A-309B7DE1A960}" presName="hierRoot1" presStyleCnt="0">
        <dgm:presLayoutVars>
          <dgm:hierBranch/>
        </dgm:presLayoutVars>
      </dgm:prSet>
      <dgm:spPr/>
    </dgm:pt>
    <dgm:pt modelId="{F77BFAC6-0967-A047-90A4-A80A5ED4FCFB}" type="pres">
      <dgm:prSet presAssocID="{C4751330-38D9-094F-983A-309B7DE1A960}" presName="rootComposite1" presStyleCnt="0"/>
      <dgm:spPr/>
    </dgm:pt>
    <dgm:pt modelId="{F83C6BE1-E788-3D49-9EB7-9E6593E31C32}" type="pres">
      <dgm:prSet presAssocID="{C4751330-38D9-094F-983A-309B7DE1A960}" presName="rootText1" presStyleLbl="node0" presStyleIdx="0" presStyleCnt="1">
        <dgm:presLayoutVars>
          <dgm:chPref val="3"/>
        </dgm:presLayoutVars>
      </dgm:prSet>
      <dgm:spPr/>
    </dgm:pt>
    <dgm:pt modelId="{7863203B-E372-FB42-9DB4-2264F592E17F}" type="pres">
      <dgm:prSet presAssocID="{C4751330-38D9-094F-983A-309B7DE1A960}" presName="rootConnector1" presStyleLbl="node1" presStyleIdx="0" presStyleCnt="0"/>
      <dgm:spPr/>
    </dgm:pt>
    <dgm:pt modelId="{5EDD2348-5BD1-BD4B-85CE-ED4C0B1EDEAA}" type="pres">
      <dgm:prSet presAssocID="{C4751330-38D9-094F-983A-309B7DE1A960}" presName="hierChild2" presStyleCnt="0"/>
      <dgm:spPr/>
    </dgm:pt>
    <dgm:pt modelId="{EB6D4E13-DD2B-6E4D-9542-30A41C0BE1D0}" type="pres">
      <dgm:prSet presAssocID="{948CE3B1-B951-8245-AF63-318E62B4CC8E}" presName="Name35" presStyleLbl="parChTrans1D2" presStyleIdx="0" presStyleCnt="4"/>
      <dgm:spPr/>
    </dgm:pt>
    <dgm:pt modelId="{C2D95614-6E4C-2244-AD9E-464759816DF8}" type="pres">
      <dgm:prSet presAssocID="{CAD0B15E-045D-8547-9B41-AB004470CD5D}" presName="hierRoot2" presStyleCnt="0">
        <dgm:presLayoutVars>
          <dgm:hierBranch/>
        </dgm:presLayoutVars>
      </dgm:prSet>
      <dgm:spPr/>
    </dgm:pt>
    <dgm:pt modelId="{772915BD-55B5-3349-879D-72E554F0EB64}" type="pres">
      <dgm:prSet presAssocID="{CAD0B15E-045D-8547-9B41-AB004470CD5D}" presName="rootComposite" presStyleCnt="0"/>
      <dgm:spPr/>
    </dgm:pt>
    <dgm:pt modelId="{62A1324E-9E27-1C49-ADD3-50548CFCE5FE}" type="pres">
      <dgm:prSet presAssocID="{CAD0B15E-045D-8547-9B41-AB004470CD5D}" presName="rootText" presStyleLbl="node2" presStyleIdx="0" presStyleCnt="4">
        <dgm:presLayoutVars>
          <dgm:chPref val="3"/>
        </dgm:presLayoutVars>
      </dgm:prSet>
      <dgm:spPr/>
    </dgm:pt>
    <dgm:pt modelId="{ADF8558A-9AC5-E64F-9364-4A08FC0D3562}" type="pres">
      <dgm:prSet presAssocID="{CAD0B15E-045D-8547-9B41-AB004470CD5D}" presName="rootConnector" presStyleLbl="node2" presStyleIdx="0" presStyleCnt="4"/>
      <dgm:spPr/>
    </dgm:pt>
    <dgm:pt modelId="{C882FA01-DFF9-9342-A0E5-C2F36785A007}" type="pres">
      <dgm:prSet presAssocID="{CAD0B15E-045D-8547-9B41-AB004470CD5D}" presName="hierChild4" presStyleCnt="0"/>
      <dgm:spPr/>
    </dgm:pt>
    <dgm:pt modelId="{FA159579-35E9-2545-BBC7-483D54D2934B}" type="pres">
      <dgm:prSet presAssocID="{CAD0B15E-045D-8547-9B41-AB004470CD5D}" presName="hierChild5" presStyleCnt="0"/>
      <dgm:spPr/>
    </dgm:pt>
    <dgm:pt modelId="{14F0AF10-8FFD-D74E-BE01-7CB757C85350}" type="pres">
      <dgm:prSet presAssocID="{9CC21C0A-F8DE-9A49-9775-484B7F0B7173}" presName="Name111" presStyleLbl="parChTrans1D3" presStyleIdx="0" presStyleCnt="7"/>
      <dgm:spPr/>
    </dgm:pt>
    <dgm:pt modelId="{6DD9FF57-46C6-4246-BA0F-24E59E96ED94}" type="pres">
      <dgm:prSet presAssocID="{DD610902-D8AC-204A-94A9-EE2BA7BC404F}" presName="hierRoot3" presStyleCnt="0">
        <dgm:presLayoutVars>
          <dgm:hierBranch/>
        </dgm:presLayoutVars>
      </dgm:prSet>
      <dgm:spPr/>
    </dgm:pt>
    <dgm:pt modelId="{62CBA120-7A9A-5247-9D47-CC5BDC8045A4}" type="pres">
      <dgm:prSet presAssocID="{DD610902-D8AC-204A-94A9-EE2BA7BC404F}" presName="rootComposite3" presStyleCnt="0"/>
      <dgm:spPr/>
    </dgm:pt>
    <dgm:pt modelId="{17671158-DD0C-9147-9FD7-0C6EE4945A81}" type="pres">
      <dgm:prSet presAssocID="{DD610902-D8AC-204A-94A9-EE2BA7BC404F}" presName="rootText3" presStyleLbl="asst2" presStyleIdx="0" presStyleCnt="7">
        <dgm:presLayoutVars>
          <dgm:chPref val="3"/>
        </dgm:presLayoutVars>
      </dgm:prSet>
      <dgm:spPr/>
    </dgm:pt>
    <dgm:pt modelId="{616FC9E8-C540-C744-BF21-4D25AA7B38E0}" type="pres">
      <dgm:prSet presAssocID="{DD610902-D8AC-204A-94A9-EE2BA7BC404F}" presName="rootConnector3" presStyleLbl="asst2" presStyleIdx="0" presStyleCnt="7"/>
      <dgm:spPr/>
    </dgm:pt>
    <dgm:pt modelId="{8F43C827-6044-154F-9133-E76660D13FF8}" type="pres">
      <dgm:prSet presAssocID="{DD610902-D8AC-204A-94A9-EE2BA7BC404F}" presName="hierChild6" presStyleCnt="0"/>
      <dgm:spPr/>
    </dgm:pt>
    <dgm:pt modelId="{FEB61485-3658-4F47-AEF9-56B353D67AD6}" type="pres">
      <dgm:prSet presAssocID="{DD610902-D8AC-204A-94A9-EE2BA7BC404F}" presName="hierChild7" presStyleCnt="0"/>
      <dgm:spPr/>
    </dgm:pt>
    <dgm:pt modelId="{D9E67FA0-1090-5C43-BF44-9F46AA874178}" type="pres">
      <dgm:prSet presAssocID="{3309A7EE-E470-E243-A2DD-98B4184A3991}" presName="Name111" presStyleLbl="parChTrans1D3" presStyleIdx="1" presStyleCnt="7"/>
      <dgm:spPr/>
    </dgm:pt>
    <dgm:pt modelId="{F9493638-AF14-2142-A2A5-F4409A9A8CAE}" type="pres">
      <dgm:prSet presAssocID="{541AC575-8D96-1146-9A97-983C7D8ACE81}" presName="hierRoot3" presStyleCnt="0">
        <dgm:presLayoutVars>
          <dgm:hierBranch/>
        </dgm:presLayoutVars>
      </dgm:prSet>
      <dgm:spPr/>
    </dgm:pt>
    <dgm:pt modelId="{08555052-7400-B44E-86E4-3676EFBB2560}" type="pres">
      <dgm:prSet presAssocID="{541AC575-8D96-1146-9A97-983C7D8ACE81}" presName="rootComposite3" presStyleCnt="0"/>
      <dgm:spPr/>
    </dgm:pt>
    <dgm:pt modelId="{DBA3F056-6744-CE43-A28E-E99F44D46EC9}" type="pres">
      <dgm:prSet presAssocID="{541AC575-8D96-1146-9A97-983C7D8ACE81}" presName="rootText3" presStyleLbl="asst2" presStyleIdx="1" presStyleCnt="7">
        <dgm:presLayoutVars>
          <dgm:chPref val="3"/>
        </dgm:presLayoutVars>
      </dgm:prSet>
      <dgm:spPr/>
    </dgm:pt>
    <dgm:pt modelId="{970D0CEF-623F-554D-A755-A78CE31FC639}" type="pres">
      <dgm:prSet presAssocID="{541AC575-8D96-1146-9A97-983C7D8ACE81}" presName="rootConnector3" presStyleLbl="asst2" presStyleIdx="1" presStyleCnt="7"/>
      <dgm:spPr/>
    </dgm:pt>
    <dgm:pt modelId="{917EBA85-AF25-F14E-BDEC-FB5188ECC8F8}" type="pres">
      <dgm:prSet presAssocID="{541AC575-8D96-1146-9A97-983C7D8ACE81}" presName="hierChild6" presStyleCnt="0"/>
      <dgm:spPr/>
    </dgm:pt>
    <dgm:pt modelId="{1EE5B77F-62FB-424D-8F94-FC31399F0A15}" type="pres">
      <dgm:prSet presAssocID="{541AC575-8D96-1146-9A97-983C7D8ACE81}" presName="hierChild7" presStyleCnt="0"/>
      <dgm:spPr/>
    </dgm:pt>
    <dgm:pt modelId="{4B023140-FDE6-4040-AF57-495E181A28C5}" type="pres">
      <dgm:prSet presAssocID="{2569D454-281C-B449-B564-6A3A0E080FB8}" presName="Name35" presStyleLbl="parChTrans1D2" presStyleIdx="1" presStyleCnt="4"/>
      <dgm:spPr/>
    </dgm:pt>
    <dgm:pt modelId="{5D146FF3-FD92-FB44-B950-A45A0B86954E}" type="pres">
      <dgm:prSet presAssocID="{C17A8693-6E34-8C42-BE87-55C1875DDCD2}" presName="hierRoot2" presStyleCnt="0">
        <dgm:presLayoutVars>
          <dgm:hierBranch/>
        </dgm:presLayoutVars>
      </dgm:prSet>
      <dgm:spPr/>
    </dgm:pt>
    <dgm:pt modelId="{F49DA80C-B67A-1D4D-865D-B163BAB9414A}" type="pres">
      <dgm:prSet presAssocID="{C17A8693-6E34-8C42-BE87-55C1875DDCD2}" presName="rootComposite" presStyleCnt="0"/>
      <dgm:spPr/>
    </dgm:pt>
    <dgm:pt modelId="{B04F2F38-CA16-F343-ABAB-E490E517405C}" type="pres">
      <dgm:prSet presAssocID="{C17A8693-6E34-8C42-BE87-55C1875DDCD2}" presName="rootText" presStyleLbl="node2" presStyleIdx="1" presStyleCnt="4">
        <dgm:presLayoutVars>
          <dgm:chPref val="3"/>
        </dgm:presLayoutVars>
      </dgm:prSet>
      <dgm:spPr/>
    </dgm:pt>
    <dgm:pt modelId="{D1C80547-0A70-CD46-AB2E-64B374DB3AE4}" type="pres">
      <dgm:prSet presAssocID="{C17A8693-6E34-8C42-BE87-55C1875DDCD2}" presName="rootConnector" presStyleLbl="node2" presStyleIdx="1" presStyleCnt="4"/>
      <dgm:spPr/>
    </dgm:pt>
    <dgm:pt modelId="{E18608C8-15BB-F442-9E9F-D5CAF1B95EBA}" type="pres">
      <dgm:prSet presAssocID="{C17A8693-6E34-8C42-BE87-55C1875DDCD2}" presName="hierChild4" presStyleCnt="0"/>
      <dgm:spPr/>
    </dgm:pt>
    <dgm:pt modelId="{A6906839-A2F7-2143-9A04-B11ED0FD90EA}" type="pres">
      <dgm:prSet presAssocID="{C17A8693-6E34-8C42-BE87-55C1875DDCD2}" presName="hierChild5" presStyleCnt="0"/>
      <dgm:spPr/>
    </dgm:pt>
    <dgm:pt modelId="{3F0285A8-41B4-3743-9653-465C043C5360}" type="pres">
      <dgm:prSet presAssocID="{85AEB9A7-74E5-B947-B0A8-F7B5646BE16C}" presName="Name111" presStyleLbl="parChTrans1D3" presStyleIdx="2" presStyleCnt="7"/>
      <dgm:spPr/>
    </dgm:pt>
    <dgm:pt modelId="{5263C837-1CE7-4B47-B1C5-A3D7876C80C4}" type="pres">
      <dgm:prSet presAssocID="{506EDE92-3BFF-2F48-8B36-304D10DC6E4F}" presName="hierRoot3" presStyleCnt="0">
        <dgm:presLayoutVars>
          <dgm:hierBranch/>
        </dgm:presLayoutVars>
      </dgm:prSet>
      <dgm:spPr/>
    </dgm:pt>
    <dgm:pt modelId="{7DE22DAF-4178-A849-B4FB-F6644306CDEC}" type="pres">
      <dgm:prSet presAssocID="{506EDE92-3BFF-2F48-8B36-304D10DC6E4F}" presName="rootComposite3" presStyleCnt="0"/>
      <dgm:spPr/>
    </dgm:pt>
    <dgm:pt modelId="{AAE28105-FA92-C74B-8838-31F3D04FEEE2}" type="pres">
      <dgm:prSet presAssocID="{506EDE92-3BFF-2F48-8B36-304D10DC6E4F}" presName="rootText3" presStyleLbl="asst2" presStyleIdx="2" presStyleCnt="7">
        <dgm:presLayoutVars>
          <dgm:chPref val="3"/>
        </dgm:presLayoutVars>
      </dgm:prSet>
      <dgm:spPr/>
    </dgm:pt>
    <dgm:pt modelId="{48BE8484-1B2F-BE45-A167-C8A0DE6637D9}" type="pres">
      <dgm:prSet presAssocID="{506EDE92-3BFF-2F48-8B36-304D10DC6E4F}" presName="rootConnector3" presStyleLbl="asst2" presStyleIdx="2" presStyleCnt="7"/>
      <dgm:spPr/>
    </dgm:pt>
    <dgm:pt modelId="{F4487F6B-3D40-AC4E-A908-193898988D6C}" type="pres">
      <dgm:prSet presAssocID="{506EDE92-3BFF-2F48-8B36-304D10DC6E4F}" presName="hierChild6" presStyleCnt="0"/>
      <dgm:spPr/>
    </dgm:pt>
    <dgm:pt modelId="{F1EE97D6-2ABE-1744-A039-9FD012F1A36A}" type="pres">
      <dgm:prSet presAssocID="{506EDE92-3BFF-2F48-8B36-304D10DC6E4F}" presName="hierChild7" presStyleCnt="0"/>
      <dgm:spPr/>
    </dgm:pt>
    <dgm:pt modelId="{21308441-883C-E944-A1E1-4FA8EE790FE8}" type="pres">
      <dgm:prSet presAssocID="{0EE8D799-4F3C-4E4A-9652-607DD11B5B97}" presName="Name111" presStyleLbl="parChTrans1D3" presStyleIdx="3" presStyleCnt="7"/>
      <dgm:spPr/>
    </dgm:pt>
    <dgm:pt modelId="{BF692E0F-EAD3-6949-B298-13048269C310}" type="pres">
      <dgm:prSet presAssocID="{617B510A-3B28-394C-82BC-2A83B739C041}" presName="hierRoot3" presStyleCnt="0">
        <dgm:presLayoutVars>
          <dgm:hierBranch/>
        </dgm:presLayoutVars>
      </dgm:prSet>
      <dgm:spPr/>
    </dgm:pt>
    <dgm:pt modelId="{3F528E3D-6080-F54F-B179-2DA41A20C605}" type="pres">
      <dgm:prSet presAssocID="{617B510A-3B28-394C-82BC-2A83B739C041}" presName="rootComposite3" presStyleCnt="0"/>
      <dgm:spPr/>
    </dgm:pt>
    <dgm:pt modelId="{65B83962-E6DF-FE48-A58E-975E731E017A}" type="pres">
      <dgm:prSet presAssocID="{617B510A-3B28-394C-82BC-2A83B739C041}" presName="rootText3" presStyleLbl="asst2" presStyleIdx="3" presStyleCnt="7">
        <dgm:presLayoutVars>
          <dgm:chPref val="3"/>
        </dgm:presLayoutVars>
      </dgm:prSet>
      <dgm:spPr/>
    </dgm:pt>
    <dgm:pt modelId="{C9456546-3282-6B41-9351-A4E25A86D173}" type="pres">
      <dgm:prSet presAssocID="{617B510A-3B28-394C-82BC-2A83B739C041}" presName="rootConnector3" presStyleLbl="asst2" presStyleIdx="3" presStyleCnt="7"/>
      <dgm:spPr/>
    </dgm:pt>
    <dgm:pt modelId="{F265A85D-6B66-9E45-9F55-416329413173}" type="pres">
      <dgm:prSet presAssocID="{617B510A-3B28-394C-82BC-2A83B739C041}" presName="hierChild6" presStyleCnt="0"/>
      <dgm:spPr/>
    </dgm:pt>
    <dgm:pt modelId="{A30470B1-68B7-4D4C-95F5-70D08E730399}" type="pres">
      <dgm:prSet presAssocID="{617B510A-3B28-394C-82BC-2A83B739C041}" presName="hierChild7" presStyleCnt="0"/>
      <dgm:spPr/>
    </dgm:pt>
    <dgm:pt modelId="{E035AFEC-59C9-FB4C-BBC8-4963ADF40425}" type="pres">
      <dgm:prSet presAssocID="{91D1C748-CD6D-BB4E-9C1F-D7377AD7CF9A}" presName="Name111" presStyleLbl="parChTrans1D3" presStyleIdx="4" presStyleCnt="7"/>
      <dgm:spPr/>
    </dgm:pt>
    <dgm:pt modelId="{1E13B8C6-A987-6446-B35E-38090C6FDD65}" type="pres">
      <dgm:prSet presAssocID="{B5D709C4-BD09-FF4F-99CE-31B11222C96F}" presName="hierRoot3" presStyleCnt="0">
        <dgm:presLayoutVars>
          <dgm:hierBranch/>
        </dgm:presLayoutVars>
      </dgm:prSet>
      <dgm:spPr/>
    </dgm:pt>
    <dgm:pt modelId="{633DEB8D-CB92-0244-B276-98282992C2E2}" type="pres">
      <dgm:prSet presAssocID="{B5D709C4-BD09-FF4F-99CE-31B11222C96F}" presName="rootComposite3" presStyleCnt="0"/>
      <dgm:spPr/>
    </dgm:pt>
    <dgm:pt modelId="{502820DA-1F14-4443-985A-752539208D43}" type="pres">
      <dgm:prSet presAssocID="{B5D709C4-BD09-FF4F-99CE-31B11222C96F}" presName="rootText3" presStyleLbl="asst2" presStyleIdx="4" presStyleCnt="7">
        <dgm:presLayoutVars>
          <dgm:chPref val="3"/>
        </dgm:presLayoutVars>
      </dgm:prSet>
      <dgm:spPr/>
    </dgm:pt>
    <dgm:pt modelId="{BA75FB17-4A4F-EE4A-90EB-405AB63666CC}" type="pres">
      <dgm:prSet presAssocID="{B5D709C4-BD09-FF4F-99CE-31B11222C96F}" presName="rootConnector3" presStyleLbl="asst2" presStyleIdx="4" presStyleCnt="7"/>
      <dgm:spPr/>
    </dgm:pt>
    <dgm:pt modelId="{957E15D3-5B2E-6246-A796-B5EF0A11C73B}" type="pres">
      <dgm:prSet presAssocID="{B5D709C4-BD09-FF4F-99CE-31B11222C96F}" presName="hierChild6" presStyleCnt="0"/>
      <dgm:spPr/>
    </dgm:pt>
    <dgm:pt modelId="{EF394BB4-C240-954E-82E1-DB8C9CA45F03}" type="pres">
      <dgm:prSet presAssocID="{B5D709C4-BD09-FF4F-99CE-31B11222C96F}" presName="hierChild7" presStyleCnt="0"/>
      <dgm:spPr/>
    </dgm:pt>
    <dgm:pt modelId="{C7EF494E-860B-954D-ABE2-8769EAED0F77}" type="pres">
      <dgm:prSet presAssocID="{5ECC5A33-15BE-EE43-9C35-AD83C65ED184}" presName="Name111" presStyleLbl="parChTrans1D3" presStyleIdx="5" presStyleCnt="7"/>
      <dgm:spPr/>
    </dgm:pt>
    <dgm:pt modelId="{51C0EC47-ED77-9B44-B27F-B85A4F1B8A8F}" type="pres">
      <dgm:prSet presAssocID="{6FC3218B-571A-1E40-973C-7793BB61ADA6}" presName="hierRoot3" presStyleCnt="0">
        <dgm:presLayoutVars>
          <dgm:hierBranch/>
        </dgm:presLayoutVars>
      </dgm:prSet>
      <dgm:spPr/>
    </dgm:pt>
    <dgm:pt modelId="{AA562B13-649F-D84B-818C-502BC63C68AD}" type="pres">
      <dgm:prSet presAssocID="{6FC3218B-571A-1E40-973C-7793BB61ADA6}" presName="rootComposite3" presStyleCnt="0"/>
      <dgm:spPr/>
    </dgm:pt>
    <dgm:pt modelId="{676D82CF-419D-DF4F-BEC8-5AB028D51E0A}" type="pres">
      <dgm:prSet presAssocID="{6FC3218B-571A-1E40-973C-7793BB61ADA6}" presName="rootText3" presStyleLbl="asst2" presStyleIdx="5" presStyleCnt="7">
        <dgm:presLayoutVars>
          <dgm:chPref val="3"/>
        </dgm:presLayoutVars>
      </dgm:prSet>
      <dgm:spPr/>
    </dgm:pt>
    <dgm:pt modelId="{B45989DD-246B-9149-8509-7CC7CC7F14C4}" type="pres">
      <dgm:prSet presAssocID="{6FC3218B-571A-1E40-973C-7793BB61ADA6}" presName="rootConnector3" presStyleLbl="asst2" presStyleIdx="5" presStyleCnt="7"/>
      <dgm:spPr/>
    </dgm:pt>
    <dgm:pt modelId="{B0F37BE8-E0DA-C144-8460-9CEDF9EB343E}" type="pres">
      <dgm:prSet presAssocID="{6FC3218B-571A-1E40-973C-7793BB61ADA6}" presName="hierChild6" presStyleCnt="0"/>
      <dgm:spPr/>
    </dgm:pt>
    <dgm:pt modelId="{A8611E4A-33FE-A743-AF20-0410D7DF30DF}" type="pres">
      <dgm:prSet presAssocID="{6FC3218B-571A-1E40-973C-7793BB61ADA6}" presName="hierChild7" presStyleCnt="0"/>
      <dgm:spPr/>
    </dgm:pt>
    <dgm:pt modelId="{1A095328-8E1D-704C-BCDF-39A381B04931}" type="pres">
      <dgm:prSet presAssocID="{C3543CE0-DAD1-B942-9F66-61A2CE0C8C1E}" presName="Name111" presStyleLbl="parChTrans1D3" presStyleIdx="6" presStyleCnt="7"/>
      <dgm:spPr/>
    </dgm:pt>
    <dgm:pt modelId="{63AA4E1D-8F5B-1146-8061-F71BC6B3AC09}" type="pres">
      <dgm:prSet presAssocID="{27D667A7-4CE6-7F40-BF4F-F2197855C726}" presName="hierRoot3" presStyleCnt="0">
        <dgm:presLayoutVars>
          <dgm:hierBranch/>
        </dgm:presLayoutVars>
      </dgm:prSet>
      <dgm:spPr/>
    </dgm:pt>
    <dgm:pt modelId="{6631BB85-4649-0645-AD98-2DEE8284F719}" type="pres">
      <dgm:prSet presAssocID="{27D667A7-4CE6-7F40-BF4F-F2197855C726}" presName="rootComposite3" presStyleCnt="0"/>
      <dgm:spPr/>
    </dgm:pt>
    <dgm:pt modelId="{467464F7-F32B-AA48-835B-8D1956D1C0C7}" type="pres">
      <dgm:prSet presAssocID="{27D667A7-4CE6-7F40-BF4F-F2197855C726}" presName="rootText3" presStyleLbl="asst2" presStyleIdx="6" presStyleCnt="7">
        <dgm:presLayoutVars>
          <dgm:chPref val="3"/>
        </dgm:presLayoutVars>
      </dgm:prSet>
      <dgm:spPr/>
    </dgm:pt>
    <dgm:pt modelId="{3DE04AB0-4127-7743-AC5D-DC7345D194BE}" type="pres">
      <dgm:prSet presAssocID="{27D667A7-4CE6-7F40-BF4F-F2197855C726}" presName="rootConnector3" presStyleLbl="asst2" presStyleIdx="6" presStyleCnt="7"/>
      <dgm:spPr/>
    </dgm:pt>
    <dgm:pt modelId="{4A132444-4EBA-FD43-B41E-85276521AD92}" type="pres">
      <dgm:prSet presAssocID="{27D667A7-4CE6-7F40-BF4F-F2197855C726}" presName="hierChild6" presStyleCnt="0"/>
      <dgm:spPr/>
    </dgm:pt>
    <dgm:pt modelId="{CA69B248-E1C8-8D4C-813A-3A006FB20D9B}" type="pres">
      <dgm:prSet presAssocID="{27D667A7-4CE6-7F40-BF4F-F2197855C726}" presName="hierChild7" presStyleCnt="0"/>
      <dgm:spPr/>
    </dgm:pt>
    <dgm:pt modelId="{DA312616-06C0-C74D-AEC6-2359318A0D65}" type="pres">
      <dgm:prSet presAssocID="{FA9F8D29-2233-3B49-8070-95E6D71558D6}" presName="Name35" presStyleLbl="parChTrans1D2" presStyleIdx="2" presStyleCnt="4"/>
      <dgm:spPr/>
    </dgm:pt>
    <dgm:pt modelId="{F783C6E9-D710-984C-93B6-76C684795F78}" type="pres">
      <dgm:prSet presAssocID="{F56E9B28-1F5D-8042-A060-D2B631FA482B}" presName="hierRoot2" presStyleCnt="0">
        <dgm:presLayoutVars>
          <dgm:hierBranch/>
        </dgm:presLayoutVars>
      </dgm:prSet>
      <dgm:spPr/>
    </dgm:pt>
    <dgm:pt modelId="{47DBE037-2231-5D4D-B9B8-EBDA5C6B9ACC}" type="pres">
      <dgm:prSet presAssocID="{F56E9B28-1F5D-8042-A060-D2B631FA482B}" presName="rootComposite" presStyleCnt="0"/>
      <dgm:spPr/>
    </dgm:pt>
    <dgm:pt modelId="{B185C78E-6079-3A41-BA27-FCA5A885EC47}" type="pres">
      <dgm:prSet presAssocID="{F56E9B28-1F5D-8042-A060-D2B631FA482B}" presName="rootText" presStyleLbl="node2" presStyleIdx="2" presStyleCnt="4">
        <dgm:presLayoutVars>
          <dgm:chPref val="3"/>
        </dgm:presLayoutVars>
      </dgm:prSet>
      <dgm:spPr/>
    </dgm:pt>
    <dgm:pt modelId="{BF91C2AF-E01F-5C44-BC76-616AA237476B}" type="pres">
      <dgm:prSet presAssocID="{F56E9B28-1F5D-8042-A060-D2B631FA482B}" presName="rootConnector" presStyleLbl="node2" presStyleIdx="2" presStyleCnt="4"/>
      <dgm:spPr/>
    </dgm:pt>
    <dgm:pt modelId="{082A70C7-56C9-BD46-A317-639322F0298B}" type="pres">
      <dgm:prSet presAssocID="{F56E9B28-1F5D-8042-A060-D2B631FA482B}" presName="hierChild4" presStyleCnt="0"/>
      <dgm:spPr/>
    </dgm:pt>
    <dgm:pt modelId="{C1174937-9F2A-0F44-83E4-5A005E2C93EA}" type="pres">
      <dgm:prSet presAssocID="{F56E9B28-1F5D-8042-A060-D2B631FA482B}" presName="hierChild5" presStyleCnt="0"/>
      <dgm:spPr/>
    </dgm:pt>
    <dgm:pt modelId="{C85B9B31-D7F8-3849-8D43-CF74519D9C78}" type="pres">
      <dgm:prSet presAssocID="{BF24EE1C-2F95-414F-A219-38DE7267BEE1}" presName="Name35" presStyleLbl="parChTrans1D2" presStyleIdx="3" presStyleCnt="4"/>
      <dgm:spPr/>
    </dgm:pt>
    <dgm:pt modelId="{0E54C6FC-90C6-6141-B1B3-AE6823C6DAEB}" type="pres">
      <dgm:prSet presAssocID="{E5F162EE-510A-D84F-8062-739C88B9ED6A}" presName="hierRoot2" presStyleCnt="0">
        <dgm:presLayoutVars>
          <dgm:hierBranch/>
        </dgm:presLayoutVars>
      </dgm:prSet>
      <dgm:spPr/>
    </dgm:pt>
    <dgm:pt modelId="{B0B84C22-0720-3D49-B9CE-E8D536F3CA39}" type="pres">
      <dgm:prSet presAssocID="{E5F162EE-510A-D84F-8062-739C88B9ED6A}" presName="rootComposite" presStyleCnt="0"/>
      <dgm:spPr/>
    </dgm:pt>
    <dgm:pt modelId="{66A330A4-AB25-0341-AA47-72E968E32717}" type="pres">
      <dgm:prSet presAssocID="{E5F162EE-510A-D84F-8062-739C88B9ED6A}" presName="rootText" presStyleLbl="node2" presStyleIdx="3" presStyleCnt="4">
        <dgm:presLayoutVars>
          <dgm:chPref val="3"/>
        </dgm:presLayoutVars>
      </dgm:prSet>
      <dgm:spPr/>
    </dgm:pt>
    <dgm:pt modelId="{AC044DD4-4FEA-5742-87E4-0BA016AE9AF3}" type="pres">
      <dgm:prSet presAssocID="{E5F162EE-510A-D84F-8062-739C88B9ED6A}" presName="rootConnector" presStyleLbl="node2" presStyleIdx="3" presStyleCnt="4"/>
      <dgm:spPr/>
    </dgm:pt>
    <dgm:pt modelId="{B70F1F4F-229F-8A41-8E91-1FB26F490A77}" type="pres">
      <dgm:prSet presAssocID="{E5F162EE-510A-D84F-8062-739C88B9ED6A}" presName="hierChild4" presStyleCnt="0"/>
      <dgm:spPr/>
    </dgm:pt>
    <dgm:pt modelId="{F7C6C849-3F90-A34B-9ACD-1B0237FC359D}" type="pres">
      <dgm:prSet presAssocID="{E5F162EE-510A-D84F-8062-739C88B9ED6A}" presName="hierChild5" presStyleCnt="0"/>
      <dgm:spPr/>
    </dgm:pt>
    <dgm:pt modelId="{84F33BFC-31B9-364C-A63B-BED8DE0F8D0F}" type="pres">
      <dgm:prSet presAssocID="{C4751330-38D9-094F-983A-309B7DE1A960}" presName="hierChild3" presStyleCnt="0"/>
      <dgm:spPr/>
    </dgm:pt>
  </dgm:ptLst>
  <dgm:cxnLst>
    <dgm:cxn modelId="{43CDF205-4186-2E43-9810-13AE88300127}" type="presOf" srcId="{C17A8693-6E34-8C42-BE87-55C1875DDCD2}" destId="{B04F2F38-CA16-F343-ABAB-E490E517405C}" srcOrd="0" destOrd="0" presId="urn:microsoft.com/office/officeart/2005/8/layout/orgChart1"/>
    <dgm:cxn modelId="{CC16810E-8EC4-8741-A12F-B0B45336992E}" type="presOf" srcId="{0EE8D799-4F3C-4E4A-9652-607DD11B5B97}" destId="{21308441-883C-E944-A1E1-4FA8EE790FE8}" srcOrd="0" destOrd="0" presId="urn:microsoft.com/office/officeart/2005/8/layout/orgChart1"/>
    <dgm:cxn modelId="{7B48A80E-6330-7745-A4DF-BC1315A9E738}" type="presOf" srcId="{C17A8693-6E34-8C42-BE87-55C1875DDCD2}" destId="{D1C80547-0A70-CD46-AB2E-64B374DB3AE4}" srcOrd="1" destOrd="0" presId="urn:microsoft.com/office/officeart/2005/8/layout/orgChart1"/>
    <dgm:cxn modelId="{702AF40E-A0EA-5849-9C36-B6B27EE79A81}" type="presOf" srcId="{948CE3B1-B951-8245-AF63-318E62B4CC8E}" destId="{EB6D4E13-DD2B-6E4D-9542-30A41C0BE1D0}" srcOrd="0" destOrd="0" presId="urn:microsoft.com/office/officeart/2005/8/layout/orgChart1"/>
    <dgm:cxn modelId="{D530EF14-F652-D74F-8A8F-B9697855CEAF}" type="presOf" srcId="{581D372D-BC7D-124D-98B5-98338DB94E5E}" destId="{70980A21-17DF-F24C-8F24-DEDF610B2AEE}" srcOrd="0" destOrd="0" presId="urn:microsoft.com/office/officeart/2005/8/layout/orgChart1"/>
    <dgm:cxn modelId="{23873A16-B34B-3340-BF08-CEA08004D0D7}" type="presOf" srcId="{541AC575-8D96-1146-9A97-983C7D8ACE81}" destId="{DBA3F056-6744-CE43-A28E-E99F44D46EC9}" srcOrd="0" destOrd="0" presId="urn:microsoft.com/office/officeart/2005/8/layout/orgChart1"/>
    <dgm:cxn modelId="{0E5E501E-8A07-884E-A0F4-425E3B216511}" type="presOf" srcId="{CAD0B15E-045D-8547-9B41-AB004470CD5D}" destId="{ADF8558A-9AC5-E64F-9364-4A08FC0D3562}" srcOrd="1" destOrd="0" presId="urn:microsoft.com/office/officeart/2005/8/layout/orgChart1"/>
    <dgm:cxn modelId="{D21A6920-FBE2-5F4F-BA51-2BDEDD714DF4}" type="presOf" srcId="{5ECC5A33-15BE-EE43-9C35-AD83C65ED184}" destId="{C7EF494E-860B-954D-ABE2-8769EAED0F77}" srcOrd="0" destOrd="0" presId="urn:microsoft.com/office/officeart/2005/8/layout/orgChart1"/>
    <dgm:cxn modelId="{EC259230-0338-6243-B7D3-3944E7357F0E}" type="presOf" srcId="{BF24EE1C-2F95-414F-A219-38DE7267BEE1}" destId="{C85B9B31-D7F8-3849-8D43-CF74519D9C78}" srcOrd="0" destOrd="0" presId="urn:microsoft.com/office/officeart/2005/8/layout/orgChart1"/>
    <dgm:cxn modelId="{54CB2836-A5FD-5441-B75D-8691C6D2825F}" type="presOf" srcId="{C3543CE0-DAD1-B942-9F66-61A2CE0C8C1E}" destId="{1A095328-8E1D-704C-BCDF-39A381B04931}" srcOrd="0" destOrd="0" presId="urn:microsoft.com/office/officeart/2005/8/layout/orgChart1"/>
    <dgm:cxn modelId="{53F8A838-08CB-F741-BCCC-537EDBCD2D39}" type="presOf" srcId="{CAD0B15E-045D-8547-9B41-AB004470CD5D}" destId="{62A1324E-9E27-1C49-ADD3-50548CFCE5FE}" srcOrd="0" destOrd="0" presId="urn:microsoft.com/office/officeart/2005/8/layout/orgChart1"/>
    <dgm:cxn modelId="{92601D49-87E2-2447-B261-0F723F98D05B}" type="presOf" srcId="{2569D454-281C-B449-B564-6A3A0E080FB8}" destId="{4B023140-FDE6-4040-AF57-495E181A28C5}" srcOrd="0" destOrd="0" presId="urn:microsoft.com/office/officeart/2005/8/layout/orgChart1"/>
    <dgm:cxn modelId="{1639104E-9F76-A44E-AECE-6F3D89D9831F}" srcId="{CAD0B15E-045D-8547-9B41-AB004470CD5D}" destId="{541AC575-8D96-1146-9A97-983C7D8ACE81}" srcOrd="1" destOrd="0" parTransId="{3309A7EE-E470-E243-A2DD-98B4184A3991}" sibTransId="{305D1D11-24F8-A343-B218-A65F8870882B}"/>
    <dgm:cxn modelId="{A399F950-4405-EC4D-9C37-39F462143131}" type="presOf" srcId="{617B510A-3B28-394C-82BC-2A83B739C041}" destId="{65B83962-E6DF-FE48-A58E-975E731E017A}" srcOrd="0" destOrd="0" presId="urn:microsoft.com/office/officeart/2005/8/layout/orgChart1"/>
    <dgm:cxn modelId="{F8704457-3356-5441-98CE-21E97BC77AE1}" type="presOf" srcId="{C4751330-38D9-094F-983A-309B7DE1A960}" destId="{7863203B-E372-FB42-9DB4-2264F592E17F}" srcOrd="1" destOrd="0" presId="urn:microsoft.com/office/officeart/2005/8/layout/orgChart1"/>
    <dgm:cxn modelId="{363EE759-E9FA-3847-BDA1-0AA7F3F1B6A7}" type="presOf" srcId="{506EDE92-3BFF-2F48-8B36-304D10DC6E4F}" destId="{AAE28105-FA92-C74B-8838-31F3D04FEEE2}" srcOrd="0" destOrd="0" presId="urn:microsoft.com/office/officeart/2005/8/layout/orgChart1"/>
    <dgm:cxn modelId="{73928C5F-E01D-E743-84B4-5ED3158CD993}" type="presOf" srcId="{C4751330-38D9-094F-983A-309B7DE1A960}" destId="{F83C6BE1-E788-3D49-9EB7-9E6593E31C32}" srcOrd="0" destOrd="0" presId="urn:microsoft.com/office/officeart/2005/8/layout/orgChart1"/>
    <dgm:cxn modelId="{E18F4F60-4CBB-864C-9BD8-D8602B00332F}" srcId="{C4751330-38D9-094F-983A-309B7DE1A960}" destId="{E5F162EE-510A-D84F-8062-739C88B9ED6A}" srcOrd="3" destOrd="0" parTransId="{BF24EE1C-2F95-414F-A219-38DE7267BEE1}" sibTransId="{7ABF8E6B-2C03-2F4D-9BC6-63E0BEF691A2}"/>
    <dgm:cxn modelId="{3ECDB160-6E49-234A-B84D-D657C6480435}" type="presOf" srcId="{9CC21C0A-F8DE-9A49-9775-484B7F0B7173}" destId="{14F0AF10-8FFD-D74E-BE01-7CB757C85350}" srcOrd="0" destOrd="0" presId="urn:microsoft.com/office/officeart/2005/8/layout/orgChart1"/>
    <dgm:cxn modelId="{BB3D6E62-A0E4-DE48-8B10-66F2A1828280}" srcId="{C4751330-38D9-094F-983A-309B7DE1A960}" destId="{CAD0B15E-045D-8547-9B41-AB004470CD5D}" srcOrd="0" destOrd="0" parTransId="{948CE3B1-B951-8245-AF63-318E62B4CC8E}" sibTransId="{AC8BBF51-88D6-7745-BEC3-CA4AB71EBB92}"/>
    <dgm:cxn modelId="{23161F64-9C91-F745-8B0F-26898825FBF9}" srcId="{C17A8693-6E34-8C42-BE87-55C1875DDCD2}" destId="{6FC3218B-571A-1E40-973C-7793BB61ADA6}" srcOrd="3" destOrd="0" parTransId="{5ECC5A33-15BE-EE43-9C35-AD83C65ED184}" sibTransId="{D3FC2450-37B4-4F4B-AC08-414A81CD132D}"/>
    <dgm:cxn modelId="{B16F176D-662A-AF42-AF45-BA456AD54CC4}" srcId="{C4751330-38D9-094F-983A-309B7DE1A960}" destId="{C17A8693-6E34-8C42-BE87-55C1875DDCD2}" srcOrd="1" destOrd="0" parTransId="{2569D454-281C-B449-B564-6A3A0E080FB8}" sibTransId="{EF6A8C5A-7BDC-9848-962B-415B80FA20E2}"/>
    <dgm:cxn modelId="{00FF477A-BFEB-1C41-881C-5B774D8A6A03}" type="presOf" srcId="{F56E9B28-1F5D-8042-A060-D2B631FA482B}" destId="{BF91C2AF-E01F-5C44-BC76-616AA237476B}" srcOrd="1" destOrd="0" presId="urn:microsoft.com/office/officeart/2005/8/layout/orgChart1"/>
    <dgm:cxn modelId="{4256847D-2FED-A54C-8A5D-26B2A7082F76}" type="presOf" srcId="{85AEB9A7-74E5-B947-B0A8-F7B5646BE16C}" destId="{3F0285A8-41B4-3743-9653-465C043C5360}" srcOrd="0" destOrd="0" presId="urn:microsoft.com/office/officeart/2005/8/layout/orgChart1"/>
    <dgm:cxn modelId="{65054482-A356-A84A-B3EC-67CC9D1C52DA}" srcId="{C17A8693-6E34-8C42-BE87-55C1875DDCD2}" destId="{B5D709C4-BD09-FF4F-99CE-31B11222C96F}" srcOrd="2" destOrd="0" parTransId="{91D1C748-CD6D-BB4E-9C1F-D7377AD7CF9A}" sibTransId="{1ACF6753-737F-054D-926C-9D12B1E81C4B}"/>
    <dgm:cxn modelId="{D23C7386-42E2-1B4F-B5F0-97E785F0CC70}" type="presOf" srcId="{27D667A7-4CE6-7F40-BF4F-F2197855C726}" destId="{3DE04AB0-4127-7743-AC5D-DC7345D194BE}" srcOrd="1" destOrd="0" presId="urn:microsoft.com/office/officeart/2005/8/layout/orgChart1"/>
    <dgm:cxn modelId="{FE89138C-A0CA-3B4F-875D-A908E6C21337}" type="presOf" srcId="{B5D709C4-BD09-FF4F-99CE-31B11222C96F}" destId="{BA75FB17-4A4F-EE4A-90EB-405AB63666CC}" srcOrd="1" destOrd="0" presId="urn:microsoft.com/office/officeart/2005/8/layout/orgChart1"/>
    <dgm:cxn modelId="{449C778D-A74E-AC49-9521-404B2076BDF5}" type="presOf" srcId="{3309A7EE-E470-E243-A2DD-98B4184A3991}" destId="{D9E67FA0-1090-5C43-BF44-9F46AA874178}" srcOrd="0" destOrd="0" presId="urn:microsoft.com/office/officeart/2005/8/layout/orgChart1"/>
    <dgm:cxn modelId="{2A29C593-C980-FC4B-B05B-65587F64DE90}" type="presOf" srcId="{541AC575-8D96-1146-9A97-983C7D8ACE81}" destId="{970D0CEF-623F-554D-A755-A78CE31FC639}" srcOrd="1" destOrd="0" presId="urn:microsoft.com/office/officeart/2005/8/layout/orgChart1"/>
    <dgm:cxn modelId="{F332A894-468A-9740-BD5B-9926A0D4F2E5}" type="presOf" srcId="{27D667A7-4CE6-7F40-BF4F-F2197855C726}" destId="{467464F7-F32B-AA48-835B-8D1956D1C0C7}" srcOrd="0" destOrd="0" presId="urn:microsoft.com/office/officeart/2005/8/layout/orgChart1"/>
    <dgm:cxn modelId="{4D84609C-7C36-4843-AE35-3429F678BA04}" type="presOf" srcId="{DD610902-D8AC-204A-94A9-EE2BA7BC404F}" destId="{17671158-DD0C-9147-9FD7-0C6EE4945A81}" srcOrd="0" destOrd="0" presId="urn:microsoft.com/office/officeart/2005/8/layout/orgChart1"/>
    <dgm:cxn modelId="{7A8A19A9-2B77-8547-8214-90443B86E4AF}" type="presOf" srcId="{FA9F8D29-2233-3B49-8070-95E6D71558D6}" destId="{DA312616-06C0-C74D-AEC6-2359318A0D65}" srcOrd="0" destOrd="0" presId="urn:microsoft.com/office/officeart/2005/8/layout/orgChart1"/>
    <dgm:cxn modelId="{205FF7AB-87BC-7F44-A6A8-F9FE7120474E}" type="presOf" srcId="{6FC3218B-571A-1E40-973C-7793BB61ADA6}" destId="{676D82CF-419D-DF4F-BEC8-5AB028D51E0A}" srcOrd="0" destOrd="0" presId="urn:microsoft.com/office/officeart/2005/8/layout/orgChart1"/>
    <dgm:cxn modelId="{374C9DB3-FCFE-5341-A841-C2AAFC4E1102}" type="presOf" srcId="{E5F162EE-510A-D84F-8062-739C88B9ED6A}" destId="{66A330A4-AB25-0341-AA47-72E968E32717}" srcOrd="0" destOrd="0" presId="urn:microsoft.com/office/officeart/2005/8/layout/orgChart1"/>
    <dgm:cxn modelId="{378DDBB4-AD9F-FF45-A791-D287C87E3A43}" type="presOf" srcId="{F56E9B28-1F5D-8042-A060-D2B631FA482B}" destId="{B185C78E-6079-3A41-BA27-FCA5A885EC47}" srcOrd="0" destOrd="0" presId="urn:microsoft.com/office/officeart/2005/8/layout/orgChart1"/>
    <dgm:cxn modelId="{3BCF86B7-915C-C045-8E7B-393177BDB57C}" srcId="{C4751330-38D9-094F-983A-309B7DE1A960}" destId="{F56E9B28-1F5D-8042-A060-D2B631FA482B}" srcOrd="2" destOrd="0" parTransId="{FA9F8D29-2233-3B49-8070-95E6D71558D6}" sibTransId="{735816E8-5BDD-5541-A272-78DD0547EA82}"/>
    <dgm:cxn modelId="{2F01AEBC-CCEB-7C47-AA82-4314D9281308}" srcId="{C17A8693-6E34-8C42-BE87-55C1875DDCD2}" destId="{506EDE92-3BFF-2F48-8B36-304D10DC6E4F}" srcOrd="0" destOrd="0" parTransId="{85AEB9A7-74E5-B947-B0A8-F7B5646BE16C}" sibTransId="{C90F64B7-9F2D-FA46-BBB5-AE11CD4EA7FD}"/>
    <dgm:cxn modelId="{4E7C9EC8-98C4-684A-9DBD-0C11B87612A0}" type="presOf" srcId="{506EDE92-3BFF-2F48-8B36-304D10DC6E4F}" destId="{48BE8484-1B2F-BE45-A167-C8A0DE6637D9}" srcOrd="1" destOrd="0" presId="urn:microsoft.com/office/officeart/2005/8/layout/orgChart1"/>
    <dgm:cxn modelId="{3D7320DE-588E-E54B-B4F1-5D4B2BF36CDC}" type="presOf" srcId="{91D1C748-CD6D-BB4E-9C1F-D7377AD7CF9A}" destId="{E035AFEC-59C9-FB4C-BBC8-4963ADF40425}" srcOrd="0" destOrd="0" presId="urn:microsoft.com/office/officeart/2005/8/layout/orgChart1"/>
    <dgm:cxn modelId="{1529AAE3-60F0-FC4D-9868-199ED48555C1}" type="presOf" srcId="{6FC3218B-571A-1E40-973C-7793BB61ADA6}" destId="{B45989DD-246B-9149-8509-7CC7CC7F14C4}" srcOrd="1" destOrd="0" presId="urn:microsoft.com/office/officeart/2005/8/layout/orgChart1"/>
    <dgm:cxn modelId="{9F9F56E8-7400-B844-ABBE-5D6A8D4D3546}" srcId="{CAD0B15E-045D-8547-9B41-AB004470CD5D}" destId="{DD610902-D8AC-204A-94A9-EE2BA7BC404F}" srcOrd="0" destOrd="0" parTransId="{9CC21C0A-F8DE-9A49-9775-484B7F0B7173}" sibTransId="{3C35EB71-B073-3F4F-862F-F8037DFC81AF}"/>
    <dgm:cxn modelId="{4A6ED9EB-C4AE-0741-8803-FC36EF643317}" type="presOf" srcId="{DD610902-D8AC-204A-94A9-EE2BA7BC404F}" destId="{616FC9E8-C540-C744-BF21-4D25AA7B38E0}" srcOrd="1" destOrd="0" presId="urn:microsoft.com/office/officeart/2005/8/layout/orgChart1"/>
    <dgm:cxn modelId="{CC020BF1-975E-0A47-8E46-73450D85ED61}" type="presOf" srcId="{B5D709C4-BD09-FF4F-99CE-31B11222C96F}" destId="{502820DA-1F14-4443-985A-752539208D43}" srcOrd="0" destOrd="0" presId="urn:microsoft.com/office/officeart/2005/8/layout/orgChart1"/>
    <dgm:cxn modelId="{6C124FF3-07C9-B849-928D-9ED0AAD1B1E0}" srcId="{C17A8693-6E34-8C42-BE87-55C1875DDCD2}" destId="{27D667A7-4CE6-7F40-BF4F-F2197855C726}" srcOrd="4" destOrd="0" parTransId="{C3543CE0-DAD1-B942-9F66-61A2CE0C8C1E}" sibTransId="{85BC2CE2-FF38-DA42-AE6D-33549ECC465C}"/>
    <dgm:cxn modelId="{228616FA-6973-5543-803E-D2FCA1D1FF83}" srcId="{C17A8693-6E34-8C42-BE87-55C1875DDCD2}" destId="{617B510A-3B28-394C-82BC-2A83B739C041}" srcOrd="1" destOrd="0" parTransId="{0EE8D799-4F3C-4E4A-9652-607DD11B5B97}" sibTransId="{49ECDE6A-8140-8642-BA8F-D17CC9EA298B}"/>
    <dgm:cxn modelId="{1426FFFA-CC04-E945-B564-9DC3FA37C4F0}" type="presOf" srcId="{E5F162EE-510A-D84F-8062-739C88B9ED6A}" destId="{AC044DD4-4FEA-5742-87E4-0BA016AE9AF3}" srcOrd="1" destOrd="0" presId="urn:microsoft.com/office/officeart/2005/8/layout/orgChart1"/>
    <dgm:cxn modelId="{567174FB-E36E-F34F-8933-6DE3ECDF87A8}" srcId="{581D372D-BC7D-124D-98B5-98338DB94E5E}" destId="{C4751330-38D9-094F-983A-309B7DE1A960}" srcOrd="0" destOrd="0" parTransId="{C92D4023-850B-0C4E-9827-590D615EE4A9}" sibTransId="{7EB7D501-7736-044D-9BE3-02254CE1E3EC}"/>
    <dgm:cxn modelId="{102317FD-BF94-8E4C-A70C-291D93A10A73}" type="presOf" srcId="{617B510A-3B28-394C-82BC-2A83B739C041}" destId="{C9456546-3282-6B41-9351-A4E25A86D173}" srcOrd="1" destOrd="0" presId="urn:microsoft.com/office/officeart/2005/8/layout/orgChart1"/>
    <dgm:cxn modelId="{59609173-122E-7E40-A483-2E6BA092243E}" type="presParOf" srcId="{70980A21-17DF-F24C-8F24-DEDF610B2AEE}" destId="{88470C56-8006-3549-9E25-A0D7090867FF}" srcOrd="0" destOrd="0" presId="urn:microsoft.com/office/officeart/2005/8/layout/orgChart1"/>
    <dgm:cxn modelId="{0D3A19BF-5A30-8849-A1FD-B5CC8F04FB19}" type="presParOf" srcId="{88470C56-8006-3549-9E25-A0D7090867FF}" destId="{F77BFAC6-0967-A047-90A4-A80A5ED4FCFB}" srcOrd="0" destOrd="0" presId="urn:microsoft.com/office/officeart/2005/8/layout/orgChart1"/>
    <dgm:cxn modelId="{492E6837-8EED-EB4E-A9E9-27D495A6EF54}" type="presParOf" srcId="{F77BFAC6-0967-A047-90A4-A80A5ED4FCFB}" destId="{F83C6BE1-E788-3D49-9EB7-9E6593E31C32}" srcOrd="0" destOrd="0" presId="urn:microsoft.com/office/officeart/2005/8/layout/orgChart1"/>
    <dgm:cxn modelId="{0B85AC7C-FD8D-F348-BD44-3E6A05D282AD}" type="presParOf" srcId="{F77BFAC6-0967-A047-90A4-A80A5ED4FCFB}" destId="{7863203B-E372-FB42-9DB4-2264F592E17F}" srcOrd="1" destOrd="0" presId="urn:microsoft.com/office/officeart/2005/8/layout/orgChart1"/>
    <dgm:cxn modelId="{FDF08605-CFD7-A94F-ACFA-57F1084B6975}" type="presParOf" srcId="{88470C56-8006-3549-9E25-A0D7090867FF}" destId="{5EDD2348-5BD1-BD4B-85CE-ED4C0B1EDEAA}" srcOrd="1" destOrd="0" presId="urn:microsoft.com/office/officeart/2005/8/layout/orgChart1"/>
    <dgm:cxn modelId="{08E72937-F77B-9645-ACF8-7A7DCF77C098}" type="presParOf" srcId="{5EDD2348-5BD1-BD4B-85CE-ED4C0B1EDEAA}" destId="{EB6D4E13-DD2B-6E4D-9542-30A41C0BE1D0}" srcOrd="0" destOrd="0" presId="urn:microsoft.com/office/officeart/2005/8/layout/orgChart1"/>
    <dgm:cxn modelId="{1E219A62-CF73-104E-A9A1-E11583CC56AD}" type="presParOf" srcId="{5EDD2348-5BD1-BD4B-85CE-ED4C0B1EDEAA}" destId="{C2D95614-6E4C-2244-AD9E-464759816DF8}" srcOrd="1" destOrd="0" presId="urn:microsoft.com/office/officeart/2005/8/layout/orgChart1"/>
    <dgm:cxn modelId="{5933A64E-1D69-5F42-9DB0-B60A37FB77F2}" type="presParOf" srcId="{C2D95614-6E4C-2244-AD9E-464759816DF8}" destId="{772915BD-55B5-3349-879D-72E554F0EB64}" srcOrd="0" destOrd="0" presId="urn:microsoft.com/office/officeart/2005/8/layout/orgChart1"/>
    <dgm:cxn modelId="{31A3ABBE-D049-7A40-A605-F9B3AE70CA30}" type="presParOf" srcId="{772915BD-55B5-3349-879D-72E554F0EB64}" destId="{62A1324E-9E27-1C49-ADD3-50548CFCE5FE}" srcOrd="0" destOrd="0" presId="urn:microsoft.com/office/officeart/2005/8/layout/orgChart1"/>
    <dgm:cxn modelId="{30EA290C-BC87-974D-A358-85C9340EB3BC}" type="presParOf" srcId="{772915BD-55B5-3349-879D-72E554F0EB64}" destId="{ADF8558A-9AC5-E64F-9364-4A08FC0D3562}" srcOrd="1" destOrd="0" presId="urn:microsoft.com/office/officeart/2005/8/layout/orgChart1"/>
    <dgm:cxn modelId="{90DB36E9-6E23-2D40-8A40-4C2492E538EE}" type="presParOf" srcId="{C2D95614-6E4C-2244-AD9E-464759816DF8}" destId="{C882FA01-DFF9-9342-A0E5-C2F36785A007}" srcOrd="1" destOrd="0" presId="urn:microsoft.com/office/officeart/2005/8/layout/orgChart1"/>
    <dgm:cxn modelId="{EBE822CC-452A-A147-8342-102E6730C517}" type="presParOf" srcId="{C2D95614-6E4C-2244-AD9E-464759816DF8}" destId="{FA159579-35E9-2545-BBC7-483D54D2934B}" srcOrd="2" destOrd="0" presId="urn:microsoft.com/office/officeart/2005/8/layout/orgChart1"/>
    <dgm:cxn modelId="{B636582D-B17D-9641-BA1B-E8ED246BDFD7}" type="presParOf" srcId="{FA159579-35E9-2545-BBC7-483D54D2934B}" destId="{14F0AF10-8FFD-D74E-BE01-7CB757C85350}" srcOrd="0" destOrd="0" presId="urn:microsoft.com/office/officeart/2005/8/layout/orgChart1"/>
    <dgm:cxn modelId="{17529758-D2E9-CA43-BD1C-FC2301597CF5}" type="presParOf" srcId="{FA159579-35E9-2545-BBC7-483D54D2934B}" destId="{6DD9FF57-46C6-4246-BA0F-24E59E96ED94}" srcOrd="1" destOrd="0" presId="urn:microsoft.com/office/officeart/2005/8/layout/orgChart1"/>
    <dgm:cxn modelId="{724F5869-9765-AA42-87A5-0781EF11D584}" type="presParOf" srcId="{6DD9FF57-46C6-4246-BA0F-24E59E96ED94}" destId="{62CBA120-7A9A-5247-9D47-CC5BDC8045A4}" srcOrd="0" destOrd="0" presId="urn:microsoft.com/office/officeart/2005/8/layout/orgChart1"/>
    <dgm:cxn modelId="{341C60B7-2F89-B944-99F3-95981050AAD7}" type="presParOf" srcId="{62CBA120-7A9A-5247-9D47-CC5BDC8045A4}" destId="{17671158-DD0C-9147-9FD7-0C6EE4945A81}" srcOrd="0" destOrd="0" presId="urn:microsoft.com/office/officeart/2005/8/layout/orgChart1"/>
    <dgm:cxn modelId="{F88D7418-812A-D144-BBC0-202D1A137481}" type="presParOf" srcId="{62CBA120-7A9A-5247-9D47-CC5BDC8045A4}" destId="{616FC9E8-C540-C744-BF21-4D25AA7B38E0}" srcOrd="1" destOrd="0" presId="urn:microsoft.com/office/officeart/2005/8/layout/orgChart1"/>
    <dgm:cxn modelId="{598CB366-4E36-C846-9153-C7D3DBA387FC}" type="presParOf" srcId="{6DD9FF57-46C6-4246-BA0F-24E59E96ED94}" destId="{8F43C827-6044-154F-9133-E76660D13FF8}" srcOrd="1" destOrd="0" presId="urn:microsoft.com/office/officeart/2005/8/layout/orgChart1"/>
    <dgm:cxn modelId="{7990BA59-2029-5D4E-A9F7-6F5FAD73D6DA}" type="presParOf" srcId="{6DD9FF57-46C6-4246-BA0F-24E59E96ED94}" destId="{FEB61485-3658-4F47-AEF9-56B353D67AD6}" srcOrd="2" destOrd="0" presId="urn:microsoft.com/office/officeart/2005/8/layout/orgChart1"/>
    <dgm:cxn modelId="{7E57D73F-0CE4-464A-BCEE-619A47AE8273}" type="presParOf" srcId="{FA159579-35E9-2545-BBC7-483D54D2934B}" destId="{D9E67FA0-1090-5C43-BF44-9F46AA874178}" srcOrd="2" destOrd="0" presId="urn:microsoft.com/office/officeart/2005/8/layout/orgChart1"/>
    <dgm:cxn modelId="{3B93FC55-029E-D546-864F-67ADE2D0B24A}" type="presParOf" srcId="{FA159579-35E9-2545-BBC7-483D54D2934B}" destId="{F9493638-AF14-2142-A2A5-F4409A9A8CAE}" srcOrd="3" destOrd="0" presId="urn:microsoft.com/office/officeart/2005/8/layout/orgChart1"/>
    <dgm:cxn modelId="{2F661A3A-9736-4049-A9BE-8CBD64675FF5}" type="presParOf" srcId="{F9493638-AF14-2142-A2A5-F4409A9A8CAE}" destId="{08555052-7400-B44E-86E4-3676EFBB2560}" srcOrd="0" destOrd="0" presId="urn:microsoft.com/office/officeart/2005/8/layout/orgChart1"/>
    <dgm:cxn modelId="{C9EF5241-58A2-974C-8958-3A2696C2E21D}" type="presParOf" srcId="{08555052-7400-B44E-86E4-3676EFBB2560}" destId="{DBA3F056-6744-CE43-A28E-E99F44D46EC9}" srcOrd="0" destOrd="0" presId="urn:microsoft.com/office/officeart/2005/8/layout/orgChart1"/>
    <dgm:cxn modelId="{A77A4BA4-B3CE-3442-880F-A20F6702FD26}" type="presParOf" srcId="{08555052-7400-B44E-86E4-3676EFBB2560}" destId="{970D0CEF-623F-554D-A755-A78CE31FC639}" srcOrd="1" destOrd="0" presId="urn:microsoft.com/office/officeart/2005/8/layout/orgChart1"/>
    <dgm:cxn modelId="{8798C64A-E37B-014C-9B9C-E3FDD28E4D11}" type="presParOf" srcId="{F9493638-AF14-2142-A2A5-F4409A9A8CAE}" destId="{917EBA85-AF25-F14E-BDEC-FB5188ECC8F8}" srcOrd="1" destOrd="0" presId="urn:microsoft.com/office/officeart/2005/8/layout/orgChart1"/>
    <dgm:cxn modelId="{37292535-7F15-6A42-AFAB-506005322CA9}" type="presParOf" srcId="{F9493638-AF14-2142-A2A5-F4409A9A8CAE}" destId="{1EE5B77F-62FB-424D-8F94-FC31399F0A15}" srcOrd="2" destOrd="0" presId="urn:microsoft.com/office/officeart/2005/8/layout/orgChart1"/>
    <dgm:cxn modelId="{9E656577-B6EA-BA45-9BC0-C8E91442DE9B}" type="presParOf" srcId="{5EDD2348-5BD1-BD4B-85CE-ED4C0B1EDEAA}" destId="{4B023140-FDE6-4040-AF57-495E181A28C5}" srcOrd="2" destOrd="0" presId="urn:microsoft.com/office/officeart/2005/8/layout/orgChart1"/>
    <dgm:cxn modelId="{79AF13A4-A811-2A4C-B243-35AB54E23592}" type="presParOf" srcId="{5EDD2348-5BD1-BD4B-85CE-ED4C0B1EDEAA}" destId="{5D146FF3-FD92-FB44-B950-A45A0B86954E}" srcOrd="3" destOrd="0" presId="urn:microsoft.com/office/officeart/2005/8/layout/orgChart1"/>
    <dgm:cxn modelId="{A942DCA8-9F2B-024C-B6D8-B0F5195C45A8}" type="presParOf" srcId="{5D146FF3-FD92-FB44-B950-A45A0B86954E}" destId="{F49DA80C-B67A-1D4D-865D-B163BAB9414A}" srcOrd="0" destOrd="0" presId="urn:microsoft.com/office/officeart/2005/8/layout/orgChart1"/>
    <dgm:cxn modelId="{317421D3-D8E8-3A4C-8159-38C6ADCDE761}" type="presParOf" srcId="{F49DA80C-B67A-1D4D-865D-B163BAB9414A}" destId="{B04F2F38-CA16-F343-ABAB-E490E517405C}" srcOrd="0" destOrd="0" presId="urn:microsoft.com/office/officeart/2005/8/layout/orgChart1"/>
    <dgm:cxn modelId="{64EDD3AB-A9DA-2A41-AA27-E06B51115ADB}" type="presParOf" srcId="{F49DA80C-B67A-1D4D-865D-B163BAB9414A}" destId="{D1C80547-0A70-CD46-AB2E-64B374DB3AE4}" srcOrd="1" destOrd="0" presId="urn:microsoft.com/office/officeart/2005/8/layout/orgChart1"/>
    <dgm:cxn modelId="{F65C2A36-4D90-C241-8B95-971ED4E7FD13}" type="presParOf" srcId="{5D146FF3-FD92-FB44-B950-A45A0B86954E}" destId="{E18608C8-15BB-F442-9E9F-D5CAF1B95EBA}" srcOrd="1" destOrd="0" presId="urn:microsoft.com/office/officeart/2005/8/layout/orgChart1"/>
    <dgm:cxn modelId="{5C40755A-FA5D-5242-BD9F-8006CC19FF6C}" type="presParOf" srcId="{5D146FF3-FD92-FB44-B950-A45A0B86954E}" destId="{A6906839-A2F7-2143-9A04-B11ED0FD90EA}" srcOrd="2" destOrd="0" presId="urn:microsoft.com/office/officeart/2005/8/layout/orgChart1"/>
    <dgm:cxn modelId="{9F241412-6859-BA4B-997E-6FEA5C1AC2F2}" type="presParOf" srcId="{A6906839-A2F7-2143-9A04-B11ED0FD90EA}" destId="{3F0285A8-41B4-3743-9653-465C043C5360}" srcOrd="0" destOrd="0" presId="urn:microsoft.com/office/officeart/2005/8/layout/orgChart1"/>
    <dgm:cxn modelId="{4E042BC3-3C88-D348-9077-FF89EB002D60}" type="presParOf" srcId="{A6906839-A2F7-2143-9A04-B11ED0FD90EA}" destId="{5263C837-1CE7-4B47-B1C5-A3D7876C80C4}" srcOrd="1" destOrd="0" presId="urn:microsoft.com/office/officeart/2005/8/layout/orgChart1"/>
    <dgm:cxn modelId="{6BC4B39F-EC74-8448-8473-BE084D23170A}" type="presParOf" srcId="{5263C837-1CE7-4B47-B1C5-A3D7876C80C4}" destId="{7DE22DAF-4178-A849-B4FB-F6644306CDEC}" srcOrd="0" destOrd="0" presId="urn:microsoft.com/office/officeart/2005/8/layout/orgChart1"/>
    <dgm:cxn modelId="{2D6A531E-0570-6841-9325-0D5BB639DEB1}" type="presParOf" srcId="{7DE22DAF-4178-A849-B4FB-F6644306CDEC}" destId="{AAE28105-FA92-C74B-8838-31F3D04FEEE2}" srcOrd="0" destOrd="0" presId="urn:microsoft.com/office/officeart/2005/8/layout/orgChart1"/>
    <dgm:cxn modelId="{69F40039-2F1A-0A4A-AB5F-738E04B65DAB}" type="presParOf" srcId="{7DE22DAF-4178-A849-B4FB-F6644306CDEC}" destId="{48BE8484-1B2F-BE45-A167-C8A0DE6637D9}" srcOrd="1" destOrd="0" presId="urn:microsoft.com/office/officeart/2005/8/layout/orgChart1"/>
    <dgm:cxn modelId="{3B35252C-5E5B-0148-8FC2-AA33687C64E5}" type="presParOf" srcId="{5263C837-1CE7-4B47-B1C5-A3D7876C80C4}" destId="{F4487F6B-3D40-AC4E-A908-193898988D6C}" srcOrd="1" destOrd="0" presId="urn:microsoft.com/office/officeart/2005/8/layout/orgChart1"/>
    <dgm:cxn modelId="{CE3864C2-D9E8-FA40-A399-369125DE084C}" type="presParOf" srcId="{5263C837-1CE7-4B47-B1C5-A3D7876C80C4}" destId="{F1EE97D6-2ABE-1744-A039-9FD012F1A36A}" srcOrd="2" destOrd="0" presId="urn:microsoft.com/office/officeart/2005/8/layout/orgChart1"/>
    <dgm:cxn modelId="{021C1B32-1895-354F-9A0E-B5EF44E42DAC}" type="presParOf" srcId="{A6906839-A2F7-2143-9A04-B11ED0FD90EA}" destId="{21308441-883C-E944-A1E1-4FA8EE790FE8}" srcOrd="2" destOrd="0" presId="urn:microsoft.com/office/officeart/2005/8/layout/orgChart1"/>
    <dgm:cxn modelId="{6BDF936F-5576-D440-ACE8-72A4CD2AAD1E}" type="presParOf" srcId="{A6906839-A2F7-2143-9A04-B11ED0FD90EA}" destId="{BF692E0F-EAD3-6949-B298-13048269C310}" srcOrd="3" destOrd="0" presId="urn:microsoft.com/office/officeart/2005/8/layout/orgChart1"/>
    <dgm:cxn modelId="{2AB180C7-1721-3640-8F81-5B98A9E21E63}" type="presParOf" srcId="{BF692E0F-EAD3-6949-B298-13048269C310}" destId="{3F528E3D-6080-F54F-B179-2DA41A20C605}" srcOrd="0" destOrd="0" presId="urn:microsoft.com/office/officeart/2005/8/layout/orgChart1"/>
    <dgm:cxn modelId="{897F0DA1-E3D0-8944-9B51-FD1326BC0BFB}" type="presParOf" srcId="{3F528E3D-6080-F54F-B179-2DA41A20C605}" destId="{65B83962-E6DF-FE48-A58E-975E731E017A}" srcOrd="0" destOrd="0" presId="urn:microsoft.com/office/officeart/2005/8/layout/orgChart1"/>
    <dgm:cxn modelId="{171DE1C8-A86B-B24D-8B02-2F10BB63C8AA}" type="presParOf" srcId="{3F528E3D-6080-F54F-B179-2DA41A20C605}" destId="{C9456546-3282-6B41-9351-A4E25A86D173}" srcOrd="1" destOrd="0" presId="urn:microsoft.com/office/officeart/2005/8/layout/orgChart1"/>
    <dgm:cxn modelId="{35689D24-A2D8-6F4F-BC0A-99AF321C8C81}" type="presParOf" srcId="{BF692E0F-EAD3-6949-B298-13048269C310}" destId="{F265A85D-6B66-9E45-9F55-416329413173}" srcOrd="1" destOrd="0" presId="urn:microsoft.com/office/officeart/2005/8/layout/orgChart1"/>
    <dgm:cxn modelId="{5DFC0C09-BC16-1249-8FA5-FEE824B85039}" type="presParOf" srcId="{BF692E0F-EAD3-6949-B298-13048269C310}" destId="{A30470B1-68B7-4D4C-95F5-70D08E730399}" srcOrd="2" destOrd="0" presId="urn:microsoft.com/office/officeart/2005/8/layout/orgChart1"/>
    <dgm:cxn modelId="{74E0299C-831A-C146-A1FE-E9A53F41BFF9}" type="presParOf" srcId="{A6906839-A2F7-2143-9A04-B11ED0FD90EA}" destId="{E035AFEC-59C9-FB4C-BBC8-4963ADF40425}" srcOrd="4" destOrd="0" presId="urn:microsoft.com/office/officeart/2005/8/layout/orgChart1"/>
    <dgm:cxn modelId="{36085425-F157-CC4F-BC3D-A06DC50A5941}" type="presParOf" srcId="{A6906839-A2F7-2143-9A04-B11ED0FD90EA}" destId="{1E13B8C6-A987-6446-B35E-38090C6FDD65}" srcOrd="5" destOrd="0" presId="urn:microsoft.com/office/officeart/2005/8/layout/orgChart1"/>
    <dgm:cxn modelId="{6E8140D1-3B2D-884D-A398-0A0F2FE03DAF}" type="presParOf" srcId="{1E13B8C6-A987-6446-B35E-38090C6FDD65}" destId="{633DEB8D-CB92-0244-B276-98282992C2E2}" srcOrd="0" destOrd="0" presId="urn:microsoft.com/office/officeart/2005/8/layout/orgChart1"/>
    <dgm:cxn modelId="{6BF04986-49BF-3548-94AF-56DE966F8BE0}" type="presParOf" srcId="{633DEB8D-CB92-0244-B276-98282992C2E2}" destId="{502820DA-1F14-4443-985A-752539208D43}" srcOrd="0" destOrd="0" presId="urn:microsoft.com/office/officeart/2005/8/layout/orgChart1"/>
    <dgm:cxn modelId="{446C81A1-9B0A-104C-837C-F4DBC43C389B}" type="presParOf" srcId="{633DEB8D-CB92-0244-B276-98282992C2E2}" destId="{BA75FB17-4A4F-EE4A-90EB-405AB63666CC}" srcOrd="1" destOrd="0" presId="urn:microsoft.com/office/officeart/2005/8/layout/orgChart1"/>
    <dgm:cxn modelId="{36F960F1-1A0C-1A41-B10C-FE832DA59E62}" type="presParOf" srcId="{1E13B8C6-A987-6446-B35E-38090C6FDD65}" destId="{957E15D3-5B2E-6246-A796-B5EF0A11C73B}" srcOrd="1" destOrd="0" presId="urn:microsoft.com/office/officeart/2005/8/layout/orgChart1"/>
    <dgm:cxn modelId="{7C7B6F65-F96C-9A4A-A680-287EEFC46600}" type="presParOf" srcId="{1E13B8C6-A987-6446-B35E-38090C6FDD65}" destId="{EF394BB4-C240-954E-82E1-DB8C9CA45F03}" srcOrd="2" destOrd="0" presId="urn:microsoft.com/office/officeart/2005/8/layout/orgChart1"/>
    <dgm:cxn modelId="{7F093404-F145-BD43-8E6F-325A9910BED5}" type="presParOf" srcId="{A6906839-A2F7-2143-9A04-B11ED0FD90EA}" destId="{C7EF494E-860B-954D-ABE2-8769EAED0F77}" srcOrd="6" destOrd="0" presId="urn:microsoft.com/office/officeart/2005/8/layout/orgChart1"/>
    <dgm:cxn modelId="{69774AE1-A951-9D40-8C0E-074359EA2265}" type="presParOf" srcId="{A6906839-A2F7-2143-9A04-B11ED0FD90EA}" destId="{51C0EC47-ED77-9B44-B27F-B85A4F1B8A8F}" srcOrd="7" destOrd="0" presId="urn:microsoft.com/office/officeart/2005/8/layout/orgChart1"/>
    <dgm:cxn modelId="{649170F7-5BC6-D847-9C26-E08C53755D16}" type="presParOf" srcId="{51C0EC47-ED77-9B44-B27F-B85A4F1B8A8F}" destId="{AA562B13-649F-D84B-818C-502BC63C68AD}" srcOrd="0" destOrd="0" presId="urn:microsoft.com/office/officeart/2005/8/layout/orgChart1"/>
    <dgm:cxn modelId="{3A5DB1A4-01DA-DD4B-9F6F-0636F9E5FB0E}" type="presParOf" srcId="{AA562B13-649F-D84B-818C-502BC63C68AD}" destId="{676D82CF-419D-DF4F-BEC8-5AB028D51E0A}" srcOrd="0" destOrd="0" presId="urn:microsoft.com/office/officeart/2005/8/layout/orgChart1"/>
    <dgm:cxn modelId="{91B5B07A-102A-724F-8137-1EA296C397C2}" type="presParOf" srcId="{AA562B13-649F-D84B-818C-502BC63C68AD}" destId="{B45989DD-246B-9149-8509-7CC7CC7F14C4}" srcOrd="1" destOrd="0" presId="urn:microsoft.com/office/officeart/2005/8/layout/orgChart1"/>
    <dgm:cxn modelId="{A6BDCB6E-6E38-6B40-A0DC-403EA552FCD3}" type="presParOf" srcId="{51C0EC47-ED77-9B44-B27F-B85A4F1B8A8F}" destId="{B0F37BE8-E0DA-C144-8460-9CEDF9EB343E}" srcOrd="1" destOrd="0" presId="urn:microsoft.com/office/officeart/2005/8/layout/orgChart1"/>
    <dgm:cxn modelId="{D42BB259-3797-C54F-B365-AFFB20DA9FC9}" type="presParOf" srcId="{51C0EC47-ED77-9B44-B27F-B85A4F1B8A8F}" destId="{A8611E4A-33FE-A743-AF20-0410D7DF30DF}" srcOrd="2" destOrd="0" presId="urn:microsoft.com/office/officeart/2005/8/layout/orgChart1"/>
    <dgm:cxn modelId="{97A0F785-E91F-664A-B228-A9AD2B19F23C}" type="presParOf" srcId="{A6906839-A2F7-2143-9A04-B11ED0FD90EA}" destId="{1A095328-8E1D-704C-BCDF-39A381B04931}" srcOrd="8" destOrd="0" presId="urn:microsoft.com/office/officeart/2005/8/layout/orgChart1"/>
    <dgm:cxn modelId="{CCE597FD-F8CC-6645-BCE4-BBF2E6CEF68A}" type="presParOf" srcId="{A6906839-A2F7-2143-9A04-B11ED0FD90EA}" destId="{63AA4E1D-8F5B-1146-8061-F71BC6B3AC09}" srcOrd="9" destOrd="0" presId="urn:microsoft.com/office/officeart/2005/8/layout/orgChart1"/>
    <dgm:cxn modelId="{25C1D2F4-2CF1-F040-8AF9-A9CCF94B2FB0}" type="presParOf" srcId="{63AA4E1D-8F5B-1146-8061-F71BC6B3AC09}" destId="{6631BB85-4649-0645-AD98-2DEE8284F719}" srcOrd="0" destOrd="0" presId="urn:microsoft.com/office/officeart/2005/8/layout/orgChart1"/>
    <dgm:cxn modelId="{CF48421E-4DA3-9A49-9757-A22F14623F86}" type="presParOf" srcId="{6631BB85-4649-0645-AD98-2DEE8284F719}" destId="{467464F7-F32B-AA48-835B-8D1956D1C0C7}" srcOrd="0" destOrd="0" presId="urn:microsoft.com/office/officeart/2005/8/layout/orgChart1"/>
    <dgm:cxn modelId="{AF0A00F6-226D-214A-861D-3B28C94E2951}" type="presParOf" srcId="{6631BB85-4649-0645-AD98-2DEE8284F719}" destId="{3DE04AB0-4127-7743-AC5D-DC7345D194BE}" srcOrd="1" destOrd="0" presId="urn:microsoft.com/office/officeart/2005/8/layout/orgChart1"/>
    <dgm:cxn modelId="{5B8E9E63-8720-7845-8589-455503EE80FE}" type="presParOf" srcId="{63AA4E1D-8F5B-1146-8061-F71BC6B3AC09}" destId="{4A132444-4EBA-FD43-B41E-85276521AD92}" srcOrd="1" destOrd="0" presId="urn:microsoft.com/office/officeart/2005/8/layout/orgChart1"/>
    <dgm:cxn modelId="{D5C5CB2D-EF6F-C24A-B167-14C436D10BB1}" type="presParOf" srcId="{63AA4E1D-8F5B-1146-8061-F71BC6B3AC09}" destId="{CA69B248-E1C8-8D4C-813A-3A006FB20D9B}" srcOrd="2" destOrd="0" presId="urn:microsoft.com/office/officeart/2005/8/layout/orgChart1"/>
    <dgm:cxn modelId="{6B0EAC5E-6BC5-8242-9393-51E44CA9ECD6}" type="presParOf" srcId="{5EDD2348-5BD1-BD4B-85CE-ED4C0B1EDEAA}" destId="{DA312616-06C0-C74D-AEC6-2359318A0D65}" srcOrd="4" destOrd="0" presId="urn:microsoft.com/office/officeart/2005/8/layout/orgChart1"/>
    <dgm:cxn modelId="{2AB7C2EA-2381-F046-B9E7-93F4C6760790}" type="presParOf" srcId="{5EDD2348-5BD1-BD4B-85CE-ED4C0B1EDEAA}" destId="{F783C6E9-D710-984C-93B6-76C684795F78}" srcOrd="5" destOrd="0" presId="urn:microsoft.com/office/officeart/2005/8/layout/orgChart1"/>
    <dgm:cxn modelId="{7B8C272F-6481-B347-9753-03B952B19960}" type="presParOf" srcId="{F783C6E9-D710-984C-93B6-76C684795F78}" destId="{47DBE037-2231-5D4D-B9B8-EBDA5C6B9ACC}" srcOrd="0" destOrd="0" presId="urn:microsoft.com/office/officeart/2005/8/layout/orgChart1"/>
    <dgm:cxn modelId="{3CEF6BCF-0FEB-9145-8FEA-01F5BFDDA635}" type="presParOf" srcId="{47DBE037-2231-5D4D-B9B8-EBDA5C6B9ACC}" destId="{B185C78E-6079-3A41-BA27-FCA5A885EC47}" srcOrd="0" destOrd="0" presId="urn:microsoft.com/office/officeart/2005/8/layout/orgChart1"/>
    <dgm:cxn modelId="{3FF129AB-5096-3246-AC87-23B67234DFD5}" type="presParOf" srcId="{47DBE037-2231-5D4D-B9B8-EBDA5C6B9ACC}" destId="{BF91C2AF-E01F-5C44-BC76-616AA237476B}" srcOrd="1" destOrd="0" presId="urn:microsoft.com/office/officeart/2005/8/layout/orgChart1"/>
    <dgm:cxn modelId="{4795B8F3-7F6B-8246-9A54-37095D88C72E}" type="presParOf" srcId="{F783C6E9-D710-984C-93B6-76C684795F78}" destId="{082A70C7-56C9-BD46-A317-639322F0298B}" srcOrd="1" destOrd="0" presId="urn:microsoft.com/office/officeart/2005/8/layout/orgChart1"/>
    <dgm:cxn modelId="{CE6C45E6-CC46-BE42-AA07-E465EB4B1AA3}" type="presParOf" srcId="{F783C6E9-D710-984C-93B6-76C684795F78}" destId="{C1174937-9F2A-0F44-83E4-5A005E2C93EA}" srcOrd="2" destOrd="0" presId="urn:microsoft.com/office/officeart/2005/8/layout/orgChart1"/>
    <dgm:cxn modelId="{B8EED5EF-1A22-5641-B1BE-EE1789067478}" type="presParOf" srcId="{5EDD2348-5BD1-BD4B-85CE-ED4C0B1EDEAA}" destId="{C85B9B31-D7F8-3849-8D43-CF74519D9C78}" srcOrd="6" destOrd="0" presId="urn:microsoft.com/office/officeart/2005/8/layout/orgChart1"/>
    <dgm:cxn modelId="{8A62A9F1-AA77-9A46-8E43-F4C621B568FA}" type="presParOf" srcId="{5EDD2348-5BD1-BD4B-85CE-ED4C0B1EDEAA}" destId="{0E54C6FC-90C6-6141-B1B3-AE6823C6DAEB}" srcOrd="7" destOrd="0" presId="urn:microsoft.com/office/officeart/2005/8/layout/orgChart1"/>
    <dgm:cxn modelId="{524864E9-78BE-CA4D-A518-6D782902502D}" type="presParOf" srcId="{0E54C6FC-90C6-6141-B1B3-AE6823C6DAEB}" destId="{B0B84C22-0720-3D49-B9CE-E8D536F3CA39}" srcOrd="0" destOrd="0" presId="urn:microsoft.com/office/officeart/2005/8/layout/orgChart1"/>
    <dgm:cxn modelId="{28A2DE29-6A09-4749-86B2-20C6543F9AF2}" type="presParOf" srcId="{B0B84C22-0720-3D49-B9CE-E8D536F3CA39}" destId="{66A330A4-AB25-0341-AA47-72E968E32717}" srcOrd="0" destOrd="0" presId="urn:microsoft.com/office/officeart/2005/8/layout/orgChart1"/>
    <dgm:cxn modelId="{834ADF51-10E1-B649-B3B4-FF41954C94A0}" type="presParOf" srcId="{B0B84C22-0720-3D49-B9CE-E8D536F3CA39}" destId="{AC044DD4-4FEA-5742-87E4-0BA016AE9AF3}" srcOrd="1" destOrd="0" presId="urn:microsoft.com/office/officeart/2005/8/layout/orgChart1"/>
    <dgm:cxn modelId="{C3DDEEF8-C7CB-A040-95F5-972C18712C04}" type="presParOf" srcId="{0E54C6FC-90C6-6141-B1B3-AE6823C6DAEB}" destId="{B70F1F4F-229F-8A41-8E91-1FB26F490A77}" srcOrd="1" destOrd="0" presId="urn:microsoft.com/office/officeart/2005/8/layout/orgChart1"/>
    <dgm:cxn modelId="{391DE8F2-DF81-AE4B-A9D2-59749F27DFE9}" type="presParOf" srcId="{0E54C6FC-90C6-6141-B1B3-AE6823C6DAEB}" destId="{F7C6C849-3F90-A34B-9ACD-1B0237FC359D}" srcOrd="2" destOrd="0" presId="urn:microsoft.com/office/officeart/2005/8/layout/orgChart1"/>
    <dgm:cxn modelId="{B636BE2C-8A86-8442-BC51-E48624EA378E}" type="presParOf" srcId="{88470C56-8006-3549-9E25-A0D7090867FF}" destId="{84F33BFC-31B9-364C-A63B-BED8DE0F8D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1D372D-BC7D-124D-98B5-98338DB94E5E}" type="doc">
      <dgm:prSet loTypeId="urn:microsoft.com/office/officeart/2005/8/layout/orgChart1" loCatId="hierarchy" qsTypeId="urn:microsoft.com/office/officeart/2005/8/quickstyle/3d4" qsCatId="3D" csTypeId="urn:microsoft.com/office/officeart/2005/8/colors/colorful2" csCatId="colorful" phldr="1"/>
      <dgm:spPr/>
    </dgm:pt>
    <dgm:pt modelId="{C4751330-38D9-094F-983A-309B7DE1A96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C92D4023-850B-0C4E-9827-590D615EE4A9}" type="parTrans" cxnId="{567174FB-E36E-F34F-8933-6DE3ECDF87A8}">
      <dgm:prSet/>
      <dgm:spPr/>
      <dgm:t>
        <a:bodyPr/>
        <a:lstStyle/>
        <a:p>
          <a:endParaRPr lang="el-GR"/>
        </a:p>
      </dgm:t>
    </dgm:pt>
    <dgm:pt modelId="{7EB7D501-7736-044D-9BE3-02254CE1E3EC}" type="sibTrans" cxnId="{567174FB-E36E-F34F-8933-6DE3ECDF87A8}">
      <dgm:prSet/>
      <dgm:spPr/>
      <dgm:t>
        <a:bodyPr/>
        <a:lstStyle/>
        <a:p>
          <a:endParaRPr lang="el-GR"/>
        </a:p>
      </dgm:t>
    </dgm:pt>
    <dgm:pt modelId="{CAD0B15E-045D-8547-9B41-AB004470CD5D}">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948CE3B1-B951-8245-AF63-318E62B4CC8E}" type="parTrans" cxnId="{BB3D6E62-A0E4-DE48-8B10-66F2A1828280}">
      <dgm:prSet/>
      <dgm:spPr/>
      <dgm:t>
        <a:bodyPr/>
        <a:lstStyle/>
        <a:p>
          <a:endParaRPr lang="el-GR"/>
        </a:p>
      </dgm:t>
    </dgm:pt>
    <dgm:pt modelId="{AC8BBF51-88D6-7745-BEC3-CA4AB71EBB92}" type="sibTrans" cxnId="{BB3D6E62-A0E4-DE48-8B10-66F2A1828280}">
      <dgm:prSet/>
      <dgm:spPr/>
      <dgm:t>
        <a:bodyPr/>
        <a:lstStyle/>
        <a:p>
          <a:endParaRPr lang="el-GR"/>
        </a:p>
      </dgm:t>
    </dgm:pt>
    <dgm:pt modelId="{DD610902-D8AC-204A-94A9-EE2BA7BC40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Γραμματική</a:t>
          </a:r>
        </a:p>
      </dgm:t>
    </dgm:pt>
    <dgm:pt modelId="{9CC21C0A-F8DE-9A49-9775-484B7F0B7173}" type="parTrans" cxnId="{9F9F56E8-7400-B844-ABBE-5D6A8D4D3546}">
      <dgm:prSet/>
      <dgm:spPr/>
      <dgm:t>
        <a:bodyPr/>
        <a:lstStyle/>
        <a:p>
          <a:endParaRPr lang="el-GR"/>
        </a:p>
      </dgm:t>
    </dgm:pt>
    <dgm:pt modelId="{3C35EB71-B073-3F4F-862F-F8037DFC81AF}" type="sibTrans" cxnId="{9F9F56E8-7400-B844-ABBE-5D6A8D4D3546}">
      <dgm:prSet/>
      <dgm:spPr/>
      <dgm:t>
        <a:bodyPr/>
        <a:lstStyle/>
        <a:p>
          <a:endParaRPr lang="el-GR"/>
        </a:p>
      </dgm:t>
    </dgm:pt>
    <dgm:pt modelId="{541AC575-8D96-1146-9A97-983C7D8ACE8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gm:t>
    </dgm:pt>
    <dgm:pt modelId="{3309A7EE-E470-E243-A2DD-98B4184A3991}" type="parTrans" cxnId="{1639104E-9F76-A44E-AECE-6F3D89D9831F}">
      <dgm:prSet/>
      <dgm:spPr/>
      <dgm:t>
        <a:bodyPr/>
        <a:lstStyle/>
        <a:p>
          <a:endParaRPr lang="el-GR"/>
        </a:p>
      </dgm:t>
    </dgm:pt>
    <dgm:pt modelId="{305D1D11-24F8-A343-B218-A65F8870882B}" type="sibTrans" cxnId="{1639104E-9F76-A44E-AECE-6F3D89D9831F}">
      <dgm:prSet/>
      <dgm:spPr/>
      <dgm:t>
        <a:bodyPr/>
        <a:lstStyle/>
        <a:p>
          <a:endParaRPr lang="el-GR"/>
        </a:p>
      </dgm:t>
    </dgm:pt>
    <dgm:pt modelId="{C17A8693-6E34-8C42-BE87-55C1875DDCD2}">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2569D454-281C-B449-B564-6A3A0E080FB8}" type="parTrans" cxnId="{B16F176D-662A-AF42-AF45-BA456AD54CC4}">
      <dgm:prSet/>
      <dgm:spPr/>
      <dgm:t>
        <a:bodyPr/>
        <a:lstStyle/>
        <a:p>
          <a:endParaRPr lang="el-GR"/>
        </a:p>
      </dgm:t>
    </dgm:pt>
    <dgm:pt modelId="{EF6A8C5A-7BDC-9848-962B-415B80FA20E2}" type="sibTrans" cxnId="{B16F176D-662A-AF42-AF45-BA456AD54CC4}">
      <dgm:prSet/>
      <dgm:spPr/>
      <dgm:t>
        <a:bodyPr/>
        <a:lstStyle/>
        <a:p>
          <a:endParaRPr lang="el-GR"/>
        </a:p>
      </dgm:t>
    </dgm:pt>
    <dgm:pt modelId="{506EDE92-3BFF-2F48-8B36-304D10DC6E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gm:t>
    </dgm:pt>
    <dgm:pt modelId="{85AEB9A7-74E5-B947-B0A8-F7B5646BE16C}" type="parTrans" cxnId="{2F01AEBC-CCEB-7C47-AA82-4314D9281308}">
      <dgm:prSet/>
      <dgm:spPr/>
      <dgm:t>
        <a:bodyPr/>
        <a:lstStyle/>
        <a:p>
          <a:endParaRPr lang="el-GR"/>
        </a:p>
      </dgm:t>
    </dgm:pt>
    <dgm:pt modelId="{C90F64B7-9F2D-FA46-BBB5-AE11CD4EA7FD}" type="sibTrans" cxnId="{2F01AEBC-CCEB-7C47-AA82-4314D9281308}">
      <dgm:prSet/>
      <dgm:spPr/>
      <dgm:t>
        <a:bodyPr/>
        <a:lstStyle/>
        <a:p>
          <a:endParaRPr lang="el-GR"/>
        </a:p>
      </dgm:t>
    </dgm:pt>
    <dgm:pt modelId="{617B510A-3B28-394C-82BC-2A83B739C04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Ψυχολογία</a:t>
          </a:r>
        </a:p>
      </dgm:t>
    </dgm:pt>
    <dgm:pt modelId="{0EE8D799-4F3C-4E4A-9652-607DD11B5B97}" type="parTrans" cxnId="{228616FA-6973-5543-803E-D2FCA1D1FF83}">
      <dgm:prSet/>
      <dgm:spPr/>
      <dgm:t>
        <a:bodyPr/>
        <a:lstStyle/>
        <a:p>
          <a:endParaRPr lang="el-GR"/>
        </a:p>
      </dgm:t>
    </dgm:pt>
    <dgm:pt modelId="{49ECDE6A-8140-8642-BA8F-D17CC9EA298B}" type="sibTrans" cxnId="{228616FA-6973-5543-803E-D2FCA1D1FF83}">
      <dgm:prSet/>
      <dgm:spPr/>
      <dgm:t>
        <a:bodyPr/>
        <a:lstStyle/>
        <a:p>
          <a:endParaRPr lang="el-GR"/>
        </a:p>
      </dgm:t>
    </dgm:pt>
    <dgm:pt modelId="{B5D709C4-BD09-FF4F-99CE-31B11222C96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Συνδετισμός</a:t>
          </a:r>
        </a:p>
      </dgm:t>
    </dgm:pt>
    <dgm:pt modelId="{91D1C748-CD6D-BB4E-9C1F-D7377AD7CF9A}" type="parTrans" cxnId="{65054482-A356-A84A-B3EC-67CC9D1C52DA}">
      <dgm:prSet/>
      <dgm:spPr/>
      <dgm:t>
        <a:bodyPr/>
        <a:lstStyle/>
        <a:p>
          <a:endParaRPr lang="el-GR"/>
        </a:p>
      </dgm:t>
    </dgm:pt>
    <dgm:pt modelId="{1ACF6753-737F-054D-926C-9D12B1E81C4B}" type="sibTrans" cxnId="{65054482-A356-A84A-B3EC-67CC9D1C52DA}">
      <dgm:prSet/>
      <dgm:spPr/>
      <dgm:t>
        <a:bodyPr/>
        <a:lstStyle/>
        <a:p>
          <a:endParaRPr lang="el-GR"/>
        </a:p>
      </dgm:t>
    </dgm:pt>
    <dgm:pt modelId="{6FC3218B-571A-1E40-973C-7793BB61ADA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gm:t>
    </dgm:pt>
    <dgm:pt modelId="{5ECC5A33-15BE-EE43-9C35-AD83C65ED184}" type="parTrans" cxnId="{23161F64-9C91-F745-8B0F-26898825FBF9}">
      <dgm:prSet/>
      <dgm:spPr/>
      <dgm:t>
        <a:bodyPr/>
        <a:lstStyle/>
        <a:p>
          <a:endParaRPr lang="el-GR"/>
        </a:p>
      </dgm:t>
    </dgm:pt>
    <dgm:pt modelId="{D3FC2450-37B4-4F4B-AC08-414A81CD132D}" type="sibTrans" cxnId="{23161F64-9C91-F745-8B0F-26898825FBF9}">
      <dgm:prSet/>
      <dgm:spPr/>
      <dgm:t>
        <a:bodyPr/>
        <a:lstStyle/>
        <a:p>
          <a:endParaRPr lang="el-GR"/>
        </a:p>
      </dgm:t>
    </dgm:pt>
    <dgm:pt modelId="{27D667A7-4CE6-7F40-BF4F-F2197855C72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Μοντέλο</a:t>
          </a:r>
        </a:p>
      </dgm:t>
    </dgm:pt>
    <dgm:pt modelId="{C3543CE0-DAD1-B942-9F66-61A2CE0C8C1E}" type="parTrans" cxnId="{6C124FF3-07C9-B849-928D-9ED0AAD1B1E0}">
      <dgm:prSet/>
      <dgm:spPr/>
      <dgm:t>
        <a:bodyPr/>
        <a:lstStyle/>
        <a:p>
          <a:endParaRPr lang="el-GR"/>
        </a:p>
      </dgm:t>
    </dgm:pt>
    <dgm:pt modelId="{85BC2CE2-FF38-DA42-AE6D-33549ECC465C}" type="sibTrans" cxnId="{6C124FF3-07C9-B849-928D-9ED0AAD1B1E0}">
      <dgm:prSet/>
      <dgm:spPr/>
      <dgm:t>
        <a:bodyPr/>
        <a:lstStyle/>
        <a:p>
          <a:endParaRPr lang="el-GR"/>
        </a:p>
      </dgm:t>
    </dgm:pt>
    <dgm:pt modelId="{F56E9B28-1F5D-8042-A060-D2B631FA482B}">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solidFill>
                <a:schemeClr val="tx1"/>
              </a:solidFill>
              <a:effectLst/>
              <a:latin typeface="Garamond" panose="02020404030301010803" pitchFamily="18" charset="0"/>
              <a:cs typeface="Arial" panose="020B0604020202020204" pitchFamily="34" charset="0"/>
            </a:rPr>
            <a:t>Διαδραστική</a:t>
          </a:r>
          <a:endPar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θεώρηση</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FA9F8D29-2233-3B49-8070-95E6D71558D6}" type="parTrans" cxnId="{3BCF86B7-915C-C045-8E7B-393177BDB57C}">
      <dgm:prSet/>
      <dgm:spPr/>
      <dgm:t>
        <a:bodyPr/>
        <a:lstStyle/>
        <a:p>
          <a:endParaRPr lang="el-GR"/>
        </a:p>
      </dgm:t>
    </dgm:pt>
    <dgm:pt modelId="{735816E8-5BDD-5541-A272-78DD0547EA82}" type="sibTrans" cxnId="{3BCF86B7-915C-C045-8E7B-393177BDB57C}">
      <dgm:prSet/>
      <dgm:spPr/>
      <dgm:t>
        <a:bodyPr/>
        <a:lstStyle/>
        <a:p>
          <a:endParaRPr lang="el-GR"/>
        </a:p>
      </dgm:t>
    </dgm:pt>
    <dgm:pt modelId="{E5F162EE-510A-D84F-8062-739C88B9ED6A}">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BF24EE1C-2F95-414F-A219-38DE7267BEE1}" type="parTrans" cxnId="{E18F4F60-4CBB-864C-9BD8-D8602B00332F}">
      <dgm:prSet/>
      <dgm:spPr/>
      <dgm:t>
        <a:bodyPr/>
        <a:lstStyle/>
        <a:p>
          <a:endParaRPr lang="el-GR"/>
        </a:p>
      </dgm:t>
    </dgm:pt>
    <dgm:pt modelId="{7ABF8E6B-2C03-2F4D-9BC6-63E0BEF691A2}" type="sibTrans" cxnId="{E18F4F60-4CBB-864C-9BD8-D8602B00332F}">
      <dgm:prSet/>
      <dgm:spPr/>
      <dgm:t>
        <a:bodyPr/>
        <a:lstStyle/>
        <a:p>
          <a:endParaRPr lang="el-GR"/>
        </a:p>
      </dgm:t>
    </dgm:pt>
    <dgm:pt modelId="{70980A21-17DF-F24C-8F24-DEDF610B2AEE}" type="pres">
      <dgm:prSet presAssocID="{581D372D-BC7D-124D-98B5-98338DB94E5E}" presName="hierChild1" presStyleCnt="0">
        <dgm:presLayoutVars>
          <dgm:orgChart val="1"/>
          <dgm:chPref val="1"/>
          <dgm:dir/>
          <dgm:animOne val="branch"/>
          <dgm:animLvl val="lvl"/>
          <dgm:resizeHandles/>
        </dgm:presLayoutVars>
      </dgm:prSet>
      <dgm:spPr/>
    </dgm:pt>
    <dgm:pt modelId="{88470C56-8006-3549-9E25-A0D7090867FF}" type="pres">
      <dgm:prSet presAssocID="{C4751330-38D9-094F-983A-309B7DE1A960}" presName="hierRoot1" presStyleCnt="0">
        <dgm:presLayoutVars>
          <dgm:hierBranch/>
        </dgm:presLayoutVars>
      </dgm:prSet>
      <dgm:spPr/>
    </dgm:pt>
    <dgm:pt modelId="{F77BFAC6-0967-A047-90A4-A80A5ED4FCFB}" type="pres">
      <dgm:prSet presAssocID="{C4751330-38D9-094F-983A-309B7DE1A960}" presName="rootComposite1" presStyleCnt="0"/>
      <dgm:spPr/>
    </dgm:pt>
    <dgm:pt modelId="{F83C6BE1-E788-3D49-9EB7-9E6593E31C32}" type="pres">
      <dgm:prSet presAssocID="{C4751330-38D9-094F-983A-309B7DE1A960}" presName="rootText1" presStyleLbl="node0" presStyleIdx="0" presStyleCnt="1">
        <dgm:presLayoutVars>
          <dgm:chPref val="3"/>
        </dgm:presLayoutVars>
      </dgm:prSet>
      <dgm:spPr/>
    </dgm:pt>
    <dgm:pt modelId="{7863203B-E372-FB42-9DB4-2264F592E17F}" type="pres">
      <dgm:prSet presAssocID="{C4751330-38D9-094F-983A-309B7DE1A960}" presName="rootConnector1" presStyleLbl="node1" presStyleIdx="0" presStyleCnt="0"/>
      <dgm:spPr/>
    </dgm:pt>
    <dgm:pt modelId="{5EDD2348-5BD1-BD4B-85CE-ED4C0B1EDEAA}" type="pres">
      <dgm:prSet presAssocID="{C4751330-38D9-094F-983A-309B7DE1A960}" presName="hierChild2" presStyleCnt="0"/>
      <dgm:spPr/>
    </dgm:pt>
    <dgm:pt modelId="{EB6D4E13-DD2B-6E4D-9542-30A41C0BE1D0}" type="pres">
      <dgm:prSet presAssocID="{948CE3B1-B951-8245-AF63-318E62B4CC8E}" presName="Name35" presStyleLbl="parChTrans1D2" presStyleIdx="0" presStyleCnt="4"/>
      <dgm:spPr/>
    </dgm:pt>
    <dgm:pt modelId="{C2D95614-6E4C-2244-AD9E-464759816DF8}" type="pres">
      <dgm:prSet presAssocID="{CAD0B15E-045D-8547-9B41-AB004470CD5D}" presName="hierRoot2" presStyleCnt="0">
        <dgm:presLayoutVars>
          <dgm:hierBranch/>
        </dgm:presLayoutVars>
      </dgm:prSet>
      <dgm:spPr/>
    </dgm:pt>
    <dgm:pt modelId="{772915BD-55B5-3349-879D-72E554F0EB64}" type="pres">
      <dgm:prSet presAssocID="{CAD0B15E-045D-8547-9B41-AB004470CD5D}" presName="rootComposite" presStyleCnt="0"/>
      <dgm:spPr/>
    </dgm:pt>
    <dgm:pt modelId="{62A1324E-9E27-1C49-ADD3-50548CFCE5FE}" type="pres">
      <dgm:prSet presAssocID="{CAD0B15E-045D-8547-9B41-AB004470CD5D}" presName="rootText" presStyleLbl="node2" presStyleIdx="0" presStyleCnt="4">
        <dgm:presLayoutVars>
          <dgm:chPref val="3"/>
        </dgm:presLayoutVars>
      </dgm:prSet>
      <dgm:spPr/>
    </dgm:pt>
    <dgm:pt modelId="{ADF8558A-9AC5-E64F-9364-4A08FC0D3562}" type="pres">
      <dgm:prSet presAssocID="{CAD0B15E-045D-8547-9B41-AB004470CD5D}" presName="rootConnector" presStyleLbl="node2" presStyleIdx="0" presStyleCnt="4"/>
      <dgm:spPr/>
    </dgm:pt>
    <dgm:pt modelId="{C882FA01-DFF9-9342-A0E5-C2F36785A007}" type="pres">
      <dgm:prSet presAssocID="{CAD0B15E-045D-8547-9B41-AB004470CD5D}" presName="hierChild4" presStyleCnt="0"/>
      <dgm:spPr/>
    </dgm:pt>
    <dgm:pt modelId="{FA159579-35E9-2545-BBC7-483D54D2934B}" type="pres">
      <dgm:prSet presAssocID="{CAD0B15E-045D-8547-9B41-AB004470CD5D}" presName="hierChild5" presStyleCnt="0"/>
      <dgm:spPr/>
    </dgm:pt>
    <dgm:pt modelId="{14F0AF10-8FFD-D74E-BE01-7CB757C85350}" type="pres">
      <dgm:prSet presAssocID="{9CC21C0A-F8DE-9A49-9775-484B7F0B7173}" presName="Name111" presStyleLbl="parChTrans1D3" presStyleIdx="0" presStyleCnt="7"/>
      <dgm:spPr/>
    </dgm:pt>
    <dgm:pt modelId="{6DD9FF57-46C6-4246-BA0F-24E59E96ED94}" type="pres">
      <dgm:prSet presAssocID="{DD610902-D8AC-204A-94A9-EE2BA7BC404F}" presName="hierRoot3" presStyleCnt="0">
        <dgm:presLayoutVars>
          <dgm:hierBranch/>
        </dgm:presLayoutVars>
      </dgm:prSet>
      <dgm:spPr/>
    </dgm:pt>
    <dgm:pt modelId="{62CBA120-7A9A-5247-9D47-CC5BDC8045A4}" type="pres">
      <dgm:prSet presAssocID="{DD610902-D8AC-204A-94A9-EE2BA7BC404F}" presName="rootComposite3" presStyleCnt="0"/>
      <dgm:spPr/>
    </dgm:pt>
    <dgm:pt modelId="{17671158-DD0C-9147-9FD7-0C6EE4945A81}" type="pres">
      <dgm:prSet presAssocID="{DD610902-D8AC-204A-94A9-EE2BA7BC404F}" presName="rootText3" presStyleLbl="asst2" presStyleIdx="0" presStyleCnt="7">
        <dgm:presLayoutVars>
          <dgm:chPref val="3"/>
        </dgm:presLayoutVars>
      </dgm:prSet>
      <dgm:spPr/>
    </dgm:pt>
    <dgm:pt modelId="{616FC9E8-C540-C744-BF21-4D25AA7B38E0}" type="pres">
      <dgm:prSet presAssocID="{DD610902-D8AC-204A-94A9-EE2BA7BC404F}" presName="rootConnector3" presStyleLbl="asst2" presStyleIdx="0" presStyleCnt="7"/>
      <dgm:spPr/>
    </dgm:pt>
    <dgm:pt modelId="{8F43C827-6044-154F-9133-E76660D13FF8}" type="pres">
      <dgm:prSet presAssocID="{DD610902-D8AC-204A-94A9-EE2BA7BC404F}" presName="hierChild6" presStyleCnt="0"/>
      <dgm:spPr/>
    </dgm:pt>
    <dgm:pt modelId="{FEB61485-3658-4F47-AEF9-56B353D67AD6}" type="pres">
      <dgm:prSet presAssocID="{DD610902-D8AC-204A-94A9-EE2BA7BC404F}" presName="hierChild7" presStyleCnt="0"/>
      <dgm:spPr/>
    </dgm:pt>
    <dgm:pt modelId="{D9E67FA0-1090-5C43-BF44-9F46AA874178}" type="pres">
      <dgm:prSet presAssocID="{3309A7EE-E470-E243-A2DD-98B4184A3991}" presName="Name111" presStyleLbl="parChTrans1D3" presStyleIdx="1" presStyleCnt="7"/>
      <dgm:spPr/>
    </dgm:pt>
    <dgm:pt modelId="{F9493638-AF14-2142-A2A5-F4409A9A8CAE}" type="pres">
      <dgm:prSet presAssocID="{541AC575-8D96-1146-9A97-983C7D8ACE81}" presName="hierRoot3" presStyleCnt="0">
        <dgm:presLayoutVars>
          <dgm:hierBranch/>
        </dgm:presLayoutVars>
      </dgm:prSet>
      <dgm:spPr/>
    </dgm:pt>
    <dgm:pt modelId="{08555052-7400-B44E-86E4-3676EFBB2560}" type="pres">
      <dgm:prSet presAssocID="{541AC575-8D96-1146-9A97-983C7D8ACE81}" presName="rootComposite3" presStyleCnt="0"/>
      <dgm:spPr/>
    </dgm:pt>
    <dgm:pt modelId="{DBA3F056-6744-CE43-A28E-E99F44D46EC9}" type="pres">
      <dgm:prSet presAssocID="{541AC575-8D96-1146-9A97-983C7D8ACE81}" presName="rootText3" presStyleLbl="asst2" presStyleIdx="1" presStyleCnt="7">
        <dgm:presLayoutVars>
          <dgm:chPref val="3"/>
        </dgm:presLayoutVars>
      </dgm:prSet>
      <dgm:spPr/>
    </dgm:pt>
    <dgm:pt modelId="{970D0CEF-623F-554D-A755-A78CE31FC639}" type="pres">
      <dgm:prSet presAssocID="{541AC575-8D96-1146-9A97-983C7D8ACE81}" presName="rootConnector3" presStyleLbl="asst2" presStyleIdx="1" presStyleCnt="7"/>
      <dgm:spPr/>
    </dgm:pt>
    <dgm:pt modelId="{917EBA85-AF25-F14E-BDEC-FB5188ECC8F8}" type="pres">
      <dgm:prSet presAssocID="{541AC575-8D96-1146-9A97-983C7D8ACE81}" presName="hierChild6" presStyleCnt="0"/>
      <dgm:spPr/>
    </dgm:pt>
    <dgm:pt modelId="{1EE5B77F-62FB-424D-8F94-FC31399F0A15}" type="pres">
      <dgm:prSet presAssocID="{541AC575-8D96-1146-9A97-983C7D8ACE81}" presName="hierChild7" presStyleCnt="0"/>
      <dgm:spPr/>
    </dgm:pt>
    <dgm:pt modelId="{4B023140-FDE6-4040-AF57-495E181A28C5}" type="pres">
      <dgm:prSet presAssocID="{2569D454-281C-B449-B564-6A3A0E080FB8}" presName="Name35" presStyleLbl="parChTrans1D2" presStyleIdx="1" presStyleCnt="4"/>
      <dgm:spPr/>
    </dgm:pt>
    <dgm:pt modelId="{5D146FF3-FD92-FB44-B950-A45A0B86954E}" type="pres">
      <dgm:prSet presAssocID="{C17A8693-6E34-8C42-BE87-55C1875DDCD2}" presName="hierRoot2" presStyleCnt="0">
        <dgm:presLayoutVars>
          <dgm:hierBranch/>
        </dgm:presLayoutVars>
      </dgm:prSet>
      <dgm:spPr/>
    </dgm:pt>
    <dgm:pt modelId="{F49DA80C-B67A-1D4D-865D-B163BAB9414A}" type="pres">
      <dgm:prSet presAssocID="{C17A8693-6E34-8C42-BE87-55C1875DDCD2}" presName="rootComposite" presStyleCnt="0"/>
      <dgm:spPr/>
    </dgm:pt>
    <dgm:pt modelId="{B04F2F38-CA16-F343-ABAB-E490E517405C}" type="pres">
      <dgm:prSet presAssocID="{C17A8693-6E34-8C42-BE87-55C1875DDCD2}" presName="rootText" presStyleLbl="node2" presStyleIdx="1" presStyleCnt="4">
        <dgm:presLayoutVars>
          <dgm:chPref val="3"/>
        </dgm:presLayoutVars>
      </dgm:prSet>
      <dgm:spPr/>
    </dgm:pt>
    <dgm:pt modelId="{D1C80547-0A70-CD46-AB2E-64B374DB3AE4}" type="pres">
      <dgm:prSet presAssocID="{C17A8693-6E34-8C42-BE87-55C1875DDCD2}" presName="rootConnector" presStyleLbl="node2" presStyleIdx="1" presStyleCnt="4"/>
      <dgm:spPr/>
    </dgm:pt>
    <dgm:pt modelId="{E18608C8-15BB-F442-9E9F-D5CAF1B95EBA}" type="pres">
      <dgm:prSet presAssocID="{C17A8693-6E34-8C42-BE87-55C1875DDCD2}" presName="hierChild4" presStyleCnt="0"/>
      <dgm:spPr/>
    </dgm:pt>
    <dgm:pt modelId="{A6906839-A2F7-2143-9A04-B11ED0FD90EA}" type="pres">
      <dgm:prSet presAssocID="{C17A8693-6E34-8C42-BE87-55C1875DDCD2}" presName="hierChild5" presStyleCnt="0"/>
      <dgm:spPr/>
    </dgm:pt>
    <dgm:pt modelId="{3F0285A8-41B4-3743-9653-465C043C5360}" type="pres">
      <dgm:prSet presAssocID="{85AEB9A7-74E5-B947-B0A8-F7B5646BE16C}" presName="Name111" presStyleLbl="parChTrans1D3" presStyleIdx="2" presStyleCnt="7"/>
      <dgm:spPr/>
    </dgm:pt>
    <dgm:pt modelId="{5263C837-1CE7-4B47-B1C5-A3D7876C80C4}" type="pres">
      <dgm:prSet presAssocID="{506EDE92-3BFF-2F48-8B36-304D10DC6E4F}" presName="hierRoot3" presStyleCnt="0">
        <dgm:presLayoutVars>
          <dgm:hierBranch/>
        </dgm:presLayoutVars>
      </dgm:prSet>
      <dgm:spPr/>
    </dgm:pt>
    <dgm:pt modelId="{7DE22DAF-4178-A849-B4FB-F6644306CDEC}" type="pres">
      <dgm:prSet presAssocID="{506EDE92-3BFF-2F48-8B36-304D10DC6E4F}" presName="rootComposite3" presStyleCnt="0"/>
      <dgm:spPr/>
    </dgm:pt>
    <dgm:pt modelId="{AAE28105-FA92-C74B-8838-31F3D04FEEE2}" type="pres">
      <dgm:prSet presAssocID="{506EDE92-3BFF-2F48-8B36-304D10DC6E4F}" presName="rootText3" presStyleLbl="asst2" presStyleIdx="2" presStyleCnt="7">
        <dgm:presLayoutVars>
          <dgm:chPref val="3"/>
        </dgm:presLayoutVars>
      </dgm:prSet>
      <dgm:spPr/>
    </dgm:pt>
    <dgm:pt modelId="{48BE8484-1B2F-BE45-A167-C8A0DE6637D9}" type="pres">
      <dgm:prSet presAssocID="{506EDE92-3BFF-2F48-8B36-304D10DC6E4F}" presName="rootConnector3" presStyleLbl="asst2" presStyleIdx="2" presStyleCnt="7"/>
      <dgm:spPr/>
    </dgm:pt>
    <dgm:pt modelId="{F4487F6B-3D40-AC4E-A908-193898988D6C}" type="pres">
      <dgm:prSet presAssocID="{506EDE92-3BFF-2F48-8B36-304D10DC6E4F}" presName="hierChild6" presStyleCnt="0"/>
      <dgm:spPr/>
    </dgm:pt>
    <dgm:pt modelId="{F1EE97D6-2ABE-1744-A039-9FD012F1A36A}" type="pres">
      <dgm:prSet presAssocID="{506EDE92-3BFF-2F48-8B36-304D10DC6E4F}" presName="hierChild7" presStyleCnt="0"/>
      <dgm:spPr/>
    </dgm:pt>
    <dgm:pt modelId="{21308441-883C-E944-A1E1-4FA8EE790FE8}" type="pres">
      <dgm:prSet presAssocID="{0EE8D799-4F3C-4E4A-9652-607DD11B5B97}" presName="Name111" presStyleLbl="parChTrans1D3" presStyleIdx="3" presStyleCnt="7"/>
      <dgm:spPr/>
    </dgm:pt>
    <dgm:pt modelId="{BF692E0F-EAD3-6949-B298-13048269C310}" type="pres">
      <dgm:prSet presAssocID="{617B510A-3B28-394C-82BC-2A83B739C041}" presName="hierRoot3" presStyleCnt="0">
        <dgm:presLayoutVars>
          <dgm:hierBranch/>
        </dgm:presLayoutVars>
      </dgm:prSet>
      <dgm:spPr/>
    </dgm:pt>
    <dgm:pt modelId="{3F528E3D-6080-F54F-B179-2DA41A20C605}" type="pres">
      <dgm:prSet presAssocID="{617B510A-3B28-394C-82BC-2A83B739C041}" presName="rootComposite3" presStyleCnt="0"/>
      <dgm:spPr/>
    </dgm:pt>
    <dgm:pt modelId="{65B83962-E6DF-FE48-A58E-975E731E017A}" type="pres">
      <dgm:prSet presAssocID="{617B510A-3B28-394C-82BC-2A83B739C041}" presName="rootText3" presStyleLbl="asst2" presStyleIdx="3" presStyleCnt="7">
        <dgm:presLayoutVars>
          <dgm:chPref val="3"/>
        </dgm:presLayoutVars>
      </dgm:prSet>
      <dgm:spPr/>
    </dgm:pt>
    <dgm:pt modelId="{C9456546-3282-6B41-9351-A4E25A86D173}" type="pres">
      <dgm:prSet presAssocID="{617B510A-3B28-394C-82BC-2A83B739C041}" presName="rootConnector3" presStyleLbl="asst2" presStyleIdx="3" presStyleCnt="7"/>
      <dgm:spPr/>
    </dgm:pt>
    <dgm:pt modelId="{F265A85D-6B66-9E45-9F55-416329413173}" type="pres">
      <dgm:prSet presAssocID="{617B510A-3B28-394C-82BC-2A83B739C041}" presName="hierChild6" presStyleCnt="0"/>
      <dgm:spPr/>
    </dgm:pt>
    <dgm:pt modelId="{A30470B1-68B7-4D4C-95F5-70D08E730399}" type="pres">
      <dgm:prSet presAssocID="{617B510A-3B28-394C-82BC-2A83B739C041}" presName="hierChild7" presStyleCnt="0"/>
      <dgm:spPr/>
    </dgm:pt>
    <dgm:pt modelId="{E035AFEC-59C9-FB4C-BBC8-4963ADF40425}" type="pres">
      <dgm:prSet presAssocID="{91D1C748-CD6D-BB4E-9C1F-D7377AD7CF9A}" presName="Name111" presStyleLbl="parChTrans1D3" presStyleIdx="4" presStyleCnt="7"/>
      <dgm:spPr/>
    </dgm:pt>
    <dgm:pt modelId="{1E13B8C6-A987-6446-B35E-38090C6FDD65}" type="pres">
      <dgm:prSet presAssocID="{B5D709C4-BD09-FF4F-99CE-31B11222C96F}" presName="hierRoot3" presStyleCnt="0">
        <dgm:presLayoutVars>
          <dgm:hierBranch/>
        </dgm:presLayoutVars>
      </dgm:prSet>
      <dgm:spPr/>
    </dgm:pt>
    <dgm:pt modelId="{633DEB8D-CB92-0244-B276-98282992C2E2}" type="pres">
      <dgm:prSet presAssocID="{B5D709C4-BD09-FF4F-99CE-31B11222C96F}" presName="rootComposite3" presStyleCnt="0"/>
      <dgm:spPr/>
    </dgm:pt>
    <dgm:pt modelId="{502820DA-1F14-4443-985A-752539208D43}" type="pres">
      <dgm:prSet presAssocID="{B5D709C4-BD09-FF4F-99CE-31B11222C96F}" presName="rootText3" presStyleLbl="asst2" presStyleIdx="4" presStyleCnt="7">
        <dgm:presLayoutVars>
          <dgm:chPref val="3"/>
        </dgm:presLayoutVars>
      </dgm:prSet>
      <dgm:spPr/>
    </dgm:pt>
    <dgm:pt modelId="{BA75FB17-4A4F-EE4A-90EB-405AB63666CC}" type="pres">
      <dgm:prSet presAssocID="{B5D709C4-BD09-FF4F-99CE-31B11222C96F}" presName="rootConnector3" presStyleLbl="asst2" presStyleIdx="4" presStyleCnt="7"/>
      <dgm:spPr/>
    </dgm:pt>
    <dgm:pt modelId="{957E15D3-5B2E-6246-A796-B5EF0A11C73B}" type="pres">
      <dgm:prSet presAssocID="{B5D709C4-BD09-FF4F-99CE-31B11222C96F}" presName="hierChild6" presStyleCnt="0"/>
      <dgm:spPr/>
    </dgm:pt>
    <dgm:pt modelId="{EF394BB4-C240-954E-82E1-DB8C9CA45F03}" type="pres">
      <dgm:prSet presAssocID="{B5D709C4-BD09-FF4F-99CE-31B11222C96F}" presName="hierChild7" presStyleCnt="0"/>
      <dgm:spPr/>
    </dgm:pt>
    <dgm:pt modelId="{C7EF494E-860B-954D-ABE2-8769EAED0F77}" type="pres">
      <dgm:prSet presAssocID="{5ECC5A33-15BE-EE43-9C35-AD83C65ED184}" presName="Name111" presStyleLbl="parChTrans1D3" presStyleIdx="5" presStyleCnt="7"/>
      <dgm:spPr/>
    </dgm:pt>
    <dgm:pt modelId="{51C0EC47-ED77-9B44-B27F-B85A4F1B8A8F}" type="pres">
      <dgm:prSet presAssocID="{6FC3218B-571A-1E40-973C-7793BB61ADA6}" presName="hierRoot3" presStyleCnt="0">
        <dgm:presLayoutVars>
          <dgm:hierBranch/>
        </dgm:presLayoutVars>
      </dgm:prSet>
      <dgm:spPr/>
    </dgm:pt>
    <dgm:pt modelId="{AA562B13-649F-D84B-818C-502BC63C68AD}" type="pres">
      <dgm:prSet presAssocID="{6FC3218B-571A-1E40-973C-7793BB61ADA6}" presName="rootComposite3" presStyleCnt="0"/>
      <dgm:spPr/>
    </dgm:pt>
    <dgm:pt modelId="{676D82CF-419D-DF4F-BEC8-5AB028D51E0A}" type="pres">
      <dgm:prSet presAssocID="{6FC3218B-571A-1E40-973C-7793BB61ADA6}" presName="rootText3" presStyleLbl="asst2" presStyleIdx="5" presStyleCnt="7">
        <dgm:presLayoutVars>
          <dgm:chPref val="3"/>
        </dgm:presLayoutVars>
      </dgm:prSet>
      <dgm:spPr/>
    </dgm:pt>
    <dgm:pt modelId="{B45989DD-246B-9149-8509-7CC7CC7F14C4}" type="pres">
      <dgm:prSet presAssocID="{6FC3218B-571A-1E40-973C-7793BB61ADA6}" presName="rootConnector3" presStyleLbl="asst2" presStyleIdx="5" presStyleCnt="7"/>
      <dgm:spPr/>
    </dgm:pt>
    <dgm:pt modelId="{B0F37BE8-E0DA-C144-8460-9CEDF9EB343E}" type="pres">
      <dgm:prSet presAssocID="{6FC3218B-571A-1E40-973C-7793BB61ADA6}" presName="hierChild6" presStyleCnt="0"/>
      <dgm:spPr/>
    </dgm:pt>
    <dgm:pt modelId="{A8611E4A-33FE-A743-AF20-0410D7DF30DF}" type="pres">
      <dgm:prSet presAssocID="{6FC3218B-571A-1E40-973C-7793BB61ADA6}" presName="hierChild7" presStyleCnt="0"/>
      <dgm:spPr/>
    </dgm:pt>
    <dgm:pt modelId="{1A095328-8E1D-704C-BCDF-39A381B04931}" type="pres">
      <dgm:prSet presAssocID="{C3543CE0-DAD1-B942-9F66-61A2CE0C8C1E}" presName="Name111" presStyleLbl="parChTrans1D3" presStyleIdx="6" presStyleCnt="7"/>
      <dgm:spPr/>
    </dgm:pt>
    <dgm:pt modelId="{63AA4E1D-8F5B-1146-8061-F71BC6B3AC09}" type="pres">
      <dgm:prSet presAssocID="{27D667A7-4CE6-7F40-BF4F-F2197855C726}" presName="hierRoot3" presStyleCnt="0">
        <dgm:presLayoutVars>
          <dgm:hierBranch/>
        </dgm:presLayoutVars>
      </dgm:prSet>
      <dgm:spPr/>
    </dgm:pt>
    <dgm:pt modelId="{6631BB85-4649-0645-AD98-2DEE8284F719}" type="pres">
      <dgm:prSet presAssocID="{27D667A7-4CE6-7F40-BF4F-F2197855C726}" presName="rootComposite3" presStyleCnt="0"/>
      <dgm:spPr/>
    </dgm:pt>
    <dgm:pt modelId="{467464F7-F32B-AA48-835B-8D1956D1C0C7}" type="pres">
      <dgm:prSet presAssocID="{27D667A7-4CE6-7F40-BF4F-F2197855C726}" presName="rootText3" presStyleLbl="asst2" presStyleIdx="6" presStyleCnt="7">
        <dgm:presLayoutVars>
          <dgm:chPref val="3"/>
        </dgm:presLayoutVars>
      </dgm:prSet>
      <dgm:spPr/>
    </dgm:pt>
    <dgm:pt modelId="{3DE04AB0-4127-7743-AC5D-DC7345D194BE}" type="pres">
      <dgm:prSet presAssocID="{27D667A7-4CE6-7F40-BF4F-F2197855C726}" presName="rootConnector3" presStyleLbl="asst2" presStyleIdx="6" presStyleCnt="7"/>
      <dgm:spPr/>
    </dgm:pt>
    <dgm:pt modelId="{4A132444-4EBA-FD43-B41E-85276521AD92}" type="pres">
      <dgm:prSet presAssocID="{27D667A7-4CE6-7F40-BF4F-F2197855C726}" presName="hierChild6" presStyleCnt="0"/>
      <dgm:spPr/>
    </dgm:pt>
    <dgm:pt modelId="{CA69B248-E1C8-8D4C-813A-3A006FB20D9B}" type="pres">
      <dgm:prSet presAssocID="{27D667A7-4CE6-7F40-BF4F-F2197855C726}" presName="hierChild7" presStyleCnt="0"/>
      <dgm:spPr/>
    </dgm:pt>
    <dgm:pt modelId="{DA312616-06C0-C74D-AEC6-2359318A0D65}" type="pres">
      <dgm:prSet presAssocID="{FA9F8D29-2233-3B49-8070-95E6D71558D6}" presName="Name35" presStyleLbl="parChTrans1D2" presStyleIdx="2" presStyleCnt="4"/>
      <dgm:spPr/>
    </dgm:pt>
    <dgm:pt modelId="{F783C6E9-D710-984C-93B6-76C684795F78}" type="pres">
      <dgm:prSet presAssocID="{F56E9B28-1F5D-8042-A060-D2B631FA482B}" presName="hierRoot2" presStyleCnt="0">
        <dgm:presLayoutVars>
          <dgm:hierBranch/>
        </dgm:presLayoutVars>
      </dgm:prSet>
      <dgm:spPr/>
    </dgm:pt>
    <dgm:pt modelId="{47DBE037-2231-5D4D-B9B8-EBDA5C6B9ACC}" type="pres">
      <dgm:prSet presAssocID="{F56E9B28-1F5D-8042-A060-D2B631FA482B}" presName="rootComposite" presStyleCnt="0"/>
      <dgm:spPr/>
    </dgm:pt>
    <dgm:pt modelId="{B185C78E-6079-3A41-BA27-FCA5A885EC47}" type="pres">
      <dgm:prSet presAssocID="{F56E9B28-1F5D-8042-A060-D2B631FA482B}" presName="rootText" presStyleLbl="node2" presStyleIdx="2" presStyleCnt="4">
        <dgm:presLayoutVars>
          <dgm:chPref val="3"/>
        </dgm:presLayoutVars>
      </dgm:prSet>
      <dgm:spPr/>
    </dgm:pt>
    <dgm:pt modelId="{BF91C2AF-E01F-5C44-BC76-616AA237476B}" type="pres">
      <dgm:prSet presAssocID="{F56E9B28-1F5D-8042-A060-D2B631FA482B}" presName="rootConnector" presStyleLbl="node2" presStyleIdx="2" presStyleCnt="4"/>
      <dgm:spPr/>
    </dgm:pt>
    <dgm:pt modelId="{082A70C7-56C9-BD46-A317-639322F0298B}" type="pres">
      <dgm:prSet presAssocID="{F56E9B28-1F5D-8042-A060-D2B631FA482B}" presName="hierChild4" presStyleCnt="0"/>
      <dgm:spPr/>
    </dgm:pt>
    <dgm:pt modelId="{C1174937-9F2A-0F44-83E4-5A005E2C93EA}" type="pres">
      <dgm:prSet presAssocID="{F56E9B28-1F5D-8042-A060-D2B631FA482B}" presName="hierChild5" presStyleCnt="0"/>
      <dgm:spPr/>
    </dgm:pt>
    <dgm:pt modelId="{C85B9B31-D7F8-3849-8D43-CF74519D9C78}" type="pres">
      <dgm:prSet presAssocID="{BF24EE1C-2F95-414F-A219-38DE7267BEE1}" presName="Name35" presStyleLbl="parChTrans1D2" presStyleIdx="3" presStyleCnt="4"/>
      <dgm:spPr/>
    </dgm:pt>
    <dgm:pt modelId="{0E54C6FC-90C6-6141-B1B3-AE6823C6DAEB}" type="pres">
      <dgm:prSet presAssocID="{E5F162EE-510A-D84F-8062-739C88B9ED6A}" presName="hierRoot2" presStyleCnt="0">
        <dgm:presLayoutVars>
          <dgm:hierBranch/>
        </dgm:presLayoutVars>
      </dgm:prSet>
      <dgm:spPr/>
    </dgm:pt>
    <dgm:pt modelId="{B0B84C22-0720-3D49-B9CE-E8D536F3CA39}" type="pres">
      <dgm:prSet presAssocID="{E5F162EE-510A-D84F-8062-739C88B9ED6A}" presName="rootComposite" presStyleCnt="0"/>
      <dgm:spPr/>
    </dgm:pt>
    <dgm:pt modelId="{66A330A4-AB25-0341-AA47-72E968E32717}" type="pres">
      <dgm:prSet presAssocID="{E5F162EE-510A-D84F-8062-739C88B9ED6A}" presName="rootText" presStyleLbl="node2" presStyleIdx="3" presStyleCnt="4">
        <dgm:presLayoutVars>
          <dgm:chPref val="3"/>
        </dgm:presLayoutVars>
      </dgm:prSet>
      <dgm:spPr/>
    </dgm:pt>
    <dgm:pt modelId="{AC044DD4-4FEA-5742-87E4-0BA016AE9AF3}" type="pres">
      <dgm:prSet presAssocID="{E5F162EE-510A-D84F-8062-739C88B9ED6A}" presName="rootConnector" presStyleLbl="node2" presStyleIdx="3" presStyleCnt="4"/>
      <dgm:spPr/>
    </dgm:pt>
    <dgm:pt modelId="{B70F1F4F-229F-8A41-8E91-1FB26F490A77}" type="pres">
      <dgm:prSet presAssocID="{E5F162EE-510A-D84F-8062-739C88B9ED6A}" presName="hierChild4" presStyleCnt="0"/>
      <dgm:spPr/>
    </dgm:pt>
    <dgm:pt modelId="{F7C6C849-3F90-A34B-9ACD-1B0237FC359D}" type="pres">
      <dgm:prSet presAssocID="{E5F162EE-510A-D84F-8062-739C88B9ED6A}" presName="hierChild5" presStyleCnt="0"/>
      <dgm:spPr/>
    </dgm:pt>
    <dgm:pt modelId="{84F33BFC-31B9-364C-A63B-BED8DE0F8D0F}" type="pres">
      <dgm:prSet presAssocID="{C4751330-38D9-094F-983A-309B7DE1A960}" presName="hierChild3" presStyleCnt="0"/>
      <dgm:spPr/>
    </dgm:pt>
  </dgm:ptLst>
  <dgm:cxnLst>
    <dgm:cxn modelId="{43CDF205-4186-2E43-9810-13AE88300127}" type="presOf" srcId="{C17A8693-6E34-8C42-BE87-55C1875DDCD2}" destId="{B04F2F38-CA16-F343-ABAB-E490E517405C}" srcOrd="0" destOrd="0" presId="urn:microsoft.com/office/officeart/2005/8/layout/orgChart1"/>
    <dgm:cxn modelId="{CC16810E-8EC4-8741-A12F-B0B45336992E}" type="presOf" srcId="{0EE8D799-4F3C-4E4A-9652-607DD11B5B97}" destId="{21308441-883C-E944-A1E1-4FA8EE790FE8}" srcOrd="0" destOrd="0" presId="urn:microsoft.com/office/officeart/2005/8/layout/orgChart1"/>
    <dgm:cxn modelId="{7B48A80E-6330-7745-A4DF-BC1315A9E738}" type="presOf" srcId="{C17A8693-6E34-8C42-BE87-55C1875DDCD2}" destId="{D1C80547-0A70-CD46-AB2E-64B374DB3AE4}" srcOrd="1" destOrd="0" presId="urn:microsoft.com/office/officeart/2005/8/layout/orgChart1"/>
    <dgm:cxn modelId="{702AF40E-A0EA-5849-9C36-B6B27EE79A81}" type="presOf" srcId="{948CE3B1-B951-8245-AF63-318E62B4CC8E}" destId="{EB6D4E13-DD2B-6E4D-9542-30A41C0BE1D0}" srcOrd="0" destOrd="0" presId="urn:microsoft.com/office/officeart/2005/8/layout/orgChart1"/>
    <dgm:cxn modelId="{D530EF14-F652-D74F-8A8F-B9697855CEAF}" type="presOf" srcId="{581D372D-BC7D-124D-98B5-98338DB94E5E}" destId="{70980A21-17DF-F24C-8F24-DEDF610B2AEE}" srcOrd="0" destOrd="0" presId="urn:microsoft.com/office/officeart/2005/8/layout/orgChart1"/>
    <dgm:cxn modelId="{23873A16-B34B-3340-BF08-CEA08004D0D7}" type="presOf" srcId="{541AC575-8D96-1146-9A97-983C7D8ACE81}" destId="{DBA3F056-6744-CE43-A28E-E99F44D46EC9}" srcOrd="0" destOrd="0" presId="urn:microsoft.com/office/officeart/2005/8/layout/orgChart1"/>
    <dgm:cxn modelId="{0E5E501E-8A07-884E-A0F4-425E3B216511}" type="presOf" srcId="{CAD0B15E-045D-8547-9B41-AB004470CD5D}" destId="{ADF8558A-9AC5-E64F-9364-4A08FC0D3562}" srcOrd="1" destOrd="0" presId="urn:microsoft.com/office/officeart/2005/8/layout/orgChart1"/>
    <dgm:cxn modelId="{D21A6920-FBE2-5F4F-BA51-2BDEDD714DF4}" type="presOf" srcId="{5ECC5A33-15BE-EE43-9C35-AD83C65ED184}" destId="{C7EF494E-860B-954D-ABE2-8769EAED0F77}" srcOrd="0" destOrd="0" presId="urn:microsoft.com/office/officeart/2005/8/layout/orgChart1"/>
    <dgm:cxn modelId="{EC259230-0338-6243-B7D3-3944E7357F0E}" type="presOf" srcId="{BF24EE1C-2F95-414F-A219-38DE7267BEE1}" destId="{C85B9B31-D7F8-3849-8D43-CF74519D9C78}" srcOrd="0" destOrd="0" presId="urn:microsoft.com/office/officeart/2005/8/layout/orgChart1"/>
    <dgm:cxn modelId="{54CB2836-A5FD-5441-B75D-8691C6D2825F}" type="presOf" srcId="{C3543CE0-DAD1-B942-9F66-61A2CE0C8C1E}" destId="{1A095328-8E1D-704C-BCDF-39A381B04931}" srcOrd="0" destOrd="0" presId="urn:microsoft.com/office/officeart/2005/8/layout/orgChart1"/>
    <dgm:cxn modelId="{53F8A838-08CB-F741-BCCC-537EDBCD2D39}" type="presOf" srcId="{CAD0B15E-045D-8547-9B41-AB004470CD5D}" destId="{62A1324E-9E27-1C49-ADD3-50548CFCE5FE}" srcOrd="0" destOrd="0" presId="urn:microsoft.com/office/officeart/2005/8/layout/orgChart1"/>
    <dgm:cxn modelId="{92601D49-87E2-2447-B261-0F723F98D05B}" type="presOf" srcId="{2569D454-281C-B449-B564-6A3A0E080FB8}" destId="{4B023140-FDE6-4040-AF57-495E181A28C5}" srcOrd="0" destOrd="0" presId="urn:microsoft.com/office/officeart/2005/8/layout/orgChart1"/>
    <dgm:cxn modelId="{1639104E-9F76-A44E-AECE-6F3D89D9831F}" srcId="{CAD0B15E-045D-8547-9B41-AB004470CD5D}" destId="{541AC575-8D96-1146-9A97-983C7D8ACE81}" srcOrd="1" destOrd="0" parTransId="{3309A7EE-E470-E243-A2DD-98B4184A3991}" sibTransId="{305D1D11-24F8-A343-B218-A65F8870882B}"/>
    <dgm:cxn modelId="{A399F950-4405-EC4D-9C37-39F462143131}" type="presOf" srcId="{617B510A-3B28-394C-82BC-2A83B739C041}" destId="{65B83962-E6DF-FE48-A58E-975E731E017A}" srcOrd="0" destOrd="0" presId="urn:microsoft.com/office/officeart/2005/8/layout/orgChart1"/>
    <dgm:cxn modelId="{F8704457-3356-5441-98CE-21E97BC77AE1}" type="presOf" srcId="{C4751330-38D9-094F-983A-309B7DE1A960}" destId="{7863203B-E372-FB42-9DB4-2264F592E17F}" srcOrd="1" destOrd="0" presId="urn:microsoft.com/office/officeart/2005/8/layout/orgChart1"/>
    <dgm:cxn modelId="{363EE759-E9FA-3847-BDA1-0AA7F3F1B6A7}" type="presOf" srcId="{506EDE92-3BFF-2F48-8B36-304D10DC6E4F}" destId="{AAE28105-FA92-C74B-8838-31F3D04FEEE2}" srcOrd="0" destOrd="0" presId="urn:microsoft.com/office/officeart/2005/8/layout/orgChart1"/>
    <dgm:cxn modelId="{73928C5F-E01D-E743-84B4-5ED3158CD993}" type="presOf" srcId="{C4751330-38D9-094F-983A-309B7DE1A960}" destId="{F83C6BE1-E788-3D49-9EB7-9E6593E31C32}" srcOrd="0" destOrd="0" presId="urn:microsoft.com/office/officeart/2005/8/layout/orgChart1"/>
    <dgm:cxn modelId="{E18F4F60-4CBB-864C-9BD8-D8602B00332F}" srcId="{C4751330-38D9-094F-983A-309B7DE1A960}" destId="{E5F162EE-510A-D84F-8062-739C88B9ED6A}" srcOrd="3" destOrd="0" parTransId="{BF24EE1C-2F95-414F-A219-38DE7267BEE1}" sibTransId="{7ABF8E6B-2C03-2F4D-9BC6-63E0BEF691A2}"/>
    <dgm:cxn modelId="{3ECDB160-6E49-234A-B84D-D657C6480435}" type="presOf" srcId="{9CC21C0A-F8DE-9A49-9775-484B7F0B7173}" destId="{14F0AF10-8FFD-D74E-BE01-7CB757C85350}" srcOrd="0" destOrd="0" presId="urn:microsoft.com/office/officeart/2005/8/layout/orgChart1"/>
    <dgm:cxn modelId="{BB3D6E62-A0E4-DE48-8B10-66F2A1828280}" srcId="{C4751330-38D9-094F-983A-309B7DE1A960}" destId="{CAD0B15E-045D-8547-9B41-AB004470CD5D}" srcOrd="0" destOrd="0" parTransId="{948CE3B1-B951-8245-AF63-318E62B4CC8E}" sibTransId="{AC8BBF51-88D6-7745-BEC3-CA4AB71EBB92}"/>
    <dgm:cxn modelId="{23161F64-9C91-F745-8B0F-26898825FBF9}" srcId="{C17A8693-6E34-8C42-BE87-55C1875DDCD2}" destId="{6FC3218B-571A-1E40-973C-7793BB61ADA6}" srcOrd="3" destOrd="0" parTransId="{5ECC5A33-15BE-EE43-9C35-AD83C65ED184}" sibTransId="{D3FC2450-37B4-4F4B-AC08-414A81CD132D}"/>
    <dgm:cxn modelId="{B16F176D-662A-AF42-AF45-BA456AD54CC4}" srcId="{C4751330-38D9-094F-983A-309B7DE1A960}" destId="{C17A8693-6E34-8C42-BE87-55C1875DDCD2}" srcOrd="1" destOrd="0" parTransId="{2569D454-281C-B449-B564-6A3A0E080FB8}" sibTransId="{EF6A8C5A-7BDC-9848-962B-415B80FA20E2}"/>
    <dgm:cxn modelId="{00FF477A-BFEB-1C41-881C-5B774D8A6A03}" type="presOf" srcId="{F56E9B28-1F5D-8042-A060-D2B631FA482B}" destId="{BF91C2AF-E01F-5C44-BC76-616AA237476B}" srcOrd="1" destOrd="0" presId="urn:microsoft.com/office/officeart/2005/8/layout/orgChart1"/>
    <dgm:cxn modelId="{4256847D-2FED-A54C-8A5D-26B2A7082F76}" type="presOf" srcId="{85AEB9A7-74E5-B947-B0A8-F7B5646BE16C}" destId="{3F0285A8-41B4-3743-9653-465C043C5360}" srcOrd="0" destOrd="0" presId="urn:microsoft.com/office/officeart/2005/8/layout/orgChart1"/>
    <dgm:cxn modelId="{65054482-A356-A84A-B3EC-67CC9D1C52DA}" srcId="{C17A8693-6E34-8C42-BE87-55C1875DDCD2}" destId="{B5D709C4-BD09-FF4F-99CE-31B11222C96F}" srcOrd="2" destOrd="0" parTransId="{91D1C748-CD6D-BB4E-9C1F-D7377AD7CF9A}" sibTransId="{1ACF6753-737F-054D-926C-9D12B1E81C4B}"/>
    <dgm:cxn modelId="{D23C7386-42E2-1B4F-B5F0-97E785F0CC70}" type="presOf" srcId="{27D667A7-4CE6-7F40-BF4F-F2197855C726}" destId="{3DE04AB0-4127-7743-AC5D-DC7345D194BE}" srcOrd="1" destOrd="0" presId="urn:microsoft.com/office/officeart/2005/8/layout/orgChart1"/>
    <dgm:cxn modelId="{FE89138C-A0CA-3B4F-875D-A908E6C21337}" type="presOf" srcId="{B5D709C4-BD09-FF4F-99CE-31B11222C96F}" destId="{BA75FB17-4A4F-EE4A-90EB-405AB63666CC}" srcOrd="1" destOrd="0" presId="urn:microsoft.com/office/officeart/2005/8/layout/orgChart1"/>
    <dgm:cxn modelId="{449C778D-A74E-AC49-9521-404B2076BDF5}" type="presOf" srcId="{3309A7EE-E470-E243-A2DD-98B4184A3991}" destId="{D9E67FA0-1090-5C43-BF44-9F46AA874178}" srcOrd="0" destOrd="0" presId="urn:microsoft.com/office/officeart/2005/8/layout/orgChart1"/>
    <dgm:cxn modelId="{2A29C593-C980-FC4B-B05B-65587F64DE90}" type="presOf" srcId="{541AC575-8D96-1146-9A97-983C7D8ACE81}" destId="{970D0CEF-623F-554D-A755-A78CE31FC639}" srcOrd="1" destOrd="0" presId="urn:microsoft.com/office/officeart/2005/8/layout/orgChart1"/>
    <dgm:cxn modelId="{F332A894-468A-9740-BD5B-9926A0D4F2E5}" type="presOf" srcId="{27D667A7-4CE6-7F40-BF4F-F2197855C726}" destId="{467464F7-F32B-AA48-835B-8D1956D1C0C7}" srcOrd="0" destOrd="0" presId="urn:microsoft.com/office/officeart/2005/8/layout/orgChart1"/>
    <dgm:cxn modelId="{4D84609C-7C36-4843-AE35-3429F678BA04}" type="presOf" srcId="{DD610902-D8AC-204A-94A9-EE2BA7BC404F}" destId="{17671158-DD0C-9147-9FD7-0C6EE4945A81}" srcOrd="0" destOrd="0" presId="urn:microsoft.com/office/officeart/2005/8/layout/orgChart1"/>
    <dgm:cxn modelId="{7A8A19A9-2B77-8547-8214-90443B86E4AF}" type="presOf" srcId="{FA9F8D29-2233-3B49-8070-95E6D71558D6}" destId="{DA312616-06C0-C74D-AEC6-2359318A0D65}" srcOrd="0" destOrd="0" presId="urn:microsoft.com/office/officeart/2005/8/layout/orgChart1"/>
    <dgm:cxn modelId="{205FF7AB-87BC-7F44-A6A8-F9FE7120474E}" type="presOf" srcId="{6FC3218B-571A-1E40-973C-7793BB61ADA6}" destId="{676D82CF-419D-DF4F-BEC8-5AB028D51E0A}" srcOrd="0" destOrd="0" presId="urn:microsoft.com/office/officeart/2005/8/layout/orgChart1"/>
    <dgm:cxn modelId="{374C9DB3-FCFE-5341-A841-C2AAFC4E1102}" type="presOf" srcId="{E5F162EE-510A-D84F-8062-739C88B9ED6A}" destId="{66A330A4-AB25-0341-AA47-72E968E32717}" srcOrd="0" destOrd="0" presId="urn:microsoft.com/office/officeart/2005/8/layout/orgChart1"/>
    <dgm:cxn modelId="{378DDBB4-AD9F-FF45-A791-D287C87E3A43}" type="presOf" srcId="{F56E9B28-1F5D-8042-A060-D2B631FA482B}" destId="{B185C78E-6079-3A41-BA27-FCA5A885EC47}" srcOrd="0" destOrd="0" presId="urn:microsoft.com/office/officeart/2005/8/layout/orgChart1"/>
    <dgm:cxn modelId="{3BCF86B7-915C-C045-8E7B-393177BDB57C}" srcId="{C4751330-38D9-094F-983A-309B7DE1A960}" destId="{F56E9B28-1F5D-8042-A060-D2B631FA482B}" srcOrd="2" destOrd="0" parTransId="{FA9F8D29-2233-3B49-8070-95E6D71558D6}" sibTransId="{735816E8-5BDD-5541-A272-78DD0547EA82}"/>
    <dgm:cxn modelId="{2F01AEBC-CCEB-7C47-AA82-4314D9281308}" srcId="{C17A8693-6E34-8C42-BE87-55C1875DDCD2}" destId="{506EDE92-3BFF-2F48-8B36-304D10DC6E4F}" srcOrd="0" destOrd="0" parTransId="{85AEB9A7-74E5-B947-B0A8-F7B5646BE16C}" sibTransId="{C90F64B7-9F2D-FA46-BBB5-AE11CD4EA7FD}"/>
    <dgm:cxn modelId="{4E7C9EC8-98C4-684A-9DBD-0C11B87612A0}" type="presOf" srcId="{506EDE92-3BFF-2F48-8B36-304D10DC6E4F}" destId="{48BE8484-1B2F-BE45-A167-C8A0DE6637D9}" srcOrd="1" destOrd="0" presId="urn:microsoft.com/office/officeart/2005/8/layout/orgChart1"/>
    <dgm:cxn modelId="{3D7320DE-588E-E54B-B4F1-5D4B2BF36CDC}" type="presOf" srcId="{91D1C748-CD6D-BB4E-9C1F-D7377AD7CF9A}" destId="{E035AFEC-59C9-FB4C-BBC8-4963ADF40425}" srcOrd="0" destOrd="0" presId="urn:microsoft.com/office/officeart/2005/8/layout/orgChart1"/>
    <dgm:cxn modelId="{1529AAE3-60F0-FC4D-9868-199ED48555C1}" type="presOf" srcId="{6FC3218B-571A-1E40-973C-7793BB61ADA6}" destId="{B45989DD-246B-9149-8509-7CC7CC7F14C4}" srcOrd="1" destOrd="0" presId="urn:microsoft.com/office/officeart/2005/8/layout/orgChart1"/>
    <dgm:cxn modelId="{9F9F56E8-7400-B844-ABBE-5D6A8D4D3546}" srcId="{CAD0B15E-045D-8547-9B41-AB004470CD5D}" destId="{DD610902-D8AC-204A-94A9-EE2BA7BC404F}" srcOrd="0" destOrd="0" parTransId="{9CC21C0A-F8DE-9A49-9775-484B7F0B7173}" sibTransId="{3C35EB71-B073-3F4F-862F-F8037DFC81AF}"/>
    <dgm:cxn modelId="{4A6ED9EB-C4AE-0741-8803-FC36EF643317}" type="presOf" srcId="{DD610902-D8AC-204A-94A9-EE2BA7BC404F}" destId="{616FC9E8-C540-C744-BF21-4D25AA7B38E0}" srcOrd="1" destOrd="0" presId="urn:microsoft.com/office/officeart/2005/8/layout/orgChart1"/>
    <dgm:cxn modelId="{CC020BF1-975E-0A47-8E46-73450D85ED61}" type="presOf" srcId="{B5D709C4-BD09-FF4F-99CE-31B11222C96F}" destId="{502820DA-1F14-4443-985A-752539208D43}" srcOrd="0" destOrd="0" presId="urn:microsoft.com/office/officeart/2005/8/layout/orgChart1"/>
    <dgm:cxn modelId="{6C124FF3-07C9-B849-928D-9ED0AAD1B1E0}" srcId="{C17A8693-6E34-8C42-BE87-55C1875DDCD2}" destId="{27D667A7-4CE6-7F40-BF4F-F2197855C726}" srcOrd="4" destOrd="0" parTransId="{C3543CE0-DAD1-B942-9F66-61A2CE0C8C1E}" sibTransId="{85BC2CE2-FF38-DA42-AE6D-33549ECC465C}"/>
    <dgm:cxn modelId="{228616FA-6973-5543-803E-D2FCA1D1FF83}" srcId="{C17A8693-6E34-8C42-BE87-55C1875DDCD2}" destId="{617B510A-3B28-394C-82BC-2A83B739C041}" srcOrd="1" destOrd="0" parTransId="{0EE8D799-4F3C-4E4A-9652-607DD11B5B97}" sibTransId="{49ECDE6A-8140-8642-BA8F-D17CC9EA298B}"/>
    <dgm:cxn modelId="{1426FFFA-CC04-E945-B564-9DC3FA37C4F0}" type="presOf" srcId="{E5F162EE-510A-D84F-8062-739C88B9ED6A}" destId="{AC044DD4-4FEA-5742-87E4-0BA016AE9AF3}" srcOrd="1" destOrd="0" presId="urn:microsoft.com/office/officeart/2005/8/layout/orgChart1"/>
    <dgm:cxn modelId="{567174FB-E36E-F34F-8933-6DE3ECDF87A8}" srcId="{581D372D-BC7D-124D-98B5-98338DB94E5E}" destId="{C4751330-38D9-094F-983A-309B7DE1A960}" srcOrd="0" destOrd="0" parTransId="{C92D4023-850B-0C4E-9827-590D615EE4A9}" sibTransId="{7EB7D501-7736-044D-9BE3-02254CE1E3EC}"/>
    <dgm:cxn modelId="{102317FD-BF94-8E4C-A70C-291D93A10A73}" type="presOf" srcId="{617B510A-3B28-394C-82BC-2A83B739C041}" destId="{C9456546-3282-6B41-9351-A4E25A86D173}" srcOrd="1" destOrd="0" presId="urn:microsoft.com/office/officeart/2005/8/layout/orgChart1"/>
    <dgm:cxn modelId="{59609173-122E-7E40-A483-2E6BA092243E}" type="presParOf" srcId="{70980A21-17DF-F24C-8F24-DEDF610B2AEE}" destId="{88470C56-8006-3549-9E25-A0D7090867FF}" srcOrd="0" destOrd="0" presId="urn:microsoft.com/office/officeart/2005/8/layout/orgChart1"/>
    <dgm:cxn modelId="{0D3A19BF-5A30-8849-A1FD-B5CC8F04FB19}" type="presParOf" srcId="{88470C56-8006-3549-9E25-A0D7090867FF}" destId="{F77BFAC6-0967-A047-90A4-A80A5ED4FCFB}" srcOrd="0" destOrd="0" presId="urn:microsoft.com/office/officeart/2005/8/layout/orgChart1"/>
    <dgm:cxn modelId="{492E6837-8EED-EB4E-A9E9-27D495A6EF54}" type="presParOf" srcId="{F77BFAC6-0967-A047-90A4-A80A5ED4FCFB}" destId="{F83C6BE1-E788-3D49-9EB7-9E6593E31C32}" srcOrd="0" destOrd="0" presId="urn:microsoft.com/office/officeart/2005/8/layout/orgChart1"/>
    <dgm:cxn modelId="{0B85AC7C-FD8D-F348-BD44-3E6A05D282AD}" type="presParOf" srcId="{F77BFAC6-0967-A047-90A4-A80A5ED4FCFB}" destId="{7863203B-E372-FB42-9DB4-2264F592E17F}" srcOrd="1" destOrd="0" presId="urn:microsoft.com/office/officeart/2005/8/layout/orgChart1"/>
    <dgm:cxn modelId="{FDF08605-CFD7-A94F-ACFA-57F1084B6975}" type="presParOf" srcId="{88470C56-8006-3549-9E25-A0D7090867FF}" destId="{5EDD2348-5BD1-BD4B-85CE-ED4C0B1EDEAA}" srcOrd="1" destOrd="0" presId="urn:microsoft.com/office/officeart/2005/8/layout/orgChart1"/>
    <dgm:cxn modelId="{08E72937-F77B-9645-ACF8-7A7DCF77C098}" type="presParOf" srcId="{5EDD2348-5BD1-BD4B-85CE-ED4C0B1EDEAA}" destId="{EB6D4E13-DD2B-6E4D-9542-30A41C0BE1D0}" srcOrd="0" destOrd="0" presId="urn:microsoft.com/office/officeart/2005/8/layout/orgChart1"/>
    <dgm:cxn modelId="{1E219A62-CF73-104E-A9A1-E11583CC56AD}" type="presParOf" srcId="{5EDD2348-5BD1-BD4B-85CE-ED4C0B1EDEAA}" destId="{C2D95614-6E4C-2244-AD9E-464759816DF8}" srcOrd="1" destOrd="0" presId="urn:microsoft.com/office/officeart/2005/8/layout/orgChart1"/>
    <dgm:cxn modelId="{5933A64E-1D69-5F42-9DB0-B60A37FB77F2}" type="presParOf" srcId="{C2D95614-6E4C-2244-AD9E-464759816DF8}" destId="{772915BD-55B5-3349-879D-72E554F0EB64}" srcOrd="0" destOrd="0" presId="urn:microsoft.com/office/officeart/2005/8/layout/orgChart1"/>
    <dgm:cxn modelId="{31A3ABBE-D049-7A40-A605-F9B3AE70CA30}" type="presParOf" srcId="{772915BD-55B5-3349-879D-72E554F0EB64}" destId="{62A1324E-9E27-1C49-ADD3-50548CFCE5FE}" srcOrd="0" destOrd="0" presId="urn:microsoft.com/office/officeart/2005/8/layout/orgChart1"/>
    <dgm:cxn modelId="{30EA290C-BC87-974D-A358-85C9340EB3BC}" type="presParOf" srcId="{772915BD-55B5-3349-879D-72E554F0EB64}" destId="{ADF8558A-9AC5-E64F-9364-4A08FC0D3562}" srcOrd="1" destOrd="0" presId="urn:microsoft.com/office/officeart/2005/8/layout/orgChart1"/>
    <dgm:cxn modelId="{90DB36E9-6E23-2D40-8A40-4C2492E538EE}" type="presParOf" srcId="{C2D95614-6E4C-2244-AD9E-464759816DF8}" destId="{C882FA01-DFF9-9342-A0E5-C2F36785A007}" srcOrd="1" destOrd="0" presId="urn:microsoft.com/office/officeart/2005/8/layout/orgChart1"/>
    <dgm:cxn modelId="{EBE822CC-452A-A147-8342-102E6730C517}" type="presParOf" srcId="{C2D95614-6E4C-2244-AD9E-464759816DF8}" destId="{FA159579-35E9-2545-BBC7-483D54D2934B}" srcOrd="2" destOrd="0" presId="urn:microsoft.com/office/officeart/2005/8/layout/orgChart1"/>
    <dgm:cxn modelId="{B636582D-B17D-9641-BA1B-E8ED246BDFD7}" type="presParOf" srcId="{FA159579-35E9-2545-BBC7-483D54D2934B}" destId="{14F0AF10-8FFD-D74E-BE01-7CB757C85350}" srcOrd="0" destOrd="0" presId="urn:microsoft.com/office/officeart/2005/8/layout/orgChart1"/>
    <dgm:cxn modelId="{17529758-D2E9-CA43-BD1C-FC2301597CF5}" type="presParOf" srcId="{FA159579-35E9-2545-BBC7-483D54D2934B}" destId="{6DD9FF57-46C6-4246-BA0F-24E59E96ED94}" srcOrd="1" destOrd="0" presId="urn:microsoft.com/office/officeart/2005/8/layout/orgChart1"/>
    <dgm:cxn modelId="{724F5869-9765-AA42-87A5-0781EF11D584}" type="presParOf" srcId="{6DD9FF57-46C6-4246-BA0F-24E59E96ED94}" destId="{62CBA120-7A9A-5247-9D47-CC5BDC8045A4}" srcOrd="0" destOrd="0" presId="urn:microsoft.com/office/officeart/2005/8/layout/orgChart1"/>
    <dgm:cxn modelId="{341C60B7-2F89-B944-99F3-95981050AAD7}" type="presParOf" srcId="{62CBA120-7A9A-5247-9D47-CC5BDC8045A4}" destId="{17671158-DD0C-9147-9FD7-0C6EE4945A81}" srcOrd="0" destOrd="0" presId="urn:microsoft.com/office/officeart/2005/8/layout/orgChart1"/>
    <dgm:cxn modelId="{F88D7418-812A-D144-BBC0-202D1A137481}" type="presParOf" srcId="{62CBA120-7A9A-5247-9D47-CC5BDC8045A4}" destId="{616FC9E8-C540-C744-BF21-4D25AA7B38E0}" srcOrd="1" destOrd="0" presId="urn:microsoft.com/office/officeart/2005/8/layout/orgChart1"/>
    <dgm:cxn modelId="{598CB366-4E36-C846-9153-C7D3DBA387FC}" type="presParOf" srcId="{6DD9FF57-46C6-4246-BA0F-24E59E96ED94}" destId="{8F43C827-6044-154F-9133-E76660D13FF8}" srcOrd="1" destOrd="0" presId="urn:microsoft.com/office/officeart/2005/8/layout/orgChart1"/>
    <dgm:cxn modelId="{7990BA59-2029-5D4E-A9F7-6F5FAD73D6DA}" type="presParOf" srcId="{6DD9FF57-46C6-4246-BA0F-24E59E96ED94}" destId="{FEB61485-3658-4F47-AEF9-56B353D67AD6}" srcOrd="2" destOrd="0" presId="urn:microsoft.com/office/officeart/2005/8/layout/orgChart1"/>
    <dgm:cxn modelId="{7E57D73F-0CE4-464A-BCEE-619A47AE8273}" type="presParOf" srcId="{FA159579-35E9-2545-BBC7-483D54D2934B}" destId="{D9E67FA0-1090-5C43-BF44-9F46AA874178}" srcOrd="2" destOrd="0" presId="urn:microsoft.com/office/officeart/2005/8/layout/orgChart1"/>
    <dgm:cxn modelId="{3B93FC55-029E-D546-864F-67ADE2D0B24A}" type="presParOf" srcId="{FA159579-35E9-2545-BBC7-483D54D2934B}" destId="{F9493638-AF14-2142-A2A5-F4409A9A8CAE}" srcOrd="3" destOrd="0" presId="urn:microsoft.com/office/officeart/2005/8/layout/orgChart1"/>
    <dgm:cxn modelId="{2F661A3A-9736-4049-A9BE-8CBD64675FF5}" type="presParOf" srcId="{F9493638-AF14-2142-A2A5-F4409A9A8CAE}" destId="{08555052-7400-B44E-86E4-3676EFBB2560}" srcOrd="0" destOrd="0" presId="urn:microsoft.com/office/officeart/2005/8/layout/orgChart1"/>
    <dgm:cxn modelId="{C9EF5241-58A2-974C-8958-3A2696C2E21D}" type="presParOf" srcId="{08555052-7400-B44E-86E4-3676EFBB2560}" destId="{DBA3F056-6744-CE43-A28E-E99F44D46EC9}" srcOrd="0" destOrd="0" presId="urn:microsoft.com/office/officeart/2005/8/layout/orgChart1"/>
    <dgm:cxn modelId="{A77A4BA4-B3CE-3442-880F-A20F6702FD26}" type="presParOf" srcId="{08555052-7400-B44E-86E4-3676EFBB2560}" destId="{970D0CEF-623F-554D-A755-A78CE31FC639}" srcOrd="1" destOrd="0" presId="urn:microsoft.com/office/officeart/2005/8/layout/orgChart1"/>
    <dgm:cxn modelId="{8798C64A-E37B-014C-9B9C-E3FDD28E4D11}" type="presParOf" srcId="{F9493638-AF14-2142-A2A5-F4409A9A8CAE}" destId="{917EBA85-AF25-F14E-BDEC-FB5188ECC8F8}" srcOrd="1" destOrd="0" presId="urn:microsoft.com/office/officeart/2005/8/layout/orgChart1"/>
    <dgm:cxn modelId="{37292535-7F15-6A42-AFAB-506005322CA9}" type="presParOf" srcId="{F9493638-AF14-2142-A2A5-F4409A9A8CAE}" destId="{1EE5B77F-62FB-424D-8F94-FC31399F0A15}" srcOrd="2" destOrd="0" presId="urn:microsoft.com/office/officeart/2005/8/layout/orgChart1"/>
    <dgm:cxn modelId="{9E656577-B6EA-BA45-9BC0-C8E91442DE9B}" type="presParOf" srcId="{5EDD2348-5BD1-BD4B-85CE-ED4C0B1EDEAA}" destId="{4B023140-FDE6-4040-AF57-495E181A28C5}" srcOrd="2" destOrd="0" presId="urn:microsoft.com/office/officeart/2005/8/layout/orgChart1"/>
    <dgm:cxn modelId="{79AF13A4-A811-2A4C-B243-35AB54E23592}" type="presParOf" srcId="{5EDD2348-5BD1-BD4B-85CE-ED4C0B1EDEAA}" destId="{5D146FF3-FD92-FB44-B950-A45A0B86954E}" srcOrd="3" destOrd="0" presId="urn:microsoft.com/office/officeart/2005/8/layout/orgChart1"/>
    <dgm:cxn modelId="{A942DCA8-9F2B-024C-B6D8-B0F5195C45A8}" type="presParOf" srcId="{5D146FF3-FD92-FB44-B950-A45A0B86954E}" destId="{F49DA80C-B67A-1D4D-865D-B163BAB9414A}" srcOrd="0" destOrd="0" presId="urn:microsoft.com/office/officeart/2005/8/layout/orgChart1"/>
    <dgm:cxn modelId="{317421D3-D8E8-3A4C-8159-38C6ADCDE761}" type="presParOf" srcId="{F49DA80C-B67A-1D4D-865D-B163BAB9414A}" destId="{B04F2F38-CA16-F343-ABAB-E490E517405C}" srcOrd="0" destOrd="0" presId="urn:microsoft.com/office/officeart/2005/8/layout/orgChart1"/>
    <dgm:cxn modelId="{64EDD3AB-A9DA-2A41-AA27-E06B51115ADB}" type="presParOf" srcId="{F49DA80C-B67A-1D4D-865D-B163BAB9414A}" destId="{D1C80547-0A70-CD46-AB2E-64B374DB3AE4}" srcOrd="1" destOrd="0" presId="urn:microsoft.com/office/officeart/2005/8/layout/orgChart1"/>
    <dgm:cxn modelId="{F65C2A36-4D90-C241-8B95-971ED4E7FD13}" type="presParOf" srcId="{5D146FF3-FD92-FB44-B950-A45A0B86954E}" destId="{E18608C8-15BB-F442-9E9F-D5CAF1B95EBA}" srcOrd="1" destOrd="0" presId="urn:microsoft.com/office/officeart/2005/8/layout/orgChart1"/>
    <dgm:cxn modelId="{5C40755A-FA5D-5242-BD9F-8006CC19FF6C}" type="presParOf" srcId="{5D146FF3-FD92-FB44-B950-A45A0B86954E}" destId="{A6906839-A2F7-2143-9A04-B11ED0FD90EA}" srcOrd="2" destOrd="0" presId="urn:microsoft.com/office/officeart/2005/8/layout/orgChart1"/>
    <dgm:cxn modelId="{9F241412-6859-BA4B-997E-6FEA5C1AC2F2}" type="presParOf" srcId="{A6906839-A2F7-2143-9A04-B11ED0FD90EA}" destId="{3F0285A8-41B4-3743-9653-465C043C5360}" srcOrd="0" destOrd="0" presId="urn:microsoft.com/office/officeart/2005/8/layout/orgChart1"/>
    <dgm:cxn modelId="{4E042BC3-3C88-D348-9077-FF89EB002D60}" type="presParOf" srcId="{A6906839-A2F7-2143-9A04-B11ED0FD90EA}" destId="{5263C837-1CE7-4B47-B1C5-A3D7876C80C4}" srcOrd="1" destOrd="0" presId="urn:microsoft.com/office/officeart/2005/8/layout/orgChart1"/>
    <dgm:cxn modelId="{6BC4B39F-EC74-8448-8473-BE084D23170A}" type="presParOf" srcId="{5263C837-1CE7-4B47-B1C5-A3D7876C80C4}" destId="{7DE22DAF-4178-A849-B4FB-F6644306CDEC}" srcOrd="0" destOrd="0" presId="urn:microsoft.com/office/officeart/2005/8/layout/orgChart1"/>
    <dgm:cxn modelId="{2D6A531E-0570-6841-9325-0D5BB639DEB1}" type="presParOf" srcId="{7DE22DAF-4178-A849-B4FB-F6644306CDEC}" destId="{AAE28105-FA92-C74B-8838-31F3D04FEEE2}" srcOrd="0" destOrd="0" presId="urn:microsoft.com/office/officeart/2005/8/layout/orgChart1"/>
    <dgm:cxn modelId="{69F40039-2F1A-0A4A-AB5F-738E04B65DAB}" type="presParOf" srcId="{7DE22DAF-4178-A849-B4FB-F6644306CDEC}" destId="{48BE8484-1B2F-BE45-A167-C8A0DE6637D9}" srcOrd="1" destOrd="0" presId="urn:microsoft.com/office/officeart/2005/8/layout/orgChart1"/>
    <dgm:cxn modelId="{3B35252C-5E5B-0148-8FC2-AA33687C64E5}" type="presParOf" srcId="{5263C837-1CE7-4B47-B1C5-A3D7876C80C4}" destId="{F4487F6B-3D40-AC4E-A908-193898988D6C}" srcOrd="1" destOrd="0" presId="urn:microsoft.com/office/officeart/2005/8/layout/orgChart1"/>
    <dgm:cxn modelId="{CE3864C2-D9E8-FA40-A399-369125DE084C}" type="presParOf" srcId="{5263C837-1CE7-4B47-B1C5-A3D7876C80C4}" destId="{F1EE97D6-2ABE-1744-A039-9FD012F1A36A}" srcOrd="2" destOrd="0" presId="urn:microsoft.com/office/officeart/2005/8/layout/orgChart1"/>
    <dgm:cxn modelId="{021C1B32-1895-354F-9A0E-B5EF44E42DAC}" type="presParOf" srcId="{A6906839-A2F7-2143-9A04-B11ED0FD90EA}" destId="{21308441-883C-E944-A1E1-4FA8EE790FE8}" srcOrd="2" destOrd="0" presId="urn:microsoft.com/office/officeart/2005/8/layout/orgChart1"/>
    <dgm:cxn modelId="{6BDF936F-5576-D440-ACE8-72A4CD2AAD1E}" type="presParOf" srcId="{A6906839-A2F7-2143-9A04-B11ED0FD90EA}" destId="{BF692E0F-EAD3-6949-B298-13048269C310}" srcOrd="3" destOrd="0" presId="urn:microsoft.com/office/officeart/2005/8/layout/orgChart1"/>
    <dgm:cxn modelId="{2AB180C7-1721-3640-8F81-5B98A9E21E63}" type="presParOf" srcId="{BF692E0F-EAD3-6949-B298-13048269C310}" destId="{3F528E3D-6080-F54F-B179-2DA41A20C605}" srcOrd="0" destOrd="0" presId="urn:microsoft.com/office/officeart/2005/8/layout/orgChart1"/>
    <dgm:cxn modelId="{897F0DA1-E3D0-8944-9B51-FD1326BC0BFB}" type="presParOf" srcId="{3F528E3D-6080-F54F-B179-2DA41A20C605}" destId="{65B83962-E6DF-FE48-A58E-975E731E017A}" srcOrd="0" destOrd="0" presId="urn:microsoft.com/office/officeart/2005/8/layout/orgChart1"/>
    <dgm:cxn modelId="{171DE1C8-A86B-B24D-8B02-2F10BB63C8AA}" type="presParOf" srcId="{3F528E3D-6080-F54F-B179-2DA41A20C605}" destId="{C9456546-3282-6B41-9351-A4E25A86D173}" srcOrd="1" destOrd="0" presId="urn:microsoft.com/office/officeart/2005/8/layout/orgChart1"/>
    <dgm:cxn modelId="{35689D24-A2D8-6F4F-BC0A-99AF321C8C81}" type="presParOf" srcId="{BF692E0F-EAD3-6949-B298-13048269C310}" destId="{F265A85D-6B66-9E45-9F55-416329413173}" srcOrd="1" destOrd="0" presId="urn:microsoft.com/office/officeart/2005/8/layout/orgChart1"/>
    <dgm:cxn modelId="{5DFC0C09-BC16-1249-8FA5-FEE824B85039}" type="presParOf" srcId="{BF692E0F-EAD3-6949-B298-13048269C310}" destId="{A30470B1-68B7-4D4C-95F5-70D08E730399}" srcOrd="2" destOrd="0" presId="urn:microsoft.com/office/officeart/2005/8/layout/orgChart1"/>
    <dgm:cxn modelId="{74E0299C-831A-C146-A1FE-E9A53F41BFF9}" type="presParOf" srcId="{A6906839-A2F7-2143-9A04-B11ED0FD90EA}" destId="{E035AFEC-59C9-FB4C-BBC8-4963ADF40425}" srcOrd="4" destOrd="0" presId="urn:microsoft.com/office/officeart/2005/8/layout/orgChart1"/>
    <dgm:cxn modelId="{36085425-F157-CC4F-BC3D-A06DC50A5941}" type="presParOf" srcId="{A6906839-A2F7-2143-9A04-B11ED0FD90EA}" destId="{1E13B8C6-A987-6446-B35E-38090C6FDD65}" srcOrd="5" destOrd="0" presId="urn:microsoft.com/office/officeart/2005/8/layout/orgChart1"/>
    <dgm:cxn modelId="{6E8140D1-3B2D-884D-A398-0A0F2FE03DAF}" type="presParOf" srcId="{1E13B8C6-A987-6446-B35E-38090C6FDD65}" destId="{633DEB8D-CB92-0244-B276-98282992C2E2}" srcOrd="0" destOrd="0" presId="urn:microsoft.com/office/officeart/2005/8/layout/orgChart1"/>
    <dgm:cxn modelId="{6BF04986-49BF-3548-94AF-56DE966F8BE0}" type="presParOf" srcId="{633DEB8D-CB92-0244-B276-98282992C2E2}" destId="{502820DA-1F14-4443-985A-752539208D43}" srcOrd="0" destOrd="0" presId="urn:microsoft.com/office/officeart/2005/8/layout/orgChart1"/>
    <dgm:cxn modelId="{446C81A1-9B0A-104C-837C-F4DBC43C389B}" type="presParOf" srcId="{633DEB8D-CB92-0244-B276-98282992C2E2}" destId="{BA75FB17-4A4F-EE4A-90EB-405AB63666CC}" srcOrd="1" destOrd="0" presId="urn:microsoft.com/office/officeart/2005/8/layout/orgChart1"/>
    <dgm:cxn modelId="{36F960F1-1A0C-1A41-B10C-FE832DA59E62}" type="presParOf" srcId="{1E13B8C6-A987-6446-B35E-38090C6FDD65}" destId="{957E15D3-5B2E-6246-A796-B5EF0A11C73B}" srcOrd="1" destOrd="0" presId="urn:microsoft.com/office/officeart/2005/8/layout/orgChart1"/>
    <dgm:cxn modelId="{7C7B6F65-F96C-9A4A-A680-287EEFC46600}" type="presParOf" srcId="{1E13B8C6-A987-6446-B35E-38090C6FDD65}" destId="{EF394BB4-C240-954E-82E1-DB8C9CA45F03}" srcOrd="2" destOrd="0" presId="urn:microsoft.com/office/officeart/2005/8/layout/orgChart1"/>
    <dgm:cxn modelId="{7F093404-F145-BD43-8E6F-325A9910BED5}" type="presParOf" srcId="{A6906839-A2F7-2143-9A04-B11ED0FD90EA}" destId="{C7EF494E-860B-954D-ABE2-8769EAED0F77}" srcOrd="6" destOrd="0" presId="urn:microsoft.com/office/officeart/2005/8/layout/orgChart1"/>
    <dgm:cxn modelId="{69774AE1-A951-9D40-8C0E-074359EA2265}" type="presParOf" srcId="{A6906839-A2F7-2143-9A04-B11ED0FD90EA}" destId="{51C0EC47-ED77-9B44-B27F-B85A4F1B8A8F}" srcOrd="7" destOrd="0" presId="urn:microsoft.com/office/officeart/2005/8/layout/orgChart1"/>
    <dgm:cxn modelId="{649170F7-5BC6-D847-9C26-E08C53755D16}" type="presParOf" srcId="{51C0EC47-ED77-9B44-B27F-B85A4F1B8A8F}" destId="{AA562B13-649F-D84B-818C-502BC63C68AD}" srcOrd="0" destOrd="0" presId="urn:microsoft.com/office/officeart/2005/8/layout/orgChart1"/>
    <dgm:cxn modelId="{3A5DB1A4-01DA-DD4B-9F6F-0636F9E5FB0E}" type="presParOf" srcId="{AA562B13-649F-D84B-818C-502BC63C68AD}" destId="{676D82CF-419D-DF4F-BEC8-5AB028D51E0A}" srcOrd="0" destOrd="0" presId="urn:microsoft.com/office/officeart/2005/8/layout/orgChart1"/>
    <dgm:cxn modelId="{91B5B07A-102A-724F-8137-1EA296C397C2}" type="presParOf" srcId="{AA562B13-649F-D84B-818C-502BC63C68AD}" destId="{B45989DD-246B-9149-8509-7CC7CC7F14C4}" srcOrd="1" destOrd="0" presId="urn:microsoft.com/office/officeart/2005/8/layout/orgChart1"/>
    <dgm:cxn modelId="{A6BDCB6E-6E38-6B40-A0DC-403EA552FCD3}" type="presParOf" srcId="{51C0EC47-ED77-9B44-B27F-B85A4F1B8A8F}" destId="{B0F37BE8-E0DA-C144-8460-9CEDF9EB343E}" srcOrd="1" destOrd="0" presId="urn:microsoft.com/office/officeart/2005/8/layout/orgChart1"/>
    <dgm:cxn modelId="{D42BB259-3797-C54F-B365-AFFB20DA9FC9}" type="presParOf" srcId="{51C0EC47-ED77-9B44-B27F-B85A4F1B8A8F}" destId="{A8611E4A-33FE-A743-AF20-0410D7DF30DF}" srcOrd="2" destOrd="0" presId="urn:microsoft.com/office/officeart/2005/8/layout/orgChart1"/>
    <dgm:cxn modelId="{97A0F785-E91F-664A-B228-A9AD2B19F23C}" type="presParOf" srcId="{A6906839-A2F7-2143-9A04-B11ED0FD90EA}" destId="{1A095328-8E1D-704C-BCDF-39A381B04931}" srcOrd="8" destOrd="0" presId="urn:microsoft.com/office/officeart/2005/8/layout/orgChart1"/>
    <dgm:cxn modelId="{CCE597FD-F8CC-6645-BCE4-BBF2E6CEF68A}" type="presParOf" srcId="{A6906839-A2F7-2143-9A04-B11ED0FD90EA}" destId="{63AA4E1D-8F5B-1146-8061-F71BC6B3AC09}" srcOrd="9" destOrd="0" presId="urn:microsoft.com/office/officeart/2005/8/layout/orgChart1"/>
    <dgm:cxn modelId="{25C1D2F4-2CF1-F040-8AF9-A9CCF94B2FB0}" type="presParOf" srcId="{63AA4E1D-8F5B-1146-8061-F71BC6B3AC09}" destId="{6631BB85-4649-0645-AD98-2DEE8284F719}" srcOrd="0" destOrd="0" presId="urn:microsoft.com/office/officeart/2005/8/layout/orgChart1"/>
    <dgm:cxn modelId="{CF48421E-4DA3-9A49-9757-A22F14623F86}" type="presParOf" srcId="{6631BB85-4649-0645-AD98-2DEE8284F719}" destId="{467464F7-F32B-AA48-835B-8D1956D1C0C7}" srcOrd="0" destOrd="0" presId="urn:microsoft.com/office/officeart/2005/8/layout/orgChart1"/>
    <dgm:cxn modelId="{AF0A00F6-226D-214A-861D-3B28C94E2951}" type="presParOf" srcId="{6631BB85-4649-0645-AD98-2DEE8284F719}" destId="{3DE04AB0-4127-7743-AC5D-DC7345D194BE}" srcOrd="1" destOrd="0" presId="urn:microsoft.com/office/officeart/2005/8/layout/orgChart1"/>
    <dgm:cxn modelId="{5B8E9E63-8720-7845-8589-455503EE80FE}" type="presParOf" srcId="{63AA4E1D-8F5B-1146-8061-F71BC6B3AC09}" destId="{4A132444-4EBA-FD43-B41E-85276521AD92}" srcOrd="1" destOrd="0" presId="urn:microsoft.com/office/officeart/2005/8/layout/orgChart1"/>
    <dgm:cxn modelId="{D5C5CB2D-EF6F-C24A-B167-14C436D10BB1}" type="presParOf" srcId="{63AA4E1D-8F5B-1146-8061-F71BC6B3AC09}" destId="{CA69B248-E1C8-8D4C-813A-3A006FB20D9B}" srcOrd="2" destOrd="0" presId="urn:microsoft.com/office/officeart/2005/8/layout/orgChart1"/>
    <dgm:cxn modelId="{6B0EAC5E-6BC5-8242-9393-51E44CA9ECD6}" type="presParOf" srcId="{5EDD2348-5BD1-BD4B-85CE-ED4C0B1EDEAA}" destId="{DA312616-06C0-C74D-AEC6-2359318A0D65}" srcOrd="4" destOrd="0" presId="urn:microsoft.com/office/officeart/2005/8/layout/orgChart1"/>
    <dgm:cxn modelId="{2AB7C2EA-2381-F046-B9E7-93F4C6760790}" type="presParOf" srcId="{5EDD2348-5BD1-BD4B-85CE-ED4C0B1EDEAA}" destId="{F783C6E9-D710-984C-93B6-76C684795F78}" srcOrd="5" destOrd="0" presId="urn:microsoft.com/office/officeart/2005/8/layout/orgChart1"/>
    <dgm:cxn modelId="{7B8C272F-6481-B347-9753-03B952B19960}" type="presParOf" srcId="{F783C6E9-D710-984C-93B6-76C684795F78}" destId="{47DBE037-2231-5D4D-B9B8-EBDA5C6B9ACC}" srcOrd="0" destOrd="0" presId="urn:microsoft.com/office/officeart/2005/8/layout/orgChart1"/>
    <dgm:cxn modelId="{3CEF6BCF-0FEB-9145-8FEA-01F5BFDDA635}" type="presParOf" srcId="{47DBE037-2231-5D4D-B9B8-EBDA5C6B9ACC}" destId="{B185C78E-6079-3A41-BA27-FCA5A885EC47}" srcOrd="0" destOrd="0" presId="urn:microsoft.com/office/officeart/2005/8/layout/orgChart1"/>
    <dgm:cxn modelId="{3FF129AB-5096-3246-AC87-23B67234DFD5}" type="presParOf" srcId="{47DBE037-2231-5D4D-B9B8-EBDA5C6B9ACC}" destId="{BF91C2AF-E01F-5C44-BC76-616AA237476B}" srcOrd="1" destOrd="0" presId="urn:microsoft.com/office/officeart/2005/8/layout/orgChart1"/>
    <dgm:cxn modelId="{4795B8F3-7F6B-8246-9A54-37095D88C72E}" type="presParOf" srcId="{F783C6E9-D710-984C-93B6-76C684795F78}" destId="{082A70C7-56C9-BD46-A317-639322F0298B}" srcOrd="1" destOrd="0" presId="urn:microsoft.com/office/officeart/2005/8/layout/orgChart1"/>
    <dgm:cxn modelId="{CE6C45E6-CC46-BE42-AA07-E465EB4B1AA3}" type="presParOf" srcId="{F783C6E9-D710-984C-93B6-76C684795F78}" destId="{C1174937-9F2A-0F44-83E4-5A005E2C93EA}" srcOrd="2" destOrd="0" presId="urn:microsoft.com/office/officeart/2005/8/layout/orgChart1"/>
    <dgm:cxn modelId="{B8EED5EF-1A22-5641-B1BE-EE1789067478}" type="presParOf" srcId="{5EDD2348-5BD1-BD4B-85CE-ED4C0B1EDEAA}" destId="{C85B9B31-D7F8-3849-8D43-CF74519D9C78}" srcOrd="6" destOrd="0" presId="urn:microsoft.com/office/officeart/2005/8/layout/orgChart1"/>
    <dgm:cxn modelId="{8A62A9F1-AA77-9A46-8E43-F4C621B568FA}" type="presParOf" srcId="{5EDD2348-5BD1-BD4B-85CE-ED4C0B1EDEAA}" destId="{0E54C6FC-90C6-6141-B1B3-AE6823C6DAEB}" srcOrd="7" destOrd="0" presId="urn:microsoft.com/office/officeart/2005/8/layout/orgChart1"/>
    <dgm:cxn modelId="{524864E9-78BE-CA4D-A518-6D782902502D}" type="presParOf" srcId="{0E54C6FC-90C6-6141-B1B3-AE6823C6DAEB}" destId="{B0B84C22-0720-3D49-B9CE-E8D536F3CA39}" srcOrd="0" destOrd="0" presId="urn:microsoft.com/office/officeart/2005/8/layout/orgChart1"/>
    <dgm:cxn modelId="{28A2DE29-6A09-4749-86B2-20C6543F9AF2}" type="presParOf" srcId="{B0B84C22-0720-3D49-B9CE-E8D536F3CA39}" destId="{66A330A4-AB25-0341-AA47-72E968E32717}" srcOrd="0" destOrd="0" presId="urn:microsoft.com/office/officeart/2005/8/layout/orgChart1"/>
    <dgm:cxn modelId="{834ADF51-10E1-B649-B3B4-FF41954C94A0}" type="presParOf" srcId="{B0B84C22-0720-3D49-B9CE-E8D536F3CA39}" destId="{AC044DD4-4FEA-5742-87E4-0BA016AE9AF3}" srcOrd="1" destOrd="0" presId="urn:microsoft.com/office/officeart/2005/8/layout/orgChart1"/>
    <dgm:cxn modelId="{C3DDEEF8-C7CB-A040-95F5-972C18712C04}" type="presParOf" srcId="{0E54C6FC-90C6-6141-B1B3-AE6823C6DAEB}" destId="{B70F1F4F-229F-8A41-8E91-1FB26F490A77}" srcOrd="1" destOrd="0" presId="urn:microsoft.com/office/officeart/2005/8/layout/orgChart1"/>
    <dgm:cxn modelId="{391DE8F2-DF81-AE4B-A9D2-59749F27DFE9}" type="presParOf" srcId="{0E54C6FC-90C6-6141-B1B3-AE6823C6DAEB}" destId="{F7C6C849-3F90-A34B-9ACD-1B0237FC359D}" srcOrd="2" destOrd="0" presId="urn:microsoft.com/office/officeart/2005/8/layout/orgChart1"/>
    <dgm:cxn modelId="{B636BE2C-8A86-8442-BC51-E48624EA378E}" type="presParOf" srcId="{88470C56-8006-3549-9E25-A0D7090867FF}" destId="{84F33BFC-31B9-364C-A63B-BED8DE0F8D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A3C1F0D-8673-004E-A766-AF665CDE94F0}" type="doc">
      <dgm:prSet loTypeId="urn:microsoft.com/office/officeart/2005/8/layout/hierarchy1" loCatId="hierarchy" qsTypeId="urn:microsoft.com/office/officeart/2005/8/quickstyle/simple4" qsCatId="simple" csTypeId="urn:microsoft.com/office/officeart/2005/8/colors/colorful3" csCatId="colorful" phldr="1"/>
      <dgm:spPr/>
    </dgm:pt>
    <dgm:pt modelId="{EC1A0268-6392-BC41-AA24-D43ECCFA721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Απλουστευμένη ομιλία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σε μη φυσικούς ομιλητές</a:t>
          </a:r>
        </a:p>
      </dgm:t>
    </dgm:pt>
    <dgm:pt modelId="{A9787E5D-0777-7D42-8C66-0A74D8FEB6E1}" type="parTrans" cxnId="{61B7C893-D2F6-3445-8BDF-E6342011FCC4}">
      <dgm:prSet/>
      <dgm:spPr/>
      <dgm:t>
        <a:bodyPr/>
        <a:lstStyle/>
        <a:p>
          <a:endParaRPr lang="el-GR"/>
        </a:p>
      </dgm:t>
    </dgm:pt>
    <dgm:pt modelId="{C53D7AAE-3EED-6A41-8C2B-CA8B0B379E98}" type="sibTrans" cxnId="{61B7C893-D2F6-3445-8BDF-E6342011FCC4}">
      <dgm:prSet/>
      <dgm:spPr/>
      <dgm:t>
        <a:bodyPr/>
        <a:lstStyle/>
        <a:p>
          <a:endParaRPr lang="el-GR"/>
        </a:p>
      </dgm:t>
    </dgm:pt>
    <dgm:pt modelId="{900B0E13-B3C5-DF48-BD5D-945A705DDAF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γραμματική</a:t>
          </a:r>
        </a:p>
      </dgm:t>
    </dgm:pt>
    <dgm:pt modelId="{CB4B78C7-7BA9-524D-93F6-1BFA445911B0}" type="parTrans" cxnId="{57D4C8AD-3C32-D04F-952D-1B5FDFF06F36}">
      <dgm:prSet/>
      <dgm:spPr/>
      <dgm:t>
        <a:bodyPr/>
        <a:lstStyle/>
        <a:p>
          <a:endParaRPr lang="el-GR"/>
        </a:p>
      </dgm:t>
    </dgm:pt>
    <dgm:pt modelId="{A56869BB-35FE-9C4C-AF8D-D7705259E64E}" type="sibTrans" cxnId="{57D4C8AD-3C32-D04F-952D-1B5FDFF06F36}">
      <dgm:prSet/>
      <dgm:spPr/>
      <dgm:t>
        <a:bodyPr/>
        <a:lstStyle/>
        <a:p>
          <a:endParaRPr lang="el-GR"/>
        </a:p>
      </dgm:t>
    </dgm:pt>
    <dgm:pt modelId="{23CEB3E9-49C8-B243-872F-2B8EB9F4BDF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μη γραμματική</a:t>
          </a:r>
        </a:p>
      </dgm:t>
    </dgm:pt>
    <dgm:pt modelId="{23EC9533-2C7B-DD4C-AB77-DCAA8ECAC37A}" type="parTrans" cxnId="{0AAC995B-E10E-8149-ACFA-279705645DB3}">
      <dgm:prSet/>
      <dgm:spPr/>
      <dgm:t>
        <a:bodyPr/>
        <a:lstStyle/>
        <a:p>
          <a:endParaRPr lang="el-GR"/>
        </a:p>
      </dgm:t>
    </dgm:pt>
    <dgm:pt modelId="{C9459817-383D-114D-9290-37C4DFBFE7AA}" type="sibTrans" cxnId="{0AAC995B-E10E-8149-ACFA-279705645DB3}">
      <dgm:prSet/>
      <dgm:spPr/>
      <dgm:t>
        <a:bodyPr/>
        <a:lstStyle/>
        <a:p>
          <a:endParaRPr lang="el-GR"/>
        </a:p>
      </dgm:t>
    </dgm:pt>
    <dgm:pt modelId="{FB7972BA-49AA-0C4A-B214-1A7349C9184C}" type="pres">
      <dgm:prSet presAssocID="{5A3C1F0D-8673-004E-A766-AF665CDE94F0}" presName="hierChild1" presStyleCnt="0">
        <dgm:presLayoutVars>
          <dgm:chPref val="1"/>
          <dgm:dir/>
          <dgm:animOne val="branch"/>
          <dgm:animLvl val="lvl"/>
          <dgm:resizeHandles/>
        </dgm:presLayoutVars>
      </dgm:prSet>
      <dgm:spPr/>
    </dgm:pt>
    <dgm:pt modelId="{3332E54E-3940-7D47-AB84-2477C70AD730}" type="pres">
      <dgm:prSet presAssocID="{EC1A0268-6392-BC41-AA24-D43ECCFA721E}" presName="hierRoot1" presStyleCnt="0"/>
      <dgm:spPr/>
    </dgm:pt>
    <dgm:pt modelId="{973C307F-7D8F-F843-BE80-844E060061B9}" type="pres">
      <dgm:prSet presAssocID="{EC1A0268-6392-BC41-AA24-D43ECCFA721E}" presName="composite" presStyleCnt="0"/>
      <dgm:spPr/>
    </dgm:pt>
    <dgm:pt modelId="{361A5BAE-FED8-B045-A81A-6B4E4E156F79}" type="pres">
      <dgm:prSet presAssocID="{EC1A0268-6392-BC41-AA24-D43ECCFA721E}" presName="background" presStyleLbl="node0" presStyleIdx="0" presStyleCnt="1"/>
      <dgm:spPr/>
    </dgm:pt>
    <dgm:pt modelId="{5E5A80A0-DDC4-E041-A3CE-A8693308450A}" type="pres">
      <dgm:prSet presAssocID="{EC1A0268-6392-BC41-AA24-D43ECCFA721E}" presName="text" presStyleLbl="fgAcc0" presStyleIdx="0" presStyleCnt="1" custScaleX="156105" custScaleY="76984">
        <dgm:presLayoutVars>
          <dgm:chPref val="3"/>
        </dgm:presLayoutVars>
      </dgm:prSet>
      <dgm:spPr/>
    </dgm:pt>
    <dgm:pt modelId="{6501B21E-41BD-D44D-A4FB-1FFEB606E256}" type="pres">
      <dgm:prSet presAssocID="{EC1A0268-6392-BC41-AA24-D43ECCFA721E}" presName="hierChild2" presStyleCnt="0"/>
      <dgm:spPr/>
    </dgm:pt>
    <dgm:pt modelId="{5B15517B-DCBB-5A49-9B5E-5624F9A0E0ED}" type="pres">
      <dgm:prSet presAssocID="{CB4B78C7-7BA9-524D-93F6-1BFA445911B0}" presName="Name10" presStyleLbl="parChTrans1D2" presStyleIdx="0" presStyleCnt="2"/>
      <dgm:spPr/>
    </dgm:pt>
    <dgm:pt modelId="{235CF937-B011-584F-B0BE-4C38C511E056}" type="pres">
      <dgm:prSet presAssocID="{900B0E13-B3C5-DF48-BD5D-945A705DDAF4}" presName="hierRoot2" presStyleCnt="0"/>
      <dgm:spPr/>
    </dgm:pt>
    <dgm:pt modelId="{52FEC233-3474-F943-9AD3-6166D6D19DAF}" type="pres">
      <dgm:prSet presAssocID="{900B0E13-B3C5-DF48-BD5D-945A705DDAF4}" presName="composite2" presStyleCnt="0"/>
      <dgm:spPr/>
    </dgm:pt>
    <dgm:pt modelId="{E55A26BE-B3C7-9A46-865F-07B1A97BD43A}" type="pres">
      <dgm:prSet presAssocID="{900B0E13-B3C5-DF48-BD5D-945A705DDAF4}" presName="background2" presStyleLbl="node2" presStyleIdx="0" presStyleCnt="2"/>
      <dgm:spPr/>
    </dgm:pt>
    <dgm:pt modelId="{D1A8432E-506D-F24E-9035-4ECD8D0BE7B4}" type="pres">
      <dgm:prSet presAssocID="{900B0E13-B3C5-DF48-BD5D-945A705DDAF4}" presName="text2" presStyleLbl="fgAcc2" presStyleIdx="0" presStyleCnt="2">
        <dgm:presLayoutVars>
          <dgm:chPref val="3"/>
        </dgm:presLayoutVars>
      </dgm:prSet>
      <dgm:spPr/>
    </dgm:pt>
    <dgm:pt modelId="{FC1A6E5C-6343-A843-A671-F4DE34E0707E}" type="pres">
      <dgm:prSet presAssocID="{900B0E13-B3C5-DF48-BD5D-945A705DDAF4}" presName="hierChild3" presStyleCnt="0"/>
      <dgm:spPr/>
    </dgm:pt>
    <dgm:pt modelId="{4B674BD2-9176-0447-BA4D-6529A13BCB38}" type="pres">
      <dgm:prSet presAssocID="{23EC9533-2C7B-DD4C-AB77-DCAA8ECAC37A}" presName="Name10" presStyleLbl="parChTrans1D2" presStyleIdx="1" presStyleCnt="2"/>
      <dgm:spPr/>
    </dgm:pt>
    <dgm:pt modelId="{7C24EE36-09B5-0B46-8BC9-09DB302BC63B}" type="pres">
      <dgm:prSet presAssocID="{23CEB3E9-49C8-B243-872F-2B8EB9F4BDF0}" presName="hierRoot2" presStyleCnt="0"/>
      <dgm:spPr/>
    </dgm:pt>
    <dgm:pt modelId="{F4EB71C9-3B41-4645-B1A2-53AF048B70DA}" type="pres">
      <dgm:prSet presAssocID="{23CEB3E9-49C8-B243-872F-2B8EB9F4BDF0}" presName="composite2" presStyleCnt="0"/>
      <dgm:spPr/>
    </dgm:pt>
    <dgm:pt modelId="{92F0DF0A-3715-B24D-A842-34D37725D336}" type="pres">
      <dgm:prSet presAssocID="{23CEB3E9-49C8-B243-872F-2B8EB9F4BDF0}" presName="background2" presStyleLbl="node2" presStyleIdx="1" presStyleCnt="2"/>
      <dgm:spPr/>
    </dgm:pt>
    <dgm:pt modelId="{CD2A2CD9-0F29-A34D-A92B-2F047679C96E}" type="pres">
      <dgm:prSet presAssocID="{23CEB3E9-49C8-B243-872F-2B8EB9F4BDF0}" presName="text2" presStyleLbl="fgAcc2" presStyleIdx="1" presStyleCnt="2">
        <dgm:presLayoutVars>
          <dgm:chPref val="3"/>
        </dgm:presLayoutVars>
      </dgm:prSet>
      <dgm:spPr/>
    </dgm:pt>
    <dgm:pt modelId="{49930BFC-2DA5-4A41-8EFB-9BD645E1ED46}" type="pres">
      <dgm:prSet presAssocID="{23CEB3E9-49C8-B243-872F-2B8EB9F4BDF0}" presName="hierChild3" presStyleCnt="0"/>
      <dgm:spPr/>
    </dgm:pt>
  </dgm:ptLst>
  <dgm:cxnLst>
    <dgm:cxn modelId="{FBE30120-833B-9E46-9D64-AB2A0E05A8A3}" type="presOf" srcId="{5A3C1F0D-8673-004E-A766-AF665CDE94F0}" destId="{FB7972BA-49AA-0C4A-B214-1A7349C9184C}" srcOrd="0" destOrd="0" presId="urn:microsoft.com/office/officeart/2005/8/layout/hierarchy1"/>
    <dgm:cxn modelId="{0AAC995B-E10E-8149-ACFA-279705645DB3}" srcId="{EC1A0268-6392-BC41-AA24-D43ECCFA721E}" destId="{23CEB3E9-49C8-B243-872F-2B8EB9F4BDF0}" srcOrd="1" destOrd="0" parTransId="{23EC9533-2C7B-DD4C-AB77-DCAA8ECAC37A}" sibTransId="{C9459817-383D-114D-9290-37C4DFBFE7AA}"/>
    <dgm:cxn modelId="{E831AD69-2DED-EF40-9DE0-A847486B51B7}" type="presOf" srcId="{CB4B78C7-7BA9-524D-93F6-1BFA445911B0}" destId="{5B15517B-DCBB-5A49-9B5E-5624F9A0E0ED}" srcOrd="0" destOrd="0" presId="urn:microsoft.com/office/officeart/2005/8/layout/hierarchy1"/>
    <dgm:cxn modelId="{81A3CD92-C67F-0541-A68C-48F0392607C3}" type="presOf" srcId="{23CEB3E9-49C8-B243-872F-2B8EB9F4BDF0}" destId="{CD2A2CD9-0F29-A34D-A92B-2F047679C96E}" srcOrd="0" destOrd="0" presId="urn:microsoft.com/office/officeart/2005/8/layout/hierarchy1"/>
    <dgm:cxn modelId="{61B7C893-D2F6-3445-8BDF-E6342011FCC4}" srcId="{5A3C1F0D-8673-004E-A766-AF665CDE94F0}" destId="{EC1A0268-6392-BC41-AA24-D43ECCFA721E}" srcOrd="0" destOrd="0" parTransId="{A9787E5D-0777-7D42-8C66-0A74D8FEB6E1}" sibTransId="{C53D7AAE-3EED-6A41-8C2B-CA8B0B379E98}"/>
    <dgm:cxn modelId="{B1C5E0A1-31AA-1445-9820-EE4178313AF0}" type="presOf" srcId="{900B0E13-B3C5-DF48-BD5D-945A705DDAF4}" destId="{D1A8432E-506D-F24E-9035-4ECD8D0BE7B4}" srcOrd="0" destOrd="0" presId="urn:microsoft.com/office/officeart/2005/8/layout/hierarchy1"/>
    <dgm:cxn modelId="{57D4C8AD-3C32-D04F-952D-1B5FDFF06F36}" srcId="{EC1A0268-6392-BC41-AA24-D43ECCFA721E}" destId="{900B0E13-B3C5-DF48-BD5D-945A705DDAF4}" srcOrd="0" destOrd="0" parTransId="{CB4B78C7-7BA9-524D-93F6-1BFA445911B0}" sibTransId="{A56869BB-35FE-9C4C-AF8D-D7705259E64E}"/>
    <dgm:cxn modelId="{55CD5ACA-FEB6-9A47-8873-A0276DA3E3A3}" type="presOf" srcId="{EC1A0268-6392-BC41-AA24-D43ECCFA721E}" destId="{5E5A80A0-DDC4-E041-A3CE-A8693308450A}" srcOrd="0" destOrd="0" presId="urn:microsoft.com/office/officeart/2005/8/layout/hierarchy1"/>
    <dgm:cxn modelId="{4F7955FF-2770-D24A-A038-41860C151211}" type="presOf" srcId="{23EC9533-2C7B-DD4C-AB77-DCAA8ECAC37A}" destId="{4B674BD2-9176-0447-BA4D-6529A13BCB38}" srcOrd="0" destOrd="0" presId="urn:microsoft.com/office/officeart/2005/8/layout/hierarchy1"/>
    <dgm:cxn modelId="{147E7180-0A9C-A042-9D0F-3AB4D473F36E}" type="presParOf" srcId="{FB7972BA-49AA-0C4A-B214-1A7349C9184C}" destId="{3332E54E-3940-7D47-AB84-2477C70AD730}" srcOrd="0" destOrd="0" presId="urn:microsoft.com/office/officeart/2005/8/layout/hierarchy1"/>
    <dgm:cxn modelId="{7A5A77A8-3420-C846-A704-C05547C74322}" type="presParOf" srcId="{3332E54E-3940-7D47-AB84-2477C70AD730}" destId="{973C307F-7D8F-F843-BE80-844E060061B9}" srcOrd="0" destOrd="0" presId="urn:microsoft.com/office/officeart/2005/8/layout/hierarchy1"/>
    <dgm:cxn modelId="{D5C398F0-20EA-5941-A542-17455BC99719}" type="presParOf" srcId="{973C307F-7D8F-F843-BE80-844E060061B9}" destId="{361A5BAE-FED8-B045-A81A-6B4E4E156F79}" srcOrd="0" destOrd="0" presId="urn:microsoft.com/office/officeart/2005/8/layout/hierarchy1"/>
    <dgm:cxn modelId="{527DEA77-2287-EA40-BC1A-FF0ADD501E05}" type="presParOf" srcId="{973C307F-7D8F-F843-BE80-844E060061B9}" destId="{5E5A80A0-DDC4-E041-A3CE-A8693308450A}" srcOrd="1" destOrd="0" presId="urn:microsoft.com/office/officeart/2005/8/layout/hierarchy1"/>
    <dgm:cxn modelId="{7FB29AE4-3167-424E-B8A4-973BE4DC31F1}" type="presParOf" srcId="{3332E54E-3940-7D47-AB84-2477C70AD730}" destId="{6501B21E-41BD-D44D-A4FB-1FFEB606E256}" srcOrd="1" destOrd="0" presId="urn:microsoft.com/office/officeart/2005/8/layout/hierarchy1"/>
    <dgm:cxn modelId="{48459016-61B9-1A4B-B67B-A2FAFE84BB57}" type="presParOf" srcId="{6501B21E-41BD-D44D-A4FB-1FFEB606E256}" destId="{5B15517B-DCBB-5A49-9B5E-5624F9A0E0ED}" srcOrd="0" destOrd="0" presId="urn:microsoft.com/office/officeart/2005/8/layout/hierarchy1"/>
    <dgm:cxn modelId="{44D64581-42FD-DA46-A61C-7CDF0DC2E838}" type="presParOf" srcId="{6501B21E-41BD-D44D-A4FB-1FFEB606E256}" destId="{235CF937-B011-584F-B0BE-4C38C511E056}" srcOrd="1" destOrd="0" presId="urn:microsoft.com/office/officeart/2005/8/layout/hierarchy1"/>
    <dgm:cxn modelId="{070FD3FB-9966-094F-A834-4B259CFA9435}" type="presParOf" srcId="{235CF937-B011-584F-B0BE-4C38C511E056}" destId="{52FEC233-3474-F943-9AD3-6166D6D19DAF}" srcOrd="0" destOrd="0" presId="urn:microsoft.com/office/officeart/2005/8/layout/hierarchy1"/>
    <dgm:cxn modelId="{ED4EC90D-6A37-9842-AAE1-2D777D699631}" type="presParOf" srcId="{52FEC233-3474-F943-9AD3-6166D6D19DAF}" destId="{E55A26BE-B3C7-9A46-865F-07B1A97BD43A}" srcOrd="0" destOrd="0" presId="urn:microsoft.com/office/officeart/2005/8/layout/hierarchy1"/>
    <dgm:cxn modelId="{6C155515-D90F-2745-8F00-4BCC0ADC7C58}" type="presParOf" srcId="{52FEC233-3474-F943-9AD3-6166D6D19DAF}" destId="{D1A8432E-506D-F24E-9035-4ECD8D0BE7B4}" srcOrd="1" destOrd="0" presId="urn:microsoft.com/office/officeart/2005/8/layout/hierarchy1"/>
    <dgm:cxn modelId="{B2EB2FA5-AB8D-A540-92C5-64B14A391F98}" type="presParOf" srcId="{235CF937-B011-584F-B0BE-4C38C511E056}" destId="{FC1A6E5C-6343-A843-A671-F4DE34E0707E}" srcOrd="1" destOrd="0" presId="urn:microsoft.com/office/officeart/2005/8/layout/hierarchy1"/>
    <dgm:cxn modelId="{E0F96A0C-2E9C-CD4C-94C6-5CE01F5C9672}" type="presParOf" srcId="{6501B21E-41BD-D44D-A4FB-1FFEB606E256}" destId="{4B674BD2-9176-0447-BA4D-6529A13BCB38}" srcOrd="2" destOrd="0" presId="urn:microsoft.com/office/officeart/2005/8/layout/hierarchy1"/>
    <dgm:cxn modelId="{195FD3DC-02D8-2C48-AB41-0127EFFEE27C}" type="presParOf" srcId="{6501B21E-41BD-D44D-A4FB-1FFEB606E256}" destId="{7C24EE36-09B5-0B46-8BC9-09DB302BC63B}" srcOrd="3" destOrd="0" presId="urn:microsoft.com/office/officeart/2005/8/layout/hierarchy1"/>
    <dgm:cxn modelId="{6F0C0AB6-CF15-3346-AC4D-B5E53B1A3056}" type="presParOf" srcId="{7C24EE36-09B5-0B46-8BC9-09DB302BC63B}" destId="{F4EB71C9-3B41-4645-B1A2-53AF048B70DA}" srcOrd="0" destOrd="0" presId="urn:microsoft.com/office/officeart/2005/8/layout/hierarchy1"/>
    <dgm:cxn modelId="{1F12D5B2-2C47-5445-9E16-7D3F96CB26C0}" type="presParOf" srcId="{F4EB71C9-3B41-4645-B1A2-53AF048B70DA}" destId="{92F0DF0A-3715-B24D-A842-34D37725D336}" srcOrd="0" destOrd="0" presId="urn:microsoft.com/office/officeart/2005/8/layout/hierarchy1"/>
    <dgm:cxn modelId="{78CFE519-C3BF-9843-9A0B-6534689C27AD}" type="presParOf" srcId="{F4EB71C9-3B41-4645-B1A2-53AF048B70DA}" destId="{CD2A2CD9-0F29-A34D-A92B-2F047679C96E}" srcOrd="1" destOrd="0" presId="urn:microsoft.com/office/officeart/2005/8/layout/hierarchy1"/>
    <dgm:cxn modelId="{C0C55772-8DB7-4447-81C5-4205813C2BBD}" type="presParOf" srcId="{7C24EE36-09B5-0B46-8BC9-09DB302BC63B}" destId="{49930BFC-2DA5-4A41-8EFB-9BD645E1ED4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81D372D-BC7D-124D-98B5-98338DB94E5E}" type="doc">
      <dgm:prSet loTypeId="urn:microsoft.com/office/officeart/2005/8/layout/orgChart1" loCatId="hierarchy" qsTypeId="urn:microsoft.com/office/officeart/2005/8/quickstyle/3d4" qsCatId="3D" csTypeId="urn:microsoft.com/office/officeart/2005/8/colors/colorful2" csCatId="colorful" phldr="1"/>
      <dgm:spPr/>
    </dgm:pt>
    <dgm:pt modelId="{C4751330-38D9-094F-983A-309B7DE1A96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C92D4023-850B-0C4E-9827-590D615EE4A9}" type="parTrans" cxnId="{567174FB-E36E-F34F-8933-6DE3ECDF87A8}">
      <dgm:prSet/>
      <dgm:spPr/>
      <dgm:t>
        <a:bodyPr/>
        <a:lstStyle/>
        <a:p>
          <a:endParaRPr lang="el-GR"/>
        </a:p>
      </dgm:t>
    </dgm:pt>
    <dgm:pt modelId="{7EB7D501-7736-044D-9BE3-02254CE1E3EC}" type="sibTrans" cxnId="{567174FB-E36E-F34F-8933-6DE3ECDF87A8}">
      <dgm:prSet/>
      <dgm:spPr/>
      <dgm:t>
        <a:bodyPr/>
        <a:lstStyle/>
        <a:p>
          <a:endParaRPr lang="el-GR"/>
        </a:p>
      </dgm:t>
    </dgm:pt>
    <dgm:pt modelId="{CAD0B15E-045D-8547-9B41-AB004470CD5D}">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948CE3B1-B951-8245-AF63-318E62B4CC8E}" type="parTrans" cxnId="{BB3D6E62-A0E4-DE48-8B10-66F2A1828280}">
      <dgm:prSet/>
      <dgm:spPr/>
      <dgm:t>
        <a:bodyPr/>
        <a:lstStyle/>
        <a:p>
          <a:endParaRPr lang="el-GR"/>
        </a:p>
      </dgm:t>
    </dgm:pt>
    <dgm:pt modelId="{AC8BBF51-88D6-7745-BEC3-CA4AB71EBB92}" type="sibTrans" cxnId="{BB3D6E62-A0E4-DE48-8B10-66F2A1828280}">
      <dgm:prSet/>
      <dgm:spPr/>
      <dgm:t>
        <a:bodyPr/>
        <a:lstStyle/>
        <a:p>
          <a:endParaRPr lang="el-GR"/>
        </a:p>
      </dgm:t>
    </dgm:pt>
    <dgm:pt modelId="{DD610902-D8AC-204A-94A9-EE2BA7BC40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Γραμματική</a:t>
          </a:r>
        </a:p>
      </dgm:t>
    </dgm:pt>
    <dgm:pt modelId="{9CC21C0A-F8DE-9A49-9775-484B7F0B7173}" type="parTrans" cxnId="{9F9F56E8-7400-B844-ABBE-5D6A8D4D3546}">
      <dgm:prSet/>
      <dgm:spPr/>
      <dgm:t>
        <a:bodyPr/>
        <a:lstStyle/>
        <a:p>
          <a:endParaRPr lang="el-GR"/>
        </a:p>
      </dgm:t>
    </dgm:pt>
    <dgm:pt modelId="{3C35EB71-B073-3F4F-862F-F8037DFC81AF}" type="sibTrans" cxnId="{9F9F56E8-7400-B844-ABBE-5D6A8D4D3546}">
      <dgm:prSet/>
      <dgm:spPr/>
      <dgm:t>
        <a:bodyPr/>
        <a:lstStyle/>
        <a:p>
          <a:endParaRPr lang="el-GR"/>
        </a:p>
      </dgm:t>
    </dgm:pt>
    <dgm:pt modelId="{541AC575-8D96-1146-9A97-983C7D8ACE8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gm:t>
    </dgm:pt>
    <dgm:pt modelId="{3309A7EE-E470-E243-A2DD-98B4184A3991}" type="parTrans" cxnId="{1639104E-9F76-A44E-AECE-6F3D89D9831F}">
      <dgm:prSet/>
      <dgm:spPr/>
      <dgm:t>
        <a:bodyPr/>
        <a:lstStyle/>
        <a:p>
          <a:endParaRPr lang="el-GR"/>
        </a:p>
      </dgm:t>
    </dgm:pt>
    <dgm:pt modelId="{305D1D11-24F8-A343-B218-A65F8870882B}" type="sibTrans" cxnId="{1639104E-9F76-A44E-AECE-6F3D89D9831F}">
      <dgm:prSet/>
      <dgm:spPr/>
      <dgm:t>
        <a:bodyPr/>
        <a:lstStyle/>
        <a:p>
          <a:endParaRPr lang="el-GR"/>
        </a:p>
      </dgm:t>
    </dgm:pt>
    <dgm:pt modelId="{C17A8693-6E34-8C42-BE87-55C1875DDCD2}">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2569D454-281C-B449-B564-6A3A0E080FB8}" type="parTrans" cxnId="{B16F176D-662A-AF42-AF45-BA456AD54CC4}">
      <dgm:prSet/>
      <dgm:spPr/>
      <dgm:t>
        <a:bodyPr/>
        <a:lstStyle/>
        <a:p>
          <a:endParaRPr lang="el-GR"/>
        </a:p>
      </dgm:t>
    </dgm:pt>
    <dgm:pt modelId="{EF6A8C5A-7BDC-9848-962B-415B80FA20E2}" type="sibTrans" cxnId="{B16F176D-662A-AF42-AF45-BA456AD54CC4}">
      <dgm:prSet/>
      <dgm:spPr/>
      <dgm:t>
        <a:bodyPr/>
        <a:lstStyle/>
        <a:p>
          <a:endParaRPr lang="el-GR"/>
        </a:p>
      </dgm:t>
    </dgm:pt>
    <dgm:pt modelId="{506EDE92-3BFF-2F48-8B36-304D10DC6E4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gm:t>
    </dgm:pt>
    <dgm:pt modelId="{85AEB9A7-74E5-B947-B0A8-F7B5646BE16C}" type="parTrans" cxnId="{2F01AEBC-CCEB-7C47-AA82-4314D9281308}">
      <dgm:prSet/>
      <dgm:spPr/>
      <dgm:t>
        <a:bodyPr/>
        <a:lstStyle/>
        <a:p>
          <a:endParaRPr lang="el-GR"/>
        </a:p>
      </dgm:t>
    </dgm:pt>
    <dgm:pt modelId="{C90F64B7-9F2D-FA46-BBB5-AE11CD4EA7FD}" type="sibTrans" cxnId="{2F01AEBC-CCEB-7C47-AA82-4314D9281308}">
      <dgm:prSet/>
      <dgm:spPr/>
      <dgm:t>
        <a:bodyPr/>
        <a:lstStyle/>
        <a:p>
          <a:endParaRPr lang="el-GR"/>
        </a:p>
      </dgm:t>
    </dgm:pt>
    <dgm:pt modelId="{617B510A-3B28-394C-82BC-2A83B739C041}"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Ψυχολογία</a:t>
          </a:r>
        </a:p>
      </dgm:t>
    </dgm:pt>
    <dgm:pt modelId="{0EE8D799-4F3C-4E4A-9652-607DD11B5B97}" type="parTrans" cxnId="{228616FA-6973-5543-803E-D2FCA1D1FF83}">
      <dgm:prSet/>
      <dgm:spPr/>
      <dgm:t>
        <a:bodyPr/>
        <a:lstStyle/>
        <a:p>
          <a:endParaRPr lang="el-GR"/>
        </a:p>
      </dgm:t>
    </dgm:pt>
    <dgm:pt modelId="{49ECDE6A-8140-8642-BA8F-D17CC9EA298B}" type="sibTrans" cxnId="{228616FA-6973-5543-803E-D2FCA1D1FF83}">
      <dgm:prSet/>
      <dgm:spPr/>
      <dgm:t>
        <a:bodyPr/>
        <a:lstStyle/>
        <a:p>
          <a:endParaRPr lang="el-GR"/>
        </a:p>
      </dgm:t>
    </dgm:pt>
    <dgm:pt modelId="{B5D709C4-BD09-FF4F-99CE-31B11222C96F}"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Συνδετισμός</a:t>
          </a:r>
        </a:p>
      </dgm:t>
    </dgm:pt>
    <dgm:pt modelId="{91D1C748-CD6D-BB4E-9C1F-D7377AD7CF9A}" type="parTrans" cxnId="{65054482-A356-A84A-B3EC-67CC9D1C52DA}">
      <dgm:prSet/>
      <dgm:spPr/>
      <dgm:t>
        <a:bodyPr/>
        <a:lstStyle/>
        <a:p>
          <a:endParaRPr lang="el-GR"/>
        </a:p>
      </dgm:t>
    </dgm:pt>
    <dgm:pt modelId="{1ACF6753-737F-054D-926C-9D12B1E81C4B}" type="sibTrans" cxnId="{65054482-A356-A84A-B3EC-67CC9D1C52DA}">
      <dgm:prSet/>
      <dgm:spPr/>
      <dgm:t>
        <a:bodyPr/>
        <a:lstStyle/>
        <a:p>
          <a:endParaRPr lang="el-GR"/>
        </a:p>
      </dgm:t>
    </dgm:pt>
    <dgm:pt modelId="{6FC3218B-571A-1E40-973C-7793BB61ADA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gm:t>
    </dgm:pt>
    <dgm:pt modelId="{5ECC5A33-15BE-EE43-9C35-AD83C65ED184}" type="parTrans" cxnId="{23161F64-9C91-F745-8B0F-26898825FBF9}">
      <dgm:prSet/>
      <dgm:spPr/>
      <dgm:t>
        <a:bodyPr/>
        <a:lstStyle/>
        <a:p>
          <a:endParaRPr lang="el-GR"/>
        </a:p>
      </dgm:t>
    </dgm:pt>
    <dgm:pt modelId="{D3FC2450-37B4-4F4B-AC08-414A81CD132D}" type="sibTrans" cxnId="{23161F64-9C91-F745-8B0F-26898825FBF9}">
      <dgm:prSet/>
      <dgm:spPr/>
      <dgm:t>
        <a:bodyPr/>
        <a:lstStyle/>
        <a:p>
          <a:endParaRPr lang="el-GR"/>
        </a:p>
      </dgm:t>
    </dgm:pt>
    <dgm:pt modelId="{27D667A7-4CE6-7F40-BF4F-F2197855C726}" type="asst">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rPr>
            <a:t>Μοντέλο</a:t>
          </a:r>
        </a:p>
      </dgm:t>
    </dgm:pt>
    <dgm:pt modelId="{C3543CE0-DAD1-B942-9F66-61A2CE0C8C1E}" type="parTrans" cxnId="{6C124FF3-07C9-B849-928D-9ED0AAD1B1E0}">
      <dgm:prSet/>
      <dgm:spPr/>
      <dgm:t>
        <a:bodyPr/>
        <a:lstStyle/>
        <a:p>
          <a:endParaRPr lang="el-GR"/>
        </a:p>
      </dgm:t>
    </dgm:pt>
    <dgm:pt modelId="{85BC2CE2-FF38-DA42-AE6D-33549ECC465C}" type="sibTrans" cxnId="{6C124FF3-07C9-B849-928D-9ED0AAD1B1E0}">
      <dgm:prSet/>
      <dgm:spPr/>
      <dgm:t>
        <a:bodyPr/>
        <a:lstStyle/>
        <a:p>
          <a:endParaRPr lang="el-GR"/>
        </a:p>
      </dgm:t>
    </dgm:pt>
    <dgm:pt modelId="{F56E9B28-1F5D-8042-A060-D2B631FA482B}">
      <dgm:prSet/>
      <dgm:spPr>
        <a:solidFill>
          <a:schemeClr val="bg1">
            <a:lumMod val="85000"/>
          </a:schemeClr>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b="0" i="0" u="none" strike="noStrike" cap="none" normalizeH="0" baseline="0" dirty="0">
            <a:ln/>
            <a:solidFill>
              <a:schemeClr val="bg1"/>
            </a:solidFill>
            <a:effectLst/>
            <a:latin typeface="Garamond" panose="02020404030301010803" pitchFamily="18" charset="0"/>
            <a:cs typeface="Arial" panose="020B0604020202020204" pitchFamily="34" charset="0"/>
          </a:endParaRPr>
        </a:p>
      </dgm:t>
    </dgm:pt>
    <dgm:pt modelId="{FA9F8D29-2233-3B49-8070-95E6D71558D6}" type="parTrans" cxnId="{3BCF86B7-915C-C045-8E7B-393177BDB57C}">
      <dgm:prSet/>
      <dgm:spPr/>
      <dgm:t>
        <a:bodyPr/>
        <a:lstStyle/>
        <a:p>
          <a:endParaRPr lang="el-GR"/>
        </a:p>
      </dgm:t>
    </dgm:pt>
    <dgm:pt modelId="{735816E8-5BDD-5541-A272-78DD0547EA82}" type="sibTrans" cxnId="{3BCF86B7-915C-C045-8E7B-393177BDB57C}">
      <dgm:prSet/>
      <dgm:spPr/>
      <dgm:t>
        <a:bodyPr/>
        <a:lstStyle/>
        <a:p>
          <a:endParaRPr lang="el-GR"/>
        </a:p>
      </dgm:t>
    </dgm:pt>
    <dgm:pt modelId="{E5F162EE-510A-D84F-8062-739C88B9ED6A}">
      <dgm:prSet/>
      <dgm:spPr>
        <a:solidFill>
          <a:srgbClr val="FFFF00"/>
        </a:solidFill>
        <a:ln w="28575">
          <a:solidFill>
            <a:srgbClr val="FF0000"/>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Πολιτιστικής</a:t>
          </a:r>
          <a:r>
            <a:rPr kumimoji="0" lang="el-GR" altLang="el-GR" b="1" i="0" u="none" strike="noStrike" cap="none" normalizeH="0" baseline="0" dirty="0">
              <a:ln/>
              <a:solidFill>
                <a:schemeClr val="bg1"/>
              </a:solidFill>
              <a:effectLst/>
              <a:latin typeface="Garamond" panose="02020404030301010803" pitchFamily="18"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Προσαρμογής</a:t>
          </a:r>
          <a:endPar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endParaRPr>
        </a:p>
      </dgm:t>
    </dgm:pt>
    <dgm:pt modelId="{BF24EE1C-2F95-414F-A219-38DE7267BEE1}" type="parTrans" cxnId="{E18F4F60-4CBB-864C-9BD8-D8602B00332F}">
      <dgm:prSet/>
      <dgm:spPr/>
      <dgm:t>
        <a:bodyPr/>
        <a:lstStyle/>
        <a:p>
          <a:endParaRPr lang="el-GR"/>
        </a:p>
      </dgm:t>
    </dgm:pt>
    <dgm:pt modelId="{7ABF8E6B-2C03-2F4D-9BC6-63E0BEF691A2}" type="sibTrans" cxnId="{E18F4F60-4CBB-864C-9BD8-D8602B00332F}">
      <dgm:prSet/>
      <dgm:spPr/>
      <dgm:t>
        <a:bodyPr/>
        <a:lstStyle/>
        <a:p>
          <a:endParaRPr lang="el-GR"/>
        </a:p>
      </dgm:t>
    </dgm:pt>
    <dgm:pt modelId="{70980A21-17DF-F24C-8F24-DEDF610B2AEE}" type="pres">
      <dgm:prSet presAssocID="{581D372D-BC7D-124D-98B5-98338DB94E5E}" presName="hierChild1" presStyleCnt="0">
        <dgm:presLayoutVars>
          <dgm:orgChart val="1"/>
          <dgm:chPref val="1"/>
          <dgm:dir/>
          <dgm:animOne val="branch"/>
          <dgm:animLvl val="lvl"/>
          <dgm:resizeHandles/>
        </dgm:presLayoutVars>
      </dgm:prSet>
      <dgm:spPr/>
    </dgm:pt>
    <dgm:pt modelId="{88470C56-8006-3549-9E25-A0D7090867FF}" type="pres">
      <dgm:prSet presAssocID="{C4751330-38D9-094F-983A-309B7DE1A960}" presName="hierRoot1" presStyleCnt="0">
        <dgm:presLayoutVars>
          <dgm:hierBranch/>
        </dgm:presLayoutVars>
      </dgm:prSet>
      <dgm:spPr/>
    </dgm:pt>
    <dgm:pt modelId="{F77BFAC6-0967-A047-90A4-A80A5ED4FCFB}" type="pres">
      <dgm:prSet presAssocID="{C4751330-38D9-094F-983A-309B7DE1A960}" presName="rootComposite1" presStyleCnt="0"/>
      <dgm:spPr/>
    </dgm:pt>
    <dgm:pt modelId="{F83C6BE1-E788-3D49-9EB7-9E6593E31C32}" type="pres">
      <dgm:prSet presAssocID="{C4751330-38D9-094F-983A-309B7DE1A960}" presName="rootText1" presStyleLbl="node0" presStyleIdx="0" presStyleCnt="1">
        <dgm:presLayoutVars>
          <dgm:chPref val="3"/>
        </dgm:presLayoutVars>
      </dgm:prSet>
      <dgm:spPr/>
    </dgm:pt>
    <dgm:pt modelId="{7863203B-E372-FB42-9DB4-2264F592E17F}" type="pres">
      <dgm:prSet presAssocID="{C4751330-38D9-094F-983A-309B7DE1A960}" presName="rootConnector1" presStyleLbl="node1" presStyleIdx="0" presStyleCnt="0"/>
      <dgm:spPr/>
    </dgm:pt>
    <dgm:pt modelId="{5EDD2348-5BD1-BD4B-85CE-ED4C0B1EDEAA}" type="pres">
      <dgm:prSet presAssocID="{C4751330-38D9-094F-983A-309B7DE1A960}" presName="hierChild2" presStyleCnt="0"/>
      <dgm:spPr/>
    </dgm:pt>
    <dgm:pt modelId="{EB6D4E13-DD2B-6E4D-9542-30A41C0BE1D0}" type="pres">
      <dgm:prSet presAssocID="{948CE3B1-B951-8245-AF63-318E62B4CC8E}" presName="Name35" presStyleLbl="parChTrans1D2" presStyleIdx="0" presStyleCnt="4"/>
      <dgm:spPr/>
    </dgm:pt>
    <dgm:pt modelId="{C2D95614-6E4C-2244-AD9E-464759816DF8}" type="pres">
      <dgm:prSet presAssocID="{CAD0B15E-045D-8547-9B41-AB004470CD5D}" presName="hierRoot2" presStyleCnt="0">
        <dgm:presLayoutVars>
          <dgm:hierBranch/>
        </dgm:presLayoutVars>
      </dgm:prSet>
      <dgm:spPr/>
    </dgm:pt>
    <dgm:pt modelId="{772915BD-55B5-3349-879D-72E554F0EB64}" type="pres">
      <dgm:prSet presAssocID="{CAD0B15E-045D-8547-9B41-AB004470CD5D}" presName="rootComposite" presStyleCnt="0"/>
      <dgm:spPr/>
    </dgm:pt>
    <dgm:pt modelId="{62A1324E-9E27-1C49-ADD3-50548CFCE5FE}" type="pres">
      <dgm:prSet presAssocID="{CAD0B15E-045D-8547-9B41-AB004470CD5D}" presName="rootText" presStyleLbl="node2" presStyleIdx="0" presStyleCnt="4">
        <dgm:presLayoutVars>
          <dgm:chPref val="3"/>
        </dgm:presLayoutVars>
      </dgm:prSet>
      <dgm:spPr/>
    </dgm:pt>
    <dgm:pt modelId="{ADF8558A-9AC5-E64F-9364-4A08FC0D3562}" type="pres">
      <dgm:prSet presAssocID="{CAD0B15E-045D-8547-9B41-AB004470CD5D}" presName="rootConnector" presStyleLbl="node2" presStyleIdx="0" presStyleCnt="4"/>
      <dgm:spPr/>
    </dgm:pt>
    <dgm:pt modelId="{C882FA01-DFF9-9342-A0E5-C2F36785A007}" type="pres">
      <dgm:prSet presAssocID="{CAD0B15E-045D-8547-9B41-AB004470CD5D}" presName="hierChild4" presStyleCnt="0"/>
      <dgm:spPr/>
    </dgm:pt>
    <dgm:pt modelId="{FA159579-35E9-2545-BBC7-483D54D2934B}" type="pres">
      <dgm:prSet presAssocID="{CAD0B15E-045D-8547-9B41-AB004470CD5D}" presName="hierChild5" presStyleCnt="0"/>
      <dgm:spPr/>
    </dgm:pt>
    <dgm:pt modelId="{14F0AF10-8FFD-D74E-BE01-7CB757C85350}" type="pres">
      <dgm:prSet presAssocID="{9CC21C0A-F8DE-9A49-9775-484B7F0B7173}" presName="Name111" presStyleLbl="parChTrans1D3" presStyleIdx="0" presStyleCnt="7"/>
      <dgm:spPr/>
    </dgm:pt>
    <dgm:pt modelId="{6DD9FF57-46C6-4246-BA0F-24E59E96ED94}" type="pres">
      <dgm:prSet presAssocID="{DD610902-D8AC-204A-94A9-EE2BA7BC404F}" presName="hierRoot3" presStyleCnt="0">
        <dgm:presLayoutVars>
          <dgm:hierBranch/>
        </dgm:presLayoutVars>
      </dgm:prSet>
      <dgm:spPr/>
    </dgm:pt>
    <dgm:pt modelId="{62CBA120-7A9A-5247-9D47-CC5BDC8045A4}" type="pres">
      <dgm:prSet presAssocID="{DD610902-D8AC-204A-94A9-EE2BA7BC404F}" presName="rootComposite3" presStyleCnt="0"/>
      <dgm:spPr/>
    </dgm:pt>
    <dgm:pt modelId="{17671158-DD0C-9147-9FD7-0C6EE4945A81}" type="pres">
      <dgm:prSet presAssocID="{DD610902-D8AC-204A-94A9-EE2BA7BC404F}" presName="rootText3" presStyleLbl="asst2" presStyleIdx="0" presStyleCnt="7">
        <dgm:presLayoutVars>
          <dgm:chPref val="3"/>
        </dgm:presLayoutVars>
      </dgm:prSet>
      <dgm:spPr/>
    </dgm:pt>
    <dgm:pt modelId="{616FC9E8-C540-C744-BF21-4D25AA7B38E0}" type="pres">
      <dgm:prSet presAssocID="{DD610902-D8AC-204A-94A9-EE2BA7BC404F}" presName="rootConnector3" presStyleLbl="asst2" presStyleIdx="0" presStyleCnt="7"/>
      <dgm:spPr/>
    </dgm:pt>
    <dgm:pt modelId="{8F43C827-6044-154F-9133-E76660D13FF8}" type="pres">
      <dgm:prSet presAssocID="{DD610902-D8AC-204A-94A9-EE2BA7BC404F}" presName="hierChild6" presStyleCnt="0"/>
      <dgm:spPr/>
    </dgm:pt>
    <dgm:pt modelId="{FEB61485-3658-4F47-AEF9-56B353D67AD6}" type="pres">
      <dgm:prSet presAssocID="{DD610902-D8AC-204A-94A9-EE2BA7BC404F}" presName="hierChild7" presStyleCnt="0"/>
      <dgm:spPr/>
    </dgm:pt>
    <dgm:pt modelId="{D9E67FA0-1090-5C43-BF44-9F46AA874178}" type="pres">
      <dgm:prSet presAssocID="{3309A7EE-E470-E243-A2DD-98B4184A3991}" presName="Name111" presStyleLbl="parChTrans1D3" presStyleIdx="1" presStyleCnt="7"/>
      <dgm:spPr/>
    </dgm:pt>
    <dgm:pt modelId="{F9493638-AF14-2142-A2A5-F4409A9A8CAE}" type="pres">
      <dgm:prSet presAssocID="{541AC575-8D96-1146-9A97-983C7D8ACE81}" presName="hierRoot3" presStyleCnt="0">
        <dgm:presLayoutVars>
          <dgm:hierBranch/>
        </dgm:presLayoutVars>
      </dgm:prSet>
      <dgm:spPr/>
    </dgm:pt>
    <dgm:pt modelId="{08555052-7400-B44E-86E4-3676EFBB2560}" type="pres">
      <dgm:prSet presAssocID="{541AC575-8D96-1146-9A97-983C7D8ACE81}" presName="rootComposite3" presStyleCnt="0"/>
      <dgm:spPr/>
    </dgm:pt>
    <dgm:pt modelId="{DBA3F056-6744-CE43-A28E-E99F44D46EC9}" type="pres">
      <dgm:prSet presAssocID="{541AC575-8D96-1146-9A97-983C7D8ACE81}" presName="rootText3" presStyleLbl="asst2" presStyleIdx="1" presStyleCnt="7">
        <dgm:presLayoutVars>
          <dgm:chPref val="3"/>
        </dgm:presLayoutVars>
      </dgm:prSet>
      <dgm:spPr/>
    </dgm:pt>
    <dgm:pt modelId="{970D0CEF-623F-554D-A755-A78CE31FC639}" type="pres">
      <dgm:prSet presAssocID="{541AC575-8D96-1146-9A97-983C7D8ACE81}" presName="rootConnector3" presStyleLbl="asst2" presStyleIdx="1" presStyleCnt="7"/>
      <dgm:spPr/>
    </dgm:pt>
    <dgm:pt modelId="{917EBA85-AF25-F14E-BDEC-FB5188ECC8F8}" type="pres">
      <dgm:prSet presAssocID="{541AC575-8D96-1146-9A97-983C7D8ACE81}" presName="hierChild6" presStyleCnt="0"/>
      <dgm:spPr/>
    </dgm:pt>
    <dgm:pt modelId="{1EE5B77F-62FB-424D-8F94-FC31399F0A15}" type="pres">
      <dgm:prSet presAssocID="{541AC575-8D96-1146-9A97-983C7D8ACE81}" presName="hierChild7" presStyleCnt="0"/>
      <dgm:spPr/>
    </dgm:pt>
    <dgm:pt modelId="{4B023140-FDE6-4040-AF57-495E181A28C5}" type="pres">
      <dgm:prSet presAssocID="{2569D454-281C-B449-B564-6A3A0E080FB8}" presName="Name35" presStyleLbl="parChTrans1D2" presStyleIdx="1" presStyleCnt="4"/>
      <dgm:spPr/>
    </dgm:pt>
    <dgm:pt modelId="{5D146FF3-FD92-FB44-B950-A45A0B86954E}" type="pres">
      <dgm:prSet presAssocID="{C17A8693-6E34-8C42-BE87-55C1875DDCD2}" presName="hierRoot2" presStyleCnt="0">
        <dgm:presLayoutVars>
          <dgm:hierBranch/>
        </dgm:presLayoutVars>
      </dgm:prSet>
      <dgm:spPr/>
    </dgm:pt>
    <dgm:pt modelId="{F49DA80C-B67A-1D4D-865D-B163BAB9414A}" type="pres">
      <dgm:prSet presAssocID="{C17A8693-6E34-8C42-BE87-55C1875DDCD2}" presName="rootComposite" presStyleCnt="0"/>
      <dgm:spPr/>
    </dgm:pt>
    <dgm:pt modelId="{B04F2F38-CA16-F343-ABAB-E490E517405C}" type="pres">
      <dgm:prSet presAssocID="{C17A8693-6E34-8C42-BE87-55C1875DDCD2}" presName="rootText" presStyleLbl="node2" presStyleIdx="1" presStyleCnt="4">
        <dgm:presLayoutVars>
          <dgm:chPref val="3"/>
        </dgm:presLayoutVars>
      </dgm:prSet>
      <dgm:spPr/>
    </dgm:pt>
    <dgm:pt modelId="{D1C80547-0A70-CD46-AB2E-64B374DB3AE4}" type="pres">
      <dgm:prSet presAssocID="{C17A8693-6E34-8C42-BE87-55C1875DDCD2}" presName="rootConnector" presStyleLbl="node2" presStyleIdx="1" presStyleCnt="4"/>
      <dgm:spPr/>
    </dgm:pt>
    <dgm:pt modelId="{E18608C8-15BB-F442-9E9F-D5CAF1B95EBA}" type="pres">
      <dgm:prSet presAssocID="{C17A8693-6E34-8C42-BE87-55C1875DDCD2}" presName="hierChild4" presStyleCnt="0"/>
      <dgm:spPr/>
    </dgm:pt>
    <dgm:pt modelId="{A6906839-A2F7-2143-9A04-B11ED0FD90EA}" type="pres">
      <dgm:prSet presAssocID="{C17A8693-6E34-8C42-BE87-55C1875DDCD2}" presName="hierChild5" presStyleCnt="0"/>
      <dgm:spPr/>
    </dgm:pt>
    <dgm:pt modelId="{3F0285A8-41B4-3743-9653-465C043C5360}" type="pres">
      <dgm:prSet presAssocID="{85AEB9A7-74E5-B947-B0A8-F7B5646BE16C}" presName="Name111" presStyleLbl="parChTrans1D3" presStyleIdx="2" presStyleCnt="7"/>
      <dgm:spPr/>
    </dgm:pt>
    <dgm:pt modelId="{5263C837-1CE7-4B47-B1C5-A3D7876C80C4}" type="pres">
      <dgm:prSet presAssocID="{506EDE92-3BFF-2F48-8B36-304D10DC6E4F}" presName="hierRoot3" presStyleCnt="0">
        <dgm:presLayoutVars>
          <dgm:hierBranch/>
        </dgm:presLayoutVars>
      </dgm:prSet>
      <dgm:spPr/>
    </dgm:pt>
    <dgm:pt modelId="{7DE22DAF-4178-A849-B4FB-F6644306CDEC}" type="pres">
      <dgm:prSet presAssocID="{506EDE92-3BFF-2F48-8B36-304D10DC6E4F}" presName="rootComposite3" presStyleCnt="0"/>
      <dgm:spPr/>
    </dgm:pt>
    <dgm:pt modelId="{AAE28105-FA92-C74B-8838-31F3D04FEEE2}" type="pres">
      <dgm:prSet presAssocID="{506EDE92-3BFF-2F48-8B36-304D10DC6E4F}" presName="rootText3" presStyleLbl="asst2" presStyleIdx="2" presStyleCnt="7">
        <dgm:presLayoutVars>
          <dgm:chPref val="3"/>
        </dgm:presLayoutVars>
      </dgm:prSet>
      <dgm:spPr/>
    </dgm:pt>
    <dgm:pt modelId="{48BE8484-1B2F-BE45-A167-C8A0DE6637D9}" type="pres">
      <dgm:prSet presAssocID="{506EDE92-3BFF-2F48-8B36-304D10DC6E4F}" presName="rootConnector3" presStyleLbl="asst2" presStyleIdx="2" presStyleCnt="7"/>
      <dgm:spPr/>
    </dgm:pt>
    <dgm:pt modelId="{F4487F6B-3D40-AC4E-A908-193898988D6C}" type="pres">
      <dgm:prSet presAssocID="{506EDE92-3BFF-2F48-8B36-304D10DC6E4F}" presName="hierChild6" presStyleCnt="0"/>
      <dgm:spPr/>
    </dgm:pt>
    <dgm:pt modelId="{F1EE97D6-2ABE-1744-A039-9FD012F1A36A}" type="pres">
      <dgm:prSet presAssocID="{506EDE92-3BFF-2F48-8B36-304D10DC6E4F}" presName="hierChild7" presStyleCnt="0"/>
      <dgm:spPr/>
    </dgm:pt>
    <dgm:pt modelId="{21308441-883C-E944-A1E1-4FA8EE790FE8}" type="pres">
      <dgm:prSet presAssocID="{0EE8D799-4F3C-4E4A-9652-607DD11B5B97}" presName="Name111" presStyleLbl="parChTrans1D3" presStyleIdx="3" presStyleCnt="7"/>
      <dgm:spPr/>
    </dgm:pt>
    <dgm:pt modelId="{BF692E0F-EAD3-6949-B298-13048269C310}" type="pres">
      <dgm:prSet presAssocID="{617B510A-3B28-394C-82BC-2A83B739C041}" presName="hierRoot3" presStyleCnt="0">
        <dgm:presLayoutVars>
          <dgm:hierBranch/>
        </dgm:presLayoutVars>
      </dgm:prSet>
      <dgm:spPr/>
    </dgm:pt>
    <dgm:pt modelId="{3F528E3D-6080-F54F-B179-2DA41A20C605}" type="pres">
      <dgm:prSet presAssocID="{617B510A-3B28-394C-82BC-2A83B739C041}" presName="rootComposite3" presStyleCnt="0"/>
      <dgm:spPr/>
    </dgm:pt>
    <dgm:pt modelId="{65B83962-E6DF-FE48-A58E-975E731E017A}" type="pres">
      <dgm:prSet presAssocID="{617B510A-3B28-394C-82BC-2A83B739C041}" presName="rootText3" presStyleLbl="asst2" presStyleIdx="3" presStyleCnt="7">
        <dgm:presLayoutVars>
          <dgm:chPref val="3"/>
        </dgm:presLayoutVars>
      </dgm:prSet>
      <dgm:spPr/>
    </dgm:pt>
    <dgm:pt modelId="{C9456546-3282-6B41-9351-A4E25A86D173}" type="pres">
      <dgm:prSet presAssocID="{617B510A-3B28-394C-82BC-2A83B739C041}" presName="rootConnector3" presStyleLbl="asst2" presStyleIdx="3" presStyleCnt="7"/>
      <dgm:spPr/>
    </dgm:pt>
    <dgm:pt modelId="{F265A85D-6B66-9E45-9F55-416329413173}" type="pres">
      <dgm:prSet presAssocID="{617B510A-3B28-394C-82BC-2A83B739C041}" presName="hierChild6" presStyleCnt="0"/>
      <dgm:spPr/>
    </dgm:pt>
    <dgm:pt modelId="{A30470B1-68B7-4D4C-95F5-70D08E730399}" type="pres">
      <dgm:prSet presAssocID="{617B510A-3B28-394C-82BC-2A83B739C041}" presName="hierChild7" presStyleCnt="0"/>
      <dgm:spPr/>
    </dgm:pt>
    <dgm:pt modelId="{E035AFEC-59C9-FB4C-BBC8-4963ADF40425}" type="pres">
      <dgm:prSet presAssocID="{91D1C748-CD6D-BB4E-9C1F-D7377AD7CF9A}" presName="Name111" presStyleLbl="parChTrans1D3" presStyleIdx="4" presStyleCnt="7"/>
      <dgm:spPr/>
    </dgm:pt>
    <dgm:pt modelId="{1E13B8C6-A987-6446-B35E-38090C6FDD65}" type="pres">
      <dgm:prSet presAssocID="{B5D709C4-BD09-FF4F-99CE-31B11222C96F}" presName="hierRoot3" presStyleCnt="0">
        <dgm:presLayoutVars>
          <dgm:hierBranch/>
        </dgm:presLayoutVars>
      </dgm:prSet>
      <dgm:spPr/>
    </dgm:pt>
    <dgm:pt modelId="{633DEB8D-CB92-0244-B276-98282992C2E2}" type="pres">
      <dgm:prSet presAssocID="{B5D709C4-BD09-FF4F-99CE-31B11222C96F}" presName="rootComposite3" presStyleCnt="0"/>
      <dgm:spPr/>
    </dgm:pt>
    <dgm:pt modelId="{502820DA-1F14-4443-985A-752539208D43}" type="pres">
      <dgm:prSet presAssocID="{B5D709C4-BD09-FF4F-99CE-31B11222C96F}" presName="rootText3" presStyleLbl="asst2" presStyleIdx="4" presStyleCnt="7">
        <dgm:presLayoutVars>
          <dgm:chPref val="3"/>
        </dgm:presLayoutVars>
      </dgm:prSet>
      <dgm:spPr/>
    </dgm:pt>
    <dgm:pt modelId="{BA75FB17-4A4F-EE4A-90EB-405AB63666CC}" type="pres">
      <dgm:prSet presAssocID="{B5D709C4-BD09-FF4F-99CE-31B11222C96F}" presName="rootConnector3" presStyleLbl="asst2" presStyleIdx="4" presStyleCnt="7"/>
      <dgm:spPr/>
    </dgm:pt>
    <dgm:pt modelId="{957E15D3-5B2E-6246-A796-B5EF0A11C73B}" type="pres">
      <dgm:prSet presAssocID="{B5D709C4-BD09-FF4F-99CE-31B11222C96F}" presName="hierChild6" presStyleCnt="0"/>
      <dgm:spPr/>
    </dgm:pt>
    <dgm:pt modelId="{EF394BB4-C240-954E-82E1-DB8C9CA45F03}" type="pres">
      <dgm:prSet presAssocID="{B5D709C4-BD09-FF4F-99CE-31B11222C96F}" presName="hierChild7" presStyleCnt="0"/>
      <dgm:spPr/>
    </dgm:pt>
    <dgm:pt modelId="{C7EF494E-860B-954D-ABE2-8769EAED0F77}" type="pres">
      <dgm:prSet presAssocID="{5ECC5A33-15BE-EE43-9C35-AD83C65ED184}" presName="Name111" presStyleLbl="parChTrans1D3" presStyleIdx="5" presStyleCnt="7"/>
      <dgm:spPr/>
    </dgm:pt>
    <dgm:pt modelId="{51C0EC47-ED77-9B44-B27F-B85A4F1B8A8F}" type="pres">
      <dgm:prSet presAssocID="{6FC3218B-571A-1E40-973C-7793BB61ADA6}" presName="hierRoot3" presStyleCnt="0">
        <dgm:presLayoutVars>
          <dgm:hierBranch/>
        </dgm:presLayoutVars>
      </dgm:prSet>
      <dgm:spPr/>
    </dgm:pt>
    <dgm:pt modelId="{AA562B13-649F-D84B-818C-502BC63C68AD}" type="pres">
      <dgm:prSet presAssocID="{6FC3218B-571A-1E40-973C-7793BB61ADA6}" presName="rootComposite3" presStyleCnt="0"/>
      <dgm:spPr/>
    </dgm:pt>
    <dgm:pt modelId="{676D82CF-419D-DF4F-BEC8-5AB028D51E0A}" type="pres">
      <dgm:prSet presAssocID="{6FC3218B-571A-1E40-973C-7793BB61ADA6}" presName="rootText3" presStyleLbl="asst2" presStyleIdx="5" presStyleCnt="7">
        <dgm:presLayoutVars>
          <dgm:chPref val="3"/>
        </dgm:presLayoutVars>
      </dgm:prSet>
      <dgm:spPr/>
    </dgm:pt>
    <dgm:pt modelId="{B45989DD-246B-9149-8509-7CC7CC7F14C4}" type="pres">
      <dgm:prSet presAssocID="{6FC3218B-571A-1E40-973C-7793BB61ADA6}" presName="rootConnector3" presStyleLbl="asst2" presStyleIdx="5" presStyleCnt="7"/>
      <dgm:spPr/>
    </dgm:pt>
    <dgm:pt modelId="{B0F37BE8-E0DA-C144-8460-9CEDF9EB343E}" type="pres">
      <dgm:prSet presAssocID="{6FC3218B-571A-1E40-973C-7793BB61ADA6}" presName="hierChild6" presStyleCnt="0"/>
      <dgm:spPr/>
    </dgm:pt>
    <dgm:pt modelId="{A8611E4A-33FE-A743-AF20-0410D7DF30DF}" type="pres">
      <dgm:prSet presAssocID="{6FC3218B-571A-1E40-973C-7793BB61ADA6}" presName="hierChild7" presStyleCnt="0"/>
      <dgm:spPr/>
    </dgm:pt>
    <dgm:pt modelId="{1A095328-8E1D-704C-BCDF-39A381B04931}" type="pres">
      <dgm:prSet presAssocID="{C3543CE0-DAD1-B942-9F66-61A2CE0C8C1E}" presName="Name111" presStyleLbl="parChTrans1D3" presStyleIdx="6" presStyleCnt="7"/>
      <dgm:spPr/>
    </dgm:pt>
    <dgm:pt modelId="{63AA4E1D-8F5B-1146-8061-F71BC6B3AC09}" type="pres">
      <dgm:prSet presAssocID="{27D667A7-4CE6-7F40-BF4F-F2197855C726}" presName="hierRoot3" presStyleCnt="0">
        <dgm:presLayoutVars>
          <dgm:hierBranch/>
        </dgm:presLayoutVars>
      </dgm:prSet>
      <dgm:spPr/>
    </dgm:pt>
    <dgm:pt modelId="{6631BB85-4649-0645-AD98-2DEE8284F719}" type="pres">
      <dgm:prSet presAssocID="{27D667A7-4CE6-7F40-BF4F-F2197855C726}" presName="rootComposite3" presStyleCnt="0"/>
      <dgm:spPr/>
    </dgm:pt>
    <dgm:pt modelId="{467464F7-F32B-AA48-835B-8D1956D1C0C7}" type="pres">
      <dgm:prSet presAssocID="{27D667A7-4CE6-7F40-BF4F-F2197855C726}" presName="rootText3" presStyleLbl="asst2" presStyleIdx="6" presStyleCnt="7">
        <dgm:presLayoutVars>
          <dgm:chPref val="3"/>
        </dgm:presLayoutVars>
      </dgm:prSet>
      <dgm:spPr/>
    </dgm:pt>
    <dgm:pt modelId="{3DE04AB0-4127-7743-AC5D-DC7345D194BE}" type="pres">
      <dgm:prSet presAssocID="{27D667A7-4CE6-7F40-BF4F-F2197855C726}" presName="rootConnector3" presStyleLbl="asst2" presStyleIdx="6" presStyleCnt="7"/>
      <dgm:spPr/>
    </dgm:pt>
    <dgm:pt modelId="{4A132444-4EBA-FD43-B41E-85276521AD92}" type="pres">
      <dgm:prSet presAssocID="{27D667A7-4CE6-7F40-BF4F-F2197855C726}" presName="hierChild6" presStyleCnt="0"/>
      <dgm:spPr/>
    </dgm:pt>
    <dgm:pt modelId="{CA69B248-E1C8-8D4C-813A-3A006FB20D9B}" type="pres">
      <dgm:prSet presAssocID="{27D667A7-4CE6-7F40-BF4F-F2197855C726}" presName="hierChild7" presStyleCnt="0"/>
      <dgm:spPr/>
    </dgm:pt>
    <dgm:pt modelId="{DA312616-06C0-C74D-AEC6-2359318A0D65}" type="pres">
      <dgm:prSet presAssocID="{FA9F8D29-2233-3B49-8070-95E6D71558D6}" presName="Name35" presStyleLbl="parChTrans1D2" presStyleIdx="2" presStyleCnt="4"/>
      <dgm:spPr/>
    </dgm:pt>
    <dgm:pt modelId="{F783C6E9-D710-984C-93B6-76C684795F78}" type="pres">
      <dgm:prSet presAssocID="{F56E9B28-1F5D-8042-A060-D2B631FA482B}" presName="hierRoot2" presStyleCnt="0">
        <dgm:presLayoutVars>
          <dgm:hierBranch/>
        </dgm:presLayoutVars>
      </dgm:prSet>
      <dgm:spPr/>
    </dgm:pt>
    <dgm:pt modelId="{47DBE037-2231-5D4D-B9B8-EBDA5C6B9ACC}" type="pres">
      <dgm:prSet presAssocID="{F56E9B28-1F5D-8042-A060-D2B631FA482B}" presName="rootComposite" presStyleCnt="0"/>
      <dgm:spPr/>
    </dgm:pt>
    <dgm:pt modelId="{B185C78E-6079-3A41-BA27-FCA5A885EC47}" type="pres">
      <dgm:prSet presAssocID="{F56E9B28-1F5D-8042-A060-D2B631FA482B}" presName="rootText" presStyleLbl="node2" presStyleIdx="2" presStyleCnt="4">
        <dgm:presLayoutVars>
          <dgm:chPref val="3"/>
        </dgm:presLayoutVars>
      </dgm:prSet>
      <dgm:spPr/>
    </dgm:pt>
    <dgm:pt modelId="{BF91C2AF-E01F-5C44-BC76-616AA237476B}" type="pres">
      <dgm:prSet presAssocID="{F56E9B28-1F5D-8042-A060-D2B631FA482B}" presName="rootConnector" presStyleLbl="node2" presStyleIdx="2" presStyleCnt="4"/>
      <dgm:spPr/>
    </dgm:pt>
    <dgm:pt modelId="{082A70C7-56C9-BD46-A317-639322F0298B}" type="pres">
      <dgm:prSet presAssocID="{F56E9B28-1F5D-8042-A060-D2B631FA482B}" presName="hierChild4" presStyleCnt="0"/>
      <dgm:spPr/>
    </dgm:pt>
    <dgm:pt modelId="{C1174937-9F2A-0F44-83E4-5A005E2C93EA}" type="pres">
      <dgm:prSet presAssocID="{F56E9B28-1F5D-8042-A060-D2B631FA482B}" presName="hierChild5" presStyleCnt="0"/>
      <dgm:spPr/>
    </dgm:pt>
    <dgm:pt modelId="{C85B9B31-D7F8-3849-8D43-CF74519D9C78}" type="pres">
      <dgm:prSet presAssocID="{BF24EE1C-2F95-414F-A219-38DE7267BEE1}" presName="Name35" presStyleLbl="parChTrans1D2" presStyleIdx="3" presStyleCnt="4"/>
      <dgm:spPr/>
    </dgm:pt>
    <dgm:pt modelId="{0E54C6FC-90C6-6141-B1B3-AE6823C6DAEB}" type="pres">
      <dgm:prSet presAssocID="{E5F162EE-510A-D84F-8062-739C88B9ED6A}" presName="hierRoot2" presStyleCnt="0">
        <dgm:presLayoutVars>
          <dgm:hierBranch/>
        </dgm:presLayoutVars>
      </dgm:prSet>
      <dgm:spPr/>
    </dgm:pt>
    <dgm:pt modelId="{B0B84C22-0720-3D49-B9CE-E8D536F3CA39}" type="pres">
      <dgm:prSet presAssocID="{E5F162EE-510A-D84F-8062-739C88B9ED6A}" presName="rootComposite" presStyleCnt="0"/>
      <dgm:spPr/>
    </dgm:pt>
    <dgm:pt modelId="{66A330A4-AB25-0341-AA47-72E968E32717}" type="pres">
      <dgm:prSet presAssocID="{E5F162EE-510A-D84F-8062-739C88B9ED6A}" presName="rootText" presStyleLbl="node2" presStyleIdx="3" presStyleCnt="4">
        <dgm:presLayoutVars>
          <dgm:chPref val="3"/>
        </dgm:presLayoutVars>
      </dgm:prSet>
      <dgm:spPr/>
    </dgm:pt>
    <dgm:pt modelId="{AC044DD4-4FEA-5742-87E4-0BA016AE9AF3}" type="pres">
      <dgm:prSet presAssocID="{E5F162EE-510A-D84F-8062-739C88B9ED6A}" presName="rootConnector" presStyleLbl="node2" presStyleIdx="3" presStyleCnt="4"/>
      <dgm:spPr/>
    </dgm:pt>
    <dgm:pt modelId="{B70F1F4F-229F-8A41-8E91-1FB26F490A77}" type="pres">
      <dgm:prSet presAssocID="{E5F162EE-510A-D84F-8062-739C88B9ED6A}" presName="hierChild4" presStyleCnt="0"/>
      <dgm:spPr/>
    </dgm:pt>
    <dgm:pt modelId="{F7C6C849-3F90-A34B-9ACD-1B0237FC359D}" type="pres">
      <dgm:prSet presAssocID="{E5F162EE-510A-D84F-8062-739C88B9ED6A}" presName="hierChild5" presStyleCnt="0"/>
      <dgm:spPr/>
    </dgm:pt>
    <dgm:pt modelId="{84F33BFC-31B9-364C-A63B-BED8DE0F8D0F}" type="pres">
      <dgm:prSet presAssocID="{C4751330-38D9-094F-983A-309B7DE1A960}" presName="hierChild3" presStyleCnt="0"/>
      <dgm:spPr/>
    </dgm:pt>
  </dgm:ptLst>
  <dgm:cxnLst>
    <dgm:cxn modelId="{43CDF205-4186-2E43-9810-13AE88300127}" type="presOf" srcId="{C17A8693-6E34-8C42-BE87-55C1875DDCD2}" destId="{B04F2F38-CA16-F343-ABAB-E490E517405C}" srcOrd="0" destOrd="0" presId="urn:microsoft.com/office/officeart/2005/8/layout/orgChart1"/>
    <dgm:cxn modelId="{CC16810E-8EC4-8741-A12F-B0B45336992E}" type="presOf" srcId="{0EE8D799-4F3C-4E4A-9652-607DD11B5B97}" destId="{21308441-883C-E944-A1E1-4FA8EE790FE8}" srcOrd="0" destOrd="0" presId="urn:microsoft.com/office/officeart/2005/8/layout/orgChart1"/>
    <dgm:cxn modelId="{7B48A80E-6330-7745-A4DF-BC1315A9E738}" type="presOf" srcId="{C17A8693-6E34-8C42-BE87-55C1875DDCD2}" destId="{D1C80547-0A70-CD46-AB2E-64B374DB3AE4}" srcOrd="1" destOrd="0" presId="urn:microsoft.com/office/officeart/2005/8/layout/orgChart1"/>
    <dgm:cxn modelId="{702AF40E-A0EA-5849-9C36-B6B27EE79A81}" type="presOf" srcId="{948CE3B1-B951-8245-AF63-318E62B4CC8E}" destId="{EB6D4E13-DD2B-6E4D-9542-30A41C0BE1D0}" srcOrd="0" destOrd="0" presId="urn:microsoft.com/office/officeart/2005/8/layout/orgChart1"/>
    <dgm:cxn modelId="{D530EF14-F652-D74F-8A8F-B9697855CEAF}" type="presOf" srcId="{581D372D-BC7D-124D-98B5-98338DB94E5E}" destId="{70980A21-17DF-F24C-8F24-DEDF610B2AEE}" srcOrd="0" destOrd="0" presId="urn:microsoft.com/office/officeart/2005/8/layout/orgChart1"/>
    <dgm:cxn modelId="{23873A16-B34B-3340-BF08-CEA08004D0D7}" type="presOf" srcId="{541AC575-8D96-1146-9A97-983C7D8ACE81}" destId="{DBA3F056-6744-CE43-A28E-E99F44D46EC9}" srcOrd="0" destOrd="0" presId="urn:microsoft.com/office/officeart/2005/8/layout/orgChart1"/>
    <dgm:cxn modelId="{0E5E501E-8A07-884E-A0F4-425E3B216511}" type="presOf" srcId="{CAD0B15E-045D-8547-9B41-AB004470CD5D}" destId="{ADF8558A-9AC5-E64F-9364-4A08FC0D3562}" srcOrd="1" destOrd="0" presId="urn:microsoft.com/office/officeart/2005/8/layout/orgChart1"/>
    <dgm:cxn modelId="{D21A6920-FBE2-5F4F-BA51-2BDEDD714DF4}" type="presOf" srcId="{5ECC5A33-15BE-EE43-9C35-AD83C65ED184}" destId="{C7EF494E-860B-954D-ABE2-8769EAED0F77}" srcOrd="0" destOrd="0" presId="urn:microsoft.com/office/officeart/2005/8/layout/orgChart1"/>
    <dgm:cxn modelId="{EC259230-0338-6243-B7D3-3944E7357F0E}" type="presOf" srcId="{BF24EE1C-2F95-414F-A219-38DE7267BEE1}" destId="{C85B9B31-D7F8-3849-8D43-CF74519D9C78}" srcOrd="0" destOrd="0" presId="urn:microsoft.com/office/officeart/2005/8/layout/orgChart1"/>
    <dgm:cxn modelId="{54CB2836-A5FD-5441-B75D-8691C6D2825F}" type="presOf" srcId="{C3543CE0-DAD1-B942-9F66-61A2CE0C8C1E}" destId="{1A095328-8E1D-704C-BCDF-39A381B04931}" srcOrd="0" destOrd="0" presId="urn:microsoft.com/office/officeart/2005/8/layout/orgChart1"/>
    <dgm:cxn modelId="{53F8A838-08CB-F741-BCCC-537EDBCD2D39}" type="presOf" srcId="{CAD0B15E-045D-8547-9B41-AB004470CD5D}" destId="{62A1324E-9E27-1C49-ADD3-50548CFCE5FE}" srcOrd="0" destOrd="0" presId="urn:microsoft.com/office/officeart/2005/8/layout/orgChart1"/>
    <dgm:cxn modelId="{92601D49-87E2-2447-B261-0F723F98D05B}" type="presOf" srcId="{2569D454-281C-B449-B564-6A3A0E080FB8}" destId="{4B023140-FDE6-4040-AF57-495E181A28C5}" srcOrd="0" destOrd="0" presId="urn:microsoft.com/office/officeart/2005/8/layout/orgChart1"/>
    <dgm:cxn modelId="{1639104E-9F76-A44E-AECE-6F3D89D9831F}" srcId="{CAD0B15E-045D-8547-9B41-AB004470CD5D}" destId="{541AC575-8D96-1146-9A97-983C7D8ACE81}" srcOrd="1" destOrd="0" parTransId="{3309A7EE-E470-E243-A2DD-98B4184A3991}" sibTransId="{305D1D11-24F8-A343-B218-A65F8870882B}"/>
    <dgm:cxn modelId="{A399F950-4405-EC4D-9C37-39F462143131}" type="presOf" srcId="{617B510A-3B28-394C-82BC-2A83B739C041}" destId="{65B83962-E6DF-FE48-A58E-975E731E017A}" srcOrd="0" destOrd="0" presId="urn:microsoft.com/office/officeart/2005/8/layout/orgChart1"/>
    <dgm:cxn modelId="{F8704457-3356-5441-98CE-21E97BC77AE1}" type="presOf" srcId="{C4751330-38D9-094F-983A-309B7DE1A960}" destId="{7863203B-E372-FB42-9DB4-2264F592E17F}" srcOrd="1" destOrd="0" presId="urn:microsoft.com/office/officeart/2005/8/layout/orgChart1"/>
    <dgm:cxn modelId="{363EE759-E9FA-3847-BDA1-0AA7F3F1B6A7}" type="presOf" srcId="{506EDE92-3BFF-2F48-8B36-304D10DC6E4F}" destId="{AAE28105-FA92-C74B-8838-31F3D04FEEE2}" srcOrd="0" destOrd="0" presId="urn:microsoft.com/office/officeart/2005/8/layout/orgChart1"/>
    <dgm:cxn modelId="{73928C5F-E01D-E743-84B4-5ED3158CD993}" type="presOf" srcId="{C4751330-38D9-094F-983A-309B7DE1A960}" destId="{F83C6BE1-E788-3D49-9EB7-9E6593E31C32}" srcOrd="0" destOrd="0" presId="urn:microsoft.com/office/officeart/2005/8/layout/orgChart1"/>
    <dgm:cxn modelId="{E18F4F60-4CBB-864C-9BD8-D8602B00332F}" srcId="{C4751330-38D9-094F-983A-309B7DE1A960}" destId="{E5F162EE-510A-D84F-8062-739C88B9ED6A}" srcOrd="3" destOrd="0" parTransId="{BF24EE1C-2F95-414F-A219-38DE7267BEE1}" sibTransId="{7ABF8E6B-2C03-2F4D-9BC6-63E0BEF691A2}"/>
    <dgm:cxn modelId="{3ECDB160-6E49-234A-B84D-D657C6480435}" type="presOf" srcId="{9CC21C0A-F8DE-9A49-9775-484B7F0B7173}" destId="{14F0AF10-8FFD-D74E-BE01-7CB757C85350}" srcOrd="0" destOrd="0" presId="urn:microsoft.com/office/officeart/2005/8/layout/orgChart1"/>
    <dgm:cxn modelId="{BB3D6E62-A0E4-DE48-8B10-66F2A1828280}" srcId="{C4751330-38D9-094F-983A-309B7DE1A960}" destId="{CAD0B15E-045D-8547-9B41-AB004470CD5D}" srcOrd="0" destOrd="0" parTransId="{948CE3B1-B951-8245-AF63-318E62B4CC8E}" sibTransId="{AC8BBF51-88D6-7745-BEC3-CA4AB71EBB92}"/>
    <dgm:cxn modelId="{23161F64-9C91-F745-8B0F-26898825FBF9}" srcId="{C17A8693-6E34-8C42-BE87-55C1875DDCD2}" destId="{6FC3218B-571A-1E40-973C-7793BB61ADA6}" srcOrd="3" destOrd="0" parTransId="{5ECC5A33-15BE-EE43-9C35-AD83C65ED184}" sibTransId="{D3FC2450-37B4-4F4B-AC08-414A81CD132D}"/>
    <dgm:cxn modelId="{B16F176D-662A-AF42-AF45-BA456AD54CC4}" srcId="{C4751330-38D9-094F-983A-309B7DE1A960}" destId="{C17A8693-6E34-8C42-BE87-55C1875DDCD2}" srcOrd="1" destOrd="0" parTransId="{2569D454-281C-B449-B564-6A3A0E080FB8}" sibTransId="{EF6A8C5A-7BDC-9848-962B-415B80FA20E2}"/>
    <dgm:cxn modelId="{00FF477A-BFEB-1C41-881C-5B774D8A6A03}" type="presOf" srcId="{F56E9B28-1F5D-8042-A060-D2B631FA482B}" destId="{BF91C2AF-E01F-5C44-BC76-616AA237476B}" srcOrd="1" destOrd="0" presId="urn:microsoft.com/office/officeart/2005/8/layout/orgChart1"/>
    <dgm:cxn modelId="{4256847D-2FED-A54C-8A5D-26B2A7082F76}" type="presOf" srcId="{85AEB9A7-74E5-B947-B0A8-F7B5646BE16C}" destId="{3F0285A8-41B4-3743-9653-465C043C5360}" srcOrd="0" destOrd="0" presId="urn:microsoft.com/office/officeart/2005/8/layout/orgChart1"/>
    <dgm:cxn modelId="{65054482-A356-A84A-B3EC-67CC9D1C52DA}" srcId="{C17A8693-6E34-8C42-BE87-55C1875DDCD2}" destId="{B5D709C4-BD09-FF4F-99CE-31B11222C96F}" srcOrd="2" destOrd="0" parTransId="{91D1C748-CD6D-BB4E-9C1F-D7377AD7CF9A}" sibTransId="{1ACF6753-737F-054D-926C-9D12B1E81C4B}"/>
    <dgm:cxn modelId="{D23C7386-42E2-1B4F-B5F0-97E785F0CC70}" type="presOf" srcId="{27D667A7-4CE6-7F40-BF4F-F2197855C726}" destId="{3DE04AB0-4127-7743-AC5D-DC7345D194BE}" srcOrd="1" destOrd="0" presId="urn:microsoft.com/office/officeart/2005/8/layout/orgChart1"/>
    <dgm:cxn modelId="{FE89138C-A0CA-3B4F-875D-A908E6C21337}" type="presOf" srcId="{B5D709C4-BD09-FF4F-99CE-31B11222C96F}" destId="{BA75FB17-4A4F-EE4A-90EB-405AB63666CC}" srcOrd="1" destOrd="0" presId="urn:microsoft.com/office/officeart/2005/8/layout/orgChart1"/>
    <dgm:cxn modelId="{449C778D-A74E-AC49-9521-404B2076BDF5}" type="presOf" srcId="{3309A7EE-E470-E243-A2DD-98B4184A3991}" destId="{D9E67FA0-1090-5C43-BF44-9F46AA874178}" srcOrd="0" destOrd="0" presId="urn:microsoft.com/office/officeart/2005/8/layout/orgChart1"/>
    <dgm:cxn modelId="{2A29C593-C980-FC4B-B05B-65587F64DE90}" type="presOf" srcId="{541AC575-8D96-1146-9A97-983C7D8ACE81}" destId="{970D0CEF-623F-554D-A755-A78CE31FC639}" srcOrd="1" destOrd="0" presId="urn:microsoft.com/office/officeart/2005/8/layout/orgChart1"/>
    <dgm:cxn modelId="{F332A894-468A-9740-BD5B-9926A0D4F2E5}" type="presOf" srcId="{27D667A7-4CE6-7F40-BF4F-F2197855C726}" destId="{467464F7-F32B-AA48-835B-8D1956D1C0C7}" srcOrd="0" destOrd="0" presId="urn:microsoft.com/office/officeart/2005/8/layout/orgChart1"/>
    <dgm:cxn modelId="{4D84609C-7C36-4843-AE35-3429F678BA04}" type="presOf" srcId="{DD610902-D8AC-204A-94A9-EE2BA7BC404F}" destId="{17671158-DD0C-9147-9FD7-0C6EE4945A81}" srcOrd="0" destOrd="0" presId="urn:microsoft.com/office/officeart/2005/8/layout/orgChart1"/>
    <dgm:cxn modelId="{7A8A19A9-2B77-8547-8214-90443B86E4AF}" type="presOf" srcId="{FA9F8D29-2233-3B49-8070-95E6D71558D6}" destId="{DA312616-06C0-C74D-AEC6-2359318A0D65}" srcOrd="0" destOrd="0" presId="urn:microsoft.com/office/officeart/2005/8/layout/orgChart1"/>
    <dgm:cxn modelId="{205FF7AB-87BC-7F44-A6A8-F9FE7120474E}" type="presOf" srcId="{6FC3218B-571A-1E40-973C-7793BB61ADA6}" destId="{676D82CF-419D-DF4F-BEC8-5AB028D51E0A}" srcOrd="0" destOrd="0" presId="urn:microsoft.com/office/officeart/2005/8/layout/orgChart1"/>
    <dgm:cxn modelId="{374C9DB3-FCFE-5341-A841-C2AAFC4E1102}" type="presOf" srcId="{E5F162EE-510A-D84F-8062-739C88B9ED6A}" destId="{66A330A4-AB25-0341-AA47-72E968E32717}" srcOrd="0" destOrd="0" presId="urn:microsoft.com/office/officeart/2005/8/layout/orgChart1"/>
    <dgm:cxn modelId="{378DDBB4-AD9F-FF45-A791-D287C87E3A43}" type="presOf" srcId="{F56E9B28-1F5D-8042-A060-D2B631FA482B}" destId="{B185C78E-6079-3A41-BA27-FCA5A885EC47}" srcOrd="0" destOrd="0" presId="urn:microsoft.com/office/officeart/2005/8/layout/orgChart1"/>
    <dgm:cxn modelId="{3BCF86B7-915C-C045-8E7B-393177BDB57C}" srcId="{C4751330-38D9-094F-983A-309B7DE1A960}" destId="{F56E9B28-1F5D-8042-A060-D2B631FA482B}" srcOrd="2" destOrd="0" parTransId="{FA9F8D29-2233-3B49-8070-95E6D71558D6}" sibTransId="{735816E8-5BDD-5541-A272-78DD0547EA82}"/>
    <dgm:cxn modelId="{2F01AEBC-CCEB-7C47-AA82-4314D9281308}" srcId="{C17A8693-6E34-8C42-BE87-55C1875DDCD2}" destId="{506EDE92-3BFF-2F48-8B36-304D10DC6E4F}" srcOrd="0" destOrd="0" parTransId="{85AEB9A7-74E5-B947-B0A8-F7B5646BE16C}" sibTransId="{C90F64B7-9F2D-FA46-BBB5-AE11CD4EA7FD}"/>
    <dgm:cxn modelId="{4E7C9EC8-98C4-684A-9DBD-0C11B87612A0}" type="presOf" srcId="{506EDE92-3BFF-2F48-8B36-304D10DC6E4F}" destId="{48BE8484-1B2F-BE45-A167-C8A0DE6637D9}" srcOrd="1" destOrd="0" presId="urn:microsoft.com/office/officeart/2005/8/layout/orgChart1"/>
    <dgm:cxn modelId="{3D7320DE-588E-E54B-B4F1-5D4B2BF36CDC}" type="presOf" srcId="{91D1C748-CD6D-BB4E-9C1F-D7377AD7CF9A}" destId="{E035AFEC-59C9-FB4C-BBC8-4963ADF40425}" srcOrd="0" destOrd="0" presId="urn:microsoft.com/office/officeart/2005/8/layout/orgChart1"/>
    <dgm:cxn modelId="{1529AAE3-60F0-FC4D-9868-199ED48555C1}" type="presOf" srcId="{6FC3218B-571A-1E40-973C-7793BB61ADA6}" destId="{B45989DD-246B-9149-8509-7CC7CC7F14C4}" srcOrd="1" destOrd="0" presId="urn:microsoft.com/office/officeart/2005/8/layout/orgChart1"/>
    <dgm:cxn modelId="{9F9F56E8-7400-B844-ABBE-5D6A8D4D3546}" srcId="{CAD0B15E-045D-8547-9B41-AB004470CD5D}" destId="{DD610902-D8AC-204A-94A9-EE2BA7BC404F}" srcOrd="0" destOrd="0" parTransId="{9CC21C0A-F8DE-9A49-9775-484B7F0B7173}" sibTransId="{3C35EB71-B073-3F4F-862F-F8037DFC81AF}"/>
    <dgm:cxn modelId="{4A6ED9EB-C4AE-0741-8803-FC36EF643317}" type="presOf" srcId="{DD610902-D8AC-204A-94A9-EE2BA7BC404F}" destId="{616FC9E8-C540-C744-BF21-4D25AA7B38E0}" srcOrd="1" destOrd="0" presId="urn:microsoft.com/office/officeart/2005/8/layout/orgChart1"/>
    <dgm:cxn modelId="{CC020BF1-975E-0A47-8E46-73450D85ED61}" type="presOf" srcId="{B5D709C4-BD09-FF4F-99CE-31B11222C96F}" destId="{502820DA-1F14-4443-985A-752539208D43}" srcOrd="0" destOrd="0" presId="urn:microsoft.com/office/officeart/2005/8/layout/orgChart1"/>
    <dgm:cxn modelId="{6C124FF3-07C9-B849-928D-9ED0AAD1B1E0}" srcId="{C17A8693-6E34-8C42-BE87-55C1875DDCD2}" destId="{27D667A7-4CE6-7F40-BF4F-F2197855C726}" srcOrd="4" destOrd="0" parTransId="{C3543CE0-DAD1-B942-9F66-61A2CE0C8C1E}" sibTransId="{85BC2CE2-FF38-DA42-AE6D-33549ECC465C}"/>
    <dgm:cxn modelId="{228616FA-6973-5543-803E-D2FCA1D1FF83}" srcId="{C17A8693-6E34-8C42-BE87-55C1875DDCD2}" destId="{617B510A-3B28-394C-82BC-2A83B739C041}" srcOrd="1" destOrd="0" parTransId="{0EE8D799-4F3C-4E4A-9652-607DD11B5B97}" sibTransId="{49ECDE6A-8140-8642-BA8F-D17CC9EA298B}"/>
    <dgm:cxn modelId="{1426FFFA-CC04-E945-B564-9DC3FA37C4F0}" type="presOf" srcId="{E5F162EE-510A-D84F-8062-739C88B9ED6A}" destId="{AC044DD4-4FEA-5742-87E4-0BA016AE9AF3}" srcOrd="1" destOrd="0" presId="urn:microsoft.com/office/officeart/2005/8/layout/orgChart1"/>
    <dgm:cxn modelId="{567174FB-E36E-F34F-8933-6DE3ECDF87A8}" srcId="{581D372D-BC7D-124D-98B5-98338DB94E5E}" destId="{C4751330-38D9-094F-983A-309B7DE1A960}" srcOrd="0" destOrd="0" parTransId="{C92D4023-850B-0C4E-9827-590D615EE4A9}" sibTransId="{7EB7D501-7736-044D-9BE3-02254CE1E3EC}"/>
    <dgm:cxn modelId="{102317FD-BF94-8E4C-A70C-291D93A10A73}" type="presOf" srcId="{617B510A-3B28-394C-82BC-2A83B739C041}" destId="{C9456546-3282-6B41-9351-A4E25A86D173}" srcOrd="1" destOrd="0" presId="urn:microsoft.com/office/officeart/2005/8/layout/orgChart1"/>
    <dgm:cxn modelId="{59609173-122E-7E40-A483-2E6BA092243E}" type="presParOf" srcId="{70980A21-17DF-F24C-8F24-DEDF610B2AEE}" destId="{88470C56-8006-3549-9E25-A0D7090867FF}" srcOrd="0" destOrd="0" presId="urn:microsoft.com/office/officeart/2005/8/layout/orgChart1"/>
    <dgm:cxn modelId="{0D3A19BF-5A30-8849-A1FD-B5CC8F04FB19}" type="presParOf" srcId="{88470C56-8006-3549-9E25-A0D7090867FF}" destId="{F77BFAC6-0967-A047-90A4-A80A5ED4FCFB}" srcOrd="0" destOrd="0" presId="urn:microsoft.com/office/officeart/2005/8/layout/orgChart1"/>
    <dgm:cxn modelId="{492E6837-8EED-EB4E-A9E9-27D495A6EF54}" type="presParOf" srcId="{F77BFAC6-0967-A047-90A4-A80A5ED4FCFB}" destId="{F83C6BE1-E788-3D49-9EB7-9E6593E31C32}" srcOrd="0" destOrd="0" presId="urn:microsoft.com/office/officeart/2005/8/layout/orgChart1"/>
    <dgm:cxn modelId="{0B85AC7C-FD8D-F348-BD44-3E6A05D282AD}" type="presParOf" srcId="{F77BFAC6-0967-A047-90A4-A80A5ED4FCFB}" destId="{7863203B-E372-FB42-9DB4-2264F592E17F}" srcOrd="1" destOrd="0" presId="urn:microsoft.com/office/officeart/2005/8/layout/orgChart1"/>
    <dgm:cxn modelId="{FDF08605-CFD7-A94F-ACFA-57F1084B6975}" type="presParOf" srcId="{88470C56-8006-3549-9E25-A0D7090867FF}" destId="{5EDD2348-5BD1-BD4B-85CE-ED4C0B1EDEAA}" srcOrd="1" destOrd="0" presId="urn:microsoft.com/office/officeart/2005/8/layout/orgChart1"/>
    <dgm:cxn modelId="{08E72937-F77B-9645-ACF8-7A7DCF77C098}" type="presParOf" srcId="{5EDD2348-5BD1-BD4B-85CE-ED4C0B1EDEAA}" destId="{EB6D4E13-DD2B-6E4D-9542-30A41C0BE1D0}" srcOrd="0" destOrd="0" presId="urn:microsoft.com/office/officeart/2005/8/layout/orgChart1"/>
    <dgm:cxn modelId="{1E219A62-CF73-104E-A9A1-E11583CC56AD}" type="presParOf" srcId="{5EDD2348-5BD1-BD4B-85CE-ED4C0B1EDEAA}" destId="{C2D95614-6E4C-2244-AD9E-464759816DF8}" srcOrd="1" destOrd="0" presId="urn:microsoft.com/office/officeart/2005/8/layout/orgChart1"/>
    <dgm:cxn modelId="{5933A64E-1D69-5F42-9DB0-B60A37FB77F2}" type="presParOf" srcId="{C2D95614-6E4C-2244-AD9E-464759816DF8}" destId="{772915BD-55B5-3349-879D-72E554F0EB64}" srcOrd="0" destOrd="0" presId="urn:microsoft.com/office/officeart/2005/8/layout/orgChart1"/>
    <dgm:cxn modelId="{31A3ABBE-D049-7A40-A605-F9B3AE70CA30}" type="presParOf" srcId="{772915BD-55B5-3349-879D-72E554F0EB64}" destId="{62A1324E-9E27-1C49-ADD3-50548CFCE5FE}" srcOrd="0" destOrd="0" presId="urn:microsoft.com/office/officeart/2005/8/layout/orgChart1"/>
    <dgm:cxn modelId="{30EA290C-BC87-974D-A358-85C9340EB3BC}" type="presParOf" srcId="{772915BD-55B5-3349-879D-72E554F0EB64}" destId="{ADF8558A-9AC5-E64F-9364-4A08FC0D3562}" srcOrd="1" destOrd="0" presId="urn:microsoft.com/office/officeart/2005/8/layout/orgChart1"/>
    <dgm:cxn modelId="{90DB36E9-6E23-2D40-8A40-4C2492E538EE}" type="presParOf" srcId="{C2D95614-6E4C-2244-AD9E-464759816DF8}" destId="{C882FA01-DFF9-9342-A0E5-C2F36785A007}" srcOrd="1" destOrd="0" presId="urn:microsoft.com/office/officeart/2005/8/layout/orgChart1"/>
    <dgm:cxn modelId="{EBE822CC-452A-A147-8342-102E6730C517}" type="presParOf" srcId="{C2D95614-6E4C-2244-AD9E-464759816DF8}" destId="{FA159579-35E9-2545-BBC7-483D54D2934B}" srcOrd="2" destOrd="0" presId="urn:microsoft.com/office/officeart/2005/8/layout/orgChart1"/>
    <dgm:cxn modelId="{B636582D-B17D-9641-BA1B-E8ED246BDFD7}" type="presParOf" srcId="{FA159579-35E9-2545-BBC7-483D54D2934B}" destId="{14F0AF10-8FFD-D74E-BE01-7CB757C85350}" srcOrd="0" destOrd="0" presId="urn:microsoft.com/office/officeart/2005/8/layout/orgChart1"/>
    <dgm:cxn modelId="{17529758-D2E9-CA43-BD1C-FC2301597CF5}" type="presParOf" srcId="{FA159579-35E9-2545-BBC7-483D54D2934B}" destId="{6DD9FF57-46C6-4246-BA0F-24E59E96ED94}" srcOrd="1" destOrd="0" presId="urn:microsoft.com/office/officeart/2005/8/layout/orgChart1"/>
    <dgm:cxn modelId="{724F5869-9765-AA42-87A5-0781EF11D584}" type="presParOf" srcId="{6DD9FF57-46C6-4246-BA0F-24E59E96ED94}" destId="{62CBA120-7A9A-5247-9D47-CC5BDC8045A4}" srcOrd="0" destOrd="0" presId="urn:microsoft.com/office/officeart/2005/8/layout/orgChart1"/>
    <dgm:cxn modelId="{341C60B7-2F89-B944-99F3-95981050AAD7}" type="presParOf" srcId="{62CBA120-7A9A-5247-9D47-CC5BDC8045A4}" destId="{17671158-DD0C-9147-9FD7-0C6EE4945A81}" srcOrd="0" destOrd="0" presId="urn:microsoft.com/office/officeart/2005/8/layout/orgChart1"/>
    <dgm:cxn modelId="{F88D7418-812A-D144-BBC0-202D1A137481}" type="presParOf" srcId="{62CBA120-7A9A-5247-9D47-CC5BDC8045A4}" destId="{616FC9E8-C540-C744-BF21-4D25AA7B38E0}" srcOrd="1" destOrd="0" presId="urn:microsoft.com/office/officeart/2005/8/layout/orgChart1"/>
    <dgm:cxn modelId="{598CB366-4E36-C846-9153-C7D3DBA387FC}" type="presParOf" srcId="{6DD9FF57-46C6-4246-BA0F-24E59E96ED94}" destId="{8F43C827-6044-154F-9133-E76660D13FF8}" srcOrd="1" destOrd="0" presId="urn:microsoft.com/office/officeart/2005/8/layout/orgChart1"/>
    <dgm:cxn modelId="{7990BA59-2029-5D4E-A9F7-6F5FAD73D6DA}" type="presParOf" srcId="{6DD9FF57-46C6-4246-BA0F-24E59E96ED94}" destId="{FEB61485-3658-4F47-AEF9-56B353D67AD6}" srcOrd="2" destOrd="0" presId="urn:microsoft.com/office/officeart/2005/8/layout/orgChart1"/>
    <dgm:cxn modelId="{7E57D73F-0CE4-464A-BCEE-619A47AE8273}" type="presParOf" srcId="{FA159579-35E9-2545-BBC7-483D54D2934B}" destId="{D9E67FA0-1090-5C43-BF44-9F46AA874178}" srcOrd="2" destOrd="0" presId="urn:microsoft.com/office/officeart/2005/8/layout/orgChart1"/>
    <dgm:cxn modelId="{3B93FC55-029E-D546-864F-67ADE2D0B24A}" type="presParOf" srcId="{FA159579-35E9-2545-BBC7-483D54D2934B}" destId="{F9493638-AF14-2142-A2A5-F4409A9A8CAE}" srcOrd="3" destOrd="0" presId="urn:microsoft.com/office/officeart/2005/8/layout/orgChart1"/>
    <dgm:cxn modelId="{2F661A3A-9736-4049-A9BE-8CBD64675FF5}" type="presParOf" srcId="{F9493638-AF14-2142-A2A5-F4409A9A8CAE}" destId="{08555052-7400-B44E-86E4-3676EFBB2560}" srcOrd="0" destOrd="0" presId="urn:microsoft.com/office/officeart/2005/8/layout/orgChart1"/>
    <dgm:cxn modelId="{C9EF5241-58A2-974C-8958-3A2696C2E21D}" type="presParOf" srcId="{08555052-7400-B44E-86E4-3676EFBB2560}" destId="{DBA3F056-6744-CE43-A28E-E99F44D46EC9}" srcOrd="0" destOrd="0" presId="urn:microsoft.com/office/officeart/2005/8/layout/orgChart1"/>
    <dgm:cxn modelId="{A77A4BA4-B3CE-3442-880F-A20F6702FD26}" type="presParOf" srcId="{08555052-7400-B44E-86E4-3676EFBB2560}" destId="{970D0CEF-623F-554D-A755-A78CE31FC639}" srcOrd="1" destOrd="0" presId="urn:microsoft.com/office/officeart/2005/8/layout/orgChart1"/>
    <dgm:cxn modelId="{8798C64A-E37B-014C-9B9C-E3FDD28E4D11}" type="presParOf" srcId="{F9493638-AF14-2142-A2A5-F4409A9A8CAE}" destId="{917EBA85-AF25-F14E-BDEC-FB5188ECC8F8}" srcOrd="1" destOrd="0" presId="urn:microsoft.com/office/officeart/2005/8/layout/orgChart1"/>
    <dgm:cxn modelId="{37292535-7F15-6A42-AFAB-506005322CA9}" type="presParOf" srcId="{F9493638-AF14-2142-A2A5-F4409A9A8CAE}" destId="{1EE5B77F-62FB-424D-8F94-FC31399F0A15}" srcOrd="2" destOrd="0" presId="urn:microsoft.com/office/officeart/2005/8/layout/orgChart1"/>
    <dgm:cxn modelId="{9E656577-B6EA-BA45-9BC0-C8E91442DE9B}" type="presParOf" srcId="{5EDD2348-5BD1-BD4B-85CE-ED4C0B1EDEAA}" destId="{4B023140-FDE6-4040-AF57-495E181A28C5}" srcOrd="2" destOrd="0" presId="urn:microsoft.com/office/officeart/2005/8/layout/orgChart1"/>
    <dgm:cxn modelId="{79AF13A4-A811-2A4C-B243-35AB54E23592}" type="presParOf" srcId="{5EDD2348-5BD1-BD4B-85CE-ED4C0B1EDEAA}" destId="{5D146FF3-FD92-FB44-B950-A45A0B86954E}" srcOrd="3" destOrd="0" presId="urn:microsoft.com/office/officeart/2005/8/layout/orgChart1"/>
    <dgm:cxn modelId="{A942DCA8-9F2B-024C-B6D8-B0F5195C45A8}" type="presParOf" srcId="{5D146FF3-FD92-FB44-B950-A45A0B86954E}" destId="{F49DA80C-B67A-1D4D-865D-B163BAB9414A}" srcOrd="0" destOrd="0" presId="urn:microsoft.com/office/officeart/2005/8/layout/orgChart1"/>
    <dgm:cxn modelId="{317421D3-D8E8-3A4C-8159-38C6ADCDE761}" type="presParOf" srcId="{F49DA80C-B67A-1D4D-865D-B163BAB9414A}" destId="{B04F2F38-CA16-F343-ABAB-E490E517405C}" srcOrd="0" destOrd="0" presId="urn:microsoft.com/office/officeart/2005/8/layout/orgChart1"/>
    <dgm:cxn modelId="{64EDD3AB-A9DA-2A41-AA27-E06B51115ADB}" type="presParOf" srcId="{F49DA80C-B67A-1D4D-865D-B163BAB9414A}" destId="{D1C80547-0A70-CD46-AB2E-64B374DB3AE4}" srcOrd="1" destOrd="0" presId="urn:microsoft.com/office/officeart/2005/8/layout/orgChart1"/>
    <dgm:cxn modelId="{F65C2A36-4D90-C241-8B95-971ED4E7FD13}" type="presParOf" srcId="{5D146FF3-FD92-FB44-B950-A45A0B86954E}" destId="{E18608C8-15BB-F442-9E9F-D5CAF1B95EBA}" srcOrd="1" destOrd="0" presId="urn:microsoft.com/office/officeart/2005/8/layout/orgChart1"/>
    <dgm:cxn modelId="{5C40755A-FA5D-5242-BD9F-8006CC19FF6C}" type="presParOf" srcId="{5D146FF3-FD92-FB44-B950-A45A0B86954E}" destId="{A6906839-A2F7-2143-9A04-B11ED0FD90EA}" srcOrd="2" destOrd="0" presId="urn:microsoft.com/office/officeart/2005/8/layout/orgChart1"/>
    <dgm:cxn modelId="{9F241412-6859-BA4B-997E-6FEA5C1AC2F2}" type="presParOf" srcId="{A6906839-A2F7-2143-9A04-B11ED0FD90EA}" destId="{3F0285A8-41B4-3743-9653-465C043C5360}" srcOrd="0" destOrd="0" presId="urn:microsoft.com/office/officeart/2005/8/layout/orgChart1"/>
    <dgm:cxn modelId="{4E042BC3-3C88-D348-9077-FF89EB002D60}" type="presParOf" srcId="{A6906839-A2F7-2143-9A04-B11ED0FD90EA}" destId="{5263C837-1CE7-4B47-B1C5-A3D7876C80C4}" srcOrd="1" destOrd="0" presId="urn:microsoft.com/office/officeart/2005/8/layout/orgChart1"/>
    <dgm:cxn modelId="{6BC4B39F-EC74-8448-8473-BE084D23170A}" type="presParOf" srcId="{5263C837-1CE7-4B47-B1C5-A3D7876C80C4}" destId="{7DE22DAF-4178-A849-B4FB-F6644306CDEC}" srcOrd="0" destOrd="0" presId="urn:microsoft.com/office/officeart/2005/8/layout/orgChart1"/>
    <dgm:cxn modelId="{2D6A531E-0570-6841-9325-0D5BB639DEB1}" type="presParOf" srcId="{7DE22DAF-4178-A849-B4FB-F6644306CDEC}" destId="{AAE28105-FA92-C74B-8838-31F3D04FEEE2}" srcOrd="0" destOrd="0" presId="urn:microsoft.com/office/officeart/2005/8/layout/orgChart1"/>
    <dgm:cxn modelId="{69F40039-2F1A-0A4A-AB5F-738E04B65DAB}" type="presParOf" srcId="{7DE22DAF-4178-A849-B4FB-F6644306CDEC}" destId="{48BE8484-1B2F-BE45-A167-C8A0DE6637D9}" srcOrd="1" destOrd="0" presId="urn:microsoft.com/office/officeart/2005/8/layout/orgChart1"/>
    <dgm:cxn modelId="{3B35252C-5E5B-0148-8FC2-AA33687C64E5}" type="presParOf" srcId="{5263C837-1CE7-4B47-B1C5-A3D7876C80C4}" destId="{F4487F6B-3D40-AC4E-A908-193898988D6C}" srcOrd="1" destOrd="0" presId="urn:microsoft.com/office/officeart/2005/8/layout/orgChart1"/>
    <dgm:cxn modelId="{CE3864C2-D9E8-FA40-A399-369125DE084C}" type="presParOf" srcId="{5263C837-1CE7-4B47-B1C5-A3D7876C80C4}" destId="{F1EE97D6-2ABE-1744-A039-9FD012F1A36A}" srcOrd="2" destOrd="0" presId="urn:microsoft.com/office/officeart/2005/8/layout/orgChart1"/>
    <dgm:cxn modelId="{021C1B32-1895-354F-9A0E-B5EF44E42DAC}" type="presParOf" srcId="{A6906839-A2F7-2143-9A04-B11ED0FD90EA}" destId="{21308441-883C-E944-A1E1-4FA8EE790FE8}" srcOrd="2" destOrd="0" presId="urn:microsoft.com/office/officeart/2005/8/layout/orgChart1"/>
    <dgm:cxn modelId="{6BDF936F-5576-D440-ACE8-72A4CD2AAD1E}" type="presParOf" srcId="{A6906839-A2F7-2143-9A04-B11ED0FD90EA}" destId="{BF692E0F-EAD3-6949-B298-13048269C310}" srcOrd="3" destOrd="0" presId="urn:microsoft.com/office/officeart/2005/8/layout/orgChart1"/>
    <dgm:cxn modelId="{2AB180C7-1721-3640-8F81-5B98A9E21E63}" type="presParOf" srcId="{BF692E0F-EAD3-6949-B298-13048269C310}" destId="{3F528E3D-6080-F54F-B179-2DA41A20C605}" srcOrd="0" destOrd="0" presId="urn:microsoft.com/office/officeart/2005/8/layout/orgChart1"/>
    <dgm:cxn modelId="{897F0DA1-E3D0-8944-9B51-FD1326BC0BFB}" type="presParOf" srcId="{3F528E3D-6080-F54F-B179-2DA41A20C605}" destId="{65B83962-E6DF-FE48-A58E-975E731E017A}" srcOrd="0" destOrd="0" presId="urn:microsoft.com/office/officeart/2005/8/layout/orgChart1"/>
    <dgm:cxn modelId="{171DE1C8-A86B-B24D-8B02-2F10BB63C8AA}" type="presParOf" srcId="{3F528E3D-6080-F54F-B179-2DA41A20C605}" destId="{C9456546-3282-6B41-9351-A4E25A86D173}" srcOrd="1" destOrd="0" presId="urn:microsoft.com/office/officeart/2005/8/layout/orgChart1"/>
    <dgm:cxn modelId="{35689D24-A2D8-6F4F-BC0A-99AF321C8C81}" type="presParOf" srcId="{BF692E0F-EAD3-6949-B298-13048269C310}" destId="{F265A85D-6B66-9E45-9F55-416329413173}" srcOrd="1" destOrd="0" presId="urn:microsoft.com/office/officeart/2005/8/layout/orgChart1"/>
    <dgm:cxn modelId="{5DFC0C09-BC16-1249-8FA5-FEE824B85039}" type="presParOf" srcId="{BF692E0F-EAD3-6949-B298-13048269C310}" destId="{A30470B1-68B7-4D4C-95F5-70D08E730399}" srcOrd="2" destOrd="0" presId="urn:microsoft.com/office/officeart/2005/8/layout/orgChart1"/>
    <dgm:cxn modelId="{74E0299C-831A-C146-A1FE-E9A53F41BFF9}" type="presParOf" srcId="{A6906839-A2F7-2143-9A04-B11ED0FD90EA}" destId="{E035AFEC-59C9-FB4C-BBC8-4963ADF40425}" srcOrd="4" destOrd="0" presId="urn:microsoft.com/office/officeart/2005/8/layout/orgChart1"/>
    <dgm:cxn modelId="{36085425-F157-CC4F-BC3D-A06DC50A5941}" type="presParOf" srcId="{A6906839-A2F7-2143-9A04-B11ED0FD90EA}" destId="{1E13B8C6-A987-6446-B35E-38090C6FDD65}" srcOrd="5" destOrd="0" presId="urn:microsoft.com/office/officeart/2005/8/layout/orgChart1"/>
    <dgm:cxn modelId="{6E8140D1-3B2D-884D-A398-0A0F2FE03DAF}" type="presParOf" srcId="{1E13B8C6-A987-6446-B35E-38090C6FDD65}" destId="{633DEB8D-CB92-0244-B276-98282992C2E2}" srcOrd="0" destOrd="0" presId="urn:microsoft.com/office/officeart/2005/8/layout/orgChart1"/>
    <dgm:cxn modelId="{6BF04986-49BF-3548-94AF-56DE966F8BE0}" type="presParOf" srcId="{633DEB8D-CB92-0244-B276-98282992C2E2}" destId="{502820DA-1F14-4443-985A-752539208D43}" srcOrd="0" destOrd="0" presId="urn:microsoft.com/office/officeart/2005/8/layout/orgChart1"/>
    <dgm:cxn modelId="{446C81A1-9B0A-104C-837C-F4DBC43C389B}" type="presParOf" srcId="{633DEB8D-CB92-0244-B276-98282992C2E2}" destId="{BA75FB17-4A4F-EE4A-90EB-405AB63666CC}" srcOrd="1" destOrd="0" presId="urn:microsoft.com/office/officeart/2005/8/layout/orgChart1"/>
    <dgm:cxn modelId="{36F960F1-1A0C-1A41-B10C-FE832DA59E62}" type="presParOf" srcId="{1E13B8C6-A987-6446-B35E-38090C6FDD65}" destId="{957E15D3-5B2E-6246-A796-B5EF0A11C73B}" srcOrd="1" destOrd="0" presId="urn:microsoft.com/office/officeart/2005/8/layout/orgChart1"/>
    <dgm:cxn modelId="{7C7B6F65-F96C-9A4A-A680-287EEFC46600}" type="presParOf" srcId="{1E13B8C6-A987-6446-B35E-38090C6FDD65}" destId="{EF394BB4-C240-954E-82E1-DB8C9CA45F03}" srcOrd="2" destOrd="0" presId="urn:microsoft.com/office/officeart/2005/8/layout/orgChart1"/>
    <dgm:cxn modelId="{7F093404-F145-BD43-8E6F-325A9910BED5}" type="presParOf" srcId="{A6906839-A2F7-2143-9A04-B11ED0FD90EA}" destId="{C7EF494E-860B-954D-ABE2-8769EAED0F77}" srcOrd="6" destOrd="0" presId="urn:microsoft.com/office/officeart/2005/8/layout/orgChart1"/>
    <dgm:cxn modelId="{69774AE1-A951-9D40-8C0E-074359EA2265}" type="presParOf" srcId="{A6906839-A2F7-2143-9A04-B11ED0FD90EA}" destId="{51C0EC47-ED77-9B44-B27F-B85A4F1B8A8F}" srcOrd="7" destOrd="0" presId="urn:microsoft.com/office/officeart/2005/8/layout/orgChart1"/>
    <dgm:cxn modelId="{649170F7-5BC6-D847-9C26-E08C53755D16}" type="presParOf" srcId="{51C0EC47-ED77-9B44-B27F-B85A4F1B8A8F}" destId="{AA562B13-649F-D84B-818C-502BC63C68AD}" srcOrd="0" destOrd="0" presId="urn:microsoft.com/office/officeart/2005/8/layout/orgChart1"/>
    <dgm:cxn modelId="{3A5DB1A4-01DA-DD4B-9F6F-0636F9E5FB0E}" type="presParOf" srcId="{AA562B13-649F-D84B-818C-502BC63C68AD}" destId="{676D82CF-419D-DF4F-BEC8-5AB028D51E0A}" srcOrd="0" destOrd="0" presId="urn:microsoft.com/office/officeart/2005/8/layout/orgChart1"/>
    <dgm:cxn modelId="{91B5B07A-102A-724F-8137-1EA296C397C2}" type="presParOf" srcId="{AA562B13-649F-D84B-818C-502BC63C68AD}" destId="{B45989DD-246B-9149-8509-7CC7CC7F14C4}" srcOrd="1" destOrd="0" presId="urn:microsoft.com/office/officeart/2005/8/layout/orgChart1"/>
    <dgm:cxn modelId="{A6BDCB6E-6E38-6B40-A0DC-403EA552FCD3}" type="presParOf" srcId="{51C0EC47-ED77-9B44-B27F-B85A4F1B8A8F}" destId="{B0F37BE8-E0DA-C144-8460-9CEDF9EB343E}" srcOrd="1" destOrd="0" presId="urn:microsoft.com/office/officeart/2005/8/layout/orgChart1"/>
    <dgm:cxn modelId="{D42BB259-3797-C54F-B365-AFFB20DA9FC9}" type="presParOf" srcId="{51C0EC47-ED77-9B44-B27F-B85A4F1B8A8F}" destId="{A8611E4A-33FE-A743-AF20-0410D7DF30DF}" srcOrd="2" destOrd="0" presId="urn:microsoft.com/office/officeart/2005/8/layout/orgChart1"/>
    <dgm:cxn modelId="{97A0F785-E91F-664A-B228-A9AD2B19F23C}" type="presParOf" srcId="{A6906839-A2F7-2143-9A04-B11ED0FD90EA}" destId="{1A095328-8E1D-704C-BCDF-39A381B04931}" srcOrd="8" destOrd="0" presId="urn:microsoft.com/office/officeart/2005/8/layout/orgChart1"/>
    <dgm:cxn modelId="{CCE597FD-F8CC-6645-BCE4-BBF2E6CEF68A}" type="presParOf" srcId="{A6906839-A2F7-2143-9A04-B11ED0FD90EA}" destId="{63AA4E1D-8F5B-1146-8061-F71BC6B3AC09}" srcOrd="9" destOrd="0" presId="urn:microsoft.com/office/officeart/2005/8/layout/orgChart1"/>
    <dgm:cxn modelId="{25C1D2F4-2CF1-F040-8AF9-A9CCF94B2FB0}" type="presParOf" srcId="{63AA4E1D-8F5B-1146-8061-F71BC6B3AC09}" destId="{6631BB85-4649-0645-AD98-2DEE8284F719}" srcOrd="0" destOrd="0" presId="urn:microsoft.com/office/officeart/2005/8/layout/orgChart1"/>
    <dgm:cxn modelId="{CF48421E-4DA3-9A49-9757-A22F14623F86}" type="presParOf" srcId="{6631BB85-4649-0645-AD98-2DEE8284F719}" destId="{467464F7-F32B-AA48-835B-8D1956D1C0C7}" srcOrd="0" destOrd="0" presId="urn:microsoft.com/office/officeart/2005/8/layout/orgChart1"/>
    <dgm:cxn modelId="{AF0A00F6-226D-214A-861D-3B28C94E2951}" type="presParOf" srcId="{6631BB85-4649-0645-AD98-2DEE8284F719}" destId="{3DE04AB0-4127-7743-AC5D-DC7345D194BE}" srcOrd="1" destOrd="0" presId="urn:microsoft.com/office/officeart/2005/8/layout/orgChart1"/>
    <dgm:cxn modelId="{5B8E9E63-8720-7845-8589-455503EE80FE}" type="presParOf" srcId="{63AA4E1D-8F5B-1146-8061-F71BC6B3AC09}" destId="{4A132444-4EBA-FD43-B41E-85276521AD92}" srcOrd="1" destOrd="0" presId="urn:microsoft.com/office/officeart/2005/8/layout/orgChart1"/>
    <dgm:cxn modelId="{D5C5CB2D-EF6F-C24A-B167-14C436D10BB1}" type="presParOf" srcId="{63AA4E1D-8F5B-1146-8061-F71BC6B3AC09}" destId="{CA69B248-E1C8-8D4C-813A-3A006FB20D9B}" srcOrd="2" destOrd="0" presId="urn:microsoft.com/office/officeart/2005/8/layout/orgChart1"/>
    <dgm:cxn modelId="{6B0EAC5E-6BC5-8242-9393-51E44CA9ECD6}" type="presParOf" srcId="{5EDD2348-5BD1-BD4B-85CE-ED4C0B1EDEAA}" destId="{DA312616-06C0-C74D-AEC6-2359318A0D65}" srcOrd="4" destOrd="0" presId="urn:microsoft.com/office/officeart/2005/8/layout/orgChart1"/>
    <dgm:cxn modelId="{2AB7C2EA-2381-F046-B9E7-93F4C6760790}" type="presParOf" srcId="{5EDD2348-5BD1-BD4B-85CE-ED4C0B1EDEAA}" destId="{F783C6E9-D710-984C-93B6-76C684795F78}" srcOrd="5" destOrd="0" presId="urn:microsoft.com/office/officeart/2005/8/layout/orgChart1"/>
    <dgm:cxn modelId="{7B8C272F-6481-B347-9753-03B952B19960}" type="presParOf" srcId="{F783C6E9-D710-984C-93B6-76C684795F78}" destId="{47DBE037-2231-5D4D-B9B8-EBDA5C6B9ACC}" srcOrd="0" destOrd="0" presId="urn:microsoft.com/office/officeart/2005/8/layout/orgChart1"/>
    <dgm:cxn modelId="{3CEF6BCF-0FEB-9145-8FEA-01F5BFDDA635}" type="presParOf" srcId="{47DBE037-2231-5D4D-B9B8-EBDA5C6B9ACC}" destId="{B185C78E-6079-3A41-BA27-FCA5A885EC47}" srcOrd="0" destOrd="0" presId="urn:microsoft.com/office/officeart/2005/8/layout/orgChart1"/>
    <dgm:cxn modelId="{3FF129AB-5096-3246-AC87-23B67234DFD5}" type="presParOf" srcId="{47DBE037-2231-5D4D-B9B8-EBDA5C6B9ACC}" destId="{BF91C2AF-E01F-5C44-BC76-616AA237476B}" srcOrd="1" destOrd="0" presId="urn:microsoft.com/office/officeart/2005/8/layout/orgChart1"/>
    <dgm:cxn modelId="{4795B8F3-7F6B-8246-9A54-37095D88C72E}" type="presParOf" srcId="{F783C6E9-D710-984C-93B6-76C684795F78}" destId="{082A70C7-56C9-BD46-A317-639322F0298B}" srcOrd="1" destOrd="0" presId="urn:microsoft.com/office/officeart/2005/8/layout/orgChart1"/>
    <dgm:cxn modelId="{CE6C45E6-CC46-BE42-AA07-E465EB4B1AA3}" type="presParOf" srcId="{F783C6E9-D710-984C-93B6-76C684795F78}" destId="{C1174937-9F2A-0F44-83E4-5A005E2C93EA}" srcOrd="2" destOrd="0" presId="urn:microsoft.com/office/officeart/2005/8/layout/orgChart1"/>
    <dgm:cxn modelId="{B8EED5EF-1A22-5641-B1BE-EE1789067478}" type="presParOf" srcId="{5EDD2348-5BD1-BD4B-85CE-ED4C0B1EDEAA}" destId="{C85B9B31-D7F8-3849-8D43-CF74519D9C78}" srcOrd="6" destOrd="0" presId="urn:microsoft.com/office/officeart/2005/8/layout/orgChart1"/>
    <dgm:cxn modelId="{8A62A9F1-AA77-9A46-8E43-F4C621B568FA}" type="presParOf" srcId="{5EDD2348-5BD1-BD4B-85CE-ED4C0B1EDEAA}" destId="{0E54C6FC-90C6-6141-B1B3-AE6823C6DAEB}" srcOrd="7" destOrd="0" presId="urn:microsoft.com/office/officeart/2005/8/layout/orgChart1"/>
    <dgm:cxn modelId="{524864E9-78BE-CA4D-A518-6D782902502D}" type="presParOf" srcId="{0E54C6FC-90C6-6141-B1B3-AE6823C6DAEB}" destId="{B0B84C22-0720-3D49-B9CE-E8D536F3CA39}" srcOrd="0" destOrd="0" presId="urn:microsoft.com/office/officeart/2005/8/layout/orgChart1"/>
    <dgm:cxn modelId="{28A2DE29-6A09-4749-86B2-20C6543F9AF2}" type="presParOf" srcId="{B0B84C22-0720-3D49-B9CE-E8D536F3CA39}" destId="{66A330A4-AB25-0341-AA47-72E968E32717}" srcOrd="0" destOrd="0" presId="urn:microsoft.com/office/officeart/2005/8/layout/orgChart1"/>
    <dgm:cxn modelId="{834ADF51-10E1-B649-B3B4-FF41954C94A0}" type="presParOf" srcId="{B0B84C22-0720-3D49-B9CE-E8D536F3CA39}" destId="{AC044DD4-4FEA-5742-87E4-0BA016AE9AF3}" srcOrd="1" destOrd="0" presId="urn:microsoft.com/office/officeart/2005/8/layout/orgChart1"/>
    <dgm:cxn modelId="{C3DDEEF8-C7CB-A040-95F5-972C18712C04}" type="presParOf" srcId="{0E54C6FC-90C6-6141-B1B3-AE6823C6DAEB}" destId="{B70F1F4F-229F-8A41-8E91-1FB26F490A77}" srcOrd="1" destOrd="0" presId="urn:microsoft.com/office/officeart/2005/8/layout/orgChart1"/>
    <dgm:cxn modelId="{391DE8F2-DF81-AE4B-A9D2-59749F27DFE9}" type="presParOf" srcId="{0E54C6FC-90C6-6141-B1B3-AE6823C6DAEB}" destId="{F7C6C849-3F90-A34B-9ACD-1B0237FC359D}" srcOrd="2" destOrd="0" presId="urn:microsoft.com/office/officeart/2005/8/layout/orgChart1"/>
    <dgm:cxn modelId="{B636BE2C-8A86-8442-BC51-E48624EA378E}" type="presParOf" srcId="{88470C56-8006-3549-9E25-A0D7090867FF}" destId="{84F33BFC-31B9-364C-A63B-BED8DE0F8D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7D2B4D6-DF32-FA4B-A852-DC50F8853C48}" type="doc">
      <dgm:prSet loTypeId="urn:microsoft.com/office/officeart/2005/8/layout/radial1" loCatId="hierarchy" qsTypeId="urn:microsoft.com/office/officeart/2005/8/quickstyle/simple4" qsCatId="simple" csTypeId="urn:microsoft.com/office/officeart/2005/8/colors/colorful1" csCatId="colorful" phldr="1"/>
      <dgm:spPr/>
    </dgm:pt>
    <dgm:pt modelId="{7B66B0BC-AE72-9F46-9DB9-248633F55458}">
      <dgm:prSet/>
      <dgm:spPr>
        <a:solidFill>
          <a:srgbClr val="FFC000"/>
        </a:solidFill>
      </dgm:spPr>
      <dgm:t>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Η </a:t>
          </a:r>
          <a:r>
            <a:rPr kumimoji="0" lang="el-GR" altLang="el-GR" b="1" i="0" u="none" strike="noStrike" cap="none" normalizeH="0" baseline="0" dirty="0">
              <a:ln/>
              <a:solidFill>
                <a:schemeClr val="tx1"/>
              </a:solidFill>
              <a:effectLst/>
              <a:latin typeface="Garamond" panose="02020404030301010803" pitchFamily="18" charset="0"/>
              <a:cs typeface="Arial" panose="020B0604020202020204" pitchFamily="34" charset="0"/>
            </a:rPr>
            <a:t>κοινωνική απόσταση</a:t>
          </a: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 εμπλέκει οκτώ παραμέτρους:</a:t>
          </a:r>
        </a:p>
      </dgm:t>
    </dgm:pt>
    <dgm:pt modelId="{2EC49FBF-B0F3-944D-9EB0-A9796E97FAF1}" type="parTrans" cxnId="{4D2B0C17-A5FE-EE4F-9A05-B3EF03B63C7E}">
      <dgm:prSet/>
      <dgm:spPr/>
      <dgm:t>
        <a:bodyPr/>
        <a:lstStyle/>
        <a:p>
          <a:endParaRPr lang="el-GR"/>
        </a:p>
      </dgm:t>
    </dgm:pt>
    <dgm:pt modelId="{BD1530A8-F32B-D245-B34D-78FAE8E6D69A}" type="sibTrans" cxnId="{4D2B0C17-A5FE-EE4F-9A05-B3EF03B63C7E}">
      <dgm:prSet/>
      <dgm:spPr/>
      <dgm:t>
        <a:bodyPr/>
        <a:lstStyle/>
        <a:p>
          <a:endParaRPr lang="el-GR"/>
        </a:p>
      </dgm:t>
    </dgm:pt>
    <dgm:pt modelId="{2F7C8AC3-5AFC-4D41-9BCF-CC895E37912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κοινωνική κυριαρχία</a:t>
          </a:r>
        </a:p>
      </dgm:t>
    </dgm:pt>
    <dgm:pt modelId="{49CC5914-410C-0B47-8649-00A29E973063}" type="parTrans" cxnId="{4FC108DE-C07C-6E4C-A308-72FF77F21600}">
      <dgm:prSet/>
      <dgm:spPr/>
      <dgm:t>
        <a:bodyPr/>
        <a:lstStyle/>
        <a:p>
          <a:endParaRPr lang="el-GR"/>
        </a:p>
      </dgm:t>
    </dgm:pt>
    <dgm:pt modelId="{FC5C0506-8083-7F45-BDF7-CD878406C166}" type="sibTrans" cxnId="{4FC108DE-C07C-6E4C-A308-72FF77F21600}">
      <dgm:prSet/>
      <dgm:spPr/>
      <dgm:t>
        <a:bodyPr/>
        <a:lstStyle/>
        <a:p>
          <a:endParaRPr lang="el-GR"/>
        </a:p>
      </dgm:t>
    </dgm:pt>
    <dgm:pt modelId="{A066C430-5AF8-994C-93C1-A54C4F0D9BC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βαθμός περιχαράκωσης</a:t>
          </a:r>
        </a:p>
      </dgm:t>
    </dgm:pt>
    <dgm:pt modelId="{4E475A92-498D-E444-A217-09C262006B01}" type="parTrans" cxnId="{EBA111F1-0157-BF47-94CF-3BDD56B4834D}">
      <dgm:prSet/>
      <dgm:spPr/>
      <dgm:t>
        <a:bodyPr/>
        <a:lstStyle/>
        <a:p>
          <a:endParaRPr lang="el-GR"/>
        </a:p>
      </dgm:t>
    </dgm:pt>
    <dgm:pt modelId="{D5D77EFD-C8B5-8947-BDDD-BA27536773FF}" type="sibTrans" cxnId="{EBA111F1-0157-BF47-94CF-3BDD56B4834D}">
      <dgm:prSet/>
      <dgm:spPr/>
      <dgm:t>
        <a:bodyPr/>
        <a:lstStyle/>
        <a:p>
          <a:endParaRPr lang="el-GR"/>
        </a:p>
      </dgm:t>
    </dgm:pt>
    <dgm:pt modelId="{7726BD08-865A-3B45-A180-7B809567D4BD}">
      <dgm:prSet/>
      <dgm:spPr>
        <a:solidFill>
          <a:srgbClr val="7030A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μέγεθος</a:t>
          </a:r>
        </a:p>
      </dgm:t>
    </dgm:pt>
    <dgm:pt modelId="{19843628-CDA7-8F44-87FC-6C8C0B73C9EA}" type="parTrans" cxnId="{3512BDAF-2370-9140-A709-810340CA8E22}">
      <dgm:prSet/>
      <dgm:spPr/>
      <dgm:t>
        <a:bodyPr/>
        <a:lstStyle/>
        <a:p>
          <a:endParaRPr lang="el-GR"/>
        </a:p>
      </dgm:t>
    </dgm:pt>
    <dgm:pt modelId="{FC83F4AD-8476-8742-B633-EC4CCE78C2C9}" type="sibTrans" cxnId="{3512BDAF-2370-9140-A709-810340CA8E22}">
      <dgm:prSet/>
      <dgm:spPr/>
      <dgm:t>
        <a:bodyPr/>
        <a:lstStyle/>
        <a:p>
          <a:endParaRPr lang="el-GR"/>
        </a:p>
      </dgm:t>
    </dgm:pt>
    <dgm:pt modelId="{CE2C6698-E9E8-D044-964B-E2C3DCD58F0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συνοχή</a:t>
          </a:r>
        </a:p>
      </dgm:t>
    </dgm:pt>
    <dgm:pt modelId="{E4A4250F-6744-F345-9C6E-2940F87DD36E}" type="parTrans" cxnId="{36E90656-925E-B141-A384-C3F5BC22B05E}">
      <dgm:prSet/>
      <dgm:spPr/>
      <dgm:t>
        <a:bodyPr/>
        <a:lstStyle/>
        <a:p>
          <a:endParaRPr lang="el-GR"/>
        </a:p>
      </dgm:t>
    </dgm:pt>
    <dgm:pt modelId="{11DBAA61-B1F2-3548-8225-3B8DF2DAEDF8}" type="sibTrans" cxnId="{36E90656-925E-B141-A384-C3F5BC22B05E}">
      <dgm:prSet/>
      <dgm:spPr/>
      <dgm:t>
        <a:bodyPr/>
        <a:lstStyle/>
        <a:p>
          <a:endParaRPr lang="el-GR"/>
        </a:p>
      </dgm:t>
    </dgm:pt>
    <dgm:pt modelId="{27A776B6-C14A-E040-997D-781947515C9C}">
      <dgm:prSet/>
      <dgm:spPr>
        <a:solidFill>
          <a:srgbClr val="92D05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πολιτιστική σύμπτωση</a:t>
          </a:r>
        </a:p>
      </dgm:t>
    </dgm:pt>
    <dgm:pt modelId="{E58A3AE2-2DC1-484D-B85F-3C16990EC974}" type="parTrans" cxnId="{75FAAB52-B1C4-B248-87E2-F0154E12818E}">
      <dgm:prSet/>
      <dgm:spPr/>
      <dgm:t>
        <a:bodyPr/>
        <a:lstStyle/>
        <a:p>
          <a:endParaRPr lang="el-GR"/>
        </a:p>
      </dgm:t>
    </dgm:pt>
    <dgm:pt modelId="{C0426015-0B5C-DC41-A595-E1DA90DAF6C0}" type="sibTrans" cxnId="{75FAAB52-B1C4-B248-87E2-F0154E12818E}">
      <dgm:prSet/>
      <dgm:spPr/>
      <dgm:t>
        <a:bodyPr/>
        <a:lstStyle/>
        <a:p>
          <a:endParaRPr lang="el-GR"/>
        </a:p>
      </dgm:t>
    </dgm:pt>
    <dgm:pt modelId="{197BFF00-2236-6C48-823A-A1BCB844002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effectLst/>
              <a:latin typeface="Garamond" panose="02020404030301010803" pitchFamily="18" charset="0"/>
              <a:cs typeface="Arial" panose="020B0604020202020204" pitchFamily="34" charset="0"/>
            </a:rPr>
            <a:t>στάσεις</a:t>
          </a:r>
        </a:p>
      </dgm:t>
    </dgm:pt>
    <dgm:pt modelId="{0D6B7851-29BE-DB47-9DCD-7633C2355A2F}" type="parTrans" cxnId="{8D6E08FA-2474-DA4E-8CA3-04706B927703}">
      <dgm:prSet/>
      <dgm:spPr/>
      <dgm:t>
        <a:bodyPr/>
        <a:lstStyle/>
        <a:p>
          <a:endParaRPr lang="el-GR"/>
        </a:p>
      </dgm:t>
    </dgm:pt>
    <dgm:pt modelId="{038E55B4-5008-B345-8242-DA51B6DA47EA}" type="sibTrans" cxnId="{8D6E08FA-2474-DA4E-8CA3-04706B927703}">
      <dgm:prSet/>
      <dgm:spPr/>
      <dgm:t>
        <a:bodyPr/>
        <a:lstStyle/>
        <a:p>
          <a:endParaRPr lang="el-GR"/>
        </a:p>
      </dgm:t>
    </dgm:pt>
    <dgm:pt modelId="{A2A66679-71F0-224C-A428-EC8D6CDB8C0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solidFill>
                <a:schemeClr val="tx1"/>
              </a:solidFill>
              <a:effectLst/>
              <a:latin typeface="Garamond" panose="02020404030301010803" pitchFamily="18" charset="0"/>
              <a:cs typeface="Arial" panose="020B0604020202020204" pitchFamily="34" charset="0"/>
            </a:rPr>
            <a:t>αναμενόμενος χρόνος παραμονής</a:t>
          </a:r>
        </a:p>
      </dgm:t>
    </dgm:pt>
    <dgm:pt modelId="{5B5A1279-E45A-1E45-9437-3F80BDF9C89A}" type="parTrans" cxnId="{A03E9EAB-5622-1241-A326-67D3FD129D33}">
      <dgm:prSet/>
      <dgm:spPr/>
      <dgm:t>
        <a:bodyPr/>
        <a:lstStyle/>
        <a:p>
          <a:endParaRPr lang="el-GR"/>
        </a:p>
      </dgm:t>
    </dgm:pt>
    <dgm:pt modelId="{4F13980A-3818-E549-A1AF-F4031F1EA70E}" type="sibTrans" cxnId="{A03E9EAB-5622-1241-A326-67D3FD129D33}">
      <dgm:prSet/>
      <dgm:spPr/>
      <dgm:t>
        <a:bodyPr/>
        <a:lstStyle/>
        <a:p>
          <a:endParaRPr lang="el-GR"/>
        </a:p>
      </dgm:t>
    </dgm:pt>
    <dgm:pt modelId="{2BA59A16-B923-A94F-AE3A-755734703484}">
      <dgm:prSet/>
      <dgm:spPr/>
      <dgm:t>
        <a:bodyPr/>
        <a:lstStyle/>
        <a:p>
          <a:r>
            <a:rPr lang="el-GR" dirty="0">
              <a:latin typeface="Garamond" panose="02020404030301010803" pitchFamily="18" charset="0"/>
            </a:rPr>
            <a:t>μοντέλο ένταξης</a:t>
          </a:r>
        </a:p>
      </dgm:t>
    </dgm:pt>
    <dgm:pt modelId="{B66AF580-C634-D641-95EC-EA3C6C4E5927}" type="parTrans" cxnId="{A2392654-2F2F-7F42-8494-E441636F833B}">
      <dgm:prSet/>
      <dgm:spPr/>
      <dgm:t>
        <a:bodyPr/>
        <a:lstStyle/>
        <a:p>
          <a:endParaRPr lang="el-GR"/>
        </a:p>
      </dgm:t>
    </dgm:pt>
    <dgm:pt modelId="{DC9FD185-4038-8C43-B27D-356F0DCBBA4D}" type="sibTrans" cxnId="{A2392654-2F2F-7F42-8494-E441636F833B}">
      <dgm:prSet/>
      <dgm:spPr/>
      <dgm:t>
        <a:bodyPr/>
        <a:lstStyle/>
        <a:p>
          <a:endParaRPr lang="el-GR"/>
        </a:p>
      </dgm:t>
    </dgm:pt>
    <dgm:pt modelId="{28991948-AE7B-6F48-9C4B-35CE73E26928}" type="pres">
      <dgm:prSet presAssocID="{07D2B4D6-DF32-FA4B-A852-DC50F8853C48}" presName="cycle" presStyleCnt="0">
        <dgm:presLayoutVars>
          <dgm:chMax val="1"/>
          <dgm:dir/>
          <dgm:animLvl val="ctr"/>
          <dgm:resizeHandles val="exact"/>
        </dgm:presLayoutVars>
      </dgm:prSet>
      <dgm:spPr/>
    </dgm:pt>
    <dgm:pt modelId="{CB0D0F8A-AC54-CF45-9DC7-53818E1B5C58}" type="pres">
      <dgm:prSet presAssocID="{7B66B0BC-AE72-9F46-9DB9-248633F55458}" presName="centerShape" presStyleLbl="node0" presStyleIdx="0" presStyleCnt="1"/>
      <dgm:spPr/>
    </dgm:pt>
    <dgm:pt modelId="{204D06E5-5686-0E42-B072-475A91B5E42F}" type="pres">
      <dgm:prSet presAssocID="{49CC5914-410C-0B47-8649-00A29E973063}" presName="Name9" presStyleLbl="parChTrans1D2" presStyleIdx="0" presStyleCnt="8"/>
      <dgm:spPr/>
    </dgm:pt>
    <dgm:pt modelId="{B09860CC-79E1-1342-A0C8-53CB6AD9D9C3}" type="pres">
      <dgm:prSet presAssocID="{49CC5914-410C-0B47-8649-00A29E973063}" presName="connTx" presStyleLbl="parChTrans1D2" presStyleIdx="0" presStyleCnt="8"/>
      <dgm:spPr/>
    </dgm:pt>
    <dgm:pt modelId="{01723A75-FA10-5442-B665-0F38EF93EF60}" type="pres">
      <dgm:prSet presAssocID="{2F7C8AC3-5AFC-4D41-9BCF-CC895E379127}" presName="node" presStyleLbl="node1" presStyleIdx="0" presStyleCnt="8">
        <dgm:presLayoutVars>
          <dgm:bulletEnabled val="1"/>
        </dgm:presLayoutVars>
      </dgm:prSet>
      <dgm:spPr/>
    </dgm:pt>
    <dgm:pt modelId="{05D990A8-479F-8347-A9E9-C0B48627A07C}" type="pres">
      <dgm:prSet presAssocID="{4E475A92-498D-E444-A217-09C262006B01}" presName="Name9" presStyleLbl="parChTrans1D2" presStyleIdx="1" presStyleCnt="8"/>
      <dgm:spPr/>
    </dgm:pt>
    <dgm:pt modelId="{E0F999FD-A00D-E944-BF50-3E344B193788}" type="pres">
      <dgm:prSet presAssocID="{4E475A92-498D-E444-A217-09C262006B01}" presName="connTx" presStyleLbl="parChTrans1D2" presStyleIdx="1" presStyleCnt="8"/>
      <dgm:spPr/>
    </dgm:pt>
    <dgm:pt modelId="{B1BDE4D4-2AA5-464B-AEA3-2CBD46D2CDB8}" type="pres">
      <dgm:prSet presAssocID="{A066C430-5AF8-994C-93C1-A54C4F0D9BC0}" presName="node" presStyleLbl="node1" presStyleIdx="1" presStyleCnt="8">
        <dgm:presLayoutVars>
          <dgm:bulletEnabled val="1"/>
        </dgm:presLayoutVars>
      </dgm:prSet>
      <dgm:spPr/>
    </dgm:pt>
    <dgm:pt modelId="{4B3080FD-6A01-A04E-946F-CBE8F493B6DD}" type="pres">
      <dgm:prSet presAssocID="{19843628-CDA7-8F44-87FC-6C8C0B73C9EA}" presName="Name9" presStyleLbl="parChTrans1D2" presStyleIdx="2" presStyleCnt="8"/>
      <dgm:spPr/>
    </dgm:pt>
    <dgm:pt modelId="{0B26276B-3164-AA45-B6F4-7CFA3B96EFEA}" type="pres">
      <dgm:prSet presAssocID="{19843628-CDA7-8F44-87FC-6C8C0B73C9EA}" presName="connTx" presStyleLbl="parChTrans1D2" presStyleIdx="2" presStyleCnt="8"/>
      <dgm:spPr/>
    </dgm:pt>
    <dgm:pt modelId="{2DC52DFF-9ACC-824A-916E-99D1CC226D59}" type="pres">
      <dgm:prSet presAssocID="{7726BD08-865A-3B45-A180-7B809567D4BD}" presName="node" presStyleLbl="node1" presStyleIdx="2" presStyleCnt="8">
        <dgm:presLayoutVars>
          <dgm:bulletEnabled val="1"/>
        </dgm:presLayoutVars>
      </dgm:prSet>
      <dgm:spPr/>
    </dgm:pt>
    <dgm:pt modelId="{130A9637-87A0-214D-9C41-24B40E283CBD}" type="pres">
      <dgm:prSet presAssocID="{E4A4250F-6744-F345-9C6E-2940F87DD36E}" presName="Name9" presStyleLbl="parChTrans1D2" presStyleIdx="3" presStyleCnt="8"/>
      <dgm:spPr/>
    </dgm:pt>
    <dgm:pt modelId="{83390A2D-878D-F743-BAD9-E549955F91E2}" type="pres">
      <dgm:prSet presAssocID="{E4A4250F-6744-F345-9C6E-2940F87DD36E}" presName="connTx" presStyleLbl="parChTrans1D2" presStyleIdx="3" presStyleCnt="8"/>
      <dgm:spPr/>
    </dgm:pt>
    <dgm:pt modelId="{04E84F52-E36B-D24F-A2C8-95D059DA73E9}" type="pres">
      <dgm:prSet presAssocID="{CE2C6698-E9E8-D044-964B-E2C3DCD58F07}" presName="node" presStyleLbl="node1" presStyleIdx="3" presStyleCnt="8">
        <dgm:presLayoutVars>
          <dgm:bulletEnabled val="1"/>
        </dgm:presLayoutVars>
      </dgm:prSet>
      <dgm:spPr/>
    </dgm:pt>
    <dgm:pt modelId="{99194781-44E4-814A-BC99-9D86526E5D19}" type="pres">
      <dgm:prSet presAssocID="{E58A3AE2-2DC1-484D-B85F-3C16990EC974}" presName="Name9" presStyleLbl="parChTrans1D2" presStyleIdx="4" presStyleCnt="8"/>
      <dgm:spPr/>
    </dgm:pt>
    <dgm:pt modelId="{6BCD4A80-7B1B-1849-93D4-2495BDDE6E91}" type="pres">
      <dgm:prSet presAssocID="{E58A3AE2-2DC1-484D-B85F-3C16990EC974}" presName="connTx" presStyleLbl="parChTrans1D2" presStyleIdx="4" presStyleCnt="8"/>
      <dgm:spPr/>
    </dgm:pt>
    <dgm:pt modelId="{939BA89C-AE91-D84F-8C68-180049E82DAA}" type="pres">
      <dgm:prSet presAssocID="{27A776B6-C14A-E040-997D-781947515C9C}" presName="node" presStyleLbl="node1" presStyleIdx="4" presStyleCnt="8">
        <dgm:presLayoutVars>
          <dgm:bulletEnabled val="1"/>
        </dgm:presLayoutVars>
      </dgm:prSet>
      <dgm:spPr/>
    </dgm:pt>
    <dgm:pt modelId="{A6C8B2AF-F69A-A64F-9AAB-FC5C09966991}" type="pres">
      <dgm:prSet presAssocID="{0D6B7851-29BE-DB47-9DCD-7633C2355A2F}" presName="Name9" presStyleLbl="parChTrans1D2" presStyleIdx="5" presStyleCnt="8"/>
      <dgm:spPr/>
    </dgm:pt>
    <dgm:pt modelId="{1A2BAC09-54AE-4B42-8E7D-F90255439627}" type="pres">
      <dgm:prSet presAssocID="{0D6B7851-29BE-DB47-9DCD-7633C2355A2F}" presName="connTx" presStyleLbl="parChTrans1D2" presStyleIdx="5" presStyleCnt="8"/>
      <dgm:spPr/>
    </dgm:pt>
    <dgm:pt modelId="{1DB549C5-99D0-A440-A0A5-F6FDF4DA924D}" type="pres">
      <dgm:prSet presAssocID="{197BFF00-2236-6C48-823A-A1BCB8440027}" presName="node" presStyleLbl="node1" presStyleIdx="5" presStyleCnt="8">
        <dgm:presLayoutVars>
          <dgm:bulletEnabled val="1"/>
        </dgm:presLayoutVars>
      </dgm:prSet>
      <dgm:spPr/>
    </dgm:pt>
    <dgm:pt modelId="{46AD7C49-8B77-5344-9E86-5D96257D605C}" type="pres">
      <dgm:prSet presAssocID="{5B5A1279-E45A-1E45-9437-3F80BDF9C89A}" presName="Name9" presStyleLbl="parChTrans1D2" presStyleIdx="6" presStyleCnt="8"/>
      <dgm:spPr/>
    </dgm:pt>
    <dgm:pt modelId="{02BD6095-1309-4E43-AA20-725F2842DD41}" type="pres">
      <dgm:prSet presAssocID="{5B5A1279-E45A-1E45-9437-3F80BDF9C89A}" presName="connTx" presStyleLbl="parChTrans1D2" presStyleIdx="6" presStyleCnt="8"/>
      <dgm:spPr/>
    </dgm:pt>
    <dgm:pt modelId="{D46F778B-17D8-E94C-AAD9-805BDBBF15F5}" type="pres">
      <dgm:prSet presAssocID="{A2A66679-71F0-224C-A428-EC8D6CDB8C09}" presName="node" presStyleLbl="node1" presStyleIdx="6" presStyleCnt="8">
        <dgm:presLayoutVars>
          <dgm:bulletEnabled val="1"/>
        </dgm:presLayoutVars>
      </dgm:prSet>
      <dgm:spPr/>
    </dgm:pt>
    <dgm:pt modelId="{B960F8BE-BD4B-464B-8E9B-8A8700A4861F}" type="pres">
      <dgm:prSet presAssocID="{B66AF580-C634-D641-95EC-EA3C6C4E5927}" presName="Name9" presStyleLbl="parChTrans1D2" presStyleIdx="7" presStyleCnt="8"/>
      <dgm:spPr/>
    </dgm:pt>
    <dgm:pt modelId="{D4D1886E-5A50-1E49-8ADD-80D3686AA371}" type="pres">
      <dgm:prSet presAssocID="{B66AF580-C634-D641-95EC-EA3C6C4E5927}" presName="connTx" presStyleLbl="parChTrans1D2" presStyleIdx="7" presStyleCnt="8"/>
      <dgm:spPr/>
    </dgm:pt>
    <dgm:pt modelId="{8D9D268D-CEFA-DA46-9007-2D6A23969B00}" type="pres">
      <dgm:prSet presAssocID="{2BA59A16-B923-A94F-AE3A-755734703484}" presName="node" presStyleLbl="node1" presStyleIdx="7" presStyleCnt="8">
        <dgm:presLayoutVars>
          <dgm:bulletEnabled val="1"/>
        </dgm:presLayoutVars>
      </dgm:prSet>
      <dgm:spPr/>
    </dgm:pt>
  </dgm:ptLst>
  <dgm:cxnLst>
    <dgm:cxn modelId="{20B29400-D7CF-4C43-9261-98D0BB7A63A2}" type="presOf" srcId="{27A776B6-C14A-E040-997D-781947515C9C}" destId="{939BA89C-AE91-D84F-8C68-180049E82DAA}" srcOrd="0" destOrd="0" presId="urn:microsoft.com/office/officeart/2005/8/layout/radial1"/>
    <dgm:cxn modelId="{91B58E06-E3A4-9546-8E0A-AAFB0E0A5C06}" type="presOf" srcId="{B66AF580-C634-D641-95EC-EA3C6C4E5927}" destId="{D4D1886E-5A50-1E49-8ADD-80D3686AA371}" srcOrd="1" destOrd="0" presId="urn:microsoft.com/office/officeart/2005/8/layout/radial1"/>
    <dgm:cxn modelId="{6B64100B-992A-F44B-90DF-2E45E4F8DBCF}" type="presOf" srcId="{CE2C6698-E9E8-D044-964B-E2C3DCD58F07}" destId="{04E84F52-E36B-D24F-A2C8-95D059DA73E9}" srcOrd="0" destOrd="0" presId="urn:microsoft.com/office/officeart/2005/8/layout/radial1"/>
    <dgm:cxn modelId="{4D2B0C17-A5FE-EE4F-9A05-B3EF03B63C7E}" srcId="{07D2B4D6-DF32-FA4B-A852-DC50F8853C48}" destId="{7B66B0BC-AE72-9F46-9DB9-248633F55458}" srcOrd="0" destOrd="0" parTransId="{2EC49FBF-B0F3-944D-9EB0-A9796E97FAF1}" sibTransId="{BD1530A8-F32B-D245-B34D-78FAE8E6D69A}"/>
    <dgm:cxn modelId="{A12F9D19-1461-B749-907A-516614B05E04}" type="presOf" srcId="{49CC5914-410C-0B47-8649-00A29E973063}" destId="{B09860CC-79E1-1342-A0C8-53CB6AD9D9C3}" srcOrd="1" destOrd="0" presId="urn:microsoft.com/office/officeart/2005/8/layout/radial1"/>
    <dgm:cxn modelId="{EA08F526-E715-1148-B8C8-405FF8A50073}" type="presOf" srcId="{7726BD08-865A-3B45-A180-7B809567D4BD}" destId="{2DC52DFF-9ACC-824A-916E-99D1CC226D59}" srcOrd="0" destOrd="0" presId="urn:microsoft.com/office/officeart/2005/8/layout/radial1"/>
    <dgm:cxn modelId="{D60CC727-FEA0-6E45-B726-D5C31A800CB1}" type="presOf" srcId="{E58A3AE2-2DC1-484D-B85F-3C16990EC974}" destId="{99194781-44E4-814A-BC99-9D86526E5D19}" srcOrd="0" destOrd="0" presId="urn:microsoft.com/office/officeart/2005/8/layout/radial1"/>
    <dgm:cxn modelId="{AD079931-D2E4-4E45-A714-F966514B6675}" type="presOf" srcId="{A2A66679-71F0-224C-A428-EC8D6CDB8C09}" destId="{D46F778B-17D8-E94C-AAD9-805BDBBF15F5}" srcOrd="0" destOrd="0" presId="urn:microsoft.com/office/officeart/2005/8/layout/radial1"/>
    <dgm:cxn modelId="{DB3C4644-B9A6-9C46-A7DC-41EC29649874}" type="presOf" srcId="{0D6B7851-29BE-DB47-9DCD-7633C2355A2F}" destId="{A6C8B2AF-F69A-A64F-9AAB-FC5C09966991}" srcOrd="0" destOrd="0" presId="urn:microsoft.com/office/officeart/2005/8/layout/radial1"/>
    <dgm:cxn modelId="{9157C046-A6B6-2740-BC06-AD30FCCA0042}" type="presOf" srcId="{E4A4250F-6744-F345-9C6E-2940F87DD36E}" destId="{83390A2D-878D-F743-BAD9-E549955F91E2}" srcOrd="1" destOrd="0" presId="urn:microsoft.com/office/officeart/2005/8/layout/radial1"/>
    <dgm:cxn modelId="{DF64604B-F1E6-DB4A-8006-AB9722709E46}" type="presOf" srcId="{2BA59A16-B923-A94F-AE3A-755734703484}" destId="{8D9D268D-CEFA-DA46-9007-2D6A23969B00}" srcOrd="0" destOrd="0" presId="urn:microsoft.com/office/officeart/2005/8/layout/radial1"/>
    <dgm:cxn modelId="{739D8E4C-0866-004D-95E0-65D17C3581A4}" type="presOf" srcId="{197BFF00-2236-6C48-823A-A1BCB8440027}" destId="{1DB549C5-99D0-A440-A0A5-F6FDF4DA924D}" srcOrd="0" destOrd="0" presId="urn:microsoft.com/office/officeart/2005/8/layout/radial1"/>
    <dgm:cxn modelId="{75FAAB52-B1C4-B248-87E2-F0154E12818E}" srcId="{7B66B0BC-AE72-9F46-9DB9-248633F55458}" destId="{27A776B6-C14A-E040-997D-781947515C9C}" srcOrd="4" destOrd="0" parTransId="{E58A3AE2-2DC1-484D-B85F-3C16990EC974}" sibTransId="{C0426015-0B5C-DC41-A595-E1DA90DAF6C0}"/>
    <dgm:cxn modelId="{A2392654-2F2F-7F42-8494-E441636F833B}" srcId="{7B66B0BC-AE72-9F46-9DB9-248633F55458}" destId="{2BA59A16-B923-A94F-AE3A-755734703484}" srcOrd="7" destOrd="0" parTransId="{B66AF580-C634-D641-95EC-EA3C6C4E5927}" sibTransId="{DC9FD185-4038-8C43-B27D-356F0DCBBA4D}"/>
    <dgm:cxn modelId="{13897655-3CFA-E947-B194-5726401B734C}" type="presOf" srcId="{B66AF580-C634-D641-95EC-EA3C6C4E5927}" destId="{B960F8BE-BD4B-464B-8E9B-8A8700A4861F}" srcOrd="0" destOrd="0" presId="urn:microsoft.com/office/officeart/2005/8/layout/radial1"/>
    <dgm:cxn modelId="{36E90656-925E-B141-A384-C3F5BC22B05E}" srcId="{7B66B0BC-AE72-9F46-9DB9-248633F55458}" destId="{CE2C6698-E9E8-D044-964B-E2C3DCD58F07}" srcOrd="3" destOrd="0" parTransId="{E4A4250F-6744-F345-9C6E-2940F87DD36E}" sibTransId="{11DBAA61-B1F2-3548-8225-3B8DF2DAEDF8}"/>
    <dgm:cxn modelId="{14120258-1EDC-B548-8C53-450472D256A3}" type="presOf" srcId="{E58A3AE2-2DC1-484D-B85F-3C16990EC974}" destId="{6BCD4A80-7B1B-1849-93D4-2495BDDE6E91}" srcOrd="1" destOrd="0" presId="urn:microsoft.com/office/officeart/2005/8/layout/radial1"/>
    <dgm:cxn modelId="{263EF862-587D-C44F-A27B-95D334680A9E}" type="presOf" srcId="{7B66B0BC-AE72-9F46-9DB9-248633F55458}" destId="{CB0D0F8A-AC54-CF45-9DC7-53818E1B5C58}" srcOrd="0" destOrd="0" presId="urn:microsoft.com/office/officeart/2005/8/layout/radial1"/>
    <dgm:cxn modelId="{6B053C63-AC7A-174A-97E0-998A9BC1E14E}" type="presOf" srcId="{19843628-CDA7-8F44-87FC-6C8C0B73C9EA}" destId="{4B3080FD-6A01-A04E-946F-CBE8F493B6DD}" srcOrd="0" destOrd="0" presId="urn:microsoft.com/office/officeart/2005/8/layout/radial1"/>
    <dgm:cxn modelId="{41B07F6E-DB89-2D4D-80E7-DFE0C84C57B7}" type="presOf" srcId="{2F7C8AC3-5AFC-4D41-9BCF-CC895E379127}" destId="{01723A75-FA10-5442-B665-0F38EF93EF60}" srcOrd="0" destOrd="0" presId="urn:microsoft.com/office/officeart/2005/8/layout/radial1"/>
    <dgm:cxn modelId="{6B873672-4D64-6E4B-BF4D-FEBD32B54EF3}" type="presOf" srcId="{5B5A1279-E45A-1E45-9437-3F80BDF9C89A}" destId="{02BD6095-1309-4E43-AA20-725F2842DD41}" srcOrd="1" destOrd="0" presId="urn:microsoft.com/office/officeart/2005/8/layout/radial1"/>
    <dgm:cxn modelId="{A7EFA076-99CC-A046-9C01-5DA572A5A4AD}" type="presOf" srcId="{E4A4250F-6744-F345-9C6E-2940F87DD36E}" destId="{130A9637-87A0-214D-9C41-24B40E283CBD}" srcOrd="0" destOrd="0" presId="urn:microsoft.com/office/officeart/2005/8/layout/radial1"/>
    <dgm:cxn modelId="{AC239683-B137-0641-BA33-F548B87D44CD}" type="presOf" srcId="{19843628-CDA7-8F44-87FC-6C8C0B73C9EA}" destId="{0B26276B-3164-AA45-B6F4-7CFA3B96EFEA}" srcOrd="1" destOrd="0" presId="urn:microsoft.com/office/officeart/2005/8/layout/radial1"/>
    <dgm:cxn modelId="{47A197A3-1590-914C-9822-0C9031042813}" type="presOf" srcId="{49CC5914-410C-0B47-8649-00A29E973063}" destId="{204D06E5-5686-0E42-B072-475A91B5E42F}" srcOrd="0" destOrd="0" presId="urn:microsoft.com/office/officeart/2005/8/layout/radial1"/>
    <dgm:cxn modelId="{A03E9EAB-5622-1241-A326-67D3FD129D33}" srcId="{7B66B0BC-AE72-9F46-9DB9-248633F55458}" destId="{A2A66679-71F0-224C-A428-EC8D6CDB8C09}" srcOrd="6" destOrd="0" parTransId="{5B5A1279-E45A-1E45-9437-3F80BDF9C89A}" sibTransId="{4F13980A-3818-E549-A1AF-F4031F1EA70E}"/>
    <dgm:cxn modelId="{3512BDAF-2370-9140-A709-810340CA8E22}" srcId="{7B66B0BC-AE72-9F46-9DB9-248633F55458}" destId="{7726BD08-865A-3B45-A180-7B809567D4BD}" srcOrd="2" destOrd="0" parTransId="{19843628-CDA7-8F44-87FC-6C8C0B73C9EA}" sibTransId="{FC83F4AD-8476-8742-B633-EC4CCE78C2C9}"/>
    <dgm:cxn modelId="{9D0113B0-8C6F-C64A-ABDD-D8E654F28EB3}" type="presOf" srcId="{5B5A1279-E45A-1E45-9437-3F80BDF9C89A}" destId="{46AD7C49-8B77-5344-9E86-5D96257D605C}" srcOrd="0" destOrd="0" presId="urn:microsoft.com/office/officeart/2005/8/layout/radial1"/>
    <dgm:cxn modelId="{6C6E02C5-4E78-7142-84DD-11A085011B66}" type="presOf" srcId="{4E475A92-498D-E444-A217-09C262006B01}" destId="{E0F999FD-A00D-E944-BF50-3E344B193788}" srcOrd="1" destOrd="0" presId="urn:microsoft.com/office/officeart/2005/8/layout/radial1"/>
    <dgm:cxn modelId="{1F7D56C8-6816-6848-BA27-00A494E3D517}" type="presOf" srcId="{4E475A92-498D-E444-A217-09C262006B01}" destId="{05D990A8-479F-8347-A9E9-C0B48627A07C}" srcOrd="0" destOrd="0" presId="urn:microsoft.com/office/officeart/2005/8/layout/radial1"/>
    <dgm:cxn modelId="{4FC108DE-C07C-6E4C-A308-72FF77F21600}" srcId="{7B66B0BC-AE72-9F46-9DB9-248633F55458}" destId="{2F7C8AC3-5AFC-4D41-9BCF-CC895E379127}" srcOrd="0" destOrd="0" parTransId="{49CC5914-410C-0B47-8649-00A29E973063}" sibTransId="{FC5C0506-8083-7F45-BDF7-CD878406C166}"/>
    <dgm:cxn modelId="{B01F09EB-9D79-DB46-B826-81F5DDA1C438}" type="presOf" srcId="{07D2B4D6-DF32-FA4B-A852-DC50F8853C48}" destId="{28991948-AE7B-6F48-9C4B-35CE73E26928}" srcOrd="0" destOrd="0" presId="urn:microsoft.com/office/officeart/2005/8/layout/radial1"/>
    <dgm:cxn modelId="{EBA111F1-0157-BF47-94CF-3BDD56B4834D}" srcId="{7B66B0BC-AE72-9F46-9DB9-248633F55458}" destId="{A066C430-5AF8-994C-93C1-A54C4F0D9BC0}" srcOrd="1" destOrd="0" parTransId="{4E475A92-498D-E444-A217-09C262006B01}" sibTransId="{D5D77EFD-C8B5-8947-BDDD-BA27536773FF}"/>
    <dgm:cxn modelId="{22C26AF8-4BE4-3644-87D0-8CFE69CC579A}" type="presOf" srcId="{0D6B7851-29BE-DB47-9DCD-7633C2355A2F}" destId="{1A2BAC09-54AE-4B42-8E7D-F90255439627}" srcOrd="1" destOrd="0" presId="urn:microsoft.com/office/officeart/2005/8/layout/radial1"/>
    <dgm:cxn modelId="{8D6E08FA-2474-DA4E-8CA3-04706B927703}" srcId="{7B66B0BC-AE72-9F46-9DB9-248633F55458}" destId="{197BFF00-2236-6C48-823A-A1BCB8440027}" srcOrd="5" destOrd="0" parTransId="{0D6B7851-29BE-DB47-9DCD-7633C2355A2F}" sibTransId="{038E55B4-5008-B345-8242-DA51B6DA47EA}"/>
    <dgm:cxn modelId="{188D24FA-CD48-334F-832C-4902039C5415}" type="presOf" srcId="{A066C430-5AF8-994C-93C1-A54C4F0D9BC0}" destId="{B1BDE4D4-2AA5-464B-AEA3-2CBD46D2CDB8}" srcOrd="0" destOrd="0" presId="urn:microsoft.com/office/officeart/2005/8/layout/radial1"/>
    <dgm:cxn modelId="{615E90F6-3181-B642-8962-65A3E10FD5B1}" type="presParOf" srcId="{28991948-AE7B-6F48-9C4B-35CE73E26928}" destId="{CB0D0F8A-AC54-CF45-9DC7-53818E1B5C58}" srcOrd="0" destOrd="0" presId="urn:microsoft.com/office/officeart/2005/8/layout/radial1"/>
    <dgm:cxn modelId="{8D2A79CF-B00C-E947-9D3C-404058D53565}" type="presParOf" srcId="{28991948-AE7B-6F48-9C4B-35CE73E26928}" destId="{204D06E5-5686-0E42-B072-475A91B5E42F}" srcOrd="1" destOrd="0" presId="urn:microsoft.com/office/officeart/2005/8/layout/radial1"/>
    <dgm:cxn modelId="{828C77E7-5DE5-7248-BC77-DFA4BE73C399}" type="presParOf" srcId="{204D06E5-5686-0E42-B072-475A91B5E42F}" destId="{B09860CC-79E1-1342-A0C8-53CB6AD9D9C3}" srcOrd="0" destOrd="0" presId="urn:microsoft.com/office/officeart/2005/8/layout/radial1"/>
    <dgm:cxn modelId="{761FFBA9-B9A4-FF42-86FE-FA87A34044D6}" type="presParOf" srcId="{28991948-AE7B-6F48-9C4B-35CE73E26928}" destId="{01723A75-FA10-5442-B665-0F38EF93EF60}" srcOrd="2" destOrd="0" presId="urn:microsoft.com/office/officeart/2005/8/layout/radial1"/>
    <dgm:cxn modelId="{4124E282-7250-1746-9946-6833EDE55F9A}" type="presParOf" srcId="{28991948-AE7B-6F48-9C4B-35CE73E26928}" destId="{05D990A8-479F-8347-A9E9-C0B48627A07C}" srcOrd="3" destOrd="0" presId="urn:microsoft.com/office/officeart/2005/8/layout/radial1"/>
    <dgm:cxn modelId="{30DF2D1E-2ACA-244F-A327-4F9CFF82B004}" type="presParOf" srcId="{05D990A8-479F-8347-A9E9-C0B48627A07C}" destId="{E0F999FD-A00D-E944-BF50-3E344B193788}" srcOrd="0" destOrd="0" presId="urn:microsoft.com/office/officeart/2005/8/layout/radial1"/>
    <dgm:cxn modelId="{24AA9F42-53DA-C540-B5B8-0E00BEC3C286}" type="presParOf" srcId="{28991948-AE7B-6F48-9C4B-35CE73E26928}" destId="{B1BDE4D4-2AA5-464B-AEA3-2CBD46D2CDB8}" srcOrd="4" destOrd="0" presId="urn:microsoft.com/office/officeart/2005/8/layout/radial1"/>
    <dgm:cxn modelId="{7C4B2BCB-B9F5-9349-8350-927FC2BDD5C8}" type="presParOf" srcId="{28991948-AE7B-6F48-9C4B-35CE73E26928}" destId="{4B3080FD-6A01-A04E-946F-CBE8F493B6DD}" srcOrd="5" destOrd="0" presId="urn:microsoft.com/office/officeart/2005/8/layout/radial1"/>
    <dgm:cxn modelId="{1B948184-31D8-5245-9118-C9209BFA9A5B}" type="presParOf" srcId="{4B3080FD-6A01-A04E-946F-CBE8F493B6DD}" destId="{0B26276B-3164-AA45-B6F4-7CFA3B96EFEA}" srcOrd="0" destOrd="0" presId="urn:microsoft.com/office/officeart/2005/8/layout/radial1"/>
    <dgm:cxn modelId="{80FF140F-072B-554F-9D1E-7DBEC82BD289}" type="presParOf" srcId="{28991948-AE7B-6F48-9C4B-35CE73E26928}" destId="{2DC52DFF-9ACC-824A-916E-99D1CC226D59}" srcOrd="6" destOrd="0" presId="urn:microsoft.com/office/officeart/2005/8/layout/radial1"/>
    <dgm:cxn modelId="{A56A8037-6345-864E-8E35-F8EB5D4CAB6B}" type="presParOf" srcId="{28991948-AE7B-6F48-9C4B-35CE73E26928}" destId="{130A9637-87A0-214D-9C41-24B40E283CBD}" srcOrd="7" destOrd="0" presId="urn:microsoft.com/office/officeart/2005/8/layout/radial1"/>
    <dgm:cxn modelId="{E9BEA407-6A59-1A47-B3BF-07950E0A4903}" type="presParOf" srcId="{130A9637-87A0-214D-9C41-24B40E283CBD}" destId="{83390A2D-878D-F743-BAD9-E549955F91E2}" srcOrd="0" destOrd="0" presId="urn:microsoft.com/office/officeart/2005/8/layout/radial1"/>
    <dgm:cxn modelId="{4D1695AD-0319-B84B-9509-1B189CB062DD}" type="presParOf" srcId="{28991948-AE7B-6F48-9C4B-35CE73E26928}" destId="{04E84F52-E36B-D24F-A2C8-95D059DA73E9}" srcOrd="8" destOrd="0" presId="urn:microsoft.com/office/officeart/2005/8/layout/radial1"/>
    <dgm:cxn modelId="{95F47CB5-35B9-ED47-9D48-7B8512B49D90}" type="presParOf" srcId="{28991948-AE7B-6F48-9C4B-35CE73E26928}" destId="{99194781-44E4-814A-BC99-9D86526E5D19}" srcOrd="9" destOrd="0" presId="urn:microsoft.com/office/officeart/2005/8/layout/radial1"/>
    <dgm:cxn modelId="{68C5C57E-053F-4A4C-942F-89A14582883D}" type="presParOf" srcId="{99194781-44E4-814A-BC99-9D86526E5D19}" destId="{6BCD4A80-7B1B-1849-93D4-2495BDDE6E91}" srcOrd="0" destOrd="0" presId="urn:microsoft.com/office/officeart/2005/8/layout/radial1"/>
    <dgm:cxn modelId="{A4B271CF-96B2-444A-A1B5-A83B7DA57E98}" type="presParOf" srcId="{28991948-AE7B-6F48-9C4B-35CE73E26928}" destId="{939BA89C-AE91-D84F-8C68-180049E82DAA}" srcOrd="10" destOrd="0" presId="urn:microsoft.com/office/officeart/2005/8/layout/radial1"/>
    <dgm:cxn modelId="{AA7B3975-682E-9E48-824D-E8BE138AF24B}" type="presParOf" srcId="{28991948-AE7B-6F48-9C4B-35CE73E26928}" destId="{A6C8B2AF-F69A-A64F-9AAB-FC5C09966991}" srcOrd="11" destOrd="0" presId="urn:microsoft.com/office/officeart/2005/8/layout/radial1"/>
    <dgm:cxn modelId="{440F2CAD-7CE6-7A4F-AA47-B3F08E616586}" type="presParOf" srcId="{A6C8B2AF-F69A-A64F-9AAB-FC5C09966991}" destId="{1A2BAC09-54AE-4B42-8E7D-F90255439627}" srcOrd="0" destOrd="0" presId="urn:microsoft.com/office/officeart/2005/8/layout/radial1"/>
    <dgm:cxn modelId="{A9FE0B10-79FC-924E-9E05-898762FD6E17}" type="presParOf" srcId="{28991948-AE7B-6F48-9C4B-35CE73E26928}" destId="{1DB549C5-99D0-A440-A0A5-F6FDF4DA924D}" srcOrd="12" destOrd="0" presId="urn:microsoft.com/office/officeart/2005/8/layout/radial1"/>
    <dgm:cxn modelId="{8EACC978-4CBD-144F-81B8-CA069836CA75}" type="presParOf" srcId="{28991948-AE7B-6F48-9C4B-35CE73E26928}" destId="{46AD7C49-8B77-5344-9E86-5D96257D605C}" srcOrd="13" destOrd="0" presId="urn:microsoft.com/office/officeart/2005/8/layout/radial1"/>
    <dgm:cxn modelId="{71A83A7A-816A-2242-B178-2ACC5200F750}" type="presParOf" srcId="{46AD7C49-8B77-5344-9E86-5D96257D605C}" destId="{02BD6095-1309-4E43-AA20-725F2842DD41}" srcOrd="0" destOrd="0" presId="urn:microsoft.com/office/officeart/2005/8/layout/radial1"/>
    <dgm:cxn modelId="{894EBEF3-6F2D-B94B-A7E9-57D69DC4B7ED}" type="presParOf" srcId="{28991948-AE7B-6F48-9C4B-35CE73E26928}" destId="{D46F778B-17D8-E94C-AAD9-805BDBBF15F5}" srcOrd="14" destOrd="0" presId="urn:microsoft.com/office/officeart/2005/8/layout/radial1"/>
    <dgm:cxn modelId="{4B95166B-D115-0645-A5A5-3F472F13460B}" type="presParOf" srcId="{28991948-AE7B-6F48-9C4B-35CE73E26928}" destId="{B960F8BE-BD4B-464B-8E9B-8A8700A4861F}" srcOrd="15" destOrd="0" presId="urn:microsoft.com/office/officeart/2005/8/layout/radial1"/>
    <dgm:cxn modelId="{260B1104-5121-AF4B-960A-86B7699B262A}" type="presParOf" srcId="{B960F8BE-BD4B-464B-8E9B-8A8700A4861F}" destId="{D4D1886E-5A50-1E49-8ADD-80D3686AA371}" srcOrd="0" destOrd="0" presId="urn:microsoft.com/office/officeart/2005/8/layout/radial1"/>
    <dgm:cxn modelId="{C3D05FEF-2780-7A49-9926-1AD2E4214595}" type="presParOf" srcId="{28991948-AE7B-6F48-9C4B-35CE73E26928}" destId="{8D9D268D-CEFA-DA46-9007-2D6A23969B00}"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DD78FF1-7033-704B-8861-FD428A5556C0}" type="doc">
      <dgm:prSet loTypeId="urn:microsoft.com/office/officeart/2005/8/layout/hierarchy1" loCatId="hierarchy" qsTypeId="urn:microsoft.com/office/officeart/2005/8/quickstyle/simple4" qsCatId="simple" csTypeId="urn:microsoft.com/office/officeart/2005/8/colors/colorful3" csCatId="colorful"/>
      <dgm:spPr/>
    </dgm:pt>
    <dgm:pt modelId="{E8AB1A74-620A-0842-8F4E-5BA2F9F1CB4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Η </a:t>
          </a:r>
          <a:r>
            <a:rPr kumimoji="0" lang="el-GR" altLang="el-GR" b="1" i="0" u="none" strike="noStrike" cap="none" normalizeH="0" baseline="0" dirty="0">
              <a:ln/>
              <a:effectLst/>
              <a:latin typeface="Garamond" panose="02020404030301010803" pitchFamily="18" charset="0"/>
              <a:cs typeface="Arial" panose="020B0604020202020204" pitchFamily="34" charset="0"/>
            </a:rPr>
            <a:t>ψυχολογική απόσταση</a:t>
          </a:r>
          <a:r>
            <a:rPr kumimoji="0" lang="el-GR" altLang="el-GR" b="0" i="0" u="none" strike="noStrike" cap="none" normalizeH="0" baseline="0" dirty="0">
              <a:ln/>
              <a:effectLst/>
              <a:latin typeface="Garamond" panose="02020404030301010803" pitchFamily="18"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αποτελείται από τέσσερις παράγοντες</a:t>
          </a:r>
        </a:p>
      </dgm:t>
    </dgm:pt>
    <dgm:pt modelId="{2E9EC2B3-2907-7A44-B5F9-2ECFA4890592}" type="parTrans" cxnId="{1D8BE5FA-ABF0-D645-A03D-B24A5BA33301}">
      <dgm:prSet/>
      <dgm:spPr/>
      <dgm:t>
        <a:bodyPr/>
        <a:lstStyle/>
        <a:p>
          <a:endParaRPr lang="el-GR"/>
        </a:p>
      </dgm:t>
    </dgm:pt>
    <dgm:pt modelId="{AC051A6E-5A18-BF4C-86B7-4FE8F8042A3B}" type="sibTrans" cxnId="{1D8BE5FA-ABF0-D645-A03D-B24A5BA33301}">
      <dgm:prSet/>
      <dgm:spPr/>
      <dgm:t>
        <a:bodyPr/>
        <a:lstStyle/>
        <a:p>
          <a:endParaRPr lang="el-GR"/>
        </a:p>
      </dgm:t>
    </dgm:pt>
    <dgm:pt modelId="{8058A1EB-CD48-8140-84D8-304AD79AF24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γλωσσικό σοκ</a:t>
          </a:r>
        </a:p>
      </dgm:t>
    </dgm:pt>
    <dgm:pt modelId="{22D6D2B9-2745-F143-A053-6E030F8D2194}" type="parTrans" cxnId="{F8D35BE2-B8F1-AE41-81E7-41B103892AE2}">
      <dgm:prSet/>
      <dgm:spPr/>
      <dgm:t>
        <a:bodyPr/>
        <a:lstStyle/>
        <a:p>
          <a:endParaRPr lang="el-GR"/>
        </a:p>
      </dgm:t>
    </dgm:pt>
    <dgm:pt modelId="{08D3A1E2-68F7-554A-9A8A-84BBC3EB23BF}" type="sibTrans" cxnId="{F8D35BE2-B8F1-AE41-81E7-41B103892AE2}">
      <dgm:prSet/>
      <dgm:spPr/>
      <dgm:t>
        <a:bodyPr/>
        <a:lstStyle/>
        <a:p>
          <a:endParaRPr lang="el-GR"/>
        </a:p>
      </dgm:t>
    </dgm:pt>
    <dgm:pt modelId="{CF99D576-B7DF-B14C-9C13-28551AD6A50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πολιτισμικό σοκ</a:t>
          </a:r>
        </a:p>
      </dgm:t>
    </dgm:pt>
    <dgm:pt modelId="{D7A5E0FA-5E95-624C-A69E-09B54EB9DE0D}" type="parTrans" cxnId="{B44173F5-94D3-AB42-979D-0091AFE6DA95}">
      <dgm:prSet/>
      <dgm:spPr/>
      <dgm:t>
        <a:bodyPr/>
        <a:lstStyle/>
        <a:p>
          <a:endParaRPr lang="el-GR"/>
        </a:p>
      </dgm:t>
    </dgm:pt>
    <dgm:pt modelId="{E82EE225-E799-8F41-91E7-6B6F7CB9EB06}" type="sibTrans" cxnId="{B44173F5-94D3-AB42-979D-0091AFE6DA95}">
      <dgm:prSet/>
      <dgm:spPr/>
      <dgm:t>
        <a:bodyPr/>
        <a:lstStyle/>
        <a:p>
          <a:endParaRPr lang="el-GR"/>
        </a:p>
      </dgm:t>
    </dgm:pt>
    <dgm:pt modelId="{A1E5239B-631D-D74F-90E6-66927FDE974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κίνητρα</a:t>
          </a:r>
        </a:p>
      </dgm:t>
    </dgm:pt>
    <dgm:pt modelId="{64633043-7622-2842-BBE1-4C06336F0925}" type="parTrans" cxnId="{D6F1E9EE-7A2C-6D45-ADB8-5822EDC98156}">
      <dgm:prSet/>
      <dgm:spPr/>
      <dgm:t>
        <a:bodyPr/>
        <a:lstStyle/>
        <a:p>
          <a:endParaRPr lang="el-GR"/>
        </a:p>
      </dgm:t>
    </dgm:pt>
    <dgm:pt modelId="{6F44C1CF-F8BF-584B-B4A3-D18B02E55CB6}" type="sibTrans" cxnId="{D6F1E9EE-7A2C-6D45-ADB8-5822EDC98156}">
      <dgm:prSet/>
      <dgm:spPr/>
      <dgm:t>
        <a:bodyPr/>
        <a:lstStyle/>
        <a:p>
          <a:endParaRPr lang="el-GR"/>
        </a:p>
      </dgm:t>
    </dgm:pt>
    <dgm:pt modelId="{D52EAB00-DEA1-F34C-9D06-231ACF12546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dirty="0">
              <a:ln/>
              <a:effectLst/>
              <a:latin typeface="Garamond" panose="02020404030301010803" pitchFamily="18" charset="0"/>
              <a:cs typeface="Arial" panose="020B0604020202020204" pitchFamily="34" charset="0"/>
            </a:rPr>
            <a:t>διαπερατότητα του εγώ</a:t>
          </a:r>
        </a:p>
      </dgm:t>
    </dgm:pt>
    <dgm:pt modelId="{280A1056-174C-D641-A69C-D7D9F8C85580}" type="parTrans" cxnId="{F997950C-AA02-314B-9F0D-A3EE8992B222}">
      <dgm:prSet/>
      <dgm:spPr/>
      <dgm:t>
        <a:bodyPr/>
        <a:lstStyle/>
        <a:p>
          <a:endParaRPr lang="el-GR"/>
        </a:p>
      </dgm:t>
    </dgm:pt>
    <dgm:pt modelId="{F989E7C4-77AC-A84E-A7D3-E3D4DBD35248}" type="sibTrans" cxnId="{F997950C-AA02-314B-9F0D-A3EE8992B222}">
      <dgm:prSet/>
      <dgm:spPr/>
      <dgm:t>
        <a:bodyPr/>
        <a:lstStyle/>
        <a:p>
          <a:endParaRPr lang="el-GR"/>
        </a:p>
      </dgm:t>
    </dgm:pt>
    <dgm:pt modelId="{320B1E2E-31D0-3C49-9B5F-DB9C9863BCBD}" type="pres">
      <dgm:prSet presAssocID="{1DD78FF1-7033-704B-8861-FD428A5556C0}" presName="hierChild1" presStyleCnt="0">
        <dgm:presLayoutVars>
          <dgm:chPref val="1"/>
          <dgm:dir/>
          <dgm:animOne val="branch"/>
          <dgm:animLvl val="lvl"/>
          <dgm:resizeHandles/>
        </dgm:presLayoutVars>
      </dgm:prSet>
      <dgm:spPr/>
    </dgm:pt>
    <dgm:pt modelId="{CD1D130C-FE27-BA4F-90FC-8591D2816373}" type="pres">
      <dgm:prSet presAssocID="{E8AB1A74-620A-0842-8F4E-5BA2F9F1CB49}" presName="hierRoot1" presStyleCnt="0"/>
      <dgm:spPr/>
    </dgm:pt>
    <dgm:pt modelId="{8E917C77-623F-4D4A-B3CD-01D8E6079973}" type="pres">
      <dgm:prSet presAssocID="{E8AB1A74-620A-0842-8F4E-5BA2F9F1CB49}" presName="composite" presStyleCnt="0"/>
      <dgm:spPr/>
    </dgm:pt>
    <dgm:pt modelId="{35A1A4E7-22BA-8145-ACD4-27D4D2DC0598}" type="pres">
      <dgm:prSet presAssocID="{E8AB1A74-620A-0842-8F4E-5BA2F9F1CB49}" presName="background" presStyleLbl="node0" presStyleIdx="0" presStyleCnt="1"/>
      <dgm:spPr/>
    </dgm:pt>
    <dgm:pt modelId="{10D1C763-1886-7040-BABB-D9D8A041FA2B}" type="pres">
      <dgm:prSet presAssocID="{E8AB1A74-620A-0842-8F4E-5BA2F9F1CB49}" presName="text" presStyleLbl="fgAcc0" presStyleIdx="0" presStyleCnt="1">
        <dgm:presLayoutVars>
          <dgm:chPref val="3"/>
        </dgm:presLayoutVars>
      </dgm:prSet>
      <dgm:spPr/>
    </dgm:pt>
    <dgm:pt modelId="{20ADC64B-1106-9F47-A70B-BAED46977058}" type="pres">
      <dgm:prSet presAssocID="{E8AB1A74-620A-0842-8F4E-5BA2F9F1CB49}" presName="hierChild2" presStyleCnt="0"/>
      <dgm:spPr/>
    </dgm:pt>
    <dgm:pt modelId="{602C5EDB-286C-9C42-9844-E38444331C1F}" type="pres">
      <dgm:prSet presAssocID="{22D6D2B9-2745-F143-A053-6E030F8D2194}" presName="Name10" presStyleLbl="parChTrans1D2" presStyleIdx="0" presStyleCnt="4"/>
      <dgm:spPr/>
    </dgm:pt>
    <dgm:pt modelId="{DA7C5B1E-A675-4047-8C5E-BBA94E7AF3E7}" type="pres">
      <dgm:prSet presAssocID="{8058A1EB-CD48-8140-84D8-304AD79AF24A}" presName="hierRoot2" presStyleCnt="0"/>
      <dgm:spPr/>
    </dgm:pt>
    <dgm:pt modelId="{77161871-EC6E-BB46-9F25-14894C48EB0F}" type="pres">
      <dgm:prSet presAssocID="{8058A1EB-CD48-8140-84D8-304AD79AF24A}" presName="composite2" presStyleCnt="0"/>
      <dgm:spPr/>
    </dgm:pt>
    <dgm:pt modelId="{B0827456-9582-D549-8309-A757ADC82E91}" type="pres">
      <dgm:prSet presAssocID="{8058A1EB-CD48-8140-84D8-304AD79AF24A}" presName="background2" presStyleLbl="node2" presStyleIdx="0" presStyleCnt="4"/>
      <dgm:spPr/>
    </dgm:pt>
    <dgm:pt modelId="{5D39DB2F-0AFA-5D47-B0AA-BC89FFF169C7}" type="pres">
      <dgm:prSet presAssocID="{8058A1EB-CD48-8140-84D8-304AD79AF24A}" presName="text2" presStyleLbl="fgAcc2" presStyleIdx="0" presStyleCnt="4">
        <dgm:presLayoutVars>
          <dgm:chPref val="3"/>
        </dgm:presLayoutVars>
      </dgm:prSet>
      <dgm:spPr/>
    </dgm:pt>
    <dgm:pt modelId="{20FA6111-6695-5141-80AF-8E27D55F9A1A}" type="pres">
      <dgm:prSet presAssocID="{8058A1EB-CD48-8140-84D8-304AD79AF24A}" presName="hierChild3" presStyleCnt="0"/>
      <dgm:spPr/>
    </dgm:pt>
    <dgm:pt modelId="{60059D6E-3791-924C-A95A-BB1147BB4462}" type="pres">
      <dgm:prSet presAssocID="{D7A5E0FA-5E95-624C-A69E-09B54EB9DE0D}" presName="Name10" presStyleLbl="parChTrans1D2" presStyleIdx="1" presStyleCnt="4"/>
      <dgm:spPr/>
    </dgm:pt>
    <dgm:pt modelId="{B9487320-017A-A145-B2E0-46A141C09E24}" type="pres">
      <dgm:prSet presAssocID="{CF99D576-B7DF-B14C-9C13-28551AD6A501}" presName="hierRoot2" presStyleCnt="0"/>
      <dgm:spPr/>
    </dgm:pt>
    <dgm:pt modelId="{CA6BA52D-0D97-DF49-8E83-B0020F108894}" type="pres">
      <dgm:prSet presAssocID="{CF99D576-B7DF-B14C-9C13-28551AD6A501}" presName="composite2" presStyleCnt="0"/>
      <dgm:spPr/>
    </dgm:pt>
    <dgm:pt modelId="{4AB09E28-5537-6448-B0C1-59ED05CE1FAB}" type="pres">
      <dgm:prSet presAssocID="{CF99D576-B7DF-B14C-9C13-28551AD6A501}" presName="background2" presStyleLbl="node2" presStyleIdx="1" presStyleCnt="4"/>
      <dgm:spPr/>
    </dgm:pt>
    <dgm:pt modelId="{689F3670-36B5-C949-A41A-D4426E26E82D}" type="pres">
      <dgm:prSet presAssocID="{CF99D576-B7DF-B14C-9C13-28551AD6A501}" presName="text2" presStyleLbl="fgAcc2" presStyleIdx="1" presStyleCnt="4">
        <dgm:presLayoutVars>
          <dgm:chPref val="3"/>
        </dgm:presLayoutVars>
      </dgm:prSet>
      <dgm:spPr/>
    </dgm:pt>
    <dgm:pt modelId="{DE248857-5E65-FC40-A5C4-4445723153F6}" type="pres">
      <dgm:prSet presAssocID="{CF99D576-B7DF-B14C-9C13-28551AD6A501}" presName="hierChild3" presStyleCnt="0"/>
      <dgm:spPr/>
    </dgm:pt>
    <dgm:pt modelId="{D1CD2808-7682-4941-84E7-7E158573BA52}" type="pres">
      <dgm:prSet presAssocID="{64633043-7622-2842-BBE1-4C06336F0925}" presName="Name10" presStyleLbl="parChTrans1D2" presStyleIdx="2" presStyleCnt="4"/>
      <dgm:spPr/>
    </dgm:pt>
    <dgm:pt modelId="{BB7DB968-7322-0443-BD18-309E3586FCC9}" type="pres">
      <dgm:prSet presAssocID="{A1E5239B-631D-D74F-90E6-66927FDE9743}" presName="hierRoot2" presStyleCnt="0"/>
      <dgm:spPr/>
    </dgm:pt>
    <dgm:pt modelId="{1940841E-5866-DC4F-9581-04A1439325E8}" type="pres">
      <dgm:prSet presAssocID="{A1E5239B-631D-D74F-90E6-66927FDE9743}" presName="composite2" presStyleCnt="0"/>
      <dgm:spPr/>
    </dgm:pt>
    <dgm:pt modelId="{5A37BAE6-DDA3-8E4F-8E2A-92BB495FA64C}" type="pres">
      <dgm:prSet presAssocID="{A1E5239B-631D-D74F-90E6-66927FDE9743}" presName="background2" presStyleLbl="node2" presStyleIdx="2" presStyleCnt="4"/>
      <dgm:spPr/>
    </dgm:pt>
    <dgm:pt modelId="{329E1976-D7BA-9F46-BC32-087207E90AD3}" type="pres">
      <dgm:prSet presAssocID="{A1E5239B-631D-D74F-90E6-66927FDE9743}" presName="text2" presStyleLbl="fgAcc2" presStyleIdx="2" presStyleCnt="4">
        <dgm:presLayoutVars>
          <dgm:chPref val="3"/>
        </dgm:presLayoutVars>
      </dgm:prSet>
      <dgm:spPr/>
    </dgm:pt>
    <dgm:pt modelId="{2512D6B1-FD6D-104C-BCCF-6105A4E9CEA0}" type="pres">
      <dgm:prSet presAssocID="{A1E5239B-631D-D74F-90E6-66927FDE9743}" presName="hierChild3" presStyleCnt="0"/>
      <dgm:spPr/>
    </dgm:pt>
    <dgm:pt modelId="{E17BCA28-0BC5-E04F-82BE-706F4AF048BD}" type="pres">
      <dgm:prSet presAssocID="{280A1056-174C-D641-A69C-D7D9F8C85580}" presName="Name10" presStyleLbl="parChTrans1D2" presStyleIdx="3" presStyleCnt="4"/>
      <dgm:spPr/>
    </dgm:pt>
    <dgm:pt modelId="{E78371B4-8C00-F64A-AB20-02AB9F958209}" type="pres">
      <dgm:prSet presAssocID="{D52EAB00-DEA1-F34C-9D06-231ACF12546A}" presName="hierRoot2" presStyleCnt="0"/>
      <dgm:spPr/>
    </dgm:pt>
    <dgm:pt modelId="{D6E2C134-BA94-4448-8DFC-2EF17C30F658}" type="pres">
      <dgm:prSet presAssocID="{D52EAB00-DEA1-F34C-9D06-231ACF12546A}" presName="composite2" presStyleCnt="0"/>
      <dgm:spPr/>
    </dgm:pt>
    <dgm:pt modelId="{11E21232-F8F4-8549-B452-BDED286CC762}" type="pres">
      <dgm:prSet presAssocID="{D52EAB00-DEA1-F34C-9D06-231ACF12546A}" presName="background2" presStyleLbl="node2" presStyleIdx="3" presStyleCnt="4"/>
      <dgm:spPr/>
    </dgm:pt>
    <dgm:pt modelId="{78399768-02FD-E24C-93E4-EB1312FE3066}" type="pres">
      <dgm:prSet presAssocID="{D52EAB00-DEA1-F34C-9D06-231ACF12546A}" presName="text2" presStyleLbl="fgAcc2" presStyleIdx="3" presStyleCnt="4">
        <dgm:presLayoutVars>
          <dgm:chPref val="3"/>
        </dgm:presLayoutVars>
      </dgm:prSet>
      <dgm:spPr/>
    </dgm:pt>
    <dgm:pt modelId="{F8D3A23E-4324-D245-B369-A318717CC466}" type="pres">
      <dgm:prSet presAssocID="{D52EAB00-DEA1-F34C-9D06-231ACF12546A}" presName="hierChild3" presStyleCnt="0"/>
      <dgm:spPr/>
    </dgm:pt>
  </dgm:ptLst>
  <dgm:cxnLst>
    <dgm:cxn modelId="{F997950C-AA02-314B-9F0D-A3EE8992B222}" srcId="{E8AB1A74-620A-0842-8F4E-5BA2F9F1CB49}" destId="{D52EAB00-DEA1-F34C-9D06-231ACF12546A}" srcOrd="3" destOrd="0" parTransId="{280A1056-174C-D641-A69C-D7D9F8C85580}" sibTransId="{F989E7C4-77AC-A84E-A7D3-E3D4DBD35248}"/>
    <dgm:cxn modelId="{21BDF611-88CF-C24B-AC07-A6897D9CF724}" type="presOf" srcId="{A1E5239B-631D-D74F-90E6-66927FDE9743}" destId="{329E1976-D7BA-9F46-BC32-087207E90AD3}" srcOrd="0" destOrd="0" presId="urn:microsoft.com/office/officeart/2005/8/layout/hierarchy1"/>
    <dgm:cxn modelId="{CE088C1D-F003-5447-BA1B-F936472CD743}" type="presOf" srcId="{D52EAB00-DEA1-F34C-9D06-231ACF12546A}" destId="{78399768-02FD-E24C-93E4-EB1312FE3066}" srcOrd="0" destOrd="0" presId="urn:microsoft.com/office/officeart/2005/8/layout/hierarchy1"/>
    <dgm:cxn modelId="{313EAD3B-0493-B748-9160-98CCEAB720EF}" type="presOf" srcId="{280A1056-174C-D641-A69C-D7D9F8C85580}" destId="{E17BCA28-0BC5-E04F-82BE-706F4AF048BD}" srcOrd="0" destOrd="0" presId="urn:microsoft.com/office/officeart/2005/8/layout/hierarchy1"/>
    <dgm:cxn modelId="{59B8683E-51ED-6943-89AD-0444E5FCBCE8}" type="presOf" srcId="{8058A1EB-CD48-8140-84D8-304AD79AF24A}" destId="{5D39DB2F-0AFA-5D47-B0AA-BC89FFF169C7}" srcOrd="0" destOrd="0" presId="urn:microsoft.com/office/officeart/2005/8/layout/hierarchy1"/>
    <dgm:cxn modelId="{6FC7F45C-E1B8-FC41-BBC6-2924B10D647F}" type="presOf" srcId="{64633043-7622-2842-BBE1-4C06336F0925}" destId="{D1CD2808-7682-4941-84E7-7E158573BA52}" srcOrd="0" destOrd="0" presId="urn:microsoft.com/office/officeart/2005/8/layout/hierarchy1"/>
    <dgm:cxn modelId="{14EA9181-2B44-1F49-99DD-2A7A07006093}" type="presOf" srcId="{D7A5E0FA-5E95-624C-A69E-09B54EB9DE0D}" destId="{60059D6E-3791-924C-A95A-BB1147BB4462}" srcOrd="0" destOrd="0" presId="urn:microsoft.com/office/officeart/2005/8/layout/hierarchy1"/>
    <dgm:cxn modelId="{8C18EF82-F4C7-8E46-8D6A-0E417E14FCAE}" type="presOf" srcId="{1DD78FF1-7033-704B-8861-FD428A5556C0}" destId="{320B1E2E-31D0-3C49-9B5F-DB9C9863BCBD}" srcOrd="0" destOrd="0" presId="urn:microsoft.com/office/officeart/2005/8/layout/hierarchy1"/>
    <dgm:cxn modelId="{1D7AC2AB-6056-4547-9C38-A35832845E0A}" type="presOf" srcId="{22D6D2B9-2745-F143-A053-6E030F8D2194}" destId="{602C5EDB-286C-9C42-9844-E38444331C1F}" srcOrd="0" destOrd="0" presId="urn:microsoft.com/office/officeart/2005/8/layout/hierarchy1"/>
    <dgm:cxn modelId="{F8D35BE2-B8F1-AE41-81E7-41B103892AE2}" srcId="{E8AB1A74-620A-0842-8F4E-5BA2F9F1CB49}" destId="{8058A1EB-CD48-8140-84D8-304AD79AF24A}" srcOrd="0" destOrd="0" parTransId="{22D6D2B9-2745-F143-A053-6E030F8D2194}" sibTransId="{08D3A1E2-68F7-554A-9A8A-84BBC3EB23BF}"/>
    <dgm:cxn modelId="{D6F1E9EE-7A2C-6D45-ADB8-5822EDC98156}" srcId="{E8AB1A74-620A-0842-8F4E-5BA2F9F1CB49}" destId="{A1E5239B-631D-D74F-90E6-66927FDE9743}" srcOrd="2" destOrd="0" parTransId="{64633043-7622-2842-BBE1-4C06336F0925}" sibTransId="{6F44C1CF-F8BF-584B-B4A3-D18B02E55CB6}"/>
    <dgm:cxn modelId="{024C9EF3-BEA7-624F-8E19-1E881A3C8F20}" type="presOf" srcId="{E8AB1A74-620A-0842-8F4E-5BA2F9F1CB49}" destId="{10D1C763-1886-7040-BABB-D9D8A041FA2B}" srcOrd="0" destOrd="0" presId="urn:microsoft.com/office/officeart/2005/8/layout/hierarchy1"/>
    <dgm:cxn modelId="{B44173F5-94D3-AB42-979D-0091AFE6DA95}" srcId="{E8AB1A74-620A-0842-8F4E-5BA2F9F1CB49}" destId="{CF99D576-B7DF-B14C-9C13-28551AD6A501}" srcOrd="1" destOrd="0" parTransId="{D7A5E0FA-5E95-624C-A69E-09B54EB9DE0D}" sibTransId="{E82EE225-E799-8F41-91E7-6B6F7CB9EB06}"/>
    <dgm:cxn modelId="{1D8BE5FA-ABF0-D645-A03D-B24A5BA33301}" srcId="{1DD78FF1-7033-704B-8861-FD428A5556C0}" destId="{E8AB1A74-620A-0842-8F4E-5BA2F9F1CB49}" srcOrd="0" destOrd="0" parTransId="{2E9EC2B3-2907-7A44-B5F9-2ECFA4890592}" sibTransId="{AC051A6E-5A18-BF4C-86B7-4FE8F8042A3B}"/>
    <dgm:cxn modelId="{7ADB1CFC-880F-4046-8860-43F356C8CC09}" type="presOf" srcId="{CF99D576-B7DF-B14C-9C13-28551AD6A501}" destId="{689F3670-36B5-C949-A41A-D4426E26E82D}" srcOrd="0" destOrd="0" presId="urn:microsoft.com/office/officeart/2005/8/layout/hierarchy1"/>
    <dgm:cxn modelId="{4D3AD567-11AC-9148-9D2C-1A5AC450687C}" type="presParOf" srcId="{320B1E2E-31D0-3C49-9B5F-DB9C9863BCBD}" destId="{CD1D130C-FE27-BA4F-90FC-8591D2816373}" srcOrd="0" destOrd="0" presId="urn:microsoft.com/office/officeart/2005/8/layout/hierarchy1"/>
    <dgm:cxn modelId="{6FC57D62-F73C-6340-B59D-EFEADA506813}" type="presParOf" srcId="{CD1D130C-FE27-BA4F-90FC-8591D2816373}" destId="{8E917C77-623F-4D4A-B3CD-01D8E6079973}" srcOrd="0" destOrd="0" presId="urn:microsoft.com/office/officeart/2005/8/layout/hierarchy1"/>
    <dgm:cxn modelId="{A15D315D-8486-F746-94D8-A0D075157BE1}" type="presParOf" srcId="{8E917C77-623F-4D4A-B3CD-01D8E6079973}" destId="{35A1A4E7-22BA-8145-ACD4-27D4D2DC0598}" srcOrd="0" destOrd="0" presId="urn:microsoft.com/office/officeart/2005/8/layout/hierarchy1"/>
    <dgm:cxn modelId="{69C2B63D-00EE-F44D-B07C-2035B41D1BB7}" type="presParOf" srcId="{8E917C77-623F-4D4A-B3CD-01D8E6079973}" destId="{10D1C763-1886-7040-BABB-D9D8A041FA2B}" srcOrd="1" destOrd="0" presId="urn:microsoft.com/office/officeart/2005/8/layout/hierarchy1"/>
    <dgm:cxn modelId="{17539C83-7E9D-EF44-B5B7-6F04E0816805}" type="presParOf" srcId="{CD1D130C-FE27-BA4F-90FC-8591D2816373}" destId="{20ADC64B-1106-9F47-A70B-BAED46977058}" srcOrd="1" destOrd="0" presId="urn:microsoft.com/office/officeart/2005/8/layout/hierarchy1"/>
    <dgm:cxn modelId="{FB51312A-D4C3-5743-A5E4-84200F266874}" type="presParOf" srcId="{20ADC64B-1106-9F47-A70B-BAED46977058}" destId="{602C5EDB-286C-9C42-9844-E38444331C1F}" srcOrd="0" destOrd="0" presId="urn:microsoft.com/office/officeart/2005/8/layout/hierarchy1"/>
    <dgm:cxn modelId="{0FCF2D0D-7481-A944-A716-F8E888B07CB3}" type="presParOf" srcId="{20ADC64B-1106-9F47-A70B-BAED46977058}" destId="{DA7C5B1E-A675-4047-8C5E-BBA94E7AF3E7}" srcOrd="1" destOrd="0" presId="urn:microsoft.com/office/officeart/2005/8/layout/hierarchy1"/>
    <dgm:cxn modelId="{5EF64750-F3DF-534D-A1CC-47FD5FCC802F}" type="presParOf" srcId="{DA7C5B1E-A675-4047-8C5E-BBA94E7AF3E7}" destId="{77161871-EC6E-BB46-9F25-14894C48EB0F}" srcOrd="0" destOrd="0" presId="urn:microsoft.com/office/officeart/2005/8/layout/hierarchy1"/>
    <dgm:cxn modelId="{0C31D999-7FC0-8D4C-AFC6-78261B4CDA74}" type="presParOf" srcId="{77161871-EC6E-BB46-9F25-14894C48EB0F}" destId="{B0827456-9582-D549-8309-A757ADC82E91}" srcOrd="0" destOrd="0" presId="urn:microsoft.com/office/officeart/2005/8/layout/hierarchy1"/>
    <dgm:cxn modelId="{CF50DC92-CED1-7945-99E1-A89BBDA87AE8}" type="presParOf" srcId="{77161871-EC6E-BB46-9F25-14894C48EB0F}" destId="{5D39DB2F-0AFA-5D47-B0AA-BC89FFF169C7}" srcOrd="1" destOrd="0" presId="urn:microsoft.com/office/officeart/2005/8/layout/hierarchy1"/>
    <dgm:cxn modelId="{84C82903-316F-4949-BC61-32C4AE64F4C0}" type="presParOf" srcId="{DA7C5B1E-A675-4047-8C5E-BBA94E7AF3E7}" destId="{20FA6111-6695-5141-80AF-8E27D55F9A1A}" srcOrd="1" destOrd="0" presId="urn:microsoft.com/office/officeart/2005/8/layout/hierarchy1"/>
    <dgm:cxn modelId="{D7956071-DDFC-614B-95DC-5B26EB2AC893}" type="presParOf" srcId="{20ADC64B-1106-9F47-A70B-BAED46977058}" destId="{60059D6E-3791-924C-A95A-BB1147BB4462}" srcOrd="2" destOrd="0" presId="urn:microsoft.com/office/officeart/2005/8/layout/hierarchy1"/>
    <dgm:cxn modelId="{77D76780-E1B5-154C-B670-241119F9030F}" type="presParOf" srcId="{20ADC64B-1106-9F47-A70B-BAED46977058}" destId="{B9487320-017A-A145-B2E0-46A141C09E24}" srcOrd="3" destOrd="0" presId="urn:microsoft.com/office/officeart/2005/8/layout/hierarchy1"/>
    <dgm:cxn modelId="{07D6CE08-9E97-F04A-A448-7C04ADC12D65}" type="presParOf" srcId="{B9487320-017A-A145-B2E0-46A141C09E24}" destId="{CA6BA52D-0D97-DF49-8E83-B0020F108894}" srcOrd="0" destOrd="0" presId="urn:microsoft.com/office/officeart/2005/8/layout/hierarchy1"/>
    <dgm:cxn modelId="{B42DDF9D-6131-5248-A358-8FF9C5B98D5B}" type="presParOf" srcId="{CA6BA52D-0D97-DF49-8E83-B0020F108894}" destId="{4AB09E28-5537-6448-B0C1-59ED05CE1FAB}" srcOrd="0" destOrd="0" presId="urn:microsoft.com/office/officeart/2005/8/layout/hierarchy1"/>
    <dgm:cxn modelId="{6CF23FC6-EF36-B747-843D-DD81CE65ECD2}" type="presParOf" srcId="{CA6BA52D-0D97-DF49-8E83-B0020F108894}" destId="{689F3670-36B5-C949-A41A-D4426E26E82D}" srcOrd="1" destOrd="0" presId="urn:microsoft.com/office/officeart/2005/8/layout/hierarchy1"/>
    <dgm:cxn modelId="{F77C94D1-A51F-3940-BEBE-609D23F28463}" type="presParOf" srcId="{B9487320-017A-A145-B2E0-46A141C09E24}" destId="{DE248857-5E65-FC40-A5C4-4445723153F6}" srcOrd="1" destOrd="0" presId="urn:microsoft.com/office/officeart/2005/8/layout/hierarchy1"/>
    <dgm:cxn modelId="{48EEF96B-2304-4F41-80E3-0947017A6253}" type="presParOf" srcId="{20ADC64B-1106-9F47-A70B-BAED46977058}" destId="{D1CD2808-7682-4941-84E7-7E158573BA52}" srcOrd="4" destOrd="0" presId="urn:microsoft.com/office/officeart/2005/8/layout/hierarchy1"/>
    <dgm:cxn modelId="{F83C2115-9B6E-1C45-9EAB-6E2F8BF99774}" type="presParOf" srcId="{20ADC64B-1106-9F47-A70B-BAED46977058}" destId="{BB7DB968-7322-0443-BD18-309E3586FCC9}" srcOrd="5" destOrd="0" presId="urn:microsoft.com/office/officeart/2005/8/layout/hierarchy1"/>
    <dgm:cxn modelId="{F6C5F390-DC02-C744-94FD-8698D5ED8B8A}" type="presParOf" srcId="{BB7DB968-7322-0443-BD18-309E3586FCC9}" destId="{1940841E-5866-DC4F-9581-04A1439325E8}" srcOrd="0" destOrd="0" presId="urn:microsoft.com/office/officeart/2005/8/layout/hierarchy1"/>
    <dgm:cxn modelId="{71092C6F-45B7-FB4A-AE19-2413B89D77CE}" type="presParOf" srcId="{1940841E-5866-DC4F-9581-04A1439325E8}" destId="{5A37BAE6-DDA3-8E4F-8E2A-92BB495FA64C}" srcOrd="0" destOrd="0" presId="urn:microsoft.com/office/officeart/2005/8/layout/hierarchy1"/>
    <dgm:cxn modelId="{47AE1B38-0E6F-BE4F-AD9B-7E19E26F559E}" type="presParOf" srcId="{1940841E-5866-DC4F-9581-04A1439325E8}" destId="{329E1976-D7BA-9F46-BC32-087207E90AD3}" srcOrd="1" destOrd="0" presId="urn:microsoft.com/office/officeart/2005/8/layout/hierarchy1"/>
    <dgm:cxn modelId="{D5F33AB2-41C4-9443-8CAA-53B711F4A968}" type="presParOf" srcId="{BB7DB968-7322-0443-BD18-309E3586FCC9}" destId="{2512D6B1-FD6D-104C-BCCF-6105A4E9CEA0}" srcOrd="1" destOrd="0" presId="urn:microsoft.com/office/officeart/2005/8/layout/hierarchy1"/>
    <dgm:cxn modelId="{24EFDAB7-EA4C-E245-8899-C6918428D44B}" type="presParOf" srcId="{20ADC64B-1106-9F47-A70B-BAED46977058}" destId="{E17BCA28-0BC5-E04F-82BE-706F4AF048BD}" srcOrd="6" destOrd="0" presId="urn:microsoft.com/office/officeart/2005/8/layout/hierarchy1"/>
    <dgm:cxn modelId="{36DB184C-1213-F043-9FC7-A81476AF8B34}" type="presParOf" srcId="{20ADC64B-1106-9F47-A70B-BAED46977058}" destId="{E78371B4-8C00-F64A-AB20-02AB9F958209}" srcOrd="7" destOrd="0" presId="urn:microsoft.com/office/officeart/2005/8/layout/hierarchy1"/>
    <dgm:cxn modelId="{1F8D0964-28B7-0A4E-BF25-3C864138FE36}" type="presParOf" srcId="{E78371B4-8C00-F64A-AB20-02AB9F958209}" destId="{D6E2C134-BA94-4448-8DFC-2EF17C30F658}" srcOrd="0" destOrd="0" presId="urn:microsoft.com/office/officeart/2005/8/layout/hierarchy1"/>
    <dgm:cxn modelId="{BFA8E3DB-3953-EA43-A355-4EB51DB22614}" type="presParOf" srcId="{D6E2C134-BA94-4448-8DFC-2EF17C30F658}" destId="{11E21232-F8F4-8549-B452-BDED286CC762}" srcOrd="0" destOrd="0" presId="urn:microsoft.com/office/officeart/2005/8/layout/hierarchy1"/>
    <dgm:cxn modelId="{350AA2F6-C0B0-6A45-8307-015DCF352E94}" type="presParOf" srcId="{D6E2C134-BA94-4448-8DFC-2EF17C30F658}" destId="{78399768-02FD-E24C-93E4-EB1312FE3066}" srcOrd="1" destOrd="0" presId="urn:microsoft.com/office/officeart/2005/8/layout/hierarchy1"/>
    <dgm:cxn modelId="{4EA6D3FF-69D6-E94A-A16A-4A42BC37C7A4}" type="presParOf" srcId="{E78371B4-8C00-F64A-AB20-02AB9F958209}" destId="{F8D3A23E-4324-D245-B369-A318717CC46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B9B31-D7F8-3849-8D43-CF74519D9C78}">
      <dsp:nvSpPr>
        <dsp:cNvPr id="0" name=""/>
        <dsp:cNvSpPr/>
      </dsp:nvSpPr>
      <dsp:spPr>
        <a:xfrm>
          <a:off x="6000983" y="1141844"/>
          <a:ext cx="4116674" cy="357232"/>
        </a:xfrm>
        <a:custGeom>
          <a:avLst/>
          <a:gdLst/>
          <a:ahLst/>
          <a:cxnLst/>
          <a:rect l="0" t="0" r="0" b="0"/>
          <a:pathLst>
            <a:path>
              <a:moveTo>
                <a:pt x="0" y="0"/>
              </a:moveTo>
              <a:lnTo>
                <a:pt x="0" y="178616"/>
              </a:lnTo>
              <a:lnTo>
                <a:pt x="4116674" y="178616"/>
              </a:lnTo>
              <a:lnTo>
                <a:pt x="4116674"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A312616-06C0-C74D-AEC6-2359318A0D65}">
      <dsp:nvSpPr>
        <dsp:cNvPr id="0" name=""/>
        <dsp:cNvSpPr/>
      </dsp:nvSpPr>
      <dsp:spPr>
        <a:xfrm>
          <a:off x="6000983" y="1141844"/>
          <a:ext cx="2058337" cy="357232"/>
        </a:xfrm>
        <a:custGeom>
          <a:avLst/>
          <a:gdLst/>
          <a:ahLst/>
          <a:cxnLst/>
          <a:rect l="0" t="0" r="0" b="0"/>
          <a:pathLst>
            <a:path>
              <a:moveTo>
                <a:pt x="0" y="0"/>
              </a:moveTo>
              <a:lnTo>
                <a:pt x="0" y="178616"/>
              </a:lnTo>
              <a:lnTo>
                <a:pt x="2058337" y="178616"/>
              </a:lnTo>
              <a:lnTo>
                <a:pt x="2058337"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A095328-8E1D-704C-BCDF-39A381B04931}">
      <dsp:nvSpPr>
        <dsp:cNvPr id="0" name=""/>
        <dsp:cNvSpPr/>
      </dsp:nvSpPr>
      <dsp:spPr>
        <a:xfrm>
          <a:off x="5822367" y="2349629"/>
          <a:ext cx="178616" cy="3198077"/>
        </a:xfrm>
        <a:custGeom>
          <a:avLst/>
          <a:gdLst/>
          <a:ahLst/>
          <a:cxnLst/>
          <a:rect l="0" t="0" r="0" b="0"/>
          <a:pathLst>
            <a:path>
              <a:moveTo>
                <a:pt x="178616" y="0"/>
              </a:moveTo>
              <a:lnTo>
                <a:pt x="178616" y="3198077"/>
              </a:lnTo>
              <a:lnTo>
                <a:pt x="0" y="3198077"/>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7EF494E-860B-954D-ABE2-8769EAED0F77}">
      <dsp:nvSpPr>
        <dsp:cNvPr id="0" name=""/>
        <dsp:cNvSpPr/>
      </dsp:nvSpPr>
      <dsp:spPr>
        <a:xfrm>
          <a:off x="6000983" y="2349629"/>
          <a:ext cx="178616" cy="1990293"/>
        </a:xfrm>
        <a:custGeom>
          <a:avLst/>
          <a:gdLst/>
          <a:ahLst/>
          <a:cxnLst/>
          <a:rect l="0" t="0" r="0" b="0"/>
          <a:pathLst>
            <a:path>
              <a:moveTo>
                <a:pt x="0" y="0"/>
              </a:moveTo>
              <a:lnTo>
                <a:pt x="0" y="1990293"/>
              </a:lnTo>
              <a:lnTo>
                <a:pt x="178616"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035AFEC-59C9-FB4C-BBC8-4963ADF40425}">
      <dsp:nvSpPr>
        <dsp:cNvPr id="0" name=""/>
        <dsp:cNvSpPr/>
      </dsp:nvSpPr>
      <dsp:spPr>
        <a:xfrm>
          <a:off x="5822367" y="2349629"/>
          <a:ext cx="178616" cy="1990293"/>
        </a:xfrm>
        <a:custGeom>
          <a:avLst/>
          <a:gdLst/>
          <a:ahLst/>
          <a:cxnLst/>
          <a:rect l="0" t="0" r="0" b="0"/>
          <a:pathLst>
            <a:path>
              <a:moveTo>
                <a:pt x="178616" y="0"/>
              </a:moveTo>
              <a:lnTo>
                <a:pt x="178616" y="1990293"/>
              </a:lnTo>
              <a:lnTo>
                <a:pt x="0"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21308441-883C-E944-A1E1-4FA8EE790FE8}">
      <dsp:nvSpPr>
        <dsp:cNvPr id="0" name=""/>
        <dsp:cNvSpPr/>
      </dsp:nvSpPr>
      <dsp:spPr>
        <a:xfrm>
          <a:off x="6000983"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F0285A8-41B4-3743-9653-465C043C5360}">
      <dsp:nvSpPr>
        <dsp:cNvPr id="0" name=""/>
        <dsp:cNvSpPr/>
      </dsp:nvSpPr>
      <dsp:spPr>
        <a:xfrm>
          <a:off x="5822367"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B023140-FDE6-4040-AF57-495E181A28C5}">
      <dsp:nvSpPr>
        <dsp:cNvPr id="0" name=""/>
        <dsp:cNvSpPr/>
      </dsp:nvSpPr>
      <dsp:spPr>
        <a:xfrm>
          <a:off x="5955263" y="1141844"/>
          <a:ext cx="91440" cy="357232"/>
        </a:xfrm>
        <a:custGeom>
          <a:avLst/>
          <a:gdLst/>
          <a:ahLst/>
          <a:cxnLst/>
          <a:rect l="0" t="0" r="0" b="0"/>
          <a:pathLst>
            <a:path>
              <a:moveTo>
                <a:pt x="45720" y="0"/>
              </a:moveTo>
              <a:lnTo>
                <a:pt x="4572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9E67FA0-1090-5C43-BF44-9F46AA874178}">
      <dsp:nvSpPr>
        <dsp:cNvPr id="0" name=""/>
        <dsp:cNvSpPr/>
      </dsp:nvSpPr>
      <dsp:spPr>
        <a:xfrm>
          <a:off x="1884308"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4F0AF10-8FFD-D74E-BE01-7CB757C85350}">
      <dsp:nvSpPr>
        <dsp:cNvPr id="0" name=""/>
        <dsp:cNvSpPr/>
      </dsp:nvSpPr>
      <dsp:spPr>
        <a:xfrm>
          <a:off x="1705692"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B6D4E13-DD2B-6E4D-9542-30A41C0BE1D0}">
      <dsp:nvSpPr>
        <dsp:cNvPr id="0" name=""/>
        <dsp:cNvSpPr/>
      </dsp:nvSpPr>
      <dsp:spPr>
        <a:xfrm>
          <a:off x="1884308" y="1141844"/>
          <a:ext cx="4116674" cy="357232"/>
        </a:xfrm>
        <a:custGeom>
          <a:avLst/>
          <a:gdLst/>
          <a:ahLst/>
          <a:cxnLst/>
          <a:rect l="0" t="0" r="0" b="0"/>
          <a:pathLst>
            <a:path>
              <a:moveTo>
                <a:pt x="4116674" y="0"/>
              </a:moveTo>
              <a:lnTo>
                <a:pt x="4116674" y="178616"/>
              </a:lnTo>
              <a:lnTo>
                <a:pt x="0" y="178616"/>
              </a:lnTo>
              <a:lnTo>
                <a:pt x="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83C6BE1-E788-3D49-9EB7-9E6593E31C32}">
      <dsp:nvSpPr>
        <dsp:cNvPr id="0" name=""/>
        <dsp:cNvSpPr/>
      </dsp:nvSpPr>
      <dsp:spPr>
        <a:xfrm>
          <a:off x="5150431" y="291291"/>
          <a:ext cx="1701105" cy="85055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291291"/>
        <a:ext cx="1701105" cy="850552"/>
      </dsp:txXfrm>
    </dsp:sp>
    <dsp:sp modelId="{62A1324E-9E27-1C49-ADD3-50548CFCE5FE}">
      <dsp:nvSpPr>
        <dsp:cNvPr id="0" name=""/>
        <dsp:cNvSpPr/>
      </dsp:nvSpPr>
      <dsp:spPr>
        <a:xfrm>
          <a:off x="1033756" y="1499076"/>
          <a:ext cx="1701105" cy="850552"/>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1033756" y="1499076"/>
        <a:ext cx="1701105" cy="850552"/>
      </dsp:txXfrm>
    </dsp:sp>
    <dsp:sp modelId="{17671158-DD0C-9147-9FD7-0C6EE4945A81}">
      <dsp:nvSpPr>
        <dsp:cNvPr id="0" name=""/>
        <dsp:cNvSpPr/>
      </dsp:nvSpPr>
      <dsp:spPr>
        <a:xfrm>
          <a:off x="4587" y="2706861"/>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Γραμματική</a:t>
          </a:r>
        </a:p>
      </dsp:txBody>
      <dsp:txXfrm>
        <a:off x="4587" y="2706861"/>
        <a:ext cx="1701105" cy="850552"/>
      </dsp:txXfrm>
    </dsp:sp>
    <dsp:sp modelId="{DBA3F056-6744-CE43-A28E-E99F44D46EC9}">
      <dsp:nvSpPr>
        <dsp:cNvPr id="0" name=""/>
        <dsp:cNvSpPr/>
      </dsp:nvSpPr>
      <dsp:spPr>
        <a:xfrm>
          <a:off x="2062925" y="2706861"/>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της Γλωσσικής Συμπεριφοράς</a:t>
          </a:r>
        </a:p>
      </dsp:txBody>
      <dsp:txXfrm>
        <a:off x="2062925" y="2706861"/>
        <a:ext cx="1701105" cy="850552"/>
      </dsp:txXfrm>
    </dsp:sp>
    <dsp:sp modelId="{B04F2F38-CA16-F343-ABAB-E490E517405C}">
      <dsp:nvSpPr>
        <dsp:cNvPr id="0" name=""/>
        <dsp:cNvSpPr/>
      </dsp:nvSpPr>
      <dsp:spPr>
        <a:xfrm>
          <a:off x="5150431" y="1499076"/>
          <a:ext cx="1701105" cy="850552"/>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1499076"/>
        <a:ext cx="1701105" cy="850552"/>
      </dsp:txXfrm>
    </dsp:sp>
    <dsp:sp modelId="{AAE28105-FA92-C74B-8838-31F3D04FEEE2}">
      <dsp:nvSpPr>
        <dsp:cNvPr id="0" name=""/>
        <dsp:cNvSpPr/>
      </dsp:nvSpPr>
      <dsp:spPr>
        <a:xfrm>
          <a:off x="4121262" y="2706861"/>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a:ln/>
              <a:solidFill>
                <a:schemeClr val="tx1"/>
              </a:solidFill>
              <a:effectLst/>
              <a:latin typeface="Garamond" panose="02020404030301010803" pitchFamily="18" charset="0"/>
              <a:cs typeface="Arial" panose="020B0604020202020204" pitchFamily="34" charset="0"/>
            </a:rPr>
            <a:t>Συμπεριφορισμός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4121262" y="2706861"/>
        <a:ext cx="1701105" cy="850552"/>
      </dsp:txXfrm>
    </dsp:sp>
    <dsp:sp modelId="{65B83962-E6DF-FE48-A58E-975E731E017A}">
      <dsp:nvSpPr>
        <dsp:cNvPr id="0" name=""/>
        <dsp:cNvSpPr/>
      </dsp:nvSpPr>
      <dsp:spPr>
        <a:xfrm>
          <a:off x="6179599" y="2706861"/>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Ψυχολογία</a:t>
          </a:r>
        </a:p>
      </dsp:txBody>
      <dsp:txXfrm>
        <a:off x="6179599" y="2706861"/>
        <a:ext cx="1701105" cy="850552"/>
      </dsp:txXfrm>
    </dsp:sp>
    <dsp:sp modelId="{502820DA-1F14-4443-985A-752539208D43}">
      <dsp:nvSpPr>
        <dsp:cNvPr id="0" name=""/>
        <dsp:cNvSpPr/>
      </dsp:nvSpPr>
      <dsp:spPr>
        <a:xfrm>
          <a:off x="4121262" y="3914645"/>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a:ln/>
              <a:solidFill>
                <a:schemeClr val="tx1"/>
              </a:solidFill>
              <a:effectLst/>
              <a:latin typeface="Garamond" panose="02020404030301010803" pitchFamily="18" charset="0"/>
              <a:cs typeface="Arial" panose="020B0604020202020204" pitchFamily="34" charset="0"/>
            </a:rPr>
            <a:t>Συνδετισμός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4121262" y="3914645"/>
        <a:ext cx="1701105" cy="850552"/>
      </dsp:txXfrm>
    </dsp:sp>
    <dsp:sp modelId="{676D82CF-419D-DF4F-BEC8-5AB028D51E0A}">
      <dsp:nvSpPr>
        <dsp:cNvPr id="0" name=""/>
        <dsp:cNvSpPr/>
      </dsp:nvSpPr>
      <dsp:spPr>
        <a:xfrm>
          <a:off x="6179599" y="3914645"/>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a:ln/>
              <a:solidFill>
                <a:schemeClr val="tx1"/>
              </a:solidFill>
              <a:effectLst/>
              <a:latin typeface="Garamond" panose="02020404030301010803" pitchFamily="18" charset="0"/>
              <a:cs typeface="Arial" panose="020B0604020202020204" pitchFamily="34" charset="0"/>
            </a:rPr>
            <a:t>Διαγωνιστικό Μοντέλο</a:t>
          </a:r>
        </a:p>
      </dsp:txBody>
      <dsp:txXfrm>
        <a:off x="6179599" y="3914645"/>
        <a:ext cx="1701105" cy="850552"/>
      </dsp:txXfrm>
    </dsp:sp>
    <dsp:sp modelId="{467464F7-F32B-AA48-835B-8D1956D1C0C7}">
      <dsp:nvSpPr>
        <dsp:cNvPr id="0" name=""/>
        <dsp:cNvSpPr/>
      </dsp:nvSpPr>
      <dsp:spPr>
        <a:xfrm>
          <a:off x="4121262" y="5122430"/>
          <a:ext cx="1701105" cy="850552"/>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Μοντέλο</a:t>
          </a:r>
        </a:p>
      </dsp:txBody>
      <dsp:txXfrm>
        <a:off x="4121262" y="5122430"/>
        <a:ext cx="1701105" cy="850552"/>
      </dsp:txXfrm>
    </dsp:sp>
    <dsp:sp modelId="{B185C78E-6079-3A41-BA27-FCA5A885EC47}">
      <dsp:nvSpPr>
        <dsp:cNvPr id="0" name=""/>
        <dsp:cNvSpPr/>
      </dsp:nvSpPr>
      <dsp:spPr>
        <a:xfrm>
          <a:off x="7208768" y="1499076"/>
          <a:ext cx="1701105" cy="850552"/>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err="1">
              <a:ln/>
              <a:solidFill>
                <a:schemeClr val="tx1"/>
              </a:solidFill>
              <a:effectLst/>
              <a:latin typeface="Garamond" panose="02020404030301010803" pitchFamily="18" charset="0"/>
              <a:cs typeface="Arial" panose="020B0604020202020204" pitchFamily="34" charset="0"/>
            </a:rPr>
            <a:t>Διαδραστική</a:t>
          </a:r>
          <a:endPar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θεώρηση</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7208768" y="1499076"/>
        <a:ext cx="1701105" cy="850552"/>
      </dsp:txXfrm>
    </dsp:sp>
    <dsp:sp modelId="{66A330A4-AB25-0341-AA47-72E968E32717}">
      <dsp:nvSpPr>
        <dsp:cNvPr id="0" name=""/>
        <dsp:cNvSpPr/>
      </dsp:nvSpPr>
      <dsp:spPr>
        <a:xfrm>
          <a:off x="9267106" y="1499076"/>
          <a:ext cx="1701105" cy="850552"/>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Προσαρμογής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9267106" y="1499076"/>
        <a:ext cx="1701105" cy="8505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B9B31-D7F8-3849-8D43-CF74519D9C78}">
      <dsp:nvSpPr>
        <dsp:cNvPr id="0" name=""/>
        <dsp:cNvSpPr/>
      </dsp:nvSpPr>
      <dsp:spPr>
        <a:xfrm>
          <a:off x="6000983" y="1141844"/>
          <a:ext cx="4116674" cy="357232"/>
        </a:xfrm>
        <a:custGeom>
          <a:avLst/>
          <a:gdLst/>
          <a:ahLst/>
          <a:cxnLst/>
          <a:rect l="0" t="0" r="0" b="0"/>
          <a:pathLst>
            <a:path>
              <a:moveTo>
                <a:pt x="0" y="0"/>
              </a:moveTo>
              <a:lnTo>
                <a:pt x="0" y="178616"/>
              </a:lnTo>
              <a:lnTo>
                <a:pt x="4116674" y="178616"/>
              </a:lnTo>
              <a:lnTo>
                <a:pt x="4116674"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A312616-06C0-C74D-AEC6-2359318A0D65}">
      <dsp:nvSpPr>
        <dsp:cNvPr id="0" name=""/>
        <dsp:cNvSpPr/>
      </dsp:nvSpPr>
      <dsp:spPr>
        <a:xfrm>
          <a:off x="6000983" y="1141844"/>
          <a:ext cx="2058337" cy="357232"/>
        </a:xfrm>
        <a:custGeom>
          <a:avLst/>
          <a:gdLst/>
          <a:ahLst/>
          <a:cxnLst/>
          <a:rect l="0" t="0" r="0" b="0"/>
          <a:pathLst>
            <a:path>
              <a:moveTo>
                <a:pt x="0" y="0"/>
              </a:moveTo>
              <a:lnTo>
                <a:pt x="0" y="178616"/>
              </a:lnTo>
              <a:lnTo>
                <a:pt x="2058337" y="178616"/>
              </a:lnTo>
              <a:lnTo>
                <a:pt x="2058337"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A095328-8E1D-704C-BCDF-39A381B04931}">
      <dsp:nvSpPr>
        <dsp:cNvPr id="0" name=""/>
        <dsp:cNvSpPr/>
      </dsp:nvSpPr>
      <dsp:spPr>
        <a:xfrm>
          <a:off x="5822367" y="2349629"/>
          <a:ext cx="178616" cy="3198077"/>
        </a:xfrm>
        <a:custGeom>
          <a:avLst/>
          <a:gdLst/>
          <a:ahLst/>
          <a:cxnLst/>
          <a:rect l="0" t="0" r="0" b="0"/>
          <a:pathLst>
            <a:path>
              <a:moveTo>
                <a:pt x="178616" y="0"/>
              </a:moveTo>
              <a:lnTo>
                <a:pt x="178616" y="3198077"/>
              </a:lnTo>
              <a:lnTo>
                <a:pt x="0" y="3198077"/>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7EF494E-860B-954D-ABE2-8769EAED0F77}">
      <dsp:nvSpPr>
        <dsp:cNvPr id="0" name=""/>
        <dsp:cNvSpPr/>
      </dsp:nvSpPr>
      <dsp:spPr>
        <a:xfrm>
          <a:off x="6000983" y="2349629"/>
          <a:ext cx="178616" cy="1990293"/>
        </a:xfrm>
        <a:custGeom>
          <a:avLst/>
          <a:gdLst/>
          <a:ahLst/>
          <a:cxnLst/>
          <a:rect l="0" t="0" r="0" b="0"/>
          <a:pathLst>
            <a:path>
              <a:moveTo>
                <a:pt x="0" y="0"/>
              </a:moveTo>
              <a:lnTo>
                <a:pt x="0" y="1990293"/>
              </a:lnTo>
              <a:lnTo>
                <a:pt x="178616"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035AFEC-59C9-FB4C-BBC8-4963ADF40425}">
      <dsp:nvSpPr>
        <dsp:cNvPr id="0" name=""/>
        <dsp:cNvSpPr/>
      </dsp:nvSpPr>
      <dsp:spPr>
        <a:xfrm>
          <a:off x="5822367" y="2349629"/>
          <a:ext cx="178616" cy="1990293"/>
        </a:xfrm>
        <a:custGeom>
          <a:avLst/>
          <a:gdLst/>
          <a:ahLst/>
          <a:cxnLst/>
          <a:rect l="0" t="0" r="0" b="0"/>
          <a:pathLst>
            <a:path>
              <a:moveTo>
                <a:pt x="178616" y="0"/>
              </a:moveTo>
              <a:lnTo>
                <a:pt x="178616" y="1990293"/>
              </a:lnTo>
              <a:lnTo>
                <a:pt x="0"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21308441-883C-E944-A1E1-4FA8EE790FE8}">
      <dsp:nvSpPr>
        <dsp:cNvPr id="0" name=""/>
        <dsp:cNvSpPr/>
      </dsp:nvSpPr>
      <dsp:spPr>
        <a:xfrm>
          <a:off x="6000983"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F0285A8-41B4-3743-9653-465C043C5360}">
      <dsp:nvSpPr>
        <dsp:cNvPr id="0" name=""/>
        <dsp:cNvSpPr/>
      </dsp:nvSpPr>
      <dsp:spPr>
        <a:xfrm>
          <a:off x="5822367"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B023140-FDE6-4040-AF57-495E181A28C5}">
      <dsp:nvSpPr>
        <dsp:cNvPr id="0" name=""/>
        <dsp:cNvSpPr/>
      </dsp:nvSpPr>
      <dsp:spPr>
        <a:xfrm>
          <a:off x="5955263" y="1141844"/>
          <a:ext cx="91440" cy="357232"/>
        </a:xfrm>
        <a:custGeom>
          <a:avLst/>
          <a:gdLst/>
          <a:ahLst/>
          <a:cxnLst/>
          <a:rect l="0" t="0" r="0" b="0"/>
          <a:pathLst>
            <a:path>
              <a:moveTo>
                <a:pt x="45720" y="0"/>
              </a:moveTo>
              <a:lnTo>
                <a:pt x="4572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9E67FA0-1090-5C43-BF44-9F46AA874178}">
      <dsp:nvSpPr>
        <dsp:cNvPr id="0" name=""/>
        <dsp:cNvSpPr/>
      </dsp:nvSpPr>
      <dsp:spPr>
        <a:xfrm>
          <a:off x="1884308"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4F0AF10-8FFD-D74E-BE01-7CB757C85350}">
      <dsp:nvSpPr>
        <dsp:cNvPr id="0" name=""/>
        <dsp:cNvSpPr/>
      </dsp:nvSpPr>
      <dsp:spPr>
        <a:xfrm>
          <a:off x="1705692"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B6D4E13-DD2B-6E4D-9542-30A41C0BE1D0}">
      <dsp:nvSpPr>
        <dsp:cNvPr id="0" name=""/>
        <dsp:cNvSpPr/>
      </dsp:nvSpPr>
      <dsp:spPr>
        <a:xfrm>
          <a:off x="1884308" y="1141844"/>
          <a:ext cx="4116674" cy="357232"/>
        </a:xfrm>
        <a:custGeom>
          <a:avLst/>
          <a:gdLst/>
          <a:ahLst/>
          <a:cxnLst/>
          <a:rect l="0" t="0" r="0" b="0"/>
          <a:pathLst>
            <a:path>
              <a:moveTo>
                <a:pt x="4116674" y="0"/>
              </a:moveTo>
              <a:lnTo>
                <a:pt x="4116674" y="178616"/>
              </a:lnTo>
              <a:lnTo>
                <a:pt x="0" y="178616"/>
              </a:lnTo>
              <a:lnTo>
                <a:pt x="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83C6BE1-E788-3D49-9EB7-9E6593E31C32}">
      <dsp:nvSpPr>
        <dsp:cNvPr id="0" name=""/>
        <dsp:cNvSpPr/>
      </dsp:nvSpPr>
      <dsp:spPr>
        <a:xfrm>
          <a:off x="5150431" y="291291"/>
          <a:ext cx="1701105" cy="85055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291291"/>
        <a:ext cx="1701105" cy="850552"/>
      </dsp:txXfrm>
    </dsp:sp>
    <dsp:sp modelId="{62A1324E-9E27-1C49-ADD3-50548CFCE5FE}">
      <dsp:nvSpPr>
        <dsp:cNvPr id="0" name=""/>
        <dsp:cNvSpPr/>
      </dsp:nvSpPr>
      <dsp:spPr>
        <a:xfrm>
          <a:off x="1033756" y="1499076"/>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1033756" y="1499076"/>
        <a:ext cx="1701105" cy="850552"/>
      </dsp:txXfrm>
    </dsp:sp>
    <dsp:sp modelId="{17671158-DD0C-9147-9FD7-0C6EE4945A81}">
      <dsp:nvSpPr>
        <dsp:cNvPr id="0" name=""/>
        <dsp:cNvSpPr/>
      </dsp:nvSpPr>
      <dsp:spPr>
        <a:xfrm>
          <a:off x="4587" y="2706861"/>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Γραμματική</a:t>
          </a:r>
        </a:p>
      </dsp:txBody>
      <dsp:txXfrm>
        <a:off x="4587" y="2706861"/>
        <a:ext cx="1701105" cy="850552"/>
      </dsp:txXfrm>
    </dsp:sp>
    <dsp:sp modelId="{DBA3F056-6744-CE43-A28E-E99F44D46EC9}">
      <dsp:nvSpPr>
        <dsp:cNvPr id="0" name=""/>
        <dsp:cNvSpPr/>
      </dsp:nvSpPr>
      <dsp:spPr>
        <a:xfrm>
          <a:off x="2062925" y="2706861"/>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της Γλωσσικής Συμπεριφοράς</a:t>
          </a:r>
        </a:p>
      </dsp:txBody>
      <dsp:txXfrm>
        <a:off x="2062925" y="2706861"/>
        <a:ext cx="1701105" cy="850552"/>
      </dsp:txXfrm>
    </dsp:sp>
    <dsp:sp modelId="{B04F2F38-CA16-F343-ABAB-E490E517405C}">
      <dsp:nvSpPr>
        <dsp:cNvPr id="0" name=""/>
        <dsp:cNvSpPr/>
      </dsp:nvSpPr>
      <dsp:spPr>
        <a:xfrm>
          <a:off x="5150431"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5150431" y="1499076"/>
        <a:ext cx="1701105" cy="850552"/>
      </dsp:txXfrm>
    </dsp:sp>
    <dsp:sp modelId="{AAE28105-FA92-C74B-8838-31F3D04FEEE2}">
      <dsp:nvSpPr>
        <dsp:cNvPr id="0" name=""/>
        <dsp:cNvSpPr/>
      </dsp:nvSpPr>
      <dsp:spPr>
        <a:xfrm>
          <a:off x="4121262"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sp:txBody>
      <dsp:txXfrm>
        <a:off x="4121262" y="2706861"/>
        <a:ext cx="1701105" cy="850552"/>
      </dsp:txXfrm>
    </dsp:sp>
    <dsp:sp modelId="{65B83962-E6DF-FE48-A58E-975E731E017A}">
      <dsp:nvSpPr>
        <dsp:cNvPr id="0" name=""/>
        <dsp:cNvSpPr/>
      </dsp:nvSpPr>
      <dsp:spPr>
        <a:xfrm>
          <a:off x="6179599"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Ψυχολογία</a:t>
          </a:r>
        </a:p>
      </dsp:txBody>
      <dsp:txXfrm>
        <a:off x="6179599" y="2706861"/>
        <a:ext cx="1701105" cy="850552"/>
      </dsp:txXfrm>
    </dsp:sp>
    <dsp:sp modelId="{502820DA-1F14-4443-985A-752539208D43}">
      <dsp:nvSpPr>
        <dsp:cNvPr id="0" name=""/>
        <dsp:cNvSpPr/>
      </dsp:nvSpPr>
      <dsp:spPr>
        <a:xfrm>
          <a:off x="4121262"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Συνδετισμός</a:t>
          </a:r>
        </a:p>
      </dsp:txBody>
      <dsp:txXfrm>
        <a:off x="4121262" y="3914645"/>
        <a:ext cx="1701105" cy="850552"/>
      </dsp:txXfrm>
    </dsp:sp>
    <dsp:sp modelId="{676D82CF-419D-DF4F-BEC8-5AB028D51E0A}">
      <dsp:nvSpPr>
        <dsp:cNvPr id="0" name=""/>
        <dsp:cNvSpPr/>
      </dsp:nvSpPr>
      <dsp:spPr>
        <a:xfrm>
          <a:off x="6179599"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sp:txBody>
      <dsp:txXfrm>
        <a:off x="6179599" y="3914645"/>
        <a:ext cx="1701105" cy="850552"/>
      </dsp:txXfrm>
    </dsp:sp>
    <dsp:sp modelId="{467464F7-F32B-AA48-835B-8D1956D1C0C7}">
      <dsp:nvSpPr>
        <dsp:cNvPr id="0" name=""/>
        <dsp:cNvSpPr/>
      </dsp:nvSpPr>
      <dsp:spPr>
        <a:xfrm>
          <a:off x="4121262" y="5122430"/>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Μοντέλο</a:t>
          </a:r>
        </a:p>
      </dsp:txBody>
      <dsp:txXfrm>
        <a:off x="4121262" y="5122430"/>
        <a:ext cx="1701105" cy="850552"/>
      </dsp:txXfrm>
    </dsp:sp>
    <dsp:sp modelId="{B185C78E-6079-3A41-BA27-FCA5A885EC47}">
      <dsp:nvSpPr>
        <dsp:cNvPr id="0" name=""/>
        <dsp:cNvSpPr/>
      </dsp:nvSpPr>
      <dsp:spPr>
        <a:xfrm>
          <a:off x="7208768"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7208768" y="1499076"/>
        <a:ext cx="1701105" cy="850552"/>
      </dsp:txXfrm>
    </dsp:sp>
    <dsp:sp modelId="{66A330A4-AB25-0341-AA47-72E968E32717}">
      <dsp:nvSpPr>
        <dsp:cNvPr id="0" name=""/>
        <dsp:cNvSpPr/>
      </dsp:nvSpPr>
      <dsp:spPr>
        <a:xfrm>
          <a:off x="926710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9267106" y="1499076"/>
        <a:ext cx="1701105" cy="850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52E90-35E9-494C-9B9F-9317759238A3}">
      <dsp:nvSpPr>
        <dsp:cNvPr id="0" name=""/>
        <dsp:cNvSpPr/>
      </dsp:nvSpPr>
      <dsp:spPr>
        <a:xfrm>
          <a:off x="5150358" y="1305718"/>
          <a:ext cx="4272791" cy="508365"/>
        </a:xfrm>
        <a:custGeom>
          <a:avLst/>
          <a:gdLst/>
          <a:ahLst/>
          <a:cxnLst/>
          <a:rect l="0" t="0" r="0" b="0"/>
          <a:pathLst>
            <a:path>
              <a:moveTo>
                <a:pt x="0" y="0"/>
              </a:moveTo>
              <a:lnTo>
                <a:pt x="0" y="346435"/>
              </a:lnTo>
              <a:lnTo>
                <a:pt x="4272791" y="346435"/>
              </a:lnTo>
              <a:lnTo>
                <a:pt x="4272791" y="508365"/>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A587EB-3E48-834D-AE35-796E66D3C35D}">
      <dsp:nvSpPr>
        <dsp:cNvPr id="0" name=""/>
        <dsp:cNvSpPr/>
      </dsp:nvSpPr>
      <dsp:spPr>
        <a:xfrm>
          <a:off x="5150358" y="1305718"/>
          <a:ext cx="2136395" cy="508365"/>
        </a:xfrm>
        <a:custGeom>
          <a:avLst/>
          <a:gdLst/>
          <a:ahLst/>
          <a:cxnLst/>
          <a:rect l="0" t="0" r="0" b="0"/>
          <a:pathLst>
            <a:path>
              <a:moveTo>
                <a:pt x="0" y="0"/>
              </a:moveTo>
              <a:lnTo>
                <a:pt x="0" y="346435"/>
              </a:lnTo>
              <a:lnTo>
                <a:pt x="2136395" y="346435"/>
              </a:lnTo>
              <a:lnTo>
                <a:pt x="2136395" y="508365"/>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3B3E08-BA42-E24A-9FE2-2490479D2CE8}">
      <dsp:nvSpPr>
        <dsp:cNvPr id="0" name=""/>
        <dsp:cNvSpPr/>
      </dsp:nvSpPr>
      <dsp:spPr>
        <a:xfrm>
          <a:off x="5104638" y="1305718"/>
          <a:ext cx="91440" cy="508365"/>
        </a:xfrm>
        <a:custGeom>
          <a:avLst/>
          <a:gdLst/>
          <a:ahLst/>
          <a:cxnLst/>
          <a:rect l="0" t="0" r="0" b="0"/>
          <a:pathLst>
            <a:path>
              <a:moveTo>
                <a:pt x="45720" y="0"/>
              </a:moveTo>
              <a:lnTo>
                <a:pt x="45720" y="508365"/>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3D974B-CA69-964A-A364-6AD6476C25E3}">
      <dsp:nvSpPr>
        <dsp:cNvPr id="0" name=""/>
        <dsp:cNvSpPr/>
      </dsp:nvSpPr>
      <dsp:spPr>
        <a:xfrm>
          <a:off x="3013962" y="1305718"/>
          <a:ext cx="2136395" cy="508365"/>
        </a:xfrm>
        <a:custGeom>
          <a:avLst/>
          <a:gdLst/>
          <a:ahLst/>
          <a:cxnLst/>
          <a:rect l="0" t="0" r="0" b="0"/>
          <a:pathLst>
            <a:path>
              <a:moveTo>
                <a:pt x="2136395" y="0"/>
              </a:moveTo>
              <a:lnTo>
                <a:pt x="2136395" y="346435"/>
              </a:lnTo>
              <a:lnTo>
                <a:pt x="0" y="346435"/>
              </a:lnTo>
              <a:lnTo>
                <a:pt x="0" y="508365"/>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D6BFBA-77FB-0C48-AFC9-819C8F462942}">
      <dsp:nvSpPr>
        <dsp:cNvPr id="0" name=""/>
        <dsp:cNvSpPr/>
      </dsp:nvSpPr>
      <dsp:spPr>
        <a:xfrm>
          <a:off x="877567" y="1305718"/>
          <a:ext cx="4272791" cy="508365"/>
        </a:xfrm>
        <a:custGeom>
          <a:avLst/>
          <a:gdLst/>
          <a:ahLst/>
          <a:cxnLst/>
          <a:rect l="0" t="0" r="0" b="0"/>
          <a:pathLst>
            <a:path>
              <a:moveTo>
                <a:pt x="4272791" y="0"/>
              </a:moveTo>
              <a:lnTo>
                <a:pt x="4272791" y="346435"/>
              </a:lnTo>
              <a:lnTo>
                <a:pt x="0" y="346435"/>
              </a:lnTo>
              <a:lnTo>
                <a:pt x="0" y="508365"/>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C2F74E-B465-7646-BE90-04E16C34FC27}">
      <dsp:nvSpPr>
        <dsp:cNvPr id="0" name=""/>
        <dsp:cNvSpPr/>
      </dsp:nvSpPr>
      <dsp:spPr>
        <a:xfrm>
          <a:off x="4276378" y="195763"/>
          <a:ext cx="1747960" cy="110995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4072D3-BCDC-0B41-9708-F0BECE385495}">
      <dsp:nvSpPr>
        <dsp:cNvPr id="0" name=""/>
        <dsp:cNvSpPr/>
      </dsp:nvSpPr>
      <dsp:spPr>
        <a:xfrm>
          <a:off x="4470596" y="38027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1" i="0" u="none" strike="noStrike" kern="1200" cap="none" normalizeH="0" baseline="0" dirty="0">
              <a:ln/>
              <a:effectLst/>
              <a:latin typeface="Garamond" panose="02020404030301010803" pitchFamily="18" charset="0"/>
              <a:cs typeface="Arial" panose="020B0604020202020204" pitchFamily="34" charset="0"/>
            </a:rPr>
            <a:t>Υποθέσεις </a:t>
          </a:r>
          <a:r>
            <a:rPr kumimoji="0" lang="en-US" altLang="el-GR" sz="1600" b="1" i="0" u="none" strike="noStrike" kern="1200" cap="none" normalizeH="0" baseline="0" dirty="0">
              <a:ln/>
              <a:effectLst/>
              <a:latin typeface="Garamond" panose="02020404030301010803" pitchFamily="18" charset="0"/>
              <a:cs typeface="Arial" panose="020B0604020202020204" pitchFamily="34" charset="0"/>
            </a:rPr>
            <a:t>Krashen</a:t>
          </a:r>
          <a:r>
            <a:rPr kumimoji="0" lang="el-GR" altLang="el-GR" sz="1600" b="1" i="0" u="none" strike="noStrike" kern="1200" cap="none" normalizeH="0" baseline="0" dirty="0">
              <a:ln/>
              <a:effectLst/>
              <a:latin typeface="Garamond" panose="02020404030301010803" pitchFamily="18" charset="0"/>
              <a:cs typeface="Arial" panose="020B0604020202020204" pitchFamily="34" charset="0"/>
            </a:rPr>
            <a:t> για την εκμάθηση </a:t>
          </a:r>
          <a:endParaRPr kumimoji="0" lang="en-US" altLang="el-GR" sz="1600" b="1" i="0" u="none" strike="noStrike" kern="1200" cap="none" normalizeH="0" baseline="0" dirty="0">
            <a:ln/>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1" i="0" u="none" strike="noStrike" kern="1200" cap="none" normalizeH="0" baseline="0" dirty="0">
              <a:ln/>
              <a:effectLst/>
              <a:latin typeface="Garamond" panose="02020404030301010803" pitchFamily="18" charset="0"/>
              <a:cs typeface="Arial" panose="020B0604020202020204" pitchFamily="34" charset="0"/>
            </a:rPr>
            <a:t>μιας Γ2/ΞΓ</a:t>
          </a:r>
          <a:endParaRPr kumimoji="0" lang="el-GR" altLang="el-GR" sz="1600" b="0" i="0" u="none" strike="noStrike" kern="1200" cap="none" normalizeH="0" baseline="0" dirty="0">
            <a:ln/>
            <a:effectLst/>
            <a:latin typeface="Garamond" panose="02020404030301010803" pitchFamily="18" charset="0"/>
            <a:cs typeface="Arial" panose="020B0604020202020204" pitchFamily="34" charset="0"/>
          </a:endParaRPr>
        </a:p>
      </dsp:txBody>
      <dsp:txXfrm>
        <a:off x="4503105" y="412779"/>
        <a:ext cx="1682942" cy="1044936"/>
      </dsp:txXfrm>
    </dsp:sp>
    <dsp:sp modelId="{901AB607-8319-C941-96F1-70BEE832479F}">
      <dsp:nvSpPr>
        <dsp:cNvPr id="0" name=""/>
        <dsp:cNvSpPr/>
      </dsp:nvSpPr>
      <dsp:spPr>
        <a:xfrm>
          <a:off x="3587" y="1814083"/>
          <a:ext cx="1747960" cy="110995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6EC309-FE76-2A4C-872A-6ADC9E1DE411}">
      <dsp:nvSpPr>
        <dsp:cNvPr id="0" name=""/>
        <dsp:cNvSpPr/>
      </dsp:nvSpPr>
      <dsp:spPr>
        <a:xfrm>
          <a:off x="197804" y="199859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0" i="0" u="none" strike="noStrike" kern="1200" cap="none" normalizeH="0" baseline="0">
              <a:ln/>
              <a:effectLst/>
              <a:latin typeface="Garamond" panose="02020404030301010803" pitchFamily="18" charset="0"/>
              <a:cs typeface="Arial" panose="020B0604020202020204" pitchFamily="34" charset="0"/>
            </a:rPr>
            <a:t>Υπόθεση για την εκμάθηση-κατάκτηση</a:t>
          </a:r>
          <a:endParaRPr kumimoji="0" lang="el-GR" altLang="el-GR" sz="1600" b="0" i="0" u="none" strike="noStrike" kern="1200" cap="none" normalizeH="0" baseline="0" dirty="0">
            <a:ln/>
            <a:effectLst/>
            <a:latin typeface="Garamond" panose="02020404030301010803" pitchFamily="18" charset="0"/>
            <a:cs typeface="Arial" panose="020B0604020202020204" pitchFamily="34" charset="0"/>
          </a:endParaRPr>
        </a:p>
      </dsp:txBody>
      <dsp:txXfrm>
        <a:off x="230313" y="2031099"/>
        <a:ext cx="1682942" cy="1044936"/>
      </dsp:txXfrm>
    </dsp:sp>
    <dsp:sp modelId="{06B3227F-3971-2243-9A7F-86511CD35BC7}">
      <dsp:nvSpPr>
        <dsp:cNvPr id="0" name=""/>
        <dsp:cNvSpPr/>
      </dsp:nvSpPr>
      <dsp:spPr>
        <a:xfrm>
          <a:off x="2139982" y="1814083"/>
          <a:ext cx="1747960" cy="110995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30787E-768F-EB41-8E8F-FB66217176F4}">
      <dsp:nvSpPr>
        <dsp:cNvPr id="0" name=""/>
        <dsp:cNvSpPr/>
      </dsp:nvSpPr>
      <dsp:spPr>
        <a:xfrm>
          <a:off x="2334200" y="199859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0" i="0" u="none" strike="noStrike" kern="1200" cap="none" normalizeH="0" baseline="0">
              <a:ln/>
              <a:effectLst/>
              <a:latin typeface="Garamond" panose="02020404030301010803" pitchFamily="18" charset="0"/>
              <a:cs typeface="Arial" panose="020B0604020202020204" pitchFamily="34" charset="0"/>
            </a:rPr>
            <a:t>Υπόθεση του ελέγχου της γλωσσικής παραγωγής</a:t>
          </a:r>
        </a:p>
      </dsp:txBody>
      <dsp:txXfrm>
        <a:off x="2366709" y="2031099"/>
        <a:ext cx="1682942" cy="1044936"/>
      </dsp:txXfrm>
    </dsp:sp>
    <dsp:sp modelId="{2E5E0AEC-6E8C-554F-BE82-24FE8E2B34A6}">
      <dsp:nvSpPr>
        <dsp:cNvPr id="0" name=""/>
        <dsp:cNvSpPr/>
      </dsp:nvSpPr>
      <dsp:spPr>
        <a:xfrm>
          <a:off x="4276378" y="1814083"/>
          <a:ext cx="1747960" cy="110995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3F1A95-FB5E-7243-942B-BA83E5608918}">
      <dsp:nvSpPr>
        <dsp:cNvPr id="0" name=""/>
        <dsp:cNvSpPr/>
      </dsp:nvSpPr>
      <dsp:spPr>
        <a:xfrm>
          <a:off x="4470596" y="199859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0" i="0" u="none" strike="noStrike" kern="1200" cap="none" normalizeH="0" baseline="0">
              <a:ln/>
              <a:effectLst/>
              <a:latin typeface="Garamond" panose="02020404030301010803" pitchFamily="18" charset="0"/>
              <a:cs typeface="Arial" panose="020B0604020202020204" pitchFamily="34" charset="0"/>
            </a:rPr>
            <a:t>Υπόθεση της φυσικής σειράς</a:t>
          </a:r>
          <a:endParaRPr kumimoji="0" lang="el-GR" altLang="el-GR" sz="1600" b="0" i="0" u="none" strike="noStrike" kern="1200" cap="none" normalizeH="0" baseline="0" dirty="0">
            <a:ln/>
            <a:effectLst/>
            <a:latin typeface="Garamond" panose="02020404030301010803" pitchFamily="18" charset="0"/>
            <a:cs typeface="Arial" panose="020B0604020202020204" pitchFamily="34" charset="0"/>
          </a:endParaRPr>
        </a:p>
      </dsp:txBody>
      <dsp:txXfrm>
        <a:off x="4503105" y="2031099"/>
        <a:ext cx="1682942" cy="1044936"/>
      </dsp:txXfrm>
    </dsp:sp>
    <dsp:sp modelId="{38BC5B26-E417-264F-9EE6-BAC210554A1A}">
      <dsp:nvSpPr>
        <dsp:cNvPr id="0" name=""/>
        <dsp:cNvSpPr/>
      </dsp:nvSpPr>
      <dsp:spPr>
        <a:xfrm>
          <a:off x="6412774" y="1814083"/>
          <a:ext cx="1747960" cy="110995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D1EE4B-53E1-624B-AE4F-1D73B4FF17E8}">
      <dsp:nvSpPr>
        <dsp:cNvPr id="0" name=""/>
        <dsp:cNvSpPr/>
      </dsp:nvSpPr>
      <dsp:spPr>
        <a:xfrm>
          <a:off x="6606992" y="199859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0" i="0" u="none" strike="noStrike" kern="1200" cap="none" normalizeH="0" baseline="0">
              <a:ln/>
              <a:effectLst/>
              <a:latin typeface="Garamond" panose="02020404030301010803" pitchFamily="18" charset="0"/>
              <a:cs typeface="Arial" panose="020B0604020202020204" pitchFamily="34" charset="0"/>
            </a:rPr>
            <a:t>Υπόθεση της γλωσσικής πρόσληψης</a:t>
          </a:r>
          <a:endParaRPr kumimoji="0" lang="el-GR" altLang="el-GR" sz="1600" b="0" i="0" u="none" strike="noStrike" kern="1200" cap="none" normalizeH="0" baseline="0" dirty="0">
            <a:ln/>
            <a:effectLst/>
            <a:latin typeface="Garamond" panose="02020404030301010803" pitchFamily="18" charset="0"/>
            <a:cs typeface="Arial" panose="020B0604020202020204" pitchFamily="34" charset="0"/>
          </a:endParaRPr>
        </a:p>
      </dsp:txBody>
      <dsp:txXfrm>
        <a:off x="6639501" y="2031099"/>
        <a:ext cx="1682942" cy="1044936"/>
      </dsp:txXfrm>
    </dsp:sp>
    <dsp:sp modelId="{C93C801A-B2F0-234B-8150-3B117B30EBD6}">
      <dsp:nvSpPr>
        <dsp:cNvPr id="0" name=""/>
        <dsp:cNvSpPr/>
      </dsp:nvSpPr>
      <dsp:spPr>
        <a:xfrm>
          <a:off x="8549169" y="1814083"/>
          <a:ext cx="1747960" cy="110995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EF9500-DAA1-394E-B4EC-1AFA15F75D5D}">
      <dsp:nvSpPr>
        <dsp:cNvPr id="0" name=""/>
        <dsp:cNvSpPr/>
      </dsp:nvSpPr>
      <dsp:spPr>
        <a:xfrm>
          <a:off x="8743387" y="1998590"/>
          <a:ext cx="1747960" cy="1109954"/>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600" b="0" i="0" u="none" strike="noStrike" kern="1200" cap="none" normalizeH="0" baseline="0">
              <a:ln/>
              <a:effectLst/>
              <a:latin typeface="Garamond" panose="02020404030301010803" pitchFamily="18" charset="0"/>
              <a:cs typeface="Arial" panose="020B0604020202020204" pitchFamily="34" charset="0"/>
            </a:rPr>
            <a:t>Υπόθεση του συγκινησιακού φίλτρου</a:t>
          </a:r>
          <a:endParaRPr kumimoji="0" lang="el-GR" altLang="el-GR" sz="1600" b="0" i="0" u="none" strike="noStrike" kern="1200" cap="none" normalizeH="0" baseline="0" dirty="0">
            <a:ln/>
            <a:effectLst/>
            <a:latin typeface="Garamond" panose="02020404030301010803" pitchFamily="18" charset="0"/>
            <a:cs typeface="Arial" panose="020B0604020202020204" pitchFamily="34" charset="0"/>
          </a:endParaRPr>
        </a:p>
      </dsp:txBody>
      <dsp:txXfrm>
        <a:off x="8775896" y="2031099"/>
        <a:ext cx="1682942" cy="10449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B9B31-D7F8-3849-8D43-CF74519D9C78}">
      <dsp:nvSpPr>
        <dsp:cNvPr id="0" name=""/>
        <dsp:cNvSpPr/>
      </dsp:nvSpPr>
      <dsp:spPr>
        <a:xfrm>
          <a:off x="6000983" y="1141844"/>
          <a:ext cx="4116674" cy="357232"/>
        </a:xfrm>
        <a:custGeom>
          <a:avLst/>
          <a:gdLst/>
          <a:ahLst/>
          <a:cxnLst/>
          <a:rect l="0" t="0" r="0" b="0"/>
          <a:pathLst>
            <a:path>
              <a:moveTo>
                <a:pt x="0" y="0"/>
              </a:moveTo>
              <a:lnTo>
                <a:pt x="0" y="178616"/>
              </a:lnTo>
              <a:lnTo>
                <a:pt x="4116674" y="178616"/>
              </a:lnTo>
              <a:lnTo>
                <a:pt x="4116674"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A312616-06C0-C74D-AEC6-2359318A0D65}">
      <dsp:nvSpPr>
        <dsp:cNvPr id="0" name=""/>
        <dsp:cNvSpPr/>
      </dsp:nvSpPr>
      <dsp:spPr>
        <a:xfrm>
          <a:off x="6000983" y="1141844"/>
          <a:ext cx="2058337" cy="357232"/>
        </a:xfrm>
        <a:custGeom>
          <a:avLst/>
          <a:gdLst/>
          <a:ahLst/>
          <a:cxnLst/>
          <a:rect l="0" t="0" r="0" b="0"/>
          <a:pathLst>
            <a:path>
              <a:moveTo>
                <a:pt x="0" y="0"/>
              </a:moveTo>
              <a:lnTo>
                <a:pt x="0" y="178616"/>
              </a:lnTo>
              <a:lnTo>
                <a:pt x="2058337" y="178616"/>
              </a:lnTo>
              <a:lnTo>
                <a:pt x="2058337"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A095328-8E1D-704C-BCDF-39A381B04931}">
      <dsp:nvSpPr>
        <dsp:cNvPr id="0" name=""/>
        <dsp:cNvSpPr/>
      </dsp:nvSpPr>
      <dsp:spPr>
        <a:xfrm>
          <a:off x="5822367" y="2349629"/>
          <a:ext cx="178616" cy="3198077"/>
        </a:xfrm>
        <a:custGeom>
          <a:avLst/>
          <a:gdLst/>
          <a:ahLst/>
          <a:cxnLst/>
          <a:rect l="0" t="0" r="0" b="0"/>
          <a:pathLst>
            <a:path>
              <a:moveTo>
                <a:pt x="178616" y="0"/>
              </a:moveTo>
              <a:lnTo>
                <a:pt x="178616" y="3198077"/>
              </a:lnTo>
              <a:lnTo>
                <a:pt x="0" y="3198077"/>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7EF494E-860B-954D-ABE2-8769EAED0F77}">
      <dsp:nvSpPr>
        <dsp:cNvPr id="0" name=""/>
        <dsp:cNvSpPr/>
      </dsp:nvSpPr>
      <dsp:spPr>
        <a:xfrm>
          <a:off x="6000983" y="2349629"/>
          <a:ext cx="178616" cy="1990293"/>
        </a:xfrm>
        <a:custGeom>
          <a:avLst/>
          <a:gdLst/>
          <a:ahLst/>
          <a:cxnLst/>
          <a:rect l="0" t="0" r="0" b="0"/>
          <a:pathLst>
            <a:path>
              <a:moveTo>
                <a:pt x="0" y="0"/>
              </a:moveTo>
              <a:lnTo>
                <a:pt x="0" y="1990293"/>
              </a:lnTo>
              <a:lnTo>
                <a:pt x="178616"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035AFEC-59C9-FB4C-BBC8-4963ADF40425}">
      <dsp:nvSpPr>
        <dsp:cNvPr id="0" name=""/>
        <dsp:cNvSpPr/>
      </dsp:nvSpPr>
      <dsp:spPr>
        <a:xfrm>
          <a:off x="5822367" y="2349629"/>
          <a:ext cx="178616" cy="1990293"/>
        </a:xfrm>
        <a:custGeom>
          <a:avLst/>
          <a:gdLst/>
          <a:ahLst/>
          <a:cxnLst/>
          <a:rect l="0" t="0" r="0" b="0"/>
          <a:pathLst>
            <a:path>
              <a:moveTo>
                <a:pt x="178616" y="0"/>
              </a:moveTo>
              <a:lnTo>
                <a:pt x="178616" y="1990293"/>
              </a:lnTo>
              <a:lnTo>
                <a:pt x="0"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21308441-883C-E944-A1E1-4FA8EE790FE8}">
      <dsp:nvSpPr>
        <dsp:cNvPr id="0" name=""/>
        <dsp:cNvSpPr/>
      </dsp:nvSpPr>
      <dsp:spPr>
        <a:xfrm>
          <a:off x="6000983"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F0285A8-41B4-3743-9653-465C043C5360}">
      <dsp:nvSpPr>
        <dsp:cNvPr id="0" name=""/>
        <dsp:cNvSpPr/>
      </dsp:nvSpPr>
      <dsp:spPr>
        <a:xfrm>
          <a:off x="5822367"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B023140-FDE6-4040-AF57-495E181A28C5}">
      <dsp:nvSpPr>
        <dsp:cNvPr id="0" name=""/>
        <dsp:cNvSpPr/>
      </dsp:nvSpPr>
      <dsp:spPr>
        <a:xfrm>
          <a:off x="5955263" y="1141844"/>
          <a:ext cx="91440" cy="357232"/>
        </a:xfrm>
        <a:custGeom>
          <a:avLst/>
          <a:gdLst/>
          <a:ahLst/>
          <a:cxnLst/>
          <a:rect l="0" t="0" r="0" b="0"/>
          <a:pathLst>
            <a:path>
              <a:moveTo>
                <a:pt x="45720" y="0"/>
              </a:moveTo>
              <a:lnTo>
                <a:pt x="4572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9E67FA0-1090-5C43-BF44-9F46AA874178}">
      <dsp:nvSpPr>
        <dsp:cNvPr id="0" name=""/>
        <dsp:cNvSpPr/>
      </dsp:nvSpPr>
      <dsp:spPr>
        <a:xfrm>
          <a:off x="1884308"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4F0AF10-8FFD-D74E-BE01-7CB757C85350}">
      <dsp:nvSpPr>
        <dsp:cNvPr id="0" name=""/>
        <dsp:cNvSpPr/>
      </dsp:nvSpPr>
      <dsp:spPr>
        <a:xfrm>
          <a:off x="1705692"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B6D4E13-DD2B-6E4D-9542-30A41C0BE1D0}">
      <dsp:nvSpPr>
        <dsp:cNvPr id="0" name=""/>
        <dsp:cNvSpPr/>
      </dsp:nvSpPr>
      <dsp:spPr>
        <a:xfrm>
          <a:off x="1884308" y="1141844"/>
          <a:ext cx="4116674" cy="357232"/>
        </a:xfrm>
        <a:custGeom>
          <a:avLst/>
          <a:gdLst/>
          <a:ahLst/>
          <a:cxnLst/>
          <a:rect l="0" t="0" r="0" b="0"/>
          <a:pathLst>
            <a:path>
              <a:moveTo>
                <a:pt x="4116674" y="0"/>
              </a:moveTo>
              <a:lnTo>
                <a:pt x="4116674" y="178616"/>
              </a:lnTo>
              <a:lnTo>
                <a:pt x="0" y="178616"/>
              </a:lnTo>
              <a:lnTo>
                <a:pt x="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83C6BE1-E788-3D49-9EB7-9E6593E31C32}">
      <dsp:nvSpPr>
        <dsp:cNvPr id="0" name=""/>
        <dsp:cNvSpPr/>
      </dsp:nvSpPr>
      <dsp:spPr>
        <a:xfrm>
          <a:off x="5150431" y="291291"/>
          <a:ext cx="1701105" cy="85055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291291"/>
        <a:ext cx="1701105" cy="850552"/>
      </dsp:txXfrm>
    </dsp:sp>
    <dsp:sp modelId="{62A1324E-9E27-1C49-ADD3-50548CFCE5FE}">
      <dsp:nvSpPr>
        <dsp:cNvPr id="0" name=""/>
        <dsp:cNvSpPr/>
      </dsp:nvSpPr>
      <dsp:spPr>
        <a:xfrm>
          <a:off x="103375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1033756" y="1499076"/>
        <a:ext cx="1701105" cy="850552"/>
      </dsp:txXfrm>
    </dsp:sp>
    <dsp:sp modelId="{17671158-DD0C-9147-9FD7-0C6EE4945A81}">
      <dsp:nvSpPr>
        <dsp:cNvPr id="0" name=""/>
        <dsp:cNvSpPr/>
      </dsp:nvSpPr>
      <dsp:spPr>
        <a:xfrm>
          <a:off x="4587"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Γραμματική</a:t>
          </a:r>
        </a:p>
      </dsp:txBody>
      <dsp:txXfrm>
        <a:off x="4587" y="2706861"/>
        <a:ext cx="1701105" cy="850552"/>
      </dsp:txXfrm>
    </dsp:sp>
    <dsp:sp modelId="{DBA3F056-6744-CE43-A28E-E99F44D46EC9}">
      <dsp:nvSpPr>
        <dsp:cNvPr id="0" name=""/>
        <dsp:cNvSpPr/>
      </dsp:nvSpPr>
      <dsp:spPr>
        <a:xfrm>
          <a:off x="2062925"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sp:txBody>
      <dsp:txXfrm>
        <a:off x="2062925" y="2706861"/>
        <a:ext cx="1701105" cy="850552"/>
      </dsp:txXfrm>
    </dsp:sp>
    <dsp:sp modelId="{B04F2F38-CA16-F343-ABAB-E490E517405C}">
      <dsp:nvSpPr>
        <dsp:cNvPr id="0" name=""/>
        <dsp:cNvSpPr/>
      </dsp:nvSpPr>
      <dsp:spPr>
        <a:xfrm>
          <a:off x="5150431" y="1499076"/>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1499076"/>
        <a:ext cx="1701105" cy="850552"/>
      </dsp:txXfrm>
    </dsp:sp>
    <dsp:sp modelId="{AAE28105-FA92-C74B-8838-31F3D04FEEE2}">
      <dsp:nvSpPr>
        <dsp:cNvPr id="0" name=""/>
        <dsp:cNvSpPr/>
      </dsp:nvSpPr>
      <dsp:spPr>
        <a:xfrm>
          <a:off x="4121262" y="2706861"/>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Συμπεριφορισμός</a:t>
          </a:r>
        </a:p>
      </dsp:txBody>
      <dsp:txXfrm>
        <a:off x="4121262" y="2706861"/>
        <a:ext cx="1701105" cy="850552"/>
      </dsp:txXfrm>
    </dsp:sp>
    <dsp:sp modelId="{65B83962-E6DF-FE48-A58E-975E731E017A}">
      <dsp:nvSpPr>
        <dsp:cNvPr id="0" name=""/>
        <dsp:cNvSpPr/>
      </dsp:nvSpPr>
      <dsp:spPr>
        <a:xfrm>
          <a:off x="6179599" y="2706861"/>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Ψυχολογία</a:t>
          </a:r>
        </a:p>
      </dsp:txBody>
      <dsp:txXfrm>
        <a:off x="6179599" y="2706861"/>
        <a:ext cx="1701105" cy="850552"/>
      </dsp:txXfrm>
    </dsp:sp>
    <dsp:sp modelId="{502820DA-1F14-4443-985A-752539208D43}">
      <dsp:nvSpPr>
        <dsp:cNvPr id="0" name=""/>
        <dsp:cNvSpPr/>
      </dsp:nvSpPr>
      <dsp:spPr>
        <a:xfrm>
          <a:off x="4121262" y="3914645"/>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Συνδετισμός</a:t>
          </a:r>
        </a:p>
      </dsp:txBody>
      <dsp:txXfrm>
        <a:off x="4121262" y="3914645"/>
        <a:ext cx="1701105" cy="850552"/>
      </dsp:txXfrm>
    </dsp:sp>
    <dsp:sp modelId="{676D82CF-419D-DF4F-BEC8-5AB028D51E0A}">
      <dsp:nvSpPr>
        <dsp:cNvPr id="0" name=""/>
        <dsp:cNvSpPr/>
      </dsp:nvSpPr>
      <dsp:spPr>
        <a:xfrm>
          <a:off x="6179599" y="3914645"/>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Διαγωνιστικό Μοντέλο</a:t>
          </a:r>
        </a:p>
      </dsp:txBody>
      <dsp:txXfrm>
        <a:off x="6179599" y="3914645"/>
        <a:ext cx="1701105" cy="850552"/>
      </dsp:txXfrm>
    </dsp:sp>
    <dsp:sp modelId="{467464F7-F32B-AA48-835B-8D1956D1C0C7}">
      <dsp:nvSpPr>
        <dsp:cNvPr id="0" name=""/>
        <dsp:cNvSpPr/>
      </dsp:nvSpPr>
      <dsp:spPr>
        <a:xfrm>
          <a:off x="4121262" y="5122430"/>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Μοντέλο</a:t>
          </a:r>
        </a:p>
      </dsp:txBody>
      <dsp:txXfrm>
        <a:off x="4121262" y="5122430"/>
        <a:ext cx="1701105" cy="850552"/>
      </dsp:txXfrm>
    </dsp:sp>
    <dsp:sp modelId="{B185C78E-6079-3A41-BA27-FCA5A885EC47}">
      <dsp:nvSpPr>
        <dsp:cNvPr id="0" name=""/>
        <dsp:cNvSpPr/>
      </dsp:nvSpPr>
      <dsp:spPr>
        <a:xfrm>
          <a:off x="7208768"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7208768" y="1499076"/>
        <a:ext cx="1701105" cy="850552"/>
      </dsp:txXfrm>
    </dsp:sp>
    <dsp:sp modelId="{66A330A4-AB25-0341-AA47-72E968E32717}">
      <dsp:nvSpPr>
        <dsp:cNvPr id="0" name=""/>
        <dsp:cNvSpPr/>
      </dsp:nvSpPr>
      <dsp:spPr>
        <a:xfrm>
          <a:off x="926710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9267106" y="1499076"/>
        <a:ext cx="1701105" cy="8505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B9B31-D7F8-3849-8D43-CF74519D9C78}">
      <dsp:nvSpPr>
        <dsp:cNvPr id="0" name=""/>
        <dsp:cNvSpPr/>
      </dsp:nvSpPr>
      <dsp:spPr>
        <a:xfrm>
          <a:off x="6000983" y="1141844"/>
          <a:ext cx="4116674" cy="357232"/>
        </a:xfrm>
        <a:custGeom>
          <a:avLst/>
          <a:gdLst/>
          <a:ahLst/>
          <a:cxnLst/>
          <a:rect l="0" t="0" r="0" b="0"/>
          <a:pathLst>
            <a:path>
              <a:moveTo>
                <a:pt x="0" y="0"/>
              </a:moveTo>
              <a:lnTo>
                <a:pt x="0" y="178616"/>
              </a:lnTo>
              <a:lnTo>
                <a:pt x="4116674" y="178616"/>
              </a:lnTo>
              <a:lnTo>
                <a:pt x="4116674"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A312616-06C0-C74D-AEC6-2359318A0D65}">
      <dsp:nvSpPr>
        <dsp:cNvPr id="0" name=""/>
        <dsp:cNvSpPr/>
      </dsp:nvSpPr>
      <dsp:spPr>
        <a:xfrm>
          <a:off x="6000983" y="1141844"/>
          <a:ext cx="2058337" cy="357232"/>
        </a:xfrm>
        <a:custGeom>
          <a:avLst/>
          <a:gdLst/>
          <a:ahLst/>
          <a:cxnLst/>
          <a:rect l="0" t="0" r="0" b="0"/>
          <a:pathLst>
            <a:path>
              <a:moveTo>
                <a:pt x="0" y="0"/>
              </a:moveTo>
              <a:lnTo>
                <a:pt x="0" y="178616"/>
              </a:lnTo>
              <a:lnTo>
                <a:pt x="2058337" y="178616"/>
              </a:lnTo>
              <a:lnTo>
                <a:pt x="2058337"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A095328-8E1D-704C-BCDF-39A381B04931}">
      <dsp:nvSpPr>
        <dsp:cNvPr id="0" name=""/>
        <dsp:cNvSpPr/>
      </dsp:nvSpPr>
      <dsp:spPr>
        <a:xfrm>
          <a:off x="5822367" y="2349629"/>
          <a:ext cx="178616" cy="3198077"/>
        </a:xfrm>
        <a:custGeom>
          <a:avLst/>
          <a:gdLst/>
          <a:ahLst/>
          <a:cxnLst/>
          <a:rect l="0" t="0" r="0" b="0"/>
          <a:pathLst>
            <a:path>
              <a:moveTo>
                <a:pt x="178616" y="0"/>
              </a:moveTo>
              <a:lnTo>
                <a:pt x="178616" y="3198077"/>
              </a:lnTo>
              <a:lnTo>
                <a:pt x="0" y="3198077"/>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7EF494E-860B-954D-ABE2-8769EAED0F77}">
      <dsp:nvSpPr>
        <dsp:cNvPr id="0" name=""/>
        <dsp:cNvSpPr/>
      </dsp:nvSpPr>
      <dsp:spPr>
        <a:xfrm>
          <a:off x="6000983" y="2349629"/>
          <a:ext cx="178616" cy="1990293"/>
        </a:xfrm>
        <a:custGeom>
          <a:avLst/>
          <a:gdLst/>
          <a:ahLst/>
          <a:cxnLst/>
          <a:rect l="0" t="0" r="0" b="0"/>
          <a:pathLst>
            <a:path>
              <a:moveTo>
                <a:pt x="0" y="0"/>
              </a:moveTo>
              <a:lnTo>
                <a:pt x="0" y="1990293"/>
              </a:lnTo>
              <a:lnTo>
                <a:pt x="178616"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035AFEC-59C9-FB4C-BBC8-4963ADF40425}">
      <dsp:nvSpPr>
        <dsp:cNvPr id="0" name=""/>
        <dsp:cNvSpPr/>
      </dsp:nvSpPr>
      <dsp:spPr>
        <a:xfrm>
          <a:off x="5822367" y="2349629"/>
          <a:ext cx="178616" cy="1990293"/>
        </a:xfrm>
        <a:custGeom>
          <a:avLst/>
          <a:gdLst/>
          <a:ahLst/>
          <a:cxnLst/>
          <a:rect l="0" t="0" r="0" b="0"/>
          <a:pathLst>
            <a:path>
              <a:moveTo>
                <a:pt x="178616" y="0"/>
              </a:moveTo>
              <a:lnTo>
                <a:pt x="178616" y="1990293"/>
              </a:lnTo>
              <a:lnTo>
                <a:pt x="0"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21308441-883C-E944-A1E1-4FA8EE790FE8}">
      <dsp:nvSpPr>
        <dsp:cNvPr id="0" name=""/>
        <dsp:cNvSpPr/>
      </dsp:nvSpPr>
      <dsp:spPr>
        <a:xfrm>
          <a:off x="6000983"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F0285A8-41B4-3743-9653-465C043C5360}">
      <dsp:nvSpPr>
        <dsp:cNvPr id="0" name=""/>
        <dsp:cNvSpPr/>
      </dsp:nvSpPr>
      <dsp:spPr>
        <a:xfrm>
          <a:off x="5822367"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B023140-FDE6-4040-AF57-495E181A28C5}">
      <dsp:nvSpPr>
        <dsp:cNvPr id="0" name=""/>
        <dsp:cNvSpPr/>
      </dsp:nvSpPr>
      <dsp:spPr>
        <a:xfrm>
          <a:off x="5955263" y="1141844"/>
          <a:ext cx="91440" cy="357232"/>
        </a:xfrm>
        <a:custGeom>
          <a:avLst/>
          <a:gdLst/>
          <a:ahLst/>
          <a:cxnLst/>
          <a:rect l="0" t="0" r="0" b="0"/>
          <a:pathLst>
            <a:path>
              <a:moveTo>
                <a:pt x="45720" y="0"/>
              </a:moveTo>
              <a:lnTo>
                <a:pt x="4572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9E67FA0-1090-5C43-BF44-9F46AA874178}">
      <dsp:nvSpPr>
        <dsp:cNvPr id="0" name=""/>
        <dsp:cNvSpPr/>
      </dsp:nvSpPr>
      <dsp:spPr>
        <a:xfrm>
          <a:off x="1884308"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4F0AF10-8FFD-D74E-BE01-7CB757C85350}">
      <dsp:nvSpPr>
        <dsp:cNvPr id="0" name=""/>
        <dsp:cNvSpPr/>
      </dsp:nvSpPr>
      <dsp:spPr>
        <a:xfrm>
          <a:off x="1705692"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B6D4E13-DD2B-6E4D-9542-30A41C0BE1D0}">
      <dsp:nvSpPr>
        <dsp:cNvPr id="0" name=""/>
        <dsp:cNvSpPr/>
      </dsp:nvSpPr>
      <dsp:spPr>
        <a:xfrm>
          <a:off x="1884308" y="1141844"/>
          <a:ext cx="4116674" cy="357232"/>
        </a:xfrm>
        <a:custGeom>
          <a:avLst/>
          <a:gdLst/>
          <a:ahLst/>
          <a:cxnLst/>
          <a:rect l="0" t="0" r="0" b="0"/>
          <a:pathLst>
            <a:path>
              <a:moveTo>
                <a:pt x="4116674" y="0"/>
              </a:moveTo>
              <a:lnTo>
                <a:pt x="4116674" y="178616"/>
              </a:lnTo>
              <a:lnTo>
                <a:pt x="0" y="178616"/>
              </a:lnTo>
              <a:lnTo>
                <a:pt x="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83C6BE1-E788-3D49-9EB7-9E6593E31C32}">
      <dsp:nvSpPr>
        <dsp:cNvPr id="0" name=""/>
        <dsp:cNvSpPr/>
      </dsp:nvSpPr>
      <dsp:spPr>
        <a:xfrm>
          <a:off x="5150431" y="291291"/>
          <a:ext cx="1701105" cy="85055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291291"/>
        <a:ext cx="1701105" cy="850552"/>
      </dsp:txXfrm>
    </dsp:sp>
    <dsp:sp modelId="{62A1324E-9E27-1C49-ADD3-50548CFCE5FE}">
      <dsp:nvSpPr>
        <dsp:cNvPr id="0" name=""/>
        <dsp:cNvSpPr/>
      </dsp:nvSpPr>
      <dsp:spPr>
        <a:xfrm>
          <a:off x="103375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1033756" y="1499076"/>
        <a:ext cx="1701105" cy="850552"/>
      </dsp:txXfrm>
    </dsp:sp>
    <dsp:sp modelId="{17671158-DD0C-9147-9FD7-0C6EE4945A81}">
      <dsp:nvSpPr>
        <dsp:cNvPr id="0" name=""/>
        <dsp:cNvSpPr/>
      </dsp:nvSpPr>
      <dsp:spPr>
        <a:xfrm>
          <a:off x="4587"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Γραμματική</a:t>
          </a:r>
        </a:p>
      </dsp:txBody>
      <dsp:txXfrm>
        <a:off x="4587" y="2706861"/>
        <a:ext cx="1701105" cy="850552"/>
      </dsp:txXfrm>
    </dsp:sp>
    <dsp:sp modelId="{DBA3F056-6744-CE43-A28E-E99F44D46EC9}">
      <dsp:nvSpPr>
        <dsp:cNvPr id="0" name=""/>
        <dsp:cNvSpPr/>
      </dsp:nvSpPr>
      <dsp:spPr>
        <a:xfrm>
          <a:off x="2062925"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sp:txBody>
      <dsp:txXfrm>
        <a:off x="2062925" y="2706861"/>
        <a:ext cx="1701105" cy="850552"/>
      </dsp:txXfrm>
    </dsp:sp>
    <dsp:sp modelId="{B04F2F38-CA16-F343-ABAB-E490E517405C}">
      <dsp:nvSpPr>
        <dsp:cNvPr id="0" name=""/>
        <dsp:cNvSpPr/>
      </dsp:nvSpPr>
      <dsp:spPr>
        <a:xfrm>
          <a:off x="5150431"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5150431" y="1499076"/>
        <a:ext cx="1701105" cy="850552"/>
      </dsp:txXfrm>
    </dsp:sp>
    <dsp:sp modelId="{AAE28105-FA92-C74B-8838-31F3D04FEEE2}">
      <dsp:nvSpPr>
        <dsp:cNvPr id="0" name=""/>
        <dsp:cNvSpPr/>
      </dsp:nvSpPr>
      <dsp:spPr>
        <a:xfrm>
          <a:off x="4121262"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sp:txBody>
      <dsp:txXfrm>
        <a:off x="4121262" y="2706861"/>
        <a:ext cx="1701105" cy="850552"/>
      </dsp:txXfrm>
    </dsp:sp>
    <dsp:sp modelId="{65B83962-E6DF-FE48-A58E-975E731E017A}">
      <dsp:nvSpPr>
        <dsp:cNvPr id="0" name=""/>
        <dsp:cNvSpPr/>
      </dsp:nvSpPr>
      <dsp:spPr>
        <a:xfrm>
          <a:off x="6179599"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Ψυχολογία</a:t>
          </a:r>
        </a:p>
      </dsp:txBody>
      <dsp:txXfrm>
        <a:off x="6179599" y="2706861"/>
        <a:ext cx="1701105" cy="850552"/>
      </dsp:txXfrm>
    </dsp:sp>
    <dsp:sp modelId="{502820DA-1F14-4443-985A-752539208D43}">
      <dsp:nvSpPr>
        <dsp:cNvPr id="0" name=""/>
        <dsp:cNvSpPr/>
      </dsp:nvSpPr>
      <dsp:spPr>
        <a:xfrm>
          <a:off x="4121262"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Συνδετισμός</a:t>
          </a:r>
        </a:p>
      </dsp:txBody>
      <dsp:txXfrm>
        <a:off x="4121262" y="3914645"/>
        <a:ext cx="1701105" cy="850552"/>
      </dsp:txXfrm>
    </dsp:sp>
    <dsp:sp modelId="{676D82CF-419D-DF4F-BEC8-5AB028D51E0A}">
      <dsp:nvSpPr>
        <dsp:cNvPr id="0" name=""/>
        <dsp:cNvSpPr/>
      </dsp:nvSpPr>
      <dsp:spPr>
        <a:xfrm>
          <a:off x="6179599"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sp:txBody>
      <dsp:txXfrm>
        <a:off x="6179599" y="3914645"/>
        <a:ext cx="1701105" cy="850552"/>
      </dsp:txXfrm>
    </dsp:sp>
    <dsp:sp modelId="{467464F7-F32B-AA48-835B-8D1956D1C0C7}">
      <dsp:nvSpPr>
        <dsp:cNvPr id="0" name=""/>
        <dsp:cNvSpPr/>
      </dsp:nvSpPr>
      <dsp:spPr>
        <a:xfrm>
          <a:off x="4121262" y="5122430"/>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Μοντέλο</a:t>
          </a:r>
        </a:p>
      </dsp:txBody>
      <dsp:txXfrm>
        <a:off x="4121262" y="5122430"/>
        <a:ext cx="1701105" cy="850552"/>
      </dsp:txXfrm>
    </dsp:sp>
    <dsp:sp modelId="{B185C78E-6079-3A41-BA27-FCA5A885EC47}">
      <dsp:nvSpPr>
        <dsp:cNvPr id="0" name=""/>
        <dsp:cNvSpPr/>
      </dsp:nvSpPr>
      <dsp:spPr>
        <a:xfrm>
          <a:off x="7208768" y="1499076"/>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err="1">
              <a:ln/>
              <a:solidFill>
                <a:schemeClr val="tx1"/>
              </a:solidFill>
              <a:effectLst/>
              <a:latin typeface="Garamond" panose="02020404030301010803" pitchFamily="18" charset="0"/>
              <a:cs typeface="Arial" panose="020B0604020202020204" pitchFamily="34" charset="0"/>
            </a:rPr>
            <a:t>Διαδραστική</a:t>
          </a:r>
          <a:endPar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θεώρηση</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7208768" y="1499076"/>
        <a:ext cx="1701105" cy="850552"/>
      </dsp:txXfrm>
    </dsp:sp>
    <dsp:sp modelId="{66A330A4-AB25-0341-AA47-72E968E32717}">
      <dsp:nvSpPr>
        <dsp:cNvPr id="0" name=""/>
        <dsp:cNvSpPr/>
      </dsp:nvSpPr>
      <dsp:spPr>
        <a:xfrm>
          <a:off x="926710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Πολιτιστικής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Προσαρμογής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9267106" y="1499076"/>
        <a:ext cx="1701105" cy="8505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674BD2-9176-0447-BA4D-6529A13BCB38}">
      <dsp:nvSpPr>
        <dsp:cNvPr id="0" name=""/>
        <dsp:cNvSpPr/>
      </dsp:nvSpPr>
      <dsp:spPr>
        <a:xfrm>
          <a:off x="3984433" y="1056884"/>
          <a:ext cx="1320528" cy="628451"/>
        </a:xfrm>
        <a:custGeom>
          <a:avLst/>
          <a:gdLst/>
          <a:ahLst/>
          <a:cxnLst/>
          <a:rect l="0" t="0" r="0" b="0"/>
          <a:pathLst>
            <a:path>
              <a:moveTo>
                <a:pt x="0" y="0"/>
              </a:moveTo>
              <a:lnTo>
                <a:pt x="0" y="428271"/>
              </a:lnTo>
              <a:lnTo>
                <a:pt x="1320528" y="428271"/>
              </a:lnTo>
              <a:lnTo>
                <a:pt x="1320528" y="628451"/>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B15517B-DCBB-5A49-9B5E-5624F9A0E0ED}">
      <dsp:nvSpPr>
        <dsp:cNvPr id="0" name=""/>
        <dsp:cNvSpPr/>
      </dsp:nvSpPr>
      <dsp:spPr>
        <a:xfrm>
          <a:off x="2663904" y="1056884"/>
          <a:ext cx="1320528" cy="628451"/>
        </a:xfrm>
        <a:custGeom>
          <a:avLst/>
          <a:gdLst/>
          <a:ahLst/>
          <a:cxnLst/>
          <a:rect l="0" t="0" r="0" b="0"/>
          <a:pathLst>
            <a:path>
              <a:moveTo>
                <a:pt x="1320528" y="0"/>
              </a:moveTo>
              <a:lnTo>
                <a:pt x="1320528" y="428271"/>
              </a:lnTo>
              <a:lnTo>
                <a:pt x="0" y="428271"/>
              </a:lnTo>
              <a:lnTo>
                <a:pt x="0" y="628451"/>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1A5BAE-FED8-B045-A81A-6B4E4E156F79}">
      <dsp:nvSpPr>
        <dsp:cNvPr id="0" name=""/>
        <dsp:cNvSpPr/>
      </dsp:nvSpPr>
      <dsp:spPr>
        <a:xfrm>
          <a:off x="2297824" y="548"/>
          <a:ext cx="3373218" cy="1056335"/>
        </a:xfrm>
        <a:prstGeom prst="roundRect">
          <a:avLst>
            <a:gd name="adj" fmla="val 10000"/>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5E5A80A0-DDC4-E041-A3CE-A8693308450A}">
      <dsp:nvSpPr>
        <dsp:cNvPr id="0" name=""/>
        <dsp:cNvSpPr/>
      </dsp:nvSpPr>
      <dsp:spPr>
        <a:xfrm>
          <a:off x="2537920" y="228639"/>
          <a:ext cx="3373218" cy="1056335"/>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2600" b="0" i="0" u="none" strike="noStrike" kern="1200" cap="none" normalizeH="0" baseline="0" dirty="0">
              <a:ln/>
              <a:effectLst/>
              <a:latin typeface="Garamond" panose="02020404030301010803" pitchFamily="18" charset="0"/>
              <a:cs typeface="Arial" panose="020B0604020202020204" pitchFamily="34" charset="0"/>
            </a:rPr>
            <a:t>Απλουστευμένη ομιλία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2600" b="0" i="0" u="none" strike="noStrike" kern="1200" cap="none" normalizeH="0" baseline="0" dirty="0">
              <a:ln/>
              <a:effectLst/>
              <a:latin typeface="Garamond" panose="02020404030301010803" pitchFamily="18" charset="0"/>
              <a:cs typeface="Arial" panose="020B0604020202020204" pitchFamily="34" charset="0"/>
            </a:rPr>
            <a:t>σε μη φυσικούς ομιλητές</a:t>
          </a:r>
        </a:p>
      </dsp:txBody>
      <dsp:txXfrm>
        <a:off x="2568859" y="259578"/>
        <a:ext cx="3311340" cy="994457"/>
      </dsp:txXfrm>
    </dsp:sp>
    <dsp:sp modelId="{E55A26BE-B3C7-9A46-865F-07B1A97BD43A}">
      <dsp:nvSpPr>
        <dsp:cNvPr id="0" name=""/>
        <dsp:cNvSpPr/>
      </dsp:nvSpPr>
      <dsp:spPr>
        <a:xfrm>
          <a:off x="1583472" y="1685335"/>
          <a:ext cx="2160865" cy="137214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D1A8432E-506D-F24E-9035-4ECD8D0BE7B4}">
      <dsp:nvSpPr>
        <dsp:cNvPr id="0" name=""/>
        <dsp:cNvSpPr/>
      </dsp:nvSpPr>
      <dsp:spPr>
        <a:xfrm>
          <a:off x="1823568" y="1913427"/>
          <a:ext cx="2160865" cy="137214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2600" b="0" i="0" u="none" strike="noStrike" kern="1200" cap="none" normalizeH="0" baseline="0">
              <a:ln/>
              <a:effectLst/>
              <a:latin typeface="Garamond" panose="02020404030301010803" pitchFamily="18" charset="0"/>
              <a:cs typeface="Arial" panose="020B0604020202020204" pitchFamily="34" charset="0"/>
            </a:rPr>
            <a:t>γραμματική</a:t>
          </a:r>
        </a:p>
      </dsp:txBody>
      <dsp:txXfrm>
        <a:off x="1863757" y="1953616"/>
        <a:ext cx="2080487" cy="1291771"/>
      </dsp:txXfrm>
    </dsp:sp>
    <dsp:sp modelId="{92F0DF0A-3715-B24D-A842-34D37725D336}">
      <dsp:nvSpPr>
        <dsp:cNvPr id="0" name=""/>
        <dsp:cNvSpPr/>
      </dsp:nvSpPr>
      <dsp:spPr>
        <a:xfrm>
          <a:off x="4224529" y="1685335"/>
          <a:ext cx="2160865" cy="137214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CD2A2CD9-0F29-A34D-A92B-2F047679C96E}">
      <dsp:nvSpPr>
        <dsp:cNvPr id="0" name=""/>
        <dsp:cNvSpPr/>
      </dsp:nvSpPr>
      <dsp:spPr>
        <a:xfrm>
          <a:off x="4464625" y="1913427"/>
          <a:ext cx="2160865" cy="137214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2600" b="0" i="0" u="none" strike="noStrike" kern="1200" cap="none" normalizeH="0" baseline="0" dirty="0">
              <a:ln/>
              <a:effectLst/>
              <a:latin typeface="Garamond" panose="02020404030301010803" pitchFamily="18" charset="0"/>
              <a:cs typeface="Arial" panose="020B0604020202020204" pitchFamily="34" charset="0"/>
            </a:rPr>
            <a:t>μη γραμματική</a:t>
          </a:r>
        </a:p>
      </dsp:txBody>
      <dsp:txXfrm>
        <a:off x="4504814" y="1953616"/>
        <a:ext cx="2080487" cy="129177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B9B31-D7F8-3849-8D43-CF74519D9C78}">
      <dsp:nvSpPr>
        <dsp:cNvPr id="0" name=""/>
        <dsp:cNvSpPr/>
      </dsp:nvSpPr>
      <dsp:spPr>
        <a:xfrm>
          <a:off x="6000983" y="1141844"/>
          <a:ext cx="4116674" cy="357232"/>
        </a:xfrm>
        <a:custGeom>
          <a:avLst/>
          <a:gdLst/>
          <a:ahLst/>
          <a:cxnLst/>
          <a:rect l="0" t="0" r="0" b="0"/>
          <a:pathLst>
            <a:path>
              <a:moveTo>
                <a:pt x="0" y="0"/>
              </a:moveTo>
              <a:lnTo>
                <a:pt x="0" y="178616"/>
              </a:lnTo>
              <a:lnTo>
                <a:pt x="4116674" y="178616"/>
              </a:lnTo>
              <a:lnTo>
                <a:pt x="4116674"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A312616-06C0-C74D-AEC6-2359318A0D65}">
      <dsp:nvSpPr>
        <dsp:cNvPr id="0" name=""/>
        <dsp:cNvSpPr/>
      </dsp:nvSpPr>
      <dsp:spPr>
        <a:xfrm>
          <a:off x="6000983" y="1141844"/>
          <a:ext cx="2058337" cy="357232"/>
        </a:xfrm>
        <a:custGeom>
          <a:avLst/>
          <a:gdLst/>
          <a:ahLst/>
          <a:cxnLst/>
          <a:rect l="0" t="0" r="0" b="0"/>
          <a:pathLst>
            <a:path>
              <a:moveTo>
                <a:pt x="0" y="0"/>
              </a:moveTo>
              <a:lnTo>
                <a:pt x="0" y="178616"/>
              </a:lnTo>
              <a:lnTo>
                <a:pt x="2058337" y="178616"/>
              </a:lnTo>
              <a:lnTo>
                <a:pt x="2058337"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A095328-8E1D-704C-BCDF-39A381B04931}">
      <dsp:nvSpPr>
        <dsp:cNvPr id="0" name=""/>
        <dsp:cNvSpPr/>
      </dsp:nvSpPr>
      <dsp:spPr>
        <a:xfrm>
          <a:off x="5822367" y="2349629"/>
          <a:ext cx="178616" cy="3198077"/>
        </a:xfrm>
        <a:custGeom>
          <a:avLst/>
          <a:gdLst/>
          <a:ahLst/>
          <a:cxnLst/>
          <a:rect l="0" t="0" r="0" b="0"/>
          <a:pathLst>
            <a:path>
              <a:moveTo>
                <a:pt x="178616" y="0"/>
              </a:moveTo>
              <a:lnTo>
                <a:pt x="178616" y="3198077"/>
              </a:lnTo>
              <a:lnTo>
                <a:pt x="0" y="3198077"/>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7EF494E-860B-954D-ABE2-8769EAED0F77}">
      <dsp:nvSpPr>
        <dsp:cNvPr id="0" name=""/>
        <dsp:cNvSpPr/>
      </dsp:nvSpPr>
      <dsp:spPr>
        <a:xfrm>
          <a:off x="6000983" y="2349629"/>
          <a:ext cx="178616" cy="1990293"/>
        </a:xfrm>
        <a:custGeom>
          <a:avLst/>
          <a:gdLst/>
          <a:ahLst/>
          <a:cxnLst/>
          <a:rect l="0" t="0" r="0" b="0"/>
          <a:pathLst>
            <a:path>
              <a:moveTo>
                <a:pt x="0" y="0"/>
              </a:moveTo>
              <a:lnTo>
                <a:pt x="0" y="1990293"/>
              </a:lnTo>
              <a:lnTo>
                <a:pt x="178616"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035AFEC-59C9-FB4C-BBC8-4963ADF40425}">
      <dsp:nvSpPr>
        <dsp:cNvPr id="0" name=""/>
        <dsp:cNvSpPr/>
      </dsp:nvSpPr>
      <dsp:spPr>
        <a:xfrm>
          <a:off x="5822367" y="2349629"/>
          <a:ext cx="178616" cy="1990293"/>
        </a:xfrm>
        <a:custGeom>
          <a:avLst/>
          <a:gdLst/>
          <a:ahLst/>
          <a:cxnLst/>
          <a:rect l="0" t="0" r="0" b="0"/>
          <a:pathLst>
            <a:path>
              <a:moveTo>
                <a:pt x="178616" y="0"/>
              </a:moveTo>
              <a:lnTo>
                <a:pt x="178616" y="1990293"/>
              </a:lnTo>
              <a:lnTo>
                <a:pt x="0" y="1990293"/>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21308441-883C-E944-A1E1-4FA8EE790FE8}">
      <dsp:nvSpPr>
        <dsp:cNvPr id="0" name=""/>
        <dsp:cNvSpPr/>
      </dsp:nvSpPr>
      <dsp:spPr>
        <a:xfrm>
          <a:off x="6000983"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3F0285A8-41B4-3743-9653-465C043C5360}">
      <dsp:nvSpPr>
        <dsp:cNvPr id="0" name=""/>
        <dsp:cNvSpPr/>
      </dsp:nvSpPr>
      <dsp:spPr>
        <a:xfrm>
          <a:off x="5822367"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4B023140-FDE6-4040-AF57-495E181A28C5}">
      <dsp:nvSpPr>
        <dsp:cNvPr id="0" name=""/>
        <dsp:cNvSpPr/>
      </dsp:nvSpPr>
      <dsp:spPr>
        <a:xfrm>
          <a:off x="5955263" y="1141844"/>
          <a:ext cx="91440" cy="357232"/>
        </a:xfrm>
        <a:custGeom>
          <a:avLst/>
          <a:gdLst/>
          <a:ahLst/>
          <a:cxnLst/>
          <a:rect l="0" t="0" r="0" b="0"/>
          <a:pathLst>
            <a:path>
              <a:moveTo>
                <a:pt x="45720" y="0"/>
              </a:moveTo>
              <a:lnTo>
                <a:pt x="4572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9E67FA0-1090-5C43-BF44-9F46AA874178}">
      <dsp:nvSpPr>
        <dsp:cNvPr id="0" name=""/>
        <dsp:cNvSpPr/>
      </dsp:nvSpPr>
      <dsp:spPr>
        <a:xfrm>
          <a:off x="1884308" y="2349629"/>
          <a:ext cx="178616" cy="782508"/>
        </a:xfrm>
        <a:custGeom>
          <a:avLst/>
          <a:gdLst/>
          <a:ahLst/>
          <a:cxnLst/>
          <a:rect l="0" t="0" r="0" b="0"/>
          <a:pathLst>
            <a:path>
              <a:moveTo>
                <a:pt x="0" y="0"/>
              </a:moveTo>
              <a:lnTo>
                <a:pt x="0" y="782508"/>
              </a:lnTo>
              <a:lnTo>
                <a:pt x="178616"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4F0AF10-8FFD-D74E-BE01-7CB757C85350}">
      <dsp:nvSpPr>
        <dsp:cNvPr id="0" name=""/>
        <dsp:cNvSpPr/>
      </dsp:nvSpPr>
      <dsp:spPr>
        <a:xfrm>
          <a:off x="1705692" y="2349629"/>
          <a:ext cx="178616" cy="782508"/>
        </a:xfrm>
        <a:custGeom>
          <a:avLst/>
          <a:gdLst/>
          <a:ahLst/>
          <a:cxnLst/>
          <a:rect l="0" t="0" r="0" b="0"/>
          <a:pathLst>
            <a:path>
              <a:moveTo>
                <a:pt x="178616" y="0"/>
              </a:moveTo>
              <a:lnTo>
                <a:pt x="178616" y="782508"/>
              </a:lnTo>
              <a:lnTo>
                <a:pt x="0" y="782508"/>
              </a:lnTo>
            </a:path>
          </a:pathLst>
        </a:custGeom>
        <a:noFill/>
        <a:ln w="15875" cap="flat" cmpd="sng" algn="ctr">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EB6D4E13-DD2B-6E4D-9542-30A41C0BE1D0}">
      <dsp:nvSpPr>
        <dsp:cNvPr id="0" name=""/>
        <dsp:cNvSpPr/>
      </dsp:nvSpPr>
      <dsp:spPr>
        <a:xfrm>
          <a:off x="1884308" y="1141844"/>
          <a:ext cx="4116674" cy="357232"/>
        </a:xfrm>
        <a:custGeom>
          <a:avLst/>
          <a:gdLst/>
          <a:ahLst/>
          <a:cxnLst/>
          <a:rect l="0" t="0" r="0" b="0"/>
          <a:pathLst>
            <a:path>
              <a:moveTo>
                <a:pt x="4116674" y="0"/>
              </a:moveTo>
              <a:lnTo>
                <a:pt x="4116674" y="178616"/>
              </a:lnTo>
              <a:lnTo>
                <a:pt x="0" y="178616"/>
              </a:lnTo>
              <a:lnTo>
                <a:pt x="0" y="357232"/>
              </a:lnTo>
            </a:path>
          </a:pathLst>
        </a:custGeom>
        <a:noFill/>
        <a:ln w="15875" cap="flat"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83C6BE1-E788-3D49-9EB7-9E6593E31C32}">
      <dsp:nvSpPr>
        <dsp:cNvPr id="0" name=""/>
        <dsp:cNvSpPr/>
      </dsp:nvSpPr>
      <dsp:spPr>
        <a:xfrm>
          <a:off x="5150431" y="291291"/>
          <a:ext cx="1701105" cy="850552"/>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Θεωρίες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εκμάθησης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μιας Γ2/ΞΓ</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5150431" y="291291"/>
        <a:ext cx="1701105" cy="850552"/>
      </dsp:txXfrm>
    </dsp:sp>
    <dsp:sp modelId="{62A1324E-9E27-1C49-ADD3-50548CFCE5FE}">
      <dsp:nvSpPr>
        <dsp:cNvPr id="0" name=""/>
        <dsp:cNvSpPr/>
      </dsp:nvSpPr>
      <dsp:spPr>
        <a:xfrm>
          <a:off x="1033756"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Γλωσσικές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1033756" y="1499076"/>
        <a:ext cx="1701105" cy="850552"/>
      </dsp:txXfrm>
    </dsp:sp>
    <dsp:sp modelId="{17671158-DD0C-9147-9FD7-0C6EE4945A81}">
      <dsp:nvSpPr>
        <dsp:cNvPr id="0" name=""/>
        <dsp:cNvSpPr/>
      </dsp:nvSpPr>
      <dsp:spPr>
        <a:xfrm>
          <a:off x="4587"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Καθολική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Γραμματική</a:t>
          </a:r>
        </a:p>
      </dsp:txBody>
      <dsp:txXfrm>
        <a:off x="4587" y="2706861"/>
        <a:ext cx="1701105" cy="850552"/>
      </dsp:txXfrm>
    </dsp:sp>
    <dsp:sp modelId="{DBA3F056-6744-CE43-A28E-E99F44D46EC9}">
      <dsp:nvSpPr>
        <dsp:cNvPr id="0" name=""/>
        <dsp:cNvSpPr/>
      </dsp:nvSpPr>
      <dsp:spPr>
        <a:xfrm>
          <a:off x="2062925"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Θεωρία Ελέγχου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της Γλωσσικής Συμπεριφοράς</a:t>
          </a:r>
        </a:p>
      </dsp:txBody>
      <dsp:txXfrm>
        <a:off x="2062925" y="2706861"/>
        <a:ext cx="1701105" cy="850552"/>
      </dsp:txXfrm>
    </dsp:sp>
    <dsp:sp modelId="{B04F2F38-CA16-F343-ABAB-E490E517405C}">
      <dsp:nvSpPr>
        <dsp:cNvPr id="0" name=""/>
        <dsp:cNvSpPr/>
      </dsp:nvSpPr>
      <dsp:spPr>
        <a:xfrm>
          <a:off x="5150431"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Ψυχολογικές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θεωρίες</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5150431" y="1499076"/>
        <a:ext cx="1701105" cy="850552"/>
      </dsp:txXfrm>
    </dsp:sp>
    <dsp:sp modelId="{AAE28105-FA92-C74B-8838-31F3D04FEEE2}">
      <dsp:nvSpPr>
        <dsp:cNvPr id="0" name=""/>
        <dsp:cNvSpPr/>
      </dsp:nvSpPr>
      <dsp:spPr>
        <a:xfrm>
          <a:off x="4121262"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Συμπεριφορισμός</a:t>
          </a:r>
        </a:p>
      </dsp:txBody>
      <dsp:txXfrm>
        <a:off x="4121262" y="2706861"/>
        <a:ext cx="1701105" cy="850552"/>
      </dsp:txXfrm>
    </dsp:sp>
    <dsp:sp modelId="{65B83962-E6DF-FE48-A58E-975E731E017A}">
      <dsp:nvSpPr>
        <dsp:cNvPr id="0" name=""/>
        <dsp:cNvSpPr/>
      </dsp:nvSpPr>
      <dsp:spPr>
        <a:xfrm>
          <a:off x="6179599" y="2706861"/>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Γνωστική</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Ψυχολογία</a:t>
          </a:r>
        </a:p>
      </dsp:txBody>
      <dsp:txXfrm>
        <a:off x="6179599" y="2706861"/>
        <a:ext cx="1701105" cy="850552"/>
      </dsp:txXfrm>
    </dsp:sp>
    <dsp:sp modelId="{502820DA-1F14-4443-985A-752539208D43}">
      <dsp:nvSpPr>
        <dsp:cNvPr id="0" name=""/>
        <dsp:cNvSpPr/>
      </dsp:nvSpPr>
      <dsp:spPr>
        <a:xfrm>
          <a:off x="4121262"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Συνδετισμός</a:t>
          </a:r>
        </a:p>
      </dsp:txBody>
      <dsp:txXfrm>
        <a:off x="4121262" y="3914645"/>
        <a:ext cx="1701105" cy="850552"/>
      </dsp:txXfrm>
    </dsp:sp>
    <dsp:sp modelId="{676D82CF-419D-DF4F-BEC8-5AB028D51E0A}">
      <dsp:nvSpPr>
        <dsp:cNvPr id="0" name=""/>
        <dsp:cNvSpPr/>
      </dsp:nvSpPr>
      <dsp:spPr>
        <a:xfrm>
          <a:off x="6179599" y="3914645"/>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Διαγωνιστικό Μοντέλο</a:t>
          </a:r>
        </a:p>
      </dsp:txBody>
      <dsp:txXfrm>
        <a:off x="6179599" y="3914645"/>
        <a:ext cx="1701105" cy="850552"/>
      </dsp:txXfrm>
    </dsp:sp>
    <dsp:sp modelId="{467464F7-F32B-AA48-835B-8D1956D1C0C7}">
      <dsp:nvSpPr>
        <dsp:cNvPr id="0" name=""/>
        <dsp:cNvSpPr/>
      </dsp:nvSpPr>
      <dsp:spPr>
        <a:xfrm>
          <a:off x="4121262" y="5122430"/>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Πολυδιάστατο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rPr>
            <a:t>Μοντέλο</a:t>
          </a:r>
        </a:p>
      </dsp:txBody>
      <dsp:txXfrm>
        <a:off x="4121262" y="5122430"/>
        <a:ext cx="1701105" cy="850552"/>
      </dsp:txXfrm>
    </dsp:sp>
    <dsp:sp modelId="{B185C78E-6079-3A41-BA27-FCA5A885EC47}">
      <dsp:nvSpPr>
        <dsp:cNvPr id="0" name=""/>
        <dsp:cNvSpPr/>
      </dsp:nvSpPr>
      <dsp:spPr>
        <a:xfrm>
          <a:off x="7208768" y="1499076"/>
          <a:ext cx="1701105" cy="850552"/>
        </a:xfrm>
        <a:prstGeom prst="rect">
          <a:avLst/>
        </a:prstGeom>
        <a:solidFill>
          <a:schemeClr val="bg1">
            <a:lumMod val="8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err="1">
              <a:ln/>
              <a:solidFill>
                <a:schemeClr val="bg1"/>
              </a:solidFill>
              <a:effectLst/>
              <a:latin typeface="Garamond" panose="02020404030301010803" pitchFamily="18" charset="0"/>
              <a:cs typeface="Arial" panose="020B0604020202020204" pitchFamily="34" charset="0"/>
            </a:rPr>
            <a:t>Διαδραστική</a:t>
          </a:r>
          <a:endPar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θεώρηση</a:t>
          </a:r>
          <a:endParaRPr kumimoji="0" lang="el-GR" altLang="el-GR" sz="1900" b="0" i="0" u="none" strike="noStrike" kern="1200" cap="none" normalizeH="0" baseline="0" dirty="0">
            <a:ln/>
            <a:solidFill>
              <a:schemeClr val="bg1"/>
            </a:solidFill>
            <a:effectLst/>
            <a:latin typeface="Garamond" panose="02020404030301010803" pitchFamily="18" charset="0"/>
            <a:cs typeface="Arial" panose="020B0604020202020204" pitchFamily="34" charset="0"/>
          </a:endParaRPr>
        </a:p>
      </dsp:txBody>
      <dsp:txXfrm>
        <a:off x="7208768" y="1499076"/>
        <a:ext cx="1701105" cy="850552"/>
      </dsp:txXfrm>
    </dsp:sp>
    <dsp:sp modelId="{66A330A4-AB25-0341-AA47-72E968E32717}">
      <dsp:nvSpPr>
        <dsp:cNvPr id="0" name=""/>
        <dsp:cNvSpPr/>
      </dsp:nvSpPr>
      <dsp:spPr>
        <a:xfrm>
          <a:off x="9267106" y="1499076"/>
          <a:ext cx="1701105" cy="850552"/>
        </a:xfrm>
        <a:prstGeom prst="rect">
          <a:avLst/>
        </a:prstGeom>
        <a:solidFill>
          <a:srgbClr val="FFFF00"/>
        </a:solidFill>
        <a:ln w="28575">
          <a:solidFill>
            <a:srgbClr val="FF0000"/>
          </a:solid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Θεωρία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Πολιτιστικής</a:t>
          </a:r>
          <a:r>
            <a:rPr kumimoji="0" lang="el-GR" altLang="el-GR" sz="1900" b="1" i="0" u="none" strike="noStrike" kern="1200" cap="none" normalizeH="0" baseline="0" dirty="0">
              <a:ln/>
              <a:solidFill>
                <a:schemeClr val="bg1"/>
              </a:solidFill>
              <a:effectLst/>
              <a:latin typeface="Garamond" panose="02020404030301010803" pitchFamily="18"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Προσαρμογής</a:t>
          </a:r>
          <a:endParaRPr kumimoji="0" lang="el-GR" altLang="el-GR" sz="1900" b="0" i="0" u="none" strike="noStrike" kern="1200" cap="none" normalizeH="0" baseline="0" dirty="0">
            <a:ln/>
            <a:solidFill>
              <a:schemeClr val="tx1"/>
            </a:solidFill>
            <a:effectLst/>
            <a:latin typeface="Garamond" panose="02020404030301010803" pitchFamily="18" charset="0"/>
            <a:cs typeface="Arial" panose="020B0604020202020204" pitchFamily="34" charset="0"/>
          </a:endParaRPr>
        </a:p>
      </dsp:txBody>
      <dsp:txXfrm>
        <a:off x="9267106" y="1499076"/>
        <a:ext cx="1701105" cy="8505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0D0F8A-AC54-CF45-9DC7-53818E1B5C58}">
      <dsp:nvSpPr>
        <dsp:cNvPr id="0" name=""/>
        <dsp:cNvSpPr/>
      </dsp:nvSpPr>
      <dsp:spPr>
        <a:xfrm>
          <a:off x="3511291" y="2455377"/>
          <a:ext cx="1442543" cy="1442543"/>
        </a:xfrm>
        <a:prstGeom prst="ellipse">
          <a:avLst/>
        </a:prstGeom>
        <a:solidFill>
          <a:srgbClr val="FFC000"/>
        </a:soli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4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Η </a:t>
          </a:r>
          <a:r>
            <a:rPr kumimoji="0" lang="el-GR" altLang="el-GR" sz="1400" b="1" i="0" u="none" strike="noStrike" kern="1200" cap="none" normalizeH="0" baseline="0" dirty="0">
              <a:ln/>
              <a:solidFill>
                <a:schemeClr val="tx1"/>
              </a:solidFill>
              <a:effectLst/>
              <a:latin typeface="Garamond" panose="02020404030301010803" pitchFamily="18" charset="0"/>
              <a:cs typeface="Arial" panose="020B0604020202020204" pitchFamily="34" charset="0"/>
            </a:rPr>
            <a:t>κοινωνική απόσταση</a:t>
          </a:r>
          <a:r>
            <a:rPr kumimoji="0" lang="el-GR" altLang="el-GR" sz="14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 εμπλέκει οκτώ παραμέτρους:</a:t>
          </a:r>
        </a:p>
      </dsp:txBody>
      <dsp:txXfrm>
        <a:off x="3722547" y="2666633"/>
        <a:ext cx="1020031" cy="1020031"/>
      </dsp:txXfrm>
    </dsp:sp>
    <dsp:sp modelId="{204D06E5-5686-0E42-B072-475A91B5E42F}">
      <dsp:nvSpPr>
        <dsp:cNvPr id="0" name=""/>
        <dsp:cNvSpPr/>
      </dsp:nvSpPr>
      <dsp:spPr>
        <a:xfrm rot="16200000">
          <a:off x="3728310" y="1935787"/>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207350" y="1925912"/>
        <a:ext cx="50425" cy="50425"/>
      </dsp:txXfrm>
    </dsp:sp>
    <dsp:sp modelId="{01723A75-FA10-5442-B665-0F38EF93EF60}">
      <dsp:nvSpPr>
        <dsp:cNvPr id="0" name=""/>
        <dsp:cNvSpPr/>
      </dsp:nvSpPr>
      <dsp:spPr>
        <a:xfrm>
          <a:off x="3511291" y="4328"/>
          <a:ext cx="1442543" cy="1442543"/>
        </a:xfrm>
        <a:prstGeom prst="ellips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effectLst/>
              <a:latin typeface="Garamond" panose="02020404030301010803" pitchFamily="18" charset="0"/>
              <a:cs typeface="Arial" panose="020B0604020202020204" pitchFamily="34" charset="0"/>
            </a:rPr>
            <a:t>κοινωνική κυριαρχία</a:t>
          </a:r>
        </a:p>
      </dsp:txBody>
      <dsp:txXfrm>
        <a:off x="3722547" y="215584"/>
        <a:ext cx="1020031" cy="1020031"/>
      </dsp:txXfrm>
    </dsp:sp>
    <dsp:sp modelId="{05D990A8-479F-8347-A9E9-C0B48627A07C}">
      <dsp:nvSpPr>
        <dsp:cNvPr id="0" name=""/>
        <dsp:cNvSpPr/>
      </dsp:nvSpPr>
      <dsp:spPr>
        <a:xfrm rot="18900000">
          <a:off x="4594887" y="2294735"/>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073927" y="2284860"/>
        <a:ext cx="50425" cy="50425"/>
      </dsp:txXfrm>
    </dsp:sp>
    <dsp:sp modelId="{B1BDE4D4-2AA5-464B-AEA3-2CBD46D2CDB8}">
      <dsp:nvSpPr>
        <dsp:cNvPr id="0" name=""/>
        <dsp:cNvSpPr/>
      </dsp:nvSpPr>
      <dsp:spPr>
        <a:xfrm>
          <a:off x="5244445" y="722224"/>
          <a:ext cx="1442543" cy="1442543"/>
        </a:xfrm>
        <a:prstGeom prst="ellipse">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βαθμός περιχαράκωσης</a:t>
          </a:r>
        </a:p>
      </dsp:txBody>
      <dsp:txXfrm>
        <a:off x="5455701" y="933480"/>
        <a:ext cx="1020031" cy="1020031"/>
      </dsp:txXfrm>
    </dsp:sp>
    <dsp:sp modelId="{4B3080FD-6A01-A04E-946F-CBE8F493B6DD}">
      <dsp:nvSpPr>
        <dsp:cNvPr id="0" name=""/>
        <dsp:cNvSpPr/>
      </dsp:nvSpPr>
      <dsp:spPr>
        <a:xfrm>
          <a:off x="4953835" y="3161312"/>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432875" y="3151436"/>
        <a:ext cx="50425" cy="50425"/>
      </dsp:txXfrm>
    </dsp:sp>
    <dsp:sp modelId="{2DC52DFF-9ACC-824A-916E-99D1CC226D59}">
      <dsp:nvSpPr>
        <dsp:cNvPr id="0" name=""/>
        <dsp:cNvSpPr/>
      </dsp:nvSpPr>
      <dsp:spPr>
        <a:xfrm>
          <a:off x="5962341" y="2455377"/>
          <a:ext cx="1442543" cy="1442543"/>
        </a:xfrm>
        <a:prstGeom prst="ellipse">
          <a:avLst/>
        </a:prstGeom>
        <a:solidFill>
          <a:srgbClr val="7030A0"/>
        </a:soli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effectLst/>
              <a:latin typeface="Garamond" panose="02020404030301010803" pitchFamily="18" charset="0"/>
              <a:cs typeface="Arial" panose="020B0604020202020204" pitchFamily="34" charset="0"/>
            </a:rPr>
            <a:t>μέγεθος</a:t>
          </a:r>
        </a:p>
      </dsp:txBody>
      <dsp:txXfrm>
        <a:off x="6173597" y="2666633"/>
        <a:ext cx="1020031" cy="1020031"/>
      </dsp:txXfrm>
    </dsp:sp>
    <dsp:sp modelId="{130A9637-87A0-214D-9C41-24B40E283CBD}">
      <dsp:nvSpPr>
        <dsp:cNvPr id="0" name=""/>
        <dsp:cNvSpPr/>
      </dsp:nvSpPr>
      <dsp:spPr>
        <a:xfrm rot="2700000">
          <a:off x="4594887" y="4027889"/>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073927" y="4018013"/>
        <a:ext cx="50425" cy="50425"/>
      </dsp:txXfrm>
    </dsp:sp>
    <dsp:sp modelId="{04E84F52-E36B-D24F-A2C8-95D059DA73E9}">
      <dsp:nvSpPr>
        <dsp:cNvPr id="0" name=""/>
        <dsp:cNvSpPr/>
      </dsp:nvSpPr>
      <dsp:spPr>
        <a:xfrm>
          <a:off x="5244445" y="4188531"/>
          <a:ext cx="1442543" cy="1442543"/>
        </a:xfrm>
        <a:prstGeom prst="ellipse">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effectLst/>
              <a:latin typeface="Garamond" panose="02020404030301010803" pitchFamily="18" charset="0"/>
              <a:cs typeface="Arial" panose="020B0604020202020204" pitchFamily="34" charset="0"/>
            </a:rPr>
            <a:t>συνοχή</a:t>
          </a:r>
        </a:p>
      </dsp:txBody>
      <dsp:txXfrm>
        <a:off x="5455701" y="4399787"/>
        <a:ext cx="1020031" cy="1020031"/>
      </dsp:txXfrm>
    </dsp:sp>
    <dsp:sp modelId="{99194781-44E4-814A-BC99-9D86526E5D19}">
      <dsp:nvSpPr>
        <dsp:cNvPr id="0" name=""/>
        <dsp:cNvSpPr/>
      </dsp:nvSpPr>
      <dsp:spPr>
        <a:xfrm rot="5400000">
          <a:off x="3728310" y="4386837"/>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4207350" y="4376961"/>
        <a:ext cx="50425" cy="50425"/>
      </dsp:txXfrm>
    </dsp:sp>
    <dsp:sp modelId="{939BA89C-AE91-D84F-8C68-180049E82DAA}">
      <dsp:nvSpPr>
        <dsp:cNvPr id="0" name=""/>
        <dsp:cNvSpPr/>
      </dsp:nvSpPr>
      <dsp:spPr>
        <a:xfrm>
          <a:off x="3511291" y="4906427"/>
          <a:ext cx="1442543" cy="1442543"/>
        </a:xfrm>
        <a:prstGeom prst="ellipse">
          <a:avLst/>
        </a:prstGeom>
        <a:solidFill>
          <a:srgbClr val="92D050"/>
        </a:soli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effectLst/>
              <a:latin typeface="Garamond" panose="02020404030301010803" pitchFamily="18" charset="0"/>
              <a:cs typeface="Arial" panose="020B0604020202020204" pitchFamily="34" charset="0"/>
            </a:rPr>
            <a:t>πολιτιστική σύμπτωση</a:t>
          </a:r>
        </a:p>
      </dsp:txBody>
      <dsp:txXfrm>
        <a:off x="3722547" y="5117683"/>
        <a:ext cx="1020031" cy="1020031"/>
      </dsp:txXfrm>
    </dsp:sp>
    <dsp:sp modelId="{A6C8B2AF-F69A-A64F-9AAB-FC5C09966991}">
      <dsp:nvSpPr>
        <dsp:cNvPr id="0" name=""/>
        <dsp:cNvSpPr/>
      </dsp:nvSpPr>
      <dsp:spPr>
        <a:xfrm rot="8100000">
          <a:off x="2861733" y="4027889"/>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3340774" y="4018013"/>
        <a:ext cx="50425" cy="50425"/>
      </dsp:txXfrm>
    </dsp:sp>
    <dsp:sp modelId="{1DB549C5-99D0-A440-A0A5-F6FDF4DA924D}">
      <dsp:nvSpPr>
        <dsp:cNvPr id="0" name=""/>
        <dsp:cNvSpPr/>
      </dsp:nvSpPr>
      <dsp:spPr>
        <a:xfrm>
          <a:off x="1778138" y="4188531"/>
          <a:ext cx="1442543" cy="1442543"/>
        </a:xfrm>
        <a:prstGeom prst="ellips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a:ln/>
              <a:effectLst/>
              <a:latin typeface="Garamond" panose="02020404030301010803" pitchFamily="18" charset="0"/>
              <a:cs typeface="Arial" panose="020B0604020202020204" pitchFamily="34" charset="0"/>
            </a:rPr>
            <a:t>στάσεις</a:t>
          </a:r>
        </a:p>
      </dsp:txBody>
      <dsp:txXfrm>
        <a:off x="1989394" y="4399787"/>
        <a:ext cx="1020031" cy="1020031"/>
      </dsp:txXfrm>
    </dsp:sp>
    <dsp:sp modelId="{46AD7C49-8B77-5344-9E86-5D96257D605C}">
      <dsp:nvSpPr>
        <dsp:cNvPr id="0" name=""/>
        <dsp:cNvSpPr/>
      </dsp:nvSpPr>
      <dsp:spPr>
        <a:xfrm rot="10800000">
          <a:off x="2502785" y="3161312"/>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2981826" y="3151436"/>
        <a:ext cx="50425" cy="50425"/>
      </dsp:txXfrm>
    </dsp:sp>
    <dsp:sp modelId="{D46F778B-17D8-E94C-AAD9-805BDBBF15F5}">
      <dsp:nvSpPr>
        <dsp:cNvPr id="0" name=""/>
        <dsp:cNvSpPr/>
      </dsp:nvSpPr>
      <dsp:spPr>
        <a:xfrm>
          <a:off x="1060242" y="2455377"/>
          <a:ext cx="1442543" cy="1442543"/>
        </a:xfrm>
        <a:prstGeom prst="ellipse">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dirty="0">
              <a:ln/>
              <a:solidFill>
                <a:schemeClr val="tx1"/>
              </a:solidFill>
              <a:effectLst/>
              <a:latin typeface="Garamond" panose="02020404030301010803" pitchFamily="18" charset="0"/>
              <a:cs typeface="Arial" panose="020B0604020202020204" pitchFamily="34" charset="0"/>
            </a:rPr>
            <a:t>αναμενόμενος χρόνος παραμονής</a:t>
          </a:r>
        </a:p>
      </dsp:txBody>
      <dsp:txXfrm>
        <a:off x="1271498" y="2666633"/>
        <a:ext cx="1020031" cy="1020031"/>
      </dsp:txXfrm>
    </dsp:sp>
    <dsp:sp modelId="{B960F8BE-BD4B-464B-8E9B-8A8700A4861F}">
      <dsp:nvSpPr>
        <dsp:cNvPr id="0" name=""/>
        <dsp:cNvSpPr/>
      </dsp:nvSpPr>
      <dsp:spPr>
        <a:xfrm rot="13500000">
          <a:off x="2861733" y="2294735"/>
          <a:ext cx="1008505" cy="30673"/>
        </a:xfrm>
        <a:custGeom>
          <a:avLst/>
          <a:gdLst/>
          <a:ahLst/>
          <a:cxnLst/>
          <a:rect l="0" t="0" r="0" b="0"/>
          <a:pathLst>
            <a:path>
              <a:moveTo>
                <a:pt x="0" y="15336"/>
              </a:moveTo>
              <a:lnTo>
                <a:pt x="1008505" y="15336"/>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3340774" y="2284860"/>
        <a:ext cx="50425" cy="50425"/>
      </dsp:txXfrm>
    </dsp:sp>
    <dsp:sp modelId="{8D9D268D-CEFA-DA46-9007-2D6A23969B00}">
      <dsp:nvSpPr>
        <dsp:cNvPr id="0" name=""/>
        <dsp:cNvSpPr/>
      </dsp:nvSpPr>
      <dsp:spPr>
        <a:xfrm>
          <a:off x="1778138" y="722224"/>
          <a:ext cx="1442543" cy="1442543"/>
        </a:xfrm>
        <a:prstGeom prst="ellipse">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l-GR" sz="1300" kern="1200" dirty="0">
              <a:latin typeface="Garamond" panose="02020404030301010803" pitchFamily="18" charset="0"/>
            </a:rPr>
            <a:t>μοντέλο ένταξης</a:t>
          </a:r>
        </a:p>
      </dsp:txBody>
      <dsp:txXfrm>
        <a:off x="1989394" y="933480"/>
        <a:ext cx="1020031" cy="102003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7BCA28-0BC5-E04F-82BE-706F4AF048BD}">
      <dsp:nvSpPr>
        <dsp:cNvPr id="0" name=""/>
        <dsp:cNvSpPr/>
      </dsp:nvSpPr>
      <dsp:spPr>
        <a:xfrm>
          <a:off x="4952907" y="1544483"/>
          <a:ext cx="3889235" cy="616974"/>
        </a:xfrm>
        <a:custGeom>
          <a:avLst/>
          <a:gdLst/>
          <a:ahLst/>
          <a:cxnLst/>
          <a:rect l="0" t="0" r="0" b="0"/>
          <a:pathLst>
            <a:path>
              <a:moveTo>
                <a:pt x="0" y="0"/>
              </a:moveTo>
              <a:lnTo>
                <a:pt x="0" y="420449"/>
              </a:lnTo>
              <a:lnTo>
                <a:pt x="3889235" y="420449"/>
              </a:lnTo>
              <a:lnTo>
                <a:pt x="3889235" y="61697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1CD2808-7682-4941-84E7-7E158573BA52}">
      <dsp:nvSpPr>
        <dsp:cNvPr id="0" name=""/>
        <dsp:cNvSpPr/>
      </dsp:nvSpPr>
      <dsp:spPr>
        <a:xfrm>
          <a:off x="4952907" y="1544483"/>
          <a:ext cx="1296411" cy="616974"/>
        </a:xfrm>
        <a:custGeom>
          <a:avLst/>
          <a:gdLst/>
          <a:ahLst/>
          <a:cxnLst/>
          <a:rect l="0" t="0" r="0" b="0"/>
          <a:pathLst>
            <a:path>
              <a:moveTo>
                <a:pt x="0" y="0"/>
              </a:moveTo>
              <a:lnTo>
                <a:pt x="0" y="420449"/>
              </a:lnTo>
              <a:lnTo>
                <a:pt x="1296411" y="420449"/>
              </a:lnTo>
              <a:lnTo>
                <a:pt x="1296411" y="61697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0059D6E-3791-924C-A95A-BB1147BB4462}">
      <dsp:nvSpPr>
        <dsp:cNvPr id="0" name=""/>
        <dsp:cNvSpPr/>
      </dsp:nvSpPr>
      <dsp:spPr>
        <a:xfrm>
          <a:off x="3656495" y="1544483"/>
          <a:ext cx="1296411" cy="616974"/>
        </a:xfrm>
        <a:custGeom>
          <a:avLst/>
          <a:gdLst/>
          <a:ahLst/>
          <a:cxnLst/>
          <a:rect l="0" t="0" r="0" b="0"/>
          <a:pathLst>
            <a:path>
              <a:moveTo>
                <a:pt x="1296411" y="0"/>
              </a:moveTo>
              <a:lnTo>
                <a:pt x="1296411" y="420449"/>
              </a:lnTo>
              <a:lnTo>
                <a:pt x="0" y="420449"/>
              </a:lnTo>
              <a:lnTo>
                <a:pt x="0" y="61697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02C5EDB-286C-9C42-9844-E38444331C1F}">
      <dsp:nvSpPr>
        <dsp:cNvPr id="0" name=""/>
        <dsp:cNvSpPr/>
      </dsp:nvSpPr>
      <dsp:spPr>
        <a:xfrm>
          <a:off x="1063671" y="1544483"/>
          <a:ext cx="3889235" cy="616974"/>
        </a:xfrm>
        <a:custGeom>
          <a:avLst/>
          <a:gdLst/>
          <a:ahLst/>
          <a:cxnLst/>
          <a:rect l="0" t="0" r="0" b="0"/>
          <a:pathLst>
            <a:path>
              <a:moveTo>
                <a:pt x="3889235" y="0"/>
              </a:moveTo>
              <a:lnTo>
                <a:pt x="3889235" y="420449"/>
              </a:lnTo>
              <a:lnTo>
                <a:pt x="0" y="420449"/>
              </a:lnTo>
              <a:lnTo>
                <a:pt x="0" y="61697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5A1A4E7-22BA-8145-ACD4-27D4D2DC0598}">
      <dsp:nvSpPr>
        <dsp:cNvPr id="0" name=""/>
        <dsp:cNvSpPr/>
      </dsp:nvSpPr>
      <dsp:spPr>
        <a:xfrm>
          <a:off x="3892207" y="197393"/>
          <a:ext cx="2121401" cy="1347089"/>
        </a:xfrm>
        <a:prstGeom prst="roundRect">
          <a:avLst>
            <a:gd name="adj" fmla="val 10000"/>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10D1C763-1886-7040-BABB-D9D8A041FA2B}">
      <dsp:nvSpPr>
        <dsp:cNvPr id="0" name=""/>
        <dsp:cNvSpPr/>
      </dsp:nvSpPr>
      <dsp:spPr>
        <a:xfrm>
          <a:off x="4127918" y="421319"/>
          <a:ext cx="2121401" cy="1347089"/>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Η </a:t>
          </a:r>
          <a:r>
            <a:rPr kumimoji="0" lang="el-GR" altLang="el-GR" sz="1900" b="1" i="0" u="none" strike="noStrike" kern="1200" cap="none" normalizeH="0" baseline="0" dirty="0">
              <a:ln/>
              <a:effectLst/>
              <a:latin typeface="Garamond" panose="02020404030301010803" pitchFamily="18" charset="0"/>
              <a:cs typeface="Arial" panose="020B0604020202020204" pitchFamily="34" charset="0"/>
            </a:rPr>
            <a:t>ψυχολογική απόσταση</a:t>
          </a: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αποτελείται από τέσσερις παράγοντες</a:t>
          </a:r>
        </a:p>
      </dsp:txBody>
      <dsp:txXfrm>
        <a:off x="4167373" y="460774"/>
        <a:ext cx="2042491" cy="1268179"/>
      </dsp:txXfrm>
    </dsp:sp>
    <dsp:sp modelId="{B0827456-9582-D549-8309-A757ADC82E91}">
      <dsp:nvSpPr>
        <dsp:cNvPr id="0" name=""/>
        <dsp:cNvSpPr/>
      </dsp:nvSpPr>
      <dsp:spPr>
        <a:xfrm>
          <a:off x="2971" y="2161457"/>
          <a:ext cx="2121401" cy="134708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5D39DB2F-0AFA-5D47-B0AA-BC89FFF169C7}">
      <dsp:nvSpPr>
        <dsp:cNvPr id="0" name=""/>
        <dsp:cNvSpPr/>
      </dsp:nvSpPr>
      <dsp:spPr>
        <a:xfrm>
          <a:off x="238682" y="2385383"/>
          <a:ext cx="2121401" cy="134708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γλωσσικό σοκ</a:t>
          </a:r>
        </a:p>
      </dsp:txBody>
      <dsp:txXfrm>
        <a:off x="278137" y="2424838"/>
        <a:ext cx="2042491" cy="1268179"/>
      </dsp:txXfrm>
    </dsp:sp>
    <dsp:sp modelId="{4AB09E28-5537-6448-B0C1-59ED05CE1FAB}">
      <dsp:nvSpPr>
        <dsp:cNvPr id="0" name=""/>
        <dsp:cNvSpPr/>
      </dsp:nvSpPr>
      <dsp:spPr>
        <a:xfrm>
          <a:off x="2595795" y="2161457"/>
          <a:ext cx="2121401" cy="134708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689F3670-36B5-C949-A41A-D4426E26E82D}">
      <dsp:nvSpPr>
        <dsp:cNvPr id="0" name=""/>
        <dsp:cNvSpPr/>
      </dsp:nvSpPr>
      <dsp:spPr>
        <a:xfrm>
          <a:off x="2831506" y="2385383"/>
          <a:ext cx="2121401" cy="134708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πολιτισμικό σοκ</a:t>
          </a:r>
        </a:p>
      </dsp:txBody>
      <dsp:txXfrm>
        <a:off x="2870961" y="2424838"/>
        <a:ext cx="2042491" cy="1268179"/>
      </dsp:txXfrm>
    </dsp:sp>
    <dsp:sp modelId="{5A37BAE6-DDA3-8E4F-8E2A-92BB495FA64C}">
      <dsp:nvSpPr>
        <dsp:cNvPr id="0" name=""/>
        <dsp:cNvSpPr/>
      </dsp:nvSpPr>
      <dsp:spPr>
        <a:xfrm>
          <a:off x="5188619" y="2161457"/>
          <a:ext cx="2121401" cy="134708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329E1976-D7BA-9F46-BC32-087207E90AD3}">
      <dsp:nvSpPr>
        <dsp:cNvPr id="0" name=""/>
        <dsp:cNvSpPr/>
      </dsp:nvSpPr>
      <dsp:spPr>
        <a:xfrm>
          <a:off x="5424330" y="2385383"/>
          <a:ext cx="2121401" cy="134708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κίνητρα</a:t>
          </a:r>
        </a:p>
      </dsp:txBody>
      <dsp:txXfrm>
        <a:off x="5463785" y="2424838"/>
        <a:ext cx="2042491" cy="1268179"/>
      </dsp:txXfrm>
    </dsp:sp>
    <dsp:sp modelId="{11E21232-F8F4-8549-B452-BDED286CC762}">
      <dsp:nvSpPr>
        <dsp:cNvPr id="0" name=""/>
        <dsp:cNvSpPr/>
      </dsp:nvSpPr>
      <dsp:spPr>
        <a:xfrm>
          <a:off x="7781443" y="2161457"/>
          <a:ext cx="2121401" cy="1347089"/>
        </a:xfrm>
        <a:prstGeom prst="roundRect">
          <a:avLst>
            <a:gd name="adj" fmla="val 10000"/>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78399768-02FD-E24C-93E4-EB1312FE3066}">
      <dsp:nvSpPr>
        <dsp:cNvPr id="0" name=""/>
        <dsp:cNvSpPr/>
      </dsp:nvSpPr>
      <dsp:spPr>
        <a:xfrm>
          <a:off x="8017154" y="2385383"/>
          <a:ext cx="2121401" cy="1347089"/>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900" b="0" i="0" u="none" strike="noStrike" kern="1200" cap="none" normalizeH="0" baseline="0" dirty="0">
              <a:ln/>
              <a:effectLst/>
              <a:latin typeface="Garamond" panose="02020404030301010803" pitchFamily="18" charset="0"/>
              <a:cs typeface="Arial" panose="020B0604020202020204" pitchFamily="34" charset="0"/>
            </a:rPr>
            <a:t>διαπερατότητα του εγώ</a:t>
          </a:r>
        </a:p>
      </dsp:txBody>
      <dsp:txXfrm>
        <a:off x="8056609" y="2424838"/>
        <a:ext cx="2042491" cy="126817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lvl1pPr algn="l">
              <a:defRPr/>
            </a:lvl1pPr>
          </a:lstStyle>
          <a:p>
            <a:fld id="{89044D43-70D1-9244-AC1D-906FC4939BFB}" type="datetimeFigureOut">
              <a:rPr lang="el-GR" smtClean="0"/>
              <a:t>15/3/25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F5EC426-E803-8146-AB78-3866826F0832}" type="slidenum">
              <a:rPr lang="el-GR" smtClean="0"/>
              <a:t>‹#›</a:t>
            </a:fld>
            <a:endParaRPr lang="el-GR"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172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9044D43-70D1-9244-AC1D-906FC4939BFB}" type="datetimeFigureOut">
              <a:rPr lang="el-GR" smtClean="0"/>
              <a:t>15/3/25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387802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9044D43-70D1-9244-AC1D-906FC4939BFB}" type="datetimeFigureOut">
              <a:rPr lang="el-GR" smtClean="0"/>
              <a:t>15/3/25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F5EC426-E803-8146-AB78-3866826F0832}" type="slidenum">
              <a:rPr lang="el-GR" smtClean="0"/>
              <a:t>‹#›</a:t>
            </a:fld>
            <a:endParaRPr lang="el-GR"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0796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Τίτλος και Κείμενο επάνω από Αντι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44A9C9-07B6-3E4F-A1D3-C91722C8A73E}"/>
              </a:ext>
            </a:extLst>
          </p:cNvPr>
          <p:cNvSpPr>
            <a:spLocks noGrp="1"/>
          </p:cNvSpPr>
          <p:nvPr>
            <p:ph type="title"/>
          </p:nvPr>
        </p:nvSpPr>
        <p:spPr>
          <a:xfrm>
            <a:off x="609600" y="274638"/>
            <a:ext cx="10972800" cy="1143000"/>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B9627A2-3F79-1644-BFA4-CE50954A4A2B}"/>
              </a:ext>
            </a:extLst>
          </p:cNvPr>
          <p:cNvSpPr>
            <a:spLocks noGrp="1"/>
          </p:cNvSpPr>
          <p:nvPr>
            <p:ph type="body" sz="half" idx="1"/>
          </p:nvPr>
        </p:nvSpPr>
        <p:spPr>
          <a:xfrm>
            <a:off x="609600" y="1600200"/>
            <a:ext cx="10972800" cy="21859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0F12ABD-B0FE-B749-BAE0-75921BE7AC03}"/>
              </a:ext>
            </a:extLst>
          </p:cNvPr>
          <p:cNvSpPr>
            <a:spLocks noGrp="1"/>
          </p:cNvSpPr>
          <p:nvPr>
            <p:ph sz="half" idx="2"/>
          </p:nvPr>
        </p:nvSpPr>
        <p:spPr>
          <a:xfrm>
            <a:off x="609600" y="3938589"/>
            <a:ext cx="10972800" cy="218757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A00E0A0-669A-0540-A535-1ABB10DA3472}"/>
              </a:ext>
            </a:extLst>
          </p:cNvPr>
          <p:cNvSpPr>
            <a:spLocks noGrp="1"/>
          </p:cNvSpPr>
          <p:nvPr>
            <p:ph type="dt" sz="half" idx="10"/>
          </p:nvPr>
        </p:nvSpPr>
        <p:spPr>
          <a:xfrm>
            <a:off x="609600" y="6245225"/>
            <a:ext cx="2844800" cy="476250"/>
          </a:xfrm>
        </p:spPr>
        <p:txBody>
          <a:bodyPr/>
          <a:lstStyle>
            <a:lvl1pPr>
              <a:defRPr/>
            </a:lvl1pPr>
          </a:lstStyle>
          <a:p>
            <a:endParaRPr lang="el-GR" altLang="el-GR"/>
          </a:p>
        </p:txBody>
      </p:sp>
      <p:sp>
        <p:nvSpPr>
          <p:cNvPr id="6" name="Θέση υποσέλιδου 5">
            <a:extLst>
              <a:ext uri="{FF2B5EF4-FFF2-40B4-BE49-F238E27FC236}">
                <a16:creationId xmlns:a16="http://schemas.microsoft.com/office/drawing/2014/main" id="{42F8D1B0-D7AB-BB43-8462-BA586C3BCDE2}"/>
              </a:ext>
            </a:extLst>
          </p:cNvPr>
          <p:cNvSpPr>
            <a:spLocks noGrp="1"/>
          </p:cNvSpPr>
          <p:nvPr>
            <p:ph type="ftr" sz="quarter" idx="11"/>
          </p:nvPr>
        </p:nvSpPr>
        <p:spPr>
          <a:xfrm>
            <a:off x="4165600" y="6245225"/>
            <a:ext cx="3860800" cy="476250"/>
          </a:xfrm>
        </p:spPr>
        <p:txBody>
          <a:bodyPr/>
          <a:lstStyle>
            <a:lvl1pPr>
              <a:defRPr/>
            </a:lvl1pPr>
          </a:lstStyle>
          <a:p>
            <a:endParaRPr lang="el-GR" altLang="el-GR"/>
          </a:p>
        </p:txBody>
      </p:sp>
      <p:sp>
        <p:nvSpPr>
          <p:cNvPr id="7" name="Θέση αριθμού διαφάνειας 6">
            <a:extLst>
              <a:ext uri="{FF2B5EF4-FFF2-40B4-BE49-F238E27FC236}">
                <a16:creationId xmlns:a16="http://schemas.microsoft.com/office/drawing/2014/main" id="{14C74F1B-EDFE-8740-B06E-218DB7A48C61}"/>
              </a:ext>
            </a:extLst>
          </p:cNvPr>
          <p:cNvSpPr>
            <a:spLocks noGrp="1"/>
          </p:cNvSpPr>
          <p:nvPr>
            <p:ph type="sldNum" sz="quarter" idx="12"/>
          </p:nvPr>
        </p:nvSpPr>
        <p:spPr>
          <a:xfrm>
            <a:off x="8737600" y="6245225"/>
            <a:ext cx="2844800" cy="476250"/>
          </a:xfrm>
        </p:spPr>
        <p:txBody>
          <a:bodyPr/>
          <a:lstStyle>
            <a:lvl1pPr>
              <a:defRPr/>
            </a:lvl1pPr>
          </a:lstStyle>
          <a:p>
            <a:fld id="{478BAC2C-0CE5-8648-B115-881DDBB502C5}" type="slidenum">
              <a:rPr lang="el-GR" altLang="el-GR"/>
              <a:pPr/>
              <a:t>‹#›</a:t>
            </a:fld>
            <a:endParaRPr lang="el-GR" altLang="el-GR"/>
          </a:p>
        </p:txBody>
      </p:sp>
    </p:spTree>
    <p:extLst>
      <p:ext uri="{BB962C8B-B14F-4D97-AF65-F5344CB8AC3E}">
        <p14:creationId xmlns:p14="http://schemas.microsoft.com/office/powerpoint/2010/main" val="514884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9044D43-70D1-9244-AC1D-906FC4939BFB}" type="datetimeFigureOut">
              <a:rPr lang="el-GR" smtClean="0"/>
              <a:t>15/3/25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3969881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9044D43-70D1-9244-AC1D-906FC4939BFB}" type="datetimeFigureOut">
              <a:rPr lang="el-GR" smtClean="0"/>
              <a:t>15/3/25</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F5EC426-E803-8146-AB78-3866826F0832}" type="slidenum">
              <a:rPr lang="el-GR" smtClean="0"/>
              <a:t>‹#›</a:t>
            </a:fld>
            <a:endParaRPr lang="el-GR"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76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9044D43-70D1-9244-AC1D-906FC4939BFB}" type="datetimeFigureOut">
              <a:rPr lang="el-GR" smtClean="0"/>
              <a:t>15/3/25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409852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24128" y="2967788"/>
            <a:ext cx="4754880" cy="33415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l-GR"/>
              <a:t>Στυλ κειμένου υποδείγματος</a:t>
            </a:r>
          </a:p>
        </p:txBody>
      </p:sp>
      <p:sp>
        <p:nvSpPr>
          <p:cNvPr id="6" name="Content Placeholder 5"/>
          <p:cNvSpPr>
            <a:spLocks noGrp="1"/>
          </p:cNvSpPr>
          <p:nvPr>
            <p:ph sz="quarter" idx="4"/>
          </p:nvPr>
        </p:nvSpPr>
        <p:spPr>
          <a:xfrm>
            <a:off x="5990888" y="2967788"/>
            <a:ext cx="4754880" cy="33415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9044D43-70D1-9244-AC1D-906FC4939BFB}" type="datetimeFigureOut">
              <a:rPr lang="el-GR" smtClean="0"/>
              <a:t>15/3/25</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578069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9044D43-70D1-9244-AC1D-906FC4939BFB}" type="datetimeFigureOut">
              <a:rPr lang="el-GR" smtClean="0"/>
              <a:t>15/3/25</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296054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044D43-70D1-9244-AC1D-906FC4939BFB}" type="datetimeFigureOut">
              <a:rPr lang="el-GR" smtClean="0"/>
              <a:t>15/3/25</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1038413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9044D43-70D1-9244-AC1D-906FC4939BFB}" type="datetimeFigureOut">
              <a:rPr lang="el-GR" smtClean="0"/>
              <a:t>15/3/25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2F5EC426-E803-8146-AB78-3866826F0832}" type="slidenum">
              <a:rPr lang="el-GR" smtClean="0"/>
              <a:t>‹#›</a:t>
            </a:fld>
            <a:endParaRPr lang="el-GR" dirty="0"/>
          </a:p>
        </p:txBody>
      </p:sp>
    </p:spTree>
    <p:extLst>
      <p:ext uri="{BB962C8B-B14F-4D97-AF65-F5344CB8AC3E}">
        <p14:creationId xmlns:p14="http://schemas.microsoft.com/office/powerpoint/2010/main" val="295304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9044D43-70D1-9244-AC1D-906FC4939BFB}" type="datetimeFigureOut">
              <a:rPr lang="el-GR" smtClean="0"/>
              <a:t>15/3/25</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2F5EC426-E803-8146-AB78-3866826F0832}" type="slidenum">
              <a:rPr lang="el-GR" smtClean="0"/>
              <a:t>‹#›</a:t>
            </a:fld>
            <a:endParaRPr lang="el-GR"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0556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9044D43-70D1-9244-AC1D-906FC4939BFB}" type="datetimeFigureOut">
              <a:rPr lang="el-GR" smtClean="0"/>
              <a:t>15/3/25</a:t>
            </a:fld>
            <a:endParaRPr lang="el-GR"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l-GR"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F5EC426-E803-8146-AB78-3866826F0832}" type="slidenum">
              <a:rPr lang="el-GR" smtClean="0"/>
              <a:t>‹#›</a:t>
            </a:fld>
            <a:endParaRPr lang="el-GR"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60025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DF0794-1B86-42B2-B8C7-F60123E6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4"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2D3E013B-5957-428C-B1B1-81FF4F6D29D3}"/>
              </a:ext>
            </a:extLst>
          </p:cNvPr>
          <p:cNvPicPr>
            <a:picLocks noChangeAspect="1"/>
          </p:cNvPicPr>
          <p:nvPr/>
        </p:nvPicPr>
        <p:blipFill rotWithShape="1">
          <a:blip r:embed="rId2"/>
          <a:srcRect t="7504" b="8226"/>
          <a:stretch/>
        </p:blipFill>
        <p:spPr>
          <a:xfrm>
            <a:off x="20" y="975"/>
            <a:ext cx="12191980" cy="6858000"/>
          </a:xfrm>
          <a:prstGeom prst="rect">
            <a:avLst/>
          </a:prstGeom>
        </p:spPr>
      </p:pic>
      <p:sp>
        <p:nvSpPr>
          <p:cNvPr id="11" name="Rectangle 10">
            <a:extLst>
              <a:ext uri="{FF2B5EF4-FFF2-40B4-BE49-F238E27FC236}">
                <a16:creationId xmlns:a16="http://schemas.microsoft.com/office/drawing/2014/main" id="{EAA48FC5-3C83-4F1B-BC33-DF0B588F83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6786" y="3064931"/>
            <a:ext cx="8295215"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FB36C8F-BB9E-F34F-8029-E239AC3A7202}"/>
              </a:ext>
            </a:extLst>
          </p:cNvPr>
          <p:cNvSpPr>
            <a:spLocks noGrp="1"/>
          </p:cNvSpPr>
          <p:nvPr>
            <p:ph type="ctrTitle"/>
          </p:nvPr>
        </p:nvSpPr>
        <p:spPr>
          <a:xfrm>
            <a:off x="4309349" y="3429000"/>
            <a:ext cx="6832499" cy="1090938"/>
          </a:xfrm>
        </p:spPr>
        <p:txBody>
          <a:bodyPr anchor="b">
            <a:normAutofit/>
          </a:bodyPr>
          <a:lstStyle/>
          <a:p>
            <a:pPr algn="just"/>
            <a:r>
              <a:rPr lang="el-GR" sz="2800" b="1" cap="none" dirty="0">
                <a:solidFill>
                  <a:srgbClr val="FFFFFF"/>
                </a:solidFill>
                <a:latin typeface="Garamond" panose="02020404030301010803" pitchFamily="18" charset="0"/>
                <a:ea typeface="Baskerville" panose="02020502070401020303" pitchFamily="18" charset="0"/>
              </a:rPr>
              <a:t>Θεωρίες εκμάθησης μιας δεύτερης/ξένης γλώσσας (Γ2/ΞΓ)</a:t>
            </a:r>
          </a:p>
        </p:txBody>
      </p:sp>
      <p:sp>
        <p:nvSpPr>
          <p:cNvPr id="3" name="Υπότιτλος 2">
            <a:extLst>
              <a:ext uri="{FF2B5EF4-FFF2-40B4-BE49-F238E27FC236}">
                <a16:creationId xmlns:a16="http://schemas.microsoft.com/office/drawing/2014/main" id="{A1FEEC84-1028-4147-B3A4-2FB470006251}"/>
              </a:ext>
            </a:extLst>
          </p:cNvPr>
          <p:cNvSpPr>
            <a:spLocks noGrp="1"/>
          </p:cNvSpPr>
          <p:nvPr>
            <p:ph type="subTitle" idx="1"/>
          </p:nvPr>
        </p:nvSpPr>
        <p:spPr>
          <a:xfrm>
            <a:off x="4309349" y="4666480"/>
            <a:ext cx="7501650" cy="683333"/>
          </a:xfrm>
        </p:spPr>
        <p:txBody>
          <a:bodyPr anchor="t">
            <a:noAutofit/>
          </a:bodyPr>
          <a:lstStyle/>
          <a:p>
            <a:r>
              <a:rPr lang="el-GR" sz="1400" b="1" dirty="0">
                <a:solidFill>
                  <a:srgbClr val="FFFFFF"/>
                </a:solidFill>
                <a:latin typeface="Garamond" panose="02020404030301010803" pitchFamily="18" charset="0"/>
                <a:ea typeface="Baskerville" panose="02020502070401020303" pitchFamily="18" charset="0"/>
              </a:rPr>
              <a:t>Ιωάννης Γαλαντόμος</a:t>
            </a:r>
          </a:p>
          <a:p>
            <a:r>
              <a:rPr lang="el-GR" sz="1400" dirty="0">
                <a:solidFill>
                  <a:srgbClr val="FFFFFF"/>
                </a:solidFill>
                <a:latin typeface="Garamond" panose="02020404030301010803" pitchFamily="18" charset="0"/>
                <a:ea typeface="Baskerville" panose="02020502070401020303" pitchFamily="18" charset="0"/>
              </a:rPr>
              <a:t>Τμήμα ΓΛΩΣΣΙΚΩΝ &amp; ΔΙΑΠΟΛΙΤΙΣΜΙΚΩΝ Σπουδών/Παν. ΘΕΣΣΑΛΙΑΣ</a:t>
            </a:r>
          </a:p>
          <a:p>
            <a:r>
              <a:rPr lang="en-US" sz="1400" i="1" dirty="0">
                <a:solidFill>
                  <a:srgbClr val="FFFFFF"/>
                </a:solidFill>
                <a:latin typeface="Garamond" panose="02020404030301010803" pitchFamily="18" charset="0"/>
                <a:ea typeface="Baskerville" panose="02020502070401020303" pitchFamily="18" charset="0"/>
              </a:rPr>
              <a:t>igalantomos@uth.gr</a:t>
            </a:r>
            <a:endParaRPr lang="el-GR" sz="1400" i="1" dirty="0">
              <a:solidFill>
                <a:srgbClr val="FFFFFF"/>
              </a:solidFill>
              <a:latin typeface="Garamond" panose="02020404030301010803" pitchFamily="18" charset="0"/>
              <a:ea typeface="Baskerville" panose="02020502070401020303" pitchFamily="18" charset="0"/>
            </a:endParaRPr>
          </a:p>
        </p:txBody>
      </p:sp>
      <p:cxnSp>
        <p:nvCxnSpPr>
          <p:cNvPr id="13" name="Straight Connector 12">
            <a:extLst>
              <a:ext uri="{FF2B5EF4-FFF2-40B4-BE49-F238E27FC236}">
                <a16:creationId xmlns:a16="http://schemas.microsoft.com/office/drawing/2014/main" id="{62F01714-1A39-4194-BD47-8A9960C599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09349" y="4666480"/>
            <a:ext cx="6832499" cy="0"/>
          </a:xfrm>
          <a:prstGeom prst="line">
            <a:avLst/>
          </a:prstGeom>
          <a:ln w="22225">
            <a:solidFill>
              <a:srgbClr val="EAB053"/>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828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Rectangle 3">
            <a:extLst>
              <a:ext uri="{FF2B5EF4-FFF2-40B4-BE49-F238E27FC236}">
                <a16:creationId xmlns:a16="http://schemas.microsoft.com/office/drawing/2014/main" id="{5F7F712D-803D-1F45-A430-212860EB3634}"/>
              </a:ext>
            </a:extLst>
          </p:cNvPr>
          <p:cNvSpPr>
            <a:spLocks noGrp="1" noChangeArrowheads="1"/>
          </p:cNvSpPr>
          <p:nvPr>
            <p:ph type="body" idx="1"/>
          </p:nvPr>
        </p:nvSpPr>
        <p:spPr>
          <a:xfrm>
            <a:off x="1066799" y="844386"/>
            <a:ext cx="10309761" cy="5649913"/>
          </a:xfrm>
        </p:spPr>
        <p:txBody>
          <a:bodyPr>
            <a:normAutofit/>
          </a:bodyPr>
          <a:lstStyle/>
          <a:p>
            <a:pPr algn="just">
              <a:lnSpc>
                <a:spcPct val="80000"/>
              </a:lnSpc>
            </a:pPr>
            <a:r>
              <a:rPr lang="el-GR" altLang="el-GR" sz="2800" dirty="0">
                <a:latin typeface="Garamond" panose="02020404030301010803" pitchFamily="18" charset="0"/>
              </a:rPr>
              <a:t>Αν και ο </a:t>
            </a:r>
            <a:r>
              <a:rPr lang="en-US" altLang="el-GR" sz="2800" dirty="0">
                <a:latin typeface="Garamond" panose="02020404030301010803" pitchFamily="18" charset="0"/>
              </a:rPr>
              <a:t>Chomsky</a:t>
            </a:r>
            <a:r>
              <a:rPr lang="el-GR" altLang="el-GR" sz="2800" dirty="0">
                <a:latin typeface="Garamond" panose="02020404030301010803" pitchFamily="18" charset="0"/>
              </a:rPr>
              <a:t> δεν αναφέρθηκε στον τρόπο με τον οποίο η Καθολική Γραμματική ασκεί επιρροή στην εκμάθηση μιας ξένης γλώσσας, εντούτοις ορισμένοι ερευνητές πιστεύουν ότι αποτελεί ένα πολλά υποσχόμενο θεωρητικό πλαίσιο που μπορεί να συμβάλει στην κατανόηση της σχετικής διαδικασίας, ενώ κάποιοι άλλοι πιστεύουν ότι έχει εφαρμογή σε μεγαλύτερους ηλικιακά διδασκόμενους που έχουν περάσει την περίοδο της κρίσιμης ηλικίας (</a:t>
            </a:r>
            <a:r>
              <a:rPr lang="en-US" altLang="el-GR" sz="2800" dirty="0" err="1">
                <a:latin typeface="Garamond" panose="02020404030301010803" pitchFamily="18" charset="0"/>
              </a:rPr>
              <a:t>Lightbown</a:t>
            </a:r>
            <a:r>
              <a:rPr lang="el-GR" altLang="el-GR" sz="2800" dirty="0">
                <a:latin typeface="Garamond" panose="02020404030301010803" pitchFamily="18" charset="0"/>
              </a:rPr>
              <a:t> &amp; </a:t>
            </a:r>
            <a:r>
              <a:rPr lang="en-US" altLang="el-GR" sz="2800" dirty="0">
                <a:latin typeface="Garamond" panose="02020404030301010803" pitchFamily="18" charset="0"/>
              </a:rPr>
              <a:t>Spada</a:t>
            </a:r>
            <a:r>
              <a:rPr lang="el-GR" altLang="el-GR" sz="2800" dirty="0">
                <a:latin typeface="Garamond" panose="02020404030301010803" pitchFamily="18" charset="0"/>
              </a:rPr>
              <a:t>, 1999).</a:t>
            </a:r>
            <a:endParaRPr lang="en-US" altLang="el-GR" sz="2800" dirty="0">
              <a:latin typeface="Garamond" panose="02020404030301010803" pitchFamily="18" charset="0"/>
            </a:endParaRPr>
          </a:p>
          <a:p>
            <a:pPr algn="just">
              <a:lnSpc>
                <a:spcPct val="80000"/>
              </a:lnSpc>
            </a:pPr>
            <a:r>
              <a:rPr lang="el-GR" altLang="el-GR" sz="2800" dirty="0">
                <a:latin typeface="Garamond" panose="02020404030301010803" pitchFamily="18" charset="0"/>
              </a:rPr>
              <a:t>Σύμφωνα με τη </a:t>
            </a:r>
            <a:r>
              <a:rPr lang="en-US" altLang="el-GR" sz="2800" dirty="0">
                <a:latin typeface="Garamond" panose="02020404030301010803" pitchFamily="18" charset="0"/>
              </a:rPr>
              <a:t>Saville</a:t>
            </a:r>
            <a:r>
              <a:rPr lang="el-GR" altLang="el-GR" sz="2800" dirty="0">
                <a:latin typeface="Garamond" panose="02020404030301010803" pitchFamily="18" charset="0"/>
              </a:rPr>
              <a:t>-</a:t>
            </a:r>
            <a:r>
              <a:rPr lang="en-US" altLang="el-GR" sz="2800" dirty="0" err="1">
                <a:latin typeface="Garamond" panose="02020404030301010803" pitchFamily="18" charset="0"/>
              </a:rPr>
              <a:t>Troike</a:t>
            </a:r>
            <a:r>
              <a:rPr lang="el-GR" altLang="el-GR" sz="2800" dirty="0">
                <a:latin typeface="Garamond" panose="02020404030301010803" pitchFamily="18" charset="0"/>
              </a:rPr>
              <a:t> (2006) οι θεωρητικοί που επιχειρούν να αποδείξουν την </a:t>
            </a:r>
            <a:r>
              <a:rPr lang="el-GR" altLang="el-GR" sz="2800" dirty="0" err="1">
                <a:latin typeface="Garamond" panose="02020404030301010803" pitchFamily="18" charset="0"/>
              </a:rPr>
              <a:t>εφαρμοσιμότητα</a:t>
            </a:r>
            <a:r>
              <a:rPr lang="el-GR" altLang="el-GR" sz="2800" dirty="0">
                <a:latin typeface="Garamond" panose="02020404030301010803" pitchFamily="18" charset="0"/>
              </a:rPr>
              <a:t> της Καθολικής Γραμματικής στον τομέα της εκμάθησης μιας ξένης γλώσσας επικεντρώνουν το ενδιαφέρον τους στα </a:t>
            </a:r>
            <a:r>
              <a:rPr lang="el-GR" altLang="el-GR" sz="2800" b="1" dirty="0">
                <a:solidFill>
                  <a:srgbClr val="FF0000"/>
                </a:solidFill>
                <a:latin typeface="Garamond" panose="02020404030301010803" pitchFamily="18" charset="0"/>
              </a:rPr>
              <a:t>αρχικά στάδια</a:t>
            </a:r>
            <a:r>
              <a:rPr lang="el-GR" altLang="el-GR" sz="2800" dirty="0">
                <a:latin typeface="Garamond" panose="02020404030301010803" pitchFamily="18" charset="0"/>
              </a:rPr>
              <a:t> (</a:t>
            </a:r>
            <a:r>
              <a:rPr lang="en-US" altLang="el-GR" sz="2800" dirty="0">
                <a:latin typeface="Garamond" panose="02020404030301010803" pitchFamily="18" charset="0"/>
              </a:rPr>
              <a:t>initial stages</a:t>
            </a:r>
            <a:r>
              <a:rPr lang="el-GR" altLang="el-GR" sz="2800" dirty="0">
                <a:latin typeface="Garamond" panose="02020404030301010803" pitchFamily="18" charset="0"/>
              </a:rPr>
              <a:t>) ενασχόλησης με μια ξένη γλώσσα, στη φύση και την ανάπτυξη της </a:t>
            </a:r>
            <a:r>
              <a:rPr lang="el-GR" altLang="el-GR" sz="2800" b="1" dirty="0" err="1">
                <a:solidFill>
                  <a:srgbClr val="FF0000"/>
                </a:solidFill>
                <a:latin typeface="Garamond" panose="02020404030301010803" pitchFamily="18" charset="0"/>
              </a:rPr>
              <a:t>διαγλ</a:t>
            </a:r>
            <a:r>
              <a:rPr lang="en-US" altLang="el-GR" sz="2800" b="1" dirty="0" err="1">
                <a:solidFill>
                  <a:srgbClr val="FF0000"/>
                </a:solidFill>
                <a:latin typeface="Garamond" panose="02020404030301010803" pitchFamily="18" charset="0"/>
              </a:rPr>
              <a:t>ώ</a:t>
            </a:r>
            <a:r>
              <a:rPr lang="el-GR" altLang="el-GR" sz="2800" b="1" dirty="0" err="1">
                <a:solidFill>
                  <a:srgbClr val="FF0000"/>
                </a:solidFill>
                <a:latin typeface="Garamond" panose="02020404030301010803" pitchFamily="18" charset="0"/>
              </a:rPr>
              <a:t>σσας</a:t>
            </a:r>
            <a:r>
              <a:rPr lang="el-GR" altLang="el-GR" sz="2800" dirty="0">
                <a:latin typeface="Garamond" panose="02020404030301010803" pitchFamily="18" charset="0"/>
              </a:rPr>
              <a:t> (</a:t>
            </a:r>
            <a:r>
              <a:rPr lang="el-GR" altLang="el-GR" sz="2800" dirty="0" err="1">
                <a:latin typeface="Garamond" panose="02020404030301010803" pitchFamily="18" charset="0"/>
              </a:rPr>
              <a:t>interlanguage</a:t>
            </a:r>
            <a:r>
              <a:rPr lang="el-GR" altLang="el-GR" sz="2800" dirty="0">
                <a:latin typeface="Garamond" panose="02020404030301010803" pitchFamily="18" charset="0"/>
              </a:rPr>
              <a:t>) καθώς και στην </a:t>
            </a:r>
            <a:r>
              <a:rPr lang="el-GR" altLang="el-GR" sz="2800" b="1" dirty="0">
                <a:solidFill>
                  <a:srgbClr val="FF0000"/>
                </a:solidFill>
                <a:latin typeface="Garamond" panose="02020404030301010803" pitchFamily="18" charset="0"/>
              </a:rPr>
              <a:t>τελική κατάσταση</a:t>
            </a:r>
            <a:r>
              <a:rPr lang="el-GR" altLang="el-GR" sz="2800" dirty="0">
                <a:latin typeface="Garamond" panose="02020404030301010803" pitchFamily="18" charset="0"/>
              </a:rPr>
              <a:t> (</a:t>
            </a:r>
            <a:r>
              <a:rPr lang="el-GR" altLang="el-GR" sz="2800" dirty="0" err="1">
                <a:latin typeface="Garamond" panose="02020404030301010803" pitchFamily="18" charset="0"/>
              </a:rPr>
              <a:t>final</a:t>
            </a:r>
            <a:r>
              <a:rPr lang="el-GR" altLang="el-GR" sz="2800" dirty="0">
                <a:latin typeface="Garamond" panose="02020404030301010803" pitchFamily="18" charset="0"/>
              </a:rPr>
              <a:t> </a:t>
            </a:r>
            <a:r>
              <a:rPr lang="el-GR" altLang="el-GR" sz="2800" dirty="0" err="1">
                <a:latin typeface="Garamond" panose="02020404030301010803" pitchFamily="18" charset="0"/>
              </a:rPr>
              <a:t>state</a:t>
            </a:r>
            <a:r>
              <a:rPr lang="el-GR" altLang="el-GR" sz="2800" dirty="0">
                <a:latin typeface="Garamond" panose="02020404030301010803" pitchFamily="18" charset="0"/>
              </a:rPr>
              <a:t>). </a:t>
            </a:r>
          </a:p>
        </p:txBody>
      </p:sp>
    </p:spTree>
    <p:extLst>
      <p:ext uri="{BB962C8B-B14F-4D97-AF65-F5344CB8AC3E}">
        <p14:creationId xmlns:p14="http://schemas.microsoft.com/office/powerpoint/2010/main" val="1043105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1" name="Rectangle 3">
            <a:extLst>
              <a:ext uri="{FF2B5EF4-FFF2-40B4-BE49-F238E27FC236}">
                <a16:creationId xmlns:a16="http://schemas.microsoft.com/office/drawing/2014/main" id="{4CC3A324-F250-414C-B8C6-7003BC75EB6B}"/>
              </a:ext>
            </a:extLst>
          </p:cNvPr>
          <p:cNvSpPr>
            <a:spLocks noGrp="1" noChangeArrowheads="1"/>
          </p:cNvSpPr>
          <p:nvPr>
            <p:ph type="body" idx="1"/>
          </p:nvPr>
        </p:nvSpPr>
        <p:spPr>
          <a:xfrm>
            <a:off x="1066799" y="856075"/>
            <a:ext cx="10274135" cy="5721350"/>
          </a:xfrm>
        </p:spPr>
        <p:txBody>
          <a:bodyPr>
            <a:normAutofit/>
          </a:bodyPr>
          <a:lstStyle/>
          <a:p>
            <a:pPr algn="just"/>
            <a:r>
              <a:rPr lang="el-GR" altLang="el-GR" sz="3200" dirty="0">
                <a:latin typeface="Garamond" panose="02020404030301010803" pitchFamily="18" charset="0"/>
              </a:rPr>
              <a:t>Όσον αφορά στην </a:t>
            </a:r>
            <a:r>
              <a:rPr lang="el-GR" altLang="el-GR" sz="3200" b="1" u="sng" dirty="0">
                <a:latin typeface="Garamond" panose="02020404030301010803" pitchFamily="18" charset="0"/>
              </a:rPr>
              <a:t>πρώτη παράμετρο</a:t>
            </a:r>
            <a:r>
              <a:rPr lang="el-GR" altLang="el-GR" sz="3200" dirty="0">
                <a:latin typeface="Garamond" panose="02020404030301010803" pitchFamily="18" charset="0"/>
              </a:rPr>
              <a:t>, θεωρείται βέβαιο ότι ένας διδασκόμενος θα μεταφέρει γλωσσικά στοιχεία της μητρικής του γλώσσας στην ξένη ανάλογα με τις συνθήκες εκμάθησης και το κατά πόσο οι δύο γλώσσες διαθέτουν παρόμοιες δομές. </a:t>
            </a:r>
            <a:endParaRPr lang="en-US" altLang="el-GR" sz="3200" dirty="0">
              <a:latin typeface="Garamond" panose="02020404030301010803" pitchFamily="18" charset="0"/>
            </a:endParaRPr>
          </a:p>
          <a:p>
            <a:pPr algn="just"/>
            <a:r>
              <a:rPr lang="el-GR" altLang="el-GR" sz="3200" dirty="0">
                <a:latin typeface="Garamond" panose="02020404030301010803" pitchFamily="18" charset="0"/>
              </a:rPr>
              <a:t>Έτσι, όταν μια παραμετρική ποικιλία για έναν κανόνα είναι κοινή και στα δύο γλωσσικά συστήματα τότε είναι αρκετά πιθανή μια </a:t>
            </a:r>
            <a:r>
              <a:rPr lang="el-GR" altLang="el-GR" sz="3200" i="1" dirty="0">
                <a:solidFill>
                  <a:srgbClr val="FF0000"/>
                </a:solidFill>
                <a:latin typeface="Garamond" panose="02020404030301010803" pitchFamily="18" charset="0"/>
              </a:rPr>
              <a:t>θετική μεταφορά</a:t>
            </a:r>
            <a:r>
              <a:rPr lang="el-GR" altLang="el-GR" sz="3200" dirty="0">
                <a:solidFill>
                  <a:srgbClr val="FF0000"/>
                </a:solidFill>
                <a:latin typeface="Garamond" panose="02020404030301010803" pitchFamily="18" charset="0"/>
              </a:rPr>
              <a:t> </a:t>
            </a:r>
            <a:r>
              <a:rPr lang="el-GR" altLang="el-GR" sz="3200" dirty="0">
                <a:latin typeface="Garamond" panose="02020404030301010803" pitchFamily="18" charset="0"/>
              </a:rPr>
              <a:t>(</a:t>
            </a:r>
            <a:r>
              <a:rPr lang="el-GR" altLang="el-GR" sz="3200" dirty="0" err="1">
                <a:latin typeface="Garamond" panose="02020404030301010803" pitchFamily="18" charset="0"/>
              </a:rPr>
              <a:t>positive</a:t>
            </a:r>
            <a:r>
              <a:rPr lang="el-GR" altLang="el-GR" sz="3200" dirty="0">
                <a:latin typeface="Garamond" panose="02020404030301010803" pitchFamily="18" charset="0"/>
              </a:rPr>
              <a:t> </a:t>
            </a:r>
            <a:r>
              <a:rPr lang="el-GR" altLang="el-GR" sz="3200" dirty="0" err="1">
                <a:latin typeface="Garamond" panose="02020404030301010803" pitchFamily="18" charset="0"/>
              </a:rPr>
              <a:t>transfer</a:t>
            </a:r>
            <a:r>
              <a:rPr lang="el-GR" altLang="el-GR" sz="3200" dirty="0">
                <a:latin typeface="Garamond" panose="02020404030301010803" pitchFamily="18" charset="0"/>
              </a:rPr>
              <a:t>), ενώ το αντίθετο θα συμβεί (</a:t>
            </a:r>
            <a:r>
              <a:rPr lang="el-GR" altLang="el-GR" sz="3200" i="1" dirty="0">
                <a:solidFill>
                  <a:srgbClr val="FF0000"/>
                </a:solidFill>
                <a:latin typeface="Garamond" panose="02020404030301010803" pitchFamily="18" charset="0"/>
              </a:rPr>
              <a:t>αρνητική μεταφορά/παρεμβολή</a:t>
            </a:r>
            <a:r>
              <a:rPr lang="el-GR" altLang="el-GR" sz="3200" dirty="0">
                <a:latin typeface="Garamond" panose="02020404030301010803" pitchFamily="18" charset="0"/>
              </a:rPr>
              <a:t>) όταν οι δύο γλώσσες διαφέρουν. </a:t>
            </a:r>
          </a:p>
        </p:txBody>
      </p:sp>
    </p:spTree>
    <p:extLst>
      <p:ext uri="{BB962C8B-B14F-4D97-AF65-F5344CB8AC3E}">
        <p14:creationId xmlns:p14="http://schemas.microsoft.com/office/powerpoint/2010/main" val="1860289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a:extLst>
              <a:ext uri="{FF2B5EF4-FFF2-40B4-BE49-F238E27FC236}">
                <a16:creationId xmlns:a16="http://schemas.microsoft.com/office/drawing/2014/main" id="{48FBADE2-B349-A04B-939E-CE231FD2EA66}"/>
              </a:ext>
            </a:extLst>
          </p:cNvPr>
          <p:cNvSpPr>
            <a:spLocks noGrp="1" noChangeArrowheads="1"/>
          </p:cNvSpPr>
          <p:nvPr>
            <p:ph type="body" idx="1"/>
          </p:nvPr>
        </p:nvSpPr>
        <p:spPr>
          <a:xfrm>
            <a:off x="1019297" y="858034"/>
            <a:ext cx="10392889" cy="5576888"/>
          </a:xfrm>
        </p:spPr>
        <p:txBody>
          <a:bodyPr>
            <a:noAutofit/>
          </a:bodyPr>
          <a:lstStyle/>
          <a:p>
            <a:pPr marL="0" indent="0" algn="just">
              <a:lnSpc>
                <a:spcPct val="100000"/>
              </a:lnSpc>
              <a:spcBef>
                <a:spcPts val="0"/>
              </a:spcBef>
              <a:spcAft>
                <a:spcPts val="0"/>
              </a:spcAft>
              <a:buNone/>
            </a:pPr>
            <a:r>
              <a:rPr lang="el-GR" altLang="el-GR" sz="2400" dirty="0">
                <a:latin typeface="Garamond" panose="02020404030301010803" pitchFamily="18" charset="0"/>
              </a:rPr>
              <a:t>Αναφορικά με τη </a:t>
            </a:r>
            <a:r>
              <a:rPr lang="el-GR" altLang="el-GR" sz="2400" b="1" dirty="0" err="1">
                <a:latin typeface="Garamond" panose="02020404030301010803" pitchFamily="18" charset="0"/>
              </a:rPr>
              <a:t>διαγλώσσα</a:t>
            </a:r>
            <a:r>
              <a:rPr lang="el-GR" altLang="el-GR" sz="2400" dirty="0">
                <a:latin typeface="Garamond" panose="02020404030301010803" pitchFamily="18" charset="0"/>
              </a:rPr>
              <a:t>, η διαδικασία ανάπτυξής της αποτελεί στην ουσία τον επανακαθορισμό των παραμετρικών ποικιλιών λαμβάνοντας υπόψη την έκθεση στο γλωσσικό προϊόν της ξένης γλώσσας. </a:t>
            </a:r>
          </a:p>
          <a:p>
            <a:pPr marL="0" indent="0" algn="just">
              <a:lnSpc>
                <a:spcPct val="100000"/>
              </a:lnSpc>
              <a:spcBef>
                <a:spcPts val="0"/>
              </a:spcBef>
              <a:spcAft>
                <a:spcPts val="0"/>
              </a:spcAft>
              <a:buNone/>
            </a:pPr>
            <a:endParaRPr lang="el-GR" altLang="el-GR" sz="2400" dirty="0">
              <a:latin typeface="Garamond" panose="02020404030301010803" pitchFamily="18" charset="0"/>
            </a:endParaRPr>
          </a:p>
          <a:p>
            <a:pPr marL="0" indent="0" algn="just">
              <a:lnSpc>
                <a:spcPct val="100000"/>
              </a:lnSpc>
              <a:spcBef>
                <a:spcPts val="0"/>
              </a:spcBef>
              <a:spcAft>
                <a:spcPts val="0"/>
              </a:spcAft>
              <a:buNone/>
            </a:pPr>
            <a:r>
              <a:rPr lang="el-GR" sz="2400" dirty="0">
                <a:solidFill>
                  <a:srgbClr val="000000"/>
                </a:solidFill>
                <a:effectLst/>
                <a:latin typeface="Garamond" panose="02020404030301010803" pitchFamily="18" charset="0"/>
                <a:ea typeface="Times New Roman" panose="02020603050405020304" pitchFamily="18" charset="0"/>
              </a:rPr>
              <a:t>Το γεγονός ότι η γλώσσα του διδασκομένου αντιμετωπίζεται ως ανεξάρτητη από τη Γ1, αλλά και από τη Γ2, ως ένα σύστημα με τη δική του μοναδική δομή που </a:t>
            </a:r>
            <a:r>
              <a:rPr lang="el-GR" sz="2400" dirty="0" err="1">
                <a:solidFill>
                  <a:srgbClr val="000000"/>
                </a:solidFill>
                <a:effectLst/>
                <a:latin typeface="Garamond" panose="02020404030301010803" pitchFamily="18" charset="0"/>
                <a:ea typeface="Times New Roman" panose="02020603050405020304" pitchFamily="18" charset="0"/>
              </a:rPr>
              <a:t>διέπεται</a:t>
            </a:r>
            <a:r>
              <a:rPr lang="el-GR" sz="2400" dirty="0">
                <a:solidFill>
                  <a:srgbClr val="000000"/>
                </a:solidFill>
                <a:effectLst/>
                <a:latin typeface="Garamond" panose="02020404030301010803" pitchFamily="18" charset="0"/>
                <a:ea typeface="Times New Roman" panose="02020603050405020304" pitchFamily="18" charset="0"/>
              </a:rPr>
              <a:t> από τις δικές του κανονικότητες, οδήγησε στη δημιουργία του όρου </a:t>
            </a:r>
            <a:r>
              <a:rPr lang="el-GR" sz="2400" i="1" dirty="0" err="1">
                <a:solidFill>
                  <a:srgbClr val="000000"/>
                </a:solidFill>
                <a:effectLst/>
                <a:latin typeface="Garamond" panose="02020404030301010803" pitchFamily="18" charset="0"/>
                <a:ea typeface="Times New Roman" panose="02020603050405020304" pitchFamily="18" charset="0"/>
              </a:rPr>
              <a:t>διαγλώσσα</a:t>
            </a:r>
            <a:r>
              <a:rPr lang="el-GR" sz="2400" dirty="0">
                <a:solidFill>
                  <a:srgbClr val="000000"/>
                </a:solidFill>
                <a:effectLst/>
                <a:latin typeface="Garamond" panose="02020404030301010803" pitchFamily="18" charset="0"/>
                <a:ea typeface="Times New Roman" panose="02020603050405020304" pitchFamily="18" charset="0"/>
              </a:rPr>
              <a:t> (</a:t>
            </a:r>
            <a:r>
              <a:rPr lang="en-US" sz="2400" dirty="0">
                <a:solidFill>
                  <a:srgbClr val="000000"/>
                </a:solidFill>
                <a:effectLst/>
                <a:latin typeface="Garamond" panose="02020404030301010803" pitchFamily="18" charset="0"/>
                <a:ea typeface="Times New Roman" panose="02020603050405020304" pitchFamily="18" charset="0"/>
              </a:rPr>
              <a:t>interlanguage</a:t>
            </a:r>
            <a:r>
              <a:rPr lang="el-GR" sz="2400" dirty="0">
                <a:solidFill>
                  <a:srgbClr val="000000"/>
                </a:solidFill>
                <a:effectLst/>
                <a:latin typeface="Garamond" panose="02020404030301010803" pitchFamily="18" charset="0"/>
                <a:ea typeface="Times New Roman" panose="02020603050405020304" pitchFamily="18" charset="0"/>
              </a:rPr>
              <a:t>) από τον </a:t>
            </a:r>
            <a:r>
              <a:rPr lang="en-US" sz="2400" dirty="0" err="1">
                <a:solidFill>
                  <a:srgbClr val="000000"/>
                </a:solidFill>
                <a:effectLst/>
                <a:latin typeface="Garamond" panose="02020404030301010803" pitchFamily="18" charset="0"/>
                <a:ea typeface="Times New Roman" panose="02020603050405020304" pitchFamily="18" charset="0"/>
              </a:rPr>
              <a:t>Selinker</a:t>
            </a:r>
            <a:r>
              <a:rPr lang="el-GR" sz="2400" dirty="0">
                <a:solidFill>
                  <a:srgbClr val="000000"/>
                </a:solidFill>
                <a:effectLst/>
                <a:latin typeface="Garamond" panose="02020404030301010803" pitchFamily="18" charset="0"/>
                <a:ea typeface="Times New Roman" panose="02020603050405020304" pitchFamily="18" charset="0"/>
              </a:rPr>
              <a:t> (1972). </a:t>
            </a:r>
          </a:p>
          <a:p>
            <a:pPr marL="0" indent="0" algn="just">
              <a:lnSpc>
                <a:spcPct val="100000"/>
              </a:lnSpc>
              <a:spcBef>
                <a:spcPts val="0"/>
              </a:spcBef>
              <a:spcAft>
                <a:spcPts val="0"/>
              </a:spcAft>
              <a:buNone/>
            </a:pPr>
            <a:r>
              <a:rPr lang="el-GR" sz="2400" dirty="0">
                <a:solidFill>
                  <a:srgbClr val="000000"/>
                </a:solidFill>
                <a:effectLst/>
                <a:latin typeface="Garamond" panose="02020404030301010803" pitchFamily="18" charset="0"/>
                <a:ea typeface="Times New Roman" panose="02020603050405020304" pitchFamily="18" charset="0"/>
              </a:rPr>
              <a:t>Σύμφωνα με τον </a:t>
            </a:r>
            <a:r>
              <a:rPr lang="en-US" sz="2400" dirty="0" err="1">
                <a:solidFill>
                  <a:srgbClr val="000000"/>
                </a:solidFill>
                <a:effectLst/>
                <a:latin typeface="Garamond" panose="02020404030301010803" pitchFamily="18" charset="0"/>
                <a:ea typeface="Times New Roman" panose="02020603050405020304" pitchFamily="18" charset="0"/>
              </a:rPr>
              <a:t>Selinker</a:t>
            </a:r>
            <a:r>
              <a:rPr lang="el-GR" sz="2400" dirty="0">
                <a:solidFill>
                  <a:srgbClr val="000000"/>
                </a:solidFill>
                <a:effectLst/>
                <a:latin typeface="Garamond" panose="02020404030301010803" pitchFamily="18" charset="0"/>
                <a:ea typeface="Times New Roman" panose="02020603050405020304" pitchFamily="18" charset="0"/>
              </a:rPr>
              <a:t> (</a:t>
            </a:r>
            <a:r>
              <a:rPr lang="el-GR" sz="2400" dirty="0" err="1">
                <a:solidFill>
                  <a:srgbClr val="000000"/>
                </a:solidFill>
                <a:effectLst/>
                <a:latin typeface="Garamond" panose="02020404030301010803" pitchFamily="18" charset="0"/>
                <a:ea typeface="Times New Roman" panose="02020603050405020304" pitchFamily="18" charset="0"/>
              </a:rPr>
              <a:t>ό.π</a:t>
            </a:r>
            <a:r>
              <a:rPr lang="el-GR" sz="2400" dirty="0">
                <a:solidFill>
                  <a:srgbClr val="000000"/>
                </a:solidFill>
                <a:effectLst/>
                <a:latin typeface="Garamond" panose="02020404030301010803" pitchFamily="18" charset="0"/>
                <a:ea typeface="Times New Roman" panose="02020603050405020304" pitchFamily="18" charset="0"/>
              </a:rPr>
              <a:t>.) η </a:t>
            </a:r>
            <a:r>
              <a:rPr lang="el-GR" sz="2400" dirty="0" err="1">
                <a:solidFill>
                  <a:srgbClr val="000000"/>
                </a:solidFill>
                <a:effectLst/>
                <a:latin typeface="Garamond" panose="02020404030301010803" pitchFamily="18" charset="0"/>
                <a:ea typeface="Times New Roman" panose="02020603050405020304" pitchFamily="18" charset="0"/>
              </a:rPr>
              <a:t>διαγλώσσα</a:t>
            </a:r>
            <a:r>
              <a:rPr lang="el-GR" sz="2400" dirty="0">
                <a:solidFill>
                  <a:srgbClr val="000000"/>
                </a:solidFill>
                <a:effectLst/>
                <a:latin typeface="Garamond" panose="02020404030301010803" pitchFamily="18" charset="0"/>
                <a:ea typeface="Times New Roman" panose="02020603050405020304" pitchFamily="18" charset="0"/>
              </a:rPr>
              <a:t> ορίζεται ως «ένα ξεχωριστό γλωσσικό σύστημα που βασίζεται σε παρατηρούμενες εξερχόμενες πληροφορίες και οι οποίες προκύπτουν από την επιχειρούμενη παραγωγή [εκ μέρους] του διδασκομένου ενός κανόνα της γλώσσας-στόχου» (</a:t>
            </a:r>
            <a:r>
              <a:rPr lang="el-GR" sz="2400" dirty="0" err="1">
                <a:solidFill>
                  <a:srgbClr val="000000"/>
                </a:solidFill>
                <a:effectLst/>
                <a:latin typeface="Garamond" panose="02020404030301010803" pitchFamily="18" charset="0"/>
                <a:ea typeface="Times New Roman" panose="02020603050405020304" pitchFamily="18" charset="0"/>
              </a:rPr>
              <a:t>ό.π</a:t>
            </a:r>
            <a:r>
              <a:rPr lang="el-GR" sz="2400" dirty="0">
                <a:solidFill>
                  <a:srgbClr val="000000"/>
                </a:solidFill>
                <a:effectLst/>
                <a:latin typeface="Garamond" panose="02020404030301010803" pitchFamily="18" charset="0"/>
                <a:ea typeface="Times New Roman" panose="02020603050405020304" pitchFamily="18" charset="0"/>
              </a:rPr>
              <a:t>., 214). </a:t>
            </a:r>
          </a:p>
          <a:p>
            <a:pPr marL="0" indent="0" algn="just">
              <a:lnSpc>
                <a:spcPct val="100000"/>
              </a:lnSpc>
              <a:spcBef>
                <a:spcPts val="0"/>
              </a:spcBef>
              <a:spcAft>
                <a:spcPts val="0"/>
              </a:spcAft>
              <a:buNone/>
            </a:pPr>
            <a:r>
              <a:rPr lang="el-GR" sz="2400" dirty="0">
                <a:solidFill>
                  <a:srgbClr val="000000"/>
                </a:solidFill>
                <a:effectLst/>
                <a:latin typeface="Garamond" panose="02020404030301010803" pitchFamily="18" charset="0"/>
                <a:ea typeface="Times New Roman" panose="02020603050405020304" pitchFamily="18" charset="0"/>
              </a:rPr>
              <a:t>Με άλλα λόγια, </a:t>
            </a:r>
            <a:r>
              <a:rPr lang="el-GR" sz="2400" b="1" dirty="0">
                <a:solidFill>
                  <a:srgbClr val="000000"/>
                </a:solidFill>
                <a:effectLst/>
                <a:latin typeface="Garamond" panose="02020404030301010803" pitchFamily="18" charset="0"/>
                <a:ea typeface="Times New Roman" panose="02020603050405020304" pitchFamily="18" charset="0"/>
              </a:rPr>
              <a:t>οι διδασκόμενοι διαμορφώνουν ένα μεταβατικό γλωσσικό σύστημα που μερικώς βασίζεται στη Γ1 τους, αλλά είναι διαφορετικό τόσο από αυτή (ενν. τη Γ1) όσο και από τον δεύτερο κώδικα επικοινωνίας </a:t>
            </a:r>
            <a:r>
              <a:rPr lang="el-GR" sz="2400" dirty="0">
                <a:solidFill>
                  <a:srgbClr val="000000"/>
                </a:solidFill>
                <a:effectLst/>
                <a:latin typeface="Garamond" panose="02020404030301010803" pitchFamily="18" charset="0"/>
                <a:ea typeface="Times New Roman" panose="02020603050405020304" pitchFamily="18" charset="0"/>
              </a:rPr>
              <a:t>(</a:t>
            </a:r>
            <a:r>
              <a:rPr lang="en-US" sz="2400" dirty="0">
                <a:solidFill>
                  <a:srgbClr val="000000"/>
                </a:solidFill>
                <a:effectLst/>
                <a:latin typeface="Garamond" panose="02020404030301010803" pitchFamily="18" charset="0"/>
                <a:ea typeface="Times New Roman" panose="02020603050405020304" pitchFamily="18" charset="0"/>
              </a:rPr>
              <a:t>Ellis</a:t>
            </a:r>
            <a:r>
              <a:rPr lang="el-GR" sz="2400" dirty="0">
                <a:solidFill>
                  <a:srgbClr val="000000"/>
                </a:solidFill>
                <a:effectLst/>
                <a:latin typeface="Garamond" panose="02020404030301010803" pitchFamily="18" charset="0"/>
                <a:ea typeface="Times New Roman" panose="02020603050405020304" pitchFamily="18" charset="0"/>
              </a:rPr>
              <a:t>, 1997). </a:t>
            </a:r>
            <a:endParaRPr lang="el-GR" sz="2400" dirty="0">
              <a:effectLst/>
              <a:latin typeface="Garamond" panose="02020404030301010803" pitchFamily="18" charset="0"/>
              <a:ea typeface="Times New Roman" panose="02020603050405020304" pitchFamily="18" charset="0"/>
            </a:endParaRPr>
          </a:p>
          <a:p>
            <a:pPr marL="381000" indent="-381000" algn="just">
              <a:lnSpc>
                <a:spcPct val="80000"/>
              </a:lnSpc>
            </a:pPr>
            <a:endParaRPr lang="en-US" altLang="el-GR" sz="2300" dirty="0">
              <a:latin typeface="Garamond" panose="02020404030301010803" pitchFamily="18" charset="0"/>
            </a:endParaRPr>
          </a:p>
        </p:txBody>
      </p:sp>
    </p:spTree>
    <p:extLst>
      <p:ext uri="{BB962C8B-B14F-4D97-AF65-F5344CB8AC3E}">
        <p14:creationId xmlns:p14="http://schemas.microsoft.com/office/powerpoint/2010/main" val="2314615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A050DDE-9D8B-7248-B664-86528DD2A459}"/>
              </a:ext>
            </a:extLst>
          </p:cNvPr>
          <p:cNvSpPr>
            <a:spLocks noGrp="1"/>
          </p:cNvSpPr>
          <p:nvPr>
            <p:ph idx="1"/>
          </p:nvPr>
        </p:nvSpPr>
        <p:spPr>
          <a:xfrm>
            <a:off x="1024128" y="843148"/>
            <a:ext cx="10328682" cy="5466212"/>
          </a:xfrm>
        </p:spPr>
        <p:txBody>
          <a:bodyPr>
            <a:normAutofit/>
          </a:bodyPr>
          <a:lstStyle/>
          <a:p>
            <a:pPr marL="0" indent="0" algn="just">
              <a:lnSpc>
                <a:spcPct val="80000"/>
              </a:lnSpc>
              <a:buNone/>
            </a:pPr>
            <a:r>
              <a:rPr lang="el-GR" altLang="el-GR" sz="2400" dirty="0">
                <a:latin typeface="Garamond" panose="02020404030301010803" pitchFamily="18" charset="0"/>
              </a:rPr>
              <a:t>Σχετικά με το </a:t>
            </a:r>
            <a:r>
              <a:rPr lang="el-GR" altLang="el-GR" sz="2400" b="1" dirty="0">
                <a:latin typeface="Garamond" panose="02020404030301010803" pitchFamily="18" charset="0"/>
              </a:rPr>
              <a:t>επίπεδο γλωσσομάθειας</a:t>
            </a:r>
            <a:r>
              <a:rPr lang="el-GR" altLang="el-GR" sz="2400" dirty="0">
                <a:latin typeface="Garamond" panose="02020404030301010803" pitchFamily="18" charset="0"/>
              </a:rPr>
              <a:t>, το οποίο θα πετύχει ένας διδασκόμενος, εξαιτίας της ποικιλίας που παρατηρείται, η Καθολική Γραμματική για να την ερμηνεύσει αποδέχεται πέντε διαφορετικές πιθανότητες. </a:t>
            </a:r>
            <a:endParaRPr lang="en-US" altLang="el-GR" sz="2400" dirty="0">
              <a:latin typeface="Garamond" panose="02020404030301010803" pitchFamily="18" charset="0"/>
            </a:endParaRPr>
          </a:p>
          <a:p>
            <a:pPr marL="381000" indent="-381000" algn="just">
              <a:lnSpc>
                <a:spcPct val="80000"/>
              </a:lnSpc>
              <a:buClr>
                <a:schemeClr val="tx1"/>
              </a:buClr>
              <a:buFontTx/>
              <a:buAutoNum type="arabicPeriod"/>
            </a:pPr>
            <a:r>
              <a:rPr lang="el-GR" altLang="el-GR" sz="2400" dirty="0">
                <a:latin typeface="Garamond" panose="02020404030301010803" pitchFamily="18" charset="0"/>
              </a:rPr>
              <a:t>όλοι οι διδασκόμενοι δεν έχουν τον ίδιο βαθμό πρόσβασης στην Καθολική γραμματική, γεγονός που επηρεάζει την όλη διαδικασία, </a:t>
            </a:r>
            <a:endParaRPr lang="en-US" altLang="el-GR" sz="2400" dirty="0">
              <a:latin typeface="Garamond" panose="02020404030301010803" pitchFamily="18" charset="0"/>
            </a:endParaRPr>
          </a:p>
          <a:p>
            <a:pPr marL="381000" indent="-381000" algn="just">
              <a:lnSpc>
                <a:spcPct val="80000"/>
              </a:lnSpc>
              <a:buClr>
                <a:schemeClr val="tx1"/>
              </a:buClr>
              <a:buFontTx/>
              <a:buAutoNum type="arabicPeriod"/>
            </a:pPr>
            <a:r>
              <a:rPr lang="el-GR" altLang="el-GR" sz="2400" dirty="0">
                <a:latin typeface="Garamond" panose="02020404030301010803" pitchFamily="18" charset="0"/>
              </a:rPr>
              <a:t>οι ποικίλες σχέσεις μεταξύ των γλωσσών διαδραματίζουν ρόλο στο είδος της γλωσσικής μεταφοράς, </a:t>
            </a:r>
            <a:endParaRPr lang="en-US" altLang="el-GR" sz="2400" dirty="0">
              <a:latin typeface="Garamond" panose="02020404030301010803" pitchFamily="18" charset="0"/>
            </a:endParaRPr>
          </a:p>
          <a:p>
            <a:pPr marL="381000" indent="-381000" algn="just">
              <a:lnSpc>
                <a:spcPct val="80000"/>
              </a:lnSpc>
              <a:buClr>
                <a:schemeClr val="tx1"/>
              </a:buClr>
              <a:buFontTx/>
              <a:buAutoNum type="arabicPeriod"/>
            </a:pPr>
            <a:r>
              <a:rPr lang="el-GR" altLang="el-GR" sz="2400" dirty="0">
                <a:latin typeface="Garamond" panose="02020404030301010803" pitchFamily="18" charset="0"/>
              </a:rPr>
              <a:t>ορισμένοι διδασκόμενοι ίσως διαφοροποιηθούν ποιοτικά στην έκθεσή τους στην ξένη γλώσσα, </a:t>
            </a:r>
            <a:endParaRPr lang="en-US" altLang="el-GR" sz="2400" dirty="0">
              <a:latin typeface="Garamond" panose="02020404030301010803" pitchFamily="18" charset="0"/>
            </a:endParaRPr>
          </a:p>
          <a:p>
            <a:pPr marL="381000" indent="-381000" algn="just">
              <a:lnSpc>
                <a:spcPct val="80000"/>
              </a:lnSpc>
              <a:buClr>
                <a:schemeClr val="tx1"/>
              </a:buClr>
              <a:buFontTx/>
              <a:buAutoNum type="arabicPeriod"/>
            </a:pPr>
            <a:r>
              <a:rPr lang="el-GR" altLang="el-GR" sz="2400" dirty="0">
                <a:latin typeface="Garamond" panose="02020404030301010803" pitchFamily="18" charset="0"/>
              </a:rPr>
              <a:t>κάποιοι διδασκόμενοι ίσως αποδειχτούν πιο ευαισθητοποιημένοι απέναντι σε διαφορετικές παραμετρικές ποικιλίες της μητρικής τους γλώσσας και </a:t>
            </a:r>
            <a:endParaRPr lang="en-US" altLang="el-GR" sz="2400" dirty="0">
              <a:latin typeface="Garamond" panose="02020404030301010803" pitchFamily="18" charset="0"/>
            </a:endParaRPr>
          </a:p>
          <a:p>
            <a:pPr marL="381000" indent="-381000" algn="just">
              <a:lnSpc>
                <a:spcPct val="80000"/>
              </a:lnSpc>
              <a:buClr>
                <a:schemeClr val="tx1"/>
              </a:buClr>
              <a:buFontTx/>
              <a:buAutoNum type="arabicPeriod"/>
            </a:pPr>
            <a:r>
              <a:rPr lang="el-GR" altLang="el-GR" sz="2400" dirty="0">
                <a:latin typeface="Garamond" panose="02020404030301010803" pitchFamily="18" charset="0"/>
              </a:rPr>
              <a:t>ορισμένοι διδασκόμενοι ίσως αντιληφθούν με διαφορετικό τρόπο τα χαρακτηριστικά συγκεκριμένων </a:t>
            </a:r>
            <a:r>
              <a:rPr lang="el-GR" altLang="el-GR" sz="2400" i="1" dirty="0">
                <a:latin typeface="Garamond" panose="02020404030301010803" pitchFamily="18" charset="0"/>
              </a:rPr>
              <a:t>λεξικών στοιχείων. </a:t>
            </a:r>
          </a:p>
          <a:p>
            <a:endParaRPr lang="el-GR" dirty="0"/>
          </a:p>
        </p:txBody>
      </p:sp>
    </p:spTree>
    <p:extLst>
      <p:ext uri="{BB962C8B-B14F-4D97-AF65-F5344CB8AC3E}">
        <p14:creationId xmlns:p14="http://schemas.microsoft.com/office/powerpoint/2010/main" val="1517324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F375E288-0ED8-6443-AACF-BDC62F07B389}"/>
              </a:ext>
            </a:extLst>
          </p:cNvPr>
          <p:cNvSpPr>
            <a:spLocks noGrp="1" noChangeArrowheads="1"/>
          </p:cNvSpPr>
          <p:nvPr>
            <p:ph type="title"/>
          </p:nvPr>
        </p:nvSpPr>
        <p:spPr>
          <a:xfrm>
            <a:off x="893500" y="832328"/>
            <a:ext cx="10494936" cy="877719"/>
          </a:xfrm>
          <a:solidFill>
            <a:srgbClr val="0099FF"/>
          </a:solidFill>
        </p:spPr>
        <p:txBody>
          <a:bodyPr>
            <a:normAutofit/>
          </a:bodyPr>
          <a:lstStyle/>
          <a:p>
            <a:pPr algn="r"/>
            <a:r>
              <a:rPr lang="el-GR" altLang="el-GR" sz="3200" b="1" i="1" dirty="0">
                <a:solidFill>
                  <a:schemeClr val="bg1"/>
                </a:solidFill>
                <a:latin typeface="Garamond" panose="02020404030301010803" pitchFamily="18" charset="0"/>
              </a:rPr>
              <a:t>Η </a:t>
            </a:r>
            <a:r>
              <a:rPr lang="el-GR" altLang="el-GR" sz="3200" b="1" i="1" cap="none" dirty="0">
                <a:solidFill>
                  <a:schemeClr val="bg1"/>
                </a:solidFill>
                <a:latin typeface="Garamond" panose="02020404030301010803" pitchFamily="18" charset="0"/>
              </a:rPr>
              <a:t>θεωρία του ελέγχου της γλωσσικής παραγωγής</a:t>
            </a:r>
            <a:endParaRPr lang="el-GR" altLang="el-GR" sz="3200" b="1" i="1" dirty="0">
              <a:solidFill>
                <a:schemeClr val="bg1"/>
              </a:solidFill>
              <a:latin typeface="Garamond" panose="02020404030301010803" pitchFamily="18" charset="0"/>
            </a:endParaRPr>
          </a:p>
        </p:txBody>
      </p:sp>
      <p:sp>
        <p:nvSpPr>
          <p:cNvPr id="293891" name="Rectangle 3">
            <a:extLst>
              <a:ext uri="{FF2B5EF4-FFF2-40B4-BE49-F238E27FC236}">
                <a16:creationId xmlns:a16="http://schemas.microsoft.com/office/drawing/2014/main" id="{E267B224-D615-4B48-85B7-7D65D6E27C60}"/>
              </a:ext>
            </a:extLst>
          </p:cNvPr>
          <p:cNvSpPr>
            <a:spLocks noGrp="1" noChangeArrowheads="1"/>
          </p:cNvSpPr>
          <p:nvPr>
            <p:ph type="body" idx="1"/>
          </p:nvPr>
        </p:nvSpPr>
        <p:spPr>
          <a:xfrm>
            <a:off x="893500" y="2002312"/>
            <a:ext cx="10494936" cy="1607787"/>
          </a:xfrm>
        </p:spPr>
        <p:txBody>
          <a:bodyPr/>
          <a:lstStyle/>
          <a:p>
            <a:pPr algn="just">
              <a:lnSpc>
                <a:spcPct val="90000"/>
              </a:lnSpc>
            </a:pPr>
            <a:r>
              <a:rPr lang="el-GR" altLang="el-GR" dirty="0">
                <a:latin typeface="Garamond" panose="02020404030301010803" pitchFamily="18" charset="0"/>
              </a:rPr>
              <a:t>Η συγκεκριμένη θεωρία είναι η πρώτη που διατυπώθηκε αποκλειστικά για την ερμηνεία της εκμάθησης μιας ξένης γλώσσας. Εισηγητής είναι ο </a:t>
            </a:r>
            <a:r>
              <a:rPr lang="en-US" altLang="el-GR" dirty="0">
                <a:latin typeface="Garamond" panose="02020404030301010803" pitchFamily="18" charset="0"/>
              </a:rPr>
              <a:t>Stephen Krashen.</a:t>
            </a:r>
          </a:p>
          <a:p>
            <a:pPr algn="just">
              <a:lnSpc>
                <a:spcPct val="90000"/>
              </a:lnSpc>
            </a:pPr>
            <a:r>
              <a:rPr lang="el-GR" altLang="el-GR" dirty="0">
                <a:latin typeface="Garamond" panose="02020404030301010803" pitchFamily="18" charset="0"/>
              </a:rPr>
              <a:t>Τα βασικά σημεία της θεωρίας του </a:t>
            </a:r>
            <a:r>
              <a:rPr lang="en-US" altLang="el-GR" dirty="0">
                <a:latin typeface="Garamond" panose="02020404030301010803" pitchFamily="18" charset="0"/>
              </a:rPr>
              <a:t>Krashen</a:t>
            </a:r>
            <a:r>
              <a:rPr lang="el-GR" altLang="el-GR" dirty="0">
                <a:latin typeface="Garamond" panose="02020404030301010803" pitchFamily="18" charset="0"/>
              </a:rPr>
              <a:t> είναι εκπεφρασμένα υπό τη μορφή πέντε υποθέσεων. Αυτές είναι οι ακόλουθες:</a:t>
            </a:r>
          </a:p>
        </p:txBody>
      </p:sp>
      <p:graphicFrame>
        <p:nvGraphicFramePr>
          <p:cNvPr id="4" name="Διάγραμμα 3">
            <a:extLst>
              <a:ext uri="{FF2B5EF4-FFF2-40B4-BE49-F238E27FC236}">
                <a16:creationId xmlns:a16="http://schemas.microsoft.com/office/drawing/2014/main" id="{13BEAE9D-D7BD-4441-9AC5-8356F08948C7}"/>
              </a:ext>
            </a:extLst>
          </p:cNvPr>
          <p:cNvGraphicFramePr/>
          <p:nvPr>
            <p:extLst>
              <p:ext uri="{D42A27DB-BD31-4B8C-83A1-F6EECF244321}">
                <p14:modId xmlns:p14="http://schemas.microsoft.com/office/powerpoint/2010/main" val="2500097267"/>
              </p:ext>
            </p:extLst>
          </p:nvPr>
        </p:nvGraphicFramePr>
        <p:xfrm>
          <a:off x="893500" y="3322122"/>
          <a:ext cx="10494935" cy="3304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5467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5" name="Rectangle 3">
            <a:extLst>
              <a:ext uri="{FF2B5EF4-FFF2-40B4-BE49-F238E27FC236}">
                <a16:creationId xmlns:a16="http://schemas.microsoft.com/office/drawing/2014/main" id="{98BE971F-5713-EA45-81D4-BD690A6FC05E}"/>
              </a:ext>
            </a:extLst>
          </p:cNvPr>
          <p:cNvSpPr>
            <a:spLocks noGrp="1" noChangeArrowheads="1"/>
          </p:cNvSpPr>
          <p:nvPr>
            <p:ph type="body" idx="1"/>
          </p:nvPr>
        </p:nvSpPr>
        <p:spPr>
          <a:xfrm>
            <a:off x="959923" y="856262"/>
            <a:ext cx="10381012" cy="5649913"/>
          </a:xfrm>
        </p:spPr>
        <p:txBody>
          <a:bodyPr>
            <a:normAutofit/>
          </a:bodyPr>
          <a:lstStyle/>
          <a:p>
            <a:pPr algn="just"/>
            <a:r>
              <a:rPr lang="el-GR" altLang="el-GR" sz="3600" b="1" dirty="0">
                <a:latin typeface="Garamond" panose="02020404030301010803" pitchFamily="18" charset="0"/>
              </a:rPr>
              <a:t>Η υπόθεση για την εκμάθηση-κατάκτηση</a:t>
            </a:r>
            <a:r>
              <a:rPr lang="el-GR" altLang="el-GR" sz="3600" dirty="0">
                <a:latin typeface="Garamond" panose="02020404030301010803" pitchFamily="18" charset="0"/>
              </a:rPr>
              <a:t> </a:t>
            </a:r>
            <a:endParaRPr lang="en-US" altLang="el-GR" sz="3600" dirty="0">
              <a:latin typeface="Garamond" panose="02020404030301010803" pitchFamily="18" charset="0"/>
            </a:endParaRPr>
          </a:p>
          <a:p>
            <a:pPr algn="just">
              <a:buFontTx/>
              <a:buNone/>
            </a:pPr>
            <a:r>
              <a:rPr lang="el-GR" altLang="el-GR" sz="3600" i="1" dirty="0">
                <a:latin typeface="Garamond" panose="02020404030301010803" pitchFamily="18" charset="0"/>
              </a:rPr>
              <a:t>(</a:t>
            </a:r>
            <a:r>
              <a:rPr lang="en-US" altLang="el-GR" sz="3600" i="1" dirty="0">
                <a:latin typeface="Garamond" panose="02020404030301010803" pitchFamily="18" charset="0"/>
              </a:rPr>
              <a:t>The Acquisition</a:t>
            </a:r>
            <a:r>
              <a:rPr lang="el-GR" altLang="el-GR" sz="3600" i="1" dirty="0">
                <a:latin typeface="Garamond" panose="02020404030301010803" pitchFamily="18" charset="0"/>
              </a:rPr>
              <a:t>-</a:t>
            </a:r>
            <a:r>
              <a:rPr lang="en-US" altLang="el-GR" sz="3600" i="1" dirty="0">
                <a:latin typeface="Garamond" panose="02020404030301010803" pitchFamily="18" charset="0"/>
              </a:rPr>
              <a:t>Learning Hypothesis</a:t>
            </a:r>
            <a:r>
              <a:rPr lang="el-GR" altLang="el-GR" sz="3600" i="1" dirty="0">
                <a:latin typeface="Garamond" panose="02020404030301010803" pitchFamily="18" charset="0"/>
              </a:rPr>
              <a:t>)</a:t>
            </a:r>
          </a:p>
          <a:p>
            <a:pPr marL="11113" indent="-11113" algn="just">
              <a:buFontTx/>
              <a:buNone/>
            </a:pPr>
            <a:endParaRPr lang="el-GR" altLang="el-GR" sz="3600" dirty="0">
              <a:latin typeface="Garamond" panose="02020404030301010803" pitchFamily="18" charset="0"/>
            </a:endParaRPr>
          </a:p>
          <a:p>
            <a:pPr marL="11113" indent="-11113" algn="just">
              <a:buFontTx/>
              <a:buNone/>
            </a:pPr>
            <a:r>
              <a:rPr lang="el-GR" altLang="el-GR" sz="3600" dirty="0">
                <a:latin typeface="Garamond" panose="02020404030301010803" pitchFamily="18" charset="0"/>
              </a:rPr>
              <a:t>Σύμφωνα με τη συγκεκριμένη υπόθεση η εκμάθηση είναι μια συνειδητή διαδικασία, η οποία λαμβάνει χώρα σε επίσημα περιβάλλοντα, όπως το σχολείο. </a:t>
            </a:r>
          </a:p>
          <a:p>
            <a:pPr marL="11113" indent="-11113" algn="just">
              <a:buFontTx/>
              <a:buNone/>
            </a:pPr>
            <a:r>
              <a:rPr lang="el-GR" altLang="el-GR" sz="3600" dirty="0">
                <a:latin typeface="Garamond" panose="02020404030301010803" pitchFamily="18" charset="0"/>
              </a:rPr>
              <a:t>Από το άλλο μέρος, η κατάκτηση είναι ασυνείδητη και συνδέεται με τον έμφυτο και διαισθητικό τρόπο που το παιδί εσωτερικεύει τη Γ1 (</a:t>
            </a:r>
            <a:r>
              <a:rPr lang="en-US" altLang="el-GR" sz="3600" dirty="0">
                <a:latin typeface="Garamond" panose="02020404030301010803" pitchFamily="18" charset="0"/>
              </a:rPr>
              <a:t>Saville</a:t>
            </a:r>
            <a:r>
              <a:rPr lang="el-GR" altLang="el-GR" sz="3600" dirty="0">
                <a:latin typeface="Garamond" panose="02020404030301010803" pitchFamily="18" charset="0"/>
              </a:rPr>
              <a:t>-</a:t>
            </a:r>
            <a:r>
              <a:rPr lang="en-US" altLang="el-GR" sz="3600" dirty="0" err="1">
                <a:latin typeface="Garamond" panose="02020404030301010803" pitchFamily="18" charset="0"/>
              </a:rPr>
              <a:t>Troike</a:t>
            </a:r>
            <a:r>
              <a:rPr lang="el-GR" altLang="el-GR" sz="3600" dirty="0">
                <a:latin typeface="Garamond" panose="02020404030301010803" pitchFamily="18" charset="0"/>
              </a:rPr>
              <a:t>, 2006).</a:t>
            </a:r>
          </a:p>
        </p:txBody>
      </p:sp>
    </p:spTree>
    <p:extLst>
      <p:ext uri="{BB962C8B-B14F-4D97-AF65-F5344CB8AC3E}">
        <p14:creationId xmlns:p14="http://schemas.microsoft.com/office/powerpoint/2010/main" val="312462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9" name="Rectangle 3">
            <a:extLst>
              <a:ext uri="{FF2B5EF4-FFF2-40B4-BE49-F238E27FC236}">
                <a16:creationId xmlns:a16="http://schemas.microsoft.com/office/drawing/2014/main" id="{3E3D086B-8F9B-5B4C-88F4-75628FEEAF0B}"/>
              </a:ext>
            </a:extLst>
          </p:cNvPr>
          <p:cNvSpPr>
            <a:spLocks noGrp="1" noChangeArrowheads="1"/>
          </p:cNvSpPr>
          <p:nvPr>
            <p:ph type="body" idx="1"/>
          </p:nvPr>
        </p:nvSpPr>
        <p:spPr>
          <a:xfrm>
            <a:off x="1007422" y="858033"/>
            <a:ext cx="10416639" cy="5576888"/>
          </a:xfrm>
        </p:spPr>
        <p:txBody>
          <a:bodyPr>
            <a:normAutofit/>
          </a:bodyPr>
          <a:lstStyle/>
          <a:p>
            <a:pPr marL="457200" indent="-457200" algn="just">
              <a:lnSpc>
                <a:spcPct val="80000"/>
              </a:lnSpc>
              <a:buNone/>
            </a:pPr>
            <a:r>
              <a:rPr lang="el-GR" altLang="el-GR" sz="2400" b="1" dirty="0">
                <a:latin typeface="Garamond" panose="02020404030301010803" pitchFamily="18" charset="0"/>
              </a:rPr>
              <a:t>Η υπόθεση του ελέγχου της γλωσσικής παραγωγής</a:t>
            </a:r>
          </a:p>
          <a:p>
            <a:pPr marL="457200" indent="-457200" algn="just">
              <a:lnSpc>
                <a:spcPct val="80000"/>
              </a:lnSpc>
              <a:buNone/>
            </a:pPr>
            <a:r>
              <a:rPr lang="el-GR" altLang="el-GR" sz="2400" i="1" dirty="0">
                <a:latin typeface="Garamond" panose="02020404030301010803" pitchFamily="18" charset="0"/>
              </a:rPr>
              <a:t>(</a:t>
            </a:r>
            <a:r>
              <a:rPr lang="en-US" altLang="el-GR" sz="2400" i="1" dirty="0">
                <a:latin typeface="Garamond" panose="02020404030301010803" pitchFamily="18" charset="0"/>
              </a:rPr>
              <a:t>The Monitor Hypothesis</a:t>
            </a:r>
            <a:r>
              <a:rPr lang="el-GR" altLang="el-GR" sz="2400" i="1" dirty="0">
                <a:latin typeface="Garamond" panose="02020404030301010803" pitchFamily="18" charset="0"/>
              </a:rPr>
              <a:t>)</a:t>
            </a:r>
          </a:p>
          <a:p>
            <a:pPr marL="457200" indent="-457200" algn="just">
              <a:lnSpc>
                <a:spcPct val="80000"/>
              </a:lnSpc>
              <a:buNone/>
            </a:pPr>
            <a:endParaRPr lang="el-GR" altLang="el-GR" sz="2400" i="1" dirty="0">
              <a:latin typeface="Garamond" panose="02020404030301010803" pitchFamily="18" charset="0"/>
            </a:endParaRPr>
          </a:p>
          <a:p>
            <a:pPr marL="457200" indent="-457200" algn="just">
              <a:lnSpc>
                <a:spcPct val="80000"/>
              </a:lnSpc>
            </a:pPr>
            <a:r>
              <a:rPr lang="el-GR" altLang="el-GR" sz="2400" dirty="0">
                <a:latin typeface="Garamond" panose="02020404030301010803" pitchFamily="18" charset="0"/>
              </a:rPr>
              <a:t>Η παραγωγή επικοινωνιακού λόγου στη δεύτερη γλώσσα </a:t>
            </a:r>
            <a:r>
              <a:rPr lang="el-GR" altLang="el-GR" sz="2400" dirty="0" err="1">
                <a:latin typeface="Garamond" panose="02020404030301010803" pitchFamily="18" charset="0"/>
              </a:rPr>
              <a:t>κινητροδοτείται</a:t>
            </a:r>
            <a:r>
              <a:rPr lang="el-GR" altLang="el-GR" sz="2400" dirty="0">
                <a:latin typeface="Garamond" panose="02020404030301010803" pitchFamily="18" charset="0"/>
              </a:rPr>
              <a:t> από ό,τι έχει ήδη ασυνείδητα κατακτηθεί. </a:t>
            </a:r>
            <a:endParaRPr lang="en-US" altLang="el-GR" sz="2400" dirty="0">
              <a:latin typeface="Garamond" panose="02020404030301010803" pitchFamily="18" charset="0"/>
            </a:endParaRPr>
          </a:p>
          <a:p>
            <a:pPr marL="457200" indent="-457200" algn="just">
              <a:lnSpc>
                <a:spcPct val="80000"/>
              </a:lnSpc>
            </a:pPr>
            <a:r>
              <a:rPr lang="el-GR" altLang="el-GR" sz="2400" dirty="0">
                <a:latin typeface="Garamond" panose="02020404030301010803" pitchFamily="18" charset="0"/>
              </a:rPr>
              <a:t>Ο ρόλος της συνειδητής γνώσης της γλώσσας συνίσταται στον έλεγχο του γλωσσικού προϊόντος, ο οποίος υπόκειται σε τρεις περιορισμούς: </a:t>
            </a:r>
          </a:p>
          <a:p>
            <a:pPr marL="457200" indent="-457200" algn="just">
              <a:lnSpc>
                <a:spcPct val="80000"/>
              </a:lnSpc>
              <a:buClr>
                <a:schemeClr val="tx1"/>
              </a:buClr>
              <a:buFontTx/>
              <a:buAutoNum type="arabicPeriod"/>
            </a:pPr>
            <a:r>
              <a:rPr lang="el-GR" altLang="el-GR" sz="2400" i="1" dirty="0">
                <a:latin typeface="Garamond" panose="02020404030301010803" pitchFamily="18" charset="0"/>
              </a:rPr>
              <a:t>οι διδασκόμενοι θα πρέπει να έχουν στη διάθεσή τους επαρκή χρόνο για να εφαρμόσουν έναν συνειδητό/γνωστό κανόνα, </a:t>
            </a:r>
          </a:p>
          <a:p>
            <a:pPr marL="457200" indent="-457200" algn="just">
              <a:lnSpc>
                <a:spcPct val="80000"/>
              </a:lnSpc>
              <a:buClr>
                <a:schemeClr val="tx1"/>
              </a:buClr>
              <a:buFontTx/>
              <a:buAutoNum type="arabicPeriod"/>
            </a:pPr>
            <a:r>
              <a:rPr lang="el-GR" altLang="el-GR" sz="2400" i="1" dirty="0">
                <a:latin typeface="Garamond" panose="02020404030301010803" pitchFamily="18" charset="0"/>
              </a:rPr>
              <a:t>θα πρέπει να επικεντρωθούν στη μορφή ή να αξιολογήσουν την ορθότητα του παραγόμενου λόγου και τέλος </a:t>
            </a:r>
          </a:p>
          <a:p>
            <a:pPr marL="457200" indent="-457200" algn="just">
              <a:lnSpc>
                <a:spcPct val="80000"/>
              </a:lnSpc>
              <a:buClr>
                <a:schemeClr val="tx1"/>
              </a:buClr>
              <a:buFontTx/>
              <a:buAutoNum type="arabicPeriod"/>
            </a:pPr>
            <a:r>
              <a:rPr lang="el-GR" altLang="el-GR" sz="2400" i="1" dirty="0">
                <a:latin typeface="Garamond" panose="02020404030301010803" pitchFamily="18" charset="0"/>
              </a:rPr>
              <a:t>θα πρέπει να γνωρίζουν τους κανόνες, οι οποίοι για να εφαρμοστούν οφείλουν να είναι απλοί </a:t>
            </a:r>
          </a:p>
          <a:p>
            <a:pPr marL="457200" indent="-457200" algn="just">
              <a:lnSpc>
                <a:spcPct val="80000"/>
              </a:lnSpc>
              <a:buNone/>
            </a:pPr>
            <a:r>
              <a:rPr lang="el-GR" altLang="el-GR" sz="2400" dirty="0">
                <a:latin typeface="Garamond" panose="02020404030301010803" pitchFamily="18" charset="0"/>
              </a:rPr>
              <a:t>(</a:t>
            </a:r>
            <a:r>
              <a:rPr lang="en-US" altLang="el-GR" sz="2400" dirty="0" err="1">
                <a:latin typeface="Garamond" panose="02020404030301010803" pitchFamily="18" charset="0"/>
              </a:rPr>
              <a:t>Efstathiadis</a:t>
            </a:r>
            <a:r>
              <a:rPr lang="el-GR" altLang="el-GR" sz="2400" dirty="0">
                <a:latin typeface="Garamond" panose="02020404030301010803" pitchFamily="18" charset="0"/>
              </a:rPr>
              <a:t>, 1993).</a:t>
            </a:r>
          </a:p>
        </p:txBody>
      </p:sp>
    </p:spTree>
    <p:extLst>
      <p:ext uri="{BB962C8B-B14F-4D97-AF65-F5344CB8AC3E}">
        <p14:creationId xmlns:p14="http://schemas.microsoft.com/office/powerpoint/2010/main" val="82264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a:extLst>
              <a:ext uri="{FF2B5EF4-FFF2-40B4-BE49-F238E27FC236}">
                <a16:creationId xmlns:a16="http://schemas.microsoft.com/office/drawing/2014/main" id="{BA6A51BF-1526-CF4A-8F98-6AC12315BAAB}"/>
              </a:ext>
            </a:extLst>
          </p:cNvPr>
          <p:cNvSpPr>
            <a:spLocks noGrp="1" noChangeArrowheads="1"/>
          </p:cNvSpPr>
          <p:nvPr>
            <p:ph type="body" idx="1"/>
          </p:nvPr>
        </p:nvSpPr>
        <p:spPr>
          <a:xfrm>
            <a:off x="1031174" y="822408"/>
            <a:ext cx="10333512" cy="5576888"/>
          </a:xfrm>
        </p:spPr>
        <p:txBody>
          <a:bodyPr>
            <a:normAutofit/>
          </a:bodyPr>
          <a:lstStyle/>
          <a:p>
            <a:pPr algn="just">
              <a:lnSpc>
                <a:spcPct val="90000"/>
              </a:lnSpc>
              <a:buFontTx/>
              <a:buNone/>
            </a:pPr>
            <a:r>
              <a:rPr lang="el-GR" altLang="el-GR" sz="3600" b="1" dirty="0">
                <a:latin typeface="Garamond" panose="02020404030301010803" pitchFamily="18" charset="0"/>
              </a:rPr>
              <a:t>Η υπόθεση της φυσικής σειράς</a:t>
            </a:r>
            <a:r>
              <a:rPr lang="el-GR" altLang="el-GR" sz="3600" dirty="0">
                <a:latin typeface="Garamond" panose="02020404030301010803" pitchFamily="18" charset="0"/>
              </a:rPr>
              <a:t> </a:t>
            </a:r>
          </a:p>
          <a:p>
            <a:pPr algn="just">
              <a:lnSpc>
                <a:spcPct val="90000"/>
              </a:lnSpc>
              <a:buFontTx/>
              <a:buNone/>
            </a:pPr>
            <a:r>
              <a:rPr lang="el-GR" altLang="el-GR" sz="3600" i="1" dirty="0">
                <a:latin typeface="Garamond" panose="02020404030301010803" pitchFamily="18" charset="0"/>
              </a:rPr>
              <a:t>(</a:t>
            </a:r>
            <a:r>
              <a:rPr lang="en-US" altLang="el-GR" sz="3600" i="1" dirty="0">
                <a:latin typeface="Garamond" panose="02020404030301010803" pitchFamily="18" charset="0"/>
              </a:rPr>
              <a:t>The Natural Order Hypothesis</a:t>
            </a:r>
            <a:r>
              <a:rPr lang="el-GR" altLang="el-GR" sz="3600" i="1" dirty="0">
                <a:latin typeface="Garamond" panose="02020404030301010803" pitchFamily="18" charset="0"/>
              </a:rPr>
              <a:t>)</a:t>
            </a:r>
          </a:p>
          <a:p>
            <a:pPr algn="just">
              <a:lnSpc>
                <a:spcPct val="90000"/>
              </a:lnSpc>
              <a:buFontTx/>
              <a:buNone/>
            </a:pPr>
            <a:endParaRPr lang="el-GR" altLang="el-GR" sz="3600" i="1" dirty="0">
              <a:latin typeface="Garamond" panose="02020404030301010803" pitchFamily="18" charset="0"/>
            </a:endParaRPr>
          </a:p>
          <a:p>
            <a:pPr marL="0" indent="0" algn="just">
              <a:lnSpc>
                <a:spcPct val="90000"/>
              </a:lnSpc>
              <a:buNone/>
            </a:pPr>
            <a:r>
              <a:rPr lang="el-GR" altLang="el-GR" sz="3600" dirty="0">
                <a:latin typeface="Garamond" panose="02020404030301010803" pitchFamily="18" charset="0"/>
              </a:rPr>
              <a:t>Οι δομές </a:t>
            </a:r>
            <a:r>
              <a:rPr lang="el-GR" altLang="el-GR" sz="3600" dirty="0" err="1">
                <a:latin typeface="Garamond" panose="02020404030301010803" pitchFamily="18" charset="0"/>
              </a:rPr>
              <a:t>κατακτώνται</a:t>
            </a:r>
            <a:r>
              <a:rPr lang="el-GR" altLang="el-GR" sz="3600" dirty="0">
                <a:latin typeface="Garamond" panose="02020404030301010803" pitchFamily="18" charset="0"/>
              </a:rPr>
              <a:t> με μια προβλέψιμη σειρά, η οποία είναι κοινή σε όλους όσοι εμπλέκονται στην εκμάθηση μιας ξένης γλώσσας. </a:t>
            </a:r>
          </a:p>
          <a:p>
            <a:pPr marL="0" indent="0" algn="just">
              <a:lnSpc>
                <a:spcPct val="90000"/>
              </a:lnSpc>
              <a:buNone/>
            </a:pPr>
            <a:r>
              <a:rPr lang="el-GR" altLang="el-GR" sz="3600" dirty="0">
                <a:latin typeface="Garamond" panose="02020404030301010803" pitchFamily="18" charset="0"/>
              </a:rPr>
              <a:t>Αυτή η σειρά επηρεάζεται από τη Γ1, το περιεχόμενο του προγράμματος σπουδών και τη σειρά διδασκαλίας  των διαφόρων γλωσσικών φαινομένων (</a:t>
            </a:r>
            <a:r>
              <a:rPr lang="en-US" altLang="el-GR" sz="3600" dirty="0" err="1">
                <a:latin typeface="Garamond" panose="02020404030301010803" pitchFamily="18" charset="0"/>
              </a:rPr>
              <a:t>Efstathiadis</a:t>
            </a:r>
            <a:r>
              <a:rPr lang="el-GR" altLang="el-GR" sz="3600" dirty="0">
                <a:latin typeface="Garamond" panose="02020404030301010803" pitchFamily="18" charset="0"/>
              </a:rPr>
              <a:t>, 1993).</a:t>
            </a:r>
          </a:p>
        </p:txBody>
      </p:sp>
    </p:spTree>
    <p:extLst>
      <p:ext uri="{BB962C8B-B14F-4D97-AF65-F5344CB8AC3E}">
        <p14:creationId xmlns:p14="http://schemas.microsoft.com/office/powerpoint/2010/main" val="3524730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a:extLst>
              <a:ext uri="{FF2B5EF4-FFF2-40B4-BE49-F238E27FC236}">
                <a16:creationId xmlns:a16="http://schemas.microsoft.com/office/drawing/2014/main" id="{6C9DABB3-2F03-854C-9D64-2E6153B04013}"/>
              </a:ext>
            </a:extLst>
          </p:cNvPr>
          <p:cNvSpPr>
            <a:spLocks noGrp="1" noChangeArrowheads="1"/>
          </p:cNvSpPr>
          <p:nvPr>
            <p:ph type="body" idx="1"/>
          </p:nvPr>
        </p:nvSpPr>
        <p:spPr>
          <a:xfrm>
            <a:off x="983672" y="820450"/>
            <a:ext cx="10369137" cy="5721350"/>
          </a:xfrm>
        </p:spPr>
        <p:txBody>
          <a:bodyPr>
            <a:normAutofit fontScale="92500"/>
          </a:bodyPr>
          <a:lstStyle/>
          <a:p>
            <a:pPr algn="just">
              <a:lnSpc>
                <a:spcPct val="80000"/>
              </a:lnSpc>
              <a:buFontTx/>
              <a:buNone/>
            </a:pPr>
            <a:r>
              <a:rPr lang="el-GR" altLang="el-GR" sz="3600" b="1" dirty="0">
                <a:latin typeface="Garamond" panose="02020404030301010803" pitchFamily="18" charset="0"/>
              </a:rPr>
              <a:t>Η υπόθεση της γλωσσικής πρόσληψης</a:t>
            </a:r>
            <a:r>
              <a:rPr lang="el-GR" altLang="el-GR" sz="3600" dirty="0">
                <a:latin typeface="Garamond" panose="02020404030301010803" pitchFamily="18" charset="0"/>
              </a:rPr>
              <a:t> </a:t>
            </a:r>
          </a:p>
          <a:p>
            <a:pPr algn="just">
              <a:lnSpc>
                <a:spcPct val="80000"/>
              </a:lnSpc>
              <a:buFontTx/>
              <a:buNone/>
            </a:pPr>
            <a:r>
              <a:rPr lang="el-GR" altLang="el-GR" sz="3600" i="1" dirty="0">
                <a:latin typeface="Garamond" panose="02020404030301010803" pitchFamily="18" charset="0"/>
              </a:rPr>
              <a:t>(</a:t>
            </a:r>
            <a:r>
              <a:rPr lang="en-US" altLang="el-GR" sz="3600" i="1" dirty="0">
                <a:latin typeface="Garamond" panose="02020404030301010803" pitchFamily="18" charset="0"/>
              </a:rPr>
              <a:t>The Input Hypothesis</a:t>
            </a:r>
            <a:r>
              <a:rPr lang="el-GR" altLang="el-GR" sz="3600" i="1" dirty="0">
                <a:latin typeface="Garamond" panose="02020404030301010803" pitchFamily="18" charset="0"/>
              </a:rPr>
              <a:t>)</a:t>
            </a:r>
          </a:p>
          <a:p>
            <a:pPr algn="just">
              <a:lnSpc>
                <a:spcPct val="80000"/>
              </a:lnSpc>
              <a:buFontTx/>
              <a:buNone/>
            </a:pPr>
            <a:endParaRPr lang="el-GR" altLang="el-GR" sz="3600" i="1" dirty="0">
              <a:latin typeface="Garamond" panose="02020404030301010803" pitchFamily="18" charset="0"/>
            </a:endParaRPr>
          </a:p>
          <a:p>
            <a:pPr marL="0" indent="0" algn="just">
              <a:lnSpc>
                <a:spcPct val="80000"/>
              </a:lnSpc>
              <a:buNone/>
            </a:pPr>
            <a:r>
              <a:rPr lang="el-GR" altLang="el-GR" sz="3600" dirty="0">
                <a:latin typeface="Garamond" panose="02020404030301010803" pitchFamily="18" charset="0"/>
              </a:rPr>
              <a:t>Η υπόθεση αυτή ερμηνεύει τη σχέση μεταξύ γλωσσικής πρόσληψης και γλωσσικής κατάκτησης. Ο διδασκόμενος κατακτά καλύτερα την όποια γλώσσα όταν τα γλωσσικά ερεθίσματα που λαμβάνει δεν ταυτίζονται απόλυτα με το επίπεδο της γλωσσικής του ικανότητας, αλλά επεκτείνονται και πέρα από αυτό. </a:t>
            </a:r>
          </a:p>
          <a:p>
            <a:pPr marL="0" indent="0" algn="just">
              <a:lnSpc>
                <a:spcPct val="80000"/>
              </a:lnSpc>
              <a:buNone/>
            </a:pPr>
            <a:r>
              <a:rPr lang="el-GR" altLang="el-GR" sz="3600" dirty="0">
                <a:latin typeface="Garamond" panose="02020404030301010803" pitchFamily="18" charset="0"/>
              </a:rPr>
              <a:t>Η παρατήρηση αυτή αποδίδεται σχηματικά ως </a:t>
            </a:r>
            <a:r>
              <a:rPr lang="en-US" altLang="el-GR" sz="3600" b="1" i="1" dirty="0" err="1">
                <a:solidFill>
                  <a:srgbClr val="FF0000"/>
                </a:solidFill>
                <a:latin typeface="Garamond" panose="02020404030301010803" pitchFamily="18" charset="0"/>
              </a:rPr>
              <a:t>i</a:t>
            </a:r>
            <a:r>
              <a:rPr lang="el-GR" altLang="el-GR" sz="3600" b="1" i="1" dirty="0">
                <a:solidFill>
                  <a:srgbClr val="FF0000"/>
                </a:solidFill>
                <a:latin typeface="Garamond" panose="02020404030301010803" pitchFamily="18" charset="0"/>
              </a:rPr>
              <a:t>+1</a:t>
            </a:r>
            <a:r>
              <a:rPr lang="el-GR" altLang="el-GR" sz="3600" dirty="0">
                <a:latin typeface="Garamond" panose="02020404030301010803" pitchFamily="18" charset="0"/>
              </a:rPr>
              <a:t> (όπου το </a:t>
            </a:r>
            <a:r>
              <a:rPr lang="en-US" altLang="el-GR" sz="3600" i="1" dirty="0" err="1">
                <a:latin typeface="Garamond" panose="02020404030301010803" pitchFamily="18" charset="0"/>
              </a:rPr>
              <a:t>i</a:t>
            </a:r>
            <a:r>
              <a:rPr lang="el-GR" altLang="el-GR" sz="3600" dirty="0">
                <a:latin typeface="Garamond" panose="02020404030301010803" pitchFamily="18" charset="0"/>
              </a:rPr>
              <a:t> αναφέρεται στο παρόν επίπεδο του διδασκόμενου και το </a:t>
            </a:r>
            <a:r>
              <a:rPr lang="el-GR" altLang="el-GR" sz="3600" i="1" dirty="0">
                <a:latin typeface="Garamond" panose="02020404030301010803" pitchFamily="18" charset="0"/>
              </a:rPr>
              <a:t>1</a:t>
            </a:r>
            <a:r>
              <a:rPr lang="el-GR" altLang="el-GR" sz="3600" dirty="0">
                <a:latin typeface="Garamond" panose="02020404030301010803" pitchFamily="18" charset="0"/>
              </a:rPr>
              <a:t> δηλώνει τις γλωσσικές πληροφορίες που βρίσκονται μερικώς σε ανώτερο επίπεδο)(</a:t>
            </a:r>
            <a:r>
              <a:rPr lang="en-US" altLang="el-GR" sz="3600" dirty="0">
                <a:latin typeface="Garamond" panose="02020404030301010803" pitchFamily="18" charset="0"/>
              </a:rPr>
              <a:t>Mackey</a:t>
            </a:r>
            <a:r>
              <a:rPr lang="el-GR" altLang="el-GR" sz="3600" dirty="0">
                <a:latin typeface="Garamond" panose="02020404030301010803" pitchFamily="18" charset="0"/>
              </a:rPr>
              <a:t>, 2006).</a:t>
            </a:r>
          </a:p>
          <a:p>
            <a:pPr marL="0" indent="0" algn="just">
              <a:lnSpc>
                <a:spcPct val="80000"/>
              </a:lnSpc>
              <a:buNone/>
            </a:pPr>
            <a:endParaRPr lang="el-GR" altLang="el-GR" sz="3600" dirty="0">
              <a:latin typeface="Garamond" panose="02020404030301010803" pitchFamily="18" charset="0"/>
            </a:endParaRPr>
          </a:p>
        </p:txBody>
      </p:sp>
    </p:spTree>
    <p:extLst>
      <p:ext uri="{BB962C8B-B14F-4D97-AF65-F5344CB8AC3E}">
        <p14:creationId xmlns:p14="http://schemas.microsoft.com/office/powerpoint/2010/main" val="513130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1" name="Rectangle 3">
            <a:extLst>
              <a:ext uri="{FF2B5EF4-FFF2-40B4-BE49-F238E27FC236}">
                <a16:creationId xmlns:a16="http://schemas.microsoft.com/office/drawing/2014/main" id="{946898C9-5207-0242-A55F-F8B50BA99834}"/>
              </a:ext>
            </a:extLst>
          </p:cNvPr>
          <p:cNvSpPr>
            <a:spLocks noGrp="1" noChangeArrowheads="1"/>
          </p:cNvSpPr>
          <p:nvPr>
            <p:ph type="body" idx="1"/>
          </p:nvPr>
        </p:nvSpPr>
        <p:spPr>
          <a:xfrm>
            <a:off x="936170" y="820636"/>
            <a:ext cx="10452265" cy="5649913"/>
          </a:xfrm>
        </p:spPr>
        <p:txBody>
          <a:bodyPr>
            <a:normAutofit lnSpcReduction="10000"/>
          </a:bodyPr>
          <a:lstStyle/>
          <a:p>
            <a:pPr marL="11113" indent="-11113" algn="just">
              <a:buFontTx/>
              <a:buNone/>
            </a:pPr>
            <a:r>
              <a:rPr lang="el-GR" altLang="el-GR" sz="4000" b="1" dirty="0">
                <a:latin typeface="Garamond" panose="02020404030301010803" pitchFamily="18" charset="0"/>
              </a:rPr>
              <a:t>Η υπόθεση του συγκινησιακού φίλτρου</a:t>
            </a:r>
            <a:endParaRPr lang="el-GR" altLang="el-GR" sz="4000" dirty="0">
              <a:latin typeface="Garamond" panose="02020404030301010803" pitchFamily="18" charset="0"/>
            </a:endParaRPr>
          </a:p>
          <a:p>
            <a:pPr marL="11113" indent="-11113" algn="just">
              <a:buFontTx/>
              <a:buNone/>
            </a:pPr>
            <a:r>
              <a:rPr lang="el-GR" altLang="el-GR" sz="4000" i="1" dirty="0">
                <a:latin typeface="Garamond" panose="02020404030301010803" pitchFamily="18" charset="0"/>
              </a:rPr>
              <a:t>(</a:t>
            </a:r>
            <a:r>
              <a:rPr lang="en-US" altLang="el-GR" sz="4000" i="1" dirty="0">
                <a:latin typeface="Garamond" panose="02020404030301010803" pitchFamily="18" charset="0"/>
              </a:rPr>
              <a:t>The Affective Filter Hypothesis</a:t>
            </a:r>
            <a:r>
              <a:rPr lang="el-GR" altLang="el-GR" sz="4000" i="1" dirty="0">
                <a:latin typeface="Garamond" panose="02020404030301010803" pitchFamily="18" charset="0"/>
              </a:rPr>
              <a:t>)</a:t>
            </a:r>
          </a:p>
          <a:p>
            <a:pPr marL="11113" indent="-11113" algn="just">
              <a:buFontTx/>
              <a:buNone/>
            </a:pPr>
            <a:endParaRPr lang="el-GR" altLang="el-GR" sz="4000" i="1" dirty="0">
              <a:latin typeface="Garamond" panose="02020404030301010803" pitchFamily="18" charset="0"/>
            </a:endParaRPr>
          </a:p>
          <a:p>
            <a:pPr marL="0" indent="0" algn="just">
              <a:buNone/>
            </a:pPr>
            <a:r>
              <a:rPr lang="el-GR" altLang="el-GR" sz="4000" dirty="0">
                <a:latin typeface="Garamond" panose="02020404030301010803" pitchFamily="18" charset="0"/>
              </a:rPr>
              <a:t>Ο </a:t>
            </a:r>
            <a:r>
              <a:rPr lang="en-US" altLang="el-GR" sz="4000" dirty="0">
                <a:latin typeface="Garamond" panose="02020404030301010803" pitchFamily="18" charset="0"/>
              </a:rPr>
              <a:t>Krashen</a:t>
            </a:r>
            <a:r>
              <a:rPr lang="el-GR" altLang="el-GR" sz="4000" dirty="0">
                <a:latin typeface="Garamond" panose="02020404030301010803" pitchFamily="18" charset="0"/>
              </a:rPr>
              <a:t> πιστεύει ότι οι μαθητές που είναι συναισθηματικά αποφορτισμένοι προσλαμβάνουν το γλωσσικό υλικό με ευχέρεια και ταχύτητα σε αντίθεση με αγχώδεις διδασκόμενους, των οποίων η συναισθηματική κατάσταση θα εμποδίσει την πρόσληψη επαρκών γλωσσικών ερεθισμάτων (Μήτσης, 1998).</a:t>
            </a:r>
          </a:p>
        </p:txBody>
      </p:sp>
    </p:spTree>
    <p:extLst>
      <p:ext uri="{BB962C8B-B14F-4D97-AF65-F5344CB8AC3E}">
        <p14:creationId xmlns:p14="http://schemas.microsoft.com/office/powerpoint/2010/main" val="91507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544" name="Picture 8" descr="Αποτέλεσμα εικόνας για sla theories">
            <a:extLst>
              <a:ext uri="{FF2B5EF4-FFF2-40B4-BE49-F238E27FC236}">
                <a16:creationId xmlns:a16="http://schemas.microsoft.com/office/drawing/2014/main" id="{10CC455A-04C4-4449-A8AA-3DE9C6DCFB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551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9132C7B-3139-EF41-8512-F2A271EBBA4E}"/>
              </a:ext>
            </a:extLst>
          </p:cNvPr>
          <p:cNvGraphicFramePr/>
          <p:nvPr>
            <p:extLst>
              <p:ext uri="{D42A27DB-BD31-4B8C-83A1-F6EECF244321}">
                <p14:modId xmlns:p14="http://schemas.microsoft.com/office/powerpoint/2010/main" val="433994071"/>
              </p:ext>
            </p:extLst>
          </p:nvPr>
        </p:nvGraphicFramePr>
        <p:xfrm>
          <a:off x="676894" y="333376"/>
          <a:ext cx="10972799" cy="6264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5975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a:extLst>
              <a:ext uri="{FF2B5EF4-FFF2-40B4-BE49-F238E27FC236}">
                <a16:creationId xmlns:a16="http://schemas.microsoft.com/office/drawing/2014/main" id="{241CE2BA-5828-E74B-AB5F-D11F773049AA}"/>
              </a:ext>
            </a:extLst>
          </p:cNvPr>
          <p:cNvSpPr>
            <a:spLocks noGrp="1" noChangeArrowheads="1"/>
          </p:cNvSpPr>
          <p:nvPr>
            <p:ph type="title"/>
          </p:nvPr>
        </p:nvSpPr>
        <p:spPr>
          <a:xfrm>
            <a:off x="900546" y="832511"/>
            <a:ext cx="10381012" cy="889411"/>
          </a:xfrm>
          <a:solidFill>
            <a:srgbClr val="0099FF"/>
          </a:solidFill>
        </p:spPr>
        <p:txBody>
          <a:bodyPr>
            <a:normAutofit/>
          </a:bodyPr>
          <a:lstStyle/>
          <a:p>
            <a:pPr algn="r"/>
            <a:r>
              <a:rPr lang="el-GR" altLang="el-GR" sz="4000" b="1" i="1" dirty="0">
                <a:solidFill>
                  <a:schemeClr val="bg1"/>
                </a:solidFill>
                <a:latin typeface="Garamond" panose="02020404030301010803" pitchFamily="18" charset="0"/>
              </a:rPr>
              <a:t>Σ</a:t>
            </a:r>
            <a:r>
              <a:rPr lang="el-GR" altLang="el-GR" sz="4000" b="1" i="1" cap="none" dirty="0">
                <a:solidFill>
                  <a:schemeClr val="bg1"/>
                </a:solidFill>
                <a:latin typeface="Garamond" panose="02020404030301010803" pitchFamily="18" charset="0"/>
              </a:rPr>
              <a:t>υμπεριφορισμός</a:t>
            </a:r>
            <a:endParaRPr lang="el-GR" altLang="el-GR" sz="4000" b="1" i="1" dirty="0">
              <a:solidFill>
                <a:schemeClr val="bg1"/>
              </a:solidFill>
              <a:latin typeface="Garamond" panose="02020404030301010803" pitchFamily="18" charset="0"/>
            </a:endParaRPr>
          </a:p>
        </p:txBody>
      </p:sp>
      <p:sp>
        <p:nvSpPr>
          <p:cNvPr id="300035" name="Rectangle 3">
            <a:extLst>
              <a:ext uri="{FF2B5EF4-FFF2-40B4-BE49-F238E27FC236}">
                <a16:creationId xmlns:a16="http://schemas.microsoft.com/office/drawing/2014/main" id="{16A21235-67FA-934A-B8E3-DB993EAB9B0D}"/>
              </a:ext>
            </a:extLst>
          </p:cNvPr>
          <p:cNvSpPr>
            <a:spLocks noGrp="1" noChangeArrowheads="1"/>
          </p:cNvSpPr>
          <p:nvPr>
            <p:ph type="body" idx="1"/>
          </p:nvPr>
        </p:nvSpPr>
        <p:spPr>
          <a:xfrm>
            <a:off x="900546" y="2002129"/>
            <a:ext cx="10381012" cy="4023360"/>
          </a:xfrm>
        </p:spPr>
        <p:txBody>
          <a:bodyPr/>
          <a:lstStyle/>
          <a:p>
            <a:pPr algn="just">
              <a:lnSpc>
                <a:spcPct val="90000"/>
              </a:lnSpc>
            </a:pPr>
            <a:r>
              <a:rPr lang="el-GR" altLang="el-GR" sz="2400" dirty="0">
                <a:latin typeface="Garamond" panose="02020404030301010803" pitchFamily="18" charset="0"/>
              </a:rPr>
              <a:t>Ο Συμπεριφορισμός, ο οποίος ήταν ιδιαίτερα δημοφιλής τις δεκαετίες του 1950 και 1960 ερμηνεύει την κατάκτηση της γλώσσας με βάση το σχήμα </a:t>
            </a:r>
            <a:r>
              <a:rPr lang="el-GR" altLang="el-GR" sz="2400" b="1" i="1" dirty="0">
                <a:solidFill>
                  <a:srgbClr val="FF0000"/>
                </a:solidFill>
                <a:latin typeface="Garamond" panose="02020404030301010803" pitchFamily="18" charset="0"/>
              </a:rPr>
              <a:t>ερέθισμα-απάντηση-ενίσχυση</a:t>
            </a:r>
            <a:r>
              <a:rPr lang="el-GR" altLang="el-GR" sz="2400" b="1" dirty="0">
                <a:solidFill>
                  <a:srgbClr val="FF0000"/>
                </a:solidFill>
                <a:latin typeface="Garamond" panose="02020404030301010803" pitchFamily="18" charset="0"/>
              </a:rPr>
              <a:t> </a:t>
            </a:r>
            <a:r>
              <a:rPr lang="el-GR" altLang="el-GR" sz="2400" dirty="0">
                <a:latin typeface="Garamond" panose="02020404030301010803" pitchFamily="18" charset="0"/>
              </a:rPr>
              <a:t>(Ε-Α-Ε) (</a:t>
            </a:r>
            <a:r>
              <a:rPr lang="en-US" altLang="el-GR" sz="2400" dirty="0">
                <a:latin typeface="Garamond" panose="02020404030301010803" pitchFamily="18" charset="0"/>
              </a:rPr>
              <a:t>Saville</a:t>
            </a:r>
            <a:r>
              <a:rPr lang="el-GR" altLang="el-GR" sz="2400" dirty="0">
                <a:latin typeface="Garamond" panose="02020404030301010803" pitchFamily="18" charset="0"/>
              </a:rPr>
              <a:t>-</a:t>
            </a:r>
            <a:r>
              <a:rPr lang="en-US" altLang="el-GR" sz="2400" dirty="0" err="1">
                <a:latin typeface="Garamond" panose="02020404030301010803" pitchFamily="18" charset="0"/>
              </a:rPr>
              <a:t>Troike</a:t>
            </a:r>
            <a:r>
              <a:rPr lang="el-GR" altLang="el-GR" sz="2400" dirty="0">
                <a:latin typeface="Garamond" panose="02020404030301010803" pitchFamily="18" charset="0"/>
              </a:rPr>
              <a:t>, 2006). </a:t>
            </a:r>
          </a:p>
          <a:p>
            <a:pPr algn="just">
              <a:lnSpc>
                <a:spcPct val="90000"/>
              </a:lnSpc>
            </a:pPr>
            <a:r>
              <a:rPr lang="el-GR" altLang="el-GR" sz="2400" dirty="0">
                <a:latin typeface="Garamond" panose="02020404030301010803" pitchFamily="18" charset="0"/>
              </a:rPr>
              <a:t>Σύμφωνα με τους </a:t>
            </a:r>
            <a:r>
              <a:rPr lang="el-GR" altLang="el-GR" sz="2400" dirty="0" err="1">
                <a:latin typeface="Garamond" panose="02020404030301010803" pitchFamily="18" charset="0"/>
              </a:rPr>
              <a:t>συμπεριφοριστές</a:t>
            </a:r>
            <a:r>
              <a:rPr lang="el-GR" altLang="el-GR" sz="2400" dirty="0">
                <a:latin typeface="Garamond" panose="02020404030301010803" pitchFamily="18" charset="0"/>
              </a:rPr>
              <a:t>, το παιδί κατακτά τη Γ1 αντιδρώντας στα ερεθίσματα του περιβάλλοντος μέσω της μίμησης, της επανάληψης και της ενίσχυσης. </a:t>
            </a:r>
          </a:p>
          <a:p>
            <a:pPr algn="just">
              <a:lnSpc>
                <a:spcPct val="90000"/>
              </a:lnSpc>
            </a:pPr>
            <a:r>
              <a:rPr lang="el-GR" altLang="el-GR" sz="2400" dirty="0">
                <a:latin typeface="Garamond" panose="02020404030301010803" pitchFamily="18" charset="0"/>
              </a:rPr>
              <a:t>Η τελευταία συνίσταται στην αμοιβή που λαμβάνει το παιδί κατά τη διαδικασία επανάληψης των ποικίλων γλωσσικών πληροφοριών και λειτουργεί ως επιβράβευση και δείκτης ορθότητας της τελευταίας (Ανδρέου, 2012).</a:t>
            </a:r>
          </a:p>
        </p:txBody>
      </p:sp>
    </p:spTree>
    <p:extLst>
      <p:ext uri="{BB962C8B-B14F-4D97-AF65-F5344CB8AC3E}">
        <p14:creationId xmlns:p14="http://schemas.microsoft.com/office/powerpoint/2010/main" val="256681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9" name="Rectangle 3">
            <a:extLst>
              <a:ext uri="{FF2B5EF4-FFF2-40B4-BE49-F238E27FC236}">
                <a16:creationId xmlns:a16="http://schemas.microsoft.com/office/drawing/2014/main" id="{EE716F5E-E27D-0C49-AB8E-1B608FC68D34}"/>
              </a:ext>
            </a:extLst>
          </p:cNvPr>
          <p:cNvSpPr>
            <a:spLocks noGrp="1" noChangeArrowheads="1"/>
          </p:cNvSpPr>
          <p:nvPr>
            <p:ph type="body" idx="1"/>
          </p:nvPr>
        </p:nvSpPr>
        <p:spPr>
          <a:xfrm>
            <a:off x="1007422" y="858033"/>
            <a:ext cx="10345387" cy="5576888"/>
          </a:xfrm>
        </p:spPr>
        <p:txBody>
          <a:bodyPr>
            <a:normAutofit/>
          </a:bodyPr>
          <a:lstStyle/>
          <a:p>
            <a:pPr algn="just">
              <a:lnSpc>
                <a:spcPct val="80000"/>
              </a:lnSpc>
            </a:pPr>
            <a:r>
              <a:rPr lang="el-GR" altLang="el-GR" sz="3200" dirty="0">
                <a:latin typeface="Garamond" panose="02020404030301010803" pitchFamily="18" charset="0"/>
              </a:rPr>
              <a:t>Οι </a:t>
            </a:r>
            <a:r>
              <a:rPr lang="el-GR" altLang="el-GR" sz="3200" dirty="0" err="1">
                <a:latin typeface="Garamond" panose="02020404030301010803" pitchFamily="18" charset="0"/>
              </a:rPr>
              <a:t>συμπεριφοριστές</a:t>
            </a:r>
            <a:r>
              <a:rPr lang="el-GR" altLang="el-GR" sz="3200" dirty="0">
                <a:latin typeface="Garamond" panose="02020404030301010803" pitchFamily="18" charset="0"/>
              </a:rPr>
              <a:t> εισάγουν την έννοια της </a:t>
            </a:r>
            <a:r>
              <a:rPr lang="el-GR" altLang="el-GR" sz="3200" b="1" dirty="0">
                <a:solidFill>
                  <a:srgbClr val="FF0000"/>
                </a:solidFill>
                <a:latin typeface="Garamond" panose="02020404030301010803" pitchFamily="18" charset="0"/>
              </a:rPr>
              <a:t>μεταφοράς</a:t>
            </a:r>
            <a:r>
              <a:rPr lang="el-GR" altLang="el-GR" sz="3200" dirty="0">
                <a:latin typeface="Garamond" panose="02020404030301010803" pitchFamily="18" charset="0"/>
              </a:rPr>
              <a:t> (</a:t>
            </a:r>
            <a:r>
              <a:rPr lang="en-US" altLang="el-GR" sz="3200" dirty="0">
                <a:latin typeface="Garamond" panose="02020404030301010803" pitchFamily="18" charset="0"/>
              </a:rPr>
              <a:t>transfer</a:t>
            </a:r>
            <a:r>
              <a:rPr lang="el-GR" altLang="el-GR" sz="3200" dirty="0">
                <a:latin typeface="Garamond" panose="02020404030301010803" pitchFamily="18" charset="0"/>
              </a:rPr>
              <a:t>) για να ερμηνεύσουν το είδος της αλληλεπίδρασης μητρικής γλώσσας και δεύτερου κώδικα επικοινωνίας. </a:t>
            </a:r>
          </a:p>
          <a:p>
            <a:pPr algn="just">
              <a:lnSpc>
                <a:spcPct val="80000"/>
              </a:lnSpc>
            </a:pPr>
            <a:r>
              <a:rPr lang="el-GR" altLang="el-GR" sz="3200" dirty="0">
                <a:latin typeface="Garamond" panose="02020404030301010803" pitchFamily="18" charset="0"/>
              </a:rPr>
              <a:t>Όταν η πρώτη γλώσσα συμβάλλει στην ευχερέστερη εκμάθηση της ξένης γλώσσας, τότε γίνεται λόγος για </a:t>
            </a:r>
            <a:r>
              <a:rPr lang="el-GR" altLang="el-GR" sz="3200" i="1" dirty="0">
                <a:latin typeface="Garamond" panose="02020404030301010803" pitchFamily="18" charset="0"/>
              </a:rPr>
              <a:t>θετική μεταφορά</a:t>
            </a:r>
            <a:r>
              <a:rPr lang="el-GR" altLang="el-GR" sz="3200" dirty="0">
                <a:latin typeface="Garamond" panose="02020404030301010803" pitchFamily="18" charset="0"/>
              </a:rPr>
              <a:t> (</a:t>
            </a:r>
            <a:r>
              <a:rPr lang="en-US" altLang="el-GR" sz="3200" dirty="0">
                <a:latin typeface="Garamond" panose="02020404030301010803" pitchFamily="18" charset="0"/>
              </a:rPr>
              <a:t>positive transfer</a:t>
            </a:r>
            <a:r>
              <a:rPr lang="el-GR" altLang="el-GR" sz="3200" dirty="0">
                <a:latin typeface="Garamond" panose="02020404030301010803" pitchFamily="18" charset="0"/>
              </a:rPr>
              <a:t>). </a:t>
            </a:r>
          </a:p>
          <a:p>
            <a:pPr algn="just">
              <a:lnSpc>
                <a:spcPct val="80000"/>
              </a:lnSpc>
            </a:pPr>
            <a:r>
              <a:rPr lang="el-GR" altLang="el-GR" sz="3200" dirty="0">
                <a:latin typeface="Garamond" panose="02020404030301010803" pitchFamily="18" charset="0"/>
              </a:rPr>
              <a:t>Στην περίπτωση, ωστόσο, που συμβεί το αντίθετο, τότε χρησιμοποιείται ο όρος </a:t>
            </a:r>
            <a:r>
              <a:rPr lang="el-GR" altLang="el-GR" sz="3200" i="1" dirty="0">
                <a:latin typeface="Garamond" panose="02020404030301010803" pitchFamily="18" charset="0"/>
              </a:rPr>
              <a:t>αρνητική μεταφορά</a:t>
            </a:r>
            <a:r>
              <a:rPr lang="el-GR" altLang="el-GR" sz="3200" dirty="0">
                <a:latin typeface="Garamond" panose="02020404030301010803" pitchFamily="18" charset="0"/>
              </a:rPr>
              <a:t> (</a:t>
            </a:r>
            <a:r>
              <a:rPr lang="en-US" altLang="el-GR" sz="3200" dirty="0">
                <a:latin typeface="Garamond" panose="02020404030301010803" pitchFamily="18" charset="0"/>
              </a:rPr>
              <a:t>negative transfer</a:t>
            </a:r>
            <a:r>
              <a:rPr lang="el-GR" altLang="el-GR" sz="3200" dirty="0">
                <a:latin typeface="Garamond" panose="02020404030301010803" pitchFamily="18" charset="0"/>
              </a:rPr>
              <a:t>) ή </a:t>
            </a:r>
            <a:r>
              <a:rPr lang="el-GR" altLang="el-GR" sz="3200" i="1" dirty="0">
                <a:latin typeface="Garamond" panose="02020404030301010803" pitchFamily="18" charset="0"/>
              </a:rPr>
              <a:t>παρεμβολή</a:t>
            </a:r>
            <a:r>
              <a:rPr lang="el-GR" altLang="el-GR" sz="3200" dirty="0">
                <a:latin typeface="Garamond" panose="02020404030301010803" pitchFamily="18" charset="0"/>
              </a:rPr>
              <a:t> (</a:t>
            </a:r>
            <a:r>
              <a:rPr lang="en-US" altLang="el-GR" sz="3200" dirty="0">
                <a:latin typeface="Garamond" panose="02020404030301010803" pitchFamily="18" charset="0"/>
              </a:rPr>
              <a:t>interference</a:t>
            </a:r>
            <a:r>
              <a:rPr lang="el-GR" altLang="el-GR" sz="3200" dirty="0">
                <a:latin typeface="Garamond" panose="02020404030301010803" pitchFamily="18" charset="0"/>
              </a:rPr>
              <a:t>) και το αποτέλεσμα είναι η πρόκληση δυσχερειών στη διαδικασία μάθησης και η παραγωγή γλωσσικών λαθών (</a:t>
            </a:r>
            <a:r>
              <a:rPr lang="en-US" altLang="el-GR" sz="3200" dirty="0">
                <a:latin typeface="Garamond" panose="02020404030301010803" pitchFamily="18" charset="0"/>
              </a:rPr>
              <a:t>Littlewood</a:t>
            </a:r>
            <a:r>
              <a:rPr lang="el-GR" altLang="el-GR" sz="3200" dirty="0">
                <a:latin typeface="Garamond" panose="02020404030301010803" pitchFamily="18" charset="0"/>
              </a:rPr>
              <a:t>, 1984). </a:t>
            </a:r>
          </a:p>
        </p:txBody>
      </p:sp>
    </p:spTree>
    <p:extLst>
      <p:ext uri="{BB962C8B-B14F-4D97-AF65-F5344CB8AC3E}">
        <p14:creationId xmlns:p14="http://schemas.microsoft.com/office/powerpoint/2010/main" val="2976145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a:extLst>
              <a:ext uri="{FF2B5EF4-FFF2-40B4-BE49-F238E27FC236}">
                <a16:creationId xmlns:a16="http://schemas.microsoft.com/office/drawing/2014/main" id="{67263D61-5655-584E-B826-952FF693256C}"/>
              </a:ext>
            </a:extLst>
          </p:cNvPr>
          <p:cNvSpPr>
            <a:spLocks noGrp="1" noChangeArrowheads="1"/>
          </p:cNvSpPr>
          <p:nvPr>
            <p:ph type="title"/>
          </p:nvPr>
        </p:nvSpPr>
        <p:spPr>
          <a:xfrm>
            <a:off x="864158" y="834283"/>
            <a:ext cx="10322398" cy="899514"/>
          </a:xfrm>
          <a:solidFill>
            <a:srgbClr val="0099FF"/>
          </a:solidFill>
        </p:spPr>
        <p:txBody>
          <a:bodyPr>
            <a:normAutofit/>
          </a:bodyPr>
          <a:lstStyle/>
          <a:p>
            <a:pPr algn="r"/>
            <a:r>
              <a:rPr lang="el-GR" altLang="el-GR" sz="4000" b="1" i="1" dirty="0">
                <a:solidFill>
                  <a:schemeClr val="bg1"/>
                </a:solidFill>
                <a:latin typeface="Garamond" panose="02020404030301010803" pitchFamily="18" charset="0"/>
              </a:rPr>
              <a:t>Γ</a:t>
            </a:r>
            <a:r>
              <a:rPr lang="el-GR" altLang="el-GR" sz="4000" b="1" i="1" cap="none" dirty="0">
                <a:solidFill>
                  <a:schemeClr val="bg1"/>
                </a:solidFill>
                <a:latin typeface="Garamond" panose="02020404030301010803" pitchFamily="18" charset="0"/>
              </a:rPr>
              <a:t>νωστική Ψυχολογία</a:t>
            </a:r>
            <a:endParaRPr lang="el-GR" altLang="el-GR" sz="4000" b="1" i="1" dirty="0">
              <a:solidFill>
                <a:schemeClr val="bg1"/>
              </a:solidFill>
              <a:latin typeface="Garamond" panose="02020404030301010803" pitchFamily="18" charset="0"/>
            </a:endParaRPr>
          </a:p>
        </p:txBody>
      </p:sp>
      <p:sp>
        <p:nvSpPr>
          <p:cNvPr id="302083" name="Rectangle 3">
            <a:extLst>
              <a:ext uri="{FF2B5EF4-FFF2-40B4-BE49-F238E27FC236}">
                <a16:creationId xmlns:a16="http://schemas.microsoft.com/office/drawing/2014/main" id="{18851EF6-5225-3A46-B845-7641AD93ACCB}"/>
              </a:ext>
            </a:extLst>
          </p:cNvPr>
          <p:cNvSpPr>
            <a:spLocks noGrp="1" noChangeArrowheads="1"/>
          </p:cNvSpPr>
          <p:nvPr>
            <p:ph type="body" idx="1"/>
          </p:nvPr>
        </p:nvSpPr>
        <p:spPr>
          <a:xfrm>
            <a:off x="864158" y="2000357"/>
            <a:ext cx="10322398" cy="4023360"/>
          </a:xfrm>
        </p:spPr>
        <p:txBody>
          <a:bodyPr>
            <a:normAutofit/>
          </a:bodyPr>
          <a:lstStyle/>
          <a:p>
            <a:pPr algn="just">
              <a:lnSpc>
                <a:spcPct val="90000"/>
              </a:lnSpc>
            </a:pPr>
            <a:r>
              <a:rPr lang="el-GR" altLang="el-GR" sz="3200" dirty="0">
                <a:latin typeface="Garamond" panose="02020404030301010803" pitchFamily="18" charset="0"/>
              </a:rPr>
              <a:t>Η Γνωστική Ψυχολογία εμφανίστηκε ως αυτόνομος κλάδος της επιστήμης της Ψυχολογίας τη δεκαετία του 1960.</a:t>
            </a:r>
          </a:p>
          <a:p>
            <a:pPr algn="just">
              <a:lnSpc>
                <a:spcPct val="90000"/>
              </a:lnSpc>
            </a:pPr>
            <a:r>
              <a:rPr lang="el-GR" altLang="el-GR" sz="3200" dirty="0">
                <a:latin typeface="Garamond" panose="02020404030301010803" pitchFamily="18" charset="0"/>
              </a:rPr>
              <a:t>Η μάθηση δεν προσεγγίζεται ως μια στατική διαδικασία αλλά διαφοροποιείται με βάση την ηλικία του ατόμου γεγονός που ερμηνεύει και τις διαφορετικές νοητικές ικανότητες παιδιών και ενηλίκων (</a:t>
            </a:r>
            <a:r>
              <a:rPr lang="el-GR" altLang="el-GR" sz="3200" dirty="0" err="1">
                <a:latin typeface="Garamond" panose="02020404030301010803" pitchFamily="18" charset="0"/>
              </a:rPr>
              <a:t>Κασσωτάκης</a:t>
            </a:r>
            <a:r>
              <a:rPr lang="el-GR" altLang="el-GR" sz="3200" dirty="0">
                <a:latin typeface="Garamond" panose="02020404030301010803" pitchFamily="18" charset="0"/>
              </a:rPr>
              <a:t> &amp; </a:t>
            </a:r>
            <a:r>
              <a:rPr lang="el-GR" altLang="el-GR" sz="3200" dirty="0" err="1">
                <a:latin typeface="Garamond" panose="02020404030301010803" pitchFamily="18" charset="0"/>
              </a:rPr>
              <a:t>Φλουρής</a:t>
            </a:r>
            <a:r>
              <a:rPr lang="el-GR" altLang="el-GR" sz="3200" dirty="0">
                <a:latin typeface="Garamond" panose="02020404030301010803" pitchFamily="18" charset="0"/>
              </a:rPr>
              <a:t>, 2006).</a:t>
            </a:r>
          </a:p>
        </p:txBody>
      </p:sp>
    </p:spTree>
    <p:extLst>
      <p:ext uri="{BB962C8B-B14F-4D97-AF65-F5344CB8AC3E}">
        <p14:creationId xmlns:p14="http://schemas.microsoft.com/office/powerpoint/2010/main" val="1131921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7" name="Rectangle 3">
            <a:extLst>
              <a:ext uri="{FF2B5EF4-FFF2-40B4-BE49-F238E27FC236}">
                <a16:creationId xmlns:a16="http://schemas.microsoft.com/office/drawing/2014/main" id="{F27CA06A-5C63-3840-860D-105C0338BB77}"/>
              </a:ext>
            </a:extLst>
          </p:cNvPr>
          <p:cNvSpPr>
            <a:spLocks noGrp="1" noChangeArrowheads="1"/>
          </p:cNvSpPr>
          <p:nvPr>
            <p:ph type="body" idx="1"/>
          </p:nvPr>
        </p:nvSpPr>
        <p:spPr>
          <a:xfrm>
            <a:off x="983672" y="844386"/>
            <a:ext cx="10238510" cy="5649913"/>
          </a:xfrm>
        </p:spPr>
        <p:txBody>
          <a:bodyPr>
            <a:normAutofit/>
          </a:bodyPr>
          <a:lstStyle/>
          <a:p>
            <a:pPr marL="0" indent="0" algn="just">
              <a:buNone/>
            </a:pPr>
            <a:r>
              <a:rPr lang="el-GR" altLang="el-GR" sz="3600" dirty="0">
                <a:latin typeface="Garamond" panose="02020404030301010803" pitchFamily="18" charset="0"/>
              </a:rPr>
              <a:t>Στο πλαίσιο των γνωστικών θεωρήσεων του φαινομένου της μάθησης, ιδιαίτερη θέση κατέχει η </a:t>
            </a:r>
            <a:r>
              <a:rPr lang="el-GR" altLang="el-GR" sz="3600" b="1" dirty="0">
                <a:solidFill>
                  <a:srgbClr val="FF0000"/>
                </a:solidFill>
                <a:latin typeface="Garamond" panose="02020404030301010803" pitchFamily="18" charset="0"/>
              </a:rPr>
              <a:t>Θεωρία της Επεξεργασίας Πληροφοριών</a:t>
            </a:r>
            <a:r>
              <a:rPr lang="el-GR" altLang="el-GR" sz="3600" dirty="0">
                <a:latin typeface="Garamond" panose="02020404030301010803" pitchFamily="18" charset="0"/>
              </a:rPr>
              <a:t> (</a:t>
            </a:r>
            <a:r>
              <a:rPr lang="en-US" altLang="el-GR" sz="3600" dirty="0">
                <a:latin typeface="Garamond" panose="02020404030301010803" pitchFamily="18" charset="0"/>
              </a:rPr>
              <a:t>Information Processing Theory</a:t>
            </a:r>
            <a:r>
              <a:rPr lang="el-GR" altLang="el-GR" sz="3600" dirty="0">
                <a:latin typeface="Garamond" panose="02020404030301010803" pitchFamily="18" charset="0"/>
              </a:rPr>
              <a:t>). </a:t>
            </a:r>
          </a:p>
          <a:p>
            <a:pPr marL="0" indent="0" algn="just">
              <a:buNone/>
            </a:pPr>
            <a:r>
              <a:rPr lang="el-GR" altLang="el-GR" sz="3600" dirty="0">
                <a:latin typeface="Garamond" panose="02020404030301010803" pitchFamily="18" charset="0"/>
              </a:rPr>
              <a:t>Ο </a:t>
            </a:r>
            <a:r>
              <a:rPr lang="en-US" altLang="el-GR" sz="3600" dirty="0">
                <a:latin typeface="Garamond" panose="02020404030301010803" pitchFamily="18" charset="0"/>
              </a:rPr>
              <a:t>McLaughlin</a:t>
            </a:r>
            <a:r>
              <a:rPr lang="el-GR" altLang="el-GR" sz="3600" dirty="0">
                <a:latin typeface="Garamond" panose="02020404030301010803" pitchFamily="18" charset="0"/>
              </a:rPr>
              <a:t> (1987) σε μια απόπειρα να κωδικοποιήσει τις πιο σημαντικές παραμέτρους της θεωρίας επεξεργασίας των πληροφοριών καταγράφει τα ακόλουθα δέκα σημεία:</a:t>
            </a:r>
          </a:p>
        </p:txBody>
      </p:sp>
    </p:spTree>
    <p:extLst>
      <p:ext uri="{BB962C8B-B14F-4D97-AF65-F5344CB8AC3E}">
        <p14:creationId xmlns:p14="http://schemas.microsoft.com/office/powerpoint/2010/main" val="2996503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1" name="Rectangle 3">
            <a:extLst>
              <a:ext uri="{FF2B5EF4-FFF2-40B4-BE49-F238E27FC236}">
                <a16:creationId xmlns:a16="http://schemas.microsoft.com/office/drawing/2014/main" id="{41CC6FA6-241B-0C4D-A2FC-58E8C7903112}"/>
              </a:ext>
            </a:extLst>
          </p:cNvPr>
          <p:cNvSpPr>
            <a:spLocks noGrp="1" noChangeArrowheads="1"/>
          </p:cNvSpPr>
          <p:nvPr>
            <p:ph type="body" idx="1"/>
          </p:nvPr>
        </p:nvSpPr>
        <p:spPr>
          <a:xfrm>
            <a:off x="924296" y="848302"/>
            <a:ext cx="10476016" cy="5360988"/>
          </a:xfrm>
        </p:spPr>
        <p:txBody>
          <a:bodyPr>
            <a:normAutofit/>
          </a:bodyPr>
          <a:lstStyle/>
          <a:p>
            <a:pPr marL="514350" indent="-514350" algn="just">
              <a:lnSpc>
                <a:spcPct val="80000"/>
              </a:lnSpc>
              <a:buClr>
                <a:schemeClr val="tx1"/>
              </a:buClr>
              <a:buFont typeface="+mj-lt"/>
              <a:buAutoNum type="arabicPeriod"/>
            </a:pPr>
            <a:r>
              <a:rPr lang="el-GR" altLang="el-GR" sz="2900" dirty="0">
                <a:latin typeface="Garamond" panose="02020404030301010803" pitchFamily="18" charset="0"/>
              </a:rPr>
              <a:t>η εκμάθηση ενός δεύτερου κώδικα επικοινωνίας συνιστά την κατάκτηση μιας σύνθετης νοητικής ικανότητας.</a:t>
            </a:r>
          </a:p>
          <a:p>
            <a:pPr marL="514350" indent="-514350" algn="just">
              <a:lnSpc>
                <a:spcPct val="80000"/>
              </a:lnSpc>
              <a:buClr>
                <a:schemeClr val="tx1"/>
              </a:buClr>
              <a:buFont typeface="+mj-lt"/>
              <a:buAutoNum type="arabicPeriod"/>
            </a:pPr>
            <a:r>
              <a:rPr lang="el-GR" altLang="el-GR" sz="2900" dirty="0">
                <a:latin typeface="Garamond" panose="02020404030301010803" pitchFamily="18" charset="0"/>
              </a:rPr>
              <a:t>οι σύνθετες ικανότητες αποτελούνται από απλούστερα συστατικά, τα οποία είναι ιεραρχικά οργανωμένα.</a:t>
            </a:r>
          </a:p>
          <a:p>
            <a:pPr marL="514350" indent="-514350" algn="just">
              <a:lnSpc>
                <a:spcPct val="80000"/>
              </a:lnSpc>
              <a:buClr>
                <a:schemeClr val="tx1"/>
              </a:buClr>
              <a:buFont typeface="+mj-lt"/>
              <a:buAutoNum type="arabicPeriod"/>
            </a:pPr>
            <a:r>
              <a:rPr lang="el-GR" altLang="el-GR" sz="2900" dirty="0">
                <a:latin typeface="Garamond" panose="02020404030301010803" pitchFamily="18" charset="0"/>
              </a:rPr>
              <a:t>η εκμάθηση μιας ικανότητας σε αρχικό στάδιο απαιτεί την παρατήρηση εκ μέρους του διδασκόμενου με αποτέλεσμα να αποτελεί μια ελεγχόμενη επεξεργασία (</a:t>
            </a:r>
            <a:r>
              <a:rPr lang="en-US" altLang="el-GR" sz="2900" dirty="0">
                <a:latin typeface="Garamond" panose="02020404030301010803" pitchFamily="18" charset="0"/>
              </a:rPr>
              <a:t>controlled processing</a:t>
            </a:r>
            <a:r>
              <a:rPr lang="el-GR" altLang="el-GR" sz="2900" dirty="0">
                <a:latin typeface="Garamond" panose="02020404030301010803" pitchFamily="18" charset="0"/>
              </a:rPr>
              <a:t>).</a:t>
            </a:r>
          </a:p>
          <a:p>
            <a:pPr marL="514350" indent="-514350" algn="just">
              <a:lnSpc>
                <a:spcPct val="80000"/>
              </a:lnSpc>
              <a:buClr>
                <a:schemeClr val="tx1"/>
              </a:buClr>
              <a:buFont typeface="+mj-lt"/>
              <a:buAutoNum type="arabicPeriod"/>
            </a:pPr>
            <a:r>
              <a:rPr lang="el-GR" altLang="el-GR" sz="2900" dirty="0">
                <a:latin typeface="Garamond" panose="02020404030301010803" pitchFamily="18" charset="0"/>
              </a:rPr>
              <a:t>η  ελεγχόμενη διαδικασία προϋποθέτει  εκ μέρους του διδασκόμενου κόπο.</a:t>
            </a:r>
          </a:p>
          <a:p>
            <a:pPr marL="514350" indent="-514350" algn="just">
              <a:lnSpc>
                <a:spcPct val="80000"/>
              </a:lnSpc>
              <a:buClr>
                <a:schemeClr val="tx1"/>
              </a:buClr>
              <a:buFont typeface="+mj-lt"/>
              <a:buAutoNum type="arabicPeriod"/>
            </a:pPr>
            <a:r>
              <a:rPr lang="el-GR" altLang="el-GR" sz="2900" dirty="0">
                <a:latin typeface="Garamond" panose="02020404030301010803" pitchFamily="18" charset="0"/>
              </a:rPr>
              <a:t>οι άνθρωποι μπορούν να επεξεργαστούν συγκεκριμένο όγκο δεδομένων κάθε φορά.</a:t>
            </a:r>
          </a:p>
        </p:txBody>
      </p:sp>
    </p:spTree>
    <p:extLst>
      <p:ext uri="{BB962C8B-B14F-4D97-AF65-F5344CB8AC3E}">
        <p14:creationId xmlns:p14="http://schemas.microsoft.com/office/powerpoint/2010/main" val="956245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Rectangle 3">
            <a:extLst>
              <a:ext uri="{FF2B5EF4-FFF2-40B4-BE49-F238E27FC236}">
                <a16:creationId xmlns:a16="http://schemas.microsoft.com/office/drawing/2014/main" id="{CB7AB61A-FDB3-CC40-A937-CCA19F6AF53F}"/>
              </a:ext>
            </a:extLst>
          </p:cNvPr>
          <p:cNvSpPr>
            <a:spLocks noGrp="1" noChangeArrowheads="1"/>
          </p:cNvSpPr>
          <p:nvPr>
            <p:ph type="body" idx="1"/>
          </p:nvPr>
        </p:nvSpPr>
        <p:spPr>
          <a:xfrm>
            <a:off x="1007424" y="846158"/>
            <a:ext cx="10357262" cy="5576888"/>
          </a:xfrm>
        </p:spPr>
        <p:txBody>
          <a:bodyPr>
            <a:normAutofit/>
          </a:bodyPr>
          <a:lstStyle/>
          <a:p>
            <a:pPr marL="457200" indent="-457200" algn="just">
              <a:lnSpc>
                <a:spcPct val="80000"/>
              </a:lnSpc>
              <a:buClr>
                <a:schemeClr val="tx1"/>
              </a:buClr>
              <a:buFont typeface="+mj-lt"/>
              <a:buAutoNum type="arabicPeriod" startAt="6"/>
            </a:pPr>
            <a:r>
              <a:rPr lang="el-GR" altLang="el-GR" sz="2600" dirty="0">
                <a:latin typeface="Garamond" panose="02020404030301010803" pitchFamily="18" charset="0"/>
              </a:rPr>
              <a:t>οι διδασκόμενοι με την εξάσκηση μεταπηδούν στην αυτόματη επεξεργασία (</a:t>
            </a:r>
            <a:r>
              <a:rPr lang="en-US" altLang="el-GR" sz="2600" dirty="0">
                <a:latin typeface="Garamond" panose="02020404030301010803" pitchFamily="18" charset="0"/>
              </a:rPr>
              <a:t>automatic processing</a:t>
            </a:r>
            <a:r>
              <a:rPr lang="el-GR" altLang="el-GR" sz="2600" dirty="0">
                <a:latin typeface="Garamond" panose="02020404030301010803" pitchFamily="18" charset="0"/>
              </a:rPr>
              <a:t>), η οποία απαιτεί λιγότερο κόπο.</a:t>
            </a:r>
          </a:p>
          <a:p>
            <a:pPr marL="457200" indent="-457200" algn="just">
              <a:lnSpc>
                <a:spcPct val="80000"/>
              </a:lnSpc>
              <a:buClr>
                <a:schemeClr val="tx1"/>
              </a:buClr>
              <a:buFont typeface="+mj-lt"/>
              <a:buAutoNum type="arabicPeriod" startAt="6"/>
            </a:pPr>
            <a:r>
              <a:rPr lang="el-GR" altLang="el-GR" sz="2600" dirty="0">
                <a:latin typeface="Garamond" panose="02020404030301010803" pitchFamily="18" charset="0"/>
              </a:rPr>
              <a:t>η μάθηση περιλαμβάνει σταδιακή μεταπήδηση από την ελεγχόμενη στην αυτόματη επεξεργασία διαφόρων ικανοτήτων καθώς και την ετοιμότητα του διδασκόμενου να επεξεργαστεί καινούργιες πληροφορίες.</a:t>
            </a:r>
          </a:p>
          <a:p>
            <a:pPr marL="457200" indent="-457200" algn="just">
              <a:lnSpc>
                <a:spcPct val="80000"/>
              </a:lnSpc>
              <a:buClr>
                <a:schemeClr val="tx1"/>
              </a:buClr>
              <a:buFont typeface="+mj-lt"/>
              <a:buAutoNum type="arabicPeriod" startAt="6"/>
            </a:pPr>
            <a:r>
              <a:rPr lang="el-GR" altLang="el-GR" sz="2600" dirty="0">
                <a:latin typeface="Garamond" panose="02020404030301010803" pitchFamily="18" charset="0"/>
              </a:rPr>
              <a:t>παράλληλα με την ελεγχόμενη και αυτόματη επεξεργασία γλωσσικών δεδομένων, η μάθηση αφορά και στην αναδόμηση (</a:t>
            </a:r>
            <a:r>
              <a:rPr lang="en-US" altLang="el-GR" sz="2600" dirty="0">
                <a:latin typeface="Garamond" panose="02020404030301010803" pitchFamily="18" charset="0"/>
              </a:rPr>
              <a:t>restructuring</a:t>
            </a:r>
            <a:r>
              <a:rPr lang="el-GR" altLang="el-GR" sz="2600" dirty="0">
                <a:latin typeface="Garamond" panose="02020404030301010803" pitchFamily="18" charset="0"/>
              </a:rPr>
              <a:t>) των νοητικών αναπαραστάσεων.</a:t>
            </a:r>
          </a:p>
          <a:p>
            <a:pPr marL="457200" indent="-457200" algn="just">
              <a:lnSpc>
                <a:spcPct val="80000"/>
              </a:lnSpc>
              <a:buClr>
                <a:schemeClr val="tx1"/>
              </a:buClr>
              <a:buFont typeface="+mj-lt"/>
              <a:buAutoNum type="arabicPeriod" startAt="6"/>
            </a:pPr>
            <a:r>
              <a:rPr lang="el-GR" altLang="el-GR" sz="2600" dirty="0">
                <a:latin typeface="Garamond" panose="02020404030301010803" pitchFamily="18" charset="0"/>
              </a:rPr>
              <a:t>η εκ νέου οργάνωση συμβάλλει στην ενσωμάτωση των νέων πληροφοριών με αποτέλεσμα να σημειώνονται ταχύτερες αντιδράσεις.</a:t>
            </a:r>
          </a:p>
          <a:p>
            <a:pPr marL="457200" indent="-457200" algn="just">
              <a:lnSpc>
                <a:spcPct val="80000"/>
              </a:lnSpc>
              <a:buClr>
                <a:schemeClr val="tx1"/>
              </a:buClr>
              <a:buFont typeface="+mj-lt"/>
              <a:buAutoNum type="arabicPeriod" startAt="6"/>
            </a:pPr>
            <a:r>
              <a:rPr lang="el-GR" altLang="el-GR" sz="2600" dirty="0">
                <a:latin typeface="Garamond" panose="02020404030301010803" pitchFamily="18" charset="0"/>
              </a:rPr>
              <a:t>στον τομέα της εκμάθησης μιας ξένης γλώσσας, η εκ νέου οργάνωση καθώς και η ύπαρξη επαρκούς χώρου στο σύστημα της μνήμης αποτελούν την εγγύηση για υψηλό επίπεδο ικανότητας στη δεύτερη γλώσσα.</a:t>
            </a:r>
          </a:p>
        </p:txBody>
      </p:sp>
    </p:spTree>
    <p:extLst>
      <p:ext uri="{BB962C8B-B14F-4D97-AF65-F5344CB8AC3E}">
        <p14:creationId xmlns:p14="http://schemas.microsoft.com/office/powerpoint/2010/main" val="2282412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a:extLst>
              <a:ext uri="{FF2B5EF4-FFF2-40B4-BE49-F238E27FC236}">
                <a16:creationId xmlns:a16="http://schemas.microsoft.com/office/drawing/2014/main" id="{89CEBD1C-6412-B048-825E-62145E4C74AD}"/>
              </a:ext>
            </a:extLst>
          </p:cNvPr>
          <p:cNvSpPr>
            <a:spLocks noGrp="1" noChangeArrowheads="1"/>
          </p:cNvSpPr>
          <p:nvPr>
            <p:ph type="title"/>
          </p:nvPr>
        </p:nvSpPr>
        <p:spPr>
          <a:xfrm>
            <a:off x="900546" y="844201"/>
            <a:ext cx="10214758" cy="889596"/>
          </a:xfrm>
          <a:solidFill>
            <a:srgbClr val="0099FF"/>
          </a:solidFill>
        </p:spPr>
        <p:txBody>
          <a:bodyPr/>
          <a:lstStyle/>
          <a:p>
            <a:pPr algn="r"/>
            <a:r>
              <a:rPr lang="el-GR" altLang="el-GR" sz="4000" b="1" i="1" dirty="0">
                <a:solidFill>
                  <a:schemeClr val="bg1"/>
                </a:solidFill>
                <a:latin typeface="Garamond" panose="02020404030301010803" pitchFamily="18" charset="0"/>
              </a:rPr>
              <a:t>Σ</a:t>
            </a:r>
            <a:r>
              <a:rPr lang="el-GR" altLang="el-GR" sz="4000" b="1" i="1" cap="none" dirty="0">
                <a:solidFill>
                  <a:schemeClr val="bg1"/>
                </a:solidFill>
                <a:latin typeface="Garamond" panose="02020404030301010803" pitchFamily="18" charset="0"/>
              </a:rPr>
              <a:t>υνδετισμός</a:t>
            </a:r>
            <a:endParaRPr lang="el-GR" altLang="el-GR" sz="4000" b="1" i="1" dirty="0">
              <a:solidFill>
                <a:schemeClr val="bg1"/>
              </a:solidFill>
              <a:latin typeface="Garamond" panose="02020404030301010803" pitchFamily="18" charset="0"/>
            </a:endParaRPr>
          </a:p>
        </p:txBody>
      </p:sp>
      <p:sp>
        <p:nvSpPr>
          <p:cNvPr id="306179" name="Rectangle 3">
            <a:extLst>
              <a:ext uri="{FF2B5EF4-FFF2-40B4-BE49-F238E27FC236}">
                <a16:creationId xmlns:a16="http://schemas.microsoft.com/office/drawing/2014/main" id="{9DACC8D4-249D-A044-ABFC-B638992E2A96}"/>
              </a:ext>
            </a:extLst>
          </p:cNvPr>
          <p:cNvSpPr>
            <a:spLocks noGrp="1" noChangeArrowheads="1"/>
          </p:cNvSpPr>
          <p:nvPr>
            <p:ph type="body" idx="1"/>
          </p:nvPr>
        </p:nvSpPr>
        <p:spPr>
          <a:xfrm>
            <a:off x="900546" y="1990439"/>
            <a:ext cx="10214758" cy="4023360"/>
          </a:xfrm>
        </p:spPr>
        <p:txBody>
          <a:bodyPr>
            <a:noAutofit/>
          </a:bodyPr>
          <a:lstStyle/>
          <a:p>
            <a:pPr algn="just">
              <a:lnSpc>
                <a:spcPct val="90000"/>
              </a:lnSpc>
            </a:pPr>
            <a:r>
              <a:rPr lang="el-GR" altLang="el-GR" sz="3600" dirty="0">
                <a:latin typeface="Garamond" panose="02020404030301010803" pitchFamily="18" charset="0"/>
              </a:rPr>
              <a:t>Ο Συνδετισμός αποδίδει </a:t>
            </a:r>
            <a:r>
              <a:rPr lang="el-GR" altLang="el-GR" sz="3600" b="1" dirty="0">
                <a:solidFill>
                  <a:srgbClr val="FF0000"/>
                </a:solidFill>
                <a:latin typeface="Garamond" panose="02020404030301010803" pitchFamily="18" charset="0"/>
              </a:rPr>
              <a:t>ιδιαίτερη σημασία στον ρόλο του περιβάλλοντος</a:t>
            </a:r>
            <a:r>
              <a:rPr lang="el-GR" altLang="el-GR" sz="3600" dirty="0">
                <a:latin typeface="Garamond" panose="02020404030301010803" pitchFamily="18" charset="0"/>
              </a:rPr>
              <a:t> θεωρώντας αφενός ότι έμφυτη και βιολογικά καθορισμένη είναι μονάχα η ικανότητα μάθησης και αφετέρου ότι δεν είναι απαραίτητη η διατύπωση υποθέσεων για την ύπαρξη ενός ειδικά σχεδιασμένου νευρολογικού </a:t>
            </a:r>
            <a:r>
              <a:rPr lang="el-GR" altLang="el-GR" sz="3600" dirty="0" err="1">
                <a:latin typeface="Garamond" panose="02020404030301010803" pitchFamily="18" charset="0"/>
              </a:rPr>
              <a:t>υπομηχανισμού</a:t>
            </a:r>
            <a:r>
              <a:rPr lang="el-GR" altLang="el-GR" sz="3600" dirty="0">
                <a:latin typeface="Garamond" panose="02020404030301010803" pitchFamily="18" charset="0"/>
              </a:rPr>
              <a:t>, ο οποίος να κατευθύνει την κατάκτηση της γλώσσας (</a:t>
            </a:r>
            <a:r>
              <a:rPr lang="en-US" altLang="el-GR" sz="3600" dirty="0" err="1">
                <a:latin typeface="Garamond" panose="02020404030301010803" pitchFamily="18" charset="0"/>
              </a:rPr>
              <a:t>Lightbown</a:t>
            </a:r>
            <a:r>
              <a:rPr lang="el-GR" altLang="el-GR" sz="3600" dirty="0">
                <a:latin typeface="Garamond" panose="02020404030301010803" pitchFamily="18" charset="0"/>
              </a:rPr>
              <a:t> &amp; </a:t>
            </a:r>
            <a:r>
              <a:rPr lang="en-US" altLang="el-GR" sz="3600" dirty="0">
                <a:latin typeface="Garamond" panose="02020404030301010803" pitchFamily="18" charset="0"/>
              </a:rPr>
              <a:t>Spada</a:t>
            </a:r>
            <a:r>
              <a:rPr lang="el-GR" altLang="el-GR" sz="3600" dirty="0">
                <a:latin typeface="Garamond" panose="02020404030301010803" pitchFamily="18" charset="0"/>
              </a:rPr>
              <a:t>, 1999).</a:t>
            </a:r>
          </a:p>
        </p:txBody>
      </p:sp>
    </p:spTree>
    <p:extLst>
      <p:ext uri="{BB962C8B-B14F-4D97-AF65-F5344CB8AC3E}">
        <p14:creationId xmlns:p14="http://schemas.microsoft.com/office/powerpoint/2010/main" val="888496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3" name="Rectangle 3">
            <a:extLst>
              <a:ext uri="{FF2B5EF4-FFF2-40B4-BE49-F238E27FC236}">
                <a16:creationId xmlns:a16="http://schemas.microsoft.com/office/drawing/2014/main" id="{CE43534D-02EA-C541-AA0B-49C0023CBBE8}"/>
              </a:ext>
            </a:extLst>
          </p:cNvPr>
          <p:cNvSpPr>
            <a:spLocks noGrp="1" noChangeArrowheads="1"/>
          </p:cNvSpPr>
          <p:nvPr>
            <p:ph type="body" idx="1"/>
          </p:nvPr>
        </p:nvSpPr>
        <p:spPr>
          <a:xfrm>
            <a:off x="1031174" y="856261"/>
            <a:ext cx="10286010" cy="5649913"/>
          </a:xfrm>
        </p:spPr>
        <p:txBody>
          <a:bodyPr>
            <a:normAutofit/>
          </a:bodyPr>
          <a:lstStyle/>
          <a:p>
            <a:pPr algn="just">
              <a:lnSpc>
                <a:spcPct val="80000"/>
              </a:lnSpc>
            </a:pPr>
            <a:r>
              <a:rPr lang="el-GR" altLang="el-GR" sz="2600" dirty="0">
                <a:latin typeface="Garamond" panose="02020404030301010803" pitchFamily="18" charset="0"/>
              </a:rPr>
              <a:t>Ο Συνδετισμός παραπέμποντας μερικώς στις θεωρητικές αρχές του Συμπεριφορισμού εστιάζει στην ενδυνάμωση των συνδέσεων μεταξύ ερεθίσματος και αντίδρασης. </a:t>
            </a:r>
          </a:p>
          <a:p>
            <a:pPr algn="just">
              <a:lnSpc>
                <a:spcPct val="80000"/>
              </a:lnSpc>
            </a:pPr>
            <a:r>
              <a:rPr lang="el-GR" altLang="el-GR" sz="2600" dirty="0">
                <a:latin typeface="Garamond" panose="02020404030301010803" pitchFamily="18" charset="0"/>
              </a:rPr>
              <a:t>Οι </a:t>
            </a:r>
            <a:r>
              <a:rPr lang="el-GR" altLang="el-GR" sz="2600" b="1" dirty="0">
                <a:solidFill>
                  <a:srgbClr val="FF0000"/>
                </a:solidFill>
                <a:latin typeface="Garamond" panose="02020404030301010803" pitchFamily="18" charset="0"/>
              </a:rPr>
              <a:t>εισερχόμενες πληροφορίες</a:t>
            </a:r>
            <a:r>
              <a:rPr lang="el-GR" altLang="el-GR" sz="2600" dirty="0">
                <a:latin typeface="Garamond" panose="02020404030301010803" pitchFamily="18" charset="0"/>
              </a:rPr>
              <a:t> (</a:t>
            </a:r>
            <a:r>
              <a:rPr lang="en-US" altLang="el-GR" sz="2600" dirty="0">
                <a:latin typeface="Garamond" panose="02020404030301010803" pitchFamily="18" charset="0"/>
              </a:rPr>
              <a:t>input</a:t>
            </a:r>
            <a:r>
              <a:rPr lang="el-GR" altLang="el-GR" sz="2600" dirty="0">
                <a:latin typeface="Garamond" panose="02020404030301010803" pitchFamily="18" charset="0"/>
              </a:rPr>
              <a:t>) ανάγονται σε πρωταρχική πηγή γνώσης εφόσον το άτομο αφού ακούσει πολλές φορές γλωσσικές πληροφορίες σε ορισμένα </a:t>
            </a:r>
            <a:r>
              <a:rPr lang="el-GR" altLang="el-GR" sz="2600" dirty="0" err="1">
                <a:latin typeface="Garamond" panose="02020404030301010803" pitchFamily="18" charset="0"/>
              </a:rPr>
              <a:t>συμφραζόμενα</a:t>
            </a:r>
            <a:r>
              <a:rPr lang="el-GR" altLang="el-GR" sz="2600" dirty="0">
                <a:latin typeface="Garamond" panose="02020404030301010803" pitchFamily="18" charset="0"/>
              </a:rPr>
              <a:t> θα αναπτύξει ισχυρές νοητικές συνδέσεις μεταξύ αυτών των στοιχείων. </a:t>
            </a:r>
          </a:p>
          <a:p>
            <a:pPr algn="just">
              <a:lnSpc>
                <a:spcPct val="80000"/>
              </a:lnSpc>
            </a:pPr>
            <a:r>
              <a:rPr lang="el-GR" altLang="el-GR" sz="2600" b="1" dirty="0">
                <a:solidFill>
                  <a:srgbClr val="FF0000"/>
                </a:solidFill>
                <a:latin typeface="Garamond" panose="02020404030301010803" pitchFamily="18" charset="0"/>
              </a:rPr>
              <a:t>Όσο πιο μεγάλο βαθμό συχνής εμφάνισης διαθέτουν τα γλωσσικά δεδομένα τόσο πιο ισχυρές και ανθεκτικές θα είναι οι συνδέσεις που θα κατασκευάσει ο ομιλητής ασυνείδητα</a:t>
            </a:r>
            <a:r>
              <a:rPr lang="el-GR" altLang="el-GR" sz="2600" dirty="0">
                <a:latin typeface="Garamond" panose="02020404030301010803" pitchFamily="18" charset="0"/>
              </a:rPr>
              <a:t>. </a:t>
            </a:r>
          </a:p>
          <a:p>
            <a:pPr algn="just">
              <a:lnSpc>
                <a:spcPct val="80000"/>
              </a:lnSpc>
            </a:pPr>
            <a:r>
              <a:rPr lang="el-GR" altLang="el-GR" sz="2600" dirty="0">
                <a:latin typeface="Garamond" panose="02020404030301010803" pitchFamily="18" charset="0"/>
              </a:rPr>
              <a:t>Έτσι, με βάση τη συχνότητα το μυαλό θα δημιουργήσει δίκτυα πληροφοριών στα οποία διάφορες λέξεις ή προτάσεις θα συνδέονται, με κυμαινόμενο βαθμό σύνδεσης, με άλλες λέξεις ή προτάσεις (</a:t>
            </a:r>
            <a:r>
              <a:rPr lang="en-US" altLang="el-GR" sz="2600" dirty="0" err="1">
                <a:latin typeface="Garamond" panose="02020404030301010803" pitchFamily="18" charset="0"/>
              </a:rPr>
              <a:t>Lightbown</a:t>
            </a:r>
            <a:r>
              <a:rPr lang="el-GR" altLang="el-GR" sz="2600" dirty="0">
                <a:latin typeface="Garamond" panose="02020404030301010803" pitchFamily="18" charset="0"/>
              </a:rPr>
              <a:t> &amp; </a:t>
            </a:r>
            <a:r>
              <a:rPr lang="en-US" altLang="el-GR" sz="2600" dirty="0">
                <a:latin typeface="Garamond" panose="02020404030301010803" pitchFamily="18" charset="0"/>
              </a:rPr>
              <a:t>Spada</a:t>
            </a:r>
            <a:r>
              <a:rPr lang="el-GR" altLang="el-GR" sz="2600" dirty="0">
                <a:latin typeface="Garamond" panose="02020404030301010803" pitchFamily="18" charset="0"/>
              </a:rPr>
              <a:t>, 1999· </a:t>
            </a:r>
            <a:r>
              <a:rPr lang="en-US" altLang="el-GR" sz="2600" dirty="0">
                <a:latin typeface="Garamond" panose="02020404030301010803" pitchFamily="18" charset="0"/>
              </a:rPr>
              <a:t>Spada</a:t>
            </a:r>
            <a:r>
              <a:rPr lang="el-GR" altLang="el-GR" sz="2600" dirty="0">
                <a:latin typeface="Garamond" panose="02020404030301010803" pitchFamily="18" charset="0"/>
              </a:rPr>
              <a:t> &amp; </a:t>
            </a:r>
            <a:r>
              <a:rPr lang="en-US" altLang="el-GR" sz="2600" dirty="0" err="1">
                <a:latin typeface="Garamond" panose="02020404030301010803" pitchFamily="18" charset="0"/>
              </a:rPr>
              <a:t>Lightbown</a:t>
            </a:r>
            <a:r>
              <a:rPr lang="el-GR" altLang="el-GR" sz="2600" dirty="0">
                <a:latin typeface="Garamond" panose="02020404030301010803" pitchFamily="18" charset="0"/>
              </a:rPr>
              <a:t>, 2002· </a:t>
            </a:r>
            <a:r>
              <a:rPr lang="en-US" altLang="el-GR" sz="2600" dirty="0">
                <a:latin typeface="Garamond" panose="02020404030301010803" pitchFamily="18" charset="0"/>
              </a:rPr>
              <a:t>Saville</a:t>
            </a:r>
            <a:r>
              <a:rPr lang="el-GR" altLang="el-GR" sz="2600" dirty="0">
                <a:latin typeface="Garamond" panose="02020404030301010803" pitchFamily="18" charset="0"/>
              </a:rPr>
              <a:t>-</a:t>
            </a:r>
            <a:r>
              <a:rPr lang="en-US" altLang="el-GR" sz="2600" dirty="0" err="1">
                <a:latin typeface="Garamond" panose="02020404030301010803" pitchFamily="18" charset="0"/>
              </a:rPr>
              <a:t>Troike</a:t>
            </a:r>
            <a:r>
              <a:rPr lang="el-GR" altLang="el-GR" sz="2600" dirty="0">
                <a:latin typeface="Garamond" panose="02020404030301010803" pitchFamily="18" charset="0"/>
              </a:rPr>
              <a:t>, 2006).</a:t>
            </a:r>
          </a:p>
        </p:txBody>
      </p:sp>
    </p:spTree>
    <p:extLst>
      <p:ext uri="{BB962C8B-B14F-4D97-AF65-F5344CB8AC3E}">
        <p14:creationId xmlns:p14="http://schemas.microsoft.com/office/powerpoint/2010/main" val="818674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a:extLst>
              <a:ext uri="{FF2B5EF4-FFF2-40B4-BE49-F238E27FC236}">
                <a16:creationId xmlns:a16="http://schemas.microsoft.com/office/drawing/2014/main" id="{9836A025-6FFA-334E-8A96-D9B86E310A69}"/>
              </a:ext>
            </a:extLst>
          </p:cNvPr>
          <p:cNvSpPr>
            <a:spLocks noGrp="1" noChangeArrowheads="1"/>
          </p:cNvSpPr>
          <p:nvPr>
            <p:ph type="title"/>
          </p:nvPr>
        </p:nvSpPr>
        <p:spPr>
          <a:xfrm>
            <a:off x="864920" y="820636"/>
            <a:ext cx="10392888" cy="936912"/>
          </a:xfrm>
          <a:solidFill>
            <a:srgbClr val="0099FF"/>
          </a:solidFill>
        </p:spPr>
        <p:txBody>
          <a:bodyPr>
            <a:normAutofit/>
          </a:bodyPr>
          <a:lstStyle/>
          <a:p>
            <a:pPr algn="r"/>
            <a:r>
              <a:rPr lang="el-GR" altLang="el-GR" sz="4000" b="1" i="1" dirty="0">
                <a:solidFill>
                  <a:schemeClr val="bg1"/>
                </a:solidFill>
                <a:latin typeface="Garamond" panose="02020404030301010803" pitchFamily="18" charset="0"/>
              </a:rPr>
              <a:t>Δ</a:t>
            </a:r>
            <a:r>
              <a:rPr lang="el-GR" altLang="el-GR" sz="4000" b="1" i="1" cap="none" dirty="0">
                <a:solidFill>
                  <a:schemeClr val="bg1"/>
                </a:solidFill>
                <a:latin typeface="Garamond" panose="02020404030301010803" pitchFamily="18" charset="0"/>
              </a:rPr>
              <a:t>ιαγωνιστικό μοντέλο</a:t>
            </a:r>
            <a:endParaRPr lang="el-GR" altLang="el-GR" sz="4000" b="1" i="1" dirty="0">
              <a:solidFill>
                <a:schemeClr val="bg1"/>
              </a:solidFill>
              <a:latin typeface="Garamond" panose="02020404030301010803" pitchFamily="18" charset="0"/>
            </a:endParaRPr>
          </a:p>
        </p:txBody>
      </p:sp>
      <p:sp>
        <p:nvSpPr>
          <p:cNvPr id="308227" name="Rectangle 3">
            <a:extLst>
              <a:ext uri="{FF2B5EF4-FFF2-40B4-BE49-F238E27FC236}">
                <a16:creationId xmlns:a16="http://schemas.microsoft.com/office/drawing/2014/main" id="{42BE7DF7-145C-A745-912F-582B2A9EB61D}"/>
              </a:ext>
            </a:extLst>
          </p:cNvPr>
          <p:cNvSpPr>
            <a:spLocks noGrp="1" noChangeArrowheads="1"/>
          </p:cNvSpPr>
          <p:nvPr>
            <p:ph type="body" idx="1"/>
          </p:nvPr>
        </p:nvSpPr>
        <p:spPr>
          <a:xfrm>
            <a:off x="864920" y="2014004"/>
            <a:ext cx="10392888" cy="4023360"/>
          </a:xfrm>
        </p:spPr>
        <p:txBody>
          <a:bodyPr>
            <a:normAutofit lnSpcReduction="10000"/>
          </a:bodyPr>
          <a:lstStyle/>
          <a:p>
            <a:pPr algn="just">
              <a:lnSpc>
                <a:spcPct val="80000"/>
              </a:lnSpc>
            </a:pPr>
            <a:r>
              <a:rPr lang="el-GR" altLang="el-GR" sz="2800" dirty="0">
                <a:latin typeface="Garamond" panose="02020404030301010803" pitchFamily="18" charset="0"/>
              </a:rPr>
              <a:t>Με βάση το Διαγωνιστικό μοντέλο η επικοινωνία επιτυγχάνεται μέσω τεσσάρων πτυχών της γλώσσας</a:t>
            </a:r>
            <a:r>
              <a:rPr lang="en-US" altLang="el-GR" sz="2800" dirty="0">
                <a:latin typeface="Garamond" panose="02020404030301010803" pitchFamily="18" charset="0"/>
              </a:rPr>
              <a:t>:</a:t>
            </a:r>
            <a:endParaRPr lang="el-GR" altLang="el-GR" sz="2800" dirty="0">
              <a:latin typeface="Garamond" panose="02020404030301010803" pitchFamily="18" charset="0"/>
            </a:endParaRPr>
          </a:p>
          <a:p>
            <a:pPr marL="1031875" indent="-403225" algn="just">
              <a:lnSpc>
                <a:spcPct val="80000"/>
              </a:lnSpc>
              <a:buClr>
                <a:schemeClr val="tx1"/>
              </a:buClr>
              <a:buFont typeface="+mj-lt"/>
              <a:buAutoNum type="arabicPeriod"/>
            </a:pPr>
            <a:r>
              <a:rPr lang="el-GR" altLang="el-GR" sz="2800" dirty="0">
                <a:latin typeface="Garamond" panose="02020404030301010803" pitchFamily="18" charset="0"/>
              </a:rPr>
              <a:t>της σειράς των όρων (</a:t>
            </a:r>
            <a:r>
              <a:rPr lang="en-US" altLang="el-GR" sz="2800" dirty="0">
                <a:latin typeface="Garamond" panose="02020404030301010803" pitchFamily="18" charset="0"/>
              </a:rPr>
              <a:t>word order</a:t>
            </a:r>
            <a:r>
              <a:rPr lang="el-GR" altLang="el-GR" sz="2800" dirty="0">
                <a:latin typeface="Garamond" panose="02020404030301010803" pitchFamily="18" charset="0"/>
              </a:rPr>
              <a:t>), </a:t>
            </a:r>
          </a:p>
          <a:p>
            <a:pPr marL="1031875" indent="-403225" algn="just">
              <a:lnSpc>
                <a:spcPct val="80000"/>
              </a:lnSpc>
              <a:buClr>
                <a:schemeClr val="tx1"/>
              </a:buClr>
              <a:buFont typeface="+mj-lt"/>
              <a:buAutoNum type="arabicPeriod"/>
            </a:pPr>
            <a:r>
              <a:rPr lang="el-GR" altLang="el-GR" sz="2800" dirty="0">
                <a:latin typeface="Garamond" panose="02020404030301010803" pitchFamily="18" charset="0"/>
              </a:rPr>
              <a:t>του λεξιλογίου (</a:t>
            </a:r>
            <a:r>
              <a:rPr lang="en-US" altLang="el-GR" sz="2800" dirty="0">
                <a:latin typeface="Garamond" panose="02020404030301010803" pitchFamily="18" charset="0"/>
              </a:rPr>
              <a:t>vocabulary</a:t>
            </a:r>
            <a:r>
              <a:rPr lang="el-GR" altLang="el-GR" sz="2800" dirty="0">
                <a:latin typeface="Garamond" panose="02020404030301010803" pitchFamily="18" charset="0"/>
              </a:rPr>
              <a:t>), </a:t>
            </a:r>
          </a:p>
          <a:p>
            <a:pPr marL="1031875" indent="-403225" algn="just">
              <a:lnSpc>
                <a:spcPct val="80000"/>
              </a:lnSpc>
              <a:buClr>
                <a:schemeClr val="tx1"/>
              </a:buClr>
              <a:buFont typeface="+mj-lt"/>
              <a:buAutoNum type="arabicPeriod"/>
            </a:pPr>
            <a:r>
              <a:rPr lang="el-GR" altLang="el-GR" sz="2800" dirty="0">
                <a:latin typeface="Garamond" panose="02020404030301010803" pitchFamily="18" charset="0"/>
              </a:rPr>
              <a:t>της μορφολογίας (</a:t>
            </a:r>
            <a:r>
              <a:rPr lang="en-US" altLang="el-GR" sz="2800" dirty="0">
                <a:latin typeface="Garamond" panose="02020404030301010803" pitchFamily="18" charset="0"/>
              </a:rPr>
              <a:t>morphology</a:t>
            </a:r>
            <a:r>
              <a:rPr lang="el-GR" altLang="el-GR" sz="2800" dirty="0">
                <a:latin typeface="Garamond" panose="02020404030301010803" pitchFamily="18" charset="0"/>
              </a:rPr>
              <a:t>) και </a:t>
            </a:r>
          </a:p>
          <a:p>
            <a:pPr marL="1031875" indent="-403225" algn="just">
              <a:lnSpc>
                <a:spcPct val="80000"/>
              </a:lnSpc>
              <a:buClr>
                <a:schemeClr val="tx1"/>
              </a:buClr>
              <a:buFont typeface="+mj-lt"/>
              <a:buAutoNum type="arabicPeriod"/>
            </a:pPr>
            <a:r>
              <a:rPr lang="el-GR" altLang="el-GR" sz="2800" dirty="0">
                <a:latin typeface="Garamond" panose="02020404030301010803" pitchFamily="18" charset="0"/>
              </a:rPr>
              <a:t>του επιτονισμού (</a:t>
            </a:r>
            <a:r>
              <a:rPr lang="en-US" altLang="el-GR" sz="2800" dirty="0">
                <a:latin typeface="Garamond" panose="02020404030301010803" pitchFamily="18" charset="0"/>
              </a:rPr>
              <a:t>intonation</a:t>
            </a:r>
            <a:r>
              <a:rPr lang="el-GR" altLang="el-GR" sz="2800" dirty="0">
                <a:latin typeface="Garamond" panose="02020404030301010803" pitchFamily="18" charset="0"/>
              </a:rPr>
              <a:t>). </a:t>
            </a:r>
            <a:endParaRPr lang="en-US" altLang="el-GR" sz="2800" dirty="0">
              <a:latin typeface="Garamond" panose="02020404030301010803" pitchFamily="18" charset="0"/>
            </a:endParaRPr>
          </a:p>
          <a:p>
            <a:pPr algn="just">
              <a:lnSpc>
                <a:spcPct val="80000"/>
              </a:lnSpc>
            </a:pPr>
            <a:r>
              <a:rPr lang="el-GR" altLang="el-GR" sz="2800" dirty="0">
                <a:latin typeface="Garamond" panose="02020404030301010803" pitchFamily="18" charset="0"/>
              </a:rPr>
              <a:t>Εφόσον ο ομιλητής μπορεί να επεξεργάζεται ορισμένο όγκο πληροφοριών κάθε φορά, υποχρεωτικά κάποιες άλλες παράμετροι θα τίθενται στο περιθώριο μολονότι επιδίωξη της γλώσσας αποτελεί η διατήρηση της ισορροπίας ανάμεσα στις προαναφερθείσες τέσσερις γλωσσικές περιοχές. </a:t>
            </a:r>
            <a:endParaRPr lang="en-US" altLang="el-GR" sz="2800" dirty="0">
              <a:latin typeface="Garamond" panose="02020404030301010803" pitchFamily="18" charset="0"/>
            </a:endParaRPr>
          </a:p>
        </p:txBody>
      </p:sp>
    </p:spTree>
    <p:extLst>
      <p:ext uri="{BB962C8B-B14F-4D97-AF65-F5344CB8AC3E}">
        <p14:creationId xmlns:p14="http://schemas.microsoft.com/office/powerpoint/2010/main" val="51074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095DEC-6024-5440-BE4A-4A44B49A5D69}"/>
              </a:ext>
            </a:extLst>
          </p:cNvPr>
          <p:cNvSpPr>
            <a:spLocks noGrp="1"/>
          </p:cNvSpPr>
          <p:nvPr>
            <p:ph type="title"/>
          </p:nvPr>
        </p:nvSpPr>
        <p:spPr>
          <a:xfrm>
            <a:off x="952876" y="843146"/>
            <a:ext cx="9720072" cy="938153"/>
          </a:xfrm>
        </p:spPr>
        <p:txBody>
          <a:bodyPr/>
          <a:lstStyle/>
          <a:p>
            <a:r>
              <a:rPr lang="el-GR" b="1" dirty="0">
                <a:latin typeface="Garamond" panose="02020404030301010803" pitchFamily="18" charset="0"/>
              </a:rPr>
              <a:t>Ε</a:t>
            </a:r>
            <a:r>
              <a:rPr lang="el-GR" b="1" cap="none" dirty="0">
                <a:latin typeface="Garamond" panose="02020404030301010803" pitchFamily="18" charset="0"/>
              </a:rPr>
              <a:t>ισαγωγικές παρατηρήσεις</a:t>
            </a:r>
            <a:endParaRPr lang="el-GR" b="1" dirty="0">
              <a:latin typeface="Garamond" panose="02020404030301010803" pitchFamily="18" charset="0"/>
            </a:endParaRPr>
          </a:p>
        </p:txBody>
      </p:sp>
    </p:spTree>
    <p:extLst>
      <p:ext uri="{BB962C8B-B14F-4D97-AF65-F5344CB8AC3E}">
        <p14:creationId xmlns:p14="http://schemas.microsoft.com/office/powerpoint/2010/main" val="1600146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a:extLst>
              <a:ext uri="{FF2B5EF4-FFF2-40B4-BE49-F238E27FC236}">
                <a16:creationId xmlns:a16="http://schemas.microsoft.com/office/drawing/2014/main" id="{AE317F07-DAA6-6644-9815-20183E88CB65}"/>
              </a:ext>
            </a:extLst>
          </p:cNvPr>
          <p:cNvSpPr>
            <a:spLocks noGrp="1" noChangeArrowheads="1"/>
          </p:cNvSpPr>
          <p:nvPr>
            <p:ph type="body" idx="1"/>
          </p:nvPr>
        </p:nvSpPr>
        <p:spPr>
          <a:xfrm>
            <a:off x="959922" y="834283"/>
            <a:ext cx="10191007" cy="5576888"/>
          </a:xfrm>
        </p:spPr>
        <p:txBody>
          <a:bodyPr/>
          <a:lstStyle/>
          <a:p>
            <a:pPr algn="just"/>
            <a:r>
              <a:rPr lang="el-GR" altLang="el-GR" sz="3200" dirty="0">
                <a:latin typeface="Garamond" panose="02020404030301010803" pitchFamily="18" charset="0"/>
              </a:rPr>
              <a:t>Ως εκ τούτου, </a:t>
            </a:r>
            <a:r>
              <a:rPr lang="el-GR" altLang="el-GR" sz="3200" b="1" dirty="0">
                <a:solidFill>
                  <a:srgbClr val="FF0000"/>
                </a:solidFill>
                <a:latin typeface="Garamond" panose="02020404030301010803" pitchFamily="18" charset="0"/>
              </a:rPr>
              <a:t>οι διαφορετικές γλωσσικές περιοχές ανταγωνίζονται η μια την άλλη για το ποια θα χρησιμοποιηθεί λαμβάνοντας υπόψη τις ιδιαιτερότητες κάθε γλώσσας</a:t>
            </a:r>
            <a:r>
              <a:rPr lang="el-GR" altLang="el-GR" sz="3200" dirty="0">
                <a:latin typeface="Garamond" panose="02020404030301010803" pitchFamily="18" charset="0"/>
              </a:rPr>
              <a:t>. </a:t>
            </a:r>
          </a:p>
          <a:p>
            <a:pPr algn="just"/>
            <a:r>
              <a:rPr lang="el-GR" altLang="el-GR" sz="3200" dirty="0">
                <a:latin typeface="Garamond" panose="02020404030301010803" pitchFamily="18" charset="0"/>
              </a:rPr>
              <a:t>Οι μαθησιακές προεκτάσεις του Διαγωνιστικού μοντέλου είναι ότι τα παιδιά που κατακτούν τη Γ1 θα εστιάσουν στους παράγοντες που έχουν ειδικό βάρος για τη γλώσσα τους, ενώ θα επικεντρώνονται λιγότερο σε άλλες πτυχές, μια διαπίστωση που έχει ισχύ και για τους διδασκόμενους μια ξένη γλώσσα (</a:t>
            </a:r>
            <a:r>
              <a:rPr lang="en-US" altLang="el-GR" sz="3200" dirty="0">
                <a:latin typeface="Garamond" panose="02020404030301010803" pitchFamily="18" charset="0"/>
              </a:rPr>
              <a:t>Cook</a:t>
            </a:r>
            <a:r>
              <a:rPr lang="el-GR" altLang="el-GR" sz="3200" dirty="0">
                <a:latin typeface="Garamond" panose="02020404030301010803" pitchFamily="18" charset="0"/>
              </a:rPr>
              <a:t>, 2001). </a:t>
            </a:r>
          </a:p>
          <a:p>
            <a:endParaRPr lang="el-GR" altLang="el-GR" sz="2800" dirty="0"/>
          </a:p>
        </p:txBody>
      </p:sp>
    </p:spTree>
    <p:extLst>
      <p:ext uri="{BB962C8B-B14F-4D97-AF65-F5344CB8AC3E}">
        <p14:creationId xmlns:p14="http://schemas.microsoft.com/office/powerpoint/2010/main" val="2494251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a:extLst>
              <a:ext uri="{FF2B5EF4-FFF2-40B4-BE49-F238E27FC236}">
                <a16:creationId xmlns:a16="http://schemas.microsoft.com/office/drawing/2014/main" id="{9258863B-A34E-5446-A003-8F968B4AF073}"/>
              </a:ext>
            </a:extLst>
          </p:cNvPr>
          <p:cNvSpPr>
            <a:spLocks noGrp="1" noChangeArrowheads="1"/>
          </p:cNvSpPr>
          <p:nvPr>
            <p:ph type="title"/>
          </p:nvPr>
        </p:nvSpPr>
        <p:spPr>
          <a:xfrm>
            <a:off x="876794" y="810533"/>
            <a:ext cx="10452266" cy="923264"/>
          </a:xfrm>
          <a:solidFill>
            <a:srgbClr val="0099FF"/>
          </a:solidFill>
        </p:spPr>
        <p:txBody>
          <a:bodyPr>
            <a:normAutofit/>
          </a:bodyPr>
          <a:lstStyle/>
          <a:p>
            <a:pPr algn="r"/>
            <a:r>
              <a:rPr lang="el-GR" altLang="el-GR" sz="4000" b="1" i="1" dirty="0">
                <a:solidFill>
                  <a:schemeClr val="bg1"/>
                </a:solidFill>
                <a:latin typeface="Garamond" panose="02020404030301010803" pitchFamily="18" charset="0"/>
              </a:rPr>
              <a:t>Π</a:t>
            </a:r>
            <a:r>
              <a:rPr lang="el-GR" altLang="el-GR" sz="4000" b="1" i="1" cap="none" dirty="0">
                <a:solidFill>
                  <a:schemeClr val="bg1"/>
                </a:solidFill>
                <a:latin typeface="Garamond" panose="02020404030301010803" pitchFamily="18" charset="0"/>
              </a:rPr>
              <a:t>ολυδιάστατο μοντέλο</a:t>
            </a:r>
            <a:endParaRPr lang="el-GR" altLang="el-GR" sz="4000" b="1" i="1" dirty="0">
              <a:solidFill>
                <a:schemeClr val="bg1"/>
              </a:solidFill>
              <a:latin typeface="Garamond" panose="02020404030301010803" pitchFamily="18" charset="0"/>
            </a:endParaRPr>
          </a:p>
        </p:txBody>
      </p:sp>
      <p:sp>
        <p:nvSpPr>
          <p:cNvPr id="309251" name="Rectangle 3">
            <a:extLst>
              <a:ext uri="{FF2B5EF4-FFF2-40B4-BE49-F238E27FC236}">
                <a16:creationId xmlns:a16="http://schemas.microsoft.com/office/drawing/2014/main" id="{619B95F1-A63D-EC41-8E0C-409C74AE70CA}"/>
              </a:ext>
            </a:extLst>
          </p:cNvPr>
          <p:cNvSpPr>
            <a:spLocks noGrp="1" noChangeArrowheads="1"/>
          </p:cNvSpPr>
          <p:nvPr>
            <p:ph type="body" idx="1"/>
          </p:nvPr>
        </p:nvSpPr>
        <p:spPr>
          <a:xfrm>
            <a:off x="876794" y="2024107"/>
            <a:ext cx="10452266" cy="4023360"/>
          </a:xfrm>
        </p:spPr>
        <p:txBody>
          <a:bodyPr/>
          <a:lstStyle/>
          <a:p>
            <a:pPr algn="just"/>
            <a:r>
              <a:rPr lang="el-GR" altLang="el-GR" sz="3600" dirty="0">
                <a:latin typeface="Garamond" panose="02020404030301010803" pitchFamily="18" charset="0"/>
              </a:rPr>
              <a:t>Το Πολυδιάστατο μοντέλο αναπτύχθηκε στα τέλη της δεκαετίας του 1970.</a:t>
            </a:r>
          </a:p>
          <a:p>
            <a:pPr algn="just"/>
            <a:r>
              <a:rPr lang="el-GR" altLang="el-GR" sz="3600" dirty="0">
                <a:latin typeface="Garamond" panose="02020404030301010803" pitchFamily="18" charset="0"/>
              </a:rPr>
              <a:t>Οι κυριότερες αρχές που χαρακτηρίζουν το Πολυδιάστατο μοντέλο είναι οι ακόλουθες:</a:t>
            </a:r>
          </a:p>
        </p:txBody>
      </p:sp>
    </p:spTree>
    <p:extLst>
      <p:ext uri="{BB962C8B-B14F-4D97-AF65-F5344CB8AC3E}">
        <p14:creationId xmlns:p14="http://schemas.microsoft.com/office/powerpoint/2010/main" val="3765104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5" name="Rectangle 3">
            <a:extLst>
              <a:ext uri="{FF2B5EF4-FFF2-40B4-BE49-F238E27FC236}">
                <a16:creationId xmlns:a16="http://schemas.microsoft.com/office/drawing/2014/main" id="{A5F4F7AE-6D37-4441-8018-E79E0FAF512C}"/>
              </a:ext>
            </a:extLst>
          </p:cNvPr>
          <p:cNvSpPr>
            <a:spLocks noGrp="1" noChangeArrowheads="1"/>
          </p:cNvSpPr>
          <p:nvPr>
            <p:ph type="body" idx="1"/>
          </p:nvPr>
        </p:nvSpPr>
        <p:spPr>
          <a:xfrm>
            <a:off x="1031174" y="834282"/>
            <a:ext cx="10297886" cy="5576888"/>
          </a:xfrm>
        </p:spPr>
        <p:txBody>
          <a:bodyPr/>
          <a:lstStyle/>
          <a:p>
            <a:pPr marL="457200" indent="-457200" algn="just">
              <a:lnSpc>
                <a:spcPct val="80000"/>
              </a:lnSpc>
              <a:buClr>
                <a:schemeClr val="tx1"/>
              </a:buClr>
              <a:buFont typeface="+mj-lt"/>
              <a:buAutoNum type="arabicPeriod"/>
            </a:pPr>
            <a:r>
              <a:rPr lang="el-GR" altLang="el-GR" sz="2300" dirty="0">
                <a:latin typeface="Garamond" panose="02020404030301010803" pitchFamily="18" charset="0"/>
              </a:rPr>
              <a:t>οι διδασκόμενοι κατακτούν συγκεκριμένες γραμματικές δομές, όπως η σειρά των λέξεων και ορισμένα μορφήματα με μια αναπτυξιακή ακολουθία.</a:t>
            </a:r>
          </a:p>
          <a:p>
            <a:pPr marL="457200" indent="-457200" algn="just">
              <a:lnSpc>
                <a:spcPct val="80000"/>
              </a:lnSpc>
              <a:buClr>
                <a:schemeClr val="tx1"/>
              </a:buClr>
              <a:buFont typeface="+mj-lt"/>
              <a:buAutoNum type="arabicPeriod"/>
            </a:pPr>
            <a:r>
              <a:rPr lang="el-GR" altLang="el-GR" sz="2300" dirty="0">
                <a:latin typeface="Garamond" panose="02020404030301010803" pitchFamily="18" charset="0"/>
              </a:rPr>
              <a:t>οι ακολουθίες ανάπτυξης αντανακλούν τον τρόπο με τον οποίο οι διδασκόμενοι αντιμετωπίζουν γνωστικούς περιορισμούς  στην επεξεργασία πληροφοριών, οι οποίοι κατευθύνουν τη γλωσσική παραγωγή.</a:t>
            </a:r>
          </a:p>
          <a:p>
            <a:pPr marL="457200" indent="-457200" algn="just">
              <a:lnSpc>
                <a:spcPct val="80000"/>
              </a:lnSpc>
              <a:buClr>
                <a:schemeClr val="tx1"/>
              </a:buClr>
              <a:buFont typeface="+mj-lt"/>
              <a:buAutoNum type="arabicPeriod"/>
            </a:pPr>
            <a:r>
              <a:rPr lang="el-GR" altLang="el-GR" sz="2300" dirty="0">
                <a:latin typeface="Garamond" panose="02020404030301010803" pitchFamily="18" charset="0"/>
              </a:rPr>
              <a:t>η γλωσσική διδασκαλία αναπτυξιακών χαρακτηριστικών θα είναι επιτυχής όταν οι διδασκόμενοι θα έχουν αφομοιώσει τις λειτουργίες επεξεργασίας του προγενέστερου σταδίου κατάκτησης.</a:t>
            </a:r>
          </a:p>
          <a:p>
            <a:pPr marL="457200" indent="-457200" algn="just">
              <a:lnSpc>
                <a:spcPct val="80000"/>
              </a:lnSpc>
              <a:buClr>
                <a:schemeClr val="tx1"/>
              </a:buClr>
              <a:buFont typeface="+mj-lt"/>
              <a:buAutoNum type="arabicPeriod"/>
            </a:pPr>
            <a:r>
              <a:rPr lang="el-GR" altLang="el-GR" sz="2300" dirty="0">
                <a:latin typeface="Garamond" panose="02020404030301010803" pitchFamily="18" charset="0"/>
              </a:rPr>
              <a:t>οι διδασκόμενοι ποικίλλουν όσον αφορά στην εφαρμογή των κανόνων ανάπτυξης και στον τρόπο με τον οποίο κατακτούν και χρησιμοποιούν τις γραμματικές δομές που δεν υπόκεινται σε περιορισμούς ανάπτυξης.</a:t>
            </a:r>
          </a:p>
          <a:p>
            <a:pPr marL="457200" indent="-457200" algn="just">
              <a:lnSpc>
                <a:spcPct val="80000"/>
              </a:lnSpc>
              <a:buClr>
                <a:schemeClr val="tx1"/>
              </a:buClr>
              <a:buFont typeface="+mj-lt"/>
              <a:buAutoNum type="arabicPeriod"/>
            </a:pPr>
            <a:r>
              <a:rPr lang="el-GR" altLang="el-GR" sz="2300" dirty="0">
                <a:latin typeface="Garamond" panose="02020404030301010803" pitchFamily="18" charset="0"/>
              </a:rPr>
              <a:t> η εξατομικευμένη ποικιλία των διδασκομένων συνδέεται με τη γενικότερη θεώρηση της μάθησης, η οποία είναι προϊόν </a:t>
            </a:r>
            <a:r>
              <a:rPr lang="el-GR" altLang="el-GR" sz="2300" dirty="0" err="1">
                <a:latin typeface="Garamond" panose="02020404030301010803" pitchFamily="18" charset="0"/>
              </a:rPr>
              <a:t>κοινωνικο</a:t>
            </a:r>
            <a:r>
              <a:rPr lang="el-GR" altLang="el-GR" sz="2300" dirty="0">
                <a:latin typeface="Garamond" panose="02020404030301010803" pitchFamily="18" charset="0"/>
              </a:rPr>
              <a:t>-ψυχολογικών παραγόντων (</a:t>
            </a:r>
            <a:r>
              <a:rPr lang="en-US" altLang="el-GR" sz="2300" dirty="0">
                <a:latin typeface="Garamond" panose="02020404030301010803" pitchFamily="18" charset="0"/>
              </a:rPr>
              <a:t>Saville</a:t>
            </a:r>
            <a:r>
              <a:rPr lang="el-GR" altLang="el-GR" sz="2300" dirty="0">
                <a:latin typeface="Garamond" panose="02020404030301010803" pitchFamily="18" charset="0"/>
              </a:rPr>
              <a:t>-</a:t>
            </a:r>
            <a:r>
              <a:rPr lang="en-US" altLang="el-GR" sz="2300" dirty="0" err="1">
                <a:latin typeface="Garamond" panose="02020404030301010803" pitchFamily="18" charset="0"/>
              </a:rPr>
              <a:t>Troike</a:t>
            </a:r>
            <a:r>
              <a:rPr lang="el-GR" altLang="el-GR" sz="2300" dirty="0">
                <a:latin typeface="Garamond" panose="02020404030301010803" pitchFamily="18" charset="0"/>
              </a:rPr>
              <a:t>, 2006).</a:t>
            </a:r>
          </a:p>
        </p:txBody>
      </p:sp>
    </p:spTree>
    <p:extLst>
      <p:ext uri="{BB962C8B-B14F-4D97-AF65-F5344CB8AC3E}">
        <p14:creationId xmlns:p14="http://schemas.microsoft.com/office/powerpoint/2010/main" val="4173783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9132C7B-3139-EF41-8512-F2A271EBBA4E}"/>
              </a:ext>
            </a:extLst>
          </p:cNvPr>
          <p:cNvGraphicFramePr/>
          <p:nvPr>
            <p:extLst>
              <p:ext uri="{D42A27DB-BD31-4B8C-83A1-F6EECF244321}">
                <p14:modId xmlns:p14="http://schemas.microsoft.com/office/powerpoint/2010/main" val="1016706382"/>
              </p:ext>
            </p:extLst>
          </p:nvPr>
        </p:nvGraphicFramePr>
        <p:xfrm>
          <a:off x="676894" y="333376"/>
          <a:ext cx="10972799" cy="6264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4546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7" name="Rectangle 3">
            <a:extLst>
              <a:ext uri="{FF2B5EF4-FFF2-40B4-BE49-F238E27FC236}">
                <a16:creationId xmlns:a16="http://schemas.microsoft.com/office/drawing/2014/main" id="{633D7723-CEEE-3246-877D-6D38681D1770}"/>
              </a:ext>
            </a:extLst>
          </p:cNvPr>
          <p:cNvSpPr>
            <a:spLocks noGrp="1" noChangeArrowheads="1"/>
          </p:cNvSpPr>
          <p:nvPr>
            <p:ph type="body" idx="1"/>
          </p:nvPr>
        </p:nvSpPr>
        <p:spPr>
          <a:xfrm>
            <a:off x="959922" y="856261"/>
            <a:ext cx="10618520" cy="5649913"/>
          </a:xfrm>
        </p:spPr>
        <p:txBody>
          <a:bodyPr>
            <a:normAutofit/>
          </a:bodyPr>
          <a:lstStyle/>
          <a:p>
            <a:pPr algn="just">
              <a:lnSpc>
                <a:spcPct val="80000"/>
              </a:lnSpc>
            </a:pPr>
            <a:r>
              <a:rPr lang="el-GR" altLang="el-GR" sz="2400" dirty="0">
                <a:latin typeface="Garamond" panose="02020404030301010803" pitchFamily="18" charset="0"/>
              </a:rPr>
              <a:t>Το </a:t>
            </a:r>
            <a:r>
              <a:rPr lang="el-GR" altLang="el-GR" sz="2400" dirty="0" err="1">
                <a:latin typeface="Garamond" panose="02020404030301010803" pitchFamily="18" charset="0"/>
              </a:rPr>
              <a:t>Διαδραστικό</a:t>
            </a:r>
            <a:r>
              <a:rPr lang="el-GR" altLang="el-GR" sz="2400" dirty="0">
                <a:latin typeface="Garamond" panose="02020404030301010803" pitchFamily="18" charset="0"/>
              </a:rPr>
              <a:t> μοντέλο ερμηνείας της μάθησης πιστεύεται ότι παρουσιάζει λιγότερα προβλήματα επειδή συνεξετάζει τόσο βιολογικά καθορισμένους, όσο και εξωγενείς/περιβαλλοντικούς παράγοντες που διαδραματίζουν ρόλο στην κατάκτηση/εκμάθηση της γλώσσας (</a:t>
            </a:r>
            <a:r>
              <a:rPr lang="en-US" altLang="el-GR" sz="2400" dirty="0">
                <a:latin typeface="Garamond" panose="02020404030301010803" pitchFamily="18" charset="0"/>
              </a:rPr>
              <a:t>Larsen</a:t>
            </a:r>
            <a:r>
              <a:rPr lang="el-GR" altLang="el-GR" sz="2400" dirty="0">
                <a:latin typeface="Garamond" panose="02020404030301010803" pitchFamily="18" charset="0"/>
              </a:rPr>
              <a:t>-</a:t>
            </a:r>
            <a:r>
              <a:rPr lang="en-US" altLang="el-GR" sz="2400" dirty="0">
                <a:latin typeface="Garamond" panose="02020404030301010803" pitchFamily="18" charset="0"/>
              </a:rPr>
              <a:t>Freeman</a:t>
            </a:r>
            <a:r>
              <a:rPr lang="el-GR" altLang="el-GR" sz="2400" dirty="0">
                <a:latin typeface="Garamond" panose="02020404030301010803" pitchFamily="18" charset="0"/>
              </a:rPr>
              <a:t> &amp; </a:t>
            </a:r>
            <a:r>
              <a:rPr lang="en-US" altLang="el-GR" sz="2400" dirty="0">
                <a:latin typeface="Garamond" panose="02020404030301010803" pitchFamily="18" charset="0"/>
              </a:rPr>
              <a:t>Long</a:t>
            </a:r>
            <a:r>
              <a:rPr lang="el-GR" altLang="el-GR" sz="2400" dirty="0">
                <a:latin typeface="Garamond" panose="02020404030301010803" pitchFamily="18" charset="0"/>
              </a:rPr>
              <a:t>, 1991). </a:t>
            </a:r>
          </a:p>
          <a:p>
            <a:pPr algn="just">
              <a:lnSpc>
                <a:spcPct val="80000"/>
              </a:lnSpc>
            </a:pPr>
            <a:r>
              <a:rPr lang="el-GR" altLang="el-GR" sz="2400" dirty="0">
                <a:latin typeface="Garamond" panose="02020404030301010803" pitchFamily="18" charset="0"/>
              </a:rPr>
              <a:t>Οι μελετητές που εργάζονται στο πλαίσιο του </a:t>
            </a:r>
            <a:r>
              <a:rPr lang="el-GR" altLang="el-GR" sz="2400" dirty="0" err="1">
                <a:latin typeface="Garamond" panose="02020404030301010803" pitchFamily="18" charset="0"/>
              </a:rPr>
              <a:t>Διαδραστικού</a:t>
            </a:r>
            <a:r>
              <a:rPr lang="el-GR" altLang="el-GR" sz="2400" dirty="0">
                <a:latin typeface="Garamond" panose="02020404030301010803" pitchFamily="18" charset="0"/>
              </a:rPr>
              <a:t> μοντέλου υποστηρίζουν ότι η εκμάθηση ενός δεύτερου κώδικα επικοινωνίας είναι εφικτή μέσω της </a:t>
            </a:r>
            <a:r>
              <a:rPr lang="el-GR" altLang="el-GR" sz="2400" b="1" dirty="0" err="1">
                <a:solidFill>
                  <a:srgbClr val="FF0000"/>
                </a:solidFill>
                <a:latin typeface="Garamond" panose="02020404030301010803" pitchFamily="18" charset="0"/>
              </a:rPr>
              <a:t>συνομιλιακής</a:t>
            </a:r>
            <a:r>
              <a:rPr lang="el-GR" altLang="el-GR" sz="2400" b="1" dirty="0">
                <a:solidFill>
                  <a:srgbClr val="FF0000"/>
                </a:solidFill>
                <a:latin typeface="Garamond" panose="02020404030301010803" pitchFamily="18" charset="0"/>
              </a:rPr>
              <a:t> </a:t>
            </a:r>
            <a:r>
              <a:rPr lang="el-GR" altLang="el-GR" sz="2400" b="1" dirty="0" err="1">
                <a:solidFill>
                  <a:srgbClr val="FF0000"/>
                </a:solidFill>
                <a:latin typeface="Garamond" panose="02020404030301010803" pitchFamily="18" charset="0"/>
              </a:rPr>
              <a:t>διάδρασης</a:t>
            </a:r>
            <a:r>
              <a:rPr lang="el-GR" altLang="el-GR" sz="2400" dirty="0">
                <a:latin typeface="Garamond" panose="02020404030301010803" pitchFamily="18" charset="0"/>
              </a:rPr>
              <a:t>, δηλαδή μέσω της άμεσης επαφής των διδασκομένων και των φυσικών ομιλητών της γλώσσας-στόχου (</a:t>
            </a:r>
            <a:r>
              <a:rPr lang="en-US" altLang="el-GR" sz="2400" dirty="0">
                <a:latin typeface="Garamond" panose="02020404030301010803" pitchFamily="18" charset="0"/>
              </a:rPr>
              <a:t>Spada</a:t>
            </a:r>
            <a:r>
              <a:rPr lang="el-GR" altLang="el-GR" sz="2400" dirty="0">
                <a:latin typeface="Garamond" panose="02020404030301010803" pitchFamily="18" charset="0"/>
              </a:rPr>
              <a:t> &amp; </a:t>
            </a:r>
            <a:r>
              <a:rPr lang="en-US" altLang="el-GR" sz="2400" dirty="0" err="1">
                <a:latin typeface="Garamond" panose="02020404030301010803" pitchFamily="18" charset="0"/>
              </a:rPr>
              <a:t>Lightbown</a:t>
            </a:r>
            <a:r>
              <a:rPr lang="el-GR" altLang="el-GR" sz="2400" dirty="0">
                <a:latin typeface="Garamond" panose="02020404030301010803" pitchFamily="18" charset="0"/>
              </a:rPr>
              <a:t>, 2002). </a:t>
            </a:r>
          </a:p>
          <a:p>
            <a:pPr algn="just">
              <a:lnSpc>
                <a:spcPct val="80000"/>
              </a:lnSpc>
            </a:pPr>
            <a:r>
              <a:rPr lang="el-GR" altLang="el-GR" sz="2400" dirty="0">
                <a:latin typeface="Garamond" panose="02020404030301010803" pitchFamily="18" charset="0"/>
              </a:rPr>
              <a:t>Όταν οι φυσικοί ομιλητές απευθύνονται σε διδασκόμενους συχνά μεταβάλλουν και τροποποιούν τη δομή του λόγου τους με αποτέλεσμα </a:t>
            </a:r>
            <a:r>
              <a:rPr lang="el-GR" altLang="el-GR" sz="2400" dirty="0" err="1">
                <a:latin typeface="Garamond" panose="02020404030301010803" pitchFamily="18" charset="0"/>
              </a:rPr>
              <a:t>αυτ</a:t>
            </a:r>
            <a:r>
              <a:rPr lang="en-US" altLang="el-GR" sz="2400" dirty="0" err="1">
                <a:latin typeface="Garamond" panose="02020404030301010803" pitchFamily="18" charset="0"/>
              </a:rPr>
              <a:t>ό</a:t>
            </a:r>
            <a:r>
              <a:rPr lang="el-GR" altLang="el-GR" sz="2400" dirty="0">
                <a:latin typeface="Garamond" panose="02020404030301010803" pitchFamily="18" charset="0"/>
              </a:rPr>
              <a:t>ς να διαθέτει ιδιαίτερα χαρακτηριστικά.</a:t>
            </a:r>
          </a:p>
          <a:p>
            <a:pPr algn="just">
              <a:lnSpc>
                <a:spcPct val="80000"/>
              </a:lnSpc>
            </a:pPr>
            <a:r>
              <a:rPr lang="el-GR" altLang="el-GR" sz="2400" dirty="0">
                <a:latin typeface="Garamond" panose="02020404030301010803" pitchFamily="18" charset="0"/>
              </a:rPr>
              <a:t>Αυτού του είδους η γλωσσική μορφή είναι γνωστή στη βιβλιογραφία ως </a:t>
            </a:r>
            <a:r>
              <a:rPr lang="el-GR" altLang="el-GR" sz="2400" b="1" i="1" dirty="0">
                <a:solidFill>
                  <a:srgbClr val="FF0000"/>
                </a:solidFill>
                <a:latin typeface="Garamond" panose="02020404030301010803" pitchFamily="18" charset="0"/>
              </a:rPr>
              <a:t>απλουστευμένη ομιλία σε μη φυσικούς ομιλητές</a:t>
            </a:r>
            <a:r>
              <a:rPr lang="el-GR" altLang="el-GR" sz="2400" dirty="0">
                <a:latin typeface="Garamond" panose="02020404030301010803" pitchFamily="18" charset="0"/>
              </a:rPr>
              <a:t> (</a:t>
            </a:r>
            <a:r>
              <a:rPr lang="en-US" altLang="el-GR" sz="2400" dirty="0">
                <a:latin typeface="Garamond" panose="02020404030301010803" pitchFamily="18" charset="0"/>
              </a:rPr>
              <a:t>foreigner talk</a:t>
            </a:r>
            <a:r>
              <a:rPr lang="el-GR" altLang="el-GR" sz="2400" dirty="0">
                <a:latin typeface="Garamond" panose="02020404030301010803" pitchFamily="18" charset="0"/>
              </a:rPr>
              <a:t>). </a:t>
            </a:r>
          </a:p>
        </p:txBody>
      </p:sp>
    </p:spTree>
    <p:extLst>
      <p:ext uri="{BB962C8B-B14F-4D97-AF65-F5344CB8AC3E}">
        <p14:creationId xmlns:p14="http://schemas.microsoft.com/office/powerpoint/2010/main" val="1984582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1" name="Rectangle 3">
            <a:extLst>
              <a:ext uri="{FF2B5EF4-FFF2-40B4-BE49-F238E27FC236}">
                <a16:creationId xmlns:a16="http://schemas.microsoft.com/office/drawing/2014/main" id="{730D5BA8-30A2-354F-BA2B-52EA853A4B5A}"/>
              </a:ext>
            </a:extLst>
          </p:cNvPr>
          <p:cNvSpPr>
            <a:spLocks noGrp="1" noChangeArrowheads="1"/>
          </p:cNvSpPr>
          <p:nvPr>
            <p:ph type="body" sz="half" idx="1"/>
          </p:nvPr>
        </p:nvSpPr>
        <p:spPr>
          <a:xfrm>
            <a:off x="1006660" y="790574"/>
            <a:ext cx="10203645" cy="1362652"/>
          </a:xfrm>
        </p:spPr>
        <p:txBody>
          <a:bodyPr/>
          <a:lstStyle/>
          <a:p>
            <a:pPr algn="just"/>
            <a:r>
              <a:rPr lang="el-GR" altLang="el-GR" sz="2800" dirty="0">
                <a:latin typeface="Garamond" panose="02020404030301010803" pitchFamily="18" charset="0"/>
              </a:rPr>
              <a:t>Η απλουστευμένη ομιλία σε μη φυσικούς ομιλητές διακρίνεται σε </a:t>
            </a:r>
            <a:r>
              <a:rPr lang="el-GR" altLang="el-GR" sz="2800" b="1" dirty="0">
                <a:solidFill>
                  <a:srgbClr val="FF0000"/>
                </a:solidFill>
                <a:latin typeface="Garamond" panose="02020404030301010803" pitchFamily="18" charset="0"/>
              </a:rPr>
              <a:t>γραμματική</a:t>
            </a:r>
            <a:r>
              <a:rPr lang="el-GR" altLang="el-GR" sz="2800" dirty="0">
                <a:latin typeface="Garamond" panose="02020404030301010803" pitchFamily="18" charset="0"/>
              </a:rPr>
              <a:t> </a:t>
            </a:r>
            <a:r>
              <a:rPr lang="el-GR" altLang="el-GR" sz="2800" i="1" dirty="0">
                <a:latin typeface="Garamond" panose="02020404030301010803" pitchFamily="18" charset="0"/>
              </a:rPr>
              <a:t>(</a:t>
            </a:r>
            <a:r>
              <a:rPr lang="en-US" altLang="el-GR" sz="2800" i="1" dirty="0">
                <a:latin typeface="Garamond" panose="02020404030301010803" pitchFamily="18" charset="0"/>
              </a:rPr>
              <a:t>grammatical foreigner talk</a:t>
            </a:r>
            <a:r>
              <a:rPr lang="el-GR" altLang="el-GR" sz="2800" i="1" dirty="0">
                <a:latin typeface="Garamond" panose="02020404030301010803" pitchFamily="18" charset="0"/>
              </a:rPr>
              <a:t>)</a:t>
            </a:r>
            <a:r>
              <a:rPr lang="el-GR" altLang="el-GR" sz="2800" dirty="0">
                <a:latin typeface="Garamond" panose="02020404030301010803" pitchFamily="18" charset="0"/>
              </a:rPr>
              <a:t> και σε </a:t>
            </a:r>
            <a:r>
              <a:rPr lang="el-GR" altLang="el-GR" sz="2800" b="1" dirty="0">
                <a:solidFill>
                  <a:srgbClr val="FF0000"/>
                </a:solidFill>
                <a:latin typeface="Garamond" panose="02020404030301010803" pitchFamily="18" charset="0"/>
              </a:rPr>
              <a:t>μη γραμματική</a:t>
            </a:r>
            <a:r>
              <a:rPr lang="el-GR" altLang="el-GR" sz="2800" dirty="0">
                <a:latin typeface="Garamond" panose="02020404030301010803" pitchFamily="18" charset="0"/>
              </a:rPr>
              <a:t> </a:t>
            </a:r>
            <a:r>
              <a:rPr lang="el-GR" altLang="el-GR" sz="2800" i="1" dirty="0">
                <a:latin typeface="Garamond" panose="02020404030301010803" pitchFamily="18" charset="0"/>
              </a:rPr>
              <a:t>(</a:t>
            </a:r>
            <a:r>
              <a:rPr lang="en-US" altLang="el-GR" sz="2800" i="1" dirty="0">
                <a:latin typeface="Garamond" panose="02020404030301010803" pitchFamily="18" charset="0"/>
              </a:rPr>
              <a:t>non grammatical foreigner talk</a:t>
            </a:r>
            <a:r>
              <a:rPr lang="el-GR" altLang="el-GR" sz="2800" i="1" dirty="0">
                <a:latin typeface="Garamond" panose="02020404030301010803" pitchFamily="18" charset="0"/>
              </a:rPr>
              <a:t>)</a:t>
            </a:r>
            <a:r>
              <a:rPr lang="el-GR" altLang="el-GR" sz="2800" dirty="0">
                <a:latin typeface="Garamond" panose="02020404030301010803" pitchFamily="18" charset="0"/>
              </a:rPr>
              <a:t>.</a:t>
            </a:r>
          </a:p>
        </p:txBody>
      </p:sp>
      <p:graphicFrame>
        <p:nvGraphicFramePr>
          <p:cNvPr id="2" name="Διάγραμμα 1">
            <a:extLst>
              <a:ext uri="{FF2B5EF4-FFF2-40B4-BE49-F238E27FC236}">
                <a16:creationId xmlns:a16="http://schemas.microsoft.com/office/drawing/2014/main" id="{72A6935D-DC7D-1441-8056-F4844E3BB371}"/>
              </a:ext>
            </a:extLst>
          </p:cNvPr>
          <p:cNvGraphicFramePr/>
          <p:nvPr>
            <p:extLst>
              <p:ext uri="{D42A27DB-BD31-4B8C-83A1-F6EECF244321}">
                <p14:modId xmlns:p14="http://schemas.microsoft.com/office/powerpoint/2010/main" val="2636293751"/>
              </p:ext>
            </p:extLst>
          </p:nvPr>
        </p:nvGraphicFramePr>
        <p:xfrm>
          <a:off x="1991518" y="2781301"/>
          <a:ext cx="8208963" cy="3286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34914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5" name="Rectangle 3">
            <a:extLst>
              <a:ext uri="{FF2B5EF4-FFF2-40B4-BE49-F238E27FC236}">
                <a16:creationId xmlns:a16="http://schemas.microsoft.com/office/drawing/2014/main" id="{2FFE41DC-FBFF-4B43-B6F6-9A25C537DDEC}"/>
              </a:ext>
            </a:extLst>
          </p:cNvPr>
          <p:cNvSpPr>
            <a:spLocks noGrp="1" noChangeArrowheads="1"/>
          </p:cNvSpPr>
          <p:nvPr>
            <p:ph type="body" idx="1"/>
          </p:nvPr>
        </p:nvSpPr>
        <p:spPr>
          <a:xfrm>
            <a:off x="1078675" y="858033"/>
            <a:ext cx="10297885" cy="5576888"/>
          </a:xfrm>
        </p:spPr>
        <p:txBody>
          <a:bodyPr>
            <a:normAutofit/>
          </a:bodyPr>
          <a:lstStyle/>
          <a:p>
            <a:pPr algn="just">
              <a:lnSpc>
                <a:spcPct val="90000"/>
              </a:lnSpc>
            </a:pPr>
            <a:r>
              <a:rPr lang="el-GR" altLang="el-GR" sz="2800" dirty="0">
                <a:latin typeface="Garamond" panose="02020404030301010803" pitchFamily="18" charset="0"/>
              </a:rPr>
              <a:t>Η </a:t>
            </a:r>
            <a:r>
              <a:rPr lang="el-GR" altLang="el-GR" sz="2800" u="sng" dirty="0">
                <a:solidFill>
                  <a:srgbClr val="FF0000"/>
                </a:solidFill>
                <a:latin typeface="Garamond" panose="02020404030301010803" pitchFamily="18" charset="0"/>
              </a:rPr>
              <a:t>γραμματική</a:t>
            </a:r>
            <a:r>
              <a:rPr lang="el-GR" altLang="el-GR" sz="2800" dirty="0">
                <a:latin typeface="Garamond" panose="02020404030301010803" pitchFamily="18" charset="0"/>
              </a:rPr>
              <a:t> εκδοχή του λόγου αυτής της μορφής αποτελεί τον κανονικό τρόπο με τον οποίο απευθύνεται ένας φυσικός ομιλητής προς ένα διδασκόμενο και χαρακτηρίζεται από τη χρήση απλού και υψηλής συχνότητας λεξιλογίου, τις μεγάλες διακοπές και τον αργό ρυθμό ομιλίας, την προσεκτική άρθρωση, τη χαμηλή ένταση, την έμφαση στα πιο σημαντικά λεξικά στοιχεία, απλουστευμένες γραμματικές δομές, ξεκάθαρη δόμηση του λόγου με το θέμα (</a:t>
            </a:r>
            <a:r>
              <a:rPr lang="en-US" altLang="el-GR" sz="2800" dirty="0">
                <a:latin typeface="Garamond" panose="02020404030301010803" pitchFamily="18" charset="0"/>
              </a:rPr>
              <a:t>topic</a:t>
            </a:r>
            <a:r>
              <a:rPr lang="el-GR" altLang="el-GR" sz="2800" dirty="0">
                <a:latin typeface="Garamond" panose="02020404030301010803" pitchFamily="18" charset="0"/>
              </a:rPr>
              <a:t>) να τίθεται στην αρχή του εκφωνούμενου λόγου και τα σχόλια (</a:t>
            </a:r>
            <a:r>
              <a:rPr lang="en-US" altLang="el-GR" sz="2800" dirty="0">
                <a:latin typeface="Garamond" panose="02020404030301010803" pitchFamily="18" charset="0"/>
              </a:rPr>
              <a:t>comments</a:t>
            </a:r>
            <a:r>
              <a:rPr lang="el-GR" altLang="el-GR" sz="2800" dirty="0">
                <a:latin typeface="Garamond" panose="02020404030301010803" pitchFamily="18" charset="0"/>
              </a:rPr>
              <a:t>) να έπονται, αποφυγή συντακτικών ανωμαλιών και διατήρηση της πλήρους μορφής των λέξεων (</a:t>
            </a:r>
            <a:r>
              <a:rPr lang="en-US" altLang="el-GR" sz="2800" dirty="0">
                <a:latin typeface="Garamond" panose="02020404030301010803" pitchFamily="18" charset="0"/>
              </a:rPr>
              <a:t>Saville</a:t>
            </a:r>
            <a:r>
              <a:rPr lang="el-GR" altLang="el-GR" sz="2800" dirty="0">
                <a:latin typeface="Garamond" panose="02020404030301010803" pitchFamily="18" charset="0"/>
              </a:rPr>
              <a:t>-</a:t>
            </a:r>
            <a:r>
              <a:rPr lang="en-US" altLang="el-GR" sz="2800" dirty="0" err="1">
                <a:latin typeface="Garamond" panose="02020404030301010803" pitchFamily="18" charset="0"/>
              </a:rPr>
              <a:t>Troike</a:t>
            </a:r>
            <a:r>
              <a:rPr lang="el-GR" altLang="el-GR" sz="2800" dirty="0">
                <a:latin typeface="Garamond" panose="02020404030301010803" pitchFamily="18" charset="0"/>
              </a:rPr>
              <a:t>, 2006). </a:t>
            </a:r>
          </a:p>
          <a:p>
            <a:pPr algn="just">
              <a:lnSpc>
                <a:spcPct val="90000"/>
              </a:lnSpc>
            </a:pPr>
            <a:r>
              <a:rPr lang="el-GR" altLang="el-GR" sz="2800" dirty="0">
                <a:latin typeface="Garamond" panose="02020404030301010803" pitchFamily="18" charset="0"/>
              </a:rPr>
              <a:t>Η </a:t>
            </a:r>
            <a:r>
              <a:rPr lang="el-GR" altLang="el-GR" sz="2800" u="sng" dirty="0">
                <a:solidFill>
                  <a:srgbClr val="FF0000"/>
                </a:solidFill>
                <a:latin typeface="Garamond" panose="02020404030301010803" pitchFamily="18" charset="0"/>
              </a:rPr>
              <a:t>μη γραμματική</a:t>
            </a:r>
            <a:r>
              <a:rPr lang="el-GR" altLang="el-GR" sz="2800" dirty="0">
                <a:latin typeface="Garamond" panose="02020404030301010803" pitchFamily="18" charset="0"/>
              </a:rPr>
              <a:t> μορφή της απλουστευμένης ομιλίας σε μη φυσικούς ομιλητές χαρακτηρίζεται κυρίως από την παράλειψη (</a:t>
            </a:r>
            <a:r>
              <a:rPr lang="en-US" altLang="el-GR" sz="2800" dirty="0">
                <a:latin typeface="Garamond" panose="02020404030301010803" pitchFamily="18" charset="0"/>
              </a:rPr>
              <a:t>omission</a:t>
            </a:r>
            <a:r>
              <a:rPr lang="el-GR" altLang="el-GR" sz="2800" dirty="0">
                <a:latin typeface="Garamond" panose="02020404030301010803" pitchFamily="18" charset="0"/>
              </a:rPr>
              <a:t>) (</a:t>
            </a:r>
            <a:r>
              <a:rPr lang="en-US" altLang="el-GR" sz="2800" dirty="0">
                <a:latin typeface="Garamond" panose="02020404030301010803" pitchFamily="18" charset="0"/>
              </a:rPr>
              <a:t>Larsen</a:t>
            </a:r>
            <a:r>
              <a:rPr lang="el-GR" altLang="el-GR" sz="2800" dirty="0">
                <a:latin typeface="Garamond" panose="02020404030301010803" pitchFamily="18" charset="0"/>
              </a:rPr>
              <a:t>-</a:t>
            </a:r>
            <a:r>
              <a:rPr lang="en-US" altLang="el-GR" sz="2800" dirty="0">
                <a:latin typeface="Garamond" panose="02020404030301010803" pitchFamily="18" charset="0"/>
              </a:rPr>
              <a:t>Freeman</a:t>
            </a:r>
            <a:r>
              <a:rPr lang="el-GR" altLang="el-GR" sz="2800" dirty="0">
                <a:latin typeface="Garamond" panose="02020404030301010803" pitchFamily="18" charset="0"/>
              </a:rPr>
              <a:t> &amp; </a:t>
            </a:r>
            <a:r>
              <a:rPr lang="en-US" altLang="el-GR" sz="2800" dirty="0">
                <a:latin typeface="Garamond" panose="02020404030301010803" pitchFamily="18" charset="0"/>
              </a:rPr>
              <a:t>Long</a:t>
            </a:r>
            <a:r>
              <a:rPr lang="el-GR" altLang="el-GR" sz="2800" dirty="0">
                <a:latin typeface="Garamond" panose="02020404030301010803" pitchFamily="18" charset="0"/>
              </a:rPr>
              <a:t>, 1991). </a:t>
            </a:r>
          </a:p>
        </p:txBody>
      </p:sp>
    </p:spTree>
    <p:extLst>
      <p:ext uri="{BB962C8B-B14F-4D97-AF65-F5344CB8AC3E}">
        <p14:creationId xmlns:p14="http://schemas.microsoft.com/office/powerpoint/2010/main" val="4115196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9132C7B-3139-EF41-8512-F2A271EBBA4E}"/>
              </a:ext>
            </a:extLst>
          </p:cNvPr>
          <p:cNvGraphicFramePr/>
          <p:nvPr>
            <p:extLst>
              <p:ext uri="{D42A27DB-BD31-4B8C-83A1-F6EECF244321}">
                <p14:modId xmlns:p14="http://schemas.microsoft.com/office/powerpoint/2010/main" val="831558004"/>
              </p:ext>
            </p:extLst>
          </p:nvPr>
        </p:nvGraphicFramePr>
        <p:xfrm>
          <a:off x="676894" y="333376"/>
          <a:ext cx="10972799" cy="6264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8293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7" name="Rectangle 3">
            <a:extLst>
              <a:ext uri="{FF2B5EF4-FFF2-40B4-BE49-F238E27FC236}">
                <a16:creationId xmlns:a16="http://schemas.microsoft.com/office/drawing/2014/main" id="{4EAA764A-05AC-C14E-A5D4-0FBC882A0769}"/>
              </a:ext>
            </a:extLst>
          </p:cNvPr>
          <p:cNvSpPr>
            <a:spLocks noGrp="1" noChangeArrowheads="1"/>
          </p:cNvSpPr>
          <p:nvPr>
            <p:ph type="body" idx="1"/>
          </p:nvPr>
        </p:nvSpPr>
        <p:spPr>
          <a:xfrm>
            <a:off x="900544" y="846344"/>
            <a:ext cx="10428515" cy="5505450"/>
          </a:xfrm>
        </p:spPr>
        <p:txBody>
          <a:bodyPr>
            <a:normAutofit fontScale="92500" lnSpcReduction="10000"/>
          </a:bodyPr>
          <a:lstStyle/>
          <a:p>
            <a:pPr algn="just"/>
            <a:r>
              <a:rPr lang="el-GR" altLang="el-GR" sz="4000" dirty="0">
                <a:latin typeface="Garamond" panose="02020404030301010803" pitchFamily="18" charset="0"/>
              </a:rPr>
              <a:t>Η θεωρία της Πολιτιστικής Προσαρμογής αναπτύχθηκε τη δεκαετία του 1970 από τον Αμερικανό εφαρμοσμένο γλωσσολόγο </a:t>
            </a:r>
            <a:r>
              <a:rPr lang="en-US" altLang="el-GR" sz="4000" dirty="0">
                <a:latin typeface="Garamond" panose="02020404030301010803" pitchFamily="18" charset="0"/>
              </a:rPr>
              <a:t>John Schumann</a:t>
            </a:r>
            <a:r>
              <a:rPr lang="el-GR" altLang="el-GR" sz="4000" dirty="0">
                <a:latin typeface="Garamond" panose="02020404030301010803" pitchFamily="18" charset="0"/>
              </a:rPr>
              <a:t> με στόχο την ερμηνεία της εκμάθησης μιας ξένης γλώσσας από μετανάστες σε ανεπίσημα περιβάλλοντα μάθησης (</a:t>
            </a:r>
            <a:r>
              <a:rPr lang="en-US" altLang="el-GR" sz="4000" dirty="0">
                <a:latin typeface="Garamond" panose="02020404030301010803" pitchFamily="18" charset="0"/>
              </a:rPr>
              <a:t>Ellis</a:t>
            </a:r>
            <a:r>
              <a:rPr lang="el-GR" altLang="el-GR" sz="4000" dirty="0">
                <a:latin typeface="Garamond" panose="02020404030301010803" pitchFamily="18" charset="0"/>
              </a:rPr>
              <a:t>, 1994). </a:t>
            </a:r>
            <a:endParaRPr lang="en-US" altLang="el-GR" sz="4000" dirty="0">
              <a:latin typeface="Garamond" panose="02020404030301010803" pitchFamily="18" charset="0"/>
            </a:endParaRPr>
          </a:p>
          <a:p>
            <a:pPr algn="just"/>
            <a:r>
              <a:rPr lang="el-GR" altLang="el-GR" sz="4000" dirty="0">
                <a:latin typeface="Garamond" panose="02020404030301010803" pitchFamily="18" charset="0"/>
              </a:rPr>
              <a:t>Η συγκεκριμένη θεωρία αποτέλεσε τμήμα ενός ευρύτερου ερευνητικού προγράμματος, γνωστού ως </a:t>
            </a:r>
            <a:r>
              <a:rPr lang="en-US" altLang="el-GR" sz="4000" dirty="0">
                <a:latin typeface="Garamond" panose="02020404030301010803" pitchFamily="18" charset="0"/>
              </a:rPr>
              <a:t>Harvard Project</a:t>
            </a:r>
            <a:r>
              <a:rPr lang="el-GR" altLang="el-GR" sz="4000" dirty="0">
                <a:latin typeface="Garamond" panose="02020404030301010803" pitchFamily="18" charset="0"/>
              </a:rPr>
              <a:t>  στα πλαίσια του οποίου ο </a:t>
            </a:r>
            <a:r>
              <a:rPr lang="en-US" altLang="el-GR" sz="4000" dirty="0">
                <a:latin typeface="Garamond" panose="02020404030301010803" pitchFamily="18" charset="0"/>
              </a:rPr>
              <a:t>Schumann</a:t>
            </a:r>
            <a:r>
              <a:rPr lang="el-GR" altLang="el-GR" sz="4000" dirty="0">
                <a:latin typeface="Garamond" panose="02020404030301010803" pitchFamily="18" charset="0"/>
              </a:rPr>
              <a:t> μελέτησε για δέκα μήνες τη διαδικασία εκμάθησης της αγγλικής από έναν Κοσταρικανό μετανάστη στις Ηνωμένες Πολιτείες της Αμερικής, τον Αλμπέρτο. </a:t>
            </a:r>
          </a:p>
          <a:p>
            <a:pPr algn="just"/>
            <a:endParaRPr lang="el-GR" altLang="el-GR" sz="4000" dirty="0">
              <a:latin typeface="Garamond" panose="02020404030301010803" pitchFamily="18" charset="0"/>
            </a:endParaRPr>
          </a:p>
        </p:txBody>
      </p:sp>
    </p:spTree>
    <p:extLst>
      <p:ext uri="{BB962C8B-B14F-4D97-AF65-F5344CB8AC3E}">
        <p14:creationId xmlns:p14="http://schemas.microsoft.com/office/powerpoint/2010/main" val="2902477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1" name="Rectangle 3">
            <a:extLst>
              <a:ext uri="{FF2B5EF4-FFF2-40B4-BE49-F238E27FC236}">
                <a16:creationId xmlns:a16="http://schemas.microsoft.com/office/drawing/2014/main" id="{B40960CB-EE4E-484C-8CDA-707EDDC9A0E8}"/>
              </a:ext>
            </a:extLst>
          </p:cNvPr>
          <p:cNvSpPr>
            <a:spLocks noGrp="1" noChangeArrowheads="1"/>
          </p:cNvSpPr>
          <p:nvPr>
            <p:ph type="body" idx="1"/>
          </p:nvPr>
        </p:nvSpPr>
        <p:spPr>
          <a:xfrm>
            <a:off x="1007423" y="858219"/>
            <a:ext cx="10333511" cy="5505450"/>
          </a:xfrm>
        </p:spPr>
        <p:txBody>
          <a:bodyPr>
            <a:noAutofit/>
          </a:bodyPr>
          <a:lstStyle/>
          <a:p>
            <a:pPr algn="just">
              <a:lnSpc>
                <a:spcPct val="90000"/>
              </a:lnSpc>
            </a:pPr>
            <a:r>
              <a:rPr lang="el-GR" altLang="el-GR" sz="3200" dirty="0">
                <a:latin typeface="Garamond" panose="02020404030301010803" pitchFamily="18" charset="0"/>
              </a:rPr>
              <a:t>Τα προβλήματα που εμφάνισε ο εν λόγω μετανάστης ώθησαν τον </a:t>
            </a:r>
            <a:r>
              <a:rPr lang="en-US" altLang="el-GR" sz="3200" dirty="0">
                <a:latin typeface="Garamond" panose="02020404030301010803" pitchFamily="18" charset="0"/>
              </a:rPr>
              <a:t>Schumann</a:t>
            </a:r>
            <a:r>
              <a:rPr lang="el-GR" altLang="el-GR" sz="3200" dirty="0">
                <a:latin typeface="Garamond" panose="02020404030301010803" pitchFamily="18" charset="0"/>
              </a:rPr>
              <a:t> να συμπεράνει, αφού απέκλεισε διάφορους παράγοντες, όπως νοητικές διαταραχές και την ηλικία, ότι η αδυναμία του Αλμπέρτο να μάθει σε ικανοποιητικό βαθμό την αγγλική οφείλεται στην </a:t>
            </a:r>
            <a:r>
              <a:rPr lang="el-GR" altLang="el-GR" sz="3200" b="1" dirty="0">
                <a:solidFill>
                  <a:srgbClr val="FF0000"/>
                </a:solidFill>
                <a:latin typeface="Garamond" panose="02020404030301010803" pitchFamily="18" charset="0"/>
              </a:rPr>
              <a:t>κοινωνική </a:t>
            </a:r>
            <a:r>
              <a:rPr lang="el-GR" altLang="el-GR" sz="3200" dirty="0">
                <a:latin typeface="Garamond" panose="02020404030301010803" pitchFamily="18" charset="0"/>
              </a:rPr>
              <a:t>και</a:t>
            </a:r>
            <a:r>
              <a:rPr lang="el-GR" altLang="el-GR" sz="3200" b="1" dirty="0">
                <a:solidFill>
                  <a:srgbClr val="FF0000"/>
                </a:solidFill>
                <a:latin typeface="Garamond" panose="02020404030301010803" pitchFamily="18" charset="0"/>
              </a:rPr>
              <a:t> ψυχολογική απόσταση</a:t>
            </a:r>
            <a:r>
              <a:rPr lang="el-GR" altLang="el-GR" sz="3200" dirty="0">
                <a:latin typeface="Garamond" panose="02020404030301010803" pitchFamily="18" charset="0"/>
              </a:rPr>
              <a:t> (</a:t>
            </a:r>
            <a:r>
              <a:rPr lang="en-US" altLang="el-GR" sz="3200" dirty="0">
                <a:latin typeface="Garamond" panose="02020404030301010803" pitchFamily="18" charset="0"/>
              </a:rPr>
              <a:t>social and psychological distance</a:t>
            </a:r>
            <a:r>
              <a:rPr lang="el-GR" altLang="el-GR" sz="3200" dirty="0">
                <a:latin typeface="Garamond" panose="02020404030301010803" pitchFamily="18" charset="0"/>
              </a:rPr>
              <a:t>) από πραγματικές, φυσιολογικές περιστάσεις επικοινωνίας και κατ’ επέκταση συγχρωτισμό με τους φυσικούς ομιλητές της αγγλικής (</a:t>
            </a:r>
            <a:r>
              <a:rPr lang="en-US" altLang="el-GR" sz="3200" dirty="0">
                <a:latin typeface="Garamond" panose="02020404030301010803" pitchFamily="18" charset="0"/>
              </a:rPr>
              <a:t>Larsen</a:t>
            </a:r>
            <a:r>
              <a:rPr lang="el-GR" altLang="el-GR" sz="3200" dirty="0">
                <a:latin typeface="Garamond" panose="02020404030301010803" pitchFamily="18" charset="0"/>
              </a:rPr>
              <a:t>-</a:t>
            </a:r>
            <a:r>
              <a:rPr lang="en-US" altLang="el-GR" sz="3200" dirty="0">
                <a:latin typeface="Garamond" panose="02020404030301010803" pitchFamily="18" charset="0"/>
              </a:rPr>
              <a:t>Freeman</a:t>
            </a:r>
            <a:r>
              <a:rPr lang="el-GR" altLang="el-GR" sz="3200" dirty="0">
                <a:latin typeface="Garamond" panose="02020404030301010803" pitchFamily="18" charset="0"/>
              </a:rPr>
              <a:t> &amp; </a:t>
            </a:r>
            <a:r>
              <a:rPr lang="en-US" altLang="el-GR" sz="3200" dirty="0">
                <a:latin typeface="Garamond" panose="02020404030301010803" pitchFamily="18" charset="0"/>
              </a:rPr>
              <a:t>Long</a:t>
            </a:r>
            <a:r>
              <a:rPr lang="el-GR" altLang="el-GR" sz="3200" dirty="0">
                <a:latin typeface="Garamond" panose="02020404030301010803" pitchFamily="18" charset="0"/>
              </a:rPr>
              <a:t>, 1991). </a:t>
            </a:r>
            <a:endParaRPr lang="en-US" altLang="el-GR" sz="3200" dirty="0">
              <a:latin typeface="Garamond" panose="02020404030301010803" pitchFamily="18" charset="0"/>
            </a:endParaRPr>
          </a:p>
          <a:p>
            <a:pPr algn="just"/>
            <a:r>
              <a:rPr lang="el-GR" altLang="el-GR" sz="3200" dirty="0">
                <a:latin typeface="Garamond" panose="02020404030301010803" pitchFamily="18" charset="0"/>
              </a:rPr>
              <a:t>Η έννοια της απόστασης αναφέρεται στον «</a:t>
            </a:r>
            <a:r>
              <a:rPr lang="el-GR" altLang="el-GR" sz="3200" i="1" dirty="0">
                <a:latin typeface="Garamond" panose="02020404030301010803" pitchFamily="18" charset="0"/>
              </a:rPr>
              <a:t>βαθμό ομοιότητας ή διαφοράς που εμφανίζουν δύο πολιτιστικά συστήματα […] όταν έρχονται σε επαφή στο εσωτερικό ενός και του αυτού ατόμου</a:t>
            </a:r>
            <a:r>
              <a:rPr lang="el-GR" altLang="el-GR" sz="3200" dirty="0">
                <a:latin typeface="Garamond" panose="02020404030301010803" pitchFamily="18" charset="0"/>
              </a:rPr>
              <a:t>» (Μήτσης, 1998: 75). </a:t>
            </a:r>
          </a:p>
        </p:txBody>
      </p:sp>
    </p:spTree>
    <p:extLst>
      <p:ext uri="{BB962C8B-B14F-4D97-AF65-F5344CB8AC3E}">
        <p14:creationId xmlns:p14="http://schemas.microsoft.com/office/powerpoint/2010/main" val="44615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9" name="Rectangle 3">
            <a:extLst>
              <a:ext uri="{FF2B5EF4-FFF2-40B4-BE49-F238E27FC236}">
                <a16:creationId xmlns:a16="http://schemas.microsoft.com/office/drawing/2014/main" id="{CAAED506-133B-1148-ABB9-B86FDC923588}"/>
              </a:ext>
            </a:extLst>
          </p:cNvPr>
          <p:cNvSpPr>
            <a:spLocks noGrp="1" noChangeArrowheads="1"/>
          </p:cNvSpPr>
          <p:nvPr>
            <p:ph type="body" idx="1"/>
          </p:nvPr>
        </p:nvSpPr>
        <p:spPr>
          <a:xfrm>
            <a:off x="985652" y="820636"/>
            <a:ext cx="10272156" cy="5649913"/>
          </a:xfrm>
        </p:spPr>
        <p:txBody>
          <a:bodyPr>
            <a:normAutofit/>
          </a:bodyPr>
          <a:lstStyle/>
          <a:p>
            <a:pPr algn="just">
              <a:lnSpc>
                <a:spcPct val="90000"/>
              </a:lnSpc>
            </a:pPr>
            <a:r>
              <a:rPr lang="el-GR" altLang="el-GR" sz="3200" dirty="0">
                <a:latin typeface="Garamond" panose="02020404030301010803" pitchFamily="18" charset="0"/>
              </a:rPr>
              <a:t>Ο τρόπος και η διαδικασία με την οποία συντελείται η εκμάθηση ενός δεύτερου κώδικα επικοινωνίας αποτέλεσαν αντικείμενο μελέτης πολλών γλωσσικών σχολών με αποτέλεσμα να </a:t>
            </a:r>
            <a:r>
              <a:rPr lang="el-GR" altLang="el-GR" sz="3200" b="1" dirty="0">
                <a:solidFill>
                  <a:srgbClr val="FF0000"/>
                </a:solidFill>
                <a:latin typeface="Garamond" panose="02020404030301010803" pitchFamily="18" charset="0"/>
              </a:rPr>
              <a:t>έχουν διατυπωθεί ποικίλες θεωρίες στο πλαίσιο των επιστημών της </a:t>
            </a:r>
            <a:r>
              <a:rPr lang="el-GR" altLang="el-GR" sz="3200" b="1" u="sng" dirty="0">
                <a:solidFill>
                  <a:srgbClr val="FF0000"/>
                </a:solidFill>
                <a:latin typeface="Garamond" panose="02020404030301010803" pitchFamily="18" charset="0"/>
              </a:rPr>
              <a:t>Γλωσσολογίας </a:t>
            </a:r>
            <a:r>
              <a:rPr lang="el-GR" altLang="el-GR" sz="3200" b="1" dirty="0">
                <a:solidFill>
                  <a:srgbClr val="FF0000"/>
                </a:solidFill>
                <a:latin typeface="Garamond" panose="02020404030301010803" pitchFamily="18" charset="0"/>
              </a:rPr>
              <a:t>και της </a:t>
            </a:r>
            <a:r>
              <a:rPr lang="el-GR" altLang="el-GR" sz="3200" b="1" u="sng" dirty="0">
                <a:solidFill>
                  <a:srgbClr val="FF0000"/>
                </a:solidFill>
                <a:latin typeface="Garamond" panose="02020404030301010803" pitchFamily="18" charset="0"/>
              </a:rPr>
              <a:t>Ψυχολογίας</a:t>
            </a:r>
            <a:r>
              <a:rPr lang="el-GR" altLang="el-GR" sz="3200" dirty="0">
                <a:latin typeface="Garamond" panose="02020404030301010803" pitchFamily="18" charset="0"/>
              </a:rPr>
              <a:t>. </a:t>
            </a:r>
          </a:p>
          <a:p>
            <a:pPr algn="just">
              <a:lnSpc>
                <a:spcPct val="90000"/>
              </a:lnSpc>
            </a:pPr>
            <a:r>
              <a:rPr lang="el-GR" altLang="el-GR" sz="3200" dirty="0">
                <a:latin typeface="Garamond" panose="02020404030301010803" pitchFamily="18" charset="0"/>
              </a:rPr>
              <a:t>Οι </a:t>
            </a:r>
            <a:r>
              <a:rPr lang="el-GR" altLang="el-GR" sz="3200" dirty="0">
                <a:solidFill>
                  <a:srgbClr val="0070C0"/>
                </a:solidFill>
                <a:latin typeface="Garamond" panose="02020404030301010803" pitchFamily="18" charset="0"/>
              </a:rPr>
              <a:t>γλωσσικές θεωρίες </a:t>
            </a:r>
            <a:r>
              <a:rPr lang="el-GR" altLang="el-GR" sz="3200" dirty="0">
                <a:latin typeface="Garamond" panose="02020404030301010803" pitchFamily="18" charset="0"/>
              </a:rPr>
              <a:t>εστιάζουν το ενδιαφέρον τους στην ύπαρξη έμφυτων και καθολικών αρχών που κατευθύνουν τη μαθησιακή διαδικασία, ενώ οι </a:t>
            </a:r>
            <a:r>
              <a:rPr lang="el-GR" altLang="el-GR" sz="3200" dirty="0">
                <a:solidFill>
                  <a:srgbClr val="00B050"/>
                </a:solidFill>
                <a:latin typeface="Garamond" panose="02020404030301010803" pitchFamily="18" charset="0"/>
              </a:rPr>
              <a:t>ψυχολογικές</a:t>
            </a:r>
            <a:r>
              <a:rPr lang="el-GR" altLang="el-GR" sz="3200" dirty="0">
                <a:latin typeface="Garamond" panose="02020404030301010803" pitchFamily="18" charset="0"/>
              </a:rPr>
              <a:t> υποθέτουν ότι η γλώσσα </a:t>
            </a:r>
            <a:r>
              <a:rPr lang="el-GR" altLang="el-GR" sz="3200" dirty="0" err="1">
                <a:latin typeface="Garamond" panose="02020404030301010803" pitchFamily="18" charset="0"/>
              </a:rPr>
              <a:t>κατακτάται</a:t>
            </a:r>
            <a:r>
              <a:rPr lang="el-GR" altLang="el-GR" sz="3200" dirty="0">
                <a:latin typeface="Garamond" panose="02020404030301010803" pitchFamily="18" charset="0"/>
              </a:rPr>
              <a:t> επί τη βάσει γενικών γνωστικών μηχανισμών (</a:t>
            </a:r>
            <a:r>
              <a:rPr lang="en-US" altLang="el-GR" sz="3200" dirty="0">
                <a:latin typeface="Garamond" panose="02020404030301010803" pitchFamily="18" charset="0"/>
              </a:rPr>
              <a:t>Spada</a:t>
            </a:r>
            <a:r>
              <a:rPr lang="el-GR" altLang="el-GR" sz="3200" dirty="0">
                <a:latin typeface="Garamond" panose="02020404030301010803" pitchFamily="18" charset="0"/>
              </a:rPr>
              <a:t> &amp; </a:t>
            </a:r>
            <a:r>
              <a:rPr lang="en-US" altLang="el-GR" sz="3200" dirty="0" err="1">
                <a:latin typeface="Garamond" panose="02020404030301010803" pitchFamily="18" charset="0"/>
              </a:rPr>
              <a:t>Lightbown</a:t>
            </a:r>
            <a:r>
              <a:rPr lang="el-GR" altLang="el-GR" sz="3200" dirty="0">
                <a:latin typeface="Garamond" panose="02020404030301010803" pitchFamily="18" charset="0"/>
              </a:rPr>
              <a:t>, 2002). </a:t>
            </a:r>
          </a:p>
        </p:txBody>
      </p:sp>
    </p:spTree>
    <p:extLst>
      <p:ext uri="{BB962C8B-B14F-4D97-AF65-F5344CB8AC3E}">
        <p14:creationId xmlns:p14="http://schemas.microsoft.com/office/powerpoint/2010/main" val="30003646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FC458DB-9FB9-714E-B72E-87DDCEFB898A}"/>
              </a:ext>
            </a:extLst>
          </p:cNvPr>
          <p:cNvGraphicFramePr/>
          <p:nvPr>
            <p:extLst>
              <p:ext uri="{D42A27DB-BD31-4B8C-83A1-F6EECF244321}">
                <p14:modId xmlns:p14="http://schemas.microsoft.com/office/powerpoint/2010/main" val="4028299173"/>
              </p:ext>
            </p:extLst>
          </p:nvPr>
        </p:nvGraphicFramePr>
        <p:xfrm>
          <a:off x="1626919" y="252350"/>
          <a:ext cx="8465127" cy="63532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48422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9" name="Rectangle 3">
            <a:extLst>
              <a:ext uri="{FF2B5EF4-FFF2-40B4-BE49-F238E27FC236}">
                <a16:creationId xmlns:a16="http://schemas.microsoft.com/office/drawing/2014/main" id="{F1E6EAC8-E998-1A42-A31E-25604637039F}"/>
              </a:ext>
            </a:extLst>
          </p:cNvPr>
          <p:cNvSpPr>
            <a:spLocks noGrp="1" noChangeArrowheads="1"/>
          </p:cNvSpPr>
          <p:nvPr>
            <p:ph type="body" idx="1"/>
          </p:nvPr>
        </p:nvSpPr>
        <p:spPr>
          <a:xfrm>
            <a:off x="1007423" y="858405"/>
            <a:ext cx="10333512" cy="5434013"/>
          </a:xfrm>
        </p:spPr>
        <p:txBody>
          <a:bodyPr>
            <a:normAutofit/>
          </a:bodyPr>
          <a:lstStyle/>
          <a:p>
            <a:pPr algn="just">
              <a:lnSpc>
                <a:spcPct val="90000"/>
              </a:lnSpc>
            </a:pPr>
            <a:r>
              <a:rPr lang="el-GR" altLang="el-GR" sz="2800" b="1" i="1" dirty="0">
                <a:solidFill>
                  <a:srgbClr val="FF0000"/>
                </a:solidFill>
                <a:latin typeface="Garamond" panose="02020404030301010803" pitchFamily="18" charset="0"/>
              </a:rPr>
              <a:t>κοινωνική κυριαρχία</a:t>
            </a:r>
            <a:r>
              <a:rPr lang="el-GR" altLang="el-GR" sz="2800" dirty="0">
                <a:solidFill>
                  <a:srgbClr val="FF0000"/>
                </a:solidFill>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social dominance</a:t>
            </a:r>
            <a:r>
              <a:rPr lang="el-GR" altLang="el-GR" sz="2800" dirty="0">
                <a:latin typeface="Garamond" panose="02020404030301010803" pitchFamily="18" charset="0"/>
              </a:rPr>
              <a:t>), η οποία αναφέρεται στην αξιολόγηση ενός πολιτισμού ως κατώτερου ή ανώτερου σε σχέση προς κάποιον άλλο.</a:t>
            </a:r>
          </a:p>
          <a:p>
            <a:pPr algn="just">
              <a:lnSpc>
                <a:spcPct val="90000"/>
              </a:lnSpc>
            </a:pPr>
            <a:r>
              <a:rPr lang="el-GR" altLang="el-GR" sz="2800" b="1" i="1" dirty="0">
                <a:solidFill>
                  <a:srgbClr val="FF0000"/>
                </a:solidFill>
                <a:latin typeface="Garamond" panose="02020404030301010803" pitchFamily="18" charset="0"/>
              </a:rPr>
              <a:t>μοντέλο ένταξης</a:t>
            </a:r>
            <a:r>
              <a:rPr lang="el-GR" altLang="el-GR" sz="2800" dirty="0">
                <a:solidFill>
                  <a:srgbClr val="FF0000"/>
                </a:solidFill>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integration pattern</a:t>
            </a:r>
            <a:r>
              <a:rPr lang="el-GR" altLang="el-GR" sz="2800" dirty="0">
                <a:latin typeface="Garamond" panose="02020404030301010803" pitchFamily="18" charset="0"/>
              </a:rPr>
              <a:t>), το οποίο συνίσταται στην περιθωριοποίηση (</a:t>
            </a:r>
            <a:r>
              <a:rPr lang="en-US" altLang="el-GR" sz="2800" dirty="0">
                <a:latin typeface="Garamond" panose="02020404030301010803" pitchFamily="18" charset="0"/>
              </a:rPr>
              <a:t>marginalization</a:t>
            </a:r>
            <a:r>
              <a:rPr lang="el-GR" altLang="el-GR" sz="2800" dirty="0">
                <a:latin typeface="Garamond" panose="02020404030301010803" pitchFamily="18" charset="0"/>
              </a:rPr>
              <a:t>), στην αφομοίωση (</a:t>
            </a:r>
            <a:r>
              <a:rPr lang="en-US" altLang="el-GR" sz="2800" dirty="0">
                <a:latin typeface="Garamond" panose="02020404030301010803" pitchFamily="18" charset="0"/>
              </a:rPr>
              <a:t>assimilation</a:t>
            </a:r>
            <a:r>
              <a:rPr lang="el-GR" altLang="el-GR" sz="2800" dirty="0">
                <a:latin typeface="Garamond" panose="02020404030301010803" pitchFamily="18" charset="0"/>
              </a:rPr>
              <a:t>), στον διαχωρισμό/διατήρηση (</a:t>
            </a:r>
            <a:r>
              <a:rPr lang="en-US" altLang="el-GR" sz="2800" dirty="0">
                <a:latin typeface="Garamond" panose="02020404030301010803" pitchFamily="18" charset="0"/>
              </a:rPr>
              <a:t>separation</a:t>
            </a:r>
            <a:r>
              <a:rPr lang="el-GR" altLang="el-GR" sz="2800" dirty="0">
                <a:latin typeface="Garamond" panose="02020404030301010803" pitchFamily="18" charset="0"/>
              </a:rPr>
              <a:t>/</a:t>
            </a:r>
            <a:r>
              <a:rPr lang="en-US" altLang="el-GR" sz="2800" dirty="0">
                <a:latin typeface="Garamond" panose="02020404030301010803" pitchFamily="18" charset="0"/>
              </a:rPr>
              <a:t>preservation</a:t>
            </a:r>
            <a:r>
              <a:rPr lang="el-GR" altLang="el-GR" sz="2800" dirty="0">
                <a:latin typeface="Garamond" panose="02020404030301010803" pitchFamily="18" charset="0"/>
              </a:rPr>
              <a:t>). </a:t>
            </a:r>
          </a:p>
          <a:p>
            <a:pPr algn="just">
              <a:lnSpc>
                <a:spcPct val="90000"/>
              </a:lnSpc>
            </a:pPr>
            <a:r>
              <a:rPr lang="el-GR" altLang="el-GR" sz="2800" b="1" i="1" dirty="0">
                <a:solidFill>
                  <a:srgbClr val="FF0000"/>
                </a:solidFill>
                <a:latin typeface="Garamond" panose="02020404030301010803" pitchFamily="18" charset="0"/>
              </a:rPr>
              <a:t>βαθμός περιχαράκωσης</a:t>
            </a:r>
            <a:r>
              <a:rPr lang="el-GR" altLang="el-GR" sz="2800" dirty="0">
                <a:solidFill>
                  <a:srgbClr val="FF0000"/>
                </a:solidFill>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enclosure</a:t>
            </a:r>
            <a:r>
              <a:rPr lang="el-GR" altLang="el-GR" sz="2800" dirty="0">
                <a:latin typeface="Garamond" panose="02020404030301010803" pitchFamily="18" charset="0"/>
              </a:rPr>
              <a:t>), ο οποίος αφορά στον τόπο διαμονής, αν δηλαδή ένας μετανάστης ζει με άλλους μετανάστες σε διακριτές περιοχές ή διαβιεί ανάμεσα σε γηγενείς κατοίκους.</a:t>
            </a:r>
          </a:p>
          <a:p>
            <a:pPr algn="just">
              <a:lnSpc>
                <a:spcPct val="90000"/>
              </a:lnSpc>
            </a:pPr>
            <a:r>
              <a:rPr lang="el-GR" altLang="el-GR" sz="2800" b="1" i="1" dirty="0">
                <a:solidFill>
                  <a:srgbClr val="FF0000"/>
                </a:solidFill>
                <a:latin typeface="Garamond" panose="02020404030301010803" pitchFamily="18" charset="0"/>
              </a:rPr>
              <a:t>μέγεθος</a:t>
            </a:r>
            <a:r>
              <a:rPr lang="el-GR" altLang="el-GR" sz="2800" dirty="0">
                <a:latin typeface="Garamond" panose="02020404030301010803" pitchFamily="18" charset="0"/>
              </a:rPr>
              <a:t> (</a:t>
            </a:r>
            <a:r>
              <a:rPr lang="en-US" altLang="el-GR" sz="2800" dirty="0">
                <a:latin typeface="Garamond" panose="02020404030301010803" pitchFamily="18" charset="0"/>
              </a:rPr>
              <a:t>size</a:t>
            </a:r>
            <a:r>
              <a:rPr lang="el-GR" altLang="el-GR" sz="2800" dirty="0">
                <a:latin typeface="Garamond" panose="02020404030301010803" pitchFamily="18" charset="0"/>
              </a:rPr>
              <a:t>) που συνδέεται με τα αριθμητικά δεδομένα της κοινωνικής ομάδας ενός ατόμου.</a:t>
            </a:r>
          </a:p>
        </p:txBody>
      </p:sp>
    </p:spTree>
    <p:extLst>
      <p:ext uri="{BB962C8B-B14F-4D97-AF65-F5344CB8AC3E}">
        <p14:creationId xmlns:p14="http://schemas.microsoft.com/office/powerpoint/2010/main" val="92802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3" name="Rectangle 3">
            <a:extLst>
              <a:ext uri="{FF2B5EF4-FFF2-40B4-BE49-F238E27FC236}">
                <a16:creationId xmlns:a16="http://schemas.microsoft.com/office/drawing/2014/main" id="{D9F346D7-CB71-4C48-8BF5-98FC72D688FE}"/>
              </a:ext>
            </a:extLst>
          </p:cNvPr>
          <p:cNvSpPr>
            <a:spLocks noGrp="1" noChangeArrowheads="1"/>
          </p:cNvSpPr>
          <p:nvPr>
            <p:ph type="body" idx="1"/>
          </p:nvPr>
        </p:nvSpPr>
        <p:spPr>
          <a:xfrm>
            <a:off x="983671" y="848302"/>
            <a:ext cx="10357263" cy="5360988"/>
          </a:xfrm>
        </p:spPr>
        <p:txBody>
          <a:bodyPr>
            <a:noAutofit/>
          </a:bodyPr>
          <a:lstStyle/>
          <a:p>
            <a:pPr algn="just">
              <a:lnSpc>
                <a:spcPct val="90000"/>
              </a:lnSpc>
            </a:pPr>
            <a:r>
              <a:rPr lang="el-GR" altLang="el-GR" sz="2800" b="1" i="1" dirty="0">
                <a:solidFill>
                  <a:srgbClr val="FF0000"/>
                </a:solidFill>
                <a:latin typeface="Garamond" panose="02020404030301010803" pitchFamily="18" charset="0"/>
              </a:rPr>
              <a:t>συνοχή</a:t>
            </a:r>
            <a:r>
              <a:rPr lang="el-GR" altLang="el-GR" sz="2800" b="1" i="1" dirty="0">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cohesiveness</a:t>
            </a:r>
            <a:r>
              <a:rPr lang="el-GR" altLang="el-GR" sz="2800" dirty="0">
                <a:latin typeface="Garamond" panose="02020404030301010803" pitchFamily="18" charset="0"/>
              </a:rPr>
              <a:t>), η οποία σχετίζεται με το βαθμό ομοιογένειας της κοινωνικής ομάδας του μετανάστη και με τις στάσεις που αυτή αναπτύσσει απέναντι στις επαφές με άλλες κοινωνικές ομάδες.</a:t>
            </a:r>
          </a:p>
          <a:p>
            <a:pPr algn="just">
              <a:lnSpc>
                <a:spcPct val="90000"/>
              </a:lnSpc>
            </a:pPr>
            <a:r>
              <a:rPr lang="el-GR" altLang="el-GR" sz="2800" b="1" i="1" dirty="0">
                <a:solidFill>
                  <a:srgbClr val="FF0000"/>
                </a:solidFill>
                <a:latin typeface="Garamond" panose="02020404030301010803" pitchFamily="18" charset="0"/>
              </a:rPr>
              <a:t>πολιτιστική σύμπτωση</a:t>
            </a:r>
            <a:r>
              <a:rPr lang="el-GR" altLang="el-GR" sz="2800" i="1" dirty="0">
                <a:solidFill>
                  <a:srgbClr val="FF0000"/>
                </a:solidFill>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cultural congruence</a:t>
            </a:r>
            <a:r>
              <a:rPr lang="el-GR" altLang="el-GR" sz="2800" dirty="0">
                <a:latin typeface="Garamond" panose="02020404030301010803" pitchFamily="18" charset="0"/>
              </a:rPr>
              <a:t>), η οποία αναφέρεται στην έννοια της πολιτιστικής εγγύτητας ή απόστασης, δηλαδή το κατά πόσο δύο πολιτισμοί εξαιτίας ποικίλων παραμέτρων, όπως η γεωγραφική γειτνίαση ή απόσταση, εμφανίζουν κοινά στοιχεία ή όχι.</a:t>
            </a:r>
          </a:p>
          <a:p>
            <a:pPr algn="just">
              <a:lnSpc>
                <a:spcPct val="90000"/>
              </a:lnSpc>
            </a:pPr>
            <a:r>
              <a:rPr lang="el-GR" altLang="el-GR" sz="2800" b="1" i="1" dirty="0">
                <a:solidFill>
                  <a:srgbClr val="FF0000"/>
                </a:solidFill>
                <a:latin typeface="Garamond" panose="02020404030301010803" pitchFamily="18" charset="0"/>
              </a:rPr>
              <a:t>στάσεις</a:t>
            </a:r>
            <a:r>
              <a:rPr lang="el-GR" altLang="el-GR" sz="2800" dirty="0">
                <a:latin typeface="Garamond" panose="02020404030301010803" pitchFamily="18" charset="0"/>
              </a:rPr>
              <a:t> (</a:t>
            </a:r>
            <a:r>
              <a:rPr lang="en-US" altLang="el-GR" sz="2800" dirty="0">
                <a:latin typeface="Garamond" panose="02020404030301010803" pitchFamily="18" charset="0"/>
              </a:rPr>
              <a:t>attitudes</a:t>
            </a:r>
            <a:r>
              <a:rPr lang="el-GR" altLang="el-GR" sz="2800" dirty="0">
                <a:latin typeface="Garamond" panose="02020404030301010803" pitchFamily="18" charset="0"/>
              </a:rPr>
              <a:t>), οι οποίες είναι δύσκολο να καταγραφούν.</a:t>
            </a:r>
          </a:p>
          <a:p>
            <a:pPr algn="just">
              <a:lnSpc>
                <a:spcPct val="90000"/>
              </a:lnSpc>
            </a:pPr>
            <a:r>
              <a:rPr lang="el-GR" altLang="el-GR" sz="2800" b="1" i="1" dirty="0">
                <a:solidFill>
                  <a:srgbClr val="FF0000"/>
                </a:solidFill>
                <a:latin typeface="Garamond" panose="02020404030301010803" pitchFamily="18" charset="0"/>
              </a:rPr>
              <a:t>αναμενόμενος χρόνος παραμονής</a:t>
            </a:r>
            <a:r>
              <a:rPr lang="el-GR" altLang="el-GR" sz="2800" dirty="0">
                <a:solidFill>
                  <a:srgbClr val="FF0000"/>
                </a:solidFill>
                <a:latin typeface="Garamond" panose="02020404030301010803" pitchFamily="18" charset="0"/>
              </a:rPr>
              <a:t> </a:t>
            </a:r>
            <a:r>
              <a:rPr lang="el-GR" altLang="el-GR" sz="2800" dirty="0">
                <a:latin typeface="Garamond" panose="02020404030301010803" pitchFamily="18" charset="0"/>
              </a:rPr>
              <a:t>(</a:t>
            </a:r>
            <a:r>
              <a:rPr lang="en-US" altLang="el-GR" sz="2800" dirty="0">
                <a:latin typeface="Garamond" panose="02020404030301010803" pitchFamily="18" charset="0"/>
              </a:rPr>
              <a:t>intended length of residence</a:t>
            </a:r>
            <a:r>
              <a:rPr lang="el-GR" altLang="el-GR" sz="2800" dirty="0">
                <a:latin typeface="Garamond" panose="02020404030301010803" pitchFamily="18" charset="0"/>
              </a:rPr>
              <a:t>), που αναφέρεται στο χρονικό διάστημα παραμονής ενός ατόμου σε μια ξένη χώρα</a:t>
            </a:r>
            <a:endParaRPr lang="en-GB" altLang="el-GR" sz="2800" dirty="0">
              <a:latin typeface="Garamond" panose="02020404030301010803" pitchFamily="18" charset="0"/>
            </a:endParaRPr>
          </a:p>
          <a:p>
            <a:pPr algn="just">
              <a:lnSpc>
                <a:spcPct val="90000"/>
              </a:lnSpc>
            </a:pPr>
            <a:r>
              <a:rPr lang="en-GB" altLang="el-GR" sz="2800" dirty="0">
                <a:latin typeface="Garamond" panose="02020404030301010803" pitchFamily="18" charset="0"/>
              </a:rPr>
              <a:t>(</a:t>
            </a:r>
            <a:r>
              <a:rPr lang="en-US" altLang="el-GR" sz="2800" dirty="0">
                <a:latin typeface="Garamond" panose="02020404030301010803" pitchFamily="18" charset="0"/>
              </a:rPr>
              <a:t>Larsen-Freeman &amp; Long</a:t>
            </a:r>
            <a:r>
              <a:rPr lang="en-GB" altLang="el-GR" sz="2800" dirty="0">
                <a:latin typeface="Garamond" panose="02020404030301010803" pitchFamily="18" charset="0"/>
              </a:rPr>
              <a:t>,</a:t>
            </a:r>
            <a:r>
              <a:rPr lang="en-US" altLang="el-GR" sz="2800" dirty="0">
                <a:latin typeface="Garamond" panose="02020404030301010803" pitchFamily="18" charset="0"/>
              </a:rPr>
              <a:t> 1991· Cook</a:t>
            </a:r>
            <a:r>
              <a:rPr lang="en-GB" altLang="el-GR" sz="2800" dirty="0">
                <a:latin typeface="Garamond" panose="02020404030301010803" pitchFamily="18" charset="0"/>
              </a:rPr>
              <a:t>,</a:t>
            </a:r>
            <a:r>
              <a:rPr lang="en-US" altLang="el-GR" sz="2800" dirty="0">
                <a:latin typeface="Garamond" panose="02020404030301010803" pitchFamily="18" charset="0"/>
              </a:rPr>
              <a:t> 2001).</a:t>
            </a:r>
            <a:endParaRPr lang="el-GR" altLang="el-GR" sz="2800" dirty="0">
              <a:latin typeface="Garamond" panose="02020404030301010803" pitchFamily="18" charset="0"/>
            </a:endParaRPr>
          </a:p>
        </p:txBody>
      </p:sp>
    </p:spTree>
    <p:extLst>
      <p:ext uri="{BB962C8B-B14F-4D97-AF65-F5344CB8AC3E}">
        <p14:creationId xmlns:p14="http://schemas.microsoft.com/office/powerpoint/2010/main" val="11569791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9621CAF3-6C2E-C644-935D-8CCA851CD9BD}"/>
              </a:ext>
            </a:extLst>
          </p:cNvPr>
          <p:cNvGraphicFramePr/>
          <p:nvPr>
            <p:extLst>
              <p:ext uri="{D42A27DB-BD31-4B8C-83A1-F6EECF244321}">
                <p14:modId xmlns:p14="http://schemas.microsoft.com/office/powerpoint/2010/main" val="3491858696"/>
              </p:ext>
            </p:extLst>
          </p:nvPr>
        </p:nvGraphicFramePr>
        <p:xfrm>
          <a:off x="997527" y="1464066"/>
          <a:ext cx="10141527" cy="3929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8907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7" name="Rectangle 3">
            <a:extLst>
              <a:ext uri="{FF2B5EF4-FFF2-40B4-BE49-F238E27FC236}">
                <a16:creationId xmlns:a16="http://schemas.microsoft.com/office/drawing/2014/main" id="{E097F2CF-8BB9-A64C-BE50-212791B477F5}"/>
              </a:ext>
            </a:extLst>
          </p:cNvPr>
          <p:cNvSpPr>
            <a:spLocks noGrp="1" noChangeArrowheads="1"/>
          </p:cNvSpPr>
          <p:nvPr>
            <p:ph type="body" idx="1"/>
          </p:nvPr>
        </p:nvSpPr>
        <p:spPr>
          <a:xfrm>
            <a:off x="983673" y="844386"/>
            <a:ext cx="10357262" cy="5649913"/>
          </a:xfrm>
        </p:spPr>
        <p:txBody>
          <a:bodyPr>
            <a:normAutofit/>
          </a:bodyPr>
          <a:lstStyle/>
          <a:p>
            <a:pPr algn="just">
              <a:lnSpc>
                <a:spcPct val="80000"/>
              </a:lnSpc>
            </a:pPr>
            <a:r>
              <a:rPr lang="el-GR" altLang="el-GR" sz="2800" b="1" i="1" u="sng" dirty="0">
                <a:latin typeface="Garamond" panose="02020404030301010803" pitchFamily="18" charset="0"/>
              </a:rPr>
              <a:t>γλωσσικό σοκ</a:t>
            </a:r>
            <a:r>
              <a:rPr lang="el-GR" altLang="el-GR" sz="2800" dirty="0">
                <a:latin typeface="Garamond" panose="02020404030301010803" pitchFamily="18" charset="0"/>
              </a:rPr>
              <a:t> (</a:t>
            </a:r>
            <a:r>
              <a:rPr lang="en-US" altLang="el-GR" sz="2800" dirty="0">
                <a:latin typeface="Garamond" panose="02020404030301010803" pitchFamily="18" charset="0"/>
              </a:rPr>
              <a:t>language shock</a:t>
            </a:r>
            <a:r>
              <a:rPr lang="el-GR" altLang="el-GR" sz="2800" dirty="0">
                <a:latin typeface="Garamond" panose="02020404030301010803" pitchFamily="18" charset="0"/>
              </a:rPr>
              <a:t>), το οποίο αναφέρεται στην αμφιβολία και το φόβο για την αποδοχή του εκφωνούμενου λόγου ενός διδασκόμενου μια ξένη γλώσσα.</a:t>
            </a:r>
          </a:p>
          <a:p>
            <a:pPr algn="just">
              <a:lnSpc>
                <a:spcPct val="80000"/>
              </a:lnSpc>
            </a:pPr>
            <a:r>
              <a:rPr lang="el-GR" altLang="el-GR" sz="2800" b="1" i="1" u="sng" dirty="0">
                <a:latin typeface="Garamond" panose="02020404030301010803" pitchFamily="18" charset="0"/>
              </a:rPr>
              <a:t>πολιτιστικό σοκ</a:t>
            </a:r>
            <a:r>
              <a:rPr lang="el-GR" altLang="el-GR" sz="2800" dirty="0">
                <a:latin typeface="Garamond" panose="02020404030301010803" pitchFamily="18" charset="0"/>
              </a:rPr>
              <a:t> (</a:t>
            </a:r>
            <a:r>
              <a:rPr lang="en-US" altLang="el-GR" sz="2800" dirty="0">
                <a:latin typeface="Garamond" panose="02020404030301010803" pitchFamily="18" charset="0"/>
              </a:rPr>
              <a:t>cultural shock</a:t>
            </a:r>
            <a:r>
              <a:rPr lang="el-GR" altLang="el-GR" sz="2800" dirty="0">
                <a:latin typeface="Garamond" panose="02020404030301010803" pitchFamily="18" charset="0"/>
              </a:rPr>
              <a:t>), το οποίο σχετίζεται με την ψυχολογική απόσταση του ατόμου και που αποτυπώνεται σε αισθήματα μειονεξίας και αδυναμίας για επικοινωνία εξαιτίας της επαφής με ένα νέο πολιτιστικό περιβάλλον.</a:t>
            </a:r>
          </a:p>
          <a:p>
            <a:pPr algn="just">
              <a:lnSpc>
                <a:spcPct val="80000"/>
              </a:lnSpc>
            </a:pPr>
            <a:r>
              <a:rPr lang="el-GR" altLang="el-GR" sz="2800" b="1" i="1" u="sng" dirty="0">
                <a:latin typeface="Garamond" panose="02020404030301010803" pitchFamily="18" charset="0"/>
              </a:rPr>
              <a:t>κίνητρα</a:t>
            </a:r>
            <a:r>
              <a:rPr lang="el-GR" altLang="el-GR" sz="2800" dirty="0">
                <a:latin typeface="Garamond" panose="02020404030301010803" pitchFamily="18" charset="0"/>
              </a:rPr>
              <a:t> (</a:t>
            </a:r>
            <a:r>
              <a:rPr lang="en-US" altLang="el-GR" sz="2800" dirty="0">
                <a:latin typeface="Garamond" panose="02020404030301010803" pitchFamily="18" charset="0"/>
              </a:rPr>
              <a:t>motivation</a:t>
            </a:r>
            <a:r>
              <a:rPr lang="el-GR" altLang="el-GR" sz="2800" dirty="0">
                <a:latin typeface="Garamond" panose="02020404030301010803" pitchFamily="18" charset="0"/>
              </a:rPr>
              <a:t>), τα οποία ποικίλλουν ανάλογα με τις εκάστοτε κοινωνικές συνθήκες.</a:t>
            </a:r>
          </a:p>
          <a:p>
            <a:pPr algn="just">
              <a:lnSpc>
                <a:spcPct val="80000"/>
              </a:lnSpc>
            </a:pPr>
            <a:r>
              <a:rPr lang="el-GR" altLang="el-GR" sz="2800" b="1" i="1" u="sng" dirty="0">
                <a:latin typeface="Garamond" panose="02020404030301010803" pitchFamily="18" charset="0"/>
              </a:rPr>
              <a:t>διαπερατότητα του εγώ</a:t>
            </a:r>
            <a:r>
              <a:rPr lang="el-GR" altLang="el-GR" sz="2800" dirty="0">
                <a:latin typeface="Garamond" panose="02020404030301010803" pitchFamily="18" charset="0"/>
              </a:rPr>
              <a:t> (</a:t>
            </a:r>
            <a:r>
              <a:rPr lang="en-US" altLang="el-GR" sz="2800" dirty="0">
                <a:latin typeface="Garamond" panose="02020404030301010803" pitchFamily="18" charset="0"/>
              </a:rPr>
              <a:t>ego</a:t>
            </a:r>
            <a:r>
              <a:rPr lang="el-GR" altLang="el-GR" sz="2800" dirty="0">
                <a:latin typeface="Garamond" panose="02020404030301010803" pitchFamily="18" charset="0"/>
              </a:rPr>
              <a:t>-</a:t>
            </a:r>
            <a:r>
              <a:rPr lang="en-US" altLang="el-GR" sz="2800" dirty="0">
                <a:latin typeface="Garamond" panose="02020404030301010803" pitchFamily="18" charset="0"/>
              </a:rPr>
              <a:t>permeability</a:t>
            </a:r>
            <a:r>
              <a:rPr lang="el-GR" altLang="el-GR" sz="2800" dirty="0">
                <a:latin typeface="Garamond" panose="02020404030301010803" pitchFamily="18" charset="0"/>
              </a:rPr>
              <a:t>), η οποία σχετίζεται με την αντίσταση ή την ευελιξία του γλωσσικού εγώ στην αποδοχή ή την απόρριψη καινούργιων πολιτιστικών συμπεριφορών</a:t>
            </a:r>
          </a:p>
          <a:p>
            <a:pPr algn="just">
              <a:lnSpc>
                <a:spcPct val="80000"/>
              </a:lnSpc>
              <a:buFontTx/>
              <a:buNone/>
            </a:pPr>
            <a:r>
              <a:rPr lang="el-GR" altLang="el-GR" sz="2800" dirty="0">
                <a:latin typeface="Garamond" panose="02020404030301010803" pitchFamily="18" charset="0"/>
              </a:rPr>
              <a:t>(</a:t>
            </a:r>
            <a:r>
              <a:rPr lang="en-US" altLang="el-GR" sz="2800" dirty="0" err="1">
                <a:latin typeface="Garamond" panose="02020404030301010803" pitchFamily="18" charset="0"/>
              </a:rPr>
              <a:t>Spolsky</a:t>
            </a:r>
            <a:r>
              <a:rPr lang="el-GR" altLang="el-GR" sz="2800" dirty="0">
                <a:latin typeface="Garamond" panose="02020404030301010803" pitchFamily="18" charset="0"/>
              </a:rPr>
              <a:t>, 1989· Μήτσης, 1998).</a:t>
            </a:r>
          </a:p>
        </p:txBody>
      </p:sp>
    </p:spTree>
    <p:extLst>
      <p:ext uri="{BB962C8B-B14F-4D97-AF65-F5344CB8AC3E}">
        <p14:creationId xmlns:p14="http://schemas.microsoft.com/office/powerpoint/2010/main" val="26229276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3231B9BB-262A-6743-B728-11AB5DC0E205}"/>
              </a:ext>
            </a:extLst>
          </p:cNvPr>
          <p:cNvSpPr>
            <a:spLocks noGrp="1"/>
          </p:cNvSpPr>
          <p:nvPr>
            <p:ph idx="1"/>
          </p:nvPr>
        </p:nvSpPr>
        <p:spPr>
          <a:xfrm>
            <a:off x="4951048" y="804333"/>
            <a:ext cx="6306003" cy="5249334"/>
          </a:xfrm>
        </p:spPr>
        <p:txBody>
          <a:bodyPr anchor="ctr">
            <a:normAutofit/>
          </a:bodyPr>
          <a:lstStyle/>
          <a:p>
            <a:r>
              <a:rPr lang="el-GR" sz="4000" b="1" dirty="0">
                <a:latin typeface="Baskerville" panose="02020502070401020303" pitchFamily="18" charset="0"/>
                <a:ea typeface="Baskerville" panose="02020502070401020303" pitchFamily="18" charset="0"/>
              </a:rPr>
              <a:t>Βιβλιογραφικές αναφορές</a:t>
            </a:r>
          </a:p>
        </p:txBody>
      </p:sp>
    </p:spTree>
    <p:extLst>
      <p:ext uri="{BB962C8B-B14F-4D97-AF65-F5344CB8AC3E}">
        <p14:creationId xmlns:p14="http://schemas.microsoft.com/office/powerpoint/2010/main" val="22518082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B7C54A-F14C-0242-AAA6-2B7416625C97}"/>
              </a:ext>
            </a:extLst>
          </p:cNvPr>
          <p:cNvSpPr>
            <a:spLocks noGrp="1"/>
          </p:cNvSpPr>
          <p:nvPr>
            <p:ph idx="1"/>
          </p:nvPr>
        </p:nvSpPr>
        <p:spPr>
          <a:xfrm>
            <a:off x="1024128" y="795647"/>
            <a:ext cx="9720073" cy="5513713"/>
          </a:xfrm>
        </p:spPr>
        <p:txBody>
          <a:bodyPr>
            <a:normAutofit/>
          </a:bodyPr>
          <a:lstStyle/>
          <a:p>
            <a:pPr marL="533400" indent="-523875" algn="just">
              <a:lnSpc>
                <a:spcPct val="100000"/>
              </a:lnSpc>
              <a:spcBef>
                <a:spcPts val="0"/>
              </a:spcBef>
              <a:spcAft>
                <a:spcPts val="0"/>
              </a:spcAft>
              <a:buNone/>
            </a:pPr>
            <a:endParaRPr lang="el-GR" sz="2400" dirty="0">
              <a:latin typeface="Baskerville" panose="02020502070401020303" pitchFamily="18" charset="0"/>
              <a:ea typeface="Baskerville" panose="02020502070401020303" pitchFamily="18" charset="0"/>
            </a:endParaRPr>
          </a:p>
          <a:p>
            <a:endParaRPr lang="el-GR" dirty="0"/>
          </a:p>
        </p:txBody>
      </p:sp>
      <p:sp>
        <p:nvSpPr>
          <p:cNvPr id="4" name="Rectangle 2">
            <a:extLst>
              <a:ext uri="{FF2B5EF4-FFF2-40B4-BE49-F238E27FC236}">
                <a16:creationId xmlns:a16="http://schemas.microsoft.com/office/drawing/2014/main" id="{3B4628D1-D663-0347-A25E-BF1B7DAACA61}"/>
              </a:ext>
            </a:extLst>
          </p:cNvPr>
          <p:cNvSpPr txBox="1">
            <a:spLocks noChangeArrowheads="1"/>
          </p:cNvSpPr>
          <p:nvPr/>
        </p:nvSpPr>
        <p:spPr>
          <a:xfrm>
            <a:off x="1024128" y="795647"/>
            <a:ext cx="10411810" cy="5657542"/>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just">
              <a:lnSpc>
                <a:spcPct val="110000"/>
              </a:lnSpc>
              <a:spcBef>
                <a:spcPts val="0"/>
              </a:spcBef>
              <a:spcAft>
                <a:spcPts val="0"/>
              </a:spcAft>
              <a:buFontTx/>
              <a:buNone/>
            </a:pPr>
            <a:r>
              <a:rPr lang="el-GR" altLang="el-GR" sz="1550" dirty="0">
                <a:latin typeface="Garamond" panose="02020404030301010803" pitchFamily="18" charset="0"/>
              </a:rPr>
              <a:t>Ανδρέου, Γ. (20</a:t>
            </a:r>
            <a:r>
              <a:rPr lang="en-US" altLang="el-GR" sz="1550" dirty="0">
                <a:latin typeface="Garamond" panose="02020404030301010803" pitchFamily="18" charset="0"/>
              </a:rPr>
              <a:t>12</a:t>
            </a:r>
            <a:r>
              <a:rPr lang="el-GR" altLang="el-GR" sz="1550" dirty="0">
                <a:latin typeface="Garamond" panose="02020404030301010803" pitchFamily="18" charset="0"/>
              </a:rPr>
              <a:t>). </a:t>
            </a:r>
            <a:r>
              <a:rPr lang="el-GR" altLang="el-GR" sz="1550" i="1" dirty="0">
                <a:latin typeface="Garamond" panose="02020404030301010803" pitchFamily="18" charset="0"/>
              </a:rPr>
              <a:t>Γλώσσα. Θεωρητική και Μεθοδολογική Προσέγγιση</a:t>
            </a:r>
            <a:r>
              <a:rPr lang="el-GR" altLang="el-GR" sz="1550" dirty="0">
                <a:latin typeface="Garamond" panose="02020404030301010803" pitchFamily="18" charset="0"/>
              </a:rPr>
              <a:t>. Αθήνα</a:t>
            </a:r>
            <a:r>
              <a:rPr lang="en-GB" altLang="el-GR" sz="1550" dirty="0">
                <a:latin typeface="Garamond" panose="02020404030301010803" pitchFamily="18" charset="0"/>
              </a:rPr>
              <a:t>: </a:t>
            </a:r>
            <a:r>
              <a:rPr lang="el-GR" altLang="el-GR" sz="1550" dirty="0">
                <a:latin typeface="Garamond" panose="02020404030301010803" pitchFamily="18" charset="0"/>
              </a:rPr>
              <a:t>Ελληνικά</a:t>
            </a:r>
            <a:r>
              <a:rPr lang="en-GB" altLang="el-GR" sz="1550" dirty="0">
                <a:latin typeface="Garamond" panose="02020404030301010803" pitchFamily="18" charset="0"/>
              </a:rPr>
              <a:t> </a:t>
            </a:r>
            <a:r>
              <a:rPr lang="el-GR" altLang="el-GR" sz="1550" dirty="0">
                <a:latin typeface="Garamond" panose="02020404030301010803" pitchFamily="18" charset="0"/>
              </a:rPr>
              <a:t>Γράμματα</a:t>
            </a:r>
            <a:r>
              <a:rPr lang="en-GB" altLang="el-GR" sz="1550" dirty="0">
                <a:latin typeface="Garamond" panose="02020404030301010803" pitchFamily="18" charset="0"/>
              </a:rPr>
              <a:t>.</a:t>
            </a:r>
            <a:endParaRPr lang="el-GR" altLang="el-GR" sz="1550" dirty="0">
              <a:latin typeface="Garamond" panose="02020404030301010803" pitchFamily="18" charset="0"/>
            </a:endParaRPr>
          </a:p>
          <a:p>
            <a:pPr algn="just">
              <a:lnSpc>
                <a:spcPct val="110000"/>
              </a:lnSpc>
              <a:spcBef>
                <a:spcPts val="0"/>
              </a:spcBef>
              <a:spcAft>
                <a:spcPts val="0"/>
              </a:spcAft>
              <a:buFontTx/>
              <a:buNone/>
            </a:pPr>
            <a:r>
              <a:rPr lang="en-US" altLang="el-GR" sz="1550" dirty="0">
                <a:latin typeface="Garamond" panose="02020404030301010803" pitchFamily="18" charset="0"/>
              </a:rPr>
              <a:t>Cook, V.J. (2001). </a:t>
            </a:r>
            <a:r>
              <a:rPr lang="en-US" altLang="el-GR" sz="1550" i="1" dirty="0">
                <a:latin typeface="Garamond" panose="02020404030301010803" pitchFamily="18" charset="0"/>
              </a:rPr>
              <a:t>Second Language Learning and Language Teaching </a:t>
            </a:r>
            <a:r>
              <a:rPr lang="en-US" altLang="el-GR" sz="1550" dirty="0">
                <a:latin typeface="Garamond" panose="02020404030301010803" pitchFamily="18" charset="0"/>
              </a:rPr>
              <a:t>(3rd ed.). London: Hodder Arnold.</a:t>
            </a:r>
          </a:p>
          <a:p>
            <a:pPr algn="just">
              <a:lnSpc>
                <a:spcPct val="110000"/>
              </a:lnSpc>
              <a:spcBef>
                <a:spcPts val="0"/>
              </a:spcBef>
              <a:spcAft>
                <a:spcPts val="0"/>
              </a:spcAft>
              <a:buFontTx/>
              <a:buNone/>
            </a:pPr>
            <a:r>
              <a:rPr lang="en-US" altLang="el-GR" sz="1550" dirty="0" err="1">
                <a:latin typeface="Garamond" panose="02020404030301010803" pitchFamily="18" charset="0"/>
              </a:rPr>
              <a:t>Efstathiadis</a:t>
            </a:r>
            <a:r>
              <a:rPr lang="en-US" altLang="el-GR" sz="1550" dirty="0">
                <a:latin typeface="Garamond" panose="02020404030301010803" pitchFamily="18" charset="0"/>
              </a:rPr>
              <a:t>, St. (1993). </a:t>
            </a:r>
            <a:r>
              <a:rPr lang="en-US" altLang="el-GR" sz="1550" i="1" dirty="0">
                <a:latin typeface="Garamond" panose="02020404030301010803" pitchFamily="18" charset="0"/>
              </a:rPr>
              <a:t>A Survey in FLLT Methodology. Principles, problems, prospects</a:t>
            </a:r>
            <a:r>
              <a:rPr lang="en-US" altLang="el-GR" sz="1550" dirty="0">
                <a:latin typeface="Garamond" panose="02020404030301010803" pitchFamily="18" charset="0"/>
              </a:rPr>
              <a:t>. Thessaloniki: University Studio Press.</a:t>
            </a:r>
            <a:endParaRPr lang="el-GR" altLang="el-GR" sz="1550" dirty="0">
              <a:latin typeface="Garamond" panose="02020404030301010803" pitchFamily="18" charset="0"/>
            </a:endParaRPr>
          </a:p>
          <a:p>
            <a:pPr algn="just">
              <a:lnSpc>
                <a:spcPct val="110000"/>
              </a:lnSpc>
              <a:spcBef>
                <a:spcPts val="0"/>
              </a:spcBef>
              <a:spcAft>
                <a:spcPts val="0"/>
              </a:spcAft>
              <a:buFontTx/>
              <a:buNone/>
            </a:pPr>
            <a:r>
              <a:rPr lang="en-US" altLang="el-GR" sz="1550" dirty="0">
                <a:latin typeface="Garamond" panose="02020404030301010803" pitchFamily="18" charset="0"/>
              </a:rPr>
              <a:t>Ellis, R. (1997). </a:t>
            </a:r>
            <a:r>
              <a:rPr lang="en-US" altLang="el-GR" sz="1550" i="1" dirty="0">
                <a:latin typeface="Garamond" panose="02020404030301010803" pitchFamily="18" charset="0"/>
              </a:rPr>
              <a:t>Second Language Acquisition</a:t>
            </a:r>
            <a:r>
              <a:rPr lang="en-US" altLang="el-GR" sz="1550" dirty="0">
                <a:latin typeface="Garamond" panose="02020404030301010803" pitchFamily="18" charset="0"/>
              </a:rPr>
              <a:t>. Oxford: OUP.</a:t>
            </a:r>
            <a:endParaRPr lang="el-GR" altLang="el-GR" sz="1550" dirty="0">
              <a:latin typeface="Garamond" panose="02020404030301010803" pitchFamily="18" charset="0"/>
            </a:endParaRPr>
          </a:p>
          <a:p>
            <a:pPr algn="just">
              <a:lnSpc>
                <a:spcPct val="110000"/>
              </a:lnSpc>
              <a:spcBef>
                <a:spcPts val="0"/>
              </a:spcBef>
              <a:spcAft>
                <a:spcPts val="0"/>
              </a:spcAft>
              <a:buFontTx/>
              <a:buNone/>
            </a:pPr>
            <a:r>
              <a:rPr lang="el-GR" altLang="el-GR" sz="1550" dirty="0" err="1">
                <a:latin typeface="Garamond" panose="02020404030301010803" pitchFamily="18" charset="0"/>
              </a:rPr>
              <a:t>Κασσωτάκης</a:t>
            </a:r>
            <a:r>
              <a:rPr lang="el-GR" altLang="el-GR" sz="1550" dirty="0">
                <a:latin typeface="Garamond" panose="02020404030301010803" pitchFamily="18" charset="0"/>
              </a:rPr>
              <a:t>, Μ.</a:t>
            </a:r>
            <a:r>
              <a:rPr lang="en-US" altLang="el-GR" sz="1550" dirty="0">
                <a:latin typeface="Garamond" panose="02020404030301010803" pitchFamily="18" charset="0"/>
              </a:rPr>
              <a:t>,</a:t>
            </a:r>
            <a:r>
              <a:rPr lang="el-GR" altLang="el-GR" sz="1550" dirty="0">
                <a:latin typeface="Garamond" panose="02020404030301010803" pitchFamily="18" charset="0"/>
              </a:rPr>
              <a:t> &amp; </a:t>
            </a:r>
            <a:r>
              <a:rPr lang="el-GR" altLang="el-GR" sz="1550" dirty="0" err="1">
                <a:latin typeface="Garamond" panose="02020404030301010803" pitchFamily="18" charset="0"/>
              </a:rPr>
              <a:t>Φλουρής</a:t>
            </a:r>
            <a:r>
              <a:rPr lang="el-GR" altLang="el-GR" sz="1550" dirty="0">
                <a:latin typeface="Garamond" panose="02020404030301010803" pitchFamily="18" charset="0"/>
              </a:rPr>
              <a:t>, Γ. (2006). </a:t>
            </a:r>
            <a:r>
              <a:rPr lang="el-GR" altLang="el-GR" sz="1550" i="1" dirty="0">
                <a:latin typeface="Garamond" panose="02020404030301010803" pitchFamily="18" charset="0"/>
              </a:rPr>
              <a:t>Μάθηση</a:t>
            </a:r>
            <a:r>
              <a:rPr lang="en-GB" altLang="el-GR" sz="1550" i="1" dirty="0">
                <a:latin typeface="Garamond" panose="02020404030301010803" pitchFamily="18" charset="0"/>
              </a:rPr>
              <a:t> </a:t>
            </a:r>
            <a:r>
              <a:rPr lang="el-GR" altLang="el-GR" sz="1550" i="1" dirty="0">
                <a:latin typeface="Garamond" panose="02020404030301010803" pitchFamily="18" charset="0"/>
              </a:rPr>
              <a:t>και</a:t>
            </a:r>
            <a:r>
              <a:rPr lang="en-GB" altLang="el-GR" sz="1550" i="1" dirty="0">
                <a:latin typeface="Garamond" panose="02020404030301010803" pitchFamily="18" charset="0"/>
              </a:rPr>
              <a:t> </a:t>
            </a:r>
            <a:r>
              <a:rPr lang="el-GR" altLang="el-GR" sz="1550" i="1" dirty="0">
                <a:latin typeface="Garamond" panose="02020404030301010803" pitchFamily="18" charset="0"/>
              </a:rPr>
              <a:t>διδασκαλία</a:t>
            </a:r>
            <a:r>
              <a:rPr lang="en-GB" altLang="el-GR" sz="1550" i="1" dirty="0">
                <a:latin typeface="Garamond" panose="02020404030301010803" pitchFamily="18" charset="0"/>
              </a:rPr>
              <a:t>. </a:t>
            </a:r>
            <a:r>
              <a:rPr lang="el-GR" altLang="el-GR" sz="1550" i="1" dirty="0">
                <a:latin typeface="Garamond" panose="02020404030301010803" pitchFamily="18" charset="0"/>
              </a:rPr>
              <a:t>Μάθηση</a:t>
            </a:r>
            <a:r>
              <a:rPr lang="en-GB" altLang="el-GR" sz="1550" dirty="0">
                <a:latin typeface="Garamond" panose="02020404030301010803" pitchFamily="18" charset="0"/>
              </a:rPr>
              <a:t>. </a:t>
            </a:r>
            <a:r>
              <a:rPr lang="el-GR" altLang="el-GR" sz="1550" dirty="0">
                <a:latin typeface="Garamond" panose="02020404030301010803" pitchFamily="18" charset="0"/>
              </a:rPr>
              <a:t>Αθήνα.</a:t>
            </a:r>
            <a:endParaRPr lang="en-US" altLang="el-GR" sz="1550" dirty="0">
              <a:latin typeface="Garamond" panose="02020404030301010803" pitchFamily="18" charset="0"/>
            </a:endParaRPr>
          </a:p>
          <a:p>
            <a:pPr algn="just">
              <a:lnSpc>
                <a:spcPct val="110000"/>
              </a:lnSpc>
              <a:spcBef>
                <a:spcPts val="0"/>
              </a:spcBef>
              <a:spcAft>
                <a:spcPts val="0"/>
              </a:spcAft>
              <a:buFontTx/>
              <a:buNone/>
            </a:pPr>
            <a:r>
              <a:rPr lang="en-US" altLang="el-GR" sz="1550" dirty="0">
                <a:latin typeface="Garamond" panose="02020404030301010803" pitchFamily="18" charset="0"/>
              </a:rPr>
              <a:t>Larsen-Freeman, D., &amp; Long, M.H. (1991). </a:t>
            </a:r>
            <a:r>
              <a:rPr lang="en-US" altLang="el-GR" sz="1550" i="1" dirty="0">
                <a:latin typeface="Garamond" panose="02020404030301010803" pitchFamily="18" charset="0"/>
              </a:rPr>
              <a:t>An Introduction to Second Language</a:t>
            </a:r>
            <a:r>
              <a:rPr lang="en-US" altLang="el-GR" sz="1550" dirty="0">
                <a:latin typeface="Garamond" panose="02020404030301010803" pitchFamily="18" charset="0"/>
              </a:rPr>
              <a:t> </a:t>
            </a:r>
            <a:r>
              <a:rPr lang="en-US" altLang="el-GR" sz="1550" i="1" dirty="0">
                <a:latin typeface="Garamond" panose="02020404030301010803" pitchFamily="18" charset="0"/>
              </a:rPr>
              <a:t>Acquisition </a:t>
            </a:r>
            <a:r>
              <a:rPr lang="en-US" altLang="el-GR" sz="1550" i="1" dirty="0" err="1">
                <a:latin typeface="Garamond" panose="02020404030301010803" pitchFamily="18" charset="0"/>
              </a:rPr>
              <a:t>Reasearch</a:t>
            </a:r>
            <a:r>
              <a:rPr lang="en-US" altLang="el-GR" sz="1550" dirty="0">
                <a:latin typeface="Garamond" panose="02020404030301010803" pitchFamily="18" charset="0"/>
              </a:rPr>
              <a:t>. London &amp; New York: Longman.</a:t>
            </a:r>
          </a:p>
          <a:p>
            <a:pPr algn="just">
              <a:lnSpc>
                <a:spcPct val="110000"/>
              </a:lnSpc>
              <a:spcBef>
                <a:spcPts val="0"/>
              </a:spcBef>
              <a:spcAft>
                <a:spcPts val="0"/>
              </a:spcAft>
              <a:buFontTx/>
              <a:buNone/>
            </a:pPr>
            <a:r>
              <a:rPr lang="en-US" altLang="el-GR" sz="1550" dirty="0" err="1">
                <a:latin typeface="Garamond" panose="02020404030301010803" pitchFamily="18" charset="0"/>
              </a:rPr>
              <a:t>Lightbown</a:t>
            </a:r>
            <a:r>
              <a:rPr lang="en-US" altLang="el-GR" sz="1550" dirty="0">
                <a:latin typeface="Garamond" panose="02020404030301010803" pitchFamily="18" charset="0"/>
              </a:rPr>
              <a:t>, P.M., &amp; Spada, N. (1999). </a:t>
            </a:r>
            <a:r>
              <a:rPr lang="en-US" altLang="el-GR" sz="1550" i="1" dirty="0">
                <a:latin typeface="Garamond" panose="02020404030301010803" pitchFamily="18" charset="0"/>
              </a:rPr>
              <a:t>How Languages are Learned</a:t>
            </a:r>
            <a:r>
              <a:rPr lang="en-US" altLang="el-GR" sz="1550" dirty="0">
                <a:latin typeface="Garamond" panose="02020404030301010803" pitchFamily="18" charset="0"/>
              </a:rPr>
              <a:t> (2nd ed.). Oxford: OUP.</a:t>
            </a:r>
          </a:p>
          <a:p>
            <a:pPr algn="just">
              <a:lnSpc>
                <a:spcPct val="110000"/>
              </a:lnSpc>
              <a:spcBef>
                <a:spcPts val="0"/>
              </a:spcBef>
              <a:spcAft>
                <a:spcPts val="0"/>
              </a:spcAft>
              <a:buFontTx/>
              <a:buNone/>
            </a:pPr>
            <a:r>
              <a:rPr lang="en-US" altLang="el-GR" sz="1550" dirty="0">
                <a:latin typeface="Garamond" panose="02020404030301010803" pitchFamily="18" charset="0"/>
              </a:rPr>
              <a:t>Littlewood, W.T. (1984). </a:t>
            </a:r>
            <a:r>
              <a:rPr lang="en-US" altLang="el-GR" sz="1550" i="1" dirty="0">
                <a:latin typeface="Garamond" panose="02020404030301010803" pitchFamily="18" charset="0"/>
              </a:rPr>
              <a:t>Communicative Language Teaching. An Introduction</a:t>
            </a:r>
            <a:r>
              <a:rPr lang="en-US" altLang="el-GR" sz="1550" dirty="0">
                <a:latin typeface="Garamond" panose="02020404030301010803" pitchFamily="18" charset="0"/>
              </a:rPr>
              <a:t>. Cambridge: CUP.</a:t>
            </a:r>
          </a:p>
          <a:p>
            <a:pPr marL="533400" indent="-533400" algn="just">
              <a:lnSpc>
                <a:spcPct val="110000"/>
              </a:lnSpc>
              <a:spcBef>
                <a:spcPts val="0"/>
              </a:spcBef>
              <a:spcAft>
                <a:spcPts val="0"/>
              </a:spcAft>
              <a:buFontTx/>
              <a:buNone/>
            </a:pPr>
            <a:r>
              <a:rPr lang="en-US" altLang="el-GR" sz="1550" dirty="0">
                <a:latin typeface="Garamond" panose="02020404030301010803" pitchFamily="18" charset="0"/>
              </a:rPr>
              <a:t>Mackey, A. (2006). Second language acquisition. In R.W. </a:t>
            </a:r>
            <a:r>
              <a:rPr lang="en-US" altLang="el-GR" sz="1550" dirty="0" err="1">
                <a:latin typeface="Garamond" panose="02020404030301010803" pitchFamily="18" charset="0"/>
              </a:rPr>
              <a:t>Fasold</a:t>
            </a:r>
            <a:r>
              <a:rPr lang="en-US" altLang="el-GR" sz="1550" dirty="0">
                <a:latin typeface="Garamond" panose="02020404030301010803" pitchFamily="18" charset="0"/>
              </a:rPr>
              <a:t> &amp; J. Connor-Linton (Eds.), </a:t>
            </a:r>
            <a:r>
              <a:rPr lang="en-US" altLang="el-GR" sz="1550" i="1" dirty="0">
                <a:latin typeface="Garamond" panose="02020404030301010803" pitchFamily="18" charset="0"/>
              </a:rPr>
              <a:t>An Introduction to Language and Linguistics</a:t>
            </a:r>
            <a:r>
              <a:rPr lang="en-US" altLang="el-GR" sz="1550" dirty="0">
                <a:latin typeface="Garamond" panose="02020404030301010803" pitchFamily="18" charset="0"/>
              </a:rPr>
              <a:t> (pp. 433</a:t>
            </a:r>
            <a:r>
              <a:rPr lang="el-GR" altLang="el-GR" sz="1550" dirty="0">
                <a:latin typeface="Garamond" panose="02020404030301010803" pitchFamily="18" charset="0"/>
              </a:rPr>
              <a:t>-</a:t>
            </a:r>
            <a:r>
              <a:rPr lang="en-US" altLang="el-GR" sz="1550" dirty="0">
                <a:latin typeface="Garamond" panose="02020404030301010803" pitchFamily="18" charset="0"/>
              </a:rPr>
              <a:t>463). Cambridge</a:t>
            </a:r>
            <a:r>
              <a:rPr lang="en-GB" altLang="el-GR" sz="1550" dirty="0">
                <a:latin typeface="Garamond" panose="02020404030301010803" pitchFamily="18" charset="0"/>
              </a:rPr>
              <a:t>: </a:t>
            </a:r>
            <a:r>
              <a:rPr lang="en-US" altLang="el-GR" sz="1550" dirty="0">
                <a:latin typeface="Garamond" panose="02020404030301010803" pitchFamily="18" charset="0"/>
              </a:rPr>
              <a:t>CUP</a:t>
            </a:r>
            <a:r>
              <a:rPr lang="en-GB" altLang="el-GR" sz="1550" dirty="0">
                <a:latin typeface="Garamond" panose="02020404030301010803" pitchFamily="18" charset="0"/>
              </a:rPr>
              <a:t>.</a:t>
            </a:r>
            <a:endParaRPr lang="el-GR" altLang="el-GR" sz="1550" dirty="0">
              <a:latin typeface="Garamond" panose="02020404030301010803" pitchFamily="18" charset="0"/>
            </a:endParaRPr>
          </a:p>
          <a:p>
            <a:pPr marL="533400" indent="-522288" algn="just">
              <a:lnSpc>
                <a:spcPct val="110000"/>
              </a:lnSpc>
              <a:spcBef>
                <a:spcPts val="0"/>
              </a:spcBef>
              <a:spcAft>
                <a:spcPts val="0"/>
              </a:spcAft>
              <a:buFontTx/>
              <a:buNone/>
            </a:pPr>
            <a:r>
              <a:rPr lang="el-GR" altLang="el-GR" sz="1550" dirty="0">
                <a:latin typeface="Garamond" panose="02020404030301010803" pitchFamily="18" charset="0"/>
              </a:rPr>
              <a:t>Μήτσης</a:t>
            </a:r>
            <a:r>
              <a:rPr lang="en-GB" altLang="el-GR" sz="1550" dirty="0">
                <a:latin typeface="Garamond" panose="02020404030301010803" pitchFamily="18" charset="0"/>
              </a:rPr>
              <a:t>, </a:t>
            </a:r>
            <a:r>
              <a:rPr lang="el-GR" altLang="el-GR" sz="1550" dirty="0">
                <a:latin typeface="Garamond" panose="02020404030301010803" pitchFamily="18" charset="0"/>
              </a:rPr>
              <a:t>Ν</a:t>
            </a:r>
            <a:r>
              <a:rPr lang="en-GB" altLang="el-GR" sz="1550" dirty="0">
                <a:latin typeface="Garamond" panose="02020404030301010803" pitchFamily="18" charset="0"/>
              </a:rPr>
              <a:t>. (1998). </a:t>
            </a:r>
            <a:r>
              <a:rPr lang="el-GR" altLang="el-GR" sz="1550" i="1" dirty="0">
                <a:latin typeface="Garamond" panose="02020404030301010803" pitchFamily="18" charset="0"/>
              </a:rPr>
              <a:t>Στοιχειώδεις</a:t>
            </a:r>
            <a:r>
              <a:rPr lang="en-GB" altLang="el-GR" sz="1550" i="1" dirty="0">
                <a:latin typeface="Garamond" panose="02020404030301010803" pitchFamily="18" charset="0"/>
              </a:rPr>
              <a:t> </a:t>
            </a:r>
            <a:r>
              <a:rPr lang="el-GR" altLang="el-GR" sz="1550" i="1" dirty="0">
                <a:latin typeface="Garamond" panose="02020404030301010803" pitchFamily="18" charset="0"/>
              </a:rPr>
              <a:t>Αρχές</a:t>
            </a:r>
            <a:r>
              <a:rPr lang="en-GB" altLang="el-GR" sz="1550" i="1" dirty="0">
                <a:latin typeface="Garamond" panose="02020404030301010803" pitchFamily="18" charset="0"/>
              </a:rPr>
              <a:t> </a:t>
            </a:r>
            <a:r>
              <a:rPr lang="el-GR" altLang="el-GR" sz="1550" i="1" dirty="0">
                <a:latin typeface="Garamond" panose="02020404030301010803" pitchFamily="18" charset="0"/>
              </a:rPr>
              <a:t>και Μέθοδοι της Εφαρμοσμένης Γλωσσολογίας. Εισαγωγή στη Διδασκαλία της Ελληνικής ως Δεύτερης (ή</a:t>
            </a:r>
            <a:r>
              <a:rPr lang="el-GR" altLang="el-GR" sz="1550" dirty="0">
                <a:latin typeface="Garamond" panose="02020404030301010803" pitchFamily="18" charset="0"/>
              </a:rPr>
              <a:t> </a:t>
            </a:r>
            <a:r>
              <a:rPr lang="el-GR" altLang="el-GR" sz="1550" i="1" dirty="0">
                <a:latin typeface="Garamond" panose="02020404030301010803" pitchFamily="18" charset="0"/>
              </a:rPr>
              <a:t>Ξένης) Γλώσσας</a:t>
            </a:r>
            <a:r>
              <a:rPr lang="el-GR" altLang="el-GR" sz="1550" dirty="0">
                <a:latin typeface="Garamond" panose="02020404030301010803" pitchFamily="18" charset="0"/>
              </a:rPr>
              <a:t>. Αθήνα: </a:t>
            </a:r>
            <a:r>
              <a:rPr lang="en-US" altLang="el-GR" sz="1550" dirty="0">
                <a:latin typeface="Garamond" panose="02020404030301010803" pitchFamily="18" charset="0"/>
              </a:rPr>
              <a:t>Gutenberg</a:t>
            </a:r>
            <a:r>
              <a:rPr lang="el-GR" altLang="el-GR" sz="1550" dirty="0">
                <a:latin typeface="Garamond" panose="02020404030301010803" pitchFamily="18" charset="0"/>
              </a:rPr>
              <a:t>.</a:t>
            </a:r>
          </a:p>
          <a:p>
            <a:pPr algn="just">
              <a:lnSpc>
                <a:spcPct val="110000"/>
              </a:lnSpc>
              <a:spcBef>
                <a:spcPts val="0"/>
              </a:spcBef>
              <a:spcAft>
                <a:spcPts val="0"/>
              </a:spcAft>
              <a:buFontTx/>
              <a:buNone/>
            </a:pPr>
            <a:r>
              <a:rPr lang="el-GR" altLang="el-GR" sz="1550" dirty="0">
                <a:latin typeface="Garamond" panose="02020404030301010803" pitchFamily="18" charset="0"/>
              </a:rPr>
              <a:t>Μήτσης, Ν. (1999). </a:t>
            </a:r>
            <a:r>
              <a:rPr lang="el-GR" altLang="el-GR" sz="1550" i="1" dirty="0">
                <a:latin typeface="Garamond" panose="02020404030301010803" pitchFamily="18" charset="0"/>
              </a:rPr>
              <a:t>Διδακτική του Γλωσσικού Μαθήματος. Από τη Γλωσσική</a:t>
            </a:r>
            <a:r>
              <a:rPr lang="el-GR" altLang="el-GR" sz="1550" dirty="0">
                <a:latin typeface="Garamond" panose="02020404030301010803" pitchFamily="18" charset="0"/>
              </a:rPr>
              <a:t> </a:t>
            </a:r>
            <a:r>
              <a:rPr lang="el-GR" altLang="el-GR" sz="1550" i="1" dirty="0">
                <a:latin typeface="Garamond" panose="02020404030301010803" pitchFamily="18" charset="0"/>
              </a:rPr>
              <a:t>Θεωρία στη Διδακτική Πράξη</a:t>
            </a:r>
            <a:r>
              <a:rPr lang="el-GR" altLang="el-GR" sz="1550" dirty="0">
                <a:latin typeface="Garamond" panose="02020404030301010803" pitchFamily="18" charset="0"/>
              </a:rPr>
              <a:t>. Αθήνα: </a:t>
            </a:r>
            <a:r>
              <a:rPr lang="en-US" altLang="el-GR" sz="1550" dirty="0">
                <a:latin typeface="Garamond" panose="02020404030301010803" pitchFamily="18" charset="0"/>
              </a:rPr>
              <a:t>Gutenberg</a:t>
            </a:r>
            <a:r>
              <a:rPr lang="el-GR" altLang="el-GR" sz="1550" dirty="0">
                <a:latin typeface="Garamond" panose="02020404030301010803" pitchFamily="18" charset="0"/>
              </a:rPr>
              <a:t>.</a:t>
            </a:r>
          </a:p>
          <a:p>
            <a:pPr algn="just">
              <a:lnSpc>
                <a:spcPct val="110000"/>
              </a:lnSpc>
              <a:spcBef>
                <a:spcPts val="0"/>
              </a:spcBef>
              <a:spcAft>
                <a:spcPts val="0"/>
              </a:spcAft>
              <a:buFontTx/>
              <a:buNone/>
            </a:pPr>
            <a:r>
              <a:rPr lang="el-GR" altLang="el-GR" sz="1550" dirty="0" err="1">
                <a:latin typeface="Garamond" panose="02020404030301010803" pitchFamily="18" charset="0"/>
              </a:rPr>
              <a:t>Μπαμπινιώτης</a:t>
            </a:r>
            <a:r>
              <a:rPr lang="el-GR" altLang="el-GR" sz="1550" dirty="0">
                <a:latin typeface="Garamond" panose="02020404030301010803" pitchFamily="18" charset="0"/>
              </a:rPr>
              <a:t>, Γ. (1998). </a:t>
            </a:r>
            <a:r>
              <a:rPr lang="el-GR" altLang="el-GR" sz="1550" i="1" dirty="0">
                <a:latin typeface="Garamond" panose="02020404030301010803" pitchFamily="18" charset="0"/>
              </a:rPr>
              <a:t>Θεωρητική Γλωσσολογία. Εισαγωγή στη Σύγχρονη</a:t>
            </a:r>
            <a:r>
              <a:rPr lang="el-GR" altLang="el-GR" sz="1550" dirty="0">
                <a:latin typeface="Garamond" panose="02020404030301010803" pitchFamily="18" charset="0"/>
              </a:rPr>
              <a:t> </a:t>
            </a:r>
            <a:r>
              <a:rPr lang="el-GR" altLang="el-GR" sz="1550" i="1" dirty="0">
                <a:latin typeface="Garamond" panose="02020404030301010803" pitchFamily="18" charset="0"/>
              </a:rPr>
              <a:t>Γλωσσολογία</a:t>
            </a:r>
            <a:r>
              <a:rPr lang="el-GR" altLang="el-GR" sz="1550" dirty="0">
                <a:latin typeface="Garamond" panose="02020404030301010803" pitchFamily="18" charset="0"/>
              </a:rPr>
              <a:t>. Αθήνα.</a:t>
            </a:r>
            <a:endParaRPr lang="en-US" altLang="el-GR" sz="1550" dirty="0">
              <a:latin typeface="Garamond" panose="02020404030301010803" pitchFamily="18" charset="0"/>
            </a:endParaRPr>
          </a:p>
          <a:p>
            <a:pPr algn="just">
              <a:lnSpc>
                <a:spcPct val="110000"/>
              </a:lnSpc>
              <a:spcBef>
                <a:spcPts val="0"/>
              </a:spcBef>
              <a:spcAft>
                <a:spcPts val="0"/>
              </a:spcAft>
              <a:buFontTx/>
              <a:buNone/>
            </a:pPr>
            <a:r>
              <a:rPr lang="en-US" altLang="el-GR" sz="1550" dirty="0">
                <a:latin typeface="Garamond" panose="02020404030301010803" pitchFamily="18" charset="0"/>
              </a:rPr>
              <a:t>Saville-</a:t>
            </a:r>
            <a:r>
              <a:rPr lang="en-US" altLang="el-GR" sz="1550" dirty="0" err="1">
                <a:latin typeface="Garamond" panose="02020404030301010803" pitchFamily="18" charset="0"/>
              </a:rPr>
              <a:t>Troike</a:t>
            </a:r>
            <a:r>
              <a:rPr lang="en-US" altLang="el-GR" sz="1550" dirty="0">
                <a:latin typeface="Garamond" panose="02020404030301010803" pitchFamily="18" charset="0"/>
              </a:rPr>
              <a:t>, M. (2006). </a:t>
            </a:r>
            <a:r>
              <a:rPr lang="en-US" altLang="el-GR" sz="1550" i="1" dirty="0">
                <a:latin typeface="Garamond" panose="02020404030301010803" pitchFamily="18" charset="0"/>
              </a:rPr>
              <a:t>Introducing Second Language Acquisition</a:t>
            </a:r>
            <a:r>
              <a:rPr lang="en-US" altLang="el-GR" sz="1550" dirty="0">
                <a:latin typeface="Garamond" panose="02020404030301010803" pitchFamily="18" charset="0"/>
              </a:rPr>
              <a:t>. Cambridge: CUP.</a:t>
            </a:r>
          </a:p>
          <a:p>
            <a:pPr algn="just">
              <a:lnSpc>
                <a:spcPct val="110000"/>
              </a:lnSpc>
              <a:spcBef>
                <a:spcPts val="0"/>
              </a:spcBef>
              <a:spcAft>
                <a:spcPts val="0"/>
              </a:spcAft>
              <a:buFontTx/>
              <a:buNone/>
            </a:pPr>
            <a:r>
              <a:rPr lang="en-GB" altLang="el-GR" sz="1550" dirty="0" err="1">
                <a:latin typeface="Garamond" panose="02020404030301010803" pitchFamily="18" charset="0"/>
              </a:rPr>
              <a:t>Selinker</a:t>
            </a:r>
            <a:r>
              <a:rPr lang="en-GB" altLang="el-GR" sz="1550" dirty="0">
                <a:latin typeface="Garamond" panose="02020404030301010803" pitchFamily="18" charset="0"/>
              </a:rPr>
              <a:t>, L. (1972). Interlanguage. </a:t>
            </a:r>
            <a:r>
              <a:rPr lang="en-GB" altLang="el-GR" sz="1550" i="1" dirty="0">
                <a:latin typeface="Garamond" panose="02020404030301010803" pitchFamily="18" charset="0"/>
              </a:rPr>
              <a:t>IRAL, 10</a:t>
            </a:r>
            <a:r>
              <a:rPr lang="en-GB" altLang="el-GR" sz="1550" dirty="0">
                <a:latin typeface="Garamond" panose="02020404030301010803" pitchFamily="18" charset="0"/>
              </a:rPr>
              <a:t>(3), 209-231.</a:t>
            </a:r>
          </a:p>
          <a:p>
            <a:pPr marL="533400" indent="-533400" algn="just">
              <a:lnSpc>
                <a:spcPct val="110000"/>
              </a:lnSpc>
              <a:spcBef>
                <a:spcPts val="0"/>
              </a:spcBef>
              <a:spcAft>
                <a:spcPts val="0"/>
              </a:spcAft>
              <a:buFontTx/>
              <a:buNone/>
            </a:pPr>
            <a:r>
              <a:rPr lang="en-GB" altLang="el-GR" sz="1550" dirty="0">
                <a:latin typeface="Garamond" panose="02020404030301010803" pitchFamily="18" charset="0"/>
              </a:rPr>
              <a:t>Spada, N., &amp; </a:t>
            </a:r>
            <a:r>
              <a:rPr lang="en-GB" altLang="el-GR" sz="1550" dirty="0" err="1">
                <a:latin typeface="Garamond" panose="02020404030301010803" pitchFamily="18" charset="0"/>
              </a:rPr>
              <a:t>Lightbown</a:t>
            </a:r>
            <a:r>
              <a:rPr lang="en-GB" altLang="el-GR" sz="1550" dirty="0">
                <a:latin typeface="Garamond" panose="02020404030301010803" pitchFamily="18" charset="0"/>
              </a:rPr>
              <a:t>, P.M. (2002). Second Language Acquisition. In N. Schmitt, (Eds.), </a:t>
            </a:r>
            <a:r>
              <a:rPr lang="en-GB" altLang="el-GR" sz="1550" i="1" dirty="0">
                <a:latin typeface="Garamond" panose="02020404030301010803" pitchFamily="18" charset="0"/>
              </a:rPr>
              <a:t>An Introduction to Applied Linguistics</a:t>
            </a:r>
            <a:r>
              <a:rPr lang="en-GB" altLang="el-GR" sz="1550" dirty="0">
                <a:latin typeface="Garamond" panose="02020404030301010803" pitchFamily="18" charset="0"/>
              </a:rPr>
              <a:t> (pp. 115-132).</a:t>
            </a:r>
            <a:r>
              <a:rPr lang="el-GR" altLang="el-GR" sz="1550" dirty="0">
                <a:latin typeface="Garamond" panose="02020404030301010803" pitchFamily="18" charset="0"/>
              </a:rPr>
              <a:t> </a:t>
            </a:r>
            <a:r>
              <a:rPr lang="en-GB" altLang="el-GR" sz="1550" dirty="0">
                <a:latin typeface="Garamond" panose="02020404030301010803" pitchFamily="18" charset="0"/>
              </a:rPr>
              <a:t>London: Hodder Arnold.</a:t>
            </a:r>
            <a:endParaRPr lang="el-GR" altLang="el-GR" sz="1550" dirty="0">
              <a:latin typeface="Garamond" panose="02020404030301010803" pitchFamily="18" charset="0"/>
            </a:endParaRPr>
          </a:p>
          <a:p>
            <a:pPr algn="just">
              <a:lnSpc>
                <a:spcPct val="110000"/>
              </a:lnSpc>
              <a:spcBef>
                <a:spcPts val="0"/>
              </a:spcBef>
              <a:spcAft>
                <a:spcPts val="0"/>
              </a:spcAft>
              <a:buFontTx/>
              <a:buNone/>
            </a:pPr>
            <a:r>
              <a:rPr lang="en-GB" altLang="el-GR" sz="1550" dirty="0" err="1">
                <a:latin typeface="Garamond" panose="02020404030301010803" pitchFamily="18" charset="0"/>
              </a:rPr>
              <a:t>Spolsky</a:t>
            </a:r>
            <a:r>
              <a:rPr lang="en-GB" altLang="el-GR" sz="1550" dirty="0">
                <a:latin typeface="Garamond" panose="02020404030301010803" pitchFamily="18" charset="0"/>
              </a:rPr>
              <a:t>, B. (1989). </a:t>
            </a:r>
            <a:r>
              <a:rPr lang="en-GB" altLang="el-GR" sz="1550" i="1" dirty="0">
                <a:latin typeface="Garamond" panose="02020404030301010803" pitchFamily="18" charset="0"/>
              </a:rPr>
              <a:t>Conditions for Second Language Learning</a:t>
            </a:r>
            <a:r>
              <a:rPr lang="en-GB" altLang="el-GR" sz="1550" dirty="0">
                <a:latin typeface="Garamond" panose="02020404030301010803" pitchFamily="18" charset="0"/>
              </a:rPr>
              <a:t>. Oxford: OUP.</a:t>
            </a:r>
            <a:endParaRPr lang="el-GR" altLang="el-GR" sz="1550" dirty="0">
              <a:latin typeface="Garamond" panose="02020404030301010803" pitchFamily="18" charset="0"/>
            </a:endParaRPr>
          </a:p>
          <a:p>
            <a:pPr algn="just">
              <a:lnSpc>
                <a:spcPct val="110000"/>
              </a:lnSpc>
              <a:spcBef>
                <a:spcPts val="0"/>
              </a:spcBef>
              <a:spcAft>
                <a:spcPts val="0"/>
              </a:spcAft>
              <a:buFontTx/>
              <a:buNone/>
            </a:pPr>
            <a:r>
              <a:rPr lang="el-GR" altLang="el-GR" sz="1550" dirty="0" err="1">
                <a:latin typeface="Garamond" panose="02020404030301010803" pitchFamily="18" charset="0"/>
              </a:rPr>
              <a:t>Φιλιππάκη</a:t>
            </a:r>
            <a:r>
              <a:rPr lang="en-GB" altLang="el-GR" sz="1550" dirty="0">
                <a:latin typeface="Garamond" panose="02020404030301010803" pitchFamily="18" charset="0"/>
              </a:rPr>
              <a:t>-</a:t>
            </a:r>
            <a:r>
              <a:rPr lang="en-US" altLang="el-GR" sz="1550" dirty="0">
                <a:latin typeface="Garamond" panose="02020404030301010803" pitchFamily="18" charset="0"/>
              </a:rPr>
              <a:t>Warburton, </a:t>
            </a:r>
            <a:r>
              <a:rPr lang="el-GR" altLang="el-GR" sz="1550" dirty="0">
                <a:latin typeface="Garamond" panose="02020404030301010803" pitchFamily="18" charset="0"/>
              </a:rPr>
              <a:t>Ε</a:t>
            </a:r>
            <a:r>
              <a:rPr lang="en-GB" altLang="el-GR" sz="1550" dirty="0">
                <a:latin typeface="Garamond" panose="02020404030301010803" pitchFamily="18" charset="0"/>
              </a:rPr>
              <a:t>. (1992). </a:t>
            </a:r>
            <a:r>
              <a:rPr lang="el-GR" altLang="el-GR" sz="1550" i="1" dirty="0">
                <a:latin typeface="Garamond" panose="02020404030301010803" pitchFamily="18" charset="0"/>
              </a:rPr>
              <a:t>Εισαγωγή</a:t>
            </a:r>
            <a:r>
              <a:rPr lang="en-US" altLang="el-GR" sz="1550" i="1" dirty="0">
                <a:latin typeface="Garamond" panose="02020404030301010803" pitchFamily="18" charset="0"/>
              </a:rPr>
              <a:t> </a:t>
            </a:r>
            <a:r>
              <a:rPr lang="el-GR" altLang="el-GR" sz="1550" i="1" dirty="0">
                <a:latin typeface="Garamond" panose="02020404030301010803" pitchFamily="18" charset="0"/>
              </a:rPr>
              <a:t>στη</a:t>
            </a:r>
            <a:r>
              <a:rPr lang="en-US" altLang="el-GR" sz="1550" i="1" dirty="0">
                <a:latin typeface="Garamond" panose="02020404030301010803" pitchFamily="18" charset="0"/>
              </a:rPr>
              <a:t> </a:t>
            </a:r>
            <a:r>
              <a:rPr lang="el-GR" altLang="el-GR" sz="1550" i="1" dirty="0">
                <a:latin typeface="Garamond" panose="02020404030301010803" pitchFamily="18" charset="0"/>
              </a:rPr>
              <a:t>θεωρητική</a:t>
            </a:r>
            <a:r>
              <a:rPr lang="en-US" altLang="el-GR" sz="1550" i="1" dirty="0">
                <a:latin typeface="Garamond" panose="02020404030301010803" pitchFamily="18" charset="0"/>
              </a:rPr>
              <a:t> </a:t>
            </a:r>
            <a:r>
              <a:rPr lang="el-GR" altLang="el-GR" sz="1550" i="1" dirty="0">
                <a:latin typeface="Garamond" panose="02020404030301010803" pitchFamily="18" charset="0"/>
              </a:rPr>
              <a:t>γλωσσολογία</a:t>
            </a:r>
            <a:r>
              <a:rPr lang="en-US" altLang="el-GR" sz="1550" dirty="0">
                <a:latin typeface="Garamond" panose="02020404030301010803" pitchFamily="18" charset="0"/>
              </a:rPr>
              <a:t> (6</a:t>
            </a:r>
            <a:r>
              <a:rPr lang="el-GR" altLang="el-GR" sz="1550" dirty="0">
                <a:latin typeface="Garamond" panose="02020404030301010803" pitchFamily="18" charset="0"/>
              </a:rPr>
              <a:t>η</a:t>
            </a:r>
            <a:r>
              <a:rPr lang="en-US" altLang="el-GR" sz="1550" dirty="0">
                <a:latin typeface="Garamond" panose="02020404030301010803" pitchFamily="18" charset="0"/>
              </a:rPr>
              <a:t> </a:t>
            </a:r>
            <a:r>
              <a:rPr lang="el-GR" altLang="el-GR" sz="1550" dirty="0">
                <a:latin typeface="Garamond" panose="02020404030301010803" pitchFamily="18" charset="0"/>
              </a:rPr>
              <a:t>έκδ</a:t>
            </a:r>
            <a:r>
              <a:rPr lang="en-US" altLang="el-GR" sz="1550" dirty="0">
                <a:latin typeface="Garamond" panose="02020404030301010803" pitchFamily="18" charset="0"/>
              </a:rPr>
              <a:t>.). </a:t>
            </a:r>
            <a:r>
              <a:rPr lang="el-GR" altLang="el-GR" sz="1550" dirty="0">
                <a:latin typeface="Garamond" panose="02020404030301010803" pitchFamily="18" charset="0"/>
              </a:rPr>
              <a:t>Αθήνα: Νεφέλη.</a:t>
            </a:r>
          </a:p>
        </p:txBody>
      </p:sp>
    </p:spTree>
    <p:extLst>
      <p:ext uri="{BB962C8B-B14F-4D97-AF65-F5344CB8AC3E}">
        <p14:creationId xmlns:p14="http://schemas.microsoft.com/office/powerpoint/2010/main" val="30298378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08749FB-5801-45C8-BF7B-840E23F8A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AA7C513-277B-4325-9779-116946C0D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84632"/>
            <a:ext cx="11207835" cy="35119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0F6923-DC2F-4143-ACA0-519D0FE6C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150596"/>
            <a:ext cx="3248522" cy="2219668"/>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319B32C-704E-4A0B-BD7B-186B70511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150596"/>
            <a:ext cx="7794722" cy="22196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5B47B382-DA3B-EE48-824F-13CFF4A19A03}"/>
              </a:ext>
            </a:extLst>
          </p:cNvPr>
          <p:cNvSpPr>
            <a:spLocks noGrp="1"/>
          </p:cNvSpPr>
          <p:nvPr>
            <p:ph idx="1"/>
          </p:nvPr>
        </p:nvSpPr>
        <p:spPr>
          <a:xfrm>
            <a:off x="499533" y="484632"/>
            <a:ext cx="11192934" cy="3511948"/>
          </a:xfrm>
        </p:spPr>
        <p:txBody>
          <a:bodyPr anchor="ctr">
            <a:normAutofit/>
          </a:bodyPr>
          <a:lstStyle/>
          <a:p>
            <a:pPr algn="ctr"/>
            <a:r>
              <a:rPr lang="el-GR" sz="4800" dirty="0">
                <a:latin typeface="Garamond" panose="02020404030301010803" pitchFamily="18" charset="0"/>
                <a:ea typeface="Baskerville" panose="02020502070401020303" pitchFamily="18" charset="0"/>
              </a:rPr>
              <a:t>Ευχαριστώ για την προσοχή σας</a:t>
            </a:r>
          </a:p>
        </p:txBody>
      </p:sp>
      <p:pic>
        <p:nvPicPr>
          <p:cNvPr id="4" name="Εικόνα 3">
            <a:extLst>
              <a:ext uri="{FF2B5EF4-FFF2-40B4-BE49-F238E27FC236}">
                <a16:creationId xmlns:a16="http://schemas.microsoft.com/office/drawing/2014/main" id="{91FC2520-7D9B-4F4B-A795-D52B2BAA71D0}"/>
              </a:ext>
            </a:extLst>
          </p:cNvPr>
          <p:cNvPicPr>
            <a:picLocks noChangeAspect="1"/>
          </p:cNvPicPr>
          <p:nvPr/>
        </p:nvPicPr>
        <p:blipFill>
          <a:blip r:embed="rId2"/>
          <a:stretch>
            <a:fillRect/>
          </a:stretch>
        </p:blipFill>
        <p:spPr>
          <a:xfrm>
            <a:off x="9286503" y="4160464"/>
            <a:ext cx="2203367" cy="2209800"/>
          </a:xfrm>
          <a:prstGeom prst="rect">
            <a:avLst/>
          </a:prstGeom>
        </p:spPr>
      </p:pic>
    </p:spTree>
    <p:extLst>
      <p:ext uri="{BB962C8B-B14F-4D97-AF65-F5344CB8AC3E}">
        <p14:creationId xmlns:p14="http://schemas.microsoft.com/office/powerpoint/2010/main" val="218376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66470EA9-2834-1A43-AAE9-A8F111BA8EE4}"/>
              </a:ext>
            </a:extLst>
          </p:cNvPr>
          <p:cNvGraphicFramePr/>
          <p:nvPr>
            <p:extLst>
              <p:ext uri="{D42A27DB-BD31-4B8C-83A1-F6EECF244321}">
                <p14:modId xmlns:p14="http://schemas.microsoft.com/office/powerpoint/2010/main" val="3213042274"/>
              </p:ext>
            </p:extLst>
          </p:nvPr>
        </p:nvGraphicFramePr>
        <p:xfrm>
          <a:off x="676894" y="333376"/>
          <a:ext cx="10972799" cy="6264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4046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Διάγραμμα 1">
            <a:extLst>
              <a:ext uri="{FF2B5EF4-FFF2-40B4-BE49-F238E27FC236}">
                <a16:creationId xmlns:a16="http://schemas.microsoft.com/office/drawing/2014/main" id="{09132C7B-3139-EF41-8512-F2A271EBBA4E}"/>
              </a:ext>
            </a:extLst>
          </p:cNvPr>
          <p:cNvGraphicFramePr/>
          <p:nvPr>
            <p:extLst>
              <p:ext uri="{D42A27DB-BD31-4B8C-83A1-F6EECF244321}">
                <p14:modId xmlns:p14="http://schemas.microsoft.com/office/powerpoint/2010/main" val="3795540893"/>
              </p:ext>
            </p:extLst>
          </p:nvPr>
        </p:nvGraphicFramePr>
        <p:xfrm>
          <a:off x="676894" y="333376"/>
          <a:ext cx="10972799" cy="6264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161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a:extLst>
              <a:ext uri="{FF2B5EF4-FFF2-40B4-BE49-F238E27FC236}">
                <a16:creationId xmlns:a16="http://schemas.microsoft.com/office/drawing/2014/main" id="{82A2D4BE-6447-E849-BAC6-D888AD6A297F}"/>
              </a:ext>
            </a:extLst>
          </p:cNvPr>
          <p:cNvSpPr>
            <a:spLocks noGrp="1" noChangeArrowheads="1"/>
          </p:cNvSpPr>
          <p:nvPr>
            <p:ph type="title"/>
          </p:nvPr>
        </p:nvSpPr>
        <p:spPr>
          <a:xfrm>
            <a:off x="912421" y="820450"/>
            <a:ext cx="10321636" cy="913347"/>
          </a:xfrm>
          <a:solidFill>
            <a:srgbClr val="0099FF"/>
          </a:solidFill>
        </p:spPr>
        <p:txBody>
          <a:bodyPr/>
          <a:lstStyle/>
          <a:p>
            <a:pPr algn="r"/>
            <a:r>
              <a:rPr lang="el-GR" altLang="el-GR" sz="3600" b="1" i="1" dirty="0">
                <a:solidFill>
                  <a:schemeClr val="bg1"/>
                </a:solidFill>
                <a:latin typeface="Garamond" panose="02020404030301010803" pitchFamily="18" charset="0"/>
              </a:rPr>
              <a:t>Κ</a:t>
            </a:r>
            <a:r>
              <a:rPr lang="el-GR" altLang="el-GR" sz="3600" b="1" i="1" cap="none" dirty="0">
                <a:solidFill>
                  <a:schemeClr val="bg1"/>
                </a:solidFill>
                <a:latin typeface="Garamond" panose="02020404030301010803" pitchFamily="18" charset="0"/>
              </a:rPr>
              <a:t>αθολική Γραμματική</a:t>
            </a:r>
            <a:endParaRPr lang="el-GR" altLang="el-GR" sz="3600" b="1" i="1" dirty="0">
              <a:solidFill>
                <a:schemeClr val="bg1"/>
              </a:solidFill>
              <a:latin typeface="Garamond" panose="02020404030301010803" pitchFamily="18" charset="0"/>
            </a:endParaRPr>
          </a:p>
        </p:txBody>
      </p:sp>
      <p:sp>
        <p:nvSpPr>
          <p:cNvPr id="284675" name="Rectangle 3">
            <a:extLst>
              <a:ext uri="{FF2B5EF4-FFF2-40B4-BE49-F238E27FC236}">
                <a16:creationId xmlns:a16="http://schemas.microsoft.com/office/drawing/2014/main" id="{06D3E4FA-3C7C-B449-BA1D-4A76ADC2AFFF}"/>
              </a:ext>
            </a:extLst>
          </p:cNvPr>
          <p:cNvSpPr>
            <a:spLocks noGrp="1" noChangeArrowheads="1"/>
          </p:cNvSpPr>
          <p:nvPr>
            <p:ph type="body" idx="1"/>
          </p:nvPr>
        </p:nvSpPr>
        <p:spPr>
          <a:xfrm>
            <a:off x="912421" y="2131620"/>
            <a:ext cx="10321636" cy="4023360"/>
          </a:xfrm>
        </p:spPr>
        <p:txBody>
          <a:bodyPr>
            <a:normAutofit/>
          </a:bodyPr>
          <a:lstStyle/>
          <a:p>
            <a:pPr algn="just"/>
            <a:r>
              <a:rPr lang="el-GR" altLang="el-GR" sz="2800" dirty="0">
                <a:latin typeface="Garamond" panose="02020404030301010803" pitchFamily="18" charset="0"/>
              </a:rPr>
              <a:t>Ο </a:t>
            </a:r>
            <a:r>
              <a:rPr lang="en-US" altLang="el-GR" sz="2800" dirty="0">
                <a:latin typeface="Garamond" panose="02020404030301010803" pitchFamily="18" charset="0"/>
              </a:rPr>
              <a:t>Noam Chomsky</a:t>
            </a:r>
            <a:r>
              <a:rPr lang="el-GR" altLang="el-GR" sz="2800" dirty="0">
                <a:latin typeface="Garamond" panose="02020404030301010803" pitchFamily="18" charset="0"/>
              </a:rPr>
              <a:t> αντιτιθέμενος στις εγγενείς αδυναμίες του αμερικανικού Δομισμού και κατ’ επέκταση του Συμπεριφορισμού θεμελίωσε τη Γενετική-Μετασχηματιστική Γραμματική (</a:t>
            </a:r>
            <a:r>
              <a:rPr lang="el-GR" altLang="el-GR" sz="2800" dirty="0" err="1">
                <a:latin typeface="Garamond" panose="02020404030301010803" pitchFamily="18" charset="0"/>
              </a:rPr>
              <a:t>Generative-Transfomational</a:t>
            </a:r>
            <a:r>
              <a:rPr lang="el-GR" altLang="el-GR" sz="2800" dirty="0">
                <a:latin typeface="Garamond" panose="02020404030301010803" pitchFamily="18" charset="0"/>
              </a:rPr>
              <a:t> </a:t>
            </a:r>
            <a:r>
              <a:rPr lang="el-GR" altLang="el-GR" sz="2800" dirty="0" err="1">
                <a:latin typeface="Garamond" panose="02020404030301010803" pitchFamily="18" charset="0"/>
              </a:rPr>
              <a:t>Gram</a:t>
            </a:r>
            <a:r>
              <a:rPr lang="en-US" altLang="el-GR" sz="2800" dirty="0">
                <a:latin typeface="Garamond" panose="02020404030301010803" pitchFamily="18" charset="0"/>
              </a:rPr>
              <a:t>m</a:t>
            </a:r>
            <a:r>
              <a:rPr lang="el-GR" altLang="el-GR" sz="2800" dirty="0" err="1">
                <a:latin typeface="Garamond" panose="02020404030301010803" pitchFamily="18" charset="0"/>
              </a:rPr>
              <a:t>ar</a:t>
            </a:r>
            <a:r>
              <a:rPr lang="el-GR" altLang="el-GR" sz="2800" dirty="0">
                <a:latin typeface="Garamond" panose="02020404030301010803" pitchFamily="18" charset="0"/>
              </a:rPr>
              <a:t>) με απώτερο στόχο να ερμηνεύσει και να προσεγγίσει τη δομή και τη λειτουργία της γλώσσας. </a:t>
            </a:r>
            <a:endParaRPr lang="en-US" altLang="el-GR" sz="2800" dirty="0">
              <a:latin typeface="Garamond" panose="02020404030301010803" pitchFamily="18" charset="0"/>
            </a:endParaRPr>
          </a:p>
          <a:p>
            <a:pPr algn="just"/>
            <a:r>
              <a:rPr lang="el-GR" altLang="el-GR" sz="2800" dirty="0">
                <a:latin typeface="Garamond" panose="02020404030301010803" pitchFamily="18" charset="0"/>
              </a:rPr>
              <a:t>Η καινοτομία της </a:t>
            </a:r>
            <a:r>
              <a:rPr lang="el-GR" altLang="el-GR" sz="2800" dirty="0" err="1">
                <a:latin typeface="Garamond" panose="02020404030301010803" pitchFamily="18" charset="0"/>
              </a:rPr>
              <a:t>τσομσκιανής</a:t>
            </a:r>
            <a:r>
              <a:rPr lang="el-GR" altLang="el-GR" sz="2800" dirty="0">
                <a:latin typeface="Garamond" panose="02020404030301010803" pitchFamily="18" charset="0"/>
              </a:rPr>
              <a:t> θεώρησης έγκειται στην αναγνώριση της δημιουργικότητας του ανθρώπου ως απαραίτητου συστατικού της </a:t>
            </a:r>
            <a:r>
              <a:rPr lang="el-GR" altLang="el-GR" sz="2800" b="1" dirty="0">
                <a:latin typeface="Garamond" panose="02020404030301010803" pitchFamily="18" charset="0"/>
              </a:rPr>
              <a:t>γλωσσικής ικανότητάς </a:t>
            </a:r>
            <a:r>
              <a:rPr lang="el-GR" altLang="el-GR" sz="2800" dirty="0">
                <a:latin typeface="Garamond" panose="02020404030301010803" pitchFamily="18" charset="0"/>
              </a:rPr>
              <a:t>του (</a:t>
            </a:r>
            <a:r>
              <a:rPr lang="en-US" altLang="el-GR" sz="2800" dirty="0">
                <a:latin typeface="Garamond" panose="02020404030301010803" pitchFamily="18" charset="0"/>
              </a:rPr>
              <a:t>linguistic competence</a:t>
            </a:r>
            <a:r>
              <a:rPr lang="el-GR" altLang="el-GR" sz="2800" dirty="0">
                <a:latin typeface="Garamond" panose="02020404030301010803" pitchFamily="18" charset="0"/>
              </a:rPr>
              <a:t>). </a:t>
            </a:r>
          </a:p>
        </p:txBody>
      </p:sp>
    </p:spTree>
    <p:extLst>
      <p:ext uri="{BB962C8B-B14F-4D97-AF65-F5344CB8AC3E}">
        <p14:creationId xmlns:p14="http://schemas.microsoft.com/office/powerpoint/2010/main" val="1243996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a:extLst>
              <a:ext uri="{FF2B5EF4-FFF2-40B4-BE49-F238E27FC236}">
                <a16:creationId xmlns:a16="http://schemas.microsoft.com/office/drawing/2014/main" id="{883C0D31-CA23-D149-A12F-02FE6B0AD5B8}"/>
              </a:ext>
            </a:extLst>
          </p:cNvPr>
          <p:cNvSpPr>
            <a:spLocks noGrp="1" noChangeArrowheads="1"/>
          </p:cNvSpPr>
          <p:nvPr>
            <p:ph type="body" idx="1"/>
          </p:nvPr>
        </p:nvSpPr>
        <p:spPr>
          <a:xfrm>
            <a:off x="938151" y="844387"/>
            <a:ext cx="10569039" cy="5449536"/>
          </a:xfrm>
        </p:spPr>
        <p:txBody>
          <a:bodyPr>
            <a:noAutofit/>
          </a:bodyPr>
          <a:lstStyle/>
          <a:p>
            <a:pPr algn="just">
              <a:lnSpc>
                <a:spcPct val="80000"/>
              </a:lnSpc>
            </a:pPr>
            <a:r>
              <a:rPr lang="el-GR" altLang="el-GR" sz="3300" dirty="0">
                <a:latin typeface="Garamond" panose="02020404030301010803" pitchFamily="18" charset="0"/>
              </a:rPr>
              <a:t>Ο εξατομικευμένος τρόπος γλωσσικής πραγμάτωσης αυτής της ικανότητας συνιστά τη </a:t>
            </a:r>
            <a:r>
              <a:rPr lang="el-GR" altLang="el-GR" sz="3300" dirty="0">
                <a:solidFill>
                  <a:srgbClr val="00B050"/>
                </a:solidFill>
                <a:latin typeface="Garamond" panose="02020404030301010803" pitchFamily="18" charset="0"/>
              </a:rPr>
              <a:t>γλωσσική χρήση </a:t>
            </a:r>
            <a:r>
              <a:rPr lang="el-GR" altLang="el-GR" sz="3300" dirty="0">
                <a:latin typeface="Garamond" panose="02020404030301010803" pitchFamily="18" charset="0"/>
              </a:rPr>
              <a:t>(</a:t>
            </a:r>
            <a:r>
              <a:rPr lang="el-GR" altLang="el-GR" sz="3300" dirty="0" err="1">
                <a:latin typeface="Garamond" panose="02020404030301010803" pitchFamily="18" charset="0"/>
              </a:rPr>
              <a:t>linguistic</a:t>
            </a:r>
            <a:r>
              <a:rPr lang="el-GR" altLang="el-GR" sz="3300" dirty="0">
                <a:latin typeface="Garamond" panose="02020404030301010803" pitchFamily="18" charset="0"/>
              </a:rPr>
              <a:t> </a:t>
            </a:r>
            <a:r>
              <a:rPr lang="el-GR" altLang="el-GR" sz="3300" dirty="0" err="1">
                <a:latin typeface="Garamond" panose="02020404030301010803" pitchFamily="18" charset="0"/>
              </a:rPr>
              <a:t>performance</a:t>
            </a:r>
            <a:r>
              <a:rPr lang="el-GR" altLang="el-GR" sz="3300" dirty="0">
                <a:latin typeface="Garamond" panose="02020404030301010803" pitchFamily="18" charset="0"/>
              </a:rPr>
              <a:t>). </a:t>
            </a:r>
            <a:endParaRPr lang="en-US" altLang="el-GR" sz="3300" dirty="0">
              <a:latin typeface="Garamond" panose="02020404030301010803" pitchFamily="18" charset="0"/>
            </a:endParaRPr>
          </a:p>
          <a:p>
            <a:pPr algn="just">
              <a:lnSpc>
                <a:spcPct val="80000"/>
              </a:lnSpc>
            </a:pPr>
            <a:r>
              <a:rPr lang="el-GR" altLang="el-GR" sz="3300" dirty="0">
                <a:latin typeface="Garamond" panose="02020404030301010803" pitchFamily="18" charset="0"/>
              </a:rPr>
              <a:t>Η ύπαρξη αυτής της ικανότητας επιτρέπει στον κάθε χρήστη όχι μόνο να παράγει άπειρο αριθμό προτάσεων, αλλά επεκτείνεται και στη γνώση που διαθέτει για την </a:t>
            </a:r>
            <a:r>
              <a:rPr lang="el-GR" altLang="el-GR" sz="3300" dirty="0" err="1">
                <a:latin typeface="Garamond" panose="02020404030301010803" pitchFamily="18" charset="0"/>
              </a:rPr>
              <a:t>αποδεκτότητα</a:t>
            </a:r>
            <a:r>
              <a:rPr lang="el-GR" altLang="el-GR" sz="3300" dirty="0">
                <a:latin typeface="Garamond" panose="02020404030301010803" pitchFamily="18" charset="0"/>
              </a:rPr>
              <a:t> (</a:t>
            </a:r>
            <a:r>
              <a:rPr lang="el-GR" altLang="el-GR" sz="3300" dirty="0" err="1">
                <a:latin typeface="Garamond" panose="02020404030301010803" pitchFamily="18" charset="0"/>
              </a:rPr>
              <a:t>γραμματικότητα</a:t>
            </a:r>
            <a:r>
              <a:rPr lang="el-GR" altLang="el-GR" sz="3300" dirty="0">
                <a:latin typeface="Garamond" panose="02020404030301010803" pitchFamily="18" charset="0"/>
              </a:rPr>
              <a:t>) ή έλλειψη </a:t>
            </a:r>
            <a:r>
              <a:rPr lang="el-GR" altLang="el-GR" sz="3300" dirty="0" err="1">
                <a:latin typeface="Garamond" panose="02020404030301010803" pitchFamily="18" charset="0"/>
              </a:rPr>
              <a:t>καταλληλότητας</a:t>
            </a:r>
            <a:r>
              <a:rPr lang="el-GR" altLang="el-GR" sz="3300" dirty="0">
                <a:latin typeface="Garamond" panose="02020404030301010803" pitchFamily="18" charset="0"/>
              </a:rPr>
              <a:t> του εκφωνούμενου λόγου του. </a:t>
            </a:r>
            <a:endParaRPr lang="en-US" altLang="el-GR" sz="3300" dirty="0">
              <a:latin typeface="Garamond" panose="02020404030301010803" pitchFamily="18" charset="0"/>
            </a:endParaRPr>
          </a:p>
          <a:p>
            <a:pPr algn="just">
              <a:lnSpc>
                <a:spcPct val="80000"/>
              </a:lnSpc>
            </a:pPr>
            <a:r>
              <a:rPr lang="el-GR" altLang="el-GR" sz="3300" dirty="0">
                <a:latin typeface="Garamond" panose="02020404030301010803" pitchFamily="18" charset="0"/>
              </a:rPr>
              <a:t>Προκειμένου να αποτυπωθεί πιο ανάγλυφα αυτή η διττή διάσταση της ικανότητας ενός ομιλητή εισάγεται η διάκριση ανάμεσα σε </a:t>
            </a:r>
            <a:r>
              <a:rPr lang="el-GR" altLang="el-GR" sz="3300" b="1" i="1" dirty="0">
                <a:solidFill>
                  <a:srgbClr val="FF0000"/>
                </a:solidFill>
                <a:latin typeface="Garamond" panose="02020404030301010803" pitchFamily="18" charset="0"/>
              </a:rPr>
              <a:t>επικοινωνιακή γλωσσική ικανότητα</a:t>
            </a:r>
            <a:r>
              <a:rPr lang="el-GR" altLang="el-GR" sz="3300" b="1" dirty="0">
                <a:solidFill>
                  <a:srgbClr val="FF0000"/>
                </a:solidFill>
                <a:latin typeface="Garamond" panose="02020404030301010803" pitchFamily="18" charset="0"/>
              </a:rPr>
              <a:t> </a:t>
            </a:r>
            <a:r>
              <a:rPr lang="el-GR" altLang="el-GR" sz="3300" dirty="0">
                <a:latin typeface="Garamond" panose="02020404030301010803" pitchFamily="18" charset="0"/>
              </a:rPr>
              <a:t>(</a:t>
            </a:r>
            <a:r>
              <a:rPr lang="el-GR" altLang="el-GR" sz="3300" dirty="0" err="1">
                <a:latin typeface="Garamond" panose="02020404030301010803" pitchFamily="18" charset="0"/>
              </a:rPr>
              <a:t>communicative</a:t>
            </a:r>
            <a:r>
              <a:rPr lang="el-GR" altLang="el-GR" sz="3300" dirty="0">
                <a:latin typeface="Garamond" panose="02020404030301010803" pitchFamily="18" charset="0"/>
              </a:rPr>
              <a:t> </a:t>
            </a:r>
            <a:r>
              <a:rPr lang="el-GR" altLang="el-GR" sz="3300" dirty="0" err="1">
                <a:latin typeface="Garamond" panose="02020404030301010803" pitchFamily="18" charset="0"/>
              </a:rPr>
              <a:t>competence</a:t>
            </a:r>
            <a:r>
              <a:rPr lang="el-GR" altLang="el-GR" sz="3300" dirty="0">
                <a:latin typeface="Garamond" panose="02020404030301010803" pitchFamily="18" charset="0"/>
              </a:rPr>
              <a:t>) και τη </a:t>
            </a:r>
            <a:r>
              <a:rPr lang="el-GR" altLang="el-GR" sz="3300" b="1" i="1" dirty="0">
                <a:solidFill>
                  <a:srgbClr val="FF0000"/>
                </a:solidFill>
                <a:latin typeface="Garamond" panose="02020404030301010803" pitchFamily="18" charset="0"/>
              </a:rPr>
              <a:t>γραμματική ικανότητα</a:t>
            </a:r>
            <a:r>
              <a:rPr lang="el-GR" altLang="el-GR" sz="3300" b="1" dirty="0">
                <a:solidFill>
                  <a:srgbClr val="FF0000"/>
                </a:solidFill>
                <a:latin typeface="Garamond" panose="02020404030301010803" pitchFamily="18" charset="0"/>
              </a:rPr>
              <a:t> </a:t>
            </a:r>
            <a:r>
              <a:rPr lang="el-GR" altLang="el-GR" sz="3300" dirty="0">
                <a:latin typeface="Garamond" panose="02020404030301010803" pitchFamily="18" charset="0"/>
              </a:rPr>
              <a:t>(</a:t>
            </a:r>
            <a:r>
              <a:rPr lang="en-US" altLang="el-GR" sz="3300" dirty="0">
                <a:latin typeface="Garamond" panose="02020404030301010803" pitchFamily="18" charset="0"/>
              </a:rPr>
              <a:t>grammatical competence</a:t>
            </a:r>
            <a:r>
              <a:rPr lang="el-GR" altLang="el-GR" sz="3300" dirty="0">
                <a:latin typeface="Garamond" panose="02020404030301010803" pitchFamily="18" charset="0"/>
              </a:rPr>
              <a:t>). </a:t>
            </a:r>
          </a:p>
        </p:txBody>
      </p:sp>
    </p:spTree>
    <p:extLst>
      <p:ext uri="{BB962C8B-B14F-4D97-AF65-F5344CB8AC3E}">
        <p14:creationId xmlns:p14="http://schemas.microsoft.com/office/powerpoint/2010/main" val="3988729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Rectangle 3">
            <a:extLst>
              <a:ext uri="{FF2B5EF4-FFF2-40B4-BE49-F238E27FC236}">
                <a16:creationId xmlns:a16="http://schemas.microsoft.com/office/drawing/2014/main" id="{82789703-67A8-9F4F-83F4-35106174E481}"/>
              </a:ext>
            </a:extLst>
          </p:cNvPr>
          <p:cNvSpPr>
            <a:spLocks noGrp="1" noChangeArrowheads="1"/>
          </p:cNvSpPr>
          <p:nvPr>
            <p:ph type="body" idx="1"/>
          </p:nvPr>
        </p:nvSpPr>
        <p:spPr>
          <a:xfrm>
            <a:off x="938151" y="858033"/>
            <a:ext cx="10426535" cy="5576888"/>
          </a:xfrm>
        </p:spPr>
        <p:txBody>
          <a:bodyPr>
            <a:noAutofit/>
          </a:bodyPr>
          <a:lstStyle/>
          <a:p>
            <a:pPr algn="just">
              <a:lnSpc>
                <a:spcPct val="90000"/>
              </a:lnSpc>
            </a:pPr>
            <a:r>
              <a:rPr lang="el-GR" altLang="el-GR" sz="2800" dirty="0">
                <a:latin typeface="Garamond" panose="02020404030301010803" pitchFamily="18" charset="0"/>
              </a:rPr>
              <a:t>Η δημιουργικότητα του ανθρώπου ερμηνεύεται από την ύπαρξη ενός έμφυτου μηχανισμού γλωσσικής κατάκτησης (</a:t>
            </a:r>
            <a:r>
              <a:rPr lang="el-GR" altLang="el-GR" sz="2800" dirty="0" err="1">
                <a:latin typeface="Garamond" panose="02020404030301010803" pitchFamily="18" charset="0"/>
              </a:rPr>
              <a:t>Language</a:t>
            </a:r>
            <a:r>
              <a:rPr lang="el-GR" altLang="el-GR" sz="2800" dirty="0">
                <a:latin typeface="Garamond" panose="02020404030301010803" pitchFamily="18" charset="0"/>
              </a:rPr>
              <a:t> </a:t>
            </a:r>
            <a:r>
              <a:rPr lang="el-GR" altLang="el-GR" sz="2800" dirty="0" err="1">
                <a:latin typeface="Garamond" panose="02020404030301010803" pitchFamily="18" charset="0"/>
              </a:rPr>
              <a:t>Acquisition</a:t>
            </a:r>
            <a:r>
              <a:rPr lang="el-GR" altLang="el-GR" sz="2800" dirty="0">
                <a:latin typeface="Garamond" panose="02020404030301010803" pitchFamily="18" charset="0"/>
              </a:rPr>
              <a:t> </a:t>
            </a:r>
            <a:r>
              <a:rPr lang="el-GR" altLang="el-GR" sz="2800" dirty="0" err="1">
                <a:latin typeface="Garamond" panose="02020404030301010803" pitchFamily="18" charset="0"/>
              </a:rPr>
              <a:t>Device</a:t>
            </a:r>
            <a:r>
              <a:rPr lang="el-GR" altLang="el-GR" sz="2800" dirty="0">
                <a:latin typeface="Garamond" panose="02020404030301010803" pitchFamily="18" charset="0"/>
              </a:rPr>
              <a:t>, LAD), ο οποίος αργότερα έγινε ευρύτερα γνωστός ως Καθολική Γραμματική. </a:t>
            </a:r>
            <a:endParaRPr lang="en-US" altLang="el-GR" sz="2800" dirty="0">
              <a:latin typeface="Garamond" panose="02020404030301010803" pitchFamily="18" charset="0"/>
            </a:endParaRPr>
          </a:p>
          <a:p>
            <a:pPr algn="just">
              <a:lnSpc>
                <a:spcPct val="90000"/>
              </a:lnSpc>
            </a:pPr>
            <a:r>
              <a:rPr lang="el-GR" altLang="el-GR" sz="2800" dirty="0">
                <a:latin typeface="Garamond" panose="02020404030301010803" pitchFamily="18" charset="0"/>
              </a:rPr>
              <a:t>Η έννοια της Καθολικής Γραμματικής επιχειρεί να ερμηνεύσει το γεγονός ότι ο άνθρωπος είναι </a:t>
            </a:r>
            <a:r>
              <a:rPr lang="el-GR" altLang="el-GR" sz="2800" dirty="0">
                <a:solidFill>
                  <a:srgbClr val="FF0000"/>
                </a:solidFill>
                <a:latin typeface="Garamond" panose="02020404030301010803" pitchFamily="18" charset="0"/>
              </a:rPr>
              <a:t>αφενός</a:t>
            </a:r>
            <a:r>
              <a:rPr lang="el-GR" altLang="el-GR" sz="2800" dirty="0">
                <a:latin typeface="Garamond" panose="02020404030301010803" pitchFamily="18" charset="0"/>
              </a:rPr>
              <a:t> κάτοχος ενός βιολογικά προκαθορισμένου γλωσσικού μηχανισμού με καθολικά σχήματα και ικανότητες, όπως αυτή της κατάκτησης σε εκπληκτικά σύντομο χρονικό διάστημα της μητρικής του γλώσσας και </a:t>
            </a:r>
            <a:r>
              <a:rPr lang="el-GR" altLang="el-GR" sz="2800" dirty="0">
                <a:solidFill>
                  <a:srgbClr val="FF0000"/>
                </a:solidFill>
                <a:latin typeface="Garamond" panose="02020404030301010803" pitchFamily="18" charset="0"/>
              </a:rPr>
              <a:t>αφετέρου</a:t>
            </a:r>
            <a:r>
              <a:rPr lang="el-GR" altLang="el-GR" sz="2800" dirty="0">
                <a:latin typeface="Garamond" panose="02020404030301010803" pitchFamily="18" charset="0"/>
              </a:rPr>
              <a:t> είναι γνώστης των παραμετρικών ποικιλιών που ισχύουν για τη γλώσσα του και οι οποίες τού παρέχουν πληροφορίες για τις ιδιαιτερότητες και τις δεσμεύσεις της (</a:t>
            </a:r>
            <a:r>
              <a:rPr lang="el-GR" altLang="el-GR" sz="2800" dirty="0" err="1">
                <a:latin typeface="Garamond" panose="02020404030301010803" pitchFamily="18" charset="0"/>
              </a:rPr>
              <a:t>Φιλιππάκη</a:t>
            </a:r>
            <a:r>
              <a:rPr lang="el-GR" altLang="el-GR" sz="2800" dirty="0">
                <a:latin typeface="Garamond" panose="02020404030301010803" pitchFamily="18" charset="0"/>
              </a:rPr>
              <a:t>-</a:t>
            </a:r>
            <a:r>
              <a:rPr lang="en-US" altLang="el-GR" sz="2800" dirty="0">
                <a:latin typeface="Garamond" panose="02020404030301010803" pitchFamily="18" charset="0"/>
              </a:rPr>
              <a:t>Warburton</a:t>
            </a:r>
            <a:r>
              <a:rPr lang="el-GR" altLang="el-GR" sz="2800" dirty="0">
                <a:latin typeface="Garamond" panose="02020404030301010803" pitchFamily="18" charset="0"/>
              </a:rPr>
              <a:t>, 1992· </a:t>
            </a:r>
            <a:r>
              <a:rPr lang="el-GR" altLang="el-GR" sz="2800" dirty="0" err="1">
                <a:latin typeface="Garamond" panose="02020404030301010803" pitchFamily="18" charset="0"/>
              </a:rPr>
              <a:t>Μπαμπινιώτης</a:t>
            </a:r>
            <a:r>
              <a:rPr lang="el-GR" altLang="el-GR" sz="2800" dirty="0">
                <a:latin typeface="Garamond" panose="02020404030301010803" pitchFamily="18" charset="0"/>
              </a:rPr>
              <a:t>, 1998· Μήτσης, 1999).</a:t>
            </a:r>
          </a:p>
        </p:txBody>
      </p:sp>
    </p:spTree>
    <p:extLst>
      <p:ext uri="{BB962C8B-B14F-4D97-AF65-F5344CB8AC3E}">
        <p14:creationId xmlns:p14="http://schemas.microsoft.com/office/powerpoint/2010/main" val="7387008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λοκληρωμένο">
  <a:themeElements>
    <a:clrScheme name="Ολοκληρωμένο">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Ολοκληρωμένο">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Ολοκληρωμένο">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1912</TotalTime>
  <Words>3688</Words>
  <Application>Microsoft Macintosh PowerPoint</Application>
  <PresentationFormat>Ευρεία οθόνη</PresentationFormat>
  <Paragraphs>291</Paragraphs>
  <Slides>47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47</vt:i4>
      </vt:variant>
    </vt:vector>
  </HeadingPairs>
  <TitlesOfParts>
    <vt:vector size="54" baseType="lpstr">
      <vt:lpstr>Baskerville</vt:lpstr>
      <vt:lpstr>Calibri</vt:lpstr>
      <vt:lpstr>Garamond</vt:lpstr>
      <vt:lpstr>Tw Cen MT</vt:lpstr>
      <vt:lpstr>Tw Cen MT Condensed</vt:lpstr>
      <vt:lpstr>Wingdings 3</vt:lpstr>
      <vt:lpstr>Ολοκληρωμένο</vt:lpstr>
      <vt:lpstr>Θεωρίες εκμάθησης μιας δεύτερης/ξένης γλώσσας (Γ2/ΞΓ)</vt:lpstr>
      <vt:lpstr>Παρουσίαση του PowerPoint</vt:lpstr>
      <vt:lpstr>Εισαγωγικές παρατηρήσεις</vt:lpstr>
      <vt:lpstr>Παρουσίαση του PowerPoint</vt:lpstr>
      <vt:lpstr>Παρουσίαση του PowerPoint</vt:lpstr>
      <vt:lpstr>Παρουσίαση του PowerPoint</vt:lpstr>
      <vt:lpstr>Καθολική Γραμματική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Η θεωρία του ελέγχου της γλωσσικής παραγωγής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Συμπεριφορισμός</vt:lpstr>
      <vt:lpstr>Παρουσίαση του PowerPoint</vt:lpstr>
      <vt:lpstr>Γνωστική Ψυχολογία</vt:lpstr>
      <vt:lpstr>Παρουσίαση του PowerPoint</vt:lpstr>
      <vt:lpstr>Παρουσίαση του PowerPoint</vt:lpstr>
      <vt:lpstr>Παρουσίαση του PowerPoint</vt:lpstr>
      <vt:lpstr>Συνδετισμός</vt:lpstr>
      <vt:lpstr>Παρουσίαση του PowerPoint</vt:lpstr>
      <vt:lpstr>Διαγωνιστικό μοντέλο</vt:lpstr>
      <vt:lpstr>Παρουσίαση του PowerPoint</vt:lpstr>
      <vt:lpstr>Πολυδιάστατο μοντέλο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Σχεδιάζοντας διδακτικό υλικό και δραστηριότητες για τη διδασκαλία του μη κυριολεκτικού λεξιλογίου μιας Γ2/ΞΓ υπό το πρίσμα της Εφαρμοσμένης Γνωσιακής Γλωσσολογίας</dc:title>
  <dc:creator>Galantomos Ioannis</dc:creator>
  <cp:lastModifiedBy>GALANTOMOS IOANNIS</cp:lastModifiedBy>
  <cp:revision>121</cp:revision>
  <cp:lastPrinted>2025-03-15T15:48:10Z</cp:lastPrinted>
  <dcterms:created xsi:type="dcterms:W3CDTF">2021-07-02T19:42:01Z</dcterms:created>
  <dcterms:modified xsi:type="dcterms:W3CDTF">2025-03-15T15:48:21Z</dcterms:modified>
</cp:coreProperties>
</file>