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320" r:id="rId3"/>
    <p:sldId id="280" r:id="rId4"/>
  </p:sldIdLst>
  <p:sldSz cx="9144000" cy="6858000" type="screen4x3"/>
  <p:notesSz cx="6772275" cy="99044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67" d="100"/>
          <a:sy n="67" d="100"/>
        </p:scale>
        <p:origin x="118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52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35400" y="0"/>
            <a:ext cx="29352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5488A-09D2-4040-A52E-FE84679A4831}" type="datetimeFigureOut">
              <a:rPr lang="el-GR" smtClean="0"/>
              <a:pPr/>
              <a:t>26/4/2023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407525"/>
            <a:ext cx="29352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35400" y="9407525"/>
            <a:ext cx="29352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BE242-E57F-4798-B881-1D0116AD0C4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08981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7780-7CA3-4AA4-8387-DBC8BC4E94FD}" type="datetimeFigureOut">
              <a:rPr lang="el-GR" smtClean="0"/>
              <a:pPr/>
              <a:t>26/4/2023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BD42-DA5D-4FC2-AA2C-A86C3FC63F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7780-7CA3-4AA4-8387-DBC8BC4E94FD}" type="datetimeFigureOut">
              <a:rPr lang="el-GR" smtClean="0"/>
              <a:pPr/>
              <a:t>26/4/2023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BD42-DA5D-4FC2-AA2C-A86C3FC63F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7780-7CA3-4AA4-8387-DBC8BC4E94FD}" type="datetimeFigureOut">
              <a:rPr lang="el-GR" smtClean="0"/>
              <a:pPr/>
              <a:t>26/4/2023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BD42-DA5D-4FC2-AA2C-A86C3FC63F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7780-7CA3-4AA4-8387-DBC8BC4E94FD}" type="datetimeFigureOut">
              <a:rPr lang="el-GR" smtClean="0"/>
              <a:pPr/>
              <a:t>26/4/2023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BD42-DA5D-4FC2-AA2C-A86C3FC63F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7780-7CA3-4AA4-8387-DBC8BC4E94FD}" type="datetimeFigureOut">
              <a:rPr lang="el-GR" smtClean="0"/>
              <a:pPr/>
              <a:t>26/4/2023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BD42-DA5D-4FC2-AA2C-A86C3FC63F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7780-7CA3-4AA4-8387-DBC8BC4E94FD}" type="datetimeFigureOut">
              <a:rPr lang="el-GR" smtClean="0"/>
              <a:pPr/>
              <a:t>26/4/2023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BD42-DA5D-4FC2-AA2C-A86C3FC63F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7780-7CA3-4AA4-8387-DBC8BC4E94FD}" type="datetimeFigureOut">
              <a:rPr lang="el-GR" smtClean="0"/>
              <a:pPr/>
              <a:t>26/4/2023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BD42-DA5D-4FC2-AA2C-A86C3FC63F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7780-7CA3-4AA4-8387-DBC8BC4E94FD}" type="datetimeFigureOut">
              <a:rPr lang="el-GR" smtClean="0"/>
              <a:pPr/>
              <a:t>26/4/2023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BD42-DA5D-4FC2-AA2C-A86C3FC63F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7780-7CA3-4AA4-8387-DBC8BC4E94FD}" type="datetimeFigureOut">
              <a:rPr lang="el-GR" smtClean="0"/>
              <a:pPr/>
              <a:t>26/4/2023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BD42-DA5D-4FC2-AA2C-A86C3FC63F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7780-7CA3-4AA4-8387-DBC8BC4E94FD}" type="datetimeFigureOut">
              <a:rPr lang="el-GR" smtClean="0"/>
              <a:pPr/>
              <a:t>26/4/2023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BD42-DA5D-4FC2-AA2C-A86C3FC63F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7780-7CA3-4AA4-8387-DBC8BC4E94FD}" type="datetimeFigureOut">
              <a:rPr lang="el-GR" smtClean="0"/>
              <a:pPr/>
              <a:t>26/4/2023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BD42-DA5D-4FC2-AA2C-A86C3FC63F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D7780-7CA3-4AA4-8387-DBC8BC4E94FD}" type="datetimeFigureOut">
              <a:rPr lang="el-GR" smtClean="0"/>
              <a:pPr/>
              <a:t>26/4/2023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FBD42-DA5D-4FC2-AA2C-A86C3FC63F5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0" y="2280344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 smtClean="0"/>
              <a:t>Ανανεώσιμες Πηγές Ενέργειας</a:t>
            </a:r>
          </a:p>
          <a:p>
            <a:pPr algn="ctr"/>
            <a:endParaRPr lang="el-GR" sz="4000" b="1" dirty="0" smtClean="0"/>
          </a:p>
          <a:p>
            <a:pPr algn="ctr"/>
            <a:r>
              <a:rPr lang="en-US" sz="4000" b="1" dirty="0" smtClean="0"/>
              <a:t>202</a:t>
            </a:r>
            <a:r>
              <a:rPr lang="el-GR" sz="4000" b="1" dirty="0" smtClean="0"/>
              <a:t>3</a:t>
            </a:r>
            <a:endParaRPr lang="el-G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0" y="16450"/>
            <a:ext cx="9144000" cy="672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/>
              <a:t>ΗΜΕΡΟΛΟΓΙΟ ΜΑΘΗΜΑΤΟΣ</a:t>
            </a:r>
          </a:p>
          <a:p>
            <a:pPr algn="ctr"/>
            <a:endParaRPr lang="el-GR" sz="1100" b="1" dirty="0" smtClean="0"/>
          </a:p>
          <a:p>
            <a:r>
              <a:rPr lang="el-GR" sz="1600" dirty="0" smtClean="0"/>
              <a:t>Παρασκευή </a:t>
            </a:r>
            <a:r>
              <a:rPr lang="en-US" sz="1600" dirty="0" smtClean="0"/>
              <a:t>3</a:t>
            </a:r>
            <a:r>
              <a:rPr lang="el-GR" sz="1600" dirty="0" smtClean="0"/>
              <a:t>/3</a:t>
            </a:r>
            <a:r>
              <a:rPr lang="el-GR" sz="1600" b="1" dirty="0" smtClean="0"/>
              <a:t>		1</a:t>
            </a:r>
            <a:r>
              <a:rPr lang="el-GR" sz="1600" b="1" baseline="30000" dirty="0" smtClean="0"/>
              <a:t>ο</a:t>
            </a:r>
            <a:r>
              <a:rPr lang="el-GR" sz="1600" b="1" dirty="0" smtClean="0"/>
              <a:t> Μάθημα	Εισαγωγή		</a:t>
            </a:r>
          </a:p>
          <a:p>
            <a:endParaRPr lang="el-GR" sz="1200" b="1" dirty="0" smtClean="0"/>
          </a:p>
          <a:p>
            <a:r>
              <a:rPr lang="el-GR" sz="1600" dirty="0" smtClean="0"/>
              <a:t>Παρασκευή 1</a:t>
            </a:r>
            <a:r>
              <a:rPr lang="en-US" sz="1600" dirty="0" smtClean="0"/>
              <a:t>0</a:t>
            </a:r>
            <a:r>
              <a:rPr lang="el-GR" sz="1600" dirty="0" smtClean="0"/>
              <a:t>/3</a:t>
            </a:r>
            <a:r>
              <a:rPr lang="el-GR" sz="1600" b="1" dirty="0"/>
              <a:t>		</a:t>
            </a:r>
            <a:r>
              <a:rPr lang="el-GR" sz="1600" b="1" dirty="0" smtClean="0"/>
              <a:t>2</a:t>
            </a:r>
            <a:r>
              <a:rPr lang="el-GR" sz="1600" b="1" baseline="30000" dirty="0" smtClean="0"/>
              <a:t>ο</a:t>
            </a:r>
            <a:r>
              <a:rPr lang="el-GR" sz="1600" b="1" dirty="0" smtClean="0"/>
              <a:t> </a:t>
            </a:r>
            <a:r>
              <a:rPr lang="el-GR" sz="1600" b="1" dirty="0"/>
              <a:t>Μάθημα	Ηλιακή Ενέργεια 		</a:t>
            </a:r>
            <a:endParaRPr lang="el-GR" sz="1600" dirty="0"/>
          </a:p>
          <a:p>
            <a:endParaRPr lang="el-GR" sz="1600" dirty="0" smtClean="0"/>
          </a:p>
          <a:p>
            <a:r>
              <a:rPr lang="el-GR" sz="1600" dirty="0" smtClean="0"/>
              <a:t>Παρασκευή 17/3 </a:t>
            </a:r>
            <a:r>
              <a:rPr lang="el-GR" sz="1600" b="1" dirty="0" smtClean="0"/>
              <a:t>		3</a:t>
            </a:r>
            <a:r>
              <a:rPr lang="el-GR" sz="1600" b="1" baseline="30000" dirty="0" smtClean="0"/>
              <a:t>ο</a:t>
            </a:r>
            <a:r>
              <a:rPr lang="el-GR" sz="1600" b="1" dirty="0" smtClean="0"/>
              <a:t> Μάθημα	Ηλιακή </a:t>
            </a:r>
            <a:r>
              <a:rPr lang="el-GR" sz="1600" b="1" dirty="0"/>
              <a:t>Ενέργεια (ΘΕΜΑ 1)</a:t>
            </a:r>
          </a:p>
          <a:p>
            <a:r>
              <a:rPr lang="el-GR" sz="1600" b="1" dirty="0" smtClean="0"/>
              <a:t>	</a:t>
            </a:r>
            <a:endParaRPr lang="el-GR" sz="1400" dirty="0" smtClean="0"/>
          </a:p>
          <a:p>
            <a:r>
              <a:rPr lang="el-GR" sz="1600" dirty="0" smtClean="0"/>
              <a:t>Παρασκευή 24/3	 </a:t>
            </a:r>
            <a:r>
              <a:rPr lang="el-GR" sz="1600" b="1" dirty="0" smtClean="0"/>
              <a:t>	4</a:t>
            </a:r>
            <a:r>
              <a:rPr lang="el-GR" sz="1600" b="1" baseline="30000" dirty="0" smtClean="0"/>
              <a:t>ο</a:t>
            </a:r>
            <a:r>
              <a:rPr lang="el-GR" sz="1600" b="1" dirty="0" smtClean="0"/>
              <a:t> Μάθημα	</a:t>
            </a:r>
            <a:r>
              <a:rPr lang="el-GR" sz="1600" b="1" dirty="0" err="1"/>
              <a:t>Φωτοβολταϊκά</a:t>
            </a:r>
            <a:r>
              <a:rPr lang="el-GR" sz="1600" b="1" dirty="0"/>
              <a:t> </a:t>
            </a:r>
            <a:endParaRPr lang="en-US" sz="1600" b="1" dirty="0" smtClean="0"/>
          </a:p>
          <a:p>
            <a:r>
              <a:rPr lang="el-GR" sz="1400" dirty="0" smtClean="0"/>
              <a:t>	</a:t>
            </a:r>
            <a:endParaRPr lang="el-GR" sz="1600" dirty="0" smtClean="0"/>
          </a:p>
          <a:p>
            <a:r>
              <a:rPr lang="el-GR" sz="1600" dirty="0" smtClean="0"/>
              <a:t>Παρασκευή </a:t>
            </a:r>
            <a:r>
              <a:rPr lang="en-US" sz="1600" dirty="0" smtClean="0"/>
              <a:t>7</a:t>
            </a:r>
            <a:r>
              <a:rPr lang="el-GR" sz="1600" dirty="0" smtClean="0"/>
              <a:t>/4		</a:t>
            </a:r>
            <a:r>
              <a:rPr lang="pl-PL" sz="1600" b="1" dirty="0" smtClean="0"/>
              <a:t>5</a:t>
            </a:r>
            <a:r>
              <a:rPr lang="el-GR" sz="1600" b="1" baseline="30000" dirty="0" smtClean="0"/>
              <a:t>ο</a:t>
            </a:r>
            <a:r>
              <a:rPr lang="el-GR" sz="1600" b="1" dirty="0" smtClean="0"/>
              <a:t> Μάθημα	</a:t>
            </a:r>
            <a:r>
              <a:rPr lang="el-GR" sz="1600" b="1" dirty="0" err="1"/>
              <a:t>Φωτοβολταϊκά</a:t>
            </a:r>
            <a:r>
              <a:rPr lang="el-GR" sz="1600" b="1" dirty="0"/>
              <a:t> (ΘΕΜΑ </a:t>
            </a:r>
            <a:r>
              <a:rPr lang="en-US" sz="1600" b="1" dirty="0"/>
              <a:t>2</a:t>
            </a:r>
            <a:r>
              <a:rPr lang="el-GR" sz="1600" b="1" dirty="0"/>
              <a:t>)</a:t>
            </a:r>
            <a:endParaRPr lang="en-US" sz="1600" b="1" dirty="0"/>
          </a:p>
          <a:p>
            <a:endParaRPr lang="el-GR" sz="1600" dirty="0" smtClean="0"/>
          </a:p>
          <a:p>
            <a:r>
              <a:rPr lang="el-GR" sz="1600" dirty="0" smtClean="0"/>
              <a:t>Παρασκευή 28/4</a:t>
            </a:r>
            <a:r>
              <a:rPr lang="el-GR" sz="1600" dirty="0"/>
              <a:t>		</a:t>
            </a:r>
            <a:r>
              <a:rPr lang="pl-PL" sz="1600" b="1" dirty="0" smtClean="0"/>
              <a:t>6</a:t>
            </a:r>
            <a:r>
              <a:rPr lang="el-GR" sz="1600" b="1" baseline="30000" dirty="0" smtClean="0"/>
              <a:t>ο</a:t>
            </a:r>
            <a:r>
              <a:rPr lang="el-GR" sz="1600" b="1" dirty="0" smtClean="0"/>
              <a:t> </a:t>
            </a:r>
            <a:r>
              <a:rPr lang="el-GR" sz="1600" b="1" dirty="0"/>
              <a:t>Μάθημα	Αιολικά (ΘΕΜΑ </a:t>
            </a:r>
            <a:r>
              <a:rPr lang="en-US" sz="1600" b="1" dirty="0"/>
              <a:t>4</a:t>
            </a:r>
            <a:r>
              <a:rPr lang="el-GR" sz="1600" b="1" dirty="0"/>
              <a:t>)</a:t>
            </a:r>
            <a:r>
              <a:rPr lang="el-GR" sz="1600" b="1" dirty="0" smtClean="0"/>
              <a:t>	</a:t>
            </a:r>
            <a:endParaRPr lang="el-GR" sz="1600" dirty="0" smtClean="0"/>
          </a:p>
          <a:p>
            <a:endParaRPr lang="en-US" sz="1400" b="1" dirty="0" smtClean="0"/>
          </a:p>
          <a:p>
            <a:r>
              <a:rPr lang="el-GR" sz="1600" dirty="0"/>
              <a:t>Παρασκευή </a:t>
            </a:r>
            <a:r>
              <a:rPr lang="el-GR" sz="1600" dirty="0" smtClean="0"/>
              <a:t>5/5</a:t>
            </a:r>
            <a:r>
              <a:rPr lang="el-GR" sz="1600" dirty="0"/>
              <a:t>		</a:t>
            </a:r>
            <a:r>
              <a:rPr lang="pl-PL" sz="1600" b="1" dirty="0" smtClean="0"/>
              <a:t>7</a:t>
            </a:r>
            <a:r>
              <a:rPr lang="el-GR" sz="1600" b="1" baseline="30000" dirty="0" smtClean="0"/>
              <a:t>ο</a:t>
            </a:r>
            <a:r>
              <a:rPr lang="el-GR" sz="1600" b="1" dirty="0" smtClean="0"/>
              <a:t> </a:t>
            </a:r>
            <a:r>
              <a:rPr lang="el-GR" sz="1600" b="1" dirty="0"/>
              <a:t>Μάθημα	Εισαγωγή Βιομάζας</a:t>
            </a:r>
            <a:r>
              <a:rPr lang="en-US" sz="1600" b="1" dirty="0"/>
              <a:t> </a:t>
            </a:r>
            <a:r>
              <a:rPr lang="el-GR" sz="1600" b="1" dirty="0"/>
              <a:t>(ΘΕΜΑ 5)</a:t>
            </a:r>
            <a:endParaRPr lang="el-GR" sz="1600" dirty="0"/>
          </a:p>
          <a:p>
            <a:endParaRPr lang="el-GR" sz="1600" dirty="0"/>
          </a:p>
          <a:p>
            <a:r>
              <a:rPr lang="el-GR" sz="1600" dirty="0" smtClean="0"/>
              <a:t>Παρασκευή 12/5</a:t>
            </a:r>
            <a:r>
              <a:rPr lang="el-GR" sz="1600" dirty="0"/>
              <a:t>		</a:t>
            </a:r>
            <a:r>
              <a:rPr lang="pl-PL" sz="1600" b="1" dirty="0" smtClean="0"/>
              <a:t>8</a:t>
            </a:r>
            <a:r>
              <a:rPr lang="el-GR" sz="1600" b="1" baseline="30000" dirty="0" smtClean="0"/>
              <a:t>ο</a:t>
            </a:r>
            <a:r>
              <a:rPr lang="el-GR" sz="1600" b="1" dirty="0" smtClean="0"/>
              <a:t> </a:t>
            </a:r>
            <a:r>
              <a:rPr lang="el-GR" sz="1600" b="1" dirty="0"/>
              <a:t>Μάθημα	 Καύση Βιομάζας (ΘΕΜΑ 6)	</a:t>
            </a:r>
            <a:endParaRPr lang="el-GR" sz="1600" dirty="0"/>
          </a:p>
          <a:p>
            <a:endParaRPr lang="el-GR" sz="1400" dirty="0"/>
          </a:p>
          <a:p>
            <a:r>
              <a:rPr lang="el-GR" sz="1600" dirty="0" smtClean="0"/>
              <a:t>Παρασκευή 19/5</a:t>
            </a:r>
            <a:r>
              <a:rPr lang="el-GR" sz="1600" b="1" dirty="0" smtClean="0"/>
              <a:t>		</a:t>
            </a:r>
            <a:r>
              <a:rPr lang="pl-PL" sz="1600" b="1" dirty="0" smtClean="0"/>
              <a:t>9</a:t>
            </a:r>
            <a:r>
              <a:rPr lang="el-GR" sz="1600" b="1" baseline="30000" dirty="0" smtClean="0"/>
              <a:t>ο</a:t>
            </a:r>
            <a:r>
              <a:rPr lang="el-GR" sz="1600" b="1" dirty="0" smtClean="0"/>
              <a:t> Μάθημα	</a:t>
            </a:r>
            <a:r>
              <a:rPr lang="el-GR" sz="1600" b="1" dirty="0"/>
              <a:t>Αεριοποίηση Βιομάζας</a:t>
            </a:r>
            <a:endParaRPr lang="el-GR" sz="1600" b="1" dirty="0" smtClean="0"/>
          </a:p>
          <a:p>
            <a:endParaRPr lang="el-GR" sz="1600" b="1" dirty="0"/>
          </a:p>
          <a:p>
            <a:r>
              <a:rPr lang="el-GR" sz="1600" dirty="0" smtClean="0"/>
              <a:t>Τρίτη 23/5</a:t>
            </a:r>
            <a:r>
              <a:rPr lang="en-US" sz="1600" dirty="0"/>
              <a:t>	</a:t>
            </a:r>
            <a:r>
              <a:rPr lang="el-GR" sz="1400" b="1" dirty="0" smtClean="0"/>
              <a:t>	</a:t>
            </a:r>
            <a:r>
              <a:rPr lang="el-GR" sz="1400" b="1" dirty="0"/>
              <a:t>	</a:t>
            </a:r>
            <a:r>
              <a:rPr lang="el-GR" sz="1400" b="1" dirty="0" smtClean="0"/>
              <a:t>1</a:t>
            </a:r>
            <a:r>
              <a:rPr lang="pl-PL" sz="1400" b="1" dirty="0" smtClean="0"/>
              <a:t>0</a:t>
            </a:r>
            <a:r>
              <a:rPr lang="el-GR" sz="1400" b="1" baseline="30000" dirty="0" smtClean="0"/>
              <a:t>ο</a:t>
            </a:r>
            <a:r>
              <a:rPr lang="el-GR" sz="1400" b="1" dirty="0" smtClean="0"/>
              <a:t> </a:t>
            </a:r>
            <a:r>
              <a:rPr lang="el-GR" sz="1400" b="1" dirty="0"/>
              <a:t>Μάθημα </a:t>
            </a:r>
            <a:r>
              <a:rPr lang="el-GR" sz="1400" b="1" dirty="0" smtClean="0"/>
              <a:t>	</a:t>
            </a:r>
            <a:r>
              <a:rPr lang="el-GR" sz="1600" b="1" dirty="0" smtClean="0"/>
              <a:t>Υβριδικά </a:t>
            </a:r>
            <a:r>
              <a:rPr lang="el-GR" sz="1600" b="1" dirty="0"/>
              <a:t>Συστήματα (ΘΕΜΑ </a:t>
            </a:r>
            <a:r>
              <a:rPr lang="en-US" sz="1600" b="1" dirty="0"/>
              <a:t>3</a:t>
            </a:r>
            <a:r>
              <a:rPr lang="el-GR" sz="1600" b="1" dirty="0"/>
              <a:t>)</a:t>
            </a:r>
          </a:p>
          <a:p>
            <a:endParaRPr lang="el-GR" sz="1600" dirty="0" smtClean="0"/>
          </a:p>
          <a:p>
            <a:r>
              <a:rPr lang="el-GR" sz="1600" dirty="0" smtClean="0"/>
              <a:t>Παρασκευή 26/5 		</a:t>
            </a:r>
            <a:r>
              <a:rPr lang="el-GR" sz="1600" b="1" dirty="0" smtClean="0"/>
              <a:t>11</a:t>
            </a:r>
            <a:r>
              <a:rPr lang="el-GR" sz="1600" b="1" baseline="30000" dirty="0" smtClean="0"/>
              <a:t>ο</a:t>
            </a:r>
            <a:r>
              <a:rPr lang="el-GR" sz="1600" b="1" dirty="0" smtClean="0"/>
              <a:t> Μάθημα	</a:t>
            </a:r>
            <a:r>
              <a:rPr lang="el-GR" sz="1600" b="1" dirty="0"/>
              <a:t>Αεριοποίηση Βιομάζας (ΘΕΜΑ 7)</a:t>
            </a:r>
            <a:endParaRPr lang="el-GR" sz="1600" b="1" dirty="0" smtClean="0">
              <a:solidFill>
                <a:srgbClr val="FF0000"/>
              </a:solidFill>
            </a:endParaRPr>
          </a:p>
          <a:p>
            <a:endParaRPr lang="el-GR" sz="1600" dirty="0" smtClean="0"/>
          </a:p>
          <a:p>
            <a:r>
              <a:rPr lang="el-GR" sz="1600" dirty="0" smtClean="0"/>
              <a:t>Παρασκευή 2/6</a:t>
            </a:r>
            <a:r>
              <a:rPr lang="el-GR" sz="1600" dirty="0"/>
              <a:t>	 	</a:t>
            </a:r>
            <a:r>
              <a:rPr lang="en-US" sz="1600" b="1" dirty="0" smtClean="0"/>
              <a:t>1</a:t>
            </a:r>
            <a:r>
              <a:rPr lang="el-GR" sz="1600" b="1" dirty="0" smtClean="0"/>
              <a:t>2</a:t>
            </a:r>
            <a:r>
              <a:rPr lang="el-GR" sz="1600" b="1" baseline="30000" dirty="0" smtClean="0"/>
              <a:t>ο</a:t>
            </a:r>
            <a:r>
              <a:rPr lang="el-GR" sz="1600" b="1" dirty="0" smtClean="0"/>
              <a:t> </a:t>
            </a:r>
            <a:r>
              <a:rPr lang="el-GR" sz="1600" b="1" dirty="0"/>
              <a:t>Μάθημα	</a:t>
            </a:r>
            <a:r>
              <a:rPr lang="el-GR" sz="1600" b="1" dirty="0" smtClean="0"/>
              <a:t>Βιοαέριο</a:t>
            </a:r>
            <a:endParaRPr lang="el-GR" sz="1400" b="1" dirty="0" smtClean="0"/>
          </a:p>
          <a:p>
            <a:r>
              <a:rPr lang="el-GR" sz="1600" dirty="0" smtClean="0"/>
              <a:t>	</a:t>
            </a:r>
            <a:endParaRPr lang="el-GR" sz="1400" dirty="0" smtClean="0"/>
          </a:p>
          <a:p>
            <a:r>
              <a:rPr lang="el-GR" sz="1600" dirty="0" smtClean="0"/>
              <a:t>Αναπλήρωση		</a:t>
            </a:r>
            <a:r>
              <a:rPr lang="el-GR" sz="1600" b="1" dirty="0" smtClean="0"/>
              <a:t>13</a:t>
            </a:r>
            <a:r>
              <a:rPr lang="el-GR" sz="1600" b="1" baseline="30000" dirty="0" smtClean="0"/>
              <a:t>ο</a:t>
            </a:r>
            <a:r>
              <a:rPr lang="el-GR" sz="1600" b="1" dirty="0" smtClean="0"/>
              <a:t> Μάθημα	</a:t>
            </a:r>
            <a:r>
              <a:rPr lang="el-GR" sz="1400" b="1" dirty="0"/>
              <a:t> </a:t>
            </a:r>
            <a:r>
              <a:rPr lang="el-GR" sz="1600" b="1" dirty="0"/>
              <a:t>Βιοαέριο  </a:t>
            </a:r>
            <a:r>
              <a:rPr lang="el-GR" sz="1400" b="1" dirty="0"/>
              <a:t>(ΘΕΜΑ 8)</a:t>
            </a:r>
            <a:endParaRPr lang="el-GR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2050688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Εβδομαδιαία θέματα</a:t>
            </a:r>
            <a:r>
              <a:rPr kumimoji="0" lang="el-GR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l-G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		</a:t>
            </a:r>
            <a:r>
              <a:rPr kumimoji="0" lang="el-G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0,6 </a:t>
            </a:r>
            <a:r>
              <a:rPr kumimoji="0" lang="el-G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ahoma" pitchFamily="34" charset="0"/>
              </a:rPr>
              <a:t>μονάδες			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l-GR" sz="1600" b="1" dirty="0" smtClean="0">
                <a:ea typeface="Times New Roman" pitchFamily="18" charset="0"/>
                <a:cs typeface="Tahoma" pitchFamily="34" charset="0"/>
              </a:rPr>
              <a:t>Τελική Εξέταση 			10 μονάδες	(βάση 5 μονάδες)</a:t>
            </a:r>
          </a:p>
          <a:p>
            <a:pPr marL="342900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600" b="1" dirty="0" smtClean="0">
                <a:ea typeface="Times New Roman" pitchFamily="18" charset="0"/>
                <a:cs typeface="Tahoma" pitchFamily="34" charset="0"/>
              </a:rPr>
              <a:t>Εργαστήριο**			1 μονάδα		(βάση 0,5 μονάδες)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1600" b="1" dirty="0" smtClean="0">
              <a:ea typeface="Times New Roman" pitchFamily="18" charset="0"/>
              <a:cs typeface="Tahoma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600" b="1" dirty="0" smtClean="0">
                <a:ea typeface="Times New Roman" pitchFamily="18" charset="0"/>
                <a:cs typeface="Tahoma" pitchFamily="34" charset="0"/>
              </a:rPr>
              <a:t>Φοιτητές &gt; 6</a:t>
            </a:r>
            <a:r>
              <a:rPr lang="el-GR" sz="1600" b="1" baseline="30000" dirty="0" smtClean="0">
                <a:ea typeface="Times New Roman" pitchFamily="18" charset="0"/>
                <a:cs typeface="Tahoma" pitchFamily="34" charset="0"/>
              </a:rPr>
              <a:t>ο</a:t>
            </a:r>
            <a:r>
              <a:rPr lang="el-GR" sz="1600" b="1" dirty="0" smtClean="0">
                <a:ea typeface="Times New Roman" pitchFamily="18" charset="0"/>
                <a:cs typeface="Tahoma" pitchFamily="34" charset="0"/>
              </a:rPr>
              <a:t> Εξάμηνο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800" b="1" dirty="0" smtClean="0">
              <a:ea typeface="Times New Roman" pitchFamily="18" charset="0"/>
              <a:cs typeface="Tahoma" pitchFamily="34" charset="0"/>
            </a:endParaRPr>
          </a:p>
          <a:p>
            <a:pPr marL="342900" lvl="0" indent="-3429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600" b="1" dirty="0" smtClean="0">
                <a:ea typeface="Times New Roman" pitchFamily="18" charset="0"/>
                <a:cs typeface="Tahoma" pitchFamily="34" charset="0"/>
              </a:rPr>
              <a:t>ΤΕΛΙΚΟΣ ΒΑΘΜΟΣ = ΤΕΛΙΚΗ ΕΞΕΤΑΣΗ + ΘΕΜΑΤΑ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1600" dirty="0" smtClean="0">
              <a:ea typeface="Times New Roman" pitchFamily="18" charset="0"/>
              <a:cs typeface="Tahoma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600" b="1" dirty="0" smtClean="0">
                <a:ea typeface="Times New Roman" pitchFamily="18" charset="0"/>
                <a:cs typeface="Tahoma" pitchFamily="34" charset="0"/>
              </a:rPr>
              <a:t>Φοιτητές 6</a:t>
            </a:r>
            <a:r>
              <a:rPr lang="el-GR" sz="1600" b="1" baseline="30000" dirty="0" smtClean="0">
                <a:ea typeface="Times New Roman" pitchFamily="18" charset="0"/>
                <a:cs typeface="Tahoma" pitchFamily="34" charset="0"/>
              </a:rPr>
              <a:t>ου</a:t>
            </a:r>
            <a:r>
              <a:rPr lang="el-GR" sz="1600" b="1" dirty="0" smtClean="0">
                <a:ea typeface="Times New Roman" pitchFamily="18" charset="0"/>
                <a:cs typeface="Tahoma" pitchFamily="34" charset="0"/>
              </a:rPr>
              <a:t> Εξαμήνου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1600" b="1" dirty="0" smtClean="0">
              <a:ea typeface="Times New Roman" pitchFamily="18" charset="0"/>
              <a:cs typeface="Tahoma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800" b="1" dirty="0" smtClean="0">
              <a:ea typeface="Times New Roman" pitchFamily="18" charset="0"/>
              <a:cs typeface="Tahoma" pitchFamily="34" charset="0"/>
            </a:endParaRPr>
          </a:p>
          <a:p>
            <a:pPr marL="342900" lvl="0" indent="-3429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600" b="1" dirty="0" smtClean="0">
                <a:ea typeface="Times New Roman" pitchFamily="18" charset="0"/>
                <a:cs typeface="Tahoma" pitchFamily="34" charset="0"/>
              </a:rPr>
              <a:t>ΤΕΛΙΚΟΣ ΒΑΘΜΟΣ = </a:t>
            </a:r>
            <a:r>
              <a:rPr lang="el-GR" sz="1600" b="1" dirty="0">
                <a:ea typeface="Times New Roman" pitchFamily="18" charset="0"/>
                <a:cs typeface="Tahoma" pitchFamily="34" charset="0"/>
              </a:rPr>
              <a:t>(ΤΕΛΙΚΗ ΕΞΕΤΑΣΗ + ΘΕΜΑΤΑ)*</a:t>
            </a:r>
            <a:r>
              <a:rPr lang="el-GR" sz="1600" b="1" dirty="0" smtClean="0">
                <a:ea typeface="Times New Roman" pitchFamily="18" charset="0"/>
                <a:cs typeface="Tahoma" pitchFamily="34" charset="0"/>
              </a:rPr>
              <a:t>0,9 + ΕΡΓΑΣΤΗΡΙΟ*0,1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1600" dirty="0" smtClean="0"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99392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ahoma" pitchFamily="34" charset="0"/>
              </a:rPr>
              <a:t>Σχήμα Βαθμολόγησης</a:t>
            </a:r>
            <a:endParaRPr kumimoji="0" lang="el-G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14</Words>
  <Application>Microsoft Office PowerPoint</Application>
  <PresentationFormat>On-screen Show (4:3)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Tahoma</vt:lpstr>
      <vt:lpstr>Times New Roman</vt:lpstr>
      <vt:lpstr>Θέμα του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costas</dc:creator>
  <cp:lastModifiedBy>user</cp:lastModifiedBy>
  <cp:revision>168</cp:revision>
  <dcterms:created xsi:type="dcterms:W3CDTF">2011-10-10T12:35:39Z</dcterms:created>
  <dcterms:modified xsi:type="dcterms:W3CDTF">2023-04-26T12:23:43Z</dcterms:modified>
</cp:coreProperties>
</file>