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303" r:id="rId3"/>
    <p:sldId id="302" r:id="rId4"/>
    <p:sldId id="298" r:id="rId5"/>
    <p:sldId id="315" r:id="rId6"/>
    <p:sldId id="328" r:id="rId7"/>
    <p:sldId id="324" r:id="rId8"/>
    <p:sldId id="322" r:id="rId9"/>
    <p:sldId id="325" r:id="rId10"/>
    <p:sldId id="330" r:id="rId11"/>
    <p:sldId id="29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917" autoAdjust="0"/>
  </p:normalViewPr>
  <p:slideViewPr>
    <p:cSldViewPr snapToGrid="0">
      <p:cViewPr varScale="1">
        <p:scale>
          <a:sx n="97" d="100"/>
          <a:sy n="97" d="100"/>
        </p:scale>
        <p:origin x="14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268761"/>
            <a:ext cx="7772400" cy="2331690"/>
          </a:xfrm>
        </p:spPr>
        <p:txBody>
          <a:bodyPr anchor="ctr">
            <a:normAutofit fontScale="90000"/>
          </a:bodyPr>
          <a:lstStyle/>
          <a:p>
            <a:br>
              <a:rPr lang="el-GR" dirty="0"/>
            </a:br>
            <a:r>
              <a:rPr lang="en-US" dirty="0"/>
              <a:t> </a:t>
            </a:r>
            <a:br>
              <a:rPr lang="el-GR" dirty="0"/>
            </a:br>
            <a:r>
              <a:rPr lang="en-US" dirty="0"/>
              <a:t> </a:t>
            </a:r>
            <a:br>
              <a:rPr lang="el-GR" dirty="0"/>
            </a:br>
            <a:r>
              <a:rPr lang="de-DE" i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i="1" dirty="0">
                <a:latin typeface="Algerian" pitchFamily="82" charset="0"/>
                <a:cs typeface="Arial" pitchFamily="34" charset="0"/>
              </a:rPr>
              <a:t>Universität  </a:t>
            </a:r>
            <a:r>
              <a:rPr lang="de-DE" sz="2200" i="1" dirty="0" err="1">
                <a:latin typeface="Algerian" pitchFamily="82" charset="0"/>
                <a:cs typeface="Arial" pitchFamily="34" charset="0"/>
              </a:rPr>
              <a:t>Dimokritos</a:t>
            </a:r>
            <a:r>
              <a:rPr lang="de-DE" sz="2200" i="1" dirty="0">
                <a:latin typeface="Algerian" pitchFamily="82" charset="0"/>
                <a:cs typeface="Arial" pitchFamily="34" charset="0"/>
              </a:rPr>
              <a:t> von Thrakien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 </a:t>
            </a:r>
            <a:br>
              <a:rPr lang="de-DE" sz="2200" dirty="0">
                <a:latin typeface="Arial" pitchFamily="34" charset="0"/>
                <a:cs typeface="Arial" pitchFamily="34" charset="0"/>
              </a:rPr>
            </a:br>
            <a:r>
              <a:rPr lang="el-GR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200" dirty="0">
                <a:latin typeface="Arial" pitchFamily="34" charset="0"/>
                <a:cs typeface="Arial" pitchFamily="34" charset="0"/>
              </a:rPr>
              <a:t> </a:t>
            </a:r>
            <a:br>
              <a:rPr lang="el-GR" sz="2200" dirty="0">
                <a:latin typeface="Arial" pitchFamily="34" charset="0"/>
                <a:cs typeface="Arial" pitchFamily="34" charset="0"/>
              </a:rPr>
            </a:br>
            <a:r>
              <a:rPr lang="de-DE" sz="2200" i="1" dirty="0">
                <a:latin typeface="Arial" pitchFamily="34" charset="0"/>
                <a:cs typeface="Arial" pitchFamily="34" charset="0"/>
              </a:rPr>
              <a:t>Pädagogische Abteilung</a:t>
            </a:r>
            <a:br>
              <a:rPr lang="el-GR" sz="2200" dirty="0">
                <a:latin typeface="Arial" pitchFamily="34" charset="0"/>
                <a:cs typeface="Arial" pitchFamily="34" charset="0"/>
              </a:rPr>
            </a:br>
            <a:r>
              <a:rPr lang="el-GR" sz="2200" i="1" dirty="0">
                <a:latin typeface="Arial" pitchFamily="34" charset="0"/>
                <a:cs typeface="Arial" pitchFamily="34" charset="0"/>
              </a:rPr>
              <a:t>1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o  Semester </a:t>
            </a:r>
            <a:br>
              <a:rPr lang="en-US" sz="2200" i="1" dirty="0">
                <a:latin typeface="Arial" pitchFamily="34" charset="0"/>
                <a:cs typeface="Arial" pitchFamily="34" charset="0"/>
              </a:rPr>
            </a:br>
            <a:r>
              <a:rPr lang="en-US" sz="2200" i="1" dirty="0">
                <a:latin typeface="Arial" pitchFamily="34" charset="0"/>
                <a:cs typeface="Arial" pitchFamily="34" charset="0"/>
              </a:rPr>
              <a:t>Deutsch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als</a:t>
            </a:r>
            <a:r>
              <a:rPr lang="en-US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i="1" dirty="0" err="1">
                <a:latin typeface="Arial" pitchFamily="34" charset="0"/>
                <a:cs typeface="Arial" pitchFamily="34" charset="0"/>
              </a:rPr>
              <a:t>Fremdsprache</a:t>
            </a:r>
            <a:br>
              <a:rPr lang="en-US" sz="2200" i="1" dirty="0">
                <a:latin typeface="Arial" pitchFamily="34" charset="0"/>
                <a:cs typeface="Arial" pitchFamily="34" charset="0"/>
              </a:rPr>
            </a:br>
            <a:br>
              <a:rPr lang="el-GR" dirty="0"/>
            </a:br>
            <a:r>
              <a:rPr lang="de-DE" dirty="0"/>
              <a:t> </a:t>
            </a:r>
            <a:br>
              <a:rPr lang="el-GR" dirty="0"/>
            </a:br>
            <a:r>
              <a:rPr lang="de-DE" dirty="0"/>
              <a:t> </a:t>
            </a:r>
            <a:endParaRPr lang="en-US" altLang="el-GR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3886200"/>
            <a:ext cx="6400800" cy="127099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de-DE" altLang="el-GR" sz="2000" dirty="0">
                <a:solidFill>
                  <a:srgbClr val="000A1E"/>
                </a:solidFill>
              </a:rPr>
              <a:t>Lehrerin</a:t>
            </a:r>
            <a:r>
              <a:rPr lang="en-US" altLang="el-GR" sz="2000" dirty="0">
                <a:solidFill>
                  <a:srgbClr val="000A1E"/>
                </a:solidFill>
              </a:rPr>
              <a:t>: A</a:t>
            </a:r>
            <a:r>
              <a:rPr lang="el-GR" altLang="el-GR" sz="2000" dirty="0" err="1">
                <a:solidFill>
                  <a:srgbClr val="000A1E"/>
                </a:solidFill>
              </a:rPr>
              <a:t>θανασία</a:t>
            </a:r>
            <a:r>
              <a:rPr lang="el-GR" altLang="el-GR" sz="2000" dirty="0">
                <a:solidFill>
                  <a:srgbClr val="000A1E"/>
                </a:solidFill>
              </a:rPr>
              <a:t> </a:t>
            </a:r>
            <a:r>
              <a:rPr lang="el-GR" altLang="el-GR" sz="2000" dirty="0" err="1">
                <a:solidFill>
                  <a:srgbClr val="000A1E"/>
                </a:solidFill>
              </a:rPr>
              <a:t>Μούτλια</a:t>
            </a:r>
            <a:endParaRPr lang="el-GR" altLang="el-GR" sz="2000" dirty="0">
              <a:solidFill>
                <a:srgbClr val="000A1E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l-GR" sz="2000" dirty="0">
                <a:solidFill>
                  <a:srgbClr val="000A1E"/>
                </a:solidFill>
              </a:rPr>
              <a:t>amoutlia@eled.duth.gr</a:t>
            </a:r>
            <a:endParaRPr lang="fr-FR" altLang="el-GR" sz="2000" dirty="0">
              <a:solidFill>
                <a:srgbClr val="000A1E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000" dirty="0">
                <a:solidFill>
                  <a:srgbClr val="000A1E"/>
                </a:solidFill>
              </a:rPr>
              <a:t>Ώρες συνεργασίας</a:t>
            </a:r>
            <a:r>
              <a:rPr lang="en-US" altLang="el-GR" sz="2000" dirty="0">
                <a:solidFill>
                  <a:srgbClr val="000A1E"/>
                </a:solidFill>
              </a:rPr>
              <a:t>: </a:t>
            </a:r>
            <a:r>
              <a:rPr lang="el-GR" altLang="el-GR" sz="2000" dirty="0">
                <a:solidFill>
                  <a:srgbClr val="000A1E"/>
                </a:solidFill>
              </a:rPr>
              <a:t>Τρίτη 11</a:t>
            </a:r>
            <a:r>
              <a:rPr lang="en-US" altLang="el-GR" sz="2000" dirty="0">
                <a:solidFill>
                  <a:srgbClr val="000A1E"/>
                </a:solidFill>
              </a:rPr>
              <a:t>:00-1</a:t>
            </a:r>
            <a:r>
              <a:rPr lang="el-GR" altLang="el-GR" sz="2000" dirty="0">
                <a:solidFill>
                  <a:srgbClr val="000A1E"/>
                </a:solidFill>
              </a:rPr>
              <a:t>3</a:t>
            </a:r>
            <a:r>
              <a:rPr lang="en-US" altLang="el-GR" sz="2000" dirty="0">
                <a:solidFill>
                  <a:srgbClr val="000A1E"/>
                </a:solidFill>
              </a:rPr>
              <a:t>:00</a:t>
            </a:r>
            <a:endParaRPr lang="el-GR" altLang="el-GR" sz="2000" dirty="0">
              <a:solidFill>
                <a:srgbClr val="000A1E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2D7796-4B7C-E7FC-3FB1-BF56F3C18F3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/>
              <a:t>Reiseziele</a:t>
            </a:r>
            <a:r>
              <a:rPr lang="en-US" dirty="0"/>
              <a:t> – Erg</a:t>
            </a:r>
            <a:r>
              <a:rPr lang="de-DE" dirty="0" err="1"/>
              <a:t>änzen</a:t>
            </a:r>
            <a:r>
              <a:rPr lang="de-DE" dirty="0"/>
              <a:t> Sie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AC2A622-83B9-1C08-1E9C-5D2090E336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1.reisen </a:t>
            </a:r>
            <a:r>
              <a:rPr lang="el-GR" dirty="0"/>
              <a:t>= ταξιδεύω</a:t>
            </a:r>
            <a:endParaRPr lang="en-US" dirty="0"/>
          </a:p>
          <a:p>
            <a:r>
              <a:rPr lang="en-US" dirty="0"/>
              <a:t>2.Insel</a:t>
            </a:r>
            <a:r>
              <a:rPr lang="el-GR" dirty="0"/>
              <a:t> = το νησί</a:t>
            </a:r>
            <a:endParaRPr lang="en-US" dirty="0"/>
          </a:p>
          <a:p>
            <a:r>
              <a:rPr lang="en-US" dirty="0"/>
              <a:t>3.Berge</a:t>
            </a:r>
            <a:r>
              <a:rPr lang="el-GR" dirty="0"/>
              <a:t> =τα βουνά </a:t>
            </a:r>
            <a:r>
              <a:rPr lang="en-US" dirty="0"/>
              <a:t>(der Berg)</a:t>
            </a:r>
          </a:p>
          <a:p>
            <a:r>
              <a:rPr lang="en-US" dirty="0"/>
              <a:t>4.S</a:t>
            </a:r>
            <a:r>
              <a:rPr lang="de-DE" dirty="0" err="1"/>
              <a:t>üden</a:t>
            </a:r>
            <a:r>
              <a:rPr lang="el-GR" dirty="0"/>
              <a:t> = νότια</a:t>
            </a:r>
            <a:endParaRPr lang="en-US" dirty="0"/>
          </a:p>
          <a:p>
            <a:r>
              <a:rPr lang="en-US" dirty="0"/>
              <a:t>5.beliebt</a:t>
            </a:r>
            <a:r>
              <a:rPr lang="el-GR" dirty="0"/>
              <a:t> = αγαπητός</a:t>
            </a:r>
            <a:endParaRPr lang="en-US" dirty="0"/>
          </a:p>
          <a:p>
            <a:r>
              <a:rPr lang="en-US" dirty="0"/>
              <a:t>6.langweilig</a:t>
            </a:r>
            <a:r>
              <a:rPr lang="el-GR" dirty="0"/>
              <a:t> = βαρετός</a:t>
            </a:r>
            <a:endParaRPr lang="en-US" dirty="0"/>
          </a:p>
          <a:p>
            <a:r>
              <a:rPr lang="en-US" dirty="0"/>
              <a:t>7.Angebote</a:t>
            </a:r>
            <a:r>
              <a:rPr lang="el-GR" dirty="0"/>
              <a:t> =</a:t>
            </a:r>
            <a:r>
              <a:rPr lang="en-US" dirty="0"/>
              <a:t> </a:t>
            </a:r>
            <a:r>
              <a:rPr lang="el-GR" dirty="0"/>
              <a:t>η προσφορά (</a:t>
            </a:r>
            <a:r>
              <a:rPr lang="en-US" dirty="0"/>
              <a:t>das </a:t>
            </a:r>
            <a:r>
              <a:rPr lang="en-US" dirty="0" err="1"/>
              <a:t>Angebot</a:t>
            </a:r>
            <a:r>
              <a:rPr lang="en-US" dirty="0"/>
              <a:t>)</a:t>
            </a:r>
          </a:p>
          <a:p>
            <a:r>
              <a:rPr lang="en-US" dirty="0"/>
              <a:t>8.Strände</a:t>
            </a:r>
            <a:r>
              <a:rPr lang="el-GR" dirty="0"/>
              <a:t> =</a:t>
            </a:r>
            <a:r>
              <a:rPr lang="en-US" dirty="0"/>
              <a:t> </a:t>
            </a:r>
            <a:r>
              <a:rPr lang="el-GR" dirty="0"/>
              <a:t>οι παραλίες ( </a:t>
            </a:r>
            <a:r>
              <a:rPr lang="en-US" dirty="0"/>
              <a:t>der Strand</a:t>
            </a:r>
            <a:r>
              <a:rPr lang="el-GR" dirty="0"/>
              <a:t>)</a:t>
            </a:r>
            <a:endParaRPr lang="en-US" dirty="0"/>
          </a:p>
          <a:p>
            <a:r>
              <a:rPr lang="en-US" dirty="0"/>
              <a:t>9.genießen</a:t>
            </a:r>
            <a:r>
              <a:rPr lang="el-GR" dirty="0"/>
              <a:t> = απολαμβάνω </a:t>
            </a:r>
          </a:p>
          <a:p>
            <a:endParaRPr lang="el-GR" dirty="0"/>
          </a:p>
        </p:txBody>
      </p:sp>
      <p:pic>
        <p:nvPicPr>
          <p:cNvPr id="5" name="Θέση περιεχομένου 6">
            <a:extLst>
              <a:ext uri="{FF2B5EF4-FFF2-40B4-BE49-F238E27FC236}">
                <a16:creationId xmlns:a16="http://schemas.microsoft.com/office/drawing/2014/main" id="{615DE04E-E848-4D3B-1D8A-CA01AE69636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160589"/>
            <a:ext cx="4183062" cy="3392313"/>
          </a:xfrm>
        </p:spPr>
      </p:pic>
    </p:spTree>
    <p:extLst>
      <p:ext uri="{BB962C8B-B14F-4D97-AF65-F5344CB8AC3E}">
        <p14:creationId xmlns:p14="http://schemas.microsoft.com/office/powerpoint/2010/main" val="281242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303F9D-9737-7D61-1352-5505A2453A2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br>
              <a:rPr lang="de-DE" sz="2800" dirty="0"/>
            </a:br>
            <a:r>
              <a:rPr lang="de-DE" sz="2800" dirty="0"/>
              <a:t>Danke für Ihre Aufmerksamkeit</a:t>
            </a:r>
            <a:br>
              <a:rPr lang="el-GR" sz="1400" dirty="0"/>
            </a:br>
            <a:endParaRPr lang="el-GR" sz="2800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67BA57-9F68-CD6C-A4ED-485C4CED7119}"/>
              </a:ext>
            </a:extLst>
          </p:cNvPr>
          <p:cNvSpPr>
            <a:spLocks noGrp="1"/>
          </p:cNvSpPr>
          <p:nvPr>
            <p:ph idx="1"/>
          </p:nvPr>
        </p:nvSpPr>
        <p:spPr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endParaRPr lang="el-G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l-G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Ευχαριστώ για την προσοχή σας </a:t>
            </a:r>
          </a:p>
        </p:txBody>
      </p:sp>
    </p:spTree>
    <p:extLst>
      <p:ext uri="{BB962C8B-B14F-4D97-AF65-F5344CB8AC3E}">
        <p14:creationId xmlns:p14="http://schemas.microsoft.com/office/powerpoint/2010/main" val="879709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9E696F-39A8-E98B-7175-7E6A71DBF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76596"/>
            <a:ext cx="8596668" cy="77031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pic>
        <p:nvPicPr>
          <p:cNvPr id="6" name="image1.jpeg">
            <a:extLst>
              <a:ext uri="{FF2B5EF4-FFF2-40B4-BE49-F238E27FC236}">
                <a16:creationId xmlns:a16="http://schemas.microsoft.com/office/drawing/2014/main" id="{7DCBA222-7F72-66E6-3167-74DEA25B1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724" y="555247"/>
            <a:ext cx="7439891" cy="553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08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3C4DBF-F85B-C2C8-3711-6891181E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34539"/>
            <a:ext cx="8596668" cy="1320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l-GR" dirty="0"/>
          </a:p>
        </p:txBody>
      </p:sp>
      <p:pic>
        <p:nvPicPr>
          <p:cNvPr id="3" name="image2.jpeg">
            <a:extLst>
              <a:ext uri="{FF2B5EF4-FFF2-40B4-BE49-F238E27FC236}">
                <a16:creationId xmlns:a16="http://schemas.microsoft.com/office/drawing/2014/main" id="{19F21584-22F7-4D4A-47C0-C62D19434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7863" y="2508025"/>
            <a:ext cx="8596312" cy="31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5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4821128-6A4D-836F-C75F-DB6A6B91C52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Aufgaben</a:t>
            </a:r>
            <a:br>
              <a:rPr lang="el-G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7" name="Θέση περιεχομένου 6">
            <a:extLst>
              <a:ext uri="{FF2B5EF4-FFF2-40B4-BE49-F238E27FC236}">
                <a16:creationId xmlns:a16="http://schemas.microsoft.com/office/drawing/2014/main" id="{EA115307-3562-49CA-4FC8-4EDB62577D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Immer</a:t>
            </a:r>
            <a:r>
              <a:rPr lang="en-US" dirty="0"/>
              <a:t>=</a:t>
            </a:r>
            <a:r>
              <a:rPr lang="el-GR" dirty="0"/>
              <a:t>πάντα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Das Wochenende</a:t>
            </a:r>
            <a:r>
              <a:rPr lang="el-GR" dirty="0"/>
              <a:t>= το Σαββατοκύριακο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Die </a:t>
            </a:r>
            <a:r>
              <a:rPr lang="en-US" dirty="0" err="1"/>
              <a:t>Woche</a:t>
            </a:r>
            <a:r>
              <a:rPr lang="el-GR" dirty="0"/>
              <a:t>= η εβδομάδα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Waschen</a:t>
            </a:r>
            <a:r>
              <a:rPr lang="el-GR" dirty="0"/>
              <a:t>= πλένω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Fernsehen</a:t>
            </a:r>
            <a:r>
              <a:rPr lang="el-GR" dirty="0"/>
              <a:t>= βλέπω τηλεόραση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Hausaufgaben</a:t>
            </a:r>
            <a:r>
              <a:rPr lang="en-US" dirty="0"/>
              <a:t> </a:t>
            </a:r>
            <a:r>
              <a:rPr lang="en-US" dirty="0" err="1"/>
              <a:t>machen</a:t>
            </a:r>
            <a:r>
              <a:rPr lang="el-GR" dirty="0"/>
              <a:t>= κάνω ασκήσεις για το σπίτι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Taschengeld</a:t>
            </a:r>
            <a:r>
              <a:rPr lang="en-US" dirty="0"/>
              <a:t> </a:t>
            </a:r>
            <a:r>
              <a:rPr lang="en-US" dirty="0" err="1"/>
              <a:t>bekommen</a:t>
            </a:r>
            <a:r>
              <a:rPr lang="el-GR" dirty="0"/>
              <a:t>= παίρνω </a:t>
            </a:r>
            <a:r>
              <a:rPr lang="el-GR" dirty="0" err="1"/>
              <a:t>χαρτζ</a:t>
            </a:r>
            <a:r>
              <a:rPr lang="el-GR" dirty="0"/>
              <a:t>.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Teure</a:t>
            </a:r>
            <a:r>
              <a:rPr lang="en-US" dirty="0"/>
              <a:t> </a:t>
            </a:r>
            <a:r>
              <a:rPr lang="en-US" dirty="0" err="1"/>
              <a:t>Klamotten</a:t>
            </a:r>
            <a:r>
              <a:rPr lang="el-GR" dirty="0"/>
              <a:t> = ακριβά ρούχα</a:t>
            </a:r>
            <a:endParaRPr lang="en-US" dirty="0"/>
          </a:p>
        </p:txBody>
      </p:sp>
      <p:pic>
        <p:nvPicPr>
          <p:cNvPr id="3" name="image3.jpeg">
            <a:extLst>
              <a:ext uri="{FF2B5EF4-FFF2-40B4-BE49-F238E27FC236}">
                <a16:creationId xmlns:a16="http://schemas.microsoft.com/office/drawing/2014/main" id="{208B27B6-E3C6-B010-A65D-11AC2B3516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862" y="1930401"/>
            <a:ext cx="4412107" cy="43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6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F2539B4-A307-718D-5C86-BCECA2731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  Der Weg zum Job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D976894-B0D9-754E-B031-A516B14FCC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Wo </a:t>
            </a:r>
            <a:r>
              <a:rPr lang="en-US" dirty="0" err="1"/>
              <a:t>wohnt</a:t>
            </a:r>
            <a:r>
              <a:rPr lang="en-US" dirty="0"/>
              <a:t> </a:t>
            </a:r>
            <a:r>
              <a:rPr lang="en-US" dirty="0" err="1"/>
              <a:t>jetzt</a:t>
            </a:r>
            <a:r>
              <a:rPr lang="en-US" dirty="0"/>
              <a:t> Felix</a:t>
            </a:r>
            <a:r>
              <a:rPr lang="de-DE" dirty="0"/>
              <a:t>?</a:t>
            </a:r>
          </a:p>
          <a:p>
            <a:r>
              <a:rPr lang="de-DE" dirty="0"/>
              <a:t>Was ist Felix von Beruf?</a:t>
            </a:r>
          </a:p>
          <a:p>
            <a:r>
              <a:rPr lang="de-DE" dirty="0"/>
              <a:t>Mag er seine Arbeit?</a:t>
            </a:r>
          </a:p>
          <a:p>
            <a:r>
              <a:rPr lang="de-DE" dirty="0"/>
              <a:t>Wo lebt Lea?</a:t>
            </a:r>
          </a:p>
          <a:p>
            <a:r>
              <a:rPr lang="de-DE" dirty="0"/>
              <a:t>Wo arbeitet Lea?</a:t>
            </a:r>
          </a:p>
          <a:p>
            <a:r>
              <a:rPr lang="de-DE" dirty="0"/>
              <a:t>Wie hat Lea den Job gefunden?</a:t>
            </a:r>
          </a:p>
          <a:p>
            <a:r>
              <a:rPr lang="de-DE" dirty="0"/>
              <a:t>Ist Lea zufrieden mit Ihrer Arbeit?</a:t>
            </a:r>
          </a:p>
          <a:p>
            <a:endParaRPr lang="el-GR" dirty="0"/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4887F038-B1CC-0623-270A-202513FCB0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863" y="2197477"/>
            <a:ext cx="4183062" cy="38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8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012456-D556-2B4B-8C1D-51A01BECDEBB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dirty="0"/>
              <a:t>W </a:t>
            </a:r>
            <a:r>
              <a:rPr lang="el-GR" dirty="0"/>
              <a:t>-</a:t>
            </a:r>
            <a:r>
              <a:rPr lang="de-DE" dirty="0"/>
              <a:t> Fragen </a:t>
            </a:r>
            <a:r>
              <a:rPr lang="el-GR" dirty="0"/>
              <a:t> </a:t>
            </a:r>
            <a:r>
              <a:rPr lang="de-DE" dirty="0"/>
              <a:t>Übung</a:t>
            </a:r>
            <a:r>
              <a:rPr lang="el-GR" dirty="0"/>
              <a:t>-</a:t>
            </a:r>
            <a:r>
              <a:rPr lang="en-US" dirty="0"/>
              <a:t>Antworten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2040399-87DD-C51C-33EE-C7CB437C63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/>
              <a:t>2.</a:t>
            </a:r>
            <a:r>
              <a:rPr lang="de-DE" dirty="0"/>
              <a:t>Wie lange müssen Sie arbeiten?</a:t>
            </a:r>
          </a:p>
          <a:p>
            <a:r>
              <a:rPr lang="de-DE" dirty="0"/>
              <a:t>3. Wann könnt ihr kommen?</a:t>
            </a:r>
          </a:p>
          <a:p>
            <a:r>
              <a:rPr lang="de-DE" dirty="0"/>
              <a:t>4. Was wollt ihr heute machen?</a:t>
            </a:r>
          </a:p>
          <a:p>
            <a:r>
              <a:rPr lang="de-DE" dirty="0"/>
              <a:t>5. Wer muss am Abend einkaufen?</a:t>
            </a:r>
          </a:p>
          <a:p>
            <a:r>
              <a:rPr lang="de-DE" dirty="0"/>
              <a:t>6. wo möchtet ihr schwimmen?</a:t>
            </a: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0C07AD15-A188-DBBE-EF29-A9A244526B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057401"/>
            <a:ext cx="4183062" cy="2753412"/>
          </a:xfrm>
        </p:spPr>
      </p:pic>
    </p:spTree>
    <p:extLst>
      <p:ext uri="{BB962C8B-B14F-4D97-AF65-F5344CB8AC3E}">
        <p14:creationId xmlns:p14="http://schemas.microsoft.com/office/powerpoint/2010/main" val="64298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1BD2E2-1788-E460-459E-AC4FD3D0899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dirty="0"/>
              <a:t> Auf einer Reise</a:t>
            </a:r>
            <a:br>
              <a:rPr lang="de-DE" dirty="0"/>
            </a:br>
            <a:r>
              <a:rPr lang="de-DE" dirty="0"/>
              <a:t>Ergänzen Sie die Verben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245B9A9-AF9E-763C-F4EB-5BB2A782A3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2. nehmen</a:t>
            </a:r>
          </a:p>
          <a:p>
            <a:r>
              <a:rPr lang="de-DE" dirty="0"/>
              <a:t>3.reservieren</a:t>
            </a:r>
          </a:p>
          <a:p>
            <a:r>
              <a:rPr lang="de-DE" dirty="0"/>
              <a:t>4. unterschreiben</a:t>
            </a:r>
          </a:p>
          <a:p>
            <a:r>
              <a:rPr lang="de-DE" dirty="0"/>
              <a:t>5. zeigen</a:t>
            </a:r>
          </a:p>
          <a:p>
            <a:r>
              <a:rPr lang="de-DE" dirty="0"/>
              <a:t>6. bezahlen</a:t>
            </a:r>
          </a:p>
          <a:p>
            <a:r>
              <a:rPr lang="de-DE" dirty="0"/>
              <a:t>7.fragen</a:t>
            </a:r>
          </a:p>
          <a:p>
            <a:r>
              <a:rPr lang="de-DE" dirty="0"/>
              <a:t>8.bekommen</a:t>
            </a:r>
          </a:p>
        </p:txBody>
      </p:sp>
      <p:pic>
        <p:nvPicPr>
          <p:cNvPr id="5" name="image1.jpeg">
            <a:extLst>
              <a:ext uri="{FF2B5EF4-FFF2-40B4-BE49-F238E27FC236}">
                <a16:creationId xmlns:a16="http://schemas.microsoft.com/office/drawing/2014/main" id="{B5DC99A8-C713-94A8-D1F0-AE1BFA14CE9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334" y="2585258"/>
            <a:ext cx="4183062" cy="265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B8E614-7E19-B867-53D1-8BB695A6900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/>
              <a:t>               Ergänzen Sie die Lücken</a:t>
            </a:r>
            <a:endParaRPr lang="el-GR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24C3EBC4-9868-B510-8BBA-2424AAA080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286000"/>
            <a:ext cx="4183062" cy="2768064"/>
          </a:xfrm>
        </p:spPr>
      </p:pic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2B2177C-4028-0977-EAB2-0D54A633889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2. Zeit</a:t>
            </a:r>
          </a:p>
          <a:p>
            <a:r>
              <a:rPr lang="de-DE" dirty="0"/>
              <a:t>3.nicht</a:t>
            </a:r>
          </a:p>
          <a:p>
            <a:r>
              <a:rPr lang="de-DE" dirty="0"/>
              <a:t>4. und</a:t>
            </a:r>
          </a:p>
          <a:p>
            <a:r>
              <a:rPr lang="de-DE" dirty="0"/>
              <a:t>5. geht</a:t>
            </a:r>
          </a:p>
          <a:p>
            <a:r>
              <a:rPr lang="de-DE" dirty="0"/>
              <a:t>6. Abend</a:t>
            </a:r>
          </a:p>
          <a:p>
            <a:r>
              <a:rPr lang="de-DE" dirty="0"/>
              <a:t>7. leid</a:t>
            </a:r>
          </a:p>
          <a:p>
            <a:r>
              <a:rPr lang="de-DE" dirty="0"/>
              <a:t>8. Aber</a:t>
            </a:r>
            <a:r>
              <a:rPr lang="el-GR" dirty="0"/>
              <a:t> </a:t>
            </a:r>
            <a:endParaRPr lang="de-DE" dirty="0"/>
          </a:p>
          <a:p>
            <a:r>
              <a:rPr lang="de-DE" dirty="0"/>
              <a:t>9. </a:t>
            </a:r>
            <a:r>
              <a:rPr lang="en-US" dirty="0"/>
              <a:t>ich</a:t>
            </a:r>
          </a:p>
          <a:p>
            <a:r>
              <a:rPr lang="en-US" dirty="0"/>
              <a:t>10. gut </a:t>
            </a:r>
          </a:p>
          <a:p>
            <a:r>
              <a:rPr lang="en-US" dirty="0"/>
              <a:t>11. gehen</a:t>
            </a:r>
          </a:p>
          <a:p>
            <a:r>
              <a:rPr lang="en-US" dirty="0"/>
              <a:t>12.Idee</a:t>
            </a:r>
          </a:p>
          <a:p>
            <a:r>
              <a:rPr lang="en-US" dirty="0"/>
              <a:t>13. </a:t>
            </a:r>
            <a:r>
              <a:rPr lang="en-US" dirty="0" err="1"/>
              <a:t>kommen</a:t>
            </a:r>
            <a:endParaRPr lang="de-DE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3467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91696E-0894-C468-CE0B-C89071F46883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de-DE" dirty="0"/>
              <a:t>Ergänzen Sie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B2965B2-7FF6-B6FE-918C-BE675D5CFE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1. wie lange</a:t>
            </a:r>
          </a:p>
          <a:p>
            <a:r>
              <a:rPr lang="de-DE" dirty="0"/>
              <a:t>2. wo</a:t>
            </a:r>
          </a:p>
          <a:p>
            <a:r>
              <a:rPr lang="de-DE" dirty="0"/>
              <a:t>3.Wen</a:t>
            </a:r>
          </a:p>
          <a:p>
            <a:r>
              <a:rPr lang="de-DE" dirty="0"/>
              <a:t>4. Wie</a:t>
            </a:r>
          </a:p>
          <a:p>
            <a:r>
              <a:rPr lang="de-DE" dirty="0"/>
              <a:t>5.Was</a:t>
            </a:r>
          </a:p>
          <a:p>
            <a:r>
              <a:rPr lang="de-DE" dirty="0"/>
              <a:t>6. Wohin</a:t>
            </a:r>
          </a:p>
          <a:p>
            <a:r>
              <a:rPr lang="de-DE" dirty="0"/>
              <a:t>7. Was</a:t>
            </a:r>
          </a:p>
          <a:p>
            <a:r>
              <a:rPr lang="de-DE" dirty="0"/>
              <a:t>8.Wer</a:t>
            </a:r>
          </a:p>
          <a:p>
            <a:r>
              <a:rPr lang="de-DE" dirty="0"/>
              <a:t>9.Mit wem</a:t>
            </a:r>
          </a:p>
          <a:p>
            <a:endParaRPr lang="el-GR" dirty="0"/>
          </a:p>
        </p:txBody>
      </p:sp>
      <p:pic>
        <p:nvPicPr>
          <p:cNvPr id="5" name="image2.jpeg">
            <a:extLst>
              <a:ext uri="{FF2B5EF4-FFF2-40B4-BE49-F238E27FC236}">
                <a16:creationId xmlns:a16="http://schemas.microsoft.com/office/drawing/2014/main" id="{A8DF0534-7A95-7FBC-4A7E-5B3C91E515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7863" y="2160590"/>
            <a:ext cx="4183062" cy="320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40427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2183</TotalTime>
  <Words>358</Words>
  <Application>Microsoft Office PowerPoint</Application>
  <PresentationFormat>Ευρεία οθόνη</PresentationFormat>
  <Paragraphs>76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8" baseType="lpstr">
      <vt:lpstr>Algerian</vt:lpstr>
      <vt:lpstr>Arial</vt:lpstr>
      <vt:lpstr>Calibri</vt:lpstr>
      <vt:lpstr>Trebuchet MS</vt:lpstr>
      <vt:lpstr>Wingdings</vt:lpstr>
      <vt:lpstr>Wingdings 3</vt:lpstr>
      <vt:lpstr>Όψη</vt:lpstr>
      <vt:lpstr>      Universität  Dimokritos von Thrakien     Pädagogische Abteilung 1o  Semester  Deutsch als Fremdsprache     </vt:lpstr>
      <vt:lpstr> </vt:lpstr>
      <vt:lpstr>Παρουσίαση του PowerPoint</vt:lpstr>
      <vt:lpstr> Aufgaben </vt:lpstr>
      <vt:lpstr>             Der Weg zum Job</vt:lpstr>
      <vt:lpstr>W - Fragen  Übung-Antworten</vt:lpstr>
      <vt:lpstr> Auf einer Reise Ergänzen Sie die Verben</vt:lpstr>
      <vt:lpstr>               Ergänzen Sie die Lücken</vt:lpstr>
      <vt:lpstr>Ergänzen Sie</vt:lpstr>
      <vt:lpstr>Reiseziele – Ergänzen Sie</vt:lpstr>
      <vt:lpstr> Danke für Ihre Aufmerksamkeit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amoutlia@gmail.com</dc:creator>
  <cp:lastModifiedBy>amoutlia@gmail.com</cp:lastModifiedBy>
  <cp:revision>61</cp:revision>
  <dcterms:created xsi:type="dcterms:W3CDTF">2022-11-24T19:33:41Z</dcterms:created>
  <dcterms:modified xsi:type="dcterms:W3CDTF">2025-01-09T10:21:10Z</dcterms:modified>
</cp:coreProperties>
</file>