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9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0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16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83" r:id="rId2"/>
    <p:sldId id="258" r:id="rId3"/>
    <p:sldId id="259" r:id="rId4"/>
    <p:sldId id="260" r:id="rId5"/>
    <p:sldId id="261" r:id="rId6"/>
    <p:sldId id="284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5" r:id="rId18"/>
    <p:sldId id="286" r:id="rId19"/>
    <p:sldId id="287" r:id="rId20"/>
    <p:sldId id="273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akaris Venetis" userId="123cc868b6771a79" providerId="LiveId" clId="{0B0A4E05-C043-4152-8E0F-B6CF0D8FC8F5}"/>
    <pc:docChg chg="undo custSel addSld delSld modSld">
      <pc:chgData name="Kanakaris Venetis" userId="123cc868b6771a79" providerId="LiveId" clId="{0B0A4E05-C043-4152-8E0F-B6CF0D8FC8F5}" dt="2023-10-18T04:49:02.258" v="1738" actId="1076"/>
      <pc:docMkLst>
        <pc:docMk/>
      </pc:docMkLst>
      <pc:sldChg chg="modSp mod">
        <pc:chgData name="Kanakaris Venetis" userId="123cc868b6771a79" providerId="LiveId" clId="{0B0A4E05-C043-4152-8E0F-B6CF0D8FC8F5}" dt="2023-10-15T16:12:09.997" v="13" actId="20577"/>
        <pc:sldMkLst>
          <pc:docMk/>
          <pc:sldMk cId="0" sldId="258"/>
        </pc:sldMkLst>
        <pc:spChg chg="mod">
          <ac:chgData name="Kanakaris Venetis" userId="123cc868b6771a79" providerId="LiveId" clId="{0B0A4E05-C043-4152-8E0F-B6CF0D8FC8F5}" dt="2023-10-15T16:12:09.997" v="13" actId="20577"/>
          <ac:spMkLst>
            <pc:docMk/>
            <pc:sldMk cId="0" sldId="258"/>
            <ac:spMk id="2" creationId="{00000000-0000-0000-0000-000000000000}"/>
          </ac:spMkLst>
        </pc:spChg>
      </pc:sldChg>
      <pc:sldChg chg="modSp mod">
        <pc:chgData name="Kanakaris Venetis" userId="123cc868b6771a79" providerId="LiveId" clId="{0B0A4E05-C043-4152-8E0F-B6CF0D8FC8F5}" dt="2023-10-16T05:53:08.571" v="1260" actId="20577"/>
        <pc:sldMkLst>
          <pc:docMk/>
          <pc:sldMk cId="0" sldId="259"/>
        </pc:sldMkLst>
        <pc:spChg chg="mod">
          <ac:chgData name="Kanakaris Venetis" userId="123cc868b6771a79" providerId="LiveId" clId="{0B0A4E05-C043-4152-8E0F-B6CF0D8FC8F5}" dt="2023-10-15T16:12:52.693" v="38" actId="10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30:41.336" v="502" actId="1076"/>
          <ac:spMkLst>
            <pc:docMk/>
            <pc:sldMk cId="0" sldId="259"/>
            <ac:spMk id="4" creationId="{00000000-0000-0000-0000-000000000000}"/>
          </ac:spMkLst>
        </pc:spChg>
        <pc:graphicFrameChg chg="mod modGraphic">
          <ac:chgData name="Kanakaris Venetis" userId="123cc868b6771a79" providerId="LiveId" clId="{0B0A4E05-C043-4152-8E0F-B6CF0D8FC8F5}" dt="2023-10-16T05:53:08.571" v="1260" actId="20577"/>
          <ac:graphicFrameMkLst>
            <pc:docMk/>
            <pc:sldMk cId="0" sldId="259"/>
            <ac:graphicFrameMk id="3" creationId="{00000000-0000-0000-0000-000000000000}"/>
          </ac:graphicFrameMkLst>
        </pc:graphicFrameChg>
      </pc:sldChg>
      <pc:sldChg chg="addSp delSp modSp mod">
        <pc:chgData name="Kanakaris Venetis" userId="123cc868b6771a79" providerId="LiveId" clId="{0B0A4E05-C043-4152-8E0F-B6CF0D8FC8F5}" dt="2023-10-15T17:12:51.732" v="273" actId="1076"/>
        <pc:sldMkLst>
          <pc:docMk/>
          <pc:sldMk cId="0" sldId="260"/>
        </pc:sldMkLst>
        <pc:spChg chg="mod">
          <ac:chgData name="Kanakaris Venetis" userId="123cc868b6771a79" providerId="LiveId" clId="{0B0A4E05-C043-4152-8E0F-B6CF0D8FC8F5}" dt="2023-10-15T17:12:51.732" v="273" actId="1076"/>
          <ac:spMkLst>
            <pc:docMk/>
            <pc:sldMk cId="0" sldId="260"/>
            <ac:spMk id="2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6:31:16.752" v="142" actId="20577"/>
          <ac:spMkLst>
            <pc:docMk/>
            <pc:sldMk cId="0" sldId="260"/>
            <ac:spMk id="3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16:30:06.426" v="134" actId="478"/>
          <ac:spMkLst>
            <pc:docMk/>
            <pc:sldMk cId="0" sldId="260"/>
            <ac:spMk id="4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16:30:01.685" v="132" actId="478"/>
          <ac:spMkLst>
            <pc:docMk/>
            <pc:sldMk cId="0" sldId="260"/>
            <ac:spMk id="5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16:30:03.290" v="133" actId="478"/>
          <ac:spMkLst>
            <pc:docMk/>
            <pc:sldMk cId="0" sldId="260"/>
            <ac:spMk id="6" creationId="{00000000-0000-0000-0000-000000000000}"/>
          </ac:spMkLst>
        </pc:spChg>
        <pc:spChg chg="del mod">
          <ac:chgData name="Kanakaris Venetis" userId="123cc868b6771a79" providerId="LiveId" clId="{0B0A4E05-C043-4152-8E0F-B6CF0D8FC8F5}" dt="2023-10-15T16:29:58.917" v="131" actId="478"/>
          <ac:spMkLst>
            <pc:docMk/>
            <pc:sldMk cId="0" sldId="260"/>
            <ac:spMk id="7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6:30:28.731" v="136" actId="1076"/>
          <ac:spMkLst>
            <pc:docMk/>
            <pc:sldMk cId="0" sldId="260"/>
            <ac:spMk id="8" creationId="{00000000-0000-0000-0000-000000000000}"/>
          </ac:spMkLst>
        </pc:spChg>
        <pc:spChg chg="add del mod">
          <ac:chgData name="Kanakaris Venetis" userId="123cc868b6771a79" providerId="LiveId" clId="{0B0A4E05-C043-4152-8E0F-B6CF0D8FC8F5}" dt="2023-10-15T16:21:52.434" v="62" actId="478"/>
          <ac:spMkLst>
            <pc:docMk/>
            <pc:sldMk cId="0" sldId="260"/>
            <ac:spMk id="10" creationId="{B50BF1CC-232B-4A64-B891-A13B716ECA92}"/>
          </ac:spMkLst>
        </pc:spChg>
        <pc:spChg chg="add mod">
          <ac:chgData name="Kanakaris Venetis" userId="123cc868b6771a79" providerId="LiveId" clId="{0B0A4E05-C043-4152-8E0F-B6CF0D8FC8F5}" dt="2023-10-15T16:31:39.338" v="147" actId="1076"/>
          <ac:spMkLst>
            <pc:docMk/>
            <pc:sldMk cId="0" sldId="260"/>
            <ac:spMk id="11" creationId="{433A30F3-8505-4180-9B0F-5EEC5B55934C}"/>
          </ac:spMkLst>
        </pc:spChg>
        <pc:spChg chg="add mod">
          <ac:chgData name="Kanakaris Venetis" userId="123cc868b6771a79" providerId="LiveId" clId="{0B0A4E05-C043-4152-8E0F-B6CF0D8FC8F5}" dt="2023-10-15T17:05:07.494" v="150" actId="1076"/>
          <ac:spMkLst>
            <pc:docMk/>
            <pc:sldMk cId="0" sldId="260"/>
            <ac:spMk id="12" creationId="{F64709C3-3503-4780-AFDC-CB1D22DBDF8F}"/>
          </ac:spMkLst>
        </pc:spChg>
      </pc:sldChg>
      <pc:sldChg chg="delSp modSp mod">
        <pc:chgData name="Kanakaris Venetis" userId="123cc868b6771a79" providerId="LiveId" clId="{0B0A4E05-C043-4152-8E0F-B6CF0D8FC8F5}" dt="2023-10-15T17:35:04.557" v="623" actId="20577"/>
        <pc:sldMkLst>
          <pc:docMk/>
          <pc:sldMk cId="0" sldId="261"/>
        </pc:sldMkLst>
        <pc:spChg chg="mod">
          <ac:chgData name="Kanakaris Venetis" userId="123cc868b6771a79" providerId="LiveId" clId="{0B0A4E05-C043-4152-8E0F-B6CF0D8FC8F5}" dt="2023-10-15T17:33:09.083" v="512" actId="1076"/>
          <ac:spMkLst>
            <pc:docMk/>
            <pc:sldMk cId="0" sldId="261"/>
            <ac:spMk id="2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17:33:24.228" v="518" actId="478"/>
          <ac:spMkLst>
            <pc:docMk/>
            <pc:sldMk cId="0" sldId="261"/>
            <ac:spMk id="3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35:04.557" v="623" actId="20577"/>
          <ac:spMkLst>
            <pc:docMk/>
            <pc:sldMk cId="0" sldId="261"/>
            <ac:spMk id="4" creationId="{00000000-0000-0000-0000-000000000000}"/>
          </ac:spMkLst>
        </pc:spChg>
      </pc:sldChg>
      <pc:sldChg chg="addSp delSp modSp del mod">
        <pc:chgData name="Kanakaris Venetis" userId="123cc868b6771a79" providerId="LiveId" clId="{0B0A4E05-C043-4152-8E0F-B6CF0D8FC8F5}" dt="2023-10-15T18:01:49.612" v="875" actId="47"/>
        <pc:sldMkLst>
          <pc:docMk/>
          <pc:sldMk cId="0" sldId="262"/>
        </pc:sldMkLst>
        <pc:spChg chg="del">
          <ac:chgData name="Kanakaris Venetis" userId="123cc868b6771a79" providerId="LiveId" clId="{0B0A4E05-C043-4152-8E0F-B6CF0D8FC8F5}" dt="2023-10-15T17:39:30.145" v="669" actId="478"/>
          <ac:spMkLst>
            <pc:docMk/>
            <pc:sldMk cId="0" sldId="262"/>
            <ac:spMk id="8" creationId="{00000000-0000-0000-0000-000000000000}"/>
          </ac:spMkLst>
        </pc:spChg>
        <pc:spChg chg="add mod">
          <ac:chgData name="Kanakaris Venetis" userId="123cc868b6771a79" providerId="LiveId" clId="{0B0A4E05-C043-4152-8E0F-B6CF0D8FC8F5}" dt="2023-10-15T17:37:43.635" v="657" actId="1076"/>
          <ac:spMkLst>
            <pc:docMk/>
            <pc:sldMk cId="0" sldId="262"/>
            <ac:spMk id="9" creationId="{1DA45215-9AF8-48E5-87FB-C2FD7A186562}"/>
          </ac:spMkLst>
        </pc:spChg>
        <pc:spChg chg="add del mod">
          <ac:chgData name="Kanakaris Venetis" userId="123cc868b6771a79" providerId="LiveId" clId="{0B0A4E05-C043-4152-8E0F-B6CF0D8FC8F5}" dt="2023-10-15T17:39:35.161" v="670" actId="478"/>
          <ac:spMkLst>
            <pc:docMk/>
            <pc:sldMk cId="0" sldId="262"/>
            <ac:spMk id="11" creationId="{9F027EB2-42A0-40FB-B708-EDF4EDE61734}"/>
          </ac:spMkLst>
        </pc:spChg>
        <pc:grpChg chg="del">
          <ac:chgData name="Kanakaris Venetis" userId="123cc868b6771a79" providerId="LiveId" clId="{0B0A4E05-C043-4152-8E0F-B6CF0D8FC8F5}" dt="2023-10-15T17:06:24.320" v="157" actId="478"/>
          <ac:grpSpMkLst>
            <pc:docMk/>
            <pc:sldMk cId="0" sldId="262"/>
            <ac:grpSpMk id="2" creationId="{00000000-0000-0000-0000-000000000000}"/>
          </ac:grpSpMkLst>
        </pc:grpChg>
        <pc:graphicFrameChg chg="mod modGraphic">
          <ac:chgData name="Kanakaris Venetis" userId="123cc868b6771a79" providerId="LiveId" clId="{0B0A4E05-C043-4152-8E0F-B6CF0D8FC8F5}" dt="2023-10-15T17:42:52.375" v="680" actId="14734"/>
          <ac:graphicFrameMkLst>
            <pc:docMk/>
            <pc:sldMk cId="0" sldId="262"/>
            <ac:graphicFrameMk id="5" creationId="{00000000-0000-0000-0000-000000000000}"/>
          </ac:graphicFrameMkLst>
        </pc:graphicFrameChg>
        <pc:graphicFrameChg chg="mod modGraphic">
          <ac:chgData name="Kanakaris Venetis" userId="123cc868b6771a79" providerId="LiveId" clId="{0B0A4E05-C043-4152-8E0F-B6CF0D8FC8F5}" dt="2023-10-15T17:38:58.047" v="667" actId="1076"/>
          <ac:graphicFrameMkLst>
            <pc:docMk/>
            <pc:sldMk cId="0" sldId="262"/>
            <ac:graphicFrameMk id="6" creationId="{00000000-0000-0000-0000-000000000000}"/>
          </ac:graphicFrameMkLst>
        </pc:graphicFrameChg>
        <pc:graphicFrameChg chg="mod modGraphic">
          <ac:chgData name="Kanakaris Venetis" userId="123cc868b6771a79" providerId="LiveId" clId="{0B0A4E05-C043-4152-8E0F-B6CF0D8FC8F5}" dt="2023-10-15T17:40:16.383" v="678" actId="1076"/>
          <ac:graphicFrameMkLst>
            <pc:docMk/>
            <pc:sldMk cId="0" sldId="262"/>
            <ac:graphicFrameMk id="7" creationId="{00000000-0000-0000-0000-000000000000}"/>
          </ac:graphicFrameMkLst>
        </pc:graphicFrameChg>
      </pc:sldChg>
      <pc:sldChg chg="delSp modSp mod">
        <pc:chgData name="Kanakaris Venetis" userId="123cc868b6771a79" providerId="LiveId" clId="{0B0A4E05-C043-4152-8E0F-B6CF0D8FC8F5}" dt="2023-10-15T20:28:52.143" v="1113" actId="14734"/>
        <pc:sldMkLst>
          <pc:docMk/>
          <pc:sldMk cId="0" sldId="263"/>
        </pc:sldMkLst>
        <pc:spChg chg="mod">
          <ac:chgData name="Kanakaris Venetis" userId="123cc868b6771a79" providerId="LiveId" clId="{0B0A4E05-C043-4152-8E0F-B6CF0D8FC8F5}" dt="2023-10-15T17:13:27.447" v="278" actId="1076"/>
          <ac:spMkLst>
            <pc:docMk/>
            <pc:sldMk cId="0" sldId="263"/>
            <ac:spMk id="6" creationId="{00000000-0000-0000-0000-000000000000}"/>
          </ac:spMkLst>
        </pc:spChg>
        <pc:grpChg chg="del">
          <ac:chgData name="Kanakaris Venetis" userId="123cc868b6771a79" providerId="LiveId" clId="{0B0A4E05-C043-4152-8E0F-B6CF0D8FC8F5}" dt="2023-10-15T17:06:28.038" v="158" actId="478"/>
          <ac:grpSpMkLst>
            <pc:docMk/>
            <pc:sldMk cId="0" sldId="263"/>
            <ac:grpSpMk id="2" creationId="{00000000-0000-0000-0000-000000000000}"/>
          </ac:grpSpMkLst>
        </pc:grpChg>
        <pc:graphicFrameChg chg="modGraphic">
          <ac:chgData name="Kanakaris Venetis" userId="123cc868b6771a79" providerId="LiveId" clId="{0B0A4E05-C043-4152-8E0F-B6CF0D8FC8F5}" dt="2023-10-15T20:28:52.143" v="1113" actId="14734"/>
          <ac:graphicFrameMkLst>
            <pc:docMk/>
            <pc:sldMk cId="0" sldId="263"/>
            <ac:graphicFrameMk id="5" creationId="{00000000-0000-0000-0000-000000000000}"/>
          </ac:graphicFrameMkLst>
        </pc:graphicFrameChg>
      </pc:sldChg>
      <pc:sldChg chg="delSp modSp mod">
        <pc:chgData name="Kanakaris Venetis" userId="123cc868b6771a79" providerId="LiveId" clId="{0B0A4E05-C043-4152-8E0F-B6CF0D8FC8F5}" dt="2023-10-15T17:14:32.333" v="285" actId="12"/>
        <pc:sldMkLst>
          <pc:docMk/>
          <pc:sldMk cId="0" sldId="264"/>
        </pc:sldMkLst>
        <pc:spChg chg="mod">
          <ac:chgData name="Kanakaris Venetis" userId="123cc868b6771a79" providerId="LiveId" clId="{0B0A4E05-C043-4152-8E0F-B6CF0D8FC8F5}" dt="2023-10-15T17:14:04.584" v="280" actId="1076"/>
          <ac:spMkLst>
            <pc:docMk/>
            <pc:sldMk cId="0" sldId="264"/>
            <ac:spMk id="5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14:32.333" v="285" actId="12"/>
          <ac:spMkLst>
            <pc:docMk/>
            <pc:sldMk cId="0" sldId="264"/>
            <ac:spMk id="6" creationId="{00000000-0000-0000-0000-000000000000}"/>
          </ac:spMkLst>
        </pc:spChg>
        <pc:grpChg chg="del">
          <ac:chgData name="Kanakaris Venetis" userId="123cc868b6771a79" providerId="LiveId" clId="{0B0A4E05-C043-4152-8E0F-B6CF0D8FC8F5}" dt="2023-10-15T17:06:32.673" v="159" actId="478"/>
          <ac:grpSpMkLst>
            <pc:docMk/>
            <pc:sldMk cId="0" sldId="264"/>
            <ac:grpSpMk id="2" creationId="{00000000-0000-0000-0000-000000000000}"/>
          </ac:grpSpMkLst>
        </pc:grpChg>
      </pc:sldChg>
      <pc:sldChg chg="addSp delSp modSp mod">
        <pc:chgData name="Kanakaris Venetis" userId="123cc868b6771a79" providerId="LiveId" clId="{0B0A4E05-C043-4152-8E0F-B6CF0D8FC8F5}" dt="2023-10-15T20:03:53.707" v="1009" actId="27918"/>
        <pc:sldMkLst>
          <pc:docMk/>
          <pc:sldMk cId="0" sldId="265"/>
        </pc:sldMkLst>
        <pc:spChg chg="mod">
          <ac:chgData name="Kanakaris Venetis" userId="123cc868b6771a79" providerId="LiveId" clId="{0B0A4E05-C043-4152-8E0F-B6CF0D8FC8F5}" dt="2023-10-15T17:15:36.099" v="310" actId="1076"/>
          <ac:spMkLst>
            <pc:docMk/>
            <pc:sldMk cId="0" sldId="265"/>
            <ac:spMk id="2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16:18.296" v="322" actId="1076"/>
          <ac:spMkLst>
            <pc:docMk/>
            <pc:sldMk cId="0" sldId="265"/>
            <ac:spMk id="3" creationId="{00000000-0000-0000-0000-000000000000}"/>
          </ac:spMkLst>
        </pc:spChg>
        <pc:spChg chg="del topLvl">
          <ac:chgData name="Kanakaris Venetis" userId="123cc868b6771a79" providerId="LiveId" clId="{0B0A4E05-C043-4152-8E0F-B6CF0D8FC8F5}" dt="2023-10-15T17:27:56.084" v="490" actId="478"/>
          <ac:spMkLst>
            <pc:docMk/>
            <pc:sldMk cId="0" sldId="265"/>
            <ac:spMk id="6" creationId="{00000000-0000-0000-0000-000000000000}"/>
          </ac:spMkLst>
        </pc:spChg>
        <pc:spChg chg="del mod">
          <ac:chgData name="Kanakaris Venetis" userId="123cc868b6771a79" providerId="LiveId" clId="{0B0A4E05-C043-4152-8E0F-B6CF0D8FC8F5}" dt="2023-10-15T18:21:30.710" v="880" actId="478"/>
          <ac:spMkLst>
            <pc:docMk/>
            <pc:sldMk cId="0" sldId="265"/>
            <ac:spMk id="7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17:15:44.835" v="312" actId="478"/>
          <ac:spMkLst>
            <pc:docMk/>
            <pc:sldMk cId="0" sldId="265"/>
            <ac:spMk id="8" creationId="{00000000-0000-0000-0000-000000000000}"/>
          </ac:spMkLst>
        </pc:spChg>
        <pc:grpChg chg="del mod">
          <ac:chgData name="Kanakaris Venetis" userId="123cc868b6771a79" providerId="LiveId" clId="{0B0A4E05-C043-4152-8E0F-B6CF0D8FC8F5}" dt="2023-10-15T17:27:53.960" v="489" actId="21"/>
          <ac:grpSpMkLst>
            <pc:docMk/>
            <pc:sldMk cId="0" sldId="265"/>
            <ac:grpSpMk id="4" creationId="{00000000-0000-0000-0000-000000000000}"/>
          </ac:grpSpMkLst>
        </pc:grpChg>
        <pc:graphicFrameChg chg="add del mod">
          <ac:chgData name="Kanakaris Venetis" userId="123cc868b6771a79" providerId="LiveId" clId="{0B0A4E05-C043-4152-8E0F-B6CF0D8FC8F5}" dt="2023-10-15T19:44:00.692" v="971" actId="478"/>
          <ac:graphicFrameMkLst>
            <pc:docMk/>
            <pc:sldMk cId="0" sldId="265"/>
            <ac:graphicFrameMk id="10" creationId="{4747DBFC-F705-4294-BA28-C3F4D0419B7A}"/>
          </ac:graphicFrameMkLst>
        </pc:graphicFrameChg>
        <pc:graphicFrameChg chg="add mod">
          <ac:chgData name="Kanakaris Venetis" userId="123cc868b6771a79" providerId="LiveId" clId="{0B0A4E05-C043-4152-8E0F-B6CF0D8FC8F5}" dt="2023-10-15T19:44:21.012" v="978" actId="1076"/>
          <ac:graphicFrameMkLst>
            <pc:docMk/>
            <pc:sldMk cId="0" sldId="265"/>
            <ac:graphicFrameMk id="11" creationId="{2BB426DB-C9E3-4055-8438-B29BFD4D7BAC}"/>
          </ac:graphicFrameMkLst>
        </pc:graphicFrameChg>
        <pc:picChg chg="del topLvl">
          <ac:chgData name="Kanakaris Venetis" userId="123cc868b6771a79" providerId="LiveId" clId="{0B0A4E05-C043-4152-8E0F-B6CF0D8FC8F5}" dt="2023-10-15T17:27:53.960" v="489" actId="21"/>
          <ac:picMkLst>
            <pc:docMk/>
            <pc:sldMk cId="0" sldId="265"/>
            <ac:picMk id="5" creationId="{00000000-0000-0000-0000-000000000000}"/>
          </ac:picMkLst>
        </pc:picChg>
        <pc:picChg chg="add del mod">
          <ac:chgData name="Kanakaris Venetis" userId="123cc868b6771a79" providerId="LiveId" clId="{0B0A4E05-C043-4152-8E0F-B6CF0D8FC8F5}" dt="2023-10-15T18:21:26.537" v="879" actId="478"/>
          <ac:picMkLst>
            <pc:docMk/>
            <pc:sldMk cId="0" sldId="265"/>
            <ac:picMk id="9" creationId="{4D6F34F9-CEB5-4CDB-BF0C-1B7F23CCCDBE}"/>
          </ac:picMkLst>
        </pc:picChg>
      </pc:sldChg>
      <pc:sldChg chg="addSp delSp modSp mod">
        <pc:chgData name="Kanakaris Venetis" userId="123cc868b6771a79" providerId="LiveId" clId="{0B0A4E05-C043-4152-8E0F-B6CF0D8FC8F5}" dt="2023-10-15T20:03:53.754" v="1011" actId="27918"/>
        <pc:sldMkLst>
          <pc:docMk/>
          <pc:sldMk cId="0" sldId="266"/>
        </pc:sldMkLst>
        <pc:spChg chg="del topLvl">
          <ac:chgData name="Kanakaris Venetis" userId="123cc868b6771a79" providerId="LiveId" clId="{0B0A4E05-C043-4152-8E0F-B6CF0D8FC8F5}" dt="2023-10-15T17:20:12.014" v="425" actId="478"/>
          <ac:spMkLst>
            <pc:docMk/>
            <pc:sldMk cId="0" sldId="266"/>
            <ac:spMk id="4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8:37:18.296" v="907" actId="20577"/>
          <ac:spMkLst>
            <pc:docMk/>
            <pc:sldMk cId="0" sldId="266"/>
            <ac:spMk id="5" creationId="{00000000-0000-0000-0000-000000000000}"/>
          </ac:spMkLst>
        </pc:spChg>
        <pc:grpChg chg="del mod">
          <ac:chgData name="Kanakaris Venetis" userId="123cc868b6771a79" providerId="LiveId" clId="{0B0A4E05-C043-4152-8E0F-B6CF0D8FC8F5}" dt="2023-10-15T17:20:09.538" v="424" actId="21"/>
          <ac:grpSpMkLst>
            <pc:docMk/>
            <pc:sldMk cId="0" sldId="266"/>
            <ac:grpSpMk id="2" creationId="{00000000-0000-0000-0000-000000000000}"/>
          </ac:grpSpMkLst>
        </pc:grpChg>
        <pc:graphicFrameChg chg="add mod">
          <ac:chgData name="Kanakaris Venetis" userId="123cc868b6771a79" providerId="LiveId" clId="{0B0A4E05-C043-4152-8E0F-B6CF0D8FC8F5}" dt="2023-10-15T18:36:52.265" v="900" actId="1076"/>
          <ac:graphicFrameMkLst>
            <pc:docMk/>
            <pc:sldMk cId="0" sldId="266"/>
            <ac:graphicFrameMk id="7" creationId="{0D3930DB-1F64-4719-9AEF-89431EAB53FF}"/>
          </ac:graphicFrameMkLst>
        </pc:graphicFrameChg>
        <pc:picChg chg="del topLvl">
          <ac:chgData name="Kanakaris Venetis" userId="123cc868b6771a79" providerId="LiveId" clId="{0B0A4E05-C043-4152-8E0F-B6CF0D8FC8F5}" dt="2023-10-15T17:20:09.538" v="424" actId="21"/>
          <ac:picMkLst>
            <pc:docMk/>
            <pc:sldMk cId="0" sldId="266"/>
            <ac:picMk id="3" creationId="{00000000-0000-0000-0000-000000000000}"/>
          </ac:picMkLst>
        </pc:picChg>
        <pc:picChg chg="add del mod">
          <ac:chgData name="Kanakaris Venetis" userId="123cc868b6771a79" providerId="LiveId" clId="{0B0A4E05-C043-4152-8E0F-B6CF0D8FC8F5}" dt="2023-10-15T18:36:33.878" v="896" actId="478"/>
          <ac:picMkLst>
            <pc:docMk/>
            <pc:sldMk cId="0" sldId="266"/>
            <ac:picMk id="6" creationId="{26787E02-3CD9-4CBC-91F2-5A01F66919CE}"/>
          </ac:picMkLst>
        </pc:picChg>
      </pc:sldChg>
      <pc:sldChg chg="addSp delSp modSp mod">
        <pc:chgData name="Kanakaris Venetis" userId="123cc868b6771a79" providerId="LiveId" clId="{0B0A4E05-C043-4152-8E0F-B6CF0D8FC8F5}" dt="2023-10-15T20:03:53.754" v="1012" actId="27918"/>
        <pc:sldMkLst>
          <pc:docMk/>
          <pc:sldMk cId="0" sldId="267"/>
        </pc:sldMkLst>
        <pc:spChg chg="del topLvl">
          <ac:chgData name="Kanakaris Venetis" userId="123cc868b6771a79" providerId="LiveId" clId="{0B0A4E05-C043-4152-8E0F-B6CF0D8FC8F5}" dt="2023-10-15T17:17:23.546" v="334" actId="478"/>
          <ac:spMkLst>
            <pc:docMk/>
            <pc:sldMk cId="0" sldId="267"/>
            <ac:spMk id="4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8:37:44.472" v="909" actId="14100"/>
          <ac:spMkLst>
            <pc:docMk/>
            <pc:sldMk cId="0" sldId="267"/>
            <ac:spMk id="5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18:45.910" v="408" actId="1076"/>
          <ac:spMkLst>
            <pc:docMk/>
            <pc:sldMk cId="0" sldId="267"/>
            <ac:spMk id="6" creationId="{00000000-0000-0000-0000-000000000000}"/>
          </ac:spMkLst>
        </pc:spChg>
        <pc:grpChg chg="del mod">
          <ac:chgData name="Kanakaris Venetis" userId="123cc868b6771a79" providerId="LiveId" clId="{0B0A4E05-C043-4152-8E0F-B6CF0D8FC8F5}" dt="2023-10-15T17:17:21.316" v="333" actId="21"/>
          <ac:grpSpMkLst>
            <pc:docMk/>
            <pc:sldMk cId="0" sldId="267"/>
            <ac:grpSpMk id="2" creationId="{00000000-0000-0000-0000-000000000000}"/>
          </ac:grpSpMkLst>
        </pc:grpChg>
        <pc:graphicFrameChg chg="add mod">
          <ac:chgData name="Kanakaris Venetis" userId="123cc868b6771a79" providerId="LiveId" clId="{0B0A4E05-C043-4152-8E0F-B6CF0D8FC8F5}" dt="2023-10-15T18:57:50.800" v="920"/>
          <ac:graphicFrameMkLst>
            <pc:docMk/>
            <pc:sldMk cId="0" sldId="267"/>
            <ac:graphicFrameMk id="8" creationId="{93588892-16F0-46FD-B523-CD31D253EE36}"/>
          </ac:graphicFrameMkLst>
        </pc:graphicFrameChg>
        <pc:picChg chg="del topLvl">
          <ac:chgData name="Kanakaris Venetis" userId="123cc868b6771a79" providerId="LiveId" clId="{0B0A4E05-C043-4152-8E0F-B6CF0D8FC8F5}" dt="2023-10-15T17:17:21.316" v="333" actId="21"/>
          <ac:picMkLst>
            <pc:docMk/>
            <pc:sldMk cId="0" sldId="267"/>
            <ac:picMk id="3" creationId="{00000000-0000-0000-0000-000000000000}"/>
          </ac:picMkLst>
        </pc:picChg>
        <pc:picChg chg="add del mod">
          <ac:chgData name="Kanakaris Venetis" userId="123cc868b6771a79" providerId="LiveId" clId="{0B0A4E05-C043-4152-8E0F-B6CF0D8FC8F5}" dt="2023-10-15T18:57:22.229" v="915" actId="478"/>
          <ac:picMkLst>
            <pc:docMk/>
            <pc:sldMk cId="0" sldId="267"/>
            <ac:picMk id="7" creationId="{6B8883D7-B5BB-4E92-8154-DA51EBCE3CF9}"/>
          </ac:picMkLst>
        </pc:picChg>
      </pc:sldChg>
      <pc:sldChg chg="addSp delSp modSp mod">
        <pc:chgData name="Kanakaris Venetis" userId="123cc868b6771a79" providerId="LiveId" clId="{0B0A4E05-C043-4152-8E0F-B6CF0D8FC8F5}" dt="2023-10-15T20:03:53.739" v="1010" actId="27918"/>
        <pc:sldMkLst>
          <pc:docMk/>
          <pc:sldMk cId="0" sldId="268"/>
        </pc:sldMkLst>
        <pc:spChg chg="mod">
          <ac:chgData name="Kanakaris Venetis" userId="123cc868b6771a79" providerId="LiveId" clId="{0B0A4E05-C043-4152-8E0F-B6CF0D8FC8F5}" dt="2023-10-15T17:25:40.821" v="463" actId="1076"/>
          <ac:spMkLst>
            <pc:docMk/>
            <pc:sldMk cId="0" sldId="268"/>
            <ac:spMk id="5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9:17:16.727" v="970" actId="20577"/>
          <ac:spMkLst>
            <pc:docMk/>
            <pc:sldMk cId="0" sldId="268"/>
            <ac:spMk id="6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27:20.064" v="483" actId="1076"/>
          <ac:spMkLst>
            <pc:docMk/>
            <pc:sldMk cId="0" sldId="268"/>
            <ac:spMk id="8" creationId="{00000000-0000-0000-0000-000000000000}"/>
          </ac:spMkLst>
        </pc:spChg>
        <pc:grpChg chg="del">
          <ac:chgData name="Kanakaris Venetis" userId="123cc868b6771a79" providerId="LiveId" clId="{0B0A4E05-C043-4152-8E0F-B6CF0D8FC8F5}" dt="2023-10-15T17:11:58.524" v="271" actId="478"/>
          <ac:grpSpMkLst>
            <pc:docMk/>
            <pc:sldMk cId="0" sldId="268"/>
            <ac:grpSpMk id="2" creationId="{00000000-0000-0000-0000-000000000000}"/>
          </ac:grpSpMkLst>
        </pc:grpChg>
        <pc:grpChg chg="add del mod">
          <ac:chgData name="Kanakaris Venetis" userId="123cc868b6771a79" providerId="LiveId" clId="{0B0A4E05-C043-4152-8E0F-B6CF0D8FC8F5}" dt="2023-10-15T19:16:21.548" v="936" actId="478"/>
          <ac:grpSpMkLst>
            <pc:docMk/>
            <pc:sldMk cId="0" sldId="268"/>
            <ac:grpSpMk id="9" creationId="{7EB7E551-E314-4386-93B7-974A6F376BD5}"/>
          </ac:grpSpMkLst>
        </pc:grpChg>
        <pc:graphicFrameChg chg="add del mod">
          <ac:chgData name="Kanakaris Venetis" userId="123cc868b6771a79" providerId="LiveId" clId="{0B0A4E05-C043-4152-8E0F-B6CF0D8FC8F5}" dt="2023-10-15T19:16:00.149" v="930" actId="478"/>
          <ac:graphicFrameMkLst>
            <pc:docMk/>
            <pc:sldMk cId="0" sldId="268"/>
            <ac:graphicFrameMk id="10" creationId="{99513DE0-3E63-4137-80A6-DAA1AF1FBBCE}"/>
          </ac:graphicFrameMkLst>
        </pc:graphicFrameChg>
        <pc:graphicFrameChg chg="add mod">
          <ac:chgData name="Kanakaris Venetis" userId="123cc868b6771a79" providerId="LiveId" clId="{0B0A4E05-C043-4152-8E0F-B6CF0D8FC8F5}" dt="2023-10-15T19:16:28.734" v="937" actId="1076"/>
          <ac:graphicFrameMkLst>
            <pc:docMk/>
            <pc:sldMk cId="0" sldId="268"/>
            <ac:graphicFrameMk id="11" creationId="{99513DE0-3E63-4137-80A6-DAA1AF1FBBCE}"/>
          </ac:graphicFrameMkLst>
        </pc:graphicFrameChg>
        <pc:picChg chg="mod">
          <ac:chgData name="Kanakaris Venetis" userId="123cc868b6771a79" providerId="LiveId" clId="{0B0A4E05-C043-4152-8E0F-B6CF0D8FC8F5}" dt="2023-10-15T17:25:26.381" v="459" actId="164"/>
          <ac:picMkLst>
            <pc:docMk/>
            <pc:sldMk cId="0" sldId="268"/>
            <ac:picMk id="7" creationId="{00000000-0000-0000-0000-000000000000}"/>
          </ac:picMkLst>
        </pc:picChg>
      </pc:sldChg>
      <pc:sldChg chg="addSp delSp modSp mod">
        <pc:chgData name="Kanakaris Venetis" userId="123cc868b6771a79" providerId="LiveId" clId="{0B0A4E05-C043-4152-8E0F-B6CF0D8FC8F5}" dt="2023-10-15T20:52:10.077" v="1218"/>
        <pc:sldMkLst>
          <pc:docMk/>
          <pc:sldMk cId="0" sldId="269"/>
        </pc:sldMkLst>
        <pc:spChg chg="mod">
          <ac:chgData name="Kanakaris Venetis" userId="123cc868b6771a79" providerId="LiveId" clId="{0B0A4E05-C043-4152-8E0F-B6CF0D8FC8F5}" dt="2023-10-15T17:10:48.311" v="257" actId="1076"/>
          <ac:spMkLst>
            <pc:docMk/>
            <pc:sldMk cId="0" sldId="269"/>
            <ac:spMk id="2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11:39.762" v="269" actId="1076"/>
          <ac:spMkLst>
            <pc:docMk/>
            <pc:sldMk cId="0" sldId="269"/>
            <ac:spMk id="4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29:52.086" v="499" actId="164"/>
          <ac:spMkLst>
            <pc:docMk/>
            <pc:sldMk cId="0" sldId="269"/>
            <ac:spMk id="5" creationId="{00000000-0000-0000-0000-000000000000}"/>
          </ac:spMkLst>
        </pc:spChg>
        <pc:grpChg chg="add del mod">
          <ac:chgData name="Kanakaris Venetis" userId="123cc868b6771a79" providerId="LiveId" clId="{0B0A4E05-C043-4152-8E0F-B6CF0D8FC8F5}" dt="2023-10-15T19:50:17.856" v="985" actId="478"/>
          <ac:grpSpMkLst>
            <pc:docMk/>
            <pc:sldMk cId="0" sldId="269"/>
            <ac:grpSpMk id="6" creationId="{94DDA97F-8EDF-4444-B6FA-6CB131629819}"/>
          </ac:grpSpMkLst>
        </pc:grpChg>
        <pc:graphicFrameChg chg="add del mod">
          <ac:chgData name="Kanakaris Venetis" userId="123cc868b6771a79" providerId="LiveId" clId="{0B0A4E05-C043-4152-8E0F-B6CF0D8FC8F5}" dt="2023-10-15T19:52:17.777" v="993" actId="478"/>
          <ac:graphicFrameMkLst>
            <pc:docMk/>
            <pc:sldMk cId="0" sldId="269"/>
            <ac:graphicFrameMk id="7" creationId="{7BA91A92-E659-4E46-B3FA-DE0123312DC8}"/>
          </ac:graphicFrameMkLst>
        </pc:graphicFrameChg>
        <pc:graphicFrameChg chg="add del mod">
          <ac:chgData name="Kanakaris Venetis" userId="123cc868b6771a79" providerId="LiveId" clId="{0B0A4E05-C043-4152-8E0F-B6CF0D8FC8F5}" dt="2023-10-15T19:55:00.465" v="999" actId="478"/>
          <ac:graphicFrameMkLst>
            <pc:docMk/>
            <pc:sldMk cId="0" sldId="269"/>
            <ac:graphicFrameMk id="8" creationId="{7BA91A92-E659-4E46-B3FA-DE0123312DC8}"/>
          </ac:graphicFrameMkLst>
        </pc:graphicFrameChg>
        <pc:graphicFrameChg chg="add mod">
          <ac:chgData name="Kanakaris Venetis" userId="123cc868b6771a79" providerId="LiveId" clId="{0B0A4E05-C043-4152-8E0F-B6CF0D8FC8F5}" dt="2023-10-15T20:52:10.077" v="1218"/>
          <ac:graphicFrameMkLst>
            <pc:docMk/>
            <pc:sldMk cId="0" sldId="269"/>
            <ac:graphicFrameMk id="9" creationId="{7BA91A92-E659-4E46-B3FA-DE0123312DC8}"/>
          </ac:graphicFrameMkLst>
        </pc:graphicFrameChg>
        <pc:picChg chg="mod">
          <ac:chgData name="Kanakaris Venetis" userId="123cc868b6771a79" providerId="LiveId" clId="{0B0A4E05-C043-4152-8E0F-B6CF0D8FC8F5}" dt="2023-10-15T17:29:52.086" v="499" actId="164"/>
          <ac:picMkLst>
            <pc:docMk/>
            <pc:sldMk cId="0" sldId="269"/>
            <ac:picMk id="3" creationId="{00000000-0000-0000-0000-000000000000}"/>
          </ac:picMkLst>
        </pc:picChg>
      </pc:sldChg>
      <pc:sldChg chg="addSp delSp modSp mod">
        <pc:chgData name="Kanakaris Venetis" userId="123cc868b6771a79" providerId="LiveId" clId="{0B0A4E05-C043-4152-8E0F-B6CF0D8FC8F5}" dt="2023-10-15T20:52:29.623" v="1220" actId="255"/>
        <pc:sldMkLst>
          <pc:docMk/>
          <pc:sldMk cId="0" sldId="270"/>
        </pc:sldMkLst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3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4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5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6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7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8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9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10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11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12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13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14" creationId="{00000000-0000-0000-0000-000000000000}"/>
          </ac:spMkLst>
        </pc:spChg>
        <pc:spChg chg="del">
          <ac:chgData name="Kanakaris Venetis" userId="123cc868b6771a79" providerId="LiveId" clId="{0B0A4E05-C043-4152-8E0F-B6CF0D8FC8F5}" dt="2023-10-15T20:23:26.838" v="1015" actId="478"/>
          <ac:spMkLst>
            <pc:docMk/>
            <pc:sldMk cId="0" sldId="270"/>
            <ac:spMk id="15" creationId="{00000000-0000-0000-0000-000000000000}"/>
          </ac:spMkLst>
        </pc:spChg>
        <pc:spChg chg="add mod">
          <ac:chgData name="Kanakaris Venetis" userId="123cc868b6771a79" providerId="LiveId" clId="{0B0A4E05-C043-4152-8E0F-B6CF0D8FC8F5}" dt="2023-10-15T20:24:24.590" v="1090" actId="20577"/>
          <ac:spMkLst>
            <pc:docMk/>
            <pc:sldMk cId="0" sldId="270"/>
            <ac:spMk id="21" creationId="{16318C32-1E8F-4293-BEF9-6B5559E9BCCA}"/>
          </ac:spMkLst>
        </pc:spChg>
        <pc:grpChg chg="del">
          <ac:chgData name="Kanakaris Venetis" userId="123cc868b6771a79" providerId="LiveId" clId="{0B0A4E05-C043-4152-8E0F-B6CF0D8FC8F5}" dt="2023-10-15T20:23:26.838" v="1015" actId="478"/>
          <ac:grpSpMkLst>
            <pc:docMk/>
            <pc:sldMk cId="0" sldId="270"/>
            <ac:grpSpMk id="16" creationId="{00000000-0000-0000-0000-000000000000}"/>
          </ac:grpSpMkLst>
        </pc:grpChg>
        <pc:graphicFrameChg chg="add del mod">
          <ac:chgData name="Kanakaris Venetis" userId="123cc868b6771a79" providerId="LiveId" clId="{0B0A4E05-C043-4152-8E0F-B6CF0D8FC8F5}" dt="2023-10-15T20:25:25.502" v="1091" actId="478"/>
          <ac:graphicFrameMkLst>
            <pc:docMk/>
            <pc:sldMk cId="0" sldId="270"/>
            <ac:graphicFrameMk id="20" creationId="{6C54CFFA-1022-4B09-9375-DB3392FBCA18}"/>
          </ac:graphicFrameMkLst>
        </pc:graphicFrameChg>
        <pc:graphicFrameChg chg="add del mod">
          <ac:chgData name="Kanakaris Venetis" userId="123cc868b6771a79" providerId="LiveId" clId="{0B0A4E05-C043-4152-8E0F-B6CF0D8FC8F5}" dt="2023-10-15T20:26:31.685" v="1098" actId="478"/>
          <ac:graphicFrameMkLst>
            <pc:docMk/>
            <pc:sldMk cId="0" sldId="270"/>
            <ac:graphicFrameMk id="22" creationId="{6C54CFFA-1022-4B09-9375-DB3392FBCA18}"/>
          </ac:graphicFrameMkLst>
        </pc:graphicFrameChg>
        <pc:graphicFrameChg chg="add del mod">
          <ac:chgData name="Kanakaris Venetis" userId="123cc868b6771a79" providerId="LiveId" clId="{0B0A4E05-C043-4152-8E0F-B6CF0D8FC8F5}" dt="2023-10-15T20:27:50.255" v="1105" actId="478"/>
          <ac:graphicFrameMkLst>
            <pc:docMk/>
            <pc:sldMk cId="0" sldId="270"/>
            <ac:graphicFrameMk id="23" creationId="{6C54CFFA-1022-4B09-9375-DB3392FBCA18}"/>
          </ac:graphicFrameMkLst>
        </pc:graphicFrameChg>
        <pc:graphicFrameChg chg="add mod">
          <ac:chgData name="Kanakaris Venetis" userId="123cc868b6771a79" providerId="LiveId" clId="{0B0A4E05-C043-4152-8E0F-B6CF0D8FC8F5}" dt="2023-10-15T20:52:29.623" v="1220" actId="255"/>
          <ac:graphicFrameMkLst>
            <pc:docMk/>
            <pc:sldMk cId="0" sldId="270"/>
            <ac:graphicFrameMk id="24" creationId="{6C54CFFA-1022-4B09-9375-DB3392FBCA18}"/>
          </ac:graphicFrameMkLst>
        </pc:graphicFrameChg>
        <pc:picChg chg="del mod">
          <ac:chgData name="Kanakaris Venetis" userId="123cc868b6771a79" providerId="LiveId" clId="{0B0A4E05-C043-4152-8E0F-B6CF0D8FC8F5}" dt="2023-10-15T20:23:22.240" v="1014" actId="478"/>
          <ac:picMkLst>
            <pc:docMk/>
            <pc:sldMk cId="0" sldId="270"/>
            <ac:picMk id="2" creationId="{00000000-0000-0000-0000-000000000000}"/>
          </ac:picMkLst>
        </pc:picChg>
      </pc:sldChg>
      <pc:sldChg chg="modSp mod">
        <pc:chgData name="Kanakaris Venetis" userId="123cc868b6771a79" providerId="LiveId" clId="{0B0A4E05-C043-4152-8E0F-B6CF0D8FC8F5}" dt="2023-10-15T17:09:09.532" v="185" actId="1076"/>
        <pc:sldMkLst>
          <pc:docMk/>
          <pc:sldMk cId="0" sldId="271"/>
        </pc:sldMkLst>
        <pc:spChg chg="mod">
          <ac:chgData name="Kanakaris Venetis" userId="123cc868b6771a79" providerId="LiveId" clId="{0B0A4E05-C043-4152-8E0F-B6CF0D8FC8F5}" dt="2023-10-15T17:08:29.461" v="178" actId="1076"/>
          <ac:spMkLst>
            <pc:docMk/>
            <pc:sldMk cId="0" sldId="271"/>
            <ac:spMk id="2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09:09.532" v="185" actId="1076"/>
          <ac:spMkLst>
            <pc:docMk/>
            <pc:sldMk cId="0" sldId="271"/>
            <ac:spMk id="3" creationId="{00000000-0000-0000-0000-000000000000}"/>
          </ac:spMkLst>
        </pc:spChg>
      </pc:sldChg>
      <pc:sldChg chg="delSp modSp mod">
        <pc:chgData name="Kanakaris Venetis" userId="123cc868b6771a79" providerId="LiveId" clId="{0B0A4E05-C043-4152-8E0F-B6CF0D8FC8F5}" dt="2023-10-18T04:39:12.268" v="1336" actId="21"/>
        <pc:sldMkLst>
          <pc:docMk/>
          <pc:sldMk cId="0" sldId="272"/>
        </pc:sldMkLst>
        <pc:spChg chg="mod">
          <ac:chgData name="Kanakaris Venetis" userId="123cc868b6771a79" providerId="LiveId" clId="{0B0A4E05-C043-4152-8E0F-B6CF0D8FC8F5}" dt="2023-10-15T17:21:11.395" v="431" actId="1076"/>
          <ac:spMkLst>
            <pc:docMk/>
            <pc:sldMk cId="0" sldId="272"/>
            <ac:spMk id="5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8T04:39:12.268" v="1336" actId="21"/>
          <ac:spMkLst>
            <pc:docMk/>
            <pc:sldMk cId="0" sldId="272"/>
            <ac:spMk id="6" creationId="{00000000-0000-0000-0000-000000000000}"/>
          </ac:spMkLst>
        </pc:spChg>
        <pc:grpChg chg="del">
          <ac:chgData name="Kanakaris Venetis" userId="123cc868b6771a79" providerId="LiveId" clId="{0B0A4E05-C043-4152-8E0F-B6CF0D8FC8F5}" dt="2023-10-15T17:06:52.565" v="160" actId="478"/>
          <ac:grpSpMkLst>
            <pc:docMk/>
            <pc:sldMk cId="0" sldId="272"/>
            <ac:grpSpMk id="2" creationId="{00000000-0000-0000-0000-000000000000}"/>
          </ac:grpSpMkLst>
        </pc:grpChg>
      </pc:sldChg>
      <pc:sldChg chg="modSp mod">
        <pc:chgData name="Kanakaris Venetis" userId="123cc868b6771a79" providerId="LiveId" clId="{0B0A4E05-C043-4152-8E0F-B6CF0D8FC8F5}" dt="2023-10-15T17:22:21.780" v="454" actId="14100"/>
        <pc:sldMkLst>
          <pc:docMk/>
          <pc:sldMk cId="0" sldId="273"/>
        </pc:sldMkLst>
        <pc:spChg chg="mod">
          <ac:chgData name="Kanakaris Venetis" userId="123cc868b6771a79" providerId="LiveId" clId="{0B0A4E05-C043-4152-8E0F-B6CF0D8FC8F5}" dt="2023-10-15T17:21:42.749" v="446" actId="1076"/>
          <ac:spMkLst>
            <pc:docMk/>
            <pc:sldMk cId="0" sldId="273"/>
            <ac:spMk id="2" creationId="{00000000-0000-0000-0000-000000000000}"/>
          </ac:spMkLst>
        </pc:spChg>
        <pc:spChg chg="mod">
          <ac:chgData name="Kanakaris Venetis" userId="123cc868b6771a79" providerId="LiveId" clId="{0B0A4E05-C043-4152-8E0F-B6CF0D8FC8F5}" dt="2023-10-15T17:22:21.780" v="454" actId="14100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Kanakaris Venetis" userId="123cc868b6771a79" providerId="LiveId" clId="{0B0A4E05-C043-4152-8E0F-B6CF0D8FC8F5}" dt="2023-10-15T20:52:56.400" v="1223" actId="113"/>
        <pc:sldMkLst>
          <pc:docMk/>
          <pc:sldMk cId="0" sldId="283"/>
        </pc:sldMkLst>
        <pc:spChg chg="mod">
          <ac:chgData name="Kanakaris Venetis" userId="123cc868b6771a79" providerId="LiveId" clId="{0B0A4E05-C043-4152-8E0F-B6CF0D8FC8F5}" dt="2023-10-15T20:52:56.400" v="1223" actId="113"/>
          <ac:spMkLst>
            <pc:docMk/>
            <pc:sldMk cId="0" sldId="283"/>
            <ac:spMk id="2" creationId="{9568DB02-B070-4D98-AB72-D16B313A5EA7}"/>
          </ac:spMkLst>
        </pc:spChg>
      </pc:sldChg>
      <pc:sldChg chg="addSp delSp modSp new mod">
        <pc:chgData name="Kanakaris Venetis" userId="123cc868b6771a79" providerId="LiveId" clId="{0B0A4E05-C043-4152-8E0F-B6CF0D8FC8F5}" dt="2023-10-15T18:02:46.198" v="878"/>
        <pc:sldMkLst>
          <pc:docMk/>
          <pc:sldMk cId="1047986501" sldId="284"/>
        </pc:sldMkLst>
        <pc:spChg chg="add del">
          <ac:chgData name="Kanakaris Venetis" userId="123cc868b6771a79" providerId="LiveId" clId="{0B0A4E05-C043-4152-8E0F-B6CF0D8FC8F5}" dt="2023-10-15T17:44:56.439" v="696" actId="478"/>
          <ac:spMkLst>
            <pc:docMk/>
            <pc:sldMk cId="1047986501" sldId="284"/>
            <ac:spMk id="2" creationId="{059C382E-727A-4335-A166-2230A337B659}"/>
          </ac:spMkLst>
        </pc:spChg>
        <pc:spChg chg="add del mod">
          <ac:chgData name="Kanakaris Venetis" userId="123cc868b6771a79" providerId="LiveId" clId="{0B0A4E05-C043-4152-8E0F-B6CF0D8FC8F5}" dt="2023-10-15T17:44:49.282" v="694" actId="3680"/>
          <ac:spMkLst>
            <pc:docMk/>
            <pc:sldMk cId="1047986501" sldId="284"/>
            <ac:spMk id="3" creationId="{AAE026C7-2F5C-4B46-8C7F-C6F353D74208}"/>
          </ac:spMkLst>
        </pc:spChg>
        <pc:spChg chg="add mod">
          <ac:chgData name="Kanakaris Venetis" userId="123cc868b6771a79" providerId="LiveId" clId="{0B0A4E05-C043-4152-8E0F-B6CF0D8FC8F5}" dt="2023-10-15T17:56:42.085" v="851" actId="1076"/>
          <ac:spMkLst>
            <pc:docMk/>
            <pc:sldMk cId="1047986501" sldId="284"/>
            <ac:spMk id="6" creationId="{299EFA9C-BCF4-4E14-B189-0F683CD8A8BA}"/>
          </ac:spMkLst>
        </pc:spChg>
        <pc:graphicFrameChg chg="add del mod ord modGraphic">
          <ac:chgData name="Kanakaris Venetis" userId="123cc868b6771a79" providerId="LiveId" clId="{0B0A4E05-C043-4152-8E0F-B6CF0D8FC8F5}" dt="2023-10-15T17:44:14.897" v="692" actId="3680"/>
          <ac:graphicFrameMkLst>
            <pc:docMk/>
            <pc:sldMk cId="1047986501" sldId="284"/>
            <ac:graphicFrameMk id="4" creationId="{02B73190-C0DC-4A3E-99CC-FD4740ECAD65}"/>
          </ac:graphicFrameMkLst>
        </pc:graphicFrameChg>
        <pc:graphicFrameChg chg="add mod ord modGraphic">
          <ac:chgData name="Kanakaris Venetis" userId="123cc868b6771a79" providerId="LiveId" clId="{0B0A4E05-C043-4152-8E0F-B6CF0D8FC8F5}" dt="2023-10-15T18:02:46.198" v="878"/>
          <ac:graphicFrameMkLst>
            <pc:docMk/>
            <pc:sldMk cId="1047986501" sldId="284"/>
            <ac:graphicFrameMk id="5" creationId="{A16CE889-D8B1-4BF5-A5D7-F000B4CDA8DA}"/>
          </ac:graphicFrameMkLst>
        </pc:graphicFrameChg>
      </pc:sldChg>
      <pc:sldChg chg="addSp delSp modSp new mod">
        <pc:chgData name="Kanakaris Venetis" userId="123cc868b6771a79" providerId="LiveId" clId="{0B0A4E05-C043-4152-8E0F-B6CF0D8FC8F5}" dt="2023-10-15T20:50:42.101" v="1203" actId="1076"/>
        <pc:sldMkLst>
          <pc:docMk/>
          <pc:sldMk cId="148592212" sldId="285"/>
        </pc:sldMkLst>
        <pc:spChg chg="mod">
          <ac:chgData name="Kanakaris Venetis" userId="123cc868b6771a79" providerId="LiveId" clId="{0B0A4E05-C043-4152-8E0F-B6CF0D8FC8F5}" dt="2023-10-15T20:50:42.101" v="1203" actId="1076"/>
          <ac:spMkLst>
            <pc:docMk/>
            <pc:sldMk cId="148592212" sldId="285"/>
            <ac:spMk id="2" creationId="{D04AF478-CBFA-48DF-8704-A40719ECBACB}"/>
          </ac:spMkLst>
        </pc:spChg>
        <pc:spChg chg="del">
          <ac:chgData name="Kanakaris Venetis" userId="123cc868b6771a79" providerId="LiveId" clId="{0B0A4E05-C043-4152-8E0F-B6CF0D8FC8F5}" dt="2023-10-15T20:40:47.479" v="1116"/>
          <ac:spMkLst>
            <pc:docMk/>
            <pc:sldMk cId="148592212" sldId="285"/>
            <ac:spMk id="3" creationId="{F69AD404-1D85-4076-8ABA-8B20C65AB576}"/>
          </ac:spMkLst>
        </pc:spChg>
        <pc:graphicFrameChg chg="add mod">
          <ac:chgData name="Kanakaris Venetis" userId="123cc868b6771a79" providerId="LiveId" clId="{0B0A4E05-C043-4152-8E0F-B6CF0D8FC8F5}" dt="2023-10-15T20:50:33.711" v="1202" actId="14100"/>
          <ac:graphicFrameMkLst>
            <pc:docMk/>
            <pc:sldMk cId="148592212" sldId="285"/>
            <ac:graphicFrameMk id="4" creationId="{3689F948-7BD4-4ED4-99AF-8BDBBB434691}"/>
          </ac:graphicFrameMkLst>
        </pc:graphicFrameChg>
        <pc:graphicFrameChg chg="add mod">
          <ac:chgData name="Kanakaris Venetis" userId="123cc868b6771a79" providerId="LiveId" clId="{0B0A4E05-C043-4152-8E0F-B6CF0D8FC8F5}" dt="2023-10-15T20:41:08.488" v="1120"/>
          <ac:graphicFrameMkLst>
            <pc:docMk/>
            <pc:sldMk cId="148592212" sldId="285"/>
            <ac:graphicFrameMk id="5" creationId="{3689F948-7BD4-4ED4-99AF-8BDBBB434691}"/>
          </ac:graphicFrameMkLst>
        </pc:graphicFrameChg>
      </pc:sldChg>
      <pc:sldChg chg="addSp delSp modSp new mod">
        <pc:chgData name="Kanakaris Venetis" userId="123cc868b6771a79" providerId="LiveId" clId="{0B0A4E05-C043-4152-8E0F-B6CF0D8FC8F5}" dt="2023-10-18T04:44:24.145" v="1458" actId="1076"/>
        <pc:sldMkLst>
          <pc:docMk/>
          <pc:sldMk cId="2681705239" sldId="286"/>
        </pc:sldMkLst>
        <pc:spChg chg="del">
          <ac:chgData name="Kanakaris Venetis" userId="123cc868b6771a79" providerId="LiveId" clId="{0B0A4E05-C043-4152-8E0F-B6CF0D8FC8F5}" dt="2023-10-15T20:48:44.256" v="1172"/>
          <ac:spMkLst>
            <pc:docMk/>
            <pc:sldMk cId="2681705239" sldId="286"/>
            <ac:spMk id="2" creationId="{DFDD2AD0-DD9F-47A5-B63D-F78AD275A71F}"/>
          </ac:spMkLst>
        </pc:spChg>
        <pc:spChg chg="del">
          <ac:chgData name="Kanakaris Venetis" userId="123cc868b6771a79" providerId="LiveId" clId="{0B0A4E05-C043-4152-8E0F-B6CF0D8FC8F5}" dt="2023-10-15T20:46:42.600" v="1123"/>
          <ac:spMkLst>
            <pc:docMk/>
            <pc:sldMk cId="2681705239" sldId="286"/>
            <ac:spMk id="3" creationId="{099E0140-89FD-4D8E-88C8-246B5B850422}"/>
          </ac:spMkLst>
        </pc:spChg>
        <pc:spChg chg="add mod">
          <ac:chgData name="Kanakaris Venetis" userId="123cc868b6771a79" providerId="LiveId" clId="{0B0A4E05-C043-4152-8E0F-B6CF0D8FC8F5}" dt="2023-10-18T04:44:19.429" v="1457" actId="1076"/>
          <ac:spMkLst>
            <pc:docMk/>
            <pc:sldMk cId="2681705239" sldId="286"/>
            <ac:spMk id="5" creationId="{D1AB42C4-5F14-4DDB-8518-6A40C7859A4B}"/>
          </ac:spMkLst>
        </pc:spChg>
        <pc:spChg chg="add del">
          <ac:chgData name="Kanakaris Venetis" userId="123cc868b6771a79" providerId="LiveId" clId="{0B0A4E05-C043-4152-8E0F-B6CF0D8FC8F5}" dt="2023-10-18T04:39:21.367" v="1338" actId="22"/>
          <ac:spMkLst>
            <pc:docMk/>
            <pc:sldMk cId="2681705239" sldId="286"/>
            <ac:spMk id="6" creationId="{CD3BC594-EF07-47D2-9117-558420937058}"/>
          </ac:spMkLst>
        </pc:spChg>
        <pc:graphicFrameChg chg="add mod">
          <ac:chgData name="Kanakaris Venetis" userId="123cc868b6771a79" providerId="LiveId" clId="{0B0A4E05-C043-4152-8E0F-B6CF0D8FC8F5}" dt="2023-10-18T04:44:24.145" v="1458" actId="1076"/>
          <ac:graphicFrameMkLst>
            <pc:docMk/>
            <pc:sldMk cId="2681705239" sldId="286"/>
            <ac:graphicFrameMk id="4" creationId="{58F8BE6D-08E7-4608-BFBE-F0D0ABA96EE6}"/>
          </ac:graphicFrameMkLst>
        </pc:graphicFrameChg>
      </pc:sldChg>
      <pc:sldChg chg="addSp delSp modSp new mod">
        <pc:chgData name="Kanakaris Venetis" userId="123cc868b6771a79" providerId="LiveId" clId="{0B0A4E05-C043-4152-8E0F-B6CF0D8FC8F5}" dt="2023-10-18T04:49:02.258" v="1738" actId="1076"/>
        <pc:sldMkLst>
          <pc:docMk/>
          <pc:sldMk cId="1512975320" sldId="287"/>
        </pc:sldMkLst>
        <pc:spChg chg="del">
          <ac:chgData name="Kanakaris Venetis" userId="123cc868b6771a79" providerId="LiveId" clId="{0B0A4E05-C043-4152-8E0F-B6CF0D8FC8F5}" dt="2023-10-18T04:40:31.653" v="1349"/>
          <ac:spMkLst>
            <pc:docMk/>
            <pc:sldMk cId="1512975320" sldId="287"/>
            <ac:spMk id="2" creationId="{180D44C7-2B49-4FC3-921C-7497F2998198}"/>
          </ac:spMkLst>
        </pc:spChg>
        <pc:spChg chg="del mod">
          <ac:chgData name="Kanakaris Venetis" userId="123cc868b6771a79" providerId="LiveId" clId="{0B0A4E05-C043-4152-8E0F-B6CF0D8FC8F5}" dt="2023-10-18T04:48:39.473" v="1733" actId="478"/>
          <ac:spMkLst>
            <pc:docMk/>
            <pc:sldMk cId="1512975320" sldId="287"/>
            <ac:spMk id="3" creationId="{CDBEB479-7850-4F68-AA9C-EC598B3E8CBC}"/>
          </ac:spMkLst>
        </pc:spChg>
        <pc:spChg chg="add del">
          <ac:chgData name="Kanakaris Venetis" userId="123cc868b6771a79" providerId="LiveId" clId="{0B0A4E05-C043-4152-8E0F-B6CF0D8FC8F5}" dt="2023-10-18T04:39:32.052" v="1341" actId="22"/>
          <ac:spMkLst>
            <pc:docMk/>
            <pc:sldMk cId="1512975320" sldId="287"/>
            <ac:spMk id="5" creationId="{6F4DC749-C6F0-4984-85C0-EDCC35DB1438}"/>
          </ac:spMkLst>
        </pc:spChg>
        <pc:spChg chg="add mod">
          <ac:chgData name="Kanakaris Venetis" userId="123cc868b6771a79" providerId="LiveId" clId="{0B0A4E05-C043-4152-8E0F-B6CF0D8FC8F5}" dt="2023-10-18T04:42:10.483" v="1409" actId="14100"/>
          <ac:spMkLst>
            <pc:docMk/>
            <pc:sldMk cId="1512975320" sldId="287"/>
            <ac:spMk id="6" creationId="{30860A4C-79C2-43BB-AF2D-B39B29B27A0C}"/>
          </ac:spMkLst>
        </pc:spChg>
        <pc:spChg chg="add mod">
          <ac:chgData name="Kanakaris Venetis" userId="123cc868b6771a79" providerId="LiveId" clId="{0B0A4E05-C043-4152-8E0F-B6CF0D8FC8F5}" dt="2023-10-18T04:49:02.258" v="1738" actId="1076"/>
          <ac:spMkLst>
            <pc:docMk/>
            <pc:sldMk cId="1512975320" sldId="287"/>
            <ac:spMk id="7" creationId="{6790CDDC-B366-4E00-B31A-2A639DFBFF76}"/>
          </ac:spMkLst>
        </pc:spChg>
        <pc:spChg chg="add del mod">
          <ac:chgData name="Kanakaris Venetis" userId="123cc868b6771a79" providerId="LiveId" clId="{0B0A4E05-C043-4152-8E0F-B6CF0D8FC8F5}" dt="2023-10-18T04:48:43.390" v="1734" actId="478"/>
          <ac:spMkLst>
            <pc:docMk/>
            <pc:sldMk cId="1512975320" sldId="287"/>
            <ac:spMk id="9" creationId="{AF9DECF8-9D5C-435C-9FA0-F475C9345B4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Politiki_Statistiki_TPE\UWM_STATISTIKI\PAROUSIASEIS\3_&#928;&#945;&#961;&#959;&#965;&#963;&#943;&#945;&#963;&#951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Politiki_Statistiki_TPE\UWM_STATISTIKI\PAROUSIASEIS\3_&#928;&#945;&#961;&#959;&#965;&#963;&#943;&#945;&#963;&#951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Politiki_Statistiki_TPE\UWM_STATISTIKI\PAROUSIASEIS\3_&#928;&#945;&#961;&#959;&#965;&#963;&#943;&#945;&#963;&#951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Politiki_Statistiki_TPE\UWM_STATISTIKI\PAROUSIASEIS\3_&#928;&#945;&#961;&#959;&#965;&#963;&#943;&#945;&#963;&#951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Μορφωτικό Επίπεδο</a:t>
            </a:r>
          </a:p>
        </c:rich>
      </c:tx>
      <c:layout>
        <c:manualLayout>
          <c:xMode val="edge"/>
          <c:yMode val="edge"/>
          <c:x val="0.3133149678604224"/>
          <c:y val="1.8539117538005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11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7C0-43AD-8020-317D7B09327C}"/>
              </c:ext>
            </c:extLst>
          </c:dPt>
          <c:dPt>
            <c:idx val="1"/>
            <c:bubble3D val="0"/>
            <c:explosion val="13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7C0-43AD-8020-317D7B09327C}"/>
              </c:ext>
            </c:extLst>
          </c:dPt>
          <c:dPt>
            <c:idx val="2"/>
            <c:bubble3D val="0"/>
            <c:explosion val="1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C7C0-43AD-8020-317D7B09327C}"/>
              </c:ext>
            </c:extLst>
          </c:dPt>
          <c:dPt>
            <c:idx val="3"/>
            <c:bubble3D val="0"/>
            <c:explosion val="8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C7C0-43AD-8020-317D7B09327C}"/>
              </c:ext>
            </c:extLst>
          </c:dPt>
          <c:dPt>
            <c:idx val="4"/>
            <c:bubble3D val="0"/>
            <c:explosion val="9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C7C0-43AD-8020-317D7B09327C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47015610651972"/>
                      <c:h val="0.101631442343344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7C0-43AD-8020-317D7B09327C}"/>
                </c:ext>
              </c:extLst>
            </c:dLbl>
            <c:dLbl>
              <c:idx val="4"/>
              <c:layout>
                <c:manualLayout>
                  <c:x val="8.0348943985307619E-2"/>
                  <c:y val="-9.2695587690025949E-3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44444444444444"/>
                      <c:h val="9.79236188357434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7C0-43AD-8020-317D7B09327C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Φύλλο4!$A$1:$E$1</c:f>
              <c:strCache>
                <c:ptCount val="5"/>
                <c:pt idx="0">
                  <c:v>Υποχρεωτική Εκπ/ση</c:v>
                </c:pt>
                <c:pt idx="1">
                  <c:v>Πανεπιστημιακή Εκπ/ση</c:v>
                </c:pt>
                <c:pt idx="2">
                  <c:v>Μεταπτυχιακό</c:v>
                </c:pt>
                <c:pt idx="3">
                  <c:v>Διδακτορικό</c:v>
                </c:pt>
                <c:pt idx="4">
                  <c:v>Μεταδιδακτορικό</c:v>
                </c:pt>
              </c:strCache>
            </c:strRef>
          </c:cat>
          <c:val>
            <c:numRef>
              <c:f>Φύλλο4!$A$2:$E$2</c:f>
              <c:numCache>
                <c:formatCode>General</c:formatCode>
                <c:ptCount val="5"/>
                <c:pt idx="0">
                  <c:v>103</c:v>
                </c:pt>
                <c:pt idx="1">
                  <c:v>123</c:v>
                </c:pt>
                <c:pt idx="2">
                  <c:v>21</c:v>
                </c:pt>
                <c:pt idx="3">
                  <c:v>17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7C0-43AD-8020-317D7B09327C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442944115456655"/>
          <c:y val="0.5159424732642568"/>
          <c:w val="0.24179645416223799"/>
          <c:h val="0.3128497981133893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645833333333332E-2"/>
          <c:y val="3.9855072463768113E-2"/>
          <c:w val="0.81443610564304458"/>
          <c:h val="0.9601449275362319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340-4C03-95B1-2933A33F2AC5}"/>
              </c:ext>
            </c:extLst>
          </c:dPt>
          <c:dPt>
            <c:idx val="1"/>
            <c:bubble3D val="0"/>
            <c:explosion val="26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340-4C03-95B1-2933A33F2AC5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3340-4C03-95B1-2933A33F2AC5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340-4C03-95B1-2933A33F2AC5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3340-4C03-95B1-2933A33F2AC5}"/>
              </c:ext>
            </c:extLst>
          </c:dPt>
          <c:dLbls>
            <c:dLbl>
              <c:idx val="0"/>
              <c:layout>
                <c:manualLayout>
                  <c:x val="-3.9787155511811119E-2"/>
                  <c:y val="-6.037886568526777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40-4C03-95B1-2933A33F2AC5}"/>
                </c:ext>
              </c:extLst>
            </c:dLbl>
            <c:dLbl>
              <c:idx val="1"/>
              <c:layout>
                <c:manualLayout>
                  <c:x val="-0.25545521653543313"/>
                  <c:y val="-0.1493263133526664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40-4C03-95B1-2933A33F2AC5}"/>
                </c:ext>
              </c:extLst>
            </c:dLbl>
            <c:dLbl>
              <c:idx val="2"/>
              <c:layout>
                <c:manualLayout>
                  <c:x val="3.0349614501312312E-2"/>
                  <c:y val="6.9664861618161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340-4C03-95B1-2933A33F2AC5}"/>
                </c:ext>
              </c:extLst>
            </c:dLbl>
            <c:dLbl>
              <c:idx val="3"/>
              <c:layout>
                <c:manualLayout>
                  <c:x val="2.4119299540682426E-2"/>
                  <c:y val="-3.088854060107804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40-4C03-95B1-2933A33F2AC5}"/>
                </c:ext>
              </c:extLst>
            </c:dLbl>
            <c:dLbl>
              <c:idx val="4"/>
              <c:layout>
                <c:manualLayout>
                  <c:x val="6.2795275590551133E-2"/>
                  <c:y val="1.8488451756403827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40-4C03-95B1-2933A33F2AC5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Φύλλο1!$A$1:$E$1</c:f>
              <c:strCache>
                <c:ptCount val="5"/>
                <c:pt idx="0">
                  <c:v>6-12 Μηνών</c:v>
                </c:pt>
                <c:pt idx="1">
                  <c:v>1-5 Χρονών</c:v>
                </c:pt>
                <c:pt idx="2">
                  <c:v>6-10 Χρονών</c:v>
                </c:pt>
                <c:pt idx="3">
                  <c:v>11-15 Χρονών</c:v>
                </c:pt>
                <c:pt idx="4">
                  <c:v>16-18 Χρονών</c:v>
                </c:pt>
              </c:strCache>
            </c:strRef>
          </c:cat>
          <c:val>
            <c:numRef>
              <c:f>Φύλλο1!$A$2:$E$2</c:f>
              <c:numCache>
                <c:formatCode>0.00%</c:formatCode>
                <c:ptCount val="5"/>
                <c:pt idx="0" formatCode="0%">
                  <c:v>0.08</c:v>
                </c:pt>
                <c:pt idx="1">
                  <c:v>0.61</c:v>
                </c:pt>
                <c:pt idx="2" formatCode="0%">
                  <c:v>0.15</c:v>
                </c:pt>
                <c:pt idx="3">
                  <c:v>7.0000000000000007E-2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340-4C03-95B1-2933A33F2AC5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400" b="1" i="0" baseline="0">
                <a:effectLst/>
              </a:rPr>
              <a:t>Λόγοι Θανατηφόρων Τροχαίων Ατυχημάτων</a:t>
            </a:r>
            <a:endParaRPr lang="el-GR" sz="1400">
              <a:effectLst/>
            </a:endParaRPr>
          </a:p>
        </c:rich>
      </c:tx>
      <c:layout>
        <c:manualLayout>
          <c:xMode val="edge"/>
          <c:yMode val="edge"/>
          <c:x val="0.25112345371742351"/>
          <c:y val="1.84789899704190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32330599300087481"/>
          <c:y val="0.17837962962962964"/>
          <c:w val="0.35338823272090991"/>
          <c:h val="0.58898038786818319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13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CEE-4C1B-9726-CAD46402C3F8}"/>
              </c:ext>
            </c:extLst>
          </c:dPt>
          <c:dPt>
            <c:idx val="1"/>
            <c:bubble3D val="0"/>
            <c:explosion val="1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CEE-4C1B-9726-CAD46402C3F8}"/>
              </c:ext>
            </c:extLst>
          </c:dPt>
          <c:dPt>
            <c:idx val="2"/>
            <c:bubble3D val="0"/>
            <c:explosion val="13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CEE-4C1B-9726-CAD46402C3F8}"/>
              </c:ext>
            </c:extLst>
          </c:dPt>
          <c:dPt>
            <c:idx val="3"/>
            <c:bubble3D val="0"/>
            <c:explosion val="19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CEE-4C1B-9726-CAD46402C3F8}"/>
              </c:ext>
            </c:extLst>
          </c:dPt>
          <c:dPt>
            <c:idx val="4"/>
            <c:bubble3D val="0"/>
            <c:explosion val="15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CEE-4C1B-9726-CAD46402C3F8}"/>
              </c:ext>
            </c:extLst>
          </c:dPt>
          <c:dPt>
            <c:idx val="5"/>
            <c:bubble3D val="0"/>
            <c:explosion val="11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FCEE-4C1B-9726-CAD46402C3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Φύλλο2!$A$1:$F$1</c:f>
              <c:strCache>
                <c:ptCount val="6"/>
                <c:pt idx="0">
                  <c:v>Σύγκρουση (364)</c:v>
                </c:pt>
                <c:pt idx="1">
                  <c:v>Εκτροπή (282)</c:v>
                </c:pt>
                <c:pt idx="2">
                  <c:v>Πρόσκρουση (90)</c:v>
                </c:pt>
                <c:pt idx="3">
                  <c:v>Ανατροπή (62)</c:v>
                </c:pt>
                <c:pt idx="4">
                  <c:v>Παράσυρση Πεζών (204)</c:v>
                </c:pt>
                <c:pt idx="5">
                  <c:v>Άλλος Λόγος (9)</c:v>
                </c:pt>
              </c:strCache>
            </c:strRef>
          </c:cat>
          <c:val>
            <c:numRef>
              <c:f>Φύλλο2!$A$2:$F$2</c:f>
              <c:numCache>
                <c:formatCode>General</c:formatCode>
                <c:ptCount val="6"/>
                <c:pt idx="0">
                  <c:v>364</c:v>
                </c:pt>
                <c:pt idx="1">
                  <c:v>282</c:v>
                </c:pt>
                <c:pt idx="2">
                  <c:v>90</c:v>
                </c:pt>
                <c:pt idx="3">
                  <c:v>62</c:v>
                </c:pt>
                <c:pt idx="4">
                  <c:v>204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CEE-4C1B-9726-CAD46402C3F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999944409033881E-2"/>
          <c:y val="0.88643084371382119"/>
          <c:w val="0.89999995235060049"/>
          <c:h val="9.50901663157598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Είδος μουσικής που προτιμούν οι φοιτητές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062-42FB-8E06-416F3C9811EB}"/>
              </c:ext>
            </c:extLst>
          </c:dPt>
          <c:dPt>
            <c:idx val="1"/>
            <c:bubble3D val="0"/>
            <c:explosion val="1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062-42FB-8E06-416F3C9811EB}"/>
              </c:ext>
            </c:extLst>
          </c:dPt>
          <c:dPt>
            <c:idx val="2"/>
            <c:bubble3D val="0"/>
            <c:explosion val="13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3062-42FB-8E06-416F3C9811EB}"/>
              </c:ext>
            </c:extLst>
          </c:dPt>
          <c:dPt>
            <c:idx val="3"/>
            <c:bubble3D val="0"/>
            <c:explosion val="22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062-42FB-8E06-416F3C9811EB}"/>
              </c:ext>
            </c:extLst>
          </c:dPt>
          <c:dPt>
            <c:idx val="4"/>
            <c:bubble3D val="0"/>
            <c:explosion val="8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3062-42FB-8E06-416F3C9811E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Φύλλο3!$A$1:$E$1</c:f>
              <c:strCache>
                <c:ptCount val="5"/>
                <c:pt idx="0">
                  <c:v>Έντεχνο</c:v>
                </c:pt>
                <c:pt idx="1">
                  <c:v>Ροκ</c:v>
                </c:pt>
                <c:pt idx="2">
                  <c:v>Metal</c:v>
                </c:pt>
                <c:pt idx="3">
                  <c:v>Λαϊκό</c:v>
                </c:pt>
                <c:pt idx="4">
                  <c:v>Trap</c:v>
                </c:pt>
              </c:strCache>
            </c:strRef>
          </c:cat>
          <c:val>
            <c:numRef>
              <c:f>Φύλλο3!$A$2:$E$2</c:f>
              <c:numCache>
                <c:formatCode>General</c:formatCode>
                <c:ptCount val="5"/>
                <c:pt idx="0">
                  <c:v>12</c:v>
                </c:pt>
                <c:pt idx="1">
                  <c:v>4</c:v>
                </c:pt>
                <c:pt idx="2">
                  <c:v>5</c:v>
                </c:pt>
                <c:pt idx="3">
                  <c:v>56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062-42FB-8E06-416F3C9811EB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800" b="1"/>
              <a:t>Μορφωτικό</a:t>
            </a:r>
            <a:r>
              <a:rPr lang="el-GR" sz="2800" b="1" baseline="0"/>
              <a:t> Επίπεδο</a:t>
            </a:r>
            <a:endParaRPr lang="el-GR" sz="2800" b="1"/>
          </a:p>
        </c:rich>
      </c:tx>
      <c:layout>
        <c:manualLayout>
          <c:xMode val="edge"/>
          <c:yMode val="edge"/>
          <c:x val="0.3300471848333652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5.8784096743038437E-2"/>
          <c:y val="0.11643438481562349"/>
          <c:w val="0.91066038831507135"/>
          <c:h val="0.79489852745745815"/>
        </c:manualLayout>
      </c:layout>
      <c:barChart>
        <c:barDir val="col"/>
        <c:grouping val="clustered"/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C2-41F2-B01F-AFB501A48BC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C2-41F2-B01F-AFB501A48BC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5C2-41F2-B01F-AFB501A48BC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5C2-41F2-B01F-AFB501A48BC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5C2-41F2-B01F-AFB501A48BC2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C2-41F2-B01F-AFB501A48BC2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C2-41F2-B01F-AFB501A48BC2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C2-41F2-B01F-AFB501A48BC2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5C2-41F2-B01F-AFB501A48BC2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5C2-41F2-B01F-AFB501A48B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Φύλλο4!$A$1:$E$1</c:f>
              <c:strCache>
                <c:ptCount val="5"/>
                <c:pt idx="0">
                  <c:v>Υποχρεωτική Εκπ/ση</c:v>
                </c:pt>
                <c:pt idx="1">
                  <c:v>Πανεπιστημιακή Εκπ/ση</c:v>
                </c:pt>
                <c:pt idx="2">
                  <c:v>Μεταπτυχιακό</c:v>
                </c:pt>
                <c:pt idx="3">
                  <c:v>Διδακτορικό</c:v>
                </c:pt>
                <c:pt idx="4">
                  <c:v>Μεταδιδακτορικό</c:v>
                </c:pt>
              </c:strCache>
            </c:strRef>
          </c:cat>
          <c:val>
            <c:numRef>
              <c:f>Φύλλο4!$A$2:$E$2</c:f>
              <c:numCache>
                <c:formatCode>General</c:formatCode>
                <c:ptCount val="5"/>
                <c:pt idx="0">
                  <c:v>103</c:v>
                </c:pt>
                <c:pt idx="1">
                  <c:v>123</c:v>
                </c:pt>
                <c:pt idx="2">
                  <c:v>21</c:v>
                </c:pt>
                <c:pt idx="3">
                  <c:v>17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5C2-41F2-B01F-AFB501A48BC2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47218239"/>
        <c:axId val="647219071"/>
      </c:barChart>
      <c:catAx>
        <c:axId val="647218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47219071"/>
        <c:crosses val="autoZero"/>
        <c:auto val="1"/>
        <c:lblAlgn val="ctr"/>
        <c:lblOffset val="100"/>
        <c:noMultiLvlLbl val="0"/>
      </c:catAx>
      <c:valAx>
        <c:axId val="647219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47218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800" b="1" dirty="0"/>
              <a:t>Συχνότητα Εμφάνισης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FA4-45C4-A252-E4592B02D8B9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FA4-45C4-A252-E4592B02D8B9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FA4-45C4-A252-E4592B02D8B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207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FA4-45C4-A252-E4592B02D8B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75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FA4-45C4-A252-E4592B02D8B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FA4-45C4-A252-E4592B02D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Φύλλο5!$A$1:$C$1</c:f>
              <c:strCache>
                <c:ptCount val="3"/>
                <c:pt idx="0">
                  <c:v>Δεξιόχειρας</c:v>
                </c:pt>
                <c:pt idx="1">
                  <c:v>Αριστερόχειρας</c:v>
                </c:pt>
                <c:pt idx="2">
                  <c:v>Αμφιδέξιος</c:v>
                </c:pt>
              </c:strCache>
            </c:strRef>
          </c:cat>
          <c:val>
            <c:numRef>
              <c:f>Φύλλο5!$A$2:$C$2</c:f>
              <c:numCache>
                <c:formatCode>0%</c:formatCode>
                <c:ptCount val="3"/>
                <c:pt idx="0">
                  <c:v>0.72</c:v>
                </c:pt>
                <c:pt idx="1">
                  <c:v>0.25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A4-45C4-A252-E4592B02D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8716847"/>
        <c:axId val="958721423"/>
      </c:barChart>
      <c:catAx>
        <c:axId val="958716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58721423"/>
        <c:crosses val="autoZero"/>
        <c:auto val="1"/>
        <c:lblAlgn val="ctr"/>
        <c:lblOffset val="100"/>
        <c:noMultiLvlLbl val="0"/>
      </c:catAx>
      <c:valAx>
        <c:axId val="958721423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58716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400"/>
              <a:t>Επαγγέλματα</a:t>
            </a:r>
          </a:p>
        </c:rich>
      </c:tx>
      <c:layout>
        <c:manualLayout>
          <c:xMode val="edge"/>
          <c:yMode val="edge"/>
          <c:x val="0.41461951766898703"/>
          <c:y val="1.30841147171221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4922020616988091E-2"/>
          <c:y val="0.11710231159561635"/>
          <c:w val="0.72441677127315607"/>
          <c:h val="0.8595104343239256"/>
        </c:manualLayout>
      </c:layout>
      <c:pie3DChart>
        <c:varyColors val="1"/>
        <c:ser>
          <c:idx val="0"/>
          <c:order val="0"/>
          <c:explosion val="1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78F-4B80-B1D3-7A42C5EFCE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78F-4B80-B1D3-7A42C5EFCE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178F-4B80-B1D3-7A42C5EFCE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178F-4B80-B1D3-7A42C5EFCEC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178F-4B80-B1D3-7A42C5EFCEC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178F-4B80-B1D3-7A42C5EFCEC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178F-4B80-B1D3-7A42C5EFCEC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178F-4B80-B1D3-7A42C5EFCEC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178F-4B80-B1D3-7A42C5EFCEC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178F-4B80-B1D3-7A42C5EFCEC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Φύλλο6!$A$1:$A$10</c:f>
              <c:strCache>
                <c:ptCount val="10"/>
                <c:pt idx="0">
                  <c:v>Ένστολος</c:v>
                </c:pt>
                <c:pt idx="1">
                  <c:v>Εκπαιδευτικός</c:v>
                </c:pt>
                <c:pt idx="2">
                  <c:v>Αγρότης-κτηνοτρόφος</c:v>
                </c:pt>
                <c:pt idx="3">
                  <c:v>Έμπορος</c:v>
                </c:pt>
                <c:pt idx="4">
                  <c:v>Πωλητής</c:v>
                </c:pt>
                <c:pt idx="5">
                  <c:v>Οικιακός βοηθός</c:v>
                </c:pt>
                <c:pt idx="6">
                  <c:v>Γιατρός</c:v>
                </c:pt>
                <c:pt idx="7">
                  <c:v>Εργαζόμενος σε εστίαση</c:v>
                </c:pt>
                <c:pt idx="8">
                  <c:v>Εργαζόμενος στα ΜΜΕ</c:v>
                </c:pt>
                <c:pt idx="9">
                  <c:v>Άλλο</c:v>
                </c:pt>
              </c:strCache>
            </c:strRef>
          </c:cat>
          <c:val>
            <c:numRef>
              <c:f>Φύλλο6!$C$1:$C$10</c:f>
              <c:numCache>
                <c:formatCode>0.00%</c:formatCode>
                <c:ptCount val="10"/>
                <c:pt idx="0">
                  <c:v>0.13500000000000001</c:v>
                </c:pt>
                <c:pt idx="1">
                  <c:v>0.13500000000000001</c:v>
                </c:pt>
                <c:pt idx="2">
                  <c:v>5.3999999999999999E-2</c:v>
                </c:pt>
                <c:pt idx="3">
                  <c:v>0.108</c:v>
                </c:pt>
                <c:pt idx="4">
                  <c:v>8.1000000000000003E-2</c:v>
                </c:pt>
                <c:pt idx="5">
                  <c:v>0.108</c:v>
                </c:pt>
                <c:pt idx="6">
                  <c:v>0.108</c:v>
                </c:pt>
                <c:pt idx="7">
                  <c:v>0.13500000000000001</c:v>
                </c:pt>
                <c:pt idx="8">
                  <c:v>5.3999999999999999E-2</c:v>
                </c:pt>
                <c:pt idx="9">
                  <c:v>8.1000000000000003E-2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78F-4B80-B1D3-7A42C5EFCEC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/>
              <a:t>Επαγγέλματα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23-428E-8281-0587E618BCB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623-428E-8281-0587E618BCB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623-428E-8281-0587E618BCB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623-428E-8281-0587E618BCB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623-428E-8281-0587E618BCB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623-428E-8281-0587E618BCB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623-428E-8281-0587E618BCB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623-428E-8281-0587E618BCB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623-428E-8281-0587E618BCB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5623-428E-8281-0587E618BCB8}"/>
              </c:ext>
            </c:extLst>
          </c:dPt>
          <c:cat>
            <c:strRef>
              <c:f>Φύλλο6!$A$1:$A$10</c:f>
              <c:strCache>
                <c:ptCount val="10"/>
                <c:pt idx="0">
                  <c:v>Ένστολος</c:v>
                </c:pt>
                <c:pt idx="1">
                  <c:v>Εκπαιδευτικός</c:v>
                </c:pt>
                <c:pt idx="2">
                  <c:v>Αγρότης-κτηνοτρόφος</c:v>
                </c:pt>
                <c:pt idx="3">
                  <c:v>Έμπορος</c:v>
                </c:pt>
                <c:pt idx="4">
                  <c:v>Πωλητής</c:v>
                </c:pt>
                <c:pt idx="5">
                  <c:v>Οικιακός βοηθός</c:v>
                </c:pt>
                <c:pt idx="6">
                  <c:v>Γιατρός</c:v>
                </c:pt>
                <c:pt idx="7">
                  <c:v>Εργαζόμενος σε εστίαση</c:v>
                </c:pt>
                <c:pt idx="8">
                  <c:v>Εργαζόμενος στα ΜΜΕ</c:v>
                </c:pt>
                <c:pt idx="9">
                  <c:v>Άλλο</c:v>
                </c:pt>
              </c:strCache>
            </c:strRef>
          </c:cat>
          <c:val>
            <c:numRef>
              <c:f>Φύλλο6!$C$1:$C$10</c:f>
              <c:numCache>
                <c:formatCode>0.00%</c:formatCode>
                <c:ptCount val="10"/>
                <c:pt idx="0">
                  <c:v>0.13500000000000001</c:v>
                </c:pt>
                <c:pt idx="1">
                  <c:v>0.13500000000000001</c:v>
                </c:pt>
                <c:pt idx="2">
                  <c:v>5.3999999999999999E-2</c:v>
                </c:pt>
                <c:pt idx="3">
                  <c:v>0.108</c:v>
                </c:pt>
                <c:pt idx="4">
                  <c:v>8.1000000000000003E-2</c:v>
                </c:pt>
                <c:pt idx="5">
                  <c:v>0.108</c:v>
                </c:pt>
                <c:pt idx="6">
                  <c:v>0.108</c:v>
                </c:pt>
                <c:pt idx="7">
                  <c:v>0.13500000000000001</c:v>
                </c:pt>
                <c:pt idx="8">
                  <c:v>5.3999999999999999E-2</c:v>
                </c:pt>
                <c:pt idx="9">
                  <c:v>8.1000000000000003E-2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623-428E-8281-0587E618B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353423"/>
        <c:axId val="1072353839"/>
      </c:barChart>
      <c:catAx>
        <c:axId val="1072353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072353839"/>
        <c:crossesAt val="0"/>
        <c:auto val="1"/>
        <c:lblAlgn val="ctr"/>
        <c:lblOffset val="100"/>
        <c:noMultiLvlLbl val="0"/>
      </c:catAx>
      <c:valAx>
        <c:axId val="1072353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072353423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B2D26C-5A96-483C-AE4F-C07AF7F35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BB78AA1-A7FE-4335-A34C-968175A22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A2CF7C-08B0-4B1E-A8C8-CDD2B0DD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4D07FF-B4EB-46CE-A42F-8F04E3BC7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D6666CA-E258-4609-AAE1-DE8BB22CE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959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C8EC11-602C-49C1-9B6E-D5E281E72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E9DBAD-6152-4906-9EED-31F705685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70DC96-CD2D-49F9-92AE-F1760019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325F60-956C-41FD-9471-0CECD37B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8F413B-EECE-4C18-8D5E-60E50811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599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62D70B0-2F42-4465-B38B-4A3C08F5F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9EA2851-6DA9-423B-8DF3-56C4088FC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3947D4-E901-493A-B168-D3EDDA522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1C0BEE-F50A-4C71-9D09-C3707A0F1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736C632-EDF0-4291-827F-4BAD203B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656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18-Oct-23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9013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rgbClr val="5FCAE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18-Oct-23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079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66266" y="1944509"/>
            <a:ext cx="5237480" cy="406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010781" y="1958901"/>
            <a:ext cx="3215640" cy="4021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415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75214E-65F7-4311-8F62-1C9AE8188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65170C-7A4C-4BF5-AE12-65B081B57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07E1C0-20B5-4861-BCC0-BD173CF7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831E3D5-BB27-4BD8-909F-694BC6DD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16C4A3A-1A9B-4BF8-BA13-8FC5D41B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613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4C1659-03D4-463C-BC78-831A3C2B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41466BD-E634-4EE3-9E51-4E11E0318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984B17C-A47A-404F-8EB1-5BBED40E7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E7D74CB-16E2-4D75-B4E7-8CE86C52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8C51E4-FC57-47F5-BBA9-06F579DC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998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850C84-CE70-4FF9-BA04-84ED9E19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A73146-B996-4615-A271-DD6ECAC80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43958A7-6DB5-4898-858E-EAE12E448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E3F5C-73B5-4F7F-8098-0D56C958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E09866-0F97-4EE8-9077-DEEFD0567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7F8C87-0050-4DD7-B33D-FA5ACFA6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071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BEFF0A-A7B1-4B6C-B778-89F32C7F2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E65FC5-2D37-46B7-827B-6A9B9C9AB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83BFB92-97A8-4C57-9453-AA0C79716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47D7397-2D25-4783-AF28-BE583DF8B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9C4AE8E-0EAC-4443-B5BB-4D7EA502B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AF76FF8-41EA-4E87-B19D-5189FC85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2474BD0-856C-431D-BF50-3D4B7A68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971ACFF-2631-407E-9E3D-E6A8D82D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206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E2E7F8-4D46-4BF5-BDB8-CFD1A6C10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3AB4931-B59C-4C40-BD27-E351752B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B0C3AA1-C3E7-4186-A69D-75D3283B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B294DB4-6CFF-4593-8C18-2E0DE505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450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086B93B-6DAD-4594-8E00-D94EF6190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02FC45B-2791-45E0-A9AD-7B46B3E16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29B2BAA-91E2-49FE-BB51-E8ED327D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576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813D3E-5459-473F-98FE-F3CE49469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FB0D67-1E44-421C-83F2-F5D63F96C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DB81651-9162-40F9-A1BA-6566A8283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AB620C3-56D0-4D3C-8173-BB620E12F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C91E6C8-5AFB-41D6-9DB5-0B0EB9069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41149E-732A-472D-8B00-912D3FD1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75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CF36FD-FEEA-4F0A-98E5-4BC28B22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EBFFCB1-88C1-4FBF-8CA7-C35F1A7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66B35C5-39BF-4E98-A745-B973024CE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CB502-661A-4E99-B928-2EB1814A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C4E8B1-D3EB-4E4D-9E5F-06BC5600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C37E608-4C44-42FC-858A-ED51F077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33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029C08-282B-4A8B-AAB0-AEB7077D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7112F1-01A5-4DC4-8D1B-DEC52637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D68FC78-22EA-4E65-B5AA-971CDCEB8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2574-E7D9-44A6-BF7E-DAB34B4F8A5A}" type="datetimeFigureOut">
              <a:rPr lang="el-GR" smtClean="0"/>
              <a:t>18/10/2023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AA5799-7923-4CDA-B353-00E0DE219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04301B-2769-4F36-BF66-52B755CC1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44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96148" y="212932"/>
            <a:ext cx="8797163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Εισαγωγή στην Κοινωνική Στατιστική με τη χρήση ΤΠΕ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9568DB02-B070-4D98-AB72-D16B313A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611" y="6332875"/>
            <a:ext cx="131333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Δρ. Βενέτης Κανακάρης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266046" y="6228632"/>
            <a:ext cx="5657365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defPPr>
              <a:defRPr kern="0"/>
            </a:defPPr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chemeClr val="accent2"/>
                </a:solidFill>
                <a:latin typeface="Trebuchet MS"/>
                <a:ea typeface="+mj-ea"/>
                <a:cs typeface="+mj-cs"/>
              </a:defRPr>
            </a:lvl1pPr>
          </a:lstStyle>
          <a:p>
            <a:pPr marL="12700" marR="0" lvl="0" indent="0" algn="ctr" defTabSz="6858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>
                <a:solidFill>
                  <a:srgbClr val="ED7D31"/>
                </a:solidFill>
              </a:rPr>
              <a:t>Διαχείριση Ποιοτικών Δεδομένων</a:t>
            </a:r>
            <a:endParaRPr kumimoji="0" sz="2700" b="1" i="0" u="none" strike="noStrike" kern="1200" cap="none" spc="-25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Trebuchet MS"/>
              <a:ea typeface="+mj-ea"/>
              <a:cs typeface="+mj-cs"/>
            </a:endParaRPr>
          </a:p>
        </p:txBody>
      </p:sp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8985D511-2C84-4BAD-BC35-E55F182607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" t="7681" r="13843" b="10383"/>
          <a:stretch/>
        </p:blipFill>
        <p:spPr>
          <a:xfrm>
            <a:off x="2856229" y="771526"/>
            <a:ext cx="6477000" cy="48768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842B51F-B19D-466F-9244-663263316762}"/>
              </a:ext>
            </a:extLst>
          </p:cNvPr>
          <p:cNvSpPr txBox="1"/>
          <p:nvPr/>
        </p:nvSpPr>
        <p:spPr>
          <a:xfrm>
            <a:off x="4037329" y="5667035"/>
            <a:ext cx="41148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rgbClr val="5FCAEE"/>
                </a:solidFill>
                <a:latin typeface="Trebuchet MS"/>
                <a:ea typeface="+mj-ea"/>
                <a:cs typeface="+mj-cs"/>
              </a:defRPr>
            </a:lvl1pPr>
          </a:lstStyle>
          <a:p>
            <a:pPr marL="12700" marR="0" lvl="0" indent="0" algn="ctr" defTabSz="6858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ED7D31"/>
                </a:solidFill>
              </a:rPr>
              <a:t>3</a:t>
            </a:r>
            <a:r>
              <a:rPr kumimoji="0" lang="el-GR" sz="2700" b="1" i="0" u="none" strike="noStrike" kern="1200" cap="none" spc="-25" normalizeH="0" baseline="3000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η</a:t>
            </a:r>
            <a:r>
              <a:rPr kumimoji="0" lang="el-GR" sz="2700" b="1" i="0" u="none" strike="noStrike" kern="1200" cap="none" spc="-25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 Ενότητα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86871" y="179292"/>
            <a:ext cx="11618258" cy="8043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  <a:spcBef>
                <a:spcPts val="95"/>
              </a:spcBef>
            </a:pPr>
            <a:r>
              <a:rPr sz="2400" b="1" dirty="0">
                <a:latin typeface="Calibri"/>
                <a:cs typeface="Calibri"/>
              </a:rPr>
              <a:t>Κυκλικό</a:t>
            </a:r>
            <a:r>
              <a:rPr sz="2400" b="1" spc="-1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διάγραμμα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κατανομής </a:t>
            </a:r>
            <a:r>
              <a:rPr sz="2400" dirty="0">
                <a:latin typeface="Calibri"/>
                <a:cs typeface="Calibri"/>
              </a:rPr>
              <a:t>ηλικιών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σε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δείγμα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lang="el-GR" sz="2400" spc="-45" dirty="0">
                <a:latin typeface="Calibri"/>
                <a:cs typeface="Calibri"/>
              </a:rPr>
              <a:t>100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πα</a:t>
            </a:r>
            <a:r>
              <a:rPr sz="2400" spc="-10" dirty="0" err="1">
                <a:latin typeface="Calibri"/>
                <a:cs typeface="Calibri"/>
              </a:rPr>
              <a:t>ιδιών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0,5-1</a:t>
            </a:r>
            <a:r>
              <a:rPr lang="el-GR" sz="2400" dirty="0">
                <a:latin typeface="Calibri"/>
                <a:cs typeface="Calibri"/>
              </a:rPr>
              <a:t>8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ετών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(δείχνει τόσο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τις </a:t>
            </a:r>
            <a:r>
              <a:rPr sz="2400" dirty="0">
                <a:latin typeface="Calibri"/>
                <a:cs typeface="Calibri"/>
              </a:rPr>
              <a:t>απόλυτες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όσο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τις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σχετικές</a:t>
            </a:r>
            <a:r>
              <a:rPr lang="el-GR" sz="2400" spc="-10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συχνότητες</a:t>
            </a:r>
            <a:r>
              <a:rPr sz="2400" spc="-10" dirty="0">
                <a:latin typeface="Calibri"/>
                <a:cs typeface="Calibri"/>
              </a:rPr>
              <a:t>).</a:t>
            </a: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7" name="Γράφημα 6">
            <a:extLst>
              <a:ext uri="{FF2B5EF4-FFF2-40B4-BE49-F238E27FC236}">
                <a16:creationId xmlns:a16="http://schemas.microsoft.com/office/drawing/2014/main" id="{0D3930DB-1F64-4719-9AEF-89431EAB53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974900"/>
              </p:ext>
            </p:extLst>
          </p:nvPr>
        </p:nvGraphicFramePr>
        <p:xfrm>
          <a:off x="2416628" y="1774372"/>
          <a:ext cx="7358743" cy="4985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95943" y="937168"/>
            <a:ext cx="11832771" cy="1470659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54965" indent="-342900" algn="just">
              <a:lnSpc>
                <a:spcPct val="100000"/>
              </a:lnSpc>
              <a:spcBef>
                <a:spcPts val="365"/>
              </a:spcBef>
              <a:buFont typeface="Wingdings" panose="05000000000000000000" pitchFamily="2" charset="2"/>
              <a:buChar char="§"/>
              <a:tabLst>
                <a:tab pos="278765" algn="l"/>
              </a:tabLst>
            </a:pPr>
            <a:r>
              <a:rPr sz="2200" spc="-10" dirty="0">
                <a:latin typeface="Calibri"/>
                <a:cs typeface="Calibri"/>
              </a:rPr>
              <a:t>Υπολογίζω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τη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σχετική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συχνότητα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b="1" i="1" spc="-20" dirty="0">
                <a:latin typeface="Calibri"/>
                <a:cs typeface="Calibri"/>
              </a:rPr>
              <a:t>(rf)</a:t>
            </a:r>
            <a:r>
              <a:rPr lang="el-GR" sz="2200" b="1" i="1" spc="-20" dirty="0">
                <a:latin typeface="Calibri"/>
                <a:cs typeface="Calibri"/>
              </a:rPr>
              <a:t> </a:t>
            </a:r>
            <a:r>
              <a:rPr sz="2200" dirty="0" err="1">
                <a:latin typeface="Calibri"/>
                <a:cs typeface="Calibri"/>
              </a:rPr>
              <a:t>κάθε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κατηγορίας.</a:t>
            </a:r>
            <a:endParaRPr sz="2200" dirty="0">
              <a:latin typeface="Calibri"/>
              <a:cs typeface="Calibri"/>
            </a:endParaRPr>
          </a:p>
          <a:p>
            <a:pPr marL="354965" marR="327025" indent="-342900" algn="just">
              <a:lnSpc>
                <a:spcPct val="110000"/>
              </a:lnSpc>
              <a:spcBef>
                <a:spcPts val="1395"/>
              </a:spcBef>
              <a:buFont typeface="Wingdings" panose="05000000000000000000" pitchFamily="2" charset="2"/>
              <a:buChar char="§"/>
              <a:tabLst>
                <a:tab pos="278765" algn="l"/>
              </a:tabLst>
            </a:pPr>
            <a:r>
              <a:rPr sz="2200" spc="-85" dirty="0">
                <a:latin typeface="Calibri"/>
                <a:cs typeface="Calibri"/>
              </a:rPr>
              <a:t>Το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τμήμα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κύκλου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που </a:t>
            </a:r>
            <a:r>
              <a:rPr sz="2200" dirty="0">
                <a:latin typeface="Calibri"/>
                <a:cs typeface="Calibri"/>
              </a:rPr>
              <a:t>αντιστοιχεί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μια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κατηγορία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έχει </a:t>
            </a:r>
            <a:r>
              <a:rPr sz="2200" dirty="0">
                <a:latin typeface="Calibri"/>
                <a:cs typeface="Calibri"/>
              </a:rPr>
              <a:t>άνοιγμα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γωνίας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ίσο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b="1" i="1" dirty="0">
                <a:latin typeface="Calibri"/>
                <a:cs typeface="Calibri"/>
              </a:rPr>
              <a:t>rf</a:t>
            </a:r>
            <a:r>
              <a:rPr sz="2200" b="1" i="1" spc="-2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mbria Math"/>
                <a:cs typeface="Cambria Math"/>
              </a:rPr>
              <a:t>×</a:t>
            </a:r>
            <a:r>
              <a:rPr sz="2000" spc="40" dirty="0">
                <a:solidFill>
                  <a:srgbClr val="404040"/>
                </a:solidFill>
                <a:latin typeface="Cambria Math"/>
                <a:cs typeface="Cambria Math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3,6 </a:t>
            </a:r>
            <a:r>
              <a:rPr sz="2200" spc="-10" dirty="0">
                <a:latin typeface="Calibri"/>
                <a:cs typeface="Calibri"/>
              </a:rPr>
              <a:t>μοίρες.</a:t>
            </a:r>
            <a:endParaRPr sz="2200" dirty="0">
              <a:latin typeface="Calibri"/>
              <a:cs typeface="Calibri"/>
            </a:endParaRPr>
          </a:p>
          <a:p>
            <a:pPr marL="12700" marR="165100" algn="just">
              <a:lnSpc>
                <a:spcPct val="110000"/>
              </a:lnSpc>
              <a:spcBef>
                <a:spcPts val="1395"/>
              </a:spcBef>
            </a:pPr>
            <a:r>
              <a:rPr sz="2200" dirty="0">
                <a:latin typeface="Calibri"/>
                <a:cs typeface="Calibri"/>
              </a:rPr>
              <a:t>Π.χ.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τμήμα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που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αντιστοιχεί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στην </a:t>
            </a:r>
            <a:r>
              <a:rPr sz="2200" spc="-10" dirty="0">
                <a:latin typeface="Calibri"/>
                <a:cs typeface="Calibri"/>
              </a:rPr>
              <a:t>κατηγορία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«πρόσκρουση»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έχει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γωνία </a:t>
            </a:r>
            <a:r>
              <a:rPr sz="2200" dirty="0">
                <a:latin typeface="Calibri"/>
                <a:cs typeface="Calibri"/>
              </a:rPr>
              <a:t>ίση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9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mbria Math"/>
                <a:cs typeface="Cambria Math"/>
              </a:rPr>
              <a:t>×</a:t>
            </a:r>
            <a:r>
              <a:rPr sz="2000" spc="5" dirty="0">
                <a:solidFill>
                  <a:srgbClr val="404040"/>
                </a:solidFill>
                <a:latin typeface="Cambria Math"/>
                <a:cs typeface="Cambria Math"/>
              </a:rPr>
              <a:t> </a:t>
            </a:r>
            <a:r>
              <a:rPr sz="2200" b="1" dirty="0">
                <a:latin typeface="Calibri"/>
                <a:cs typeface="Calibri"/>
              </a:rPr>
              <a:t>3,6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=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32,4°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076612" y="213050"/>
            <a:ext cx="6038775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Δημιουργία Κυκλικού Διαγράμματος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graphicFrame>
        <p:nvGraphicFramePr>
          <p:cNvPr id="8" name="Γράφημα 7">
            <a:extLst>
              <a:ext uri="{FF2B5EF4-FFF2-40B4-BE49-F238E27FC236}">
                <a16:creationId xmlns:a16="http://schemas.microsoft.com/office/drawing/2014/main" id="{93588892-16F0-46FD-B523-CD31D253EE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5431441"/>
              </p:ext>
            </p:extLst>
          </p:nvPr>
        </p:nvGraphicFramePr>
        <p:xfrm>
          <a:off x="2819399" y="2623457"/>
          <a:ext cx="6295987" cy="412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1238" y="378264"/>
            <a:ext cx="11417361" cy="8043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  <a:spcBef>
                <a:spcPts val="95"/>
              </a:spcBef>
            </a:pPr>
            <a:r>
              <a:rPr sz="2400" b="0" dirty="0">
                <a:latin typeface="Calibri"/>
                <a:cs typeface="Calibri"/>
              </a:rPr>
              <a:t>Στο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διπλανό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spc="-20" dirty="0">
                <a:latin typeface="Calibri"/>
                <a:cs typeface="Calibri"/>
              </a:rPr>
              <a:t>κυκλικό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διάγραμμα παρουσιάζεται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το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είδος</a:t>
            </a:r>
            <a:r>
              <a:rPr sz="2400" b="0" spc="-3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μουσικής</a:t>
            </a:r>
            <a:r>
              <a:rPr sz="2400" b="0" spc="10" dirty="0">
                <a:latin typeface="Calibri"/>
                <a:cs typeface="Calibri"/>
              </a:rPr>
              <a:t> </a:t>
            </a:r>
            <a:r>
              <a:rPr sz="2400" b="0" spc="-25" dirty="0">
                <a:latin typeface="Calibri"/>
                <a:cs typeface="Calibri"/>
              </a:rPr>
              <a:t>που </a:t>
            </a:r>
            <a:r>
              <a:rPr sz="2400" b="0" dirty="0">
                <a:latin typeface="Calibri"/>
                <a:cs typeface="Calibri"/>
              </a:rPr>
              <a:t>προτιμούν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οι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μαθητές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ενός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σχολείου.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8427" y="1182191"/>
            <a:ext cx="10568161" cy="834011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469265" indent="-456565" algn="just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Τι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ποσοστό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μα</a:t>
            </a:r>
            <a:r>
              <a:rPr sz="2400" dirty="0" err="1">
                <a:latin typeface="Calibri"/>
                <a:cs typeface="Calibri"/>
              </a:rPr>
              <a:t>θητών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</a:t>
            </a:r>
            <a:r>
              <a:rPr sz="2400" spc="-10" dirty="0" err="1">
                <a:latin typeface="Calibri"/>
                <a:cs typeface="Calibri"/>
              </a:rPr>
              <a:t>ροτιμούν</a:t>
            </a:r>
            <a:r>
              <a:rPr lang="el-GR" sz="2400" spc="-10" dirty="0">
                <a:latin typeface="Calibri"/>
                <a:cs typeface="Calibri"/>
              </a:rPr>
              <a:t> </a:t>
            </a:r>
            <a:r>
              <a:rPr lang="en-US" sz="2400" spc="-10" dirty="0">
                <a:latin typeface="Calibri"/>
                <a:cs typeface="Calibri"/>
              </a:rPr>
              <a:t>trap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μουσική;</a:t>
            </a:r>
            <a:endParaRPr sz="2400" dirty="0">
              <a:latin typeface="Calibri"/>
              <a:cs typeface="Calibri"/>
            </a:endParaRPr>
          </a:p>
          <a:p>
            <a:pPr marL="469265" marR="5080" indent="-456565" algn="just">
              <a:lnSpc>
                <a:spcPts val="3170"/>
              </a:lnSpc>
              <a:spcBef>
                <a:spcPts val="155"/>
              </a:spcBef>
              <a:buAutoNum type="arabicPeriod" startAt="2"/>
              <a:tabLst>
                <a:tab pos="469265" algn="l"/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Τι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ποσοστό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μαθητών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</a:t>
            </a:r>
            <a:r>
              <a:rPr sz="2400" spc="-10" dirty="0" err="1">
                <a:latin typeface="Calibri"/>
                <a:cs typeface="Calibri"/>
              </a:rPr>
              <a:t>ροτιμούν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lang="el-GR" sz="2400" spc="-10" dirty="0">
                <a:latin typeface="Calibri"/>
                <a:cs typeface="Calibri"/>
              </a:rPr>
              <a:t>ροκ μουσική</a:t>
            </a:r>
            <a:r>
              <a:rPr sz="2400" spc="-10" dirty="0">
                <a:latin typeface="Calibri"/>
                <a:cs typeface="Calibri"/>
              </a:rPr>
              <a:t>;</a:t>
            </a:r>
            <a:r>
              <a:rPr lang="el-GR" sz="2400" spc="-10" dirty="0">
                <a:latin typeface="Calibri"/>
                <a:cs typeface="Calibri"/>
              </a:rPr>
              <a:t>  </a:t>
            </a:r>
            <a:r>
              <a:rPr sz="2200" b="1" dirty="0" err="1">
                <a:latin typeface="Calibri"/>
                <a:cs typeface="Calibri"/>
              </a:rPr>
              <a:t>άνοιγμ</a:t>
            </a:r>
            <a:r>
              <a:rPr sz="2200" b="1" dirty="0">
                <a:latin typeface="Calibri"/>
                <a:cs typeface="Calibri"/>
              </a:rPr>
              <a:t>α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γωνίας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=</a:t>
            </a:r>
            <a:r>
              <a:rPr sz="2200" b="1" spc="-30" dirty="0">
                <a:latin typeface="Calibri"/>
                <a:cs typeface="Calibri"/>
              </a:rPr>
              <a:t> </a:t>
            </a:r>
            <a:r>
              <a:rPr sz="2200" b="1" i="1" dirty="0">
                <a:latin typeface="Calibri"/>
                <a:cs typeface="Calibri"/>
              </a:rPr>
              <a:t>rf </a:t>
            </a:r>
            <a:r>
              <a:rPr sz="1800" dirty="0">
                <a:latin typeface="Cambria Math"/>
                <a:cs typeface="Cambria Math"/>
              </a:rPr>
              <a:t>×</a:t>
            </a:r>
            <a:r>
              <a:rPr sz="1800" spc="90" dirty="0">
                <a:latin typeface="Cambria Math"/>
                <a:cs typeface="Cambria Math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3,6</a:t>
            </a:r>
            <a:endParaRPr sz="2200" dirty="0">
              <a:latin typeface="Calibri"/>
              <a:cs typeface="Calibri"/>
            </a:endParaRPr>
          </a:p>
        </p:txBody>
      </p:sp>
      <p:graphicFrame>
        <p:nvGraphicFramePr>
          <p:cNvPr id="11" name="Γράφημα 10">
            <a:extLst>
              <a:ext uri="{FF2B5EF4-FFF2-40B4-BE49-F238E27FC236}">
                <a16:creationId xmlns:a16="http://schemas.microsoft.com/office/drawing/2014/main" id="{99513DE0-3E63-4137-80A6-DAA1AF1FBB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6312256"/>
              </p:ext>
            </p:extLst>
          </p:nvPr>
        </p:nvGraphicFramePr>
        <p:xfrm>
          <a:off x="2548217" y="2644127"/>
          <a:ext cx="7095565" cy="4213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5956" y="183684"/>
            <a:ext cx="6800088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 err="1">
                <a:solidFill>
                  <a:srgbClr val="5FCAEE"/>
                </a:solidFill>
                <a:latin typeface="Trebuchet MS"/>
              </a:rPr>
              <a:t>Ραβδογράμματα</a:t>
            </a: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 (Ακιδωτά Διαγράμματα</a:t>
            </a:r>
            <a:r>
              <a:rPr sz="2700" b="1" spc="-25" dirty="0">
                <a:solidFill>
                  <a:srgbClr val="5FCAEE"/>
                </a:solidFill>
                <a:latin typeface="Trebuchet MS"/>
              </a:rPr>
              <a:t>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6528" y="830205"/>
            <a:ext cx="11698943" cy="76097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  <a:spcBef>
                <a:spcPts val="90"/>
              </a:spcBef>
            </a:pPr>
            <a:r>
              <a:rPr sz="2200" b="1" dirty="0">
                <a:latin typeface="Calibri"/>
                <a:cs typeface="Calibri"/>
              </a:rPr>
              <a:t>Ραβδόγραμμα:</a:t>
            </a:r>
            <a:r>
              <a:rPr sz="2200" b="1" spc="-11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διάγραμμα </a:t>
            </a:r>
            <a:r>
              <a:rPr sz="2200" dirty="0">
                <a:latin typeface="Calibri"/>
                <a:cs typeface="Calibri"/>
              </a:rPr>
              <a:t>που</a:t>
            </a:r>
            <a:r>
              <a:rPr sz="2200" spc="4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παρουσιάζει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τις </a:t>
            </a:r>
            <a:r>
              <a:rPr sz="2200" dirty="0">
                <a:latin typeface="Calibri"/>
                <a:cs typeface="Calibri"/>
              </a:rPr>
              <a:t>(απόλυτες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ή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σχετικές)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dirty="0" err="1">
                <a:latin typeface="Calibri"/>
                <a:cs typeface="Calibri"/>
              </a:rPr>
              <a:t>συχνότητες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20" dirty="0" err="1">
                <a:latin typeface="Calibri"/>
                <a:cs typeface="Calibri"/>
              </a:rPr>
              <a:t>μι</a:t>
            </a:r>
            <a:r>
              <a:rPr sz="2200" spc="-20" dirty="0">
                <a:latin typeface="Calibri"/>
                <a:cs typeface="Calibri"/>
              </a:rPr>
              <a:t>ας</a:t>
            </a:r>
            <a:r>
              <a:rPr lang="el-GR"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</a:t>
            </a:r>
            <a:r>
              <a:rPr sz="2200" spc="-10" dirty="0" err="1">
                <a:latin typeface="Calibri"/>
                <a:cs typeface="Calibri"/>
              </a:rPr>
              <a:t>τηγορικής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ή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 err="1">
                <a:latin typeface="Calibri"/>
                <a:cs typeface="Calibri"/>
              </a:rPr>
              <a:t>ιερ</a:t>
            </a:r>
            <a:r>
              <a:rPr sz="2200" spc="-10" dirty="0">
                <a:latin typeface="Calibri"/>
                <a:cs typeface="Calibri"/>
              </a:rPr>
              <a:t>αρχικής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spc="-10" dirty="0" err="1">
                <a:latin typeface="Calibri"/>
                <a:cs typeface="Calibri"/>
              </a:rPr>
              <a:t>μετ</a:t>
            </a:r>
            <a:r>
              <a:rPr sz="2200" spc="-10" dirty="0">
                <a:latin typeface="Calibri"/>
                <a:cs typeface="Calibri"/>
              </a:rPr>
              <a:t>αβλητής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 </a:t>
            </a:r>
            <a:r>
              <a:rPr sz="2200" spc="-10" dirty="0">
                <a:latin typeface="Calibri"/>
                <a:cs typeface="Calibri"/>
              </a:rPr>
              <a:t>ράβδους.</a:t>
            </a:r>
            <a:endParaRPr sz="2200" dirty="0">
              <a:latin typeface="Calibri"/>
              <a:cs typeface="Calibri"/>
            </a:endParaRPr>
          </a:p>
        </p:txBody>
      </p:sp>
      <p:graphicFrame>
        <p:nvGraphicFramePr>
          <p:cNvPr id="9" name="Γράφημα 8">
            <a:extLst>
              <a:ext uri="{FF2B5EF4-FFF2-40B4-BE49-F238E27FC236}">
                <a16:creationId xmlns:a16="http://schemas.microsoft.com/office/drawing/2014/main" id="{7BA91A92-E659-4E46-B3FA-DE0123312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4015224"/>
              </p:ext>
            </p:extLst>
          </p:nvPr>
        </p:nvGraphicFramePr>
        <p:xfrm>
          <a:off x="1687285" y="1808741"/>
          <a:ext cx="9329057" cy="5049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>
            <a:extLst>
              <a:ext uri="{FF2B5EF4-FFF2-40B4-BE49-F238E27FC236}">
                <a16:creationId xmlns:a16="http://schemas.microsoft.com/office/drawing/2014/main" id="{16318C32-1E8F-4293-BEF9-6B5559E9BCCA}"/>
              </a:ext>
            </a:extLst>
          </p:cNvPr>
          <p:cNvSpPr txBox="1">
            <a:spLocks/>
          </p:cNvSpPr>
          <p:nvPr/>
        </p:nvSpPr>
        <p:spPr>
          <a:xfrm>
            <a:off x="2695956" y="183684"/>
            <a:ext cx="6800088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 err="1">
                <a:solidFill>
                  <a:srgbClr val="5FCAEE"/>
                </a:solidFill>
                <a:latin typeface="Trebuchet MS"/>
              </a:rPr>
              <a:t>Ραβδόγραμμα</a:t>
            </a: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 με εμφάνιση συχνότητας</a:t>
            </a:r>
          </a:p>
        </p:txBody>
      </p:sp>
      <p:graphicFrame>
        <p:nvGraphicFramePr>
          <p:cNvPr id="24" name="Γράφημα 23">
            <a:extLst>
              <a:ext uri="{FF2B5EF4-FFF2-40B4-BE49-F238E27FC236}">
                <a16:creationId xmlns:a16="http://schemas.microsoft.com/office/drawing/2014/main" id="{6C54CFFA-1022-4B09-9375-DB3392FBCA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5187887"/>
              </p:ext>
            </p:extLst>
          </p:nvPr>
        </p:nvGraphicFramePr>
        <p:xfrm>
          <a:off x="1431471" y="1251857"/>
          <a:ext cx="9329058" cy="5422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0841" y="167967"/>
            <a:ext cx="4110318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</a:rPr>
              <a:t>Κανόνες κατασκευής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3423" y="1806448"/>
            <a:ext cx="11645153" cy="3719929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65760" indent="-353695" algn="just">
              <a:lnSpc>
                <a:spcPct val="100000"/>
              </a:lnSpc>
              <a:spcBef>
                <a:spcPts val="870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spc="-90" dirty="0">
                <a:latin typeface="Calibri"/>
                <a:cs typeface="Calibri"/>
              </a:rPr>
              <a:t>Το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ύψος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των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ράβδων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αναπαριστά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συχνότητα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μιας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κατηγορίας.</a:t>
            </a:r>
            <a:endParaRPr sz="2400" dirty="0">
              <a:latin typeface="Calibri"/>
              <a:cs typeface="Calibri"/>
            </a:endParaRPr>
          </a:p>
          <a:p>
            <a:pPr marL="365760" indent="-353695" algn="just">
              <a:lnSpc>
                <a:spcPct val="100000"/>
              </a:lnSpc>
              <a:spcBef>
                <a:spcPts val="770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Κάθε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ράβδος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φέρει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τίτλο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της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κατηγορίας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που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αναπαριστά.</a:t>
            </a:r>
            <a:endParaRPr sz="2400" dirty="0">
              <a:latin typeface="Calibri"/>
              <a:cs typeface="Calibri"/>
            </a:endParaRPr>
          </a:p>
          <a:p>
            <a:pPr marL="365760" indent="-353695" algn="just">
              <a:lnSpc>
                <a:spcPct val="100000"/>
              </a:lnSpc>
              <a:spcBef>
                <a:spcPts val="790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Αποφεύγουμε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μεγάλο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πλήθος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ράβδων.</a:t>
            </a:r>
            <a:endParaRPr sz="2400" dirty="0">
              <a:latin typeface="Calibri"/>
              <a:cs typeface="Calibri"/>
            </a:endParaRPr>
          </a:p>
          <a:p>
            <a:pPr marL="365760" marR="888365" indent="-353695" algn="just">
              <a:lnSpc>
                <a:spcPct val="120100"/>
              </a:lnSpc>
              <a:spcBef>
                <a:spcPts val="190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Ο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κάθετος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άξονας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μπορεί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αναπαριστά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είτε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απόλυτες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είτε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σχετικές συχνότητες.</a:t>
            </a:r>
            <a:endParaRPr sz="2400" dirty="0">
              <a:latin typeface="Calibri"/>
              <a:cs typeface="Calibri"/>
            </a:endParaRPr>
          </a:p>
          <a:p>
            <a:pPr marL="365760" indent="-353695" algn="just">
              <a:lnSpc>
                <a:spcPct val="100000"/>
              </a:lnSpc>
              <a:spcBef>
                <a:spcPts val="770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Κάθε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ράβδος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μπορεί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έχει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διαφορετικό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χρώμα.</a:t>
            </a:r>
            <a:endParaRPr sz="2400" dirty="0">
              <a:latin typeface="Calibri"/>
              <a:cs typeface="Calibri"/>
            </a:endParaRPr>
          </a:p>
          <a:p>
            <a:pPr marL="365760" indent="-353695" algn="just">
              <a:lnSpc>
                <a:spcPct val="100000"/>
              </a:lnSpc>
              <a:spcBef>
                <a:spcPts val="795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Υπάρχουν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κενά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μεταξύ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των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ράβδων!!</a:t>
            </a:r>
            <a:endParaRPr sz="2400" dirty="0">
              <a:latin typeface="Calibri"/>
              <a:cs typeface="Calibri"/>
            </a:endParaRPr>
          </a:p>
          <a:p>
            <a:pPr marL="365760" marR="5080" indent="-353695" algn="just">
              <a:lnSpc>
                <a:spcPct val="120000"/>
              </a:lnSpc>
              <a:spcBef>
                <a:spcPts val="195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Οι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κατηγορίες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που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αναπαριστούν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οι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ράβδοι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σχηματίζουν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απαραίτητα </a:t>
            </a:r>
            <a:r>
              <a:rPr sz="2400" dirty="0">
                <a:latin typeface="Calibri"/>
                <a:cs typeface="Calibri"/>
              </a:rPr>
              <a:t>αλληλουχία.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Μπορούμε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αλλάξουμε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σειρά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με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την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οποία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εμφανίζονται.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983271" y="167113"/>
            <a:ext cx="2225457" cy="42832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Παράδειγμα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9624" y="1404874"/>
            <a:ext cx="11609294" cy="155042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90"/>
              </a:spcBef>
            </a:pPr>
            <a:r>
              <a:rPr sz="2000" b="1" i="1" dirty="0">
                <a:latin typeface="Calibri"/>
                <a:cs typeface="Calibri"/>
              </a:rPr>
              <a:t>Ένας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ερευνητής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lang="el-GR" sz="2000" b="1" i="1" dirty="0">
                <a:latin typeface="Calibri"/>
                <a:cs typeface="Calibri"/>
              </a:rPr>
              <a:t>πρόκειται</a:t>
            </a:r>
            <a:r>
              <a:rPr sz="2000" b="1" i="1" spc="1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να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 err="1">
                <a:latin typeface="Calibri"/>
                <a:cs typeface="Calibri"/>
              </a:rPr>
              <a:t>μελετήσει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dirty="0" err="1">
                <a:latin typeface="Calibri"/>
                <a:cs typeface="Calibri"/>
              </a:rPr>
              <a:t>τη</a:t>
            </a:r>
            <a:r>
              <a:rPr lang="el-GR" sz="2000" b="1" i="1" dirty="0">
                <a:latin typeface="Calibri"/>
                <a:cs typeface="Calibri"/>
              </a:rPr>
              <a:t>ν σχέση επάγγελμα και </a:t>
            </a:r>
            <a:r>
              <a:rPr sz="2000" b="1" i="1" spc="-10" dirty="0" err="1">
                <a:latin typeface="Calibri"/>
                <a:cs typeface="Calibri"/>
              </a:rPr>
              <a:t>ικ</a:t>
            </a:r>
            <a:r>
              <a:rPr sz="2000" b="1" i="1" spc="-10" dirty="0">
                <a:latin typeface="Calibri"/>
                <a:cs typeface="Calibri"/>
              </a:rPr>
              <a:t>ανοποίηση </a:t>
            </a:r>
            <a:r>
              <a:rPr sz="2000" b="1" i="1" dirty="0">
                <a:latin typeface="Calibri"/>
                <a:cs typeface="Calibri"/>
              </a:rPr>
              <a:t>από</a:t>
            </a:r>
            <a:r>
              <a:rPr sz="2000" b="1" i="1" spc="-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την</a:t>
            </a:r>
            <a:r>
              <a:rPr sz="2000" b="1" i="1" spc="-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εργασία.</a:t>
            </a:r>
            <a:r>
              <a:rPr sz="2000" b="1" i="1" spc="-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Μετρώντας</a:t>
            </a:r>
            <a:r>
              <a:rPr sz="2000" b="1" i="1" spc="-5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τη</a:t>
            </a:r>
            <a:r>
              <a:rPr sz="2000" b="1" i="1" spc="-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μεταβλητή</a:t>
            </a:r>
            <a:r>
              <a:rPr sz="2000" b="1" i="1" spc="-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«επάγγελμα»</a:t>
            </a:r>
            <a:r>
              <a:rPr sz="2000" b="1" i="1" spc="-4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διέκρινε</a:t>
            </a:r>
            <a:r>
              <a:rPr sz="2000" b="1" i="1" spc="-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10</a:t>
            </a:r>
            <a:r>
              <a:rPr sz="2000" b="1" i="1" spc="-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διαφορετικά</a:t>
            </a:r>
            <a:r>
              <a:rPr sz="2000" b="1" i="1" spc="-50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επαγγέλματα. </a:t>
            </a:r>
            <a:r>
              <a:rPr sz="2000" b="1" i="1" dirty="0">
                <a:latin typeface="Calibri"/>
                <a:cs typeface="Calibri"/>
              </a:rPr>
              <a:t>Για</a:t>
            </a:r>
            <a:r>
              <a:rPr sz="2000" b="1" i="1" spc="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να</a:t>
            </a:r>
            <a:r>
              <a:rPr sz="2000" b="1" i="1" spc="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αποδώσει</a:t>
            </a:r>
            <a:r>
              <a:rPr sz="2000" b="1" i="1" spc="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γραφικά</a:t>
            </a:r>
            <a:r>
              <a:rPr sz="2000" b="1" i="1" spc="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τα</a:t>
            </a:r>
            <a:r>
              <a:rPr sz="2000" b="1" i="1" spc="1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δεδομένα</a:t>
            </a:r>
            <a:r>
              <a:rPr sz="2000" b="1" i="1" spc="3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που</a:t>
            </a:r>
            <a:r>
              <a:rPr sz="2000" b="1" i="1" spc="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συγκέντρωσε</a:t>
            </a:r>
            <a:r>
              <a:rPr sz="2000" b="1" i="1" spc="2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από</a:t>
            </a:r>
            <a:r>
              <a:rPr sz="2000" b="1" i="1" spc="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5</a:t>
            </a:r>
            <a:r>
              <a:rPr lang="en-US" sz="2000" b="1" i="1" dirty="0">
                <a:latin typeface="Calibri"/>
                <a:cs typeface="Calibri"/>
              </a:rPr>
              <a:t>20</a:t>
            </a:r>
            <a:r>
              <a:rPr sz="2000" b="1" i="1" spc="1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άτομα</a:t>
            </a:r>
            <a:r>
              <a:rPr sz="2000" b="1" i="1" spc="3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που</a:t>
            </a:r>
            <a:r>
              <a:rPr sz="2000" b="1" i="1" spc="1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συμμετείχαν</a:t>
            </a:r>
            <a:r>
              <a:rPr sz="2000" b="1" i="1" spc="20" dirty="0">
                <a:latin typeface="Calibri"/>
                <a:cs typeface="Calibri"/>
              </a:rPr>
              <a:t> </a:t>
            </a:r>
            <a:r>
              <a:rPr sz="2000" b="1" i="1" spc="-20" dirty="0">
                <a:latin typeface="Calibri"/>
                <a:cs typeface="Calibri"/>
              </a:rPr>
              <a:t>στην </a:t>
            </a:r>
            <a:r>
              <a:rPr sz="2000" b="1" i="1" dirty="0">
                <a:latin typeface="Calibri"/>
                <a:cs typeface="Calibri"/>
              </a:rPr>
              <a:t>έρευνα,</a:t>
            </a:r>
            <a:r>
              <a:rPr sz="2000" b="1" i="1" spc="14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αποφάσισε</a:t>
            </a:r>
            <a:r>
              <a:rPr sz="2000" b="1" i="1" spc="15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να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χρησιμοποιήσει</a:t>
            </a:r>
            <a:r>
              <a:rPr sz="2000" b="1" i="1" spc="15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το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κυκλικό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διάγραμμα.</a:t>
            </a:r>
            <a:r>
              <a:rPr sz="2000" b="1" i="1" spc="15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Πιστεύετε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ότι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αυτός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είναι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ο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spc="-25" dirty="0">
                <a:latin typeface="Calibri"/>
                <a:cs typeface="Calibri"/>
              </a:rPr>
              <a:t>πιο </a:t>
            </a:r>
            <a:r>
              <a:rPr sz="2000" b="1" i="1" spc="-10" dirty="0">
                <a:latin typeface="Calibri"/>
                <a:cs typeface="Calibri"/>
              </a:rPr>
              <a:t>ενδεδειγμένος</a:t>
            </a:r>
            <a:r>
              <a:rPr sz="2000" b="1" i="1" spc="-4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τρόπος</a:t>
            </a:r>
            <a:r>
              <a:rPr sz="2000" b="1" i="1" spc="-45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παρουσίασης</a:t>
            </a:r>
            <a:r>
              <a:rPr sz="2000" b="1" i="1" spc="-2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των</a:t>
            </a:r>
            <a:r>
              <a:rPr sz="2000" b="1" i="1" spc="-80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συγκεκριμένων</a:t>
            </a:r>
            <a:r>
              <a:rPr sz="2000" b="1" i="1" spc="-55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δεδομένων</a:t>
            </a:r>
            <a:r>
              <a:rPr sz="2000" b="1" i="1" spc="-4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και</a:t>
            </a:r>
            <a:r>
              <a:rPr sz="2000" b="1" i="1" spc="-45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γιατί;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4AF478-CBFA-48DF-8704-A40719ECB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957" y="21772"/>
            <a:ext cx="8850085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3600" b="1" spc="-25" dirty="0">
                <a:solidFill>
                  <a:srgbClr val="5FCAEE"/>
                </a:solidFill>
                <a:latin typeface="Trebuchet MS"/>
              </a:rPr>
              <a:t>Αναπαράσταση αποτελεσμάτων με πίτα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3689F948-7BD4-4ED4-99AF-8BDBBB4346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747115"/>
              </p:ext>
            </p:extLst>
          </p:nvPr>
        </p:nvGraphicFramePr>
        <p:xfrm>
          <a:off x="838200" y="654550"/>
          <a:ext cx="10515600" cy="6116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592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58F8BE6D-08E7-4608-BFBE-F0D0ABA96E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281737"/>
              </p:ext>
            </p:extLst>
          </p:nvPr>
        </p:nvGraphicFramePr>
        <p:xfrm>
          <a:off x="838200" y="904692"/>
          <a:ext cx="10515600" cy="5834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Τίτλος 1">
            <a:extLst>
              <a:ext uri="{FF2B5EF4-FFF2-40B4-BE49-F238E27FC236}">
                <a16:creationId xmlns:a16="http://schemas.microsoft.com/office/drawing/2014/main" id="{D1AB42C4-5F14-4DDB-8518-6A40C7859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66"/>
            <a:ext cx="10515600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3600" b="1" spc="-25" dirty="0">
                <a:solidFill>
                  <a:srgbClr val="5FCAEE"/>
                </a:solidFill>
                <a:latin typeface="Trebuchet MS"/>
              </a:rPr>
              <a:t>Αναπαράσταση αποτελεσμάτων με </a:t>
            </a:r>
            <a:r>
              <a:rPr lang="el-GR" sz="3600" b="1" spc="-25" dirty="0" err="1">
                <a:solidFill>
                  <a:srgbClr val="5FCAEE"/>
                </a:solidFill>
                <a:latin typeface="Trebuchet MS"/>
              </a:rPr>
              <a:t>ραβδόγραμμα</a:t>
            </a:r>
            <a:endParaRPr lang="el-GR" sz="3600" b="1" spc="-25" dirty="0">
              <a:solidFill>
                <a:srgbClr val="5FCAEE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81705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30860A4C-79C2-43BB-AF2D-B39B29B27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8259" y="179398"/>
            <a:ext cx="12380259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3600" b="1" spc="-25" dirty="0">
                <a:solidFill>
                  <a:srgbClr val="5FCAEE"/>
                </a:solidFill>
                <a:latin typeface="Trebuchet MS"/>
              </a:rPr>
              <a:t>Ποιο διάγραμμα απεικόνισε καλύτερα τα αποτελέσματα;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90CDDC-B366-4E00-B31A-2A639DFBFF76}"/>
              </a:ext>
            </a:extLst>
          </p:cNvPr>
          <p:cNvSpPr txBox="1"/>
          <p:nvPr/>
        </p:nvSpPr>
        <p:spPr>
          <a:xfrm>
            <a:off x="412376" y="2160494"/>
            <a:ext cx="111789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3200" dirty="0"/>
              <a:t>Ποιο παρείχε μεγαλύτερη λεπτομέρεια;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3200" dirty="0"/>
              <a:t>Ποιο διάγραμμα μπορεί να βοηθήσει κάποιον να μελετήσει πιο εύκολα τα αποτελέσματα;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3200" dirty="0"/>
              <a:t>Μήπως υπάρχει κάποιο άλλο είδος διαγράμματος που μπορεί να αποδώσει καλύτερα τα αποτελέσματα;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51297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2801" y="1886742"/>
            <a:ext cx="10985105" cy="2719271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sz="3600" dirty="0">
                <a:latin typeface="Calibri"/>
                <a:cs typeface="Calibri"/>
              </a:rPr>
              <a:t>Πίνακες</a:t>
            </a:r>
            <a:r>
              <a:rPr sz="3600" spc="-15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συχνοτήτων</a:t>
            </a:r>
            <a:endParaRPr sz="3600" dirty="0">
              <a:latin typeface="Calibri"/>
              <a:cs typeface="Calibri"/>
            </a:endParaRPr>
          </a:p>
          <a:p>
            <a:pPr marL="583566" indent="-571500" algn="just">
              <a:lnSpc>
                <a:spcPct val="100000"/>
              </a:lnSpc>
              <a:spcBef>
                <a:spcPts val="1035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sz="3600" dirty="0">
                <a:latin typeface="Calibri"/>
                <a:cs typeface="Calibri"/>
              </a:rPr>
              <a:t>Κυκλικά</a:t>
            </a:r>
            <a:r>
              <a:rPr sz="3600" spc="-2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διαγράμματα</a:t>
            </a:r>
            <a:endParaRPr sz="3600" dirty="0">
              <a:latin typeface="Calibri"/>
              <a:cs typeface="Calibri"/>
            </a:endParaRPr>
          </a:p>
          <a:p>
            <a:pPr marL="583566" indent="-571500" algn="just">
              <a:lnSpc>
                <a:spcPct val="100000"/>
              </a:lnSpc>
              <a:spcBef>
                <a:spcPts val="1035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sz="3600" dirty="0">
                <a:latin typeface="Calibri"/>
                <a:cs typeface="Calibri"/>
              </a:rPr>
              <a:t>Κατασκευή</a:t>
            </a:r>
            <a:r>
              <a:rPr sz="3600" spc="-17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κυκλικού</a:t>
            </a:r>
            <a:r>
              <a:rPr sz="3600" spc="-15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διαγράμματος</a:t>
            </a:r>
            <a:endParaRPr sz="3600" dirty="0">
              <a:latin typeface="Calibri"/>
              <a:cs typeface="Calibri"/>
            </a:endParaRPr>
          </a:p>
          <a:p>
            <a:pPr marL="583566" marR="2433955" indent="-571500" algn="just">
              <a:lnSpc>
                <a:spcPct val="110000"/>
              </a:lnSpc>
              <a:spcBef>
                <a:spcPts val="605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 err="1">
                <a:latin typeface="Calibri"/>
                <a:cs typeface="Calibri"/>
              </a:rPr>
              <a:t>Ρ</a:t>
            </a:r>
            <a:r>
              <a:rPr lang="el-GR" sz="3600" spc="-10" dirty="0" err="1">
                <a:latin typeface="Calibri"/>
                <a:cs typeface="Calibri"/>
              </a:rPr>
              <a:t>αβδογράμματα</a:t>
            </a:r>
            <a:r>
              <a:rPr lang="el-GR" sz="3600" spc="-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(</a:t>
            </a:r>
            <a:r>
              <a:rPr lang="el-GR" sz="3600" dirty="0">
                <a:latin typeface="Calibri"/>
                <a:cs typeface="Calibri"/>
              </a:rPr>
              <a:t>Ακιδωτά</a:t>
            </a:r>
            <a:r>
              <a:rPr lang="el-GR" sz="3600" spc="-90" dirty="0">
                <a:latin typeface="Calibri"/>
                <a:cs typeface="Calibri"/>
              </a:rPr>
              <a:t> </a:t>
            </a:r>
            <a:r>
              <a:rPr lang="el-GR" sz="3600" spc="-20" dirty="0">
                <a:latin typeface="Calibri"/>
                <a:cs typeface="Calibri"/>
              </a:rPr>
              <a:t>Διαγράμματα</a:t>
            </a:r>
            <a:r>
              <a:rPr sz="3600" spc="-10" dirty="0">
                <a:latin typeface="Calibri"/>
                <a:cs typeface="Calibri"/>
              </a:rPr>
              <a:t>)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34970" y="338297"/>
            <a:ext cx="3922059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Περίγραμμα Ενότητας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79041" y="266578"/>
            <a:ext cx="2433918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Βιβλιογραφία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1012" y="1903324"/>
            <a:ext cx="11273040" cy="2368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40640" indent="-342900" algn="just">
              <a:lnSpc>
                <a:spcPct val="110000"/>
              </a:lnSpc>
              <a:spcBef>
                <a:spcPts val="95"/>
              </a:spcBef>
              <a:buFont typeface="Wingdings" panose="05000000000000000000" pitchFamily="2" charset="2"/>
              <a:buChar char="§"/>
              <a:tabLst>
                <a:tab pos="274320" algn="l"/>
                <a:tab pos="274955" algn="l"/>
              </a:tabLst>
            </a:pPr>
            <a:r>
              <a:rPr sz="2400" dirty="0">
                <a:latin typeface="Calibri"/>
                <a:cs typeface="Calibri"/>
              </a:rPr>
              <a:t>Ρούσσος,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Π.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Τσαούσης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Γ.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(2020).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Στατιστική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Εφαρμοσμένη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στις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Κοινωνικές </a:t>
            </a:r>
            <a:r>
              <a:rPr sz="2400" i="1" dirty="0">
                <a:latin typeface="Calibri"/>
                <a:cs typeface="Calibri"/>
              </a:rPr>
              <a:t>Επιστήμες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με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τη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Χρήση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του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SPSS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και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του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Αθήνα: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Gutenberg.</a:t>
            </a:r>
            <a:endParaRPr sz="2400" dirty="0">
              <a:latin typeface="Calibri"/>
              <a:cs typeface="Calibri"/>
            </a:endParaRPr>
          </a:p>
          <a:p>
            <a:pPr marL="354965" indent="-342900" algn="just">
              <a:lnSpc>
                <a:spcPct val="100000"/>
              </a:lnSpc>
              <a:spcBef>
                <a:spcPts val="1685"/>
              </a:spcBef>
              <a:buFont typeface="Wingdings" panose="05000000000000000000" pitchFamily="2" charset="2"/>
              <a:buChar char="§"/>
              <a:tabLst>
                <a:tab pos="274320" algn="l"/>
                <a:tab pos="274955" algn="l"/>
              </a:tabLst>
            </a:pPr>
            <a:r>
              <a:rPr sz="2400" dirty="0">
                <a:latin typeface="Calibri"/>
                <a:cs typeface="Calibri"/>
              </a:rPr>
              <a:t>Βασιλειάδης,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Γ.,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Καλογηράτου,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Ζ.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Μονοβασίλης,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Θ.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(2019).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i="1" dirty="0" err="1">
                <a:latin typeface="Calibri"/>
                <a:cs typeface="Calibri"/>
              </a:rPr>
              <a:t>Εισ</a:t>
            </a:r>
            <a:r>
              <a:rPr sz="2400" i="1" dirty="0">
                <a:latin typeface="Calibri"/>
                <a:cs typeface="Calibri"/>
              </a:rPr>
              <a:t>αγωγή</a:t>
            </a:r>
            <a:r>
              <a:rPr sz="2400" i="1" spc="-9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στη</a:t>
            </a:r>
            <a:r>
              <a:rPr lang="el-GR" sz="2400" i="1" spc="-25" dirty="0">
                <a:latin typeface="Calibri"/>
                <a:cs typeface="Calibri"/>
              </a:rPr>
              <a:t> </a:t>
            </a:r>
            <a:r>
              <a:rPr sz="2400" i="1" dirty="0" err="1">
                <a:latin typeface="Calibri"/>
                <a:cs typeface="Calibri"/>
              </a:rPr>
              <a:t>Στ</a:t>
            </a:r>
            <a:r>
              <a:rPr sz="2400" i="1" dirty="0">
                <a:latin typeface="Calibri"/>
                <a:cs typeface="Calibri"/>
              </a:rPr>
              <a:t>ατιστική</a:t>
            </a:r>
            <a:r>
              <a:rPr sz="2400" i="1" spc="-7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με</a:t>
            </a:r>
            <a:r>
              <a:rPr sz="2400" i="1" spc="-7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Εφαρμογές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SPSS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και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EXCEL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(Β΄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Έκδοση)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Αθήνα: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Εκδόσεις Μπένου.</a:t>
            </a:r>
            <a:endParaRPr sz="2400" dirty="0">
              <a:latin typeface="Calibri"/>
              <a:cs typeface="Calibri"/>
            </a:endParaRPr>
          </a:p>
          <a:p>
            <a:pPr marL="354965" indent="-342900" algn="just">
              <a:lnSpc>
                <a:spcPct val="100000"/>
              </a:lnSpc>
              <a:spcBef>
                <a:spcPts val="1700"/>
              </a:spcBef>
              <a:buFont typeface="Wingdings" panose="05000000000000000000" pitchFamily="2" charset="2"/>
              <a:buChar char="§"/>
              <a:tabLst>
                <a:tab pos="274320" algn="l"/>
                <a:tab pos="274955" algn="l"/>
              </a:tabLst>
            </a:pPr>
            <a:r>
              <a:rPr sz="2400" dirty="0">
                <a:latin typeface="Calibri"/>
                <a:cs typeface="Calibri"/>
              </a:rPr>
              <a:t>Field,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A.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(2009).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Discovering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Statistics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Using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SPSS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(Third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Edition)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London: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Sage.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3241" y="176932"/>
            <a:ext cx="3805518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Πίνακες Συχνοτήτων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13775"/>
              </p:ext>
            </p:extLst>
          </p:nvPr>
        </p:nvGraphicFramePr>
        <p:xfrm>
          <a:off x="1430020" y="2573594"/>
          <a:ext cx="9331959" cy="33216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4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2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1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2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0405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ΑΝΩΤΑΤΟ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ΕΠΙΠΕΔΟ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91440" algn="ctr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ΕΚΠ/ΣΗΣ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Απόλυτη</a:t>
                      </a:r>
                      <a:r>
                        <a:rPr sz="20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92075" algn="ctr">
                        <a:lnSpc>
                          <a:spcPct val="100000"/>
                        </a:lnSpc>
                      </a:pPr>
                      <a:r>
                        <a:rPr sz="2000" b="1" i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(f)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Σχετική</a:t>
                      </a:r>
                      <a:r>
                        <a:rPr sz="20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2710" algn="ctr">
                        <a:lnSpc>
                          <a:spcPct val="100000"/>
                        </a:lnSpc>
                      </a:pPr>
                      <a:r>
                        <a:rPr sz="2000" b="1" i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(rf)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Σχετική</a:t>
                      </a:r>
                      <a:r>
                        <a:rPr sz="20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αθροιστική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3345" algn="ctr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i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(rcf)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</a:t>
                      </a:r>
                      <a:r>
                        <a:rPr sz="2000" spc="-10" dirty="0" err="1">
                          <a:latin typeface="Calibri"/>
                          <a:cs typeface="Calibri"/>
                        </a:rPr>
                        <a:t>οχρεωτική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l-GR" sz="2000" spc="-10" dirty="0">
                          <a:latin typeface="Calibri"/>
                          <a:cs typeface="Calibri"/>
                        </a:rPr>
                        <a:t>Ε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κπ/ση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l-GR" sz="2000" spc="-25" dirty="0">
                          <a:latin typeface="Calibri"/>
                          <a:cs typeface="Calibri"/>
                        </a:rPr>
                        <a:t>103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l-GR" sz="2000" spc="-10" dirty="0">
                          <a:latin typeface="Calibri"/>
                          <a:cs typeface="Calibri"/>
                        </a:rPr>
                        <a:t>39%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l-GR" sz="2000" spc="-25" dirty="0">
                          <a:latin typeface="+mn-lt"/>
                          <a:cs typeface="Calibri"/>
                        </a:rPr>
                        <a:t>39%</a:t>
                      </a:r>
                      <a:endParaRPr lang="el-GR" sz="2000" dirty="0">
                        <a:latin typeface="+mn-lt"/>
                        <a:cs typeface="Calibri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ΑΕΙ-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ΤΕΙ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123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46,6%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85,6%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Μεταπτυχιακό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8%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93,6%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Διδακτορικό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el-GR" sz="2000" spc="-25" dirty="0">
                          <a:latin typeface="Calibri"/>
                          <a:cs typeface="Calibri"/>
                        </a:rPr>
                        <a:t>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l-GR" sz="2000" spc="-2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,4%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l-GR" sz="2000" spc="-20">
                          <a:latin typeface="Calibri"/>
                          <a:cs typeface="Calibri"/>
                        </a:rPr>
                        <a:t>97</a:t>
                      </a:r>
                      <a:r>
                        <a:rPr sz="2000" spc="-20">
                          <a:latin typeface="Calibri"/>
                          <a:cs typeface="Calibri"/>
                        </a:rPr>
                        <a:t>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l-GR" sz="2000" dirty="0">
                          <a:latin typeface="Calibri"/>
                          <a:cs typeface="Calibri"/>
                        </a:rPr>
                        <a:t>Μεταδιδακτορικό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l-G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l-GR" sz="2000" dirty="0">
                          <a:latin typeface="Calibri"/>
                          <a:cs typeface="Calibri"/>
                        </a:rPr>
                        <a:t>3%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34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l-GR" sz="2000" dirty="0">
                          <a:latin typeface="Calibri"/>
                          <a:cs typeface="Calibri"/>
                        </a:rPr>
                        <a:t>100%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87448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ΣΥΝΟΛΟ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(Ν)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264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20" dirty="0">
                          <a:latin typeface="Calibri"/>
                          <a:cs typeface="Calibri"/>
                        </a:rPr>
                        <a:t>100%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090860" y="739500"/>
            <a:ext cx="61067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Μορφωτικό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επίπεδο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συμμετεχόντων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σε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έρευνα</a:t>
            </a:r>
            <a:endParaRPr sz="2400" dirty="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(ιεραρχική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μεταβλητή)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50" y="135019"/>
            <a:ext cx="28575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</a:rPr>
              <a:t>Ορισμοί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6226" y="1002507"/>
            <a:ext cx="11111890" cy="723274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354965" indent="-342900" algn="just">
              <a:lnSpc>
                <a:spcPct val="100000"/>
              </a:lnSpc>
              <a:spcBef>
                <a:spcPts val="359"/>
              </a:spcBef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200" b="1" dirty="0">
                <a:latin typeface="Calibri"/>
                <a:cs typeface="Calibri"/>
              </a:rPr>
              <a:t>Απόλυτη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συχνότητα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i="1" dirty="0">
                <a:latin typeface="Calibri"/>
                <a:cs typeface="Calibri"/>
              </a:rPr>
              <a:t>(f)</a:t>
            </a:r>
            <a:r>
              <a:rPr sz="2200" b="1" dirty="0">
                <a:latin typeface="Calibri"/>
                <a:cs typeface="Calibri"/>
              </a:rPr>
              <a:t>: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απόλυτος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αριθμός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των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ατόμων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(ή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περιπτώσεων)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που</a:t>
            </a:r>
            <a:r>
              <a:rPr lang="el-GR" sz="2200" spc="-25" dirty="0">
                <a:latin typeface="Calibri"/>
                <a:cs typeface="Calibri"/>
              </a:rPr>
              <a:t> </a:t>
            </a:r>
            <a:r>
              <a:rPr sz="2200" dirty="0" err="1">
                <a:latin typeface="Calibri"/>
                <a:cs typeface="Calibri"/>
              </a:rPr>
              <a:t>εμ</a:t>
            </a:r>
            <a:r>
              <a:rPr sz="2200" dirty="0">
                <a:latin typeface="Calibri"/>
                <a:cs typeface="Calibri"/>
              </a:rPr>
              <a:t>πίπτουν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μια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συγκεκριμένη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κατηγορία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(τιμή)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μιας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μεταβλητής.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6226" y="4837429"/>
            <a:ext cx="11111890" cy="73776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65760" marR="5080" indent="-353695" algn="just">
              <a:lnSpc>
                <a:spcPct val="110100"/>
              </a:lnSpc>
              <a:spcBef>
                <a:spcPts val="1770"/>
              </a:spcBef>
              <a:buFont typeface="Wingdings" panose="05000000000000000000" pitchFamily="2" charset="2"/>
              <a:buChar char="§"/>
              <a:tabLst>
                <a:tab pos="366395" algn="l"/>
              </a:tabLst>
            </a:pPr>
            <a:r>
              <a:rPr sz="2200" b="1" dirty="0" err="1">
                <a:latin typeface="Calibri"/>
                <a:cs typeface="Calibri"/>
              </a:rPr>
              <a:t>Σχετική</a:t>
            </a:r>
            <a:r>
              <a:rPr sz="2200" b="1" spc="-3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αθροιστική</a:t>
            </a:r>
            <a:r>
              <a:rPr sz="2200" b="1" spc="-2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συχνότητα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i="1" dirty="0">
                <a:latin typeface="Calibri"/>
                <a:cs typeface="Calibri"/>
              </a:rPr>
              <a:t>(rcf)</a:t>
            </a:r>
            <a:r>
              <a:rPr sz="2200" b="1" dirty="0">
                <a:latin typeface="Calibri"/>
                <a:cs typeface="Calibri"/>
              </a:rPr>
              <a:t>:</a:t>
            </a:r>
            <a:r>
              <a:rPr sz="2200" b="1" spc="-2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Το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ποσοστό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των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ατόμων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(ή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περιπτώσεων)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που </a:t>
            </a:r>
            <a:r>
              <a:rPr sz="2200" dirty="0">
                <a:latin typeface="Calibri"/>
                <a:cs typeface="Calibri"/>
              </a:rPr>
              <a:t>εμπίπτουν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μία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κατηγορία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(τιμή)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μιας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μεταβλητής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και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όλες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τις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μικρότερες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από </a:t>
            </a:r>
            <a:r>
              <a:rPr sz="2200" dirty="0">
                <a:latin typeface="Calibri"/>
                <a:cs typeface="Calibri"/>
              </a:rPr>
              <a:t>αυτήν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τιμές.</a:t>
            </a:r>
            <a:endParaRPr sz="2200" dirty="0">
              <a:latin typeface="Calibri"/>
              <a:cs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33A30F3-8505-4180-9B0F-5EEC5B55934C}"/>
                  </a:ext>
                </a:extLst>
              </p:cNvPr>
              <p:cNvSpPr txBox="1"/>
              <p:nvPr/>
            </p:nvSpPr>
            <p:spPr>
              <a:xfrm>
                <a:off x="276226" y="3740519"/>
                <a:ext cx="12018170" cy="585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just"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l-GR" sz="2200" b="1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𝒓𝒇</m:t>
                    </m:r>
                    <m:r>
                      <a:rPr lang="el-GR" sz="22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l-GR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𝑓𝑥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1000</m:t>
                        </m:r>
                      </m:num>
                      <m:den>
                        <m:r>
                          <a:rPr lang="el-GR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en-US" sz="220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όπου</a:t>
                </a:r>
                <a:r>
                  <a:rPr lang="el-GR" sz="2200" spc="-6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Ν</a:t>
                </a:r>
                <a:r>
                  <a:rPr lang="el-GR" sz="2200" spc="-75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είναι</a:t>
                </a:r>
                <a:r>
                  <a:rPr lang="el-GR" sz="2200" spc="-4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το</a:t>
                </a:r>
                <a:r>
                  <a:rPr lang="el-GR" sz="2200" spc="-55" dirty="0">
                    <a:cs typeface="Calibri"/>
                  </a:rPr>
                  <a:t> </a:t>
                </a:r>
                <a:r>
                  <a:rPr lang="el-GR" sz="2200" spc="-10" dirty="0">
                    <a:cs typeface="Calibri"/>
                  </a:rPr>
                  <a:t>σύνολο</a:t>
                </a:r>
                <a:r>
                  <a:rPr lang="el-GR" sz="2200" spc="-4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των</a:t>
                </a:r>
                <a:r>
                  <a:rPr lang="el-GR" sz="2200" spc="-7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ατόμων</a:t>
                </a:r>
                <a:r>
                  <a:rPr lang="el-GR" sz="2200" spc="-65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που</a:t>
                </a:r>
                <a:r>
                  <a:rPr lang="el-GR" sz="2200" spc="-65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έδωσαν</a:t>
                </a:r>
                <a:r>
                  <a:rPr lang="el-GR" sz="2200" spc="-5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έγκυρες</a:t>
                </a:r>
                <a:r>
                  <a:rPr lang="el-GR" sz="2200" spc="-4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τιμές</a:t>
                </a:r>
                <a:r>
                  <a:rPr lang="el-GR" sz="2200" spc="-6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για</a:t>
                </a:r>
                <a:r>
                  <a:rPr lang="el-GR" sz="2200" spc="-70" dirty="0">
                    <a:cs typeface="Calibri"/>
                  </a:rPr>
                  <a:t> </a:t>
                </a:r>
                <a:r>
                  <a:rPr lang="el-GR" sz="2200" dirty="0">
                    <a:cs typeface="Calibri"/>
                  </a:rPr>
                  <a:t>αυτή</a:t>
                </a:r>
                <a:r>
                  <a:rPr lang="el-GR" sz="2200" spc="-35" dirty="0">
                    <a:cs typeface="Calibri"/>
                  </a:rPr>
                  <a:t> </a:t>
                </a:r>
                <a:r>
                  <a:rPr lang="el-GR" sz="2200" spc="-25" dirty="0">
                    <a:cs typeface="Calibri"/>
                  </a:rPr>
                  <a:t>την μεταβλητή</a:t>
                </a:r>
                <a:endParaRPr lang="el-GR" sz="2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33A30F3-8505-4180-9B0F-5EEC5B5593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6" y="3740519"/>
                <a:ext cx="12018170" cy="585288"/>
              </a:xfrm>
              <a:prstGeom prst="rect">
                <a:avLst/>
              </a:prstGeom>
              <a:blipFill>
                <a:blip r:embed="rId3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F64709C3-3503-4780-AFDC-CB1D22DBDF8F}"/>
              </a:ext>
            </a:extLst>
          </p:cNvPr>
          <p:cNvSpPr txBox="1"/>
          <p:nvPr/>
        </p:nvSpPr>
        <p:spPr>
          <a:xfrm>
            <a:off x="226709" y="2378787"/>
            <a:ext cx="112109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l-GR" sz="2200" b="1" dirty="0">
                <a:latin typeface="Calibri"/>
                <a:cs typeface="Calibri"/>
              </a:rPr>
              <a:t>Σχετική</a:t>
            </a:r>
            <a:r>
              <a:rPr lang="el-GR" sz="2200" b="1" spc="-30" dirty="0">
                <a:latin typeface="Calibri"/>
                <a:cs typeface="Calibri"/>
              </a:rPr>
              <a:t> </a:t>
            </a:r>
            <a:r>
              <a:rPr lang="el-GR" sz="2200" b="1" dirty="0">
                <a:latin typeface="Calibri"/>
                <a:cs typeface="Calibri"/>
              </a:rPr>
              <a:t>συχνότητα</a:t>
            </a:r>
            <a:r>
              <a:rPr lang="el-GR" sz="2200" b="1" spc="5" dirty="0">
                <a:latin typeface="Calibri"/>
                <a:cs typeface="Calibri"/>
              </a:rPr>
              <a:t> </a:t>
            </a:r>
            <a:r>
              <a:rPr lang="el-GR" sz="2200" b="1" i="1" dirty="0">
                <a:latin typeface="Calibri"/>
                <a:cs typeface="Calibri"/>
              </a:rPr>
              <a:t>(</a:t>
            </a:r>
            <a:r>
              <a:rPr lang="el-GR" sz="2200" b="1" i="1" dirty="0" err="1">
                <a:latin typeface="Calibri"/>
                <a:cs typeface="Calibri"/>
              </a:rPr>
              <a:t>rf</a:t>
            </a:r>
            <a:r>
              <a:rPr lang="el-GR" sz="2200" b="1" i="1" dirty="0">
                <a:latin typeface="Calibri"/>
                <a:cs typeface="Calibri"/>
              </a:rPr>
              <a:t>)</a:t>
            </a:r>
            <a:r>
              <a:rPr lang="el-GR" sz="2200" b="1" dirty="0">
                <a:latin typeface="Calibri"/>
                <a:cs typeface="Calibri"/>
              </a:rPr>
              <a:t>: </a:t>
            </a:r>
            <a:r>
              <a:rPr lang="el-GR" sz="2200" dirty="0">
                <a:latin typeface="Calibri"/>
                <a:cs typeface="Calibri"/>
              </a:rPr>
              <a:t>Ο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αριθμός</a:t>
            </a:r>
            <a:r>
              <a:rPr lang="el-GR" sz="2200" spc="-5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των</a:t>
            </a:r>
            <a:r>
              <a:rPr lang="el-GR" sz="2200" spc="-5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ατόμων</a:t>
            </a:r>
            <a:r>
              <a:rPr lang="el-GR" sz="2200" spc="-4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(ή</a:t>
            </a:r>
            <a:r>
              <a:rPr lang="el-GR" sz="2200" spc="-3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περιπτώσεων)</a:t>
            </a:r>
            <a:r>
              <a:rPr lang="el-GR" sz="2200" spc="-11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που</a:t>
            </a:r>
            <a:r>
              <a:rPr lang="el-GR" sz="2200" spc="-5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εμπίπτουν</a:t>
            </a:r>
            <a:r>
              <a:rPr lang="el-GR" sz="2200" spc="-8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σε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lang="el-GR" sz="2200" spc="-25" dirty="0">
                <a:latin typeface="Calibri"/>
                <a:cs typeface="Calibri"/>
              </a:rPr>
              <a:t>μια </a:t>
            </a:r>
            <a:r>
              <a:rPr lang="el-GR" sz="2200" dirty="0">
                <a:latin typeface="Calibri"/>
                <a:cs typeface="Calibri"/>
              </a:rPr>
              <a:t>συγκεκριμένη</a:t>
            </a:r>
            <a:r>
              <a:rPr lang="el-GR" sz="2200" spc="-85" dirty="0">
                <a:latin typeface="Calibri"/>
                <a:cs typeface="Calibri"/>
              </a:rPr>
              <a:t> </a:t>
            </a:r>
            <a:r>
              <a:rPr lang="el-GR" sz="2200" spc="-10" dirty="0">
                <a:latin typeface="Calibri"/>
                <a:cs typeface="Calibri"/>
              </a:rPr>
              <a:t>κατηγορία</a:t>
            </a:r>
            <a:r>
              <a:rPr lang="el-GR" sz="2200" spc="-4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(τιμή)</a:t>
            </a:r>
            <a:r>
              <a:rPr lang="el-GR" sz="2200" spc="-4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μιας</a:t>
            </a:r>
            <a:r>
              <a:rPr lang="el-GR" sz="2200" spc="-3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μεταβλητής</a:t>
            </a:r>
            <a:r>
              <a:rPr lang="el-GR" sz="2200" spc="-7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σε</a:t>
            </a:r>
            <a:r>
              <a:rPr lang="el-GR" sz="2200" spc="-3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ποσοστό</a:t>
            </a:r>
            <a:r>
              <a:rPr lang="el-GR" sz="2200" spc="-5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επί</a:t>
            </a:r>
            <a:r>
              <a:rPr lang="el-GR" sz="2200" spc="-3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του</a:t>
            </a:r>
            <a:r>
              <a:rPr lang="el-GR" sz="2200" spc="-55" dirty="0">
                <a:latin typeface="Calibri"/>
                <a:cs typeface="Calibri"/>
              </a:rPr>
              <a:t> </a:t>
            </a:r>
            <a:r>
              <a:rPr lang="el-GR" sz="2200" spc="-10" dirty="0">
                <a:latin typeface="Calibri"/>
                <a:cs typeface="Calibri"/>
              </a:rPr>
              <a:t>συνόλου.</a:t>
            </a:r>
            <a:endParaRPr lang="el-GR" sz="2200" dirty="0">
              <a:latin typeface="Calibri"/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4833" y="435228"/>
            <a:ext cx="7944282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Είδη σ</a:t>
            </a:r>
            <a:r>
              <a:rPr sz="2700" b="1" spc="-25" dirty="0" err="1">
                <a:solidFill>
                  <a:srgbClr val="5FCAEE"/>
                </a:solidFill>
                <a:latin typeface="Trebuchet MS"/>
              </a:rPr>
              <a:t>υχν</a:t>
            </a:r>
            <a:r>
              <a:rPr lang="el-GR" sz="2700" b="1" spc="-25" dirty="0" err="1">
                <a:solidFill>
                  <a:srgbClr val="5FCAEE"/>
                </a:solidFill>
                <a:latin typeface="Trebuchet MS"/>
              </a:rPr>
              <a:t>οτήτων</a:t>
            </a:r>
            <a:r>
              <a:rPr sz="2700" b="1" spc="-25" dirty="0">
                <a:solidFill>
                  <a:srgbClr val="5FCAEE"/>
                </a:solidFill>
                <a:latin typeface="Trebuchet MS"/>
              </a:rPr>
              <a:t> σε ανοιχτού τύπου ερωτήσεις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3082" y="1764158"/>
            <a:ext cx="11752729" cy="38781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61339" indent="-45720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lang="el-GR" sz="3200" b="1" i="1" dirty="0">
                <a:latin typeface="Calibri"/>
                <a:cs typeface="Calibri"/>
              </a:rPr>
              <a:t>Παρακαλώ α</a:t>
            </a:r>
            <a:r>
              <a:rPr sz="3200" b="1" i="1" dirty="0">
                <a:latin typeface="Calibri"/>
                <a:cs typeface="Calibri"/>
              </a:rPr>
              <a:t>να</a:t>
            </a:r>
            <a:r>
              <a:rPr sz="3200" b="1" i="1" dirty="0" err="1">
                <a:latin typeface="Calibri"/>
                <a:cs typeface="Calibri"/>
              </a:rPr>
              <a:t>φέρετε</a:t>
            </a:r>
            <a:r>
              <a:rPr sz="3200" b="1" i="1" spc="-130" dirty="0">
                <a:latin typeface="Calibri"/>
                <a:cs typeface="Calibri"/>
              </a:rPr>
              <a:t> </a:t>
            </a:r>
            <a:r>
              <a:rPr sz="3200" b="1" i="1" dirty="0" err="1">
                <a:latin typeface="Calibri"/>
                <a:cs typeface="Calibri"/>
              </a:rPr>
              <a:t>το</a:t>
            </a:r>
            <a:r>
              <a:rPr sz="3200" b="1" i="1" spc="-120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επ</a:t>
            </a:r>
            <a:r>
              <a:rPr sz="3200" b="1" i="1" dirty="0" err="1">
                <a:latin typeface="Calibri"/>
                <a:cs typeface="Calibri"/>
              </a:rPr>
              <a:t>άγγελμ</a:t>
            </a:r>
            <a:r>
              <a:rPr sz="3200" b="1" i="1" dirty="0">
                <a:latin typeface="Calibri"/>
                <a:cs typeface="Calibri"/>
              </a:rPr>
              <a:t>α</a:t>
            </a:r>
            <a:r>
              <a:rPr lang="el-GR" sz="3200" b="1" i="1" dirty="0">
                <a:latin typeface="Calibri"/>
                <a:cs typeface="Calibri"/>
              </a:rPr>
              <a:t> </a:t>
            </a:r>
            <a:r>
              <a:rPr sz="3200" b="1" i="1" spc="-25" dirty="0">
                <a:latin typeface="Calibri"/>
                <a:cs typeface="Calibri"/>
              </a:rPr>
              <a:t>σας</a:t>
            </a:r>
            <a:r>
              <a:rPr lang="el-GR" sz="3200" b="1" i="1" spc="-25" dirty="0">
                <a:latin typeface="Calibri"/>
                <a:cs typeface="Calibri"/>
              </a:rPr>
              <a:t>…………………………………</a:t>
            </a:r>
            <a:endParaRPr lang="el-GR" sz="3200" dirty="0">
              <a:latin typeface="Calibri"/>
              <a:cs typeface="Calibri"/>
            </a:endParaRPr>
          </a:p>
          <a:p>
            <a:pPr marL="342900" indent="-342900" algn="just">
              <a:lnSpc>
                <a:spcPct val="100000"/>
              </a:lnSpc>
              <a:spcBef>
                <a:spcPts val="35"/>
              </a:spcBef>
              <a:buFont typeface="Wingdings" panose="05000000000000000000" pitchFamily="2" charset="2"/>
              <a:buChar char="§"/>
            </a:pPr>
            <a:endParaRPr lang="el-GR" sz="2450" dirty="0">
              <a:latin typeface="Calibri"/>
              <a:cs typeface="Calibri"/>
            </a:endParaRPr>
          </a:p>
          <a:p>
            <a:pPr marL="469265" indent="-457200" algn="just">
              <a:lnSpc>
                <a:spcPct val="100000"/>
              </a:lnSpc>
              <a:buFont typeface="Wingdings" panose="05000000000000000000" pitchFamily="2" charset="2"/>
              <a:buChar char="§"/>
              <a:tabLst>
                <a:tab pos="277495" algn="l"/>
                <a:tab pos="278130" algn="l"/>
              </a:tabLst>
            </a:pPr>
            <a:r>
              <a:rPr lang="el-GR" sz="2600" dirty="0">
                <a:latin typeface="Calibri"/>
                <a:cs typeface="Calibri"/>
              </a:rPr>
              <a:t>Οι</a:t>
            </a:r>
            <a:r>
              <a:rPr lang="el-GR" sz="2600" spc="-85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τιμές</a:t>
            </a:r>
            <a:r>
              <a:rPr lang="el-GR" sz="2600" spc="-60" dirty="0">
                <a:latin typeface="Calibri"/>
                <a:cs typeface="Calibri"/>
              </a:rPr>
              <a:t> </a:t>
            </a:r>
            <a:r>
              <a:rPr lang="el-GR" sz="2600" spc="-10" dirty="0">
                <a:latin typeface="Calibri"/>
                <a:cs typeface="Calibri"/>
              </a:rPr>
              <a:t>(απαντήσεις)</a:t>
            </a:r>
            <a:r>
              <a:rPr lang="el-GR" sz="2600" spc="-40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που</a:t>
            </a:r>
            <a:r>
              <a:rPr lang="el-GR" sz="2600" spc="-55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θα</a:t>
            </a:r>
            <a:r>
              <a:rPr lang="el-GR" sz="2600" spc="-75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ληφθούν θα</a:t>
            </a:r>
            <a:r>
              <a:rPr lang="el-GR" sz="2600" spc="-75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είναι</a:t>
            </a:r>
            <a:r>
              <a:rPr lang="el-GR" sz="2600" spc="-45" dirty="0">
                <a:latin typeface="Calibri"/>
                <a:cs typeface="Calibri"/>
              </a:rPr>
              <a:t> </a:t>
            </a:r>
            <a:r>
              <a:rPr lang="el-GR" sz="2600" spc="-10" dirty="0">
                <a:latin typeface="Calibri"/>
                <a:cs typeface="Calibri"/>
              </a:rPr>
              <a:t>πολλαπλές.</a:t>
            </a:r>
            <a:endParaRPr lang="el-GR" sz="2600" dirty="0">
              <a:latin typeface="Calibri"/>
              <a:cs typeface="Calibri"/>
            </a:endParaRPr>
          </a:p>
          <a:p>
            <a:pPr marL="469265" indent="-457200" algn="just">
              <a:lnSpc>
                <a:spcPct val="100000"/>
              </a:lnSpc>
              <a:spcBef>
                <a:spcPts val="1225"/>
              </a:spcBef>
              <a:buFont typeface="Wingdings" panose="05000000000000000000" pitchFamily="2" charset="2"/>
              <a:buChar char="§"/>
              <a:tabLst>
                <a:tab pos="277495" algn="l"/>
                <a:tab pos="278130" algn="l"/>
              </a:tabLst>
            </a:pPr>
            <a:r>
              <a:rPr sz="2600" dirty="0">
                <a:latin typeface="Calibri"/>
                <a:cs typeface="Calibri"/>
              </a:rPr>
              <a:t>Η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παρουσίαση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τους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στην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αρχική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τους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μορφή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δεν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σκόπιμη.</a:t>
            </a:r>
            <a:endParaRPr sz="2600" dirty="0">
              <a:latin typeface="Calibri"/>
              <a:cs typeface="Calibri"/>
            </a:endParaRPr>
          </a:p>
          <a:p>
            <a:pPr marL="469265" marR="5080" indent="-457200" algn="just">
              <a:lnSpc>
                <a:spcPct val="1201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277495" algn="l"/>
                <a:tab pos="278130" algn="l"/>
              </a:tabLst>
            </a:pPr>
            <a:r>
              <a:rPr sz="2600" spc="-10" dirty="0">
                <a:latin typeface="Calibri"/>
                <a:cs typeface="Calibri"/>
              </a:rPr>
              <a:t>Απαιτείται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μείωση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αριθμού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των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τιμών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μέσω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της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ομαδοποίησης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τους </a:t>
            </a:r>
            <a:r>
              <a:rPr sz="2600" dirty="0">
                <a:latin typeface="Calibri"/>
                <a:cs typeface="Calibri"/>
              </a:rPr>
              <a:t>σε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ευρύτερες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κατηγορίες.</a:t>
            </a:r>
            <a:endParaRPr sz="2600" dirty="0">
              <a:latin typeface="Calibri"/>
              <a:cs typeface="Calibri"/>
            </a:endParaRPr>
          </a:p>
          <a:p>
            <a:pPr marL="469265" marR="751205" indent="-457200" algn="just">
              <a:lnSpc>
                <a:spcPct val="1201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277495" algn="l"/>
                <a:tab pos="278130" algn="l"/>
              </a:tabLst>
            </a:pPr>
            <a:r>
              <a:rPr sz="2600" spc="-10" dirty="0">
                <a:latin typeface="Calibri"/>
                <a:cs typeface="Calibri"/>
              </a:rPr>
              <a:t>Υπολογίζουμε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τις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συχνότητες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για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κάθε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ευρύτερη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κατηγορία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που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θα </a:t>
            </a:r>
            <a:r>
              <a:rPr sz="2600" spc="-10" dirty="0">
                <a:latin typeface="Calibri"/>
                <a:cs typeface="Calibri"/>
              </a:rPr>
              <a:t>δημιουργήσουμε.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A16CE889-D8B1-4BF5-A5D7-F000B4CDA8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8439440"/>
              </p:ext>
            </p:extLst>
          </p:nvPr>
        </p:nvGraphicFramePr>
        <p:xfrm>
          <a:off x="2329543" y="614484"/>
          <a:ext cx="7380514" cy="6243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312">
                  <a:extLst>
                    <a:ext uri="{9D8B030D-6E8A-4147-A177-3AD203B41FA5}">
                      <a16:colId xmlns:a16="http://schemas.microsoft.com/office/drawing/2014/main" val="2302946535"/>
                    </a:ext>
                  </a:extLst>
                </a:gridCol>
                <a:gridCol w="2789374">
                  <a:extLst>
                    <a:ext uri="{9D8B030D-6E8A-4147-A177-3AD203B41FA5}">
                      <a16:colId xmlns:a16="http://schemas.microsoft.com/office/drawing/2014/main" val="2364023538"/>
                    </a:ext>
                  </a:extLst>
                </a:gridCol>
                <a:gridCol w="1108612">
                  <a:extLst>
                    <a:ext uri="{9D8B030D-6E8A-4147-A177-3AD203B41FA5}">
                      <a16:colId xmlns:a16="http://schemas.microsoft.com/office/drawing/2014/main" val="4063935357"/>
                    </a:ext>
                  </a:extLst>
                </a:gridCol>
                <a:gridCol w="2908216">
                  <a:extLst>
                    <a:ext uri="{9D8B030D-6E8A-4147-A177-3AD203B41FA5}">
                      <a16:colId xmlns:a16="http://schemas.microsoft.com/office/drawing/2014/main" val="103032377"/>
                    </a:ext>
                  </a:extLst>
                </a:gridCol>
              </a:tblGrid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Βοηθός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μάγειρα</a:t>
                      </a:r>
                      <a:endParaRPr sz="18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Έμπορος</a:t>
                      </a:r>
                      <a:endParaRPr sz="18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376474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/>
                </a:tc>
                <a:tc>
                  <a:txBody>
                    <a:bodyPr/>
                    <a:lstStyle/>
                    <a:p>
                      <a:pPr marL="762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808000"/>
                          </a:highlight>
                          <a:latin typeface="Calibri"/>
                          <a:ea typeface="+mn-ea"/>
                          <a:cs typeface="Calibri"/>
                        </a:rPr>
                        <a:t>Δάσκαλος</a:t>
                      </a:r>
                    </a:p>
                  </a:txBody>
                  <a:tcPr marL="0" marR="0" marT="762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 defTabSz="685800" rtl="0" eaLnBrk="1" latinLnBrk="0" hangingPunct="1">
                        <a:lnSpc>
                          <a:spcPts val="2565"/>
                        </a:lnSpc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008080"/>
                          </a:highlight>
                          <a:latin typeface="Calibri"/>
                          <a:ea typeface="+mn-ea"/>
                          <a:cs typeface="Calibri"/>
                        </a:rPr>
                        <a:t>Σερβιτόρος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10459951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762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808000"/>
                          </a:highlight>
                          <a:latin typeface="Calibri"/>
                          <a:ea typeface="+mn-ea"/>
                          <a:cs typeface="Calibri"/>
                        </a:rPr>
                        <a:t>Πανεπιστημιακός</a:t>
                      </a: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Πωλητής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10082901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b="1" spc="-10" dirty="0">
                          <a:highlight>
                            <a:srgbClr val="FF00FF"/>
                          </a:highlight>
                          <a:latin typeface="Calibri"/>
                          <a:cs typeface="Calibri"/>
                        </a:rPr>
                        <a:t>Αστυνομικός</a:t>
                      </a:r>
                      <a:endParaRPr sz="1800" b="1" dirty="0">
                        <a:highlight>
                          <a:srgbClr val="FF00FF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Αγρότης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9259822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800" b="1" spc="-10" dirty="0">
                          <a:highlight>
                            <a:srgbClr val="FF00FF"/>
                          </a:highlight>
                          <a:latin typeface="Calibri"/>
                          <a:cs typeface="Calibri"/>
                        </a:rPr>
                        <a:t>Πυροσβέστης</a:t>
                      </a:r>
                      <a:endParaRPr sz="1800" b="1" dirty="0">
                        <a:highlight>
                          <a:srgbClr val="FF00FF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008080"/>
                          </a:highlight>
                          <a:latin typeface="Calibri"/>
                          <a:ea typeface="+mn-ea"/>
                          <a:cs typeface="Calibri"/>
                        </a:rPr>
                        <a:t>Σερβιτόρος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53471601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b="1" spc="-10" dirty="0">
                          <a:highlight>
                            <a:srgbClr val="FF00FF"/>
                          </a:highlight>
                          <a:latin typeface="Calibri"/>
                          <a:cs typeface="Calibri"/>
                        </a:rPr>
                        <a:t>Στρατιωτικός</a:t>
                      </a:r>
                      <a:endParaRPr sz="1800" b="1" dirty="0">
                        <a:highlight>
                          <a:srgbClr val="FF00FF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008080"/>
                          </a:highlight>
                          <a:latin typeface="Calibri"/>
                          <a:ea typeface="+mn-ea"/>
                          <a:cs typeface="Calibri"/>
                        </a:rPr>
                        <a:t>Σερβιτόρος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64238000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b="1" spc="-10" dirty="0">
                          <a:highlight>
                            <a:srgbClr val="FF00FF"/>
                          </a:highlight>
                          <a:latin typeface="Calibri"/>
                          <a:cs typeface="Calibri"/>
                        </a:rPr>
                        <a:t>Τροχονόμος</a:t>
                      </a:r>
                      <a:endParaRPr sz="1800" b="1" dirty="0">
                        <a:highlight>
                          <a:srgbClr val="FF00FF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Πωλητής</a:t>
                      </a:r>
                      <a:r>
                        <a:rPr sz="18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18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πολυκατάστημα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9061383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Αγρότης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28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sz="1800" b="1" spc="-10" dirty="0">
                          <a:highlight>
                            <a:srgbClr val="008080"/>
                          </a:highlight>
                          <a:latin typeface="Calibri"/>
                          <a:cs typeface="Calibri"/>
                        </a:rPr>
                        <a:t>Μάγειρας</a:t>
                      </a:r>
                      <a:endParaRPr sz="1800" b="1" dirty="0">
                        <a:highlight>
                          <a:srgbClr val="00808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5932927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Πωλητής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Μανάβης</a:t>
                      </a:r>
                      <a:endParaRPr sz="1800" b="1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58512997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700" marB="0"/>
                </a:tc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Κτηνοτρόφος</a:t>
                      </a:r>
                      <a:endParaRPr sz="1800" b="1">
                        <a:latin typeface="Calibri"/>
                        <a:cs typeface="Calibri"/>
                      </a:endParaRPr>
                    </a:p>
                  </a:txBody>
                  <a:tcPr marL="0" marR="0" marT="1270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808000"/>
                          </a:highlight>
                          <a:latin typeface="Calibri"/>
                          <a:ea typeface="+mn-ea"/>
                          <a:cs typeface="Calibri"/>
                        </a:rPr>
                        <a:t>Εκπαιδευτικός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86664620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FF0000"/>
                          </a:highlight>
                          <a:latin typeface="Calibri"/>
                          <a:ea typeface="+mn-ea"/>
                          <a:cs typeface="Calibri"/>
                        </a:rPr>
                        <a:t>Οδοντίατρος</a:t>
                      </a:r>
                      <a:endParaRPr sz="1800" b="1" kern="1200" spc="-10">
                        <a:solidFill>
                          <a:schemeClr val="dk1"/>
                        </a:solidFill>
                        <a:highlight>
                          <a:srgbClr val="FF0000"/>
                        </a:highlight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31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Ερευνητής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54212349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FF0000"/>
                          </a:highlight>
                          <a:latin typeface="Calibri"/>
                          <a:ea typeface="+mn-ea"/>
                          <a:cs typeface="Calibri"/>
                        </a:rPr>
                        <a:t>Παιδίατρος</a:t>
                      </a: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8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32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80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Οικιακά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29912898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10" dirty="0">
                          <a:highlight>
                            <a:srgbClr val="808000"/>
                          </a:highlight>
                          <a:latin typeface="Calibri"/>
                          <a:cs typeface="Calibri"/>
                        </a:rPr>
                        <a:t>Δάσκαλος</a:t>
                      </a:r>
                      <a:endParaRPr sz="1800" b="1" dirty="0">
                        <a:highlight>
                          <a:srgbClr val="80800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206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33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5"/>
                        </a:lnSpc>
                      </a:pPr>
                      <a:r>
                        <a:rPr sz="1800" b="1" spc="-10" dirty="0">
                          <a:highlight>
                            <a:srgbClr val="FF0000"/>
                          </a:highlight>
                          <a:latin typeface="Calibri"/>
                          <a:cs typeface="Calibri"/>
                        </a:rPr>
                        <a:t>Γιατρός</a:t>
                      </a:r>
                      <a:endParaRPr sz="1800" b="1" dirty="0">
                        <a:highlight>
                          <a:srgbClr val="FF000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12708580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700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Δημοσιογράφος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1270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75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Οικιακή</a:t>
                      </a:r>
                      <a:r>
                        <a:rPr sz="18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βοηθός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38677400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el-GR" sz="1800" b="1" spc="-10" dirty="0">
                          <a:latin typeface="Calibri"/>
                          <a:cs typeface="Calibri"/>
                        </a:rPr>
                        <a:t>Φροντιστής</a:t>
                      </a:r>
                      <a:r>
                        <a:rPr sz="18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l-GR" sz="1800" b="1" spc="-10" dirty="0">
                          <a:latin typeface="Calibri"/>
                          <a:cs typeface="Calibri"/>
                        </a:rPr>
                        <a:t>Η</a:t>
                      </a:r>
                      <a:r>
                        <a:rPr sz="1800" b="1" spc="-10" dirty="0" err="1">
                          <a:latin typeface="Calibri"/>
                          <a:cs typeface="Calibri"/>
                        </a:rPr>
                        <a:t>λικιωμέν</a:t>
                      </a:r>
                      <a:r>
                        <a:rPr lang="el-GR" sz="1800" b="1" spc="-10" dirty="0">
                          <a:latin typeface="Calibri"/>
                          <a:cs typeface="Calibri"/>
                        </a:rPr>
                        <a:t>ων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8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35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85"/>
                        </a:lnSpc>
                      </a:pPr>
                      <a:r>
                        <a:rPr sz="1800" b="1" dirty="0" err="1">
                          <a:latin typeface="Calibri"/>
                          <a:cs typeface="Calibri"/>
                        </a:rPr>
                        <a:t>Συντάκτης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el-GR" sz="1800" b="1" dirty="0">
                          <a:latin typeface="Calibri"/>
                          <a:cs typeface="Calibri"/>
                        </a:rPr>
                        <a:t>Ρ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επ</a:t>
                      </a:r>
                      <a:r>
                        <a:rPr sz="1800" b="1" spc="-10" dirty="0" err="1">
                          <a:latin typeface="Calibri"/>
                          <a:cs typeface="Calibri"/>
                        </a:rPr>
                        <a:t>όρτερ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40266822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marR="317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7620" marR="3175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FF00FF"/>
                          </a:highlight>
                          <a:latin typeface="Calibri"/>
                          <a:ea typeface="+mn-ea"/>
                          <a:cs typeface="Calibri"/>
                        </a:rPr>
                        <a:t>Αστυνομικός</a:t>
                      </a: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80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36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kern="1200" spc="-10" dirty="0">
                          <a:solidFill>
                            <a:schemeClr val="dk1"/>
                          </a:solidFill>
                          <a:highlight>
                            <a:srgbClr val="808000"/>
                          </a:highlight>
                          <a:latin typeface="Calibri"/>
                          <a:ea typeface="+mn-ea"/>
                          <a:cs typeface="Calibri"/>
                        </a:rPr>
                        <a:t>Καθηγητής λυκείου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25944157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Εμπορία</a:t>
                      </a:r>
                      <a:r>
                        <a:rPr sz="18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κρεάτων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60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37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lang="en-US" sz="1800" b="1" spc="-10" dirty="0">
                          <a:latin typeface="Calibri"/>
                          <a:cs typeface="Calibri"/>
                        </a:rPr>
                        <a:t>Youtuber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58719464"/>
                  </a:ext>
                </a:extLst>
              </a:tr>
              <a:tr h="326542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Βοηθός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 μάγειρα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38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96242680"/>
                  </a:ext>
                </a:extLst>
              </a:tr>
              <a:tr h="34758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Έμπορος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39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565"/>
                        </a:lnSpc>
                      </a:pP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73929145"/>
                  </a:ext>
                </a:extLst>
              </a:tr>
            </a:tbl>
          </a:graphicData>
        </a:graphic>
      </p:graphicFrame>
      <p:sp>
        <p:nvSpPr>
          <p:cNvPr id="6" name="object 2">
            <a:extLst>
              <a:ext uri="{FF2B5EF4-FFF2-40B4-BE49-F238E27FC236}">
                <a16:creationId xmlns:a16="http://schemas.microsoft.com/office/drawing/2014/main" id="{299EFA9C-BCF4-4E14-B189-0F683CD8A8BA}"/>
              </a:ext>
            </a:extLst>
          </p:cNvPr>
          <p:cNvSpPr txBox="1">
            <a:spLocks/>
          </p:cNvSpPr>
          <p:nvPr/>
        </p:nvSpPr>
        <p:spPr>
          <a:xfrm>
            <a:off x="3787200" y="120206"/>
            <a:ext cx="46176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Αρχικές Τιμές/Απαντήσεις</a:t>
            </a:r>
          </a:p>
        </p:txBody>
      </p:sp>
    </p:spTree>
    <p:extLst>
      <p:ext uri="{BB962C8B-B14F-4D97-AF65-F5344CB8AC3E}">
        <p14:creationId xmlns:p14="http://schemas.microsoft.com/office/powerpoint/2010/main" val="1047986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870568"/>
              </p:ext>
            </p:extLst>
          </p:nvPr>
        </p:nvGraphicFramePr>
        <p:xfrm>
          <a:off x="1330832" y="1015745"/>
          <a:ext cx="9331959" cy="5053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21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3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2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04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ΚΑΤΗΓΟΡΙΑ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ΕΠΑΓΓΕΛΜΑΤΟΣ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Απόλυτη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r>
                        <a:rPr sz="2000" b="1" spc="-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i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(f)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Σχετική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r>
                        <a:rPr sz="2000" b="1" spc="-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i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(rf)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Σχετική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αθροιστική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r>
                        <a:rPr sz="2000" b="1" spc="-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i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(rcf)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Ένστολος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13,5%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13,5%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Εκπαιδευτικός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13,5%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27%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Αγρότης-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κτηνοτρόφος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5,4%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32,4%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Έμπορος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10,8%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43,2%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Πωλητής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8,1%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51,3%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Οικιακός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βοηθός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10,8%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62,1%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Γιατρός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10,8%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72,9%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Εργαζόμενος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εστίαση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13,5%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86,4%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Εργαζόμενος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στα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ΜΜΕ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5,4%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91,8%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20" dirty="0">
                          <a:latin typeface="Calibri"/>
                          <a:cs typeface="Calibri"/>
                        </a:rPr>
                        <a:t>Άλλο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8,1%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ΣΥΝΟΛΟ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(Ν)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37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59190" y="123901"/>
            <a:ext cx="6675241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</a:rPr>
              <a:t>Ομαδοποίηση σε ευρύτερες κατηγορίες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12290" y="195687"/>
            <a:ext cx="8567420" cy="427681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</a:rPr>
              <a:t>Κριτήρια ομαδοποίησης των απαντήσεων (τιμών):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1365" y="2010524"/>
            <a:ext cx="11788588" cy="3404870"/>
          </a:xfrm>
          <a:prstGeom prst="rect">
            <a:avLst/>
          </a:prstGeom>
        </p:spPr>
        <p:txBody>
          <a:bodyPr vert="horz" wrap="square" lIns="0" tIns="162560" rIns="0" bIns="0" rtlCol="0">
            <a:spAutoFit/>
          </a:bodyPr>
          <a:lstStyle/>
          <a:p>
            <a:pPr marL="366395" indent="-354330" algn="just">
              <a:lnSpc>
                <a:spcPct val="100000"/>
              </a:lnSpc>
              <a:spcBef>
                <a:spcPts val="1280"/>
              </a:spcBef>
              <a:buFont typeface="Wingdings" panose="05000000000000000000" pitchFamily="2" charset="2"/>
              <a:buChar char="§"/>
              <a:tabLst>
                <a:tab pos="366395" algn="l"/>
                <a:tab pos="367030" algn="l"/>
              </a:tabLst>
            </a:pPr>
            <a:r>
              <a:rPr sz="2400" dirty="0">
                <a:latin typeface="Calibri"/>
                <a:cs typeface="Calibri"/>
              </a:rPr>
              <a:t>H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συχνότητα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που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εμφανίζονται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στο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δείγμα.</a:t>
            </a:r>
            <a:endParaRPr sz="2400" dirty="0">
              <a:latin typeface="Calibri"/>
              <a:cs typeface="Calibri"/>
            </a:endParaRPr>
          </a:p>
          <a:p>
            <a:pPr marL="366395" indent="-354330" algn="just">
              <a:lnSpc>
                <a:spcPct val="100000"/>
              </a:lnSpc>
              <a:spcBef>
                <a:spcPts val="1180"/>
              </a:spcBef>
              <a:buFont typeface="Wingdings" panose="05000000000000000000" pitchFamily="2" charset="2"/>
              <a:buChar char="§"/>
              <a:tabLst>
                <a:tab pos="366395" algn="l"/>
                <a:tab pos="367030" algn="l"/>
              </a:tabLst>
            </a:pPr>
            <a:r>
              <a:rPr sz="2400" dirty="0">
                <a:latin typeface="Calibri"/>
                <a:cs typeface="Calibri"/>
              </a:rPr>
              <a:t>Η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μεταξύ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τους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(εννοιολογική)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συνάφεια.</a:t>
            </a:r>
            <a:endParaRPr sz="2400" dirty="0">
              <a:latin typeface="Calibri"/>
              <a:cs typeface="Calibri"/>
            </a:endParaRPr>
          </a:p>
          <a:p>
            <a:pPr marL="366395" marR="5080" indent="-35433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366395" algn="l"/>
                <a:tab pos="367030" algn="l"/>
              </a:tabLst>
            </a:pPr>
            <a:r>
              <a:rPr sz="2400" dirty="0">
                <a:latin typeface="Calibri"/>
                <a:cs typeface="Calibri"/>
              </a:rPr>
              <a:t>Εάν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μια</a:t>
            </a:r>
            <a:r>
              <a:rPr sz="2400" spc="-10" dirty="0">
                <a:latin typeface="Calibri"/>
                <a:cs typeface="Calibri"/>
              </a:rPr>
              <a:t> κατηγορία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έχει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κεντρικό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θεωρητικό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ενδιαφέρον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για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την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έρευνα,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τότε </a:t>
            </a:r>
            <a:r>
              <a:rPr sz="2400" dirty="0">
                <a:latin typeface="Calibri"/>
                <a:cs typeface="Calibri"/>
              </a:rPr>
              <a:t>από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μόνη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της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αποτελεί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ξεχωριστή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κατηγορία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ομαδοποιείται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με</a:t>
            </a:r>
            <a:r>
              <a:rPr sz="2400" spc="6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άλλες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απαντήσεις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(ακόμα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υπάρχει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συνάφεια).</a:t>
            </a:r>
            <a:endParaRPr sz="2400" dirty="0">
              <a:latin typeface="Calibri"/>
              <a:cs typeface="Calibri"/>
            </a:endParaRPr>
          </a:p>
          <a:p>
            <a:pPr marL="366395" marR="183515" indent="-354330" algn="just">
              <a:lnSpc>
                <a:spcPct val="120100"/>
              </a:lnSpc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366395" algn="l"/>
                <a:tab pos="367030" algn="l"/>
              </a:tabLst>
            </a:pPr>
            <a:r>
              <a:rPr sz="2400" dirty="0">
                <a:latin typeface="Calibri"/>
                <a:cs typeface="Calibri"/>
              </a:rPr>
              <a:t>Εάν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υπάρχουν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ελάχιστες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περιπτώσεις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που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δύσκολα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εντάσσονται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σε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κάποια κατηγορία,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τότε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δημιουργούμε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την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κατηγορία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«Άλλο».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3755" y="167967"/>
            <a:ext cx="3895165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Κυκλικά Διαγράμματα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2207" y="942041"/>
            <a:ext cx="11618259" cy="739177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65"/>
              </a:spcBef>
            </a:pPr>
            <a:r>
              <a:rPr sz="2200" b="1" spc="-10" dirty="0">
                <a:latin typeface="Calibri"/>
                <a:cs typeface="Calibri"/>
              </a:rPr>
              <a:t>Κυκλικό</a:t>
            </a:r>
            <a:r>
              <a:rPr sz="2200" b="1" spc="-9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διάγραμμα: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διάγραμμα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όπ</a:t>
            </a:r>
            <a:r>
              <a:rPr sz="2200" dirty="0" err="1">
                <a:latin typeface="Calibri"/>
                <a:cs typeface="Calibri"/>
              </a:rPr>
              <a:t>ου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 err="1">
                <a:latin typeface="Calibri"/>
                <a:cs typeface="Calibri"/>
              </a:rPr>
              <a:t>κάθε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</a:t>
            </a:r>
            <a:r>
              <a:rPr sz="2200" spc="-10" dirty="0" err="1">
                <a:latin typeface="Calibri"/>
                <a:cs typeface="Calibri"/>
              </a:rPr>
              <a:t>τηγορί</a:t>
            </a:r>
            <a:r>
              <a:rPr sz="2200" spc="-10" dirty="0">
                <a:latin typeface="Calibri"/>
                <a:cs typeface="Calibri"/>
              </a:rPr>
              <a:t>α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πα</a:t>
            </a:r>
            <a:r>
              <a:rPr sz="2200" spc="-10" dirty="0" err="1">
                <a:latin typeface="Calibri"/>
                <a:cs typeface="Calibri"/>
              </a:rPr>
              <a:t>ρουσιάζετ</a:t>
            </a:r>
            <a:r>
              <a:rPr sz="2200" spc="-10" dirty="0">
                <a:latin typeface="Calibri"/>
                <a:cs typeface="Calibri"/>
              </a:rPr>
              <a:t>αι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ως τμήμα </a:t>
            </a:r>
            <a:r>
              <a:rPr sz="2200" spc="-20" dirty="0">
                <a:latin typeface="Calibri"/>
                <a:cs typeface="Calibri"/>
              </a:rPr>
              <a:t>ενός </a:t>
            </a:r>
            <a:r>
              <a:rPr sz="2200" spc="-10" dirty="0">
                <a:latin typeface="Calibri"/>
                <a:cs typeface="Calibri"/>
              </a:rPr>
              <a:t>κύκλου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(κατάλληλο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για</a:t>
            </a:r>
            <a:r>
              <a:rPr sz="2200" spc="-10" dirty="0">
                <a:latin typeface="Calibri"/>
                <a:cs typeface="Calibri"/>
              </a:rPr>
              <a:t> μικρό </a:t>
            </a:r>
            <a:r>
              <a:rPr sz="2200" dirty="0">
                <a:latin typeface="Calibri"/>
                <a:cs typeface="Calibri"/>
              </a:rPr>
              <a:t>αριθμό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κατηγοριών).</a:t>
            </a:r>
            <a:endParaRPr sz="2200" dirty="0">
              <a:latin typeface="Calibri"/>
              <a:cs typeface="Calibri"/>
            </a:endParaRPr>
          </a:p>
        </p:txBody>
      </p:sp>
      <p:graphicFrame>
        <p:nvGraphicFramePr>
          <p:cNvPr id="11" name="Γράφημα 10">
            <a:extLst>
              <a:ext uri="{FF2B5EF4-FFF2-40B4-BE49-F238E27FC236}">
                <a16:creationId xmlns:a16="http://schemas.microsoft.com/office/drawing/2014/main" id="{2BB426DB-C9E3-4055-8438-B29BFD4D7B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7950399"/>
              </p:ext>
            </p:extLst>
          </p:nvPr>
        </p:nvGraphicFramePr>
        <p:xfrm>
          <a:off x="2853845" y="2568020"/>
          <a:ext cx="6484310" cy="4289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987</Words>
  <Application>Microsoft Office PowerPoint</Application>
  <PresentationFormat>Ευρεία οθόνη</PresentationFormat>
  <Paragraphs>230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 New Roman</vt:lpstr>
      <vt:lpstr>Trebuchet MS</vt:lpstr>
      <vt:lpstr>Wingdings</vt:lpstr>
      <vt:lpstr>1_Θέμα του Office</vt:lpstr>
      <vt:lpstr>Εισαγωγή στην Κοινωνική Στατιστική με τη χρήση ΤΠΕ</vt:lpstr>
      <vt:lpstr>Περίγραμμα Ενότητας</vt:lpstr>
      <vt:lpstr>Πίνακες Συχνοτήτων</vt:lpstr>
      <vt:lpstr>Ορισμοί</vt:lpstr>
      <vt:lpstr>Είδη συχνοτήτων σε ανοιχτού τύπου ερωτήσεις</vt:lpstr>
      <vt:lpstr>Παρουσίαση του PowerPoint</vt:lpstr>
      <vt:lpstr>Ομαδοποίηση σε ευρύτερες κατηγορίες</vt:lpstr>
      <vt:lpstr>Κριτήρια ομαδοποίησης των απαντήσεων (τιμών):</vt:lpstr>
      <vt:lpstr>Κυκλικά Διαγράμματα</vt:lpstr>
      <vt:lpstr>Παρουσίαση του PowerPoint</vt:lpstr>
      <vt:lpstr>Δημιουργία Κυκλικού Διαγράμματος</vt:lpstr>
      <vt:lpstr>Στο διπλανό κυκλικό διάγραμμα παρουσιάζεται το είδος μουσικής που προτιμούν οι μαθητές ενός σχολείου.</vt:lpstr>
      <vt:lpstr>Ραβδογράμματα (Ακιδωτά Διαγράμματα)</vt:lpstr>
      <vt:lpstr>Παρουσίαση του PowerPoint</vt:lpstr>
      <vt:lpstr>Κανόνες κατασκευής</vt:lpstr>
      <vt:lpstr>Παράδειγμα</vt:lpstr>
      <vt:lpstr>Αναπαράσταση αποτελεσμάτων με πίτα</vt:lpstr>
      <vt:lpstr>Αναπαράσταση αποτελεσμάτων με ραβδόγραμμα</vt:lpstr>
      <vt:lpstr>Ποιο διάγραμμα απεικόνισε καλύτερα τα αποτελέσματα;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Κοινωνική Στατιστική με τη χρήση ΤΠΕ</dc:title>
  <dc:creator>KEDIVIM</dc:creator>
  <cp:lastModifiedBy>KEDIVIM</cp:lastModifiedBy>
  <cp:revision>11</cp:revision>
  <dcterms:created xsi:type="dcterms:W3CDTF">2023-10-15T16:03:23Z</dcterms:created>
  <dcterms:modified xsi:type="dcterms:W3CDTF">2023-10-18T04:49:10Z</dcterms:modified>
</cp:coreProperties>
</file>