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446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815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050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81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333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232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4946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133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539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9976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149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0B00-84CE-4CEF-BB04-9EF32B655B68}" type="datetimeFigureOut">
              <a:rPr lang="el-GR" smtClean="0"/>
              <a:t>06/06/17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92401-E094-419E-B6B4-B700FA85EA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486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3897" y="29508"/>
            <a:ext cx="10250129" cy="7017306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Ν051 </a:t>
            </a:r>
          </a:p>
          <a:p>
            <a:pPr algn="ctr">
              <a:lnSpc>
                <a:spcPct val="150000"/>
              </a:lnSpc>
            </a:pPr>
            <a:r>
              <a:rPr lang="el-GR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ΕΦΑΡΜΟΣΜΕΝΗ ΨΥΧΟΛΟΓΙΑ ΣΤΗΝ ΜΕΓΙΣΤΟΠΟΙΗΣΗ ΤΗΣ ΑΠΟΔΟΣΗΣ</a:t>
            </a:r>
          </a:p>
        </p:txBody>
      </p:sp>
    </p:spTree>
    <p:extLst>
      <p:ext uri="{BB962C8B-B14F-4D97-AF65-F5344CB8AC3E}">
        <p14:creationId xmlns:p14="http://schemas.microsoft.com/office/powerpoint/2010/main" val="313557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7513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Office PowerPoint</Application>
  <PresentationFormat>Ευρεία οθόνη</PresentationFormat>
  <Paragraphs>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Θέμα του Office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Reviewer</dc:creator>
  <cp:lastModifiedBy>Reviewer</cp:lastModifiedBy>
  <cp:revision>5</cp:revision>
  <dcterms:created xsi:type="dcterms:W3CDTF">2017-06-01T10:29:43Z</dcterms:created>
  <dcterms:modified xsi:type="dcterms:W3CDTF">2017-06-06T07:47:09Z</dcterms:modified>
</cp:coreProperties>
</file>