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7"/>
  </p:notesMasterIdLst>
  <p:sldIdLst>
    <p:sldId id="256" r:id="rId2"/>
    <p:sldId id="292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08" r:id="rId12"/>
    <p:sldId id="327" r:id="rId13"/>
    <p:sldId id="328" r:id="rId14"/>
    <p:sldId id="329" r:id="rId15"/>
    <p:sldId id="33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500"/>
    <a:srgbClr val="CC00CC"/>
    <a:srgbClr val="AAE571"/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katerini Stamatelatou" userId="10d1c913-5a22-479c-8f80-75159ac2d5cc" providerId="ADAL" clId="{C17041A5-3663-477F-81BD-08BFA362C302}"/>
    <pc:docChg chg="delSld">
      <pc:chgData name="Aikaterini Stamatelatou" userId="10d1c913-5a22-479c-8f80-75159ac2d5cc" providerId="ADAL" clId="{C17041A5-3663-477F-81BD-08BFA362C302}" dt="2026-01-13T09:06:18.323" v="0" actId="47"/>
      <pc:docMkLst>
        <pc:docMk/>
      </pc:docMkLst>
      <pc:sldChg chg="del">
        <pc:chgData name="Aikaterini Stamatelatou" userId="10d1c913-5a22-479c-8f80-75159ac2d5cc" providerId="ADAL" clId="{C17041A5-3663-477F-81BD-08BFA362C302}" dt="2026-01-13T09:06:18.323" v="0" actId="47"/>
        <pc:sldMkLst>
          <pc:docMk/>
          <pc:sldMk cId="4248379841" sldId="33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2750-0A37-4AB9-8489-EF613A7948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2288134-5E75-42C7-8786-74659871BF19}">
      <dgm:prSet phldrT="[Κείμενο]"/>
      <dgm:spPr/>
      <dgm:t>
        <a:bodyPr/>
        <a:lstStyle/>
        <a:p>
          <a:r>
            <a:rPr lang="el-GR" dirty="0"/>
            <a:t>Πετρέλαιο</a:t>
          </a:r>
        </a:p>
      </dgm:t>
    </dgm:pt>
    <dgm:pt modelId="{10C54748-9C31-4D06-919A-FDDE00B54061}" type="parTrans" cxnId="{5FE41425-0DD8-4EF2-9B5B-CFEF7768060E}">
      <dgm:prSet/>
      <dgm:spPr/>
      <dgm:t>
        <a:bodyPr/>
        <a:lstStyle/>
        <a:p>
          <a:endParaRPr lang="el-GR"/>
        </a:p>
      </dgm:t>
    </dgm:pt>
    <dgm:pt modelId="{3545C4AF-1BCA-4E0C-8F94-DE614327546E}" type="sibTrans" cxnId="{5FE41425-0DD8-4EF2-9B5B-CFEF7768060E}">
      <dgm:prSet/>
      <dgm:spPr/>
      <dgm:t>
        <a:bodyPr/>
        <a:lstStyle/>
        <a:p>
          <a:endParaRPr lang="el-GR"/>
        </a:p>
      </dgm:t>
    </dgm:pt>
    <dgm:pt modelId="{BBDEE96F-92F6-42A8-B852-9B4666B1DD4C}">
      <dgm:prSet phldrT="[Κείμενο]"/>
      <dgm:spPr/>
      <dgm:t>
        <a:bodyPr/>
        <a:lstStyle/>
        <a:p>
          <a:r>
            <a:rPr lang="el-GR" dirty="0"/>
            <a:t>Φυσικό αέριο</a:t>
          </a:r>
        </a:p>
      </dgm:t>
    </dgm:pt>
    <dgm:pt modelId="{981B127F-7F45-4CB9-8917-86443FEBFA04}" type="parTrans" cxnId="{6647AA87-6E7A-45D2-9DFD-D1C75A0BB26D}">
      <dgm:prSet/>
      <dgm:spPr/>
      <dgm:t>
        <a:bodyPr/>
        <a:lstStyle/>
        <a:p>
          <a:endParaRPr lang="el-GR"/>
        </a:p>
      </dgm:t>
    </dgm:pt>
    <dgm:pt modelId="{CB4F8657-F3D1-419C-9169-BCCC8ED90D89}" type="sibTrans" cxnId="{6647AA87-6E7A-45D2-9DFD-D1C75A0BB26D}">
      <dgm:prSet/>
      <dgm:spPr/>
      <dgm:t>
        <a:bodyPr/>
        <a:lstStyle/>
        <a:p>
          <a:endParaRPr lang="el-GR"/>
        </a:p>
      </dgm:t>
    </dgm:pt>
    <dgm:pt modelId="{7B660FA3-3029-4BE8-83F1-5943B4ACC3DF}">
      <dgm:prSet phldrT="[Κείμενο]"/>
      <dgm:spPr/>
      <dgm:t>
        <a:bodyPr/>
        <a:lstStyle/>
        <a:p>
          <a:r>
            <a:rPr lang="el-GR" dirty="0"/>
            <a:t>Γαιάνθρακας</a:t>
          </a:r>
        </a:p>
      </dgm:t>
    </dgm:pt>
    <dgm:pt modelId="{70EE4643-9F5E-4CFB-9F2A-5D15140685EC}" type="parTrans" cxnId="{ADC8C4FC-8474-42FE-AFEE-10CDAAE29EF2}">
      <dgm:prSet/>
      <dgm:spPr/>
      <dgm:t>
        <a:bodyPr/>
        <a:lstStyle/>
        <a:p>
          <a:endParaRPr lang="el-GR"/>
        </a:p>
      </dgm:t>
    </dgm:pt>
    <dgm:pt modelId="{4ED1CBF7-BE95-46E3-8C74-F5575B9D152A}" type="sibTrans" cxnId="{ADC8C4FC-8474-42FE-AFEE-10CDAAE29EF2}">
      <dgm:prSet/>
      <dgm:spPr/>
      <dgm:t>
        <a:bodyPr/>
        <a:lstStyle/>
        <a:p>
          <a:endParaRPr lang="el-GR"/>
        </a:p>
      </dgm:t>
    </dgm:pt>
    <dgm:pt modelId="{C80D0A67-4300-4B2F-8ADE-302190036EFA}">
      <dgm:prSet phldrT="[Κείμενο]"/>
      <dgm:spPr/>
      <dgm:t>
        <a:bodyPr/>
        <a:lstStyle/>
        <a:p>
          <a:r>
            <a:rPr lang="el-GR" dirty="0"/>
            <a:t>Πυρηνική ενέργεια</a:t>
          </a:r>
        </a:p>
      </dgm:t>
    </dgm:pt>
    <dgm:pt modelId="{C33A6CCD-98A1-4E07-A231-ECF5BD4112FB}" type="parTrans" cxnId="{363B2398-28C3-4D47-A7AE-1748617D5E59}">
      <dgm:prSet/>
      <dgm:spPr/>
      <dgm:t>
        <a:bodyPr/>
        <a:lstStyle/>
        <a:p>
          <a:endParaRPr lang="el-GR"/>
        </a:p>
      </dgm:t>
    </dgm:pt>
    <dgm:pt modelId="{3C6A6487-121C-48B9-8FBC-F59748F8313C}" type="sibTrans" cxnId="{363B2398-28C3-4D47-A7AE-1748617D5E59}">
      <dgm:prSet/>
      <dgm:spPr/>
      <dgm:t>
        <a:bodyPr/>
        <a:lstStyle/>
        <a:p>
          <a:endParaRPr lang="el-GR"/>
        </a:p>
      </dgm:t>
    </dgm:pt>
    <dgm:pt modelId="{65862C29-4EAF-4F83-92C4-83AA7BA8E01E}" type="pres">
      <dgm:prSet presAssocID="{B5F62750-0A37-4AB9-8489-EF613A794891}" presName="Name0" presStyleCnt="0">
        <dgm:presLayoutVars>
          <dgm:chMax val="7"/>
          <dgm:chPref val="7"/>
          <dgm:dir/>
        </dgm:presLayoutVars>
      </dgm:prSet>
      <dgm:spPr/>
    </dgm:pt>
    <dgm:pt modelId="{DCEEA2FE-094E-4273-8C3B-7D88A1635EF2}" type="pres">
      <dgm:prSet presAssocID="{B5F62750-0A37-4AB9-8489-EF613A794891}" presName="Name1" presStyleCnt="0"/>
      <dgm:spPr/>
    </dgm:pt>
    <dgm:pt modelId="{E7BE972A-A509-43FA-9E44-0DB37F59FB43}" type="pres">
      <dgm:prSet presAssocID="{B5F62750-0A37-4AB9-8489-EF613A794891}" presName="cycle" presStyleCnt="0"/>
      <dgm:spPr/>
    </dgm:pt>
    <dgm:pt modelId="{3A6537B7-8FF9-469C-930A-A8BAA6AD9BB6}" type="pres">
      <dgm:prSet presAssocID="{B5F62750-0A37-4AB9-8489-EF613A794891}" presName="srcNode" presStyleLbl="node1" presStyleIdx="0" presStyleCnt="4"/>
      <dgm:spPr/>
    </dgm:pt>
    <dgm:pt modelId="{44A69230-C15A-4981-BCE9-8F0B97000488}" type="pres">
      <dgm:prSet presAssocID="{B5F62750-0A37-4AB9-8489-EF613A794891}" presName="conn" presStyleLbl="parChTrans1D2" presStyleIdx="0" presStyleCnt="1"/>
      <dgm:spPr/>
    </dgm:pt>
    <dgm:pt modelId="{FDA3EDB0-63F5-42F1-84AE-D854B6DF57D5}" type="pres">
      <dgm:prSet presAssocID="{B5F62750-0A37-4AB9-8489-EF613A794891}" presName="extraNode" presStyleLbl="node1" presStyleIdx="0" presStyleCnt="4"/>
      <dgm:spPr/>
    </dgm:pt>
    <dgm:pt modelId="{7A46112C-C07B-4CA2-B15C-8CDDBACB06CD}" type="pres">
      <dgm:prSet presAssocID="{B5F62750-0A37-4AB9-8489-EF613A794891}" presName="dstNode" presStyleLbl="node1" presStyleIdx="0" presStyleCnt="4"/>
      <dgm:spPr/>
    </dgm:pt>
    <dgm:pt modelId="{161880DD-1DEB-4124-8DB8-4AD7FE6AC7A3}" type="pres">
      <dgm:prSet presAssocID="{12288134-5E75-42C7-8786-74659871BF19}" presName="text_1" presStyleLbl="node1" presStyleIdx="0" presStyleCnt="4">
        <dgm:presLayoutVars>
          <dgm:bulletEnabled val="1"/>
        </dgm:presLayoutVars>
      </dgm:prSet>
      <dgm:spPr/>
    </dgm:pt>
    <dgm:pt modelId="{32A3BF77-82A8-4ABF-BFEC-69765973F11D}" type="pres">
      <dgm:prSet presAssocID="{12288134-5E75-42C7-8786-74659871BF19}" presName="accent_1" presStyleCnt="0"/>
      <dgm:spPr/>
    </dgm:pt>
    <dgm:pt modelId="{11161A58-0470-4D09-9EAB-81D4EB9BA46C}" type="pres">
      <dgm:prSet presAssocID="{12288134-5E75-42C7-8786-74659871BF19}" presName="accentRepeatNode" presStyleLbl="solidFgAcc1" presStyleIdx="0" presStyleCnt="4"/>
      <dgm:spPr/>
    </dgm:pt>
    <dgm:pt modelId="{E6189571-4A93-485E-B993-A32F14365173}" type="pres">
      <dgm:prSet presAssocID="{BBDEE96F-92F6-42A8-B852-9B4666B1DD4C}" presName="text_2" presStyleLbl="node1" presStyleIdx="1" presStyleCnt="4">
        <dgm:presLayoutVars>
          <dgm:bulletEnabled val="1"/>
        </dgm:presLayoutVars>
      </dgm:prSet>
      <dgm:spPr/>
    </dgm:pt>
    <dgm:pt modelId="{D100E5BA-6D57-4007-86DA-F965E5138BF3}" type="pres">
      <dgm:prSet presAssocID="{BBDEE96F-92F6-42A8-B852-9B4666B1DD4C}" presName="accent_2" presStyleCnt="0"/>
      <dgm:spPr/>
    </dgm:pt>
    <dgm:pt modelId="{4956FB37-8A06-481E-9B0D-675925F76D5B}" type="pres">
      <dgm:prSet presAssocID="{BBDEE96F-92F6-42A8-B852-9B4666B1DD4C}" presName="accentRepeatNode" presStyleLbl="solidFgAcc1" presStyleIdx="1" presStyleCnt="4"/>
      <dgm:spPr/>
    </dgm:pt>
    <dgm:pt modelId="{CF87822A-EF71-4138-BED6-F0361CA72344}" type="pres">
      <dgm:prSet presAssocID="{7B660FA3-3029-4BE8-83F1-5943B4ACC3DF}" presName="text_3" presStyleLbl="node1" presStyleIdx="2" presStyleCnt="4">
        <dgm:presLayoutVars>
          <dgm:bulletEnabled val="1"/>
        </dgm:presLayoutVars>
      </dgm:prSet>
      <dgm:spPr/>
    </dgm:pt>
    <dgm:pt modelId="{B2827B4B-9C1E-4F64-835F-61B2AAED0D15}" type="pres">
      <dgm:prSet presAssocID="{7B660FA3-3029-4BE8-83F1-5943B4ACC3DF}" presName="accent_3" presStyleCnt="0"/>
      <dgm:spPr/>
    </dgm:pt>
    <dgm:pt modelId="{B630F9E4-8939-40FC-A039-0239FF7D5AAD}" type="pres">
      <dgm:prSet presAssocID="{7B660FA3-3029-4BE8-83F1-5943B4ACC3DF}" presName="accentRepeatNode" presStyleLbl="solidFgAcc1" presStyleIdx="2" presStyleCnt="4"/>
      <dgm:spPr/>
    </dgm:pt>
    <dgm:pt modelId="{4937D28B-A0D0-4B09-95D5-A94CEDC2DA47}" type="pres">
      <dgm:prSet presAssocID="{C80D0A67-4300-4B2F-8ADE-302190036EFA}" presName="text_4" presStyleLbl="node1" presStyleIdx="3" presStyleCnt="4">
        <dgm:presLayoutVars>
          <dgm:bulletEnabled val="1"/>
        </dgm:presLayoutVars>
      </dgm:prSet>
      <dgm:spPr/>
    </dgm:pt>
    <dgm:pt modelId="{04B8002B-1438-49E9-B5B9-93192DC0A8AD}" type="pres">
      <dgm:prSet presAssocID="{C80D0A67-4300-4B2F-8ADE-302190036EFA}" presName="accent_4" presStyleCnt="0"/>
      <dgm:spPr/>
    </dgm:pt>
    <dgm:pt modelId="{30D19EAC-E328-441B-BF49-56DD6B082001}" type="pres">
      <dgm:prSet presAssocID="{C80D0A67-4300-4B2F-8ADE-302190036EFA}" presName="accentRepeatNode" presStyleLbl="solidFgAcc1" presStyleIdx="3" presStyleCnt="4"/>
      <dgm:spPr/>
    </dgm:pt>
  </dgm:ptLst>
  <dgm:cxnLst>
    <dgm:cxn modelId="{5FE41425-0DD8-4EF2-9B5B-CFEF7768060E}" srcId="{B5F62750-0A37-4AB9-8489-EF613A794891}" destId="{12288134-5E75-42C7-8786-74659871BF19}" srcOrd="0" destOrd="0" parTransId="{10C54748-9C31-4D06-919A-FDDE00B54061}" sibTransId="{3545C4AF-1BCA-4E0C-8F94-DE614327546E}"/>
    <dgm:cxn modelId="{CF23645F-3503-4AC9-97BD-C069CCE5E731}" type="presOf" srcId="{12288134-5E75-42C7-8786-74659871BF19}" destId="{161880DD-1DEB-4124-8DB8-4AD7FE6AC7A3}" srcOrd="0" destOrd="0" presId="urn:microsoft.com/office/officeart/2008/layout/VerticalCurvedList"/>
    <dgm:cxn modelId="{7F82D685-D5F5-4287-A2A2-E1D81932EB60}" type="presOf" srcId="{B5F62750-0A37-4AB9-8489-EF613A794891}" destId="{65862C29-4EAF-4F83-92C4-83AA7BA8E01E}" srcOrd="0" destOrd="0" presId="urn:microsoft.com/office/officeart/2008/layout/VerticalCurvedList"/>
    <dgm:cxn modelId="{6647AA87-6E7A-45D2-9DFD-D1C75A0BB26D}" srcId="{B5F62750-0A37-4AB9-8489-EF613A794891}" destId="{BBDEE96F-92F6-42A8-B852-9B4666B1DD4C}" srcOrd="1" destOrd="0" parTransId="{981B127F-7F45-4CB9-8917-86443FEBFA04}" sibTransId="{CB4F8657-F3D1-419C-9169-BCCC8ED90D89}"/>
    <dgm:cxn modelId="{363B2398-28C3-4D47-A7AE-1748617D5E59}" srcId="{B5F62750-0A37-4AB9-8489-EF613A794891}" destId="{C80D0A67-4300-4B2F-8ADE-302190036EFA}" srcOrd="3" destOrd="0" parTransId="{C33A6CCD-98A1-4E07-A231-ECF5BD4112FB}" sibTransId="{3C6A6487-121C-48B9-8FBC-F59748F8313C}"/>
    <dgm:cxn modelId="{FEC7C5AB-66C7-4918-B3B3-D6CEAAE22DA8}" type="presOf" srcId="{3545C4AF-1BCA-4E0C-8F94-DE614327546E}" destId="{44A69230-C15A-4981-BCE9-8F0B97000488}" srcOrd="0" destOrd="0" presId="urn:microsoft.com/office/officeart/2008/layout/VerticalCurvedList"/>
    <dgm:cxn modelId="{C987C2B4-49A7-4F6D-A068-0F09625D51D4}" type="presOf" srcId="{BBDEE96F-92F6-42A8-B852-9B4666B1DD4C}" destId="{E6189571-4A93-485E-B993-A32F14365173}" srcOrd="0" destOrd="0" presId="urn:microsoft.com/office/officeart/2008/layout/VerticalCurvedList"/>
    <dgm:cxn modelId="{B0BEA7EA-C4D6-448D-AA13-5DE165A1A118}" type="presOf" srcId="{7B660FA3-3029-4BE8-83F1-5943B4ACC3DF}" destId="{CF87822A-EF71-4138-BED6-F0361CA72344}" srcOrd="0" destOrd="0" presId="urn:microsoft.com/office/officeart/2008/layout/VerticalCurvedList"/>
    <dgm:cxn modelId="{0AE06EF7-8DD5-4778-8E57-29DF854B473F}" type="presOf" srcId="{C80D0A67-4300-4B2F-8ADE-302190036EFA}" destId="{4937D28B-A0D0-4B09-95D5-A94CEDC2DA47}" srcOrd="0" destOrd="0" presId="urn:microsoft.com/office/officeart/2008/layout/VerticalCurvedList"/>
    <dgm:cxn modelId="{ADC8C4FC-8474-42FE-AFEE-10CDAAE29EF2}" srcId="{B5F62750-0A37-4AB9-8489-EF613A794891}" destId="{7B660FA3-3029-4BE8-83F1-5943B4ACC3DF}" srcOrd="2" destOrd="0" parTransId="{70EE4643-9F5E-4CFB-9F2A-5D15140685EC}" sibTransId="{4ED1CBF7-BE95-46E3-8C74-F5575B9D152A}"/>
    <dgm:cxn modelId="{A40B3936-37AB-4BAD-8389-AAD4EF5C05F1}" type="presParOf" srcId="{65862C29-4EAF-4F83-92C4-83AA7BA8E01E}" destId="{DCEEA2FE-094E-4273-8C3B-7D88A1635EF2}" srcOrd="0" destOrd="0" presId="urn:microsoft.com/office/officeart/2008/layout/VerticalCurvedList"/>
    <dgm:cxn modelId="{4DD39528-A3D5-4320-9D44-CA712CC80BBC}" type="presParOf" srcId="{DCEEA2FE-094E-4273-8C3B-7D88A1635EF2}" destId="{E7BE972A-A509-43FA-9E44-0DB37F59FB43}" srcOrd="0" destOrd="0" presId="urn:microsoft.com/office/officeart/2008/layout/VerticalCurvedList"/>
    <dgm:cxn modelId="{92FE656E-9F73-4FA0-B97D-65A08636172D}" type="presParOf" srcId="{E7BE972A-A509-43FA-9E44-0DB37F59FB43}" destId="{3A6537B7-8FF9-469C-930A-A8BAA6AD9BB6}" srcOrd="0" destOrd="0" presId="urn:microsoft.com/office/officeart/2008/layout/VerticalCurvedList"/>
    <dgm:cxn modelId="{94A1207E-DB60-48C3-BB44-A58D9BB36573}" type="presParOf" srcId="{E7BE972A-A509-43FA-9E44-0DB37F59FB43}" destId="{44A69230-C15A-4981-BCE9-8F0B97000488}" srcOrd="1" destOrd="0" presId="urn:microsoft.com/office/officeart/2008/layout/VerticalCurvedList"/>
    <dgm:cxn modelId="{B540781F-45B4-443D-BC70-86AD2C5758BF}" type="presParOf" srcId="{E7BE972A-A509-43FA-9E44-0DB37F59FB43}" destId="{FDA3EDB0-63F5-42F1-84AE-D854B6DF57D5}" srcOrd="2" destOrd="0" presId="urn:microsoft.com/office/officeart/2008/layout/VerticalCurvedList"/>
    <dgm:cxn modelId="{D35155F9-72A8-4AA6-AE92-3B7BAEEB31EA}" type="presParOf" srcId="{E7BE972A-A509-43FA-9E44-0DB37F59FB43}" destId="{7A46112C-C07B-4CA2-B15C-8CDDBACB06CD}" srcOrd="3" destOrd="0" presId="urn:microsoft.com/office/officeart/2008/layout/VerticalCurvedList"/>
    <dgm:cxn modelId="{6546D03F-1B00-4E9D-86EE-AEB584B914A5}" type="presParOf" srcId="{DCEEA2FE-094E-4273-8C3B-7D88A1635EF2}" destId="{161880DD-1DEB-4124-8DB8-4AD7FE6AC7A3}" srcOrd="1" destOrd="0" presId="urn:microsoft.com/office/officeart/2008/layout/VerticalCurvedList"/>
    <dgm:cxn modelId="{07CA68FB-7AD1-4F3A-9044-FE6C7EBB7D3B}" type="presParOf" srcId="{DCEEA2FE-094E-4273-8C3B-7D88A1635EF2}" destId="{32A3BF77-82A8-4ABF-BFEC-69765973F11D}" srcOrd="2" destOrd="0" presId="urn:microsoft.com/office/officeart/2008/layout/VerticalCurvedList"/>
    <dgm:cxn modelId="{75A9F1A3-DB11-43BB-BD0F-F36426A2765E}" type="presParOf" srcId="{32A3BF77-82A8-4ABF-BFEC-69765973F11D}" destId="{11161A58-0470-4D09-9EAB-81D4EB9BA46C}" srcOrd="0" destOrd="0" presId="urn:microsoft.com/office/officeart/2008/layout/VerticalCurvedList"/>
    <dgm:cxn modelId="{C36AD86C-3DB7-4DDE-9C0D-D4F65A2516B9}" type="presParOf" srcId="{DCEEA2FE-094E-4273-8C3B-7D88A1635EF2}" destId="{E6189571-4A93-485E-B993-A32F14365173}" srcOrd="3" destOrd="0" presId="urn:microsoft.com/office/officeart/2008/layout/VerticalCurvedList"/>
    <dgm:cxn modelId="{9F1426AE-3265-4AA5-BF83-0C20BD95DD25}" type="presParOf" srcId="{DCEEA2FE-094E-4273-8C3B-7D88A1635EF2}" destId="{D100E5BA-6D57-4007-86DA-F965E5138BF3}" srcOrd="4" destOrd="0" presId="urn:microsoft.com/office/officeart/2008/layout/VerticalCurvedList"/>
    <dgm:cxn modelId="{2FFB69C5-083A-4A07-B9D0-C2527BD70785}" type="presParOf" srcId="{D100E5BA-6D57-4007-86DA-F965E5138BF3}" destId="{4956FB37-8A06-481E-9B0D-675925F76D5B}" srcOrd="0" destOrd="0" presId="urn:microsoft.com/office/officeart/2008/layout/VerticalCurvedList"/>
    <dgm:cxn modelId="{3FC15003-9313-4D56-BFAA-97A1BFE90D2D}" type="presParOf" srcId="{DCEEA2FE-094E-4273-8C3B-7D88A1635EF2}" destId="{CF87822A-EF71-4138-BED6-F0361CA72344}" srcOrd="5" destOrd="0" presId="urn:microsoft.com/office/officeart/2008/layout/VerticalCurvedList"/>
    <dgm:cxn modelId="{06BF564C-B86B-4BE6-90E5-ECAD70E3EC58}" type="presParOf" srcId="{DCEEA2FE-094E-4273-8C3B-7D88A1635EF2}" destId="{B2827B4B-9C1E-4F64-835F-61B2AAED0D15}" srcOrd="6" destOrd="0" presId="urn:microsoft.com/office/officeart/2008/layout/VerticalCurvedList"/>
    <dgm:cxn modelId="{770373BE-C55A-42F0-983D-97E1C21A4036}" type="presParOf" srcId="{B2827B4B-9C1E-4F64-835F-61B2AAED0D15}" destId="{B630F9E4-8939-40FC-A039-0239FF7D5AAD}" srcOrd="0" destOrd="0" presId="urn:microsoft.com/office/officeart/2008/layout/VerticalCurvedList"/>
    <dgm:cxn modelId="{7B8E147D-57EF-4075-A1C9-91517C95C197}" type="presParOf" srcId="{DCEEA2FE-094E-4273-8C3B-7D88A1635EF2}" destId="{4937D28B-A0D0-4B09-95D5-A94CEDC2DA47}" srcOrd="7" destOrd="0" presId="urn:microsoft.com/office/officeart/2008/layout/VerticalCurvedList"/>
    <dgm:cxn modelId="{9BF50EA4-3C2A-4F57-9180-7507025F8025}" type="presParOf" srcId="{DCEEA2FE-094E-4273-8C3B-7D88A1635EF2}" destId="{04B8002B-1438-49E9-B5B9-93192DC0A8AD}" srcOrd="8" destOrd="0" presId="urn:microsoft.com/office/officeart/2008/layout/VerticalCurvedList"/>
    <dgm:cxn modelId="{A970001C-D3D5-4AC8-A21F-179FA99166C8}" type="presParOf" srcId="{04B8002B-1438-49E9-B5B9-93192DC0A8AD}" destId="{30D19EAC-E328-441B-BF49-56DD6B0820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5B5500-1022-456D-9978-CAF2EDE3EBC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039198B-5E96-4CE4-B7E7-E90C3C20040D}">
      <dgm:prSet phldrT="[Κείμενο]"/>
      <dgm:spPr/>
      <dgm:t>
        <a:bodyPr/>
        <a:lstStyle/>
        <a:p>
          <a:r>
            <a:rPr lang="el-GR" dirty="0"/>
            <a:t>Ήλιος</a:t>
          </a:r>
        </a:p>
      </dgm:t>
    </dgm:pt>
    <dgm:pt modelId="{4DDC21C2-10DA-4CF3-B210-CE208375287A}" type="parTrans" cxnId="{16427A22-6D6E-4707-86F8-E7B897C2B209}">
      <dgm:prSet/>
      <dgm:spPr/>
      <dgm:t>
        <a:bodyPr/>
        <a:lstStyle/>
        <a:p>
          <a:endParaRPr lang="el-GR"/>
        </a:p>
      </dgm:t>
    </dgm:pt>
    <dgm:pt modelId="{DAE5EC11-BC89-48AE-8168-2A296D3885B2}" type="sibTrans" cxnId="{16427A22-6D6E-4707-86F8-E7B897C2B209}">
      <dgm:prSet/>
      <dgm:spPr/>
      <dgm:t>
        <a:bodyPr/>
        <a:lstStyle/>
        <a:p>
          <a:endParaRPr lang="el-GR"/>
        </a:p>
      </dgm:t>
    </dgm:pt>
    <dgm:pt modelId="{A1E82D1A-4B21-4C33-BB31-41C8CA9DCA23}">
      <dgm:prSet phldrT="[Κείμενο]"/>
      <dgm:spPr/>
      <dgm:t>
        <a:bodyPr/>
        <a:lstStyle/>
        <a:p>
          <a:r>
            <a:rPr lang="el-GR" dirty="0"/>
            <a:t>Βιομάζα</a:t>
          </a:r>
        </a:p>
      </dgm:t>
    </dgm:pt>
    <dgm:pt modelId="{96143D53-95A3-47C5-BBC4-07AEE47E236A}" type="parTrans" cxnId="{192E4F5B-B1FF-46AA-AA4F-4469469189AD}">
      <dgm:prSet/>
      <dgm:spPr/>
      <dgm:t>
        <a:bodyPr/>
        <a:lstStyle/>
        <a:p>
          <a:endParaRPr lang="el-GR"/>
        </a:p>
      </dgm:t>
    </dgm:pt>
    <dgm:pt modelId="{F58E1473-F677-4757-9DA4-83757E830F72}" type="sibTrans" cxnId="{192E4F5B-B1FF-46AA-AA4F-4469469189AD}">
      <dgm:prSet/>
      <dgm:spPr/>
      <dgm:t>
        <a:bodyPr/>
        <a:lstStyle/>
        <a:p>
          <a:endParaRPr lang="el-GR"/>
        </a:p>
      </dgm:t>
    </dgm:pt>
    <dgm:pt modelId="{3248637D-215B-46D8-B1F6-91E8016AFEE9}">
      <dgm:prSet phldrT="[Κείμενο]"/>
      <dgm:spPr/>
      <dgm:t>
        <a:bodyPr/>
        <a:lstStyle/>
        <a:p>
          <a:r>
            <a:rPr lang="el-GR" dirty="0"/>
            <a:t>Γεωθερμία</a:t>
          </a:r>
        </a:p>
      </dgm:t>
    </dgm:pt>
    <dgm:pt modelId="{18083236-332C-474E-9A86-547485A3EAFC}" type="parTrans" cxnId="{BA3D21B5-E06C-4E26-B569-5968840A4CBC}">
      <dgm:prSet/>
      <dgm:spPr/>
      <dgm:t>
        <a:bodyPr/>
        <a:lstStyle/>
        <a:p>
          <a:endParaRPr lang="el-GR"/>
        </a:p>
      </dgm:t>
    </dgm:pt>
    <dgm:pt modelId="{88262E84-0F87-4221-84FD-4A41A6500B92}" type="sibTrans" cxnId="{BA3D21B5-E06C-4E26-B569-5968840A4CBC}">
      <dgm:prSet/>
      <dgm:spPr/>
      <dgm:t>
        <a:bodyPr/>
        <a:lstStyle/>
        <a:p>
          <a:endParaRPr lang="el-GR"/>
        </a:p>
      </dgm:t>
    </dgm:pt>
    <dgm:pt modelId="{5BF100B9-A368-4A11-A960-B296F3A2DE10}">
      <dgm:prSet phldrT="[Κείμενο]"/>
      <dgm:spPr/>
      <dgm:t>
        <a:bodyPr/>
        <a:lstStyle/>
        <a:p>
          <a:r>
            <a:rPr lang="el-GR" dirty="0"/>
            <a:t>Άνεμος</a:t>
          </a:r>
        </a:p>
      </dgm:t>
    </dgm:pt>
    <dgm:pt modelId="{DEAADA48-86D7-47BE-96B0-88B7E15AA864}" type="parTrans" cxnId="{973047FD-CC76-4B88-90D7-F9CD16D16CE0}">
      <dgm:prSet/>
      <dgm:spPr/>
      <dgm:t>
        <a:bodyPr/>
        <a:lstStyle/>
        <a:p>
          <a:endParaRPr lang="el-GR"/>
        </a:p>
      </dgm:t>
    </dgm:pt>
    <dgm:pt modelId="{E9E16DBA-FF48-42F1-A396-FE8B83555664}" type="sibTrans" cxnId="{973047FD-CC76-4B88-90D7-F9CD16D16CE0}">
      <dgm:prSet/>
      <dgm:spPr/>
      <dgm:t>
        <a:bodyPr/>
        <a:lstStyle/>
        <a:p>
          <a:endParaRPr lang="el-GR"/>
        </a:p>
      </dgm:t>
    </dgm:pt>
    <dgm:pt modelId="{B37DBB1F-25C9-40ED-AEAE-80C081AD4BF4}">
      <dgm:prSet phldrT="[Κείμενο]"/>
      <dgm:spPr/>
      <dgm:t>
        <a:bodyPr/>
        <a:lstStyle/>
        <a:p>
          <a:r>
            <a:rPr lang="el-GR" dirty="0"/>
            <a:t>Νερό</a:t>
          </a:r>
        </a:p>
      </dgm:t>
    </dgm:pt>
    <dgm:pt modelId="{239BD740-C6EC-475F-9DBB-2442B021457E}" type="parTrans" cxnId="{086A82A7-87F6-4756-94DC-482DF8ADE98B}">
      <dgm:prSet/>
      <dgm:spPr/>
      <dgm:t>
        <a:bodyPr/>
        <a:lstStyle/>
        <a:p>
          <a:endParaRPr lang="el-GR"/>
        </a:p>
      </dgm:t>
    </dgm:pt>
    <dgm:pt modelId="{1B5DFC5B-7D72-4E45-A950-743BE6172242}" type="sibTrans" cxnId="{086A82A7-87F6-4756-94DC-482DF8ADE98B}">
      <dgm:prSet/>
      <dgm:spPr/>
      <dgm:t>
        <a:bodyPr/>
        <a:lstStyle/>
        <a:p>
          <a:endParaRPr lang="el-GR"/>
        </a:p>
      </dgm:t>
    </dgm:pt>
    <dgm:pt modelId="{6D233A52-1BA9-4E63-B6D8-918194C2D994}" type="pres">
      <dgm:prSet presAssocID="{3E5B5500-1022-456D-9978-CAF2EDE3EBCA}" presName="Name0" presStyleCnt="0">
        <dgm:presLayoutVars>
          <dgm:chMax val="7"/>
          <dgm:chPref val="7"/>
          <dgm:dir/>
        </dgm:presLayoutVars>
      </dgm:prSet>
      <dgm:spPr/>
    </dgm:pt>
    <dgm:pt modelId="{53CD4C61-B8FC-463B-9DAB-9BB6555C6194}" type="pres">
      <dgm:prSet presAssocID="{3E5B5500-1022-456D-9978-CAF2EDE3EBCA}" presName="Name1" presStyleCnt="0"/>
      <dgm:spPr/>
    </dgm:pt>
    <dgm:pt modelId="{966F84EF-F5A6-4469-922A-C192416AF416}" type="pres">
      <dgm:prSet presAssocID="{3E5B5500-1022-456D-9978-CAF2EDE3EBCA}" presName="cycle" presStyleCnt="0"/>
      <dgm:spPr/>
    </dgm:pt>
    <dgm:pt modelId="{BBEC0C73-3061-4BEB-881B-01BFF718920F}" type="pres">
      <dgm:prSet presAssocID="{3E5B5500-1022-456D-9978-CAF2EDE3EBCA}" presName="srcNode" presStyleLbl="node1" presStyleIdx="0" presStyleCnt="5"/>
      <dgm:spPr/>
    </dgm:pt>
    <dgm:pt modelId="{65C8530B-C982-48EE-A0F2-6F8D375ABC5D}" type="pres">
      <dgm:prSet presAssocID="{3E5B5500-1022-456D-9978-CAF2EDE3EBCA}" presName="conn" presStyleLbl="parChTrans1D2" presStyleIdx="0" presStyleCnt="1"/>
      <dgm:spPr/>
    </dgm:pt>
    <dgm:pt modelId="{18E3FE4D-F16A-4BBC-B5F8-6B9A02E30C03}" type="pres">
      <dgm:prSet presAssocID="{3E5B5500-1022-456D-9978-CAF2EDE3EBCA}" presName="extraNode" presStyleLbl="node1" presStyleIdx="0" presStyleCnt="5"/>
      <dgm:spPr/>
    </dgm:pt>
    <dgm:pt modelId="{98CD4898-43A1-44BD-8006-A5CF35F66F0A}" type="pres">
      <dgm:prSet presAssocID="{3E5B5500-1022-456D-9978-CAF2EDE3EBCA}" presName="dstNode" presStyleLbl="node1" presStyleIdx="0" presStyleCnt="5"/>
      <dgm:spPr/>
    </dgm:pt>
    <dgm:pt modelId="{2A39682D-30AE-4559-A54B-B50330570170}" type="pres">
      <dgm:prSet presAssocID="{F039198B-5E96-4CE4-B7E7-E90C3C20040D}" presName="text_1" presStyleLbl="node1" presStyleIdx="0" presStyleCnt="5">
        <dgm:presLayoutVars>
          <dgm:bulletEnabled val="1"/>
        </dgm:presLayoutVars>
      </dgm:prSet>
      <dgm:spPr/>
    </dgm:pt>
    <dgm:pt modelId="{9F79FF79-22A7-40CF-8343-29E5BF2A634A}" type="pres">
      <dgm:prSet presAssocID="{F039198B-5E96-4CE4-B7E7-E90C3C20040D}" presName="accent_1" presStyleCnt="0"/>
      <dgm:spPr/>
    </dgm:pt>
    <dgm:pt modelId="{76D0B992-199C-45A7-83ED-5A19CBB88165}" type="pres">
      <dgm:prSet presAssocID="{F039198B-5E96-4CE4-B7E7-E90C3C20040D}" presName="accentRepeatNode" presStyleLbl="solidFgAcc1" presStyleIdx="0" presStyleCnt="5"/>
      <dgm:spPr/>
    </dgm:pt>
    <dgm:pt modelId="{30CA4392-4BD7-461F-9274-79835D46CDE2}" type="pres">
      <dgm:prSet presAssocID="{5BF100B9-A368-4A11-A960-B296F3A2DE10}" presName="text_2" presStyleLbl="node1" presStyleIdx="1" presStyleCnt="5">
        <dgm:presLayoutVars>
          <dgm:bulletEnabled val="1"/>
        </dgm:presLayoutVars>
      </dgm:prSet>
      <dgm:spPr/>
    </dgm:pt>
    <dgm:pt modelId="{2202F49A-EE1E-4C08-B1B5-3FF62627085B}" type="pres">
      <dgm:prSet presAssocID="{5BF100B9-A368-4A11-A960-B296F3A2DE10}" presName="accent_2" presStyleCnt="0"/>
      <dgm:spPr/>
    </dgm:pt>
    <dgm:pt modelId="{5FC57207-8A3E-4E95-9A01-3369B7AF2629}" type="pres">
      <dgm:prSet presAssocID="{5BF100B9-A368-4A11-A960-B296F3A2DE10}" presName="accentRepeatNode" presStyleLbl="solidFgAcc1" presStyleIdx="1" presStyleCnt="5"/>
      <dgm:spPr/>
    </dgm:pt>
    <dgm:pt modelId="{352F91DE-CFE1-4F82-9771-1DEC11243E3B}" type="pres">
      <dgm:prSet presAssocID="{B37DBB1F-25C9-40ED-AEAE-80C081AD4BF4}" presName="text_3" presStyleLbl="node1" presStyleIdx="2" presStyleCnt="5">
        <dgm:presLayoutVars>
          <dgm:bulletEnabled val="1"/>
        </dgm:presLayoutVars>
      </dgm:prSet>
      <dgm:spPr/>
    </dgm:pt>
    <dgm:pt modelId="{E7E86653-011E-4222-82C4-7900753F47E6}" type="pres">
      <dgm:prSet presAssocID="{B37DBB1F-25C9-40ED-AEAE-80C081AD4BF4}" presName="accent_3" presStyleCnt="0"/>
      <dgm:spPr/>
    </dgm:pt>
    <dgm:pt modelId="{97108B24-7907-4127-9020-07008581C42D}" type="pres">
      <dgm:prSet presAssocID="{B37DBB1F-25C9-40ED-AEAE-80C081AD4BF4}" presName="accentRepeatNode" presStyleLbl="solidFgAcc1" presStyleIdx="2" presStyleCnt="5"/>
      <dgm:spPr/>
    </dgm:pt>
    <dgm:pt modelId="{1E8666F6-50D0-440F-8980-FB13B0CA3C1C}" type="pres">
      <dgm:prSet presAssocID="{A1E82D1A-4B21-4C33-BB31-41C8CA9DCA23}" presName="text_4" presStyleLbl="node1" presStyleIdx="3" presStyleCnt="5">
        <dgm:presLayoutVars>
          <dgm:bulletEnabled val="1"/>
        </dgm:presLayoutVars>
      </dgm:prSet>
      <dgm:spPr/>
    </dgm:pt>
    <dgm:pt modelId="{0FCEFF97-BC61-4727-9AF5-D4F2EA5CAAE4}" type="pres">
      <dgm:prSet presAssocID="{A1E82D1A-4B21-4C33-BB31-41C8CA9DCA23}" presName="accent_4" presStyleCnt="0"/>
      <dgm:spPr/>
    </dgm:pt>
    <dgm:pt modelId="{624D540C-BA19-4A3C-B157-DD8DAC32A443}" type="pres">
      <dgm:prSet presAssocID="{A1E82D1A-4B21-4C33-BB31-41C8CA9DCA23}" presName="accentRepeatNode" presStyleLbl="solidFgAcc1" presStyleIdx="3" presStyleCnt="5"/>
      <dgm:spPr/>
    </dgm:pt>
    <dgm:pt modelId="{A40E070C-A2E5-43A9-AE67-6636DD44348A}" type="pres">
      <dgm:prSet presAssocID="{3248637D-215B-46D8-B1F6-91E8016AFEE9}" presName="text_5" presStyleLbl="node1" presStyleIdx="4" presStyleCnt="5">
        <dgm:presLayoutVars>
          <dgm:bulletEnabled val="1"/>
        </dgm:presLayoutVars>
      </dgm:prSet>
      <dgm:spPr/>
    </dgm:pt>
    <dgm:pt modelId="{C92E778E-C6AD-4053-BA3B-E34E12A70CBC}" type="pres">
      <dgm:prSet presAssocID="{3248637D-215B-46D8-B1F6-91E8016AFEE9}" presName="accent_5" presStyleCnt="0"/>
      <dgm:spPr/>
    </dgm:pt>
    <dgm:pt modelId="{2C2BDEC0-26C2-48F5-AB1E-7FE8C37E517D}" type="pres">
      <dgm:prSet presAssocID="{3248637D-215B-46D8-B1F6-91E8016AFEE9}" presName="accentRepeatNode" presStyleLbl="solidFgAcc1" presStyleIdx="4" presStyleCnt="5"/>
      <dgm:spPr/>
    </dgm:pt>
  </dgm:ptLst>
  <dgm:cxnLst>
    <dgm:cxn modelId="{7D3FB202-8305-4DCE-85BE-5AAC84666A09}" type="presOf" srcId="{F039198B-5E96-4CE4-B7E7-E90C3C20040D}" destId="{2A39682D-30AE-4559-A54B-B50330570170}" srcOrd="0" destOrd="0" presId="urn:microsoft.com/office/officeart/2008/layout/VerticalCurvedList"/>
    <dgm:cxn modelId="{FAFB0613-0C7A-4545-B431-78C38D05D0CA}" type="presOf" srcId="{DAE5EC11-BC89-48AE-8168-2A296D3885B2}" destId="{65C8530B-C982-48EE-A0F2-6F8D375ABC5D}" srcOrd="0" destOrd="0" presId="urn:microsoft.com/office/officeart/2008/layout/VerticalCurvedList"/>
    <dgm:cxn modelId="{16427A22-6D6E-4707-86F8-E7B897C2B209}" srcId="{3E5B5500-1022-456D-9978-CAF2EDE3EBCA}" destId="{F039198B-5E96-4CE4-B7E7-E90C3C20040D}" srcOrd="0" destOrd="0" parTransId="{4DDC21C2-10DA-4CF3-B210-CE208375287A}" sibTransId="{DAE5EC11-BC89-48AE-8168-2A296D3885B2}"/>
    <dgm:cxn modelId="{3DD3043D-A3A5-473F-87FE-AADCCEEB1917}" type="presOf" srcId="{A1E82D1A-4B21-4C33-BB31-41C8CA9DCA23}" destId="{1E8666F6-50D0-440F-8980-FB13B0CA3C1C}" srcOrd="0" destOrd="0" presId="urn:microsoft.com/office/officeart/2008/layout/VerticalCurvedList"/>
    <dgm:cxn modelId="{192E4F5B-B1FF-46AA-AA4F-4469469189AD}" srcId="{3E5B5500-1022-456D-9978-CAF2EDE3EBCA}" destId="{A1E82D1A-4B21-4C33-BB31-41C8CA9DCA23}" srcOrd="3" destOrd="0" parTransId="{96143D53-95A3-47C5-BBC4-07AEE47E236A}" sibTransId="{F58E1473-F677-4757-9DA4-83757E830F72}"/>
    <dgm:cxn modelId="{C9DA804D-2A22-4802-B456-A82A6D2763BD}" type="presOf" srcId="{B37DBB1F-25C9-40ED-AEAE-80C081AD4BF4}" destId="{352F91DE-CFE1-4F82-9771-1DEC11243E3B}" srcOrd="0" destOrd="0" presId="urn:microsoft.com/office/officeart/2008/layout/VerticalCurvedList"/>
    <dgm:cxn modelId="{C28CA992-70E0-4D77-AFBA-7D162E5CE3BD}" type="presOf" srcId="{3248637D-215B-46D8-B1F6-91E8016AFEE9}" destId="{A40E070C-A2E5-43A9-AE67-6636DD44348A}" srcOrd="0" destOrd="0" presId="urn:microsoft.com/office/officeart/2008/layout/VerticalCurvedList"/>
    <dgm:cxn modelId="{70168696-7096-400F-AC86-9E8A8DB0A63A}" type="presOf" srcId="{5BF100B9-A368-4A11-A960-B296F3A2DE10}" destId="{30CA4392-4BD7-461F-9274-79835D46CDE2}" srcOrd="0" destOrd="0" presId="urn:microsoft.com/office/officeart/2008/layout/VerticalCurvedList"/>
    <dgm:cxn modelId="{9730D39B-5553-4CD4-9CF4-CEF3ED3756F6}" type="presOf" srcId="{3E5B5500-1022-456D-9978-CAF2EDE3EBCA}" destId="{6D233A52-1BA9-4E63-B6D8-918194C2D994}" srcOrd="0" destOrd="0" presId="urn:microsoft.com/office/officeart/2008/layout/VerticalCurvedList"/>
    <dgm:cxn modelId="{086A82A7-87F6-4756-94DC-482DF8ADE98B}" srcId="{3E5B5500-1022-456D-9978-CAF2EDE3EBCA}" destId="{B37DBB1F-25C9-40ED-AEAE-80C081AD4BF4}" srcOrd="2" destOrd="0" parTransId="{239BD740-C6EC-475F-9DBB-2442B021457E}" sibTransId="{1B5DFC5B-7D72-4E45-A950-743BE6172242}"/>
    <dgm:cxn modelId="{BA3D21B5-E06C-4E26-B569-5968840A4CBC}" srcId="{3E5B5500-1022-456D-9978-CAF2EDE3EBCA}" destId="{3248637D-215B-46D8-B1F6-91E8016AFEE9}" srcOrd="4" destOrd="0" parTransId="{18083236-332C-474E-9A86-547485A3EAFC}" sibTransId="{88262E84-0F87-4221-84FD-4A41A6500B92}"/>
    <dgm:cxn modelId="{973047FD-CC76-4B88-90D7-F9CD16D16CE0}" srcId="{3E5B5500-1022-456D-9978-CAF2EDE3EBCA}" destId="{5BF100B9-A368-4A11-A960-B296F3A2DE10}" srcOrd="1" destOrd="0" parTransId="{DEAADA48-86D7-47BE-96B0-88B7E15AA864}" sibTransId="{E9E16DBA-FF48-42F1-A396-FE8B83555664}"/>
    <dgm:cxn modelId="{D16F1B22-13C5-4F3C-A8EC-17FFC85DD9A4}" type="presParOf" srcId="{6D233A52-1BA9-4E63-B6D8-918194C2D994}" destId="{53CD4C61-B8FC-463B-9DAB-9BB6555C6194}" srcOrd="0" destOrd="0" presId="urn:microsoft.com/office/officeart/2008/layout/VerticalCurvedList"/>
    <dgm:cxn modelId="{06780872-077A-4B3F-A292-9A67C6186837}" type="presParOf" srcId="{53CD4C61-B8FC-463B-9DAB-9BB6555C6194}" destId="{966F84EF-F5A6-4469-922A-C192416AF416}" srcOrd="0" destOrd="0" presId="urn:microsoft.com/office/officeart/2008/layout/VerticalCurvedList"/>
    <dgm:cxn modelId="{DB2041AB-CCC0-43BA-A701-8ECB2EC5C302}" type="presParOf" srcId="{966F84EF-F5A6-4469-922A-C192416AF416}" destId="{BBEC0C73-3061-4BEB-881B-01BFF718920F}" srcOrd="0" destOrd="0" presId="urn:microsoft.com/office/officeart/2008/layout/VerticalCurvedList"/>
    <dgm:cxn modelId="{7AAB0C3F-E313-4E6E-9188-9298668C552D}" type="presParOf" srcId="{966F84EF-F5A6-4469-922A-C192416AF416}" destId="{65C8530B-C982-48EE-A0F2-6F8D375ABC5D}" srcOrd="1" destOrd="0" presId="urn:microsoft.com/office/officeart/2008/layout/VerticalCurvedList"/>
    <dgm:cxn modelId="{315DC3F9-40B4-4B35-B95B-A0853646664C}" type="presParOf" srcId="{966F84EF-F5A6-4469-922A-C192416AF416}" destId="{18E3FE4D-F16A-4BBC-B5F8-6B9A02E30C03}" srcOrd="2" destOrd="0" presId="urn:microsoft.com/office/officeart/2008/layout/VerticalCurvedList"/>
    <dgm:cxn modelId="{898ECE66-BB9A-40E0-9F27-481A01F1512C}" type="presParOf" srcId="{966F84EF-F5A6-4469-922A-C192416AF416}" destId="{98CD4898-43A1-44BD-8006-A5CF35F66F0A}" srcOrd="3" destOrd="0" presId="urn:microsoft.com/office/officeart/2008/layout/VerticalCurvedList"/>
    <dgm:cxn modelId="{86AF2848-B4DC-4A2B-A7D3-98D61DDB672A}" type="presParOf" srcId="{53CD4C61-B8FC-463B-9DAB-9BB6555C6194}" destId="{2A39682D-30AE-4559-A54B-B50330570170}" srcOrd="1" destOrd="0" presId="urn:microsoft.com/office/officeart/2008/layout/VerticalCurvedList"/>
    <dgm:cxn modelId="{2C7DF676-6670-4C0B-BA7B-B8AA8DBF0CA8}" type="presParOf" srcId="{53CD4C61-B8FC-463B-9DAB-9BB6555C6194}" destId="{9F79FF79-22A7-40CF-8343-29E5BF2A634A}" srcOrd="2" destOrd="0" presId="urn:microsoft.com/office/officeart/2008/layout/VerticalCurvedList"/>
    <dgm:cxn modelId="{5F2935C9-3782-4B62-91C6-AB8B8F18E0FA}" type="presParOf" srcId="{9F79FF79-22A7-40CF-8343-29E5BF2A634A}" destId="{76D0B992-199C-45A7-83ED-5A19CBB88165}" srcOrd="0" destOrd="0" presId="urn:microsoft.com/office/officeart/2008/layout/VerticalCurvedList"/>
    <dgm:cxn modelId="{750A7D2D-7C40-4FA9-A0E1-0783D5739D41}" type="presParOf" srcId="{53CD4C61-B8FC-463B-9DAB-9BB6555C6194}" destId="{30CA4392-4BD7-461F-9274-79835D46CDE2}" srcOrd="3" destOrd="0" presId="urn:microsoft.com/office/officeart/2008/layout/VerticalCurvedList"/>
    <dgm:cxn modelId="{AD112F9A-B08A-47E9-BED1-FF9CD22050E8}" type="presParOf" srcId="{53CD4C61-B8FC-463B-9DAB-9BB6555C6194}" destId="{2202F49A-EE1E-4C08-B1B5-3FF62627085B}" srcOrd="4" destOrd="0" presId="urn:microsoft.com/office/officeart/2008/layout/VerticalCurvedList"/>
    <dgm:cxn modelId="{AEDBBDDF-0943-4AB7-91FA-AA0952371C06}" type="presParOf" srcId="{2202F49A-EE1E-4C08-B1B5-3FF62627085B}" destId="{5FC57207-8A3E-4E95-9A01-3369B7AF2629}" srcOrd="0" destOrd="0" presId="urn:microsoft.com/office/officeart/2008/layout/VerticalCurvedList"/>
    <dgm:cxn modelId="{F2A814FD-5295-4A7E-B9B1-CA8F5769B26E}" type="presParOf" srcId="{53CD4C61-B8FC-463B-9DAB-9BB6555C6194}" destId="{352F91DE-CFE1-4F82-9771-1DEC11243E3B}" srcOrd="5" destOrd="0" presId="urn:microsoft.com/office/officeart/2008/layout/VerticalCurvedList"/>
    <dgm:cxn modelId="{81633876-AC1D-48A5-B707-30363C44F378}" type="presParOf" srcId="{53CD4C61-B8FC-463B-9DAB-9BB6555C6194}" destId="{E7E86653-011E-4222-82C4-7900753F47E6}" srcOrd="6" destOrd="0" presId="urn:microsoft.com/office/officeart/2008/layout/VerticalCurvedList"/>
    <dgm:cxn modelId="{A0B8B3F5-F326-42E9-A1FD-173D804E5D9D}" type="presParOf" srcId="{E7E86653-011E-4222-82C4-7900753F47E6}" destId="{97108B24-7907-4127-9020-07008581C42D}" srcOrd="0" destOrd="0" presId="urn:microsoft.com/office/officeart/2008/layout/VerticalCurvedList"/>
    <dgm:cxn modelId="{7D1C53C7-F0D2-407B-AA40-C6F3B5906AAF}" type="presParOf" srcId="{53CD4C61-B8FC-463B-9DAB-9BB6555C6194}" destId="{1E8666F6-50D0-440F-8980-FB13B0CA3C1C}" srcOrd="7" destOrd="0" presId="urn:microsoft.com/office/officeart/2008/layout/VerticalCurvedList"/>
    <dgm:cxn modelId="{0FC55E0B-B866-440F-B0B2-8F1FCD3580E2}" type="presParOf" srcId="{53CD4C61-B8FC-463B-9DAB-9BB6555C6194}" destId="{0FCEFF97-BC61-4727-9AF5-D4F2EA5CAAE4}" srcOrd="8" destOrd="0" presId="urn:microsoft.com/office/officeart/2008/layout/VerticalCurvedList"/>
    <dgm:cxn modelId="{600C9360-326F-4DE8-903F-D54C00265A81}" type="presParOf" srcId="{0FCEFF97-BC61-4727-9AF5-D4F2EA5CAAE4}" destId="{624D540C-BA19-4A3C-B157-DD8DAC32A443}" srcOrd="0" destOrd="0" presId="urn:microsoft.com/office/officeart/2008/layout/VerticalCurvedList"/>
    <dgm:cxn modelId="{F1409FA7-62CB-4FF1-B368-C6C45E65C9D6}" type="presParOf" srcId="{53CD4C61-B8FC-463B-9DAB-9BB6555C6194}" destId="{A40E070C-A2E5-43A9-AE67-6636DD44348A}" srcOrd="9" destOrd="0" presId="urn:microsoft.com/office/officeart/2008/layout/VerticalCurvedList"/>
    <dgm:cxn modelId="{959D2DCE-7635-4847-8E14-69825F3A31F2}" type="presParOf" srcId="{53CD4C61-B8FC-463B-9DAB-9BB6555C6194}" destId="{C92E778E-C6AD-4053-BA3B-E34E12A70CBC}" srcOrd="10" destOrd="0" presId="urn:microsoft.com/office/officeart/2008/layout/VerticalCurvedList"/>
    <dgm:cxn modelId="{FC5D6EB8-287A-41AD-8E00-A290BAACCB05}" type="presParOf" srcId="{C92E778E-C6AD-4053-BA3B-E34E12A70CBC}" destId="{2C2BDEC0-26C2-48F5-AB1E-7FE8C37E517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40550A-5D33-4F07-9789-AE4C529C96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17786C1-B93C-4E9F-B4B9-8658C0EF2534}">
      <dgm:prSet phldrT="[Κείμενο]"/>
      <dgm:spPr/>
      <dgm:t>
        <a:bodyPr/>
        <a:lstStyle/>
        <a:p>
          <a:r>
            <a:rPr lang="el-GR" dirty="0"/>
            <a:t>Δασική ύλη</a:t>
          </a:r>
        </a:p>
      </dgm:t>
    </dgm:pt>
    <dgm:pt modelId="{367A8B58-98C0-44F5-82F9-6E319574B41E}" type="parTrans" cxnId="{1ACF38BB-5969-484D-A5A8-F613FCB3B17D}">
      <dgm:prSet/>
      <dgm:spPr/>
      <dgm:t>
        <a:bodyPr/>
        <a:lstStyle/>
        <a:p>
          <a:endParaRPr lang="el-GR"/>
        </a:p>
      </dgm:t>
    </dgm:pt>
    <dgm:pt modelId="{6760529B-633E-4ED8-8118-AB304B8F02F3}" type="sibTrans" cxnId="{1ACF38BB-5969-484D-A5A8-F613FCB3B17D}">
      <dgm:prSet/>
      <dgm:spPr/>
      <dgm:t>
        <a:bodyPr/>
        <a:lstStyle/>
        <a:p>
          <a:endParaRPr lang="el-GR"/>
        </a:p>
      </dgm:t>
    </dgm:pt>
    <dgm:pt modelId="{E666372F-B10B-4B54-9836-208D77695AB8}">
      <dgm:prSet phldrT="[Κείμενο]"/>
      <dgm:spPr/>
      <dgm:t>
        <a:bodyPr/>
        <a:lstStyle/>
        <a:p>
          <a:r>
            <a:rPr lang="el-GR" dirty="0"/>
            <a:t>Ζωικά απόβλητα</a:t>
          </a:r>
        </a:p>
      </dgm:t>
    </dgm:pt>
    <dgm:pt modelId="{D6FE16F6-2111-48D7-AB38-821FF3FA00A9}" type="parTrans" cxnId="{A65E01CA-C70E-4B4E-90E5-77D5DD5FA8EF}">
      <dgm:prSet/>
      <dgm:spPr/>
      <dgm:t>
        <a:bodyPr/>
        <a:lstStyle/>
        <a:p>
          <a:endParaRPr lang="el-GR"/>
        </a:p>
      </dgm:t>
    </dgm:pt>
    <dgm:pt modelId="{3338457E-5BAF-47D6-B008-1E88BD01B831}" type="sibTrans" cxnId="{A65E01CA-C70E-4B4E-90E5-77D5DD5FA8EF}">
      <dgm:prSet/>
      <dgm:spPr/>
      <dgm:t>
        <a:bodyPr/>
        <a:lstStyle/>
        <a:p>
          <a:endParaRPr lang="el-GR"/>
        </a:p>
      </dgm:t>
    </dgm:pt>
    <dgm:pt modelId="{A11D32DC-6C3B-4C01-A1BC-243DEE548259}">
      <dgm:prSet phldrT="[Κείμενο]"/>
      <dgm:spPr/>
      <dgm:t>
        <a:bodyPr/>
        <a:lstStyle/>
        <a:p>
          <a:r>
            <a:rPr lang="el-GR" dirty="0"/>
            <a:t>Ενεργειακά φυτά και υπολείμματα</a:t>
          </a:r>
        </a:p>
      </dgm:t>
    </dgm:pt>
    <dgm:pt modelId="{8D953D80-4EE2-49E5-AD9B-70308A3BDAD9}" type="parTrans" cxnId="{6A738424-C0B8-451E-9A5E-CFACB717BE7F}">
      <dgm:prSet/>
      <dgm:spPr/>
      <dgm:t>
        <a:bodyPr/>
        <a:lstStyle/>
        <a:p>
          <a:endParaRPr lang="el-GR"/>
        </a:p>
      </dgm:t>
    </dgm:pt>
    <dgm:pt modelId="{270254E0-F545-4A50-BCF2-D9EB54262338}" type="sibTrans" cxnId="{6A738424-C0B8-451E-9A5E-CFACB717BE7F}">
      <dgm:prSet/>
      <dgm:spPr/>
      <dgm:t>
        <a:bodyPr/>
        <a:lstStyle/>
        <a:p>
          <a:endParaRPr lang="el-GR"/>
        </a:p>
      </dgm:t>
    </dgm:pt>
    <dgm:pt modelId="{50B7E145-56C1-4DA8-8152-909F17EDA2CE}">
      <dgm:prSet phldrT="[Κείμενο]"/>
      <dgm:spPr/>
      <dgm:t>
        <a:bodyPr/>
        <a:lstStyle/>
        <a:p>
          <a:r>
            <a:rPr lang="el-GR" dirty="0"/>
            <a:t>Αστικά απορρίμματα (οργανικό κλάσμα), απόβλητα βιομηχανικών τροφίμων</a:t>
          </a:r>
        </a:p>
      </dgm:t>
    </dgm:pt>
    <dgm:pt modelId="{8BDBE12B-E228-4C98-8D3C-7124DF697FC2}" type="parTrans" cxnId="{32CA17E1-37E7-467C-A1FA-FB50CFF470CE}">
      <dgm:prSet/>
      <dgm:spPr/>
      <dgm:t>
        <a:bodyPr/>
        <a:lstStyle/>
        <a:p>
          <a:endParaRPr lang="el-GR"/>
        </a:p>
      </dgm:t>
    </dgm:pt>
    <dgm:pt modelId="{FCDF9F54-708A-42B5-9D8E-EF14C0FBC2F8}" type="sibTrans" cxnId="{32CA17E1-37E7-467C-A1FA-FB50CFF470CE}">
      <dgm:prSet/>
      <dgm:spPr/>
      <dgm:t>
        <a:bodyPr/>
        <a:lstStyle/>
        <a:p>
          <a:endParaRPr lang="el-GR"/>
        </a:p>
      </dgm:t>
    </dgm:pt>
    <dgm:pt modelId="{F2DF7182-B767-4051-B042-2065CD71FB00}" type="pres">
      <dgm:prSet presAssocID="{1D40550A-5D33-4F07-9789-AE4C529C9673}" presName="Name0" presStyleCnt="0">
        <dgm:presLayoutVars>
          <dgm:chMax val="7"/>
          <dgm:chPref val="7"/>
          <dgm:dir/>
        </dgm:presLayoutVars>
      </dgm:prSet>
      <dgm:spPr/>
    </dgm:pt>
    <dgm:pt modelId="{3A8C15DF-BBA3-45A7-8C58-F1F1F28ACB7E}" type="pres">
      <dgm:prSet presAssocID="{1D40550A-5D33-4F07-9789-AE4C529C9673}" presName="Name1" presStyleCnt="0"/>
      <dgm:spPr/>
    </dgm:pt>
    <dgm:pt modelId="{CF7B5AE1-D9D6-4392-9674-7263885D153D}" type="pres">
      <dgm:prSet presAssocID="{1D40550A-5D33-4F07-9789-AE4C529C9673}" presName="cycle" presStyleCnt="0"/>
      <dgm:spPr/>
    </dgm:pt>
    <dgm:pt modelId="{88F27B92-D05D-46DE-913B-84C4D17D8794}" type="pres">
      <dgm:prSet presAssocID="{1D40550A-5D33-4F07-9789-AE4C529C9673}" presName="srcNode" presStyleLbl="node1" presStyleIdx="0" presStyleCnt="4"/>
      <dgm:spPr/>
    </dgm:pt>
    <dgm:pt modelId="{92E0B6AC-B420-402D-B06D-F2D8AC9AF28F}" type="pres">
      <dgm:prSet presAssocID="{1D40550A-5D33-4F07-9789-AE4C529C9673}" presName="conn" presStyleLbl="parChTrans1D2" presStyleIdx="0" presStyleCnt="1"/>
      <dgm:spPr/>
    </dgm:pt>
    <dgm:pt modelId="{46F18195-5426-4CD3-A124-79C9E416CD2D}" type="pres">
      <dgm:prSet presAssocID="{1D40550A-5D33-4F07-9789-AE4C529C9673}" presName="extraNode" presStyleLbl="node1" presStyleIdx="0" presStyleCnt="4"/>
      <dgm:spPr/>
    </dgm:pt>
    <dgm:pt modelId="{E7DFA4FF-73A3-421A-BE45-4DA005C92A93}" type="pres">
      <dgm:prSet presAssocID="{1D40550A-5D33-4F07-9789-AE4C529C9673}" presName="dstNode" presStyleLbl="node1" presStyleIdx="0" presStyleCnt="4"/>
      <dgm:spPr/>
    </dgm:pt>
    <dgm:pt modelId="{48FE8E50-DE71-4DE7-B240-EAAC8F9D2B99}" type="pres">
      <dgm:prSet presAssocID="{E17786C1-B93C-4E9F-B4B9-8658C0EF2534}" presName="text_1" presStyleLbl="node1" presStyleIdx="0" presStyleCnt="4">
        <dgm:presLayoutVars>
          <dgm:bulletEnabled val="1"/>
        </dgm:presLayoutVars>
      </dgm:prSet>
      <dgm:spPr/>
    </dgm:pt>
    <dgm:pt modelId="{CD30DD2D-07D1-4868-8969-1A4682199474}" type="pres">
      <dgm:prSet presAssocID="{E17786C1-B93C-4E9F-B4B9-8658C0EF2534}" presName="accent_1" presStyleCnt="0"/>
      <dgm:spPr/>
    </dgm:pt>
    <dgm:pt modelId="{A0AF4E35-E3FF-4015-A17A-0DD4C296B976}" type="pres">
      <dgm:prSet presAssocID="{E17786C1-B93C-4E9F-B4B9-8658C0EF2534}" presName="accentRepeatNode" presStyleLbl="solidFgAcc1" presStyleIdx="0" presStyleCnt="4"/>
      <dgm:spPr/>
    </dgm:pt>
    <dgm:pt modelId="{65D608E2-5376-4F23-B79D-88EF1A561961}" type="pres">
      <dgm:prSet presAssocID="{E666372F-B10B-4B54-9836-208D77695AB8}" presName="text_2" presStyleLbl="node1" presStyleIdx="1" presStyleCnt="4">
        <dgm:presLayoutVars>
          <dgm:bulletEnabled val="1"/>
        </dgm:presLayoutVars>
      </dgm:prSet>
      <dgm:spPr/>
    </dgm:pt>
    <dgm:pt modelId="{271D3A65-CBB3-48E4-873B-C8901640BD94}" type="pres">
      <dgm:prSet presAssocID="{E666372F-B10B-4B54-9836-208D77695AB8}" presName="accent_2" presStyleCnt="0"/>
      <dgm:spPr/>
    </dgm:pt>
    <dgm:pt modelId="{88B3E9D1-6ACD-4965-961E-9F458D66BC65}" type="pres">
      <dgm:prSet presAssocID="{E666372F-B10B-4B54-9836-208D77695AB8}" presName="accentRepeatNode" presStyleLbl="solidFgAcc1" presStyleIdx="1" presStyleCnt="4"/>
      <dgm:spPr/>
    </dgm:pt>
    <dgm:pt modelId="{2831F994-B75B-4367-9E36-0BAF327A6184}" type="pres">
      <dgm:prSet presAssocID="{A11D32DC-6C3B-4C01-A1BC-243DEE548259}" presName="text_3" presStyleLbl="node1" presStyleIdx="2" presStyleCnt="4">
        <dgm:presLayoutVars>
          <dgm:bulletEnabled val="1"/>
        </dgm:presLayoutVars>
      </dgm:prSet>
      <dgm:spPr/>
    </dgm:pt>
    <dgm:pt modelId="{8319E5F6-3273-41D9-B2DE-7CB2F864DD53}" type="pres">
      <dgm:prSet presAssocID="{A11D32DC-6C3B-4C01-A1BC-243DEE548259}" presName="accent_3" presStyleCnt="0"/>
      <dgm:spPr/>
    </dgm:pt>
    <dgm:pt modelId="{58746349-D9E8-4120-84BC-BF123655D488}" type="pres">
      <dgm:prSet presAssocID="{A11D32DC-6C3B-4C01-A1BC-243DEE548259}" presName="accentRepeatNode" presStyleLbl="solidFgAcc1" presStyleIdx="2" presStyleCnt="4"/>
      <dgm:spPr/>
    </dgm:pt>
    <dgm:pt modelId="{4AD86EF5-D2E5-4627-9D3F-DA3252D81647}" type="pres">
      <dgm:prSet presAssocID="{50B7E145-56C1-4DA8-8152-909F17EDA2CE}" presName="text_4" presStyleLbl="node1" presStyleIdx="3" presStyleCnt="4">
        <dgm:presLayoutVars>
          <dgm:bulletEnabled val="1"/>
        </dgm:presLayoutVars>
      </dgm:prSet>
      <dgm:spPr/>
    </dgm:pt>
    <dgm:pt modelId="{A7F3B0F0-71A6-43D3-BE66-6FD0829DA665}" type="pres">
      <dgm:prSet presAssocID="{50B7E145-56C1-4DA8-8152-909F17EDA2CE}" presName="accent_4" presStyleCnt="0"/>
      <dgm:spPr/>
    </dgm:pt>
    <dgm:pt modelId="{8EAD1BEF-5DDC-467E-8641-83DC5DC61E4A}" type="pres">
      <dgm:prSet presAssocID="{50B7E145-56C1-4DA8-8152-909F17EDA2CE}" presName="accentRepeatNode" presStyleLbl="solidFgAcc1" presStyleIdx="3" presStyleCnt="4"/>
      <dgm:spPr/>
    </dgm:pt>
  </dgm:ptLst>
  <dgm:cxnLst>
    <dgm:cxn modelId="{6A738424-C0B8-451E-9A5E-CFACB717BE7F}" srcId="{1D40550A-5D33-4F07-9789-AE4C529C9673}" destId="{A11D32DC-6C3B-4C01-A1BC-243DEE548259}" srcOrd="2" destOrd="0" parTransId="{8D953D80-4EE2-49E5-AD9B-70308A3BDAD9}" sibTransId="{270254E0-F545-4A50-BCF2-D9EB54262338}"/>
    <dgm:cxn modelId="{9B8C9031-B880-490E-BCC9-761174234D4E}" type="presOf" srcId="{E17786C1-B93C-4E9F-B4B9-8658C0EF2534}" destId="{48FE8E50-DE71-4DE7-B240-EAAC8F9D2B99}" srcOrd="0" destOrd="0" presId="urn:microsoft.com/office/officeart/2008/layout/VerticalCurvedList"/>
    <dgm:cxn modelId="{F6B58173-F4E9-4B83-A7ED-DCB346D83EA9}" type="presOf" srcId="{E666372F-B10B-4B54-9836-208D77695AB8}" destId="{65D608E2-5376-4F23-B79D-88EF1A561961}" srcOrd="0" destOrd="0" presId="urn:microsoft.com/office/officeart/2008/layout/VerticalCurvedList"/>
    <dgm:cxn modelId="{1BC2F454-6A27-4554-A056-20D936057745}" type="presOf" srcId="{1D40550A-5D33-4F07-9789-AE4C529C9673}" destId="{F2DF7182-B767-4051-B042-2065CD71FB00}" srcOrd="0" destOrd="0" presId="urn:microsoft.com/office/officeart/2008/layout/VerticalCurvedList"/>
    <dgm:cxn modelId="{5D012482-13B2-4F79-975C-7B471689CD43}" type="presOf" srcId="{50B7E145-56C1-4DA8-8152-909F17EDA2CE}" destId="{4AD86EF5-D2E5-4627-9D3F-DA3252D81647}" srcOrd="0" destOrd="0" presId="urn:microsoft.com/office/officeart/2008/layout/VerticalCurvedList"/>
    <dgm:cxn modelId="{53B6748F-868E-41A3-88D9-C4DC26664BAD}" type="presOf" srcId="{6760529B-633E-4ED8-8118-AB304B8F02F3}" destId="{92E0B6AC-B420-402D-B06D-F2D8AC9AF28F}" srcOrd="0" destOrd="0" presId="urn:microsoft.com/office/officeart/2008/layout/VerticalCurvedList"/>
    <dgm:cxn modelId="{1ACF38BB-5969-484D-A5A8-F613FCB3B17D}" srcId="{1D40550A-5D33-4F07-9789-AE4C529C9673}" destId="{E17786C1-B93C-4E9F-B4B9-8658C0EF2534}" srcOrd="0" destOrd="0" parTransId="{367A8B58-98C0-44F5-82F9-6E319574B41E}" sibTransId="{6760529B-633E-4ED8-8118-AB304B8F02F3}"/>
    <dgm:cxn modelId="{A65E01CA-C70E-4B4E-90E5-77D5DD5FA8EF}" srcId="{1D40550A-5D33-4F07-9789-AE4C529C9673}" destId="{E666372F-B10B-4B54-9836-208D77695AB8}" srcOrd="1" destOrd="0" parTransId="{D6FE16F6-2111-48D7-AB38-821FF3FA00A9}" sibTransId="{3338457E-5BAF-47D6-B008-1E88BD01B831}"/>
    <dgm:cxn modelId="{32CA17E1-37E7-467C-A1FA-FB50CFF470CE}" srcId="{1D40550A-5D33-4F07-9789-AE4C529C9673}" destId="{50B7E145-56C1-4DA8-8152-909F17EDA2CE}" srcOrd="3" destOrd="0" parTransId="{8BDBE12B-E228-4C98-8D3C-7124DF697FC2}" sibTransId="{FCDF9F54-708A-42B5-9D8E-EF14C0FBC2F8}"/>
    <dgm:cxn modelId="{A367B7EA-BC35-4B89-B2FF-DF8996013AFC}" type="presOf" srcId="{A11D32DC-6C3B-4C01-A1BC-243DEE548259}" destId="{2831F994-B75B-4367-9E36-0BAF327A6184}" srcOrd="0" destOrd="0" presId="urn:microsoft.com/office/officeart/2008/layout/VerticalCurvedList"/>
    <dgm:cxn modelId="{B49C3EFF-A83B-4D21-89A9-424BD966F982}" type="presParOf" srcId="{F2DF7182-B767-4051-B042-2065CD71FB00}" destId="{3A8C15DF-BBA3-45A7-8C58-F1F1F28ACB7E}" srcOrd="0" destOrd="0" presId="urn:microsoft.com/office/officeart/2008/layout/VerticalCurvedList"/>
    <dgm:cxn modelId="{9D9E8AFC-18FA-4EF5-AA95-0E752A6D51B2}" type="presParOf" srcId="{3A8C15DF-BBA3-45A7-8C58-F1F1F28ACB7E}" destId="{CF7B5AE1-D9D6-4392-9674-7263885D153D}" srcOrd="0" destOrd="0" presId="urn:microsoft.com/office/officeart/2008/layout/VerticalCurvedList"/>
    <dgm:cxn modelId="{67D812AF-8B29-4082-A1C4-076EFFB72159}" type="presParOf" srcId="{CF7B5AE1-D9D6-4392-9674-7263885D153D}" destId="{88F27B92-D05D-46DE-913B-84C4D17D8794}" srcOrd="0" destOrd="0" presId="urn:microsoft.com/office/officeart/2008/layout/VerticalCurvedList"/>
    <dgm:cxn modelId="{6D90AA21-F15B-4F3D-894D-5E51894E4418}" type="presParOf" srcId="{CF7B5AE1-D9D6-4392-9674-7263885D153D}" destId="{92E0B6AC-B420-402D-B06D-F2D8AC9AF28F}" srcOrd="1" destOrd="0" presId="urn:microsoft.com/office/officeart/2008/layout/VerticalCurvedList"/>
    <dgm:cxn modelId="{DA258379-A9CD-4742-B05B-3CEFF869EFC7}" type="presParOf" srcId="{CF7B5AE1-D9D6-4392-9674-7263885D153D}" destId="{46F18195-5426-4CD3-A124-79C9E416CD2D}" srcOrd="2" destOrd="0" presId="urn:microsoft.com/office/officeart/2008/layout/VerticalCurvedList"/>
    <dgm:cxn modelId="{E5825968-E055-4699-ACF6-209642BAE995}" type="presParOf" srcId="{CF7B5AE1-D9D6-4392-9674-7263885D153D}" destId="{E7DFA4FF-73A3-421A-BE45-4DA005C92A93}" srcOrd="3" destOrd="0" presId="urn:microsoft.com/office/officeart/2008/layout/VerticalCurvedList"/>
    <dgm:cxn modelId="{507CCACD-6928-4820-882F-0B26D312BF08}" type="presParOf" srcId="{3A8C15DF-BBA3-45A7-8C58-F1F1F28ACB7E}" destId="{48FE8E50-DE71-4DE7-B240-EAAC8F9D2B99}" srcOrd="1" destOrd="0" presId="urn:microsoft.com/office/officeart/2008/layout/VerticalCurvedList"/>
    <dgm:cxn modelId="{49AC39BC-78A0-4CC9-B957-6F85D03AA3DF}" type="presParOf" srcId="{3A8C15DF-BBA3-45A7-8C58-F1F1F28ACB7E}" destId="{CD30DD2D-07D1-4868-8969-1A4682199474}" srcOrd="2" destOrd="0" presId="urn:microsoft.com/office/officeart/2008/layout/VerticalCurvedList"/>
    <dgm:cxn modelId="{FF2A46A9-8757-45A4-A8A4-BD6A53B26EFB}" type="presParOf" srcId="{CD30DD2D-07D1-4868-8969-1A4682199474}" destId="{A0AF4E35-E3FF-4015-A17A-0DD4C296B976}" srcOrd="0" destOrd="0" presId="urn:microsoft.com/office/officeart/2008/layout/VerticalCurvedList"/>
    <dgm:cxn modelId="{C08027EC-A162-4BD4-AA2F-F6824D42AE80}" type="presParOf" srcId="{3A8C15DF-BBA3-45A7-8C58-F1F1F28ACB7E}" destId="{65D608E2-5376-4F23-B79D-88EF1A561961}" srcOrd="3" destOrd="0" presId="urn:microsoft.com/office/officeart/2008/layout/VerticalCurvedList"/>
    <dgm:cxn modelId="{F59E233C-DA81-4B69-8868-49FCC6D26FE1}" type="presParOf" srcId="{3A8C15DF-BBA3-45A7-8C58-F1F1F28ACB7E}" destId="{271D3A65-CBB3-48E4-873B-C8901640BD94}" srcOrd="4" destOrd="0" presId="urn:microsoft.com/office/officeart/2008/layout/VerticalCurvedList"/>
    <dgm:cxn modelId="{28056B9B-5D53-40EF-B714-FFAF5D8D3639}" type="presParOf" srcId="{271D3A65-CBB3-48E4-873B-C8901640BD94}" destId="{88B3E9D1-6ACD-4965-961E-9F458D66BC65}" srcOrd="0" destOrd="0" presId="urn:microsoft.com/office/officeart/2008/layout/VerticalCurvedList"/>
    <dgm:cxn modelId="{E660EB7B-DD79-48ED-9E10-340090AC46A0}" type="presParOf" srcId="{3A8C15DF-BBA3-45A7-8C58-F1F1F28ACB7E}" destId="{2831F994-B75B-4367-9E36-0BAF327A6184}" srcOrd="5" destOrd="0" presId="urn:microsoft.com/office/officeart/2008/layout/VerticalCurvedList"/>
    <dgm:cxn modelId="{5E3F4E7E-E0CE-40DB-875E-713BF37C9B50}" type="presParOf" srcId="{3A8C15DF-BBA3-45A7-8C58-F1F1F28ACB7E}" destId="{8319E5F6-3273-41D9-B2DE-7CB2F864DD53}" srcOrd="6" destOrd="0" presId="urn:microsoft.com/office/officeart/2008/layout/VerticalCurvedList"/>
    <dgm:cxn modelId="{52968351-4053-49EF-B7C9-68D34A0B11C4}" type="presParOf" srcId="{8319E5F6-3273-41D9-B2DE-7CB2F864DD53}" destId="{58746349-D9E8-4120-84BC-BF123655D488}" srcOrd="0" destOrd="0" presId="urn:microsoft.com/office/officeart/2008/layout/VerticalCurvedList"/>
    <dgm:cxn modelId="{DB0619C5-DA58-449C-BEB0-50CFA2F9CAB0}" type="presParOf" srcId="{3A8C15DF-BBA3-45A7-8C58-F1F1F28ACB7E}" destId="{4AD86EF5-D2E5-4627-9D3F-DA3252D81647}" srcOrd="7" destOrd="0" presId="urn:microsoft.com/office/officeart/2008/layout/VerticalCurvedList"/>
    <dgm:cxn modelId="{664988C7-43CB-4C9E-8EB5-FC13E0DB056E}" type="presParOf" srcId="{3A8C15DF-BBA3-45A7-8C58-F1F1F28ACB7E}" destId="{A7F3B0F0-71A6-43D3-BE66-6FD0829DA665}" srcOrd="8" destOrd="0" presId="urn:microsoft.com/office/officeart/2008/layout/VerticalCurvedList"/>
    <dgm:cxn modelId="{389FD5E0-7BF2-4CE4-BFAD-07FDEDDB9C22}" type="presParOf" srcId="{A7F3B0F0-71A6-43D3-BE66-6FD0829DA665}" destId="{8EAD1BEF-5DDC-467E-8641-83DC5DC61E4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69230-C15A-4981-BCE9-8F0B97000488}">
      <dsp:nvSpPr>
        <dsp:cNvPr id="0" name=""/>
        <dsp:cNvSpPr/>
      </dsp:nvSpPr>
      <dsp:spPr>
        <a:xfrm>
          <a:off x="-3317330" y="-510269"/>
          <a:ext cx="3955825" cy="3955825"/>
        </a:xfrm>
        <a:prstGeom prst="blockArc">
          <a:avLst>
            <a:gd name="adj1" fmla="val 18900000"/>
            <a:gd name="adj2" fmla="val 2700000"/>
            <a:gd name="adj3" fmla="val 546"/>
          </a:avLst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880DD-1DEB-4124-8DB8-4AD7FE6AC7A3}">
      <dsp:nvSpPr>
        <dsp:cNvPr id="0" name=""/>
        <dsp:cNvSpPr/>
      </dsp:nvSpPr>
      <dsp:spPr>
        <a:xfrm>
          <a:off x="334834" y="225664"/>
          <a:ext cx="5020543" cy="451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2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Πετρέλαιο</a:t>
          </a:r>
        </a:p>
      </dsp:txBody>
      <dsp:txXfrm>
        <a:off x="334834" y="225664"/>
        <a:ext cx="5020543" cy="451564"/>
      </dsp:txXfrm>
    </dsp:sp>
    <dsp:sp modelId="{11161A58-0470-4D09-9EAB-81D4EB9BA46C}">
      <dsp:nvSpPr>
        <dsp:cNvPr id="0" name=""/>
        <dsp:cNvSpPr/>
      </dsp:nvSpPr>
      <dsp:spPr>
        <a:xfrm>
          <a:off x="52606" y="169219"/>
          <a:ext cx="564455" cy="5644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89571-4A93-485E-B993-A32F14365173}">
      <dsp:nvSpPr>
        <dsp:cNvPr id="0" name=""/>
        <dsp:cNvSpPr/>
      </dsp:nvSpPr>
      <dsp:spPr>
        <a:xfrm>
          <a:off x="593726" y="903129"/>
          <a:ext cx="4761651" cy="451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2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Φυσικό αέριο</a:t>
          </a:r>
        </a:p>
      </dsp:txBody>
      <dsp:txXfrm>
        <a:off x="593726" y="903129"/>
        <a:ext cx="4761651" cy="451564"/>
      </dsp:txXfrm>
    </dsp:sp>
    <dsp:sp modelId="{4956FB37-8A06-481E-9B0D-675925F76D5B}">
      <dsp:nvSpPr>
        <dsp:cNvPr id="0" name=""/>
        <dsp:cNvSpPr/>
      </dsp:nvSpPr>
      <dsp:spPr>
        <a:xfrm>
          <a:off x="311499" y="846683"/>
          <a:ext cx="564455" cy="5644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7822A-EF71-4138-BED6-F0361CA72344}">
      <dsp:nvSpPr>
        <dsp:cNvPr id="0" name=""/>
        <dsp:cNvSpPr/>
      </dsp:nvSpPr>
      <dsp:spPr>
        <a:xfrm>
          <a:off x="593726" y="1580593"/>
          <a:ext cx="4761651" cy="451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2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Γαιάνθρακας</a:t>
          </a:r>
        </a:p>
      </dsp:txBody>
      <dsp:txXfrm>
        <a:off x="593726" y="1580593"/>
        <a:ext cx="4761651" cy="451564"/>
      </dsp:txXfrm>
    </dsp:sp>
    <dsp:sp modelId="{B630F9E4-8939-40FC-A039-0239FF7D5AAD}">
      <dsp:nvSpPr>
        <dsp:cNvPr id="0" name=""/>
        <dsp:cNvSpPr/>
      </dsp:nvSpPr>
      <dsp:spPr>
        <a:xfrm>
          <a:off x="311499" y="1524147"/>
          <a:ext cx="564455" cy="5644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7D28B-A0D0-4B09-95D5-A94CEDC2DA47}">
      <dsp:nvSpPr>
        <dsp:cNvPr id="0" name=""/>
        <dsp:cNvSpPr/>
      </dsp:nvSpPr>
      <dsp:spPr>
        <a:xfrm>
          <a:off x="334834" y="2258057"/>
          <a:ext cx="5020543" cy="451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29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 dirty="0"/>
            <a:t>Πυρηνική ενέργεια</a:t>
          </a:r>
        </a:p>
      </dsp:txBody>
      <dsp:txXfrm>
        <a:off x="334834" y="2258057"/>
        <a:ext cx="5020543" cy="451564"/>
      </dsp:txXfrm>
    </dsp:sp>
    <dsp:sp modelId="{30D19EAC-E328-441B-BF49-56DD6B082001}">
      <dsp:nvSpPr>
        <dsp:cNvPr id="0" name=""/>
        <dsp:cNvSpPr/>
      </dsp:nvSpPr>
      <dsp:spPr>
        <a:xfrm>
          <a:off x="52606" y="2201612"/>
          <a:ext cx="564455" cy="5644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8530B-C982-48EE-A0F2-6F8D375ABC5D}">
      <dsp:nvSpPr>
        <dsp:cNvPr id="0" name=""/>
        <dsp:cNvSpPr/>
      </dsp:nvSpPr>
      <dsp:spPr>
        <a:xfrm>
          <a:off x="-3317330" y="-510269"/>
          <a:ext cx="3955825" cy="3955825"/>
        </a:xfrm>
        <a:prstGeom prst="blockArc">
          <a:avLst>
            <a:gd name="adj1" fmla="val 18900000"/>
            <a:gd name="adj2" fmla="val 2700000"/>
            <a:gd name="adj3" fmla="val 546"/>
          </a:avLst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9682D-30AE-4559-A54B-B50330570170}">
      <dsp:nvSpPr>
        <dsp:cNvPr id="0" name=""/>
        <dsp:cNvSpPr/>
      </dsp:nvSpPr>
      <dsp:spPr>
        <a:xfrm>
          <a:off x="280238" y="183396"/>
          <a:ext cx="5075138" cy="367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2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Ήλιος</a:t>
          </a:r>
        </a:p>
      </dsp:txBody>
      <dsp:txXfrm>
        <a:off x="280238" y="183396"/>
        <a:ext cx="5075138" cy="367028"/>
      </dsp:txXfrm>
    </dsp:sp>
    <dsp:sp modelId="{76D0B992-199C-45A7-83ED-5A19CBB88165}">
      <dsp:nvSpPr>
        <dsp:cNvPr id="0" name=""/>
        <dsp:cNvSpPr/>
      </dsp:nvSpPr>
      <dsp:spPr>
        <a:xfrm>
          <a:off x="50845" y="137518"/>
          <a:ext cx="458785" cy="45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A4392-4BD7-461F-9274-79835D46CDE2}">
      <dsp:nvSpPr>
        <dsp:cNvPr id="0" name=""/>
        <dsp:cNvSpPr/>
      </dsp:nvSpPr>
      <dsp:spPr>
        <a:xfrm>
          <a:off x="543240" y="733763"/>
          <a:ext cx="4812137" cy="367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2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Άνεμος</a:t>
          </a:r>
        </a:p>
      </dsp:txBody>
      <dsp:txXfrm>
        <a:off x="543240" y="733763"/>
        <a:ext cx="4812137" cy="367028"/>
      </dsp:txXfrm>
    </dsp:sp>
    <dsp:sp modelId="{5FC57207-8A3E-4E95-9A01-3369B7AF2629}">
      <dsp:nvSpPr>
        <dsp:cNvPr id="0" name=""/>
        <dsp:cNvSpPr/>
      </dsp:nvSpPr>
      <dsp:spPr>
        <a:xfrm>
          <a:off x="313847" y="687884"/>
          <a:ext cx="458785" cy="45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F91DE-CFE1-4F82-9771-1DEC11243E3B}">
      <dsp:nvSpPr>
        <dsp:cNvPr id="0" name=""/>
        <dsp:cNvSpPr/>
      </dsp:nvSpPr>
      <dsp:spPr>
        <a:xfrm>
          <a:off x="623960" y="1284129"/>
          <a:ext cx="4731416" cy="367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2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Νερό</a:t>
          </a:r>
        </a:p>
      </dsp:txBody>
      <dsp:txXfrm>
        <a:off x="623960" y="1284129"/>
        <a:ext cx="4731416" cy="367028"/>
      </dsp:txXfrm>
    </dsp:sp>
    <dsp:sp modelId="{97108B24-7907-4127-9020-07008581C42D}">
      <dsp:nvSpPr>
        <dsp:cNvPr id="0" name=""/>
        <dsp:cNvSpPr/>
      </dsp:nvSpPr>
      <dsp:spPr>
        <a:xfrm>
          <a:off x="394567" y="1238250"/>
          <a:ext cx="458785" cy="45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666F6-50D0-440F-8980-FB13B0CA3C1C}">
      <dsp:nvSpPr>
        <dsp:cNvPr id="0" name=""/>
        <dsp:cNvSpPr/>
      </dsp:nvSpPr>
      <dsp:spPr>
        <a:xfrm>
          <a:off x="543240" y="1834495"/>
          <a:ext cx="4812137" cy="367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2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Βιομάζα</a:t>
          </a:r>
        </a:p>
      </dsp:txBody>
      <dsp:txXfrm>
        <a:off x="543240" y="1834495"/>
        <a:ext cx="4812137" cy="367028"/>
      </dsp:txXfrm>
    </dsp:sp>
    <dsp:sp modelId="{624D540C-BA19-4A3C-B157-DD8DAC32A443}">
      <dsp:nvSpPr>
        <dsp:cNvPr id="0" name=""/>
        <dsp:cNvSpPr/>
      </dsp:nvSpPr>
      <dsp:spPr>
        <a:xfrm>
          <a:off x="313847" y="1788617"/>
          <a:ext cx="458785" cy="45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E070C-A2E5-43A9-AE67-6636DD44348A}">
      <dsp:nvSpPr>
        <dsp:cNvPr id="0" name=""/>
        <dsp:cNvSpPr/>
      </dsp:nvSpPr>
      <dsp:spPr>
        <a:xfrm>
          <a:off x="280238" y="2384861"/>
          <a:ext cx="5075138" cy="367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2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Γεωθερμία</a:t>
          </a:r>
        </a:p>
      </dsp:txBody>
      <dsp:txXfrm>
        <a:off x="280238" y="2384861"/>
        <a:ext cx="5075138" cy="367028"/>
      </dsp:txXfrm>
    </dsp:sp>
    <dsp:sp modelId="{2C2BDEC0-26C2-48F5-AB1E-7FE8C37E517D}">
      <dsp:nvSpPr>
        <dsp:cNvPr id="0" name=""/>
        <dsp:cNvSpPr/>
      </dsp:nvSpPr>
      <dsp:spPr>
        <a:xfrm>
          <a:off x="50845" y="2338983"/>
          <a:ext cx="458785" cy="45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0B6AC-B420-402D-B06D-F2D8AC9AF28F}">
      <dsp:nvSpPr>
        <dsp:cNvPr id="0" name=""/>
        <dsp:cNvSpPr/>
      </dsp:nvSpPr>
      <dsp:spPr>
        <a:xfrm>
          <a:off x="-4157891" y="-638056"/>
          <a:ext cx="4954351" cy="4954351"/>
        </a:xfrm>
        <a:prstGeom prst="blockArc">
          <a:avLst>
            <a:gd name="adj1" fmla="val 18900000"/>
            <a:gd name="adj2" fmla="val 2700000"/>
            <a:gd name="adj3" fmla="val 436"/>
          </a:avLst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E8E50-DE71-4DE7-B240-EAAC8F9D2B99}">
      <dsp:nvSpPr>
        <dsp:cNvPr id="0" name=""/>
        <dsp:cNvSpPr/>
      </dsp:nvSpPr>
      <dsp:spPr>
        <a:xfrm>
          <a:off x="417306" y="282782"/>
          <a:ext cx="10842949" cy="565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15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Δασική ύλη</a:t>
          </a:r>
        </a:p>
      </dsp:txBody>
      <dsp:txXfrm>
        <a:off x="417306" y="282782"/>
        <a:ext cx="10842949" cy="565860"/>
      </dsp:txXfrm>
    </dsp:sp>
    <dsp:sp modelId="{A0AF4E35-E3FF-4015-A17A-0DD4C296B976}">
      <dsp:nvSpPr>
        <dsp:cNvPr id="0" name=""/>
        <dsp:cNvSpPr/>
      </dsp:nvSpPr>
      <dsp:spPr>
        <a:xfrm>
          <a:off x="63644" y="212050"/>
          <a:ext cx="707325" cy="707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608E2-5376-4F23-B79D-88EF1A561961}">
      <dsp:nvSpPr>
        <dsp:cNvPr id="0" name=""/>
        <dsp:cNvSpPr/>
      </dsp:nvSpPr>
      <dsp:spPr>
        <a:xfrm>
          <a:off x="741727" y="1131720"/>
          <a:ext cx="10518528" cy="565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15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Ζωικά απόβλητα</a:t>
          </a:r>
        </a:p>
      </dsp:txBody>
      <dsp:txXfrm>
        <a:off x="741727" y="1131720"/>
        <a:ext cx="10518528" cy="565860"/>
      </dsp:txXfrm>
    </dsp:sp>
    <dsp:sp modelId="{88B3E9D1-6ACD-4965-961E-9F458D66BC65}">
      <dsp:nvSpPr>
        <dsp:cNvPr id="0" name=""/>
        <dsp:cNvSpPr/>
      </dsp:nvSpPr>
      <dsp:spPr>
        <a:xfrm>
          <a:off x="388064" y="1060987"/>
          <a:ext cx="707325" cy="707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1F994-B75B-4367-9E36-0BAF327A6184}">
      <dsp:nvSpPr>
        <dsp:cNvPr id="0" name=""/>
        <dsp:cNvSpPr/>
      </dsp:nvSpPr>
      <dsp:spPr>
        <a:xfrm>
          <a:off x="741727" y="1980657"/>
          <a:ext cx="10518528" cy="565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15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Ενεργειακά φυτά και υπολείμματα</a:t>
          </a:r>
        </a:p>
      </dsp:txBody>
      <dsp:txXfrm>
        <a:off x="741727" y="1980657"/>
        <a:ext cx="10518528" cy="565860"/>
      </dsp:txXfrm>
    </dsp:sp>
    <dsp:sp modelId="{58746349-D9E8-4120-84BC-BF123655D488}">
      <dsp:nvSpPr>
        <dsp:cNvPr id="0" name=""/>
        <dsp:cNvSpPr/>
      </dsp:nvSpPr>
      <dsp:spPr>
        <a:xfrm>
          <a:off x="388064" y="1909925"/>
          <a:ext cx="707325" cy="707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6EF5-D2E5-4627-9D3F-DA3252D81647}">
      <dsp:nvSpPr>
        <dsp:cNvPr id="0" name=""/>
        <dsp:cNvSpPr/>
      </dsp:nvSpPr>
      <dsp:spPr>
        <a:xfrm>
          <a:off x="417306" y="2829594"/>
          <a:ext cx="10842949" cy="565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151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kern="1200" dirty="0"/>
            <a:t>Αστικά απορρίμματα (οργανικό κλάσμα), απόβλητα βιομηχανικών τροφίμων</a:t>
          </a:r>
        </a:p>
      </dsp:txBody>
      <dsp:txXfrm>
        <a:off x="417306" y="2829594"/>
        <a:ext cx="10842949" cy="565860"/>
      </dsp:txXfrm>
    </dsp:sp>
    <dsp:sp modelId="{8EAD1BEF-5DDC-467E-8641-83DC5DC61E4A}">
      <dsp:nvSpPr>
        <dsp:cNvPr id="0" name=""/>
        <dsp:cNvSpPr/>
      </dsp:nvSpPr>
      <dsp:spPr>
        <a:xfrm>
          <a:off x="63644" y="2758862"/>
          <a:ext cx="707325" cy="707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846E-31BE-41B2-99EF-F1EE099A8DD1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7E48C-B7E1-453D-ACEF-F9E9E4E181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239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163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18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391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200" b="1" cap="none" baseline="0"/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86" y="2180496"/>
            <a:ext cx="11309338" cy="36783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86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400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853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445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13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05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112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621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6B5E3D7-401C-4250-B3CD-234BB62C4214}" type="datetimeFigureOut">
              <a:rPr lang="el-GR" smtClean="0"/>
              <a:t>13/1/2026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93E088F-C246-4E4E-89B4-BCF5ABFDB7CB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378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nv.duth.gr/%ce%b5%cf%81%ce%b3%ce%b1%cf%83%cf%84%ce%ae%cf%81%ce%b9%ce%b1-%cf%84%ce%bc%ce%ae%ce%bc%ce%b1%cf%84%ce%bf%cf%82/lab4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456" y="1177922"/>
            <a:ext cx="9001000" cy="1089596"/>
          </a:xfrm>
        </p:spPr>
        <p:txBody>
          <a:bodyPr>
            <a:noAutofit/>
          </a:bodyPr>
          <a:lstStyle/>
          <a:p>
            <a:r>
              <a:rPr lang="el-GR" sz="4000" b="1" cap="none" dirty="0"/>
              <a:t>Εισαγωγή στις εργαστηριακές πρακτικές του Μηχανικού Περιβάλλοντος</a:t>
            </a:r>
          </a:p>
        </p:txBody>
      </p:sp>
      <p:sp>
        <p:nvSpPr>
          <p:cNvPr id="5" name="Υπότιτλος 2">
            <a:extLst>
              <a:ext uri="{FF2B5EF4-FFF2-40B4-BE49-F238E27FC236}">
                <a16:creationId xmlns:a16="http://schemas.microsoft.com/office/drawing/2014/main" id="{A93C6C85-CCC8-22CB-0316-63FC947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4074" y="2548049"/>
            <a:ext cx="9001000" cy="556795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l-GR" sz="2800" b="1" cap="none" dirty="0"/>
              <a:t>Εργαστήριο Τεχνολογίας Παραγωγής Ενέργειας από μη Συμβατικές Πηγές</a:t>
            </a:r>
            <a:endParaRPr lang="en-GB" sz="2800" b="1" cap="none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1F8357-FCAA-FF85-7EBC-8509EAD3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759" y="846704"/>
            <a:ext cx="1262036" cy="137998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D3F4754-0AB5-BF69-FD48-4AF8A590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764704"/>
            <a:ext cx="936104" cy="141039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A88B834-BCB9-0F2C-B9E4-39CF3062333C}"/>
              </a:ext>
            </a:extLst>
          </p:cNvPr>
          <p:cNvSpPr/>
          <p:nvPr/>
        </p:nvSpPr>
        <p:spPr>
          <a:xfrm>
            <a:off x="545105" y="4221088"/>
            <a:ext cx="5250976" cy="114384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Κατερίνα Σταματελάτου</a:t>
            </a:r>
          </a:p>
          <a:p>
            <a:pPr algn="ctr"/>
            <a:r>
              <a:rPr lang="el-GR" sz="2400" dirty="0"/>
              <a:t>Δρ. Χημικός Μηχανικός</a:t>
            </a:r>
          </a:p>
          <a:p>
            <a:pPr algn="ctr"/>
            <a:r>
              <a:rPr lang="el-GR" sz="2400" dirty="0"/>
              <a:t>Αναπληρώτρια καθηγήτρια, ΔΠΘ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66D0704-9EDE-6175-EEC7-3BFC4F993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765" y="3104844"/>
            <a:ext cx="5824859" cy="3276484"/>
          </a:xfrm>
          <a:prstGeom prst="rect">
            <a:avLst/>
          </a:prstGeom>
        </p:spPr>
      </p:pic>
      <p:pic>
        <p:nvPicPr>
          <p:cNvPr id="10" name="Γραφικό 9" descr="Σήμα 3 με συμπαγές γέμισμα">
            <a:extLst>
              <a:ext uri="{FF2B5EF4-FFF2-40B4-BE49-F238E27FC236}">
                <a16:creationId xmlns:a16="http://schemas.microsoft.com/office/drawing/2014/main" id="{99CEEDBC-C93B-B7E0-8FE0-0338A9C46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5424" y="-676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66922-D962-9F9E-DB33-0BC06DC40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135049-6B22-449E-664B-9076F3EE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cap="none" dirty="0"/>
              <a:t>Τι κάνουμε στο εργαστήριο;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DB7555-C623-BA4F-CF73-7560E9CDE4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Απαιτούνται</a:t>
            </a:r>
            <a:r>
              <a:rPr lang="en-US" dirty="0"/>
              <a:t> </a:t>
            </a:r>
            <a:r>
              <a:rPr lang="el-GR" dirty="0"/>
              <a:t>τεχνικές για τον χαρακτηρισμό των πρώτων υλών και των προϊόντων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6BC2343-8702-DBB7-7835-7A986F84A5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Μέτρηση ολικών στερεών</a:t>
            </a:r>
          </a:p>
          <a:p>
            <a:r>
              <a:rPr lang="el-GR" dirty="0"/>
              <a:t>Μέτρηση πτητικών στερεών</a:t>
            </a:r>
          </a:p>
          <a:p>
            <a:r>
              <a:rPr lang="el-GR" dirty="0"/>
              <a:t>Μέτρηση </a:t>
            </a:r>
            <a:r>
              <a:rPr lang="en-US" dirty="0"/>
              <a:t>COD (</a:t>
            </a:r>
            <a:r>
              <a:rPr lang="el-GR" dirty="0"/>
              <a:t>χημικά απαιτούμενου οξυγόνου)</a:t>
            </a:r>
          </a:p>
          <a:p>
            <a:r>
              <a:rPr lang="el-GR" dirty="0"/>
              <a:t>Προσδιορισμός </a:t>
            </a:r>
            <a:r>
              <a:rPr lang="en-US" dirty="0"/>
              <a:t>BMP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Βιοχημικά </a:t>
            </a:r>
            <a:r>
              <a:rPr lang="el-GR" dirty="0" err="1"/>
              <a:t>Μεθανιογόνου</a:t>
            </a:r>
            <a:r>
              <a:rPr lang="el-GR" dirty="0"/>
              <a:t> Δυναμικού</a:t>
            </a:r>
            <a:r>
              <a:rPr lang="en-US" dirty="0"/>
              <a:t>)</a:t>
            </a:r>
          </a:p>
          <a:p>
            <a:r>
              <a:rPr lang="el-GR" dirty="0"/>
              <a:t>Μέτρηση θρεπτικών συστατικών (αζώτου και φωσφόρου)</a:t>
            </a:r>
          </a:p>
          <a:p>
            <a:r>
              <a:rPr lang="el-GR" dirty="0"/>
              <a:t>Μέτρηση </a:t>
            </a:r>
            <a:r>
              <a:rPr lang="el-GR" dirty="0" err="1"/>
              <a:t>αλκαλικότητας</a:t>
            </a:r>
            <a:r>
              <a:rPr lang="el-GR" dirty="0"/>
              <a:t>, </a:t>
            </a:r>
            <a:r>
              <a:rPr lang="en-US" dirty="0"/>
              <a:t>pH</a:t>
            </a:r>
            <a:r>
              <a:rPr lang="el-GR" dirty="0"/>
              <a:t>, αγωγιμότητας</a:t>
            </a:r>
          </a:p>
          <a:p>
            <a:r>
              <a:rPr lang="el-GR" dirty="0"/>
              <a:t>Μέτρηση πτητικών λιπαρών οξέων</a:t>
            </a:r>
          </a:p>
          <a:p>
            <a:r>
              <a:rPr lang="el-GR" dirty="0"/>
              <a:t>Μέτρηση σύστασης βιοαερίου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EEC880D6-4C73-0301-267B-5D317E4ACC3A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1" name="Ορθογώνιο 10">
              <a:extLst>
                <a:ext uri="{FF2B5EF4-FFF2-40B4-BE49-F238E27FC236}">
                  <a16:creationId xmlns:a16="http://schemas.microsoft.com/office/drawing/2014/main" id="{F8903B43-2A99-5657-0585-A32E466D1F4F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217114AA-2F81-CBBA-D8B4-98C84386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7AC4D1F3-B232-E801-AD59-DF88A6E65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48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6569AF-773C-9349-B417-2E797BAA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στερεών (ολικών, πτητικών)</a:t>
            </a:r>
          </a:p>
        </p:txBody>
      </p:sp>
      <p:pic>
        <p:nvPicPr>
          <p:cNvPr id="4098" name="Picture 2" descr="Κάψα Πορσελάνης">
            <a:extLst>
              <a:ext uri="{FF2B5EF4-FFF2-40B4-BE49-F238E27FC236}">
                <a16:creationId xmlns:a16="http://schemas.microsoft.com/office/drawing/2014/main" id="{3DEC0381-7FA1-081A-D365-4DAC6F9E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0" y="2431156"/>
            <a:ext cx="1561356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Θέση περιεχομένου 4">
            <a:extLst>
              <a:ext uri="{FF2B5EF4-FFF2-40B4-BE49-F238E27FC236}">
                <a16:creationId xmlns:a16="http://schemas.microsoft.com/office/drawing/2014/main" id="{2E9445B5-0AEB-3994-BB2B-E333EE561F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1015" y="2251406"/>
            <a:ext cx="1451320" cy="2203856"/>
          </a:xfrm>
          <a:prstGeom prst="rect">
            <a:avLst/>
          </a:prstGeom>
          <a:solidFill>
            <a:schemeClr val="lt1"/>
          </a:solidFill>
          <a:ln w="22225" cap="rnd" cmpd="sng" algn="ctr">
            <a:noFill/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Σύμβολο πρόσθεσης 6">
            <a:extLst>
              <a:ext uri="{FF2B5EF4-FFF2-40B4-BE49-F238E27FC236}">
                <a16:creationId xmlns:a16="http://schemas.microsoft.com/office/drawing/2014/main" id="{921A608C-23F5-FBD1-AA38-6FA299EB5BCE}"/>
              </a:ext>
            </a:extLst>
          </p:cNvPr>
          <p:cNvSpPr/>
          <p:nvPr/>
        </p:nvSpPr>
        <p:spPr>
          <a:xfrm>
            <a:off x="2485389" y="2887798"/>
            <a:ext cx="598884" cy="648072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7B04E-1BB3-AA18-2E4A-F9AD8C7E08D4}"/>
              </a:ext>
            </a:extLst>
          </p:cNvPr>
          <p:cNvSpPr txBox="1"/>
          <p:nvPr/>
        </p:nvSpPr>
        <p:spPr>
          <a:xfrm>
            <a:off x="487795" y="3583366"/>
            <a:ext cx="2333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Κάψα (πορσελάνη)</a:t>
            </a:r>
          </a:p>
          <a:p>
            <a:r>
              <a:rPr lang="el-GR" dirty="0"/>
              <a:t>Ζυγίζουμε το απόβαρο</a:t>
            </a:r>
            <a:endParaRPr lang="en-US" dirty="0"/>
          </a:p>
          <a:p>
            <a:r>
              <a:rPr lang="el-GR" dirty="0"/>
              <a:t> (Β) σε </a:t>
            </a:r>
            <a:r>
              <a:rPr lang="en-US" dirty="0"/>
              <a:t>mg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6DC1D-B66A-B9DC-EB86-A8C18313403C}"/>
              </a:ext>
            </a:extLst>
          </p:cNvPr>
          <p:cNvSpPr txBox="1"/>
          <p:nvPr/>
        </p:nvSpPr>
        <p:spPr>
          <a:xfrm flipH="1">
            <a:off x="3369872" y="2887798"/>
            <a:ext cx="180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Δείγμα από υγρό (</a:t>
            </a:r>
            <a:r>
              <a:rPr lang="en-US" dirty="0"/>
              <a:t>ml)</a:t>
            </a:r>
            <a:r>
              <a:rPr lang="el-GR" dirty="0"/>
              <a:t> ή στερεό (</a:t>
            </a:r>
            <a:r>
              <a:rPr lang="en-US" dirty="0"/>
              <a:t>g)</a:t>
            </a:r>
            <a:endParaRPr lang="el-GR" dirty="0"/>
          </a:p>
        </p:txBody>
      </p:sp>
      <p:pic>
        <p:nvPicPr>
          <p:cNvPr id="10" name="Picture 2" descr="Κάψα Πορσελάνης">
            <a:extLst>
              <a:ext uri="{FF2B5EF4-FFF2-40B4-BE49-F238E27FC236}">
                <a16:creationId xmlns:a16="http://schemas.microsoft.com/office/drawing/2014/main" id="{D51C4BE6-AF7F-1BC3-6493-9DBBD107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83" y="2493241"/>
            <a:ext cx="1561356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Ίσο 10">
            <a:extLst>
              <a:ext uri="{FF2B5EF4-FFF2-40B4-BE49-F238E27FC236}">
                <a16:creationId xmlns:a16="http://schemas.microsoft.com/office/drawing/2014/main" id="{E9258829-54D3-5165-FE82-D2689D5DA6B2}"/>
              </a:ext>
            </a:extLst>
          </p:cNvPr>
          <p:cNvSpPr/>
          <p:nvPr/>
        </p:nvSpPr>
        <p:spPr>
          <a:xfrm>
            <a:off x="5174479" y="3112336"/>
            <a:ext cx="572808" cy="323166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2" name="Picture 4" descr="Στερεή Βιομάζα | Agroenergy.gr">
            <a:extLst>
              <a:ext uri="{FF2B5EF4-FFF2-40B4-BE49-F238E27FC236}">
                <a16:creationId xmlns:a16="http://schemas.microsoft.com/office/drawing/2014/main" id="{34355C69-42E6-0ACF-5584-02B17557E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57352" r="54060" b="12313"/>
          <a:stretch/>
        </p:blipFill>
        <p:spPr bwMode="auto">
          <a:xfrm>
            <a:off x="6467729" y="2872054"/>
            <a:ext cx="576064" cy="4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2FE165-1D70-F3D6-8DD6-0CE6F3024497}"/>
              </a:ext>
            </a:extLst>
          </p:cNvPr>
          <p:cNvSpPr txBox="1"/>
          <p:nvPr/>
        </p:nvSpPr>
        <p:spPr>
          <a:xfrm flipH="1">
            <a:off x="9281821" y="2872054"/>
            <a:ext cx="1309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105° </a:t>
            </a:r>
            <a:r>
              <a:rPr lang="en-US" dirty="0"/>
              <a:t>C</a:t>
            </a:r>
            <a:endParaRPr lang="el-GR" dirty="0"/>
          </a:p>
          <a:p>
            <a:r>
              <a:rPr lang="el-GR" dirty="0"/>
              <a:t>Μέχρι να σταθεροποιηθεί το βάρος</a:t>
            </a:r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9FEDA3C7-E9C0-0A1E-EAC0-576EA5691B94}"/>
              </a:ext>
            </a:extLst>
          </p:cNvPr>
          <p:cNvSpPr/>
          <p:nvPr/>
        </p:nvSpPr>
        <p:spPr>
          <a:xfrm>
            <a:off x="7680176" y="3210963"/>
            <a:ext cx="1152128" cy="323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 descr="Ξηραντήρας Γυάλινος, Πλήρης">
            <a:extLst>
              <a:ext uri="{FF2B5EF4-FFF2-40B4-BE49-F238E27FC236}">
                <a16:creationId xmlns:a16="http://schemas.microsoft.com/office/drawing/2014/main" id="{FF468059-C192-C289-540F-322ED8182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26105" r="36434" b="11015"/>
          <a:stretch/>
        </p:blipFill>
        <p:spPr bwMode="auto">
          <a:xfrm>
            <a:off x="9471063" y="5229200"/>
            <a:ext cx="931223" cy="13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63883F77-FE45-B912-B52E-B1BCAD6DBB7C}"/>
              </a:ext>
            </a:extLst>
          </p:cNvPr>
          <p:cNvSpPr/>
          <p:nvPr/>
        </p:nvSpPr>
        <p:spPr>
          <a:xfrm>
            <a:off x="9924047" y="4513661"/>
            <a:ext cx="216024" cy="6463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21BEC-D02E-8F80-A829-2CC85F860DAB}"/>
              </a:ext>
            </a:extLst>
          </p:cNvPr>
          <p:cNvSpPr txBox="1"/>
          <p:nvPr/>
        </p:nvSpPr>
        <p:spPr>
          <a:xfrm>
            <a:off x="10488488" y="4826675"/>
            <a:ext cx="19685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Ξηραντήρας</a:t>
            </a:r>
          </a:p>
          <a:p>
            <a:r>
              <a:rPr lang="el-GR" dirty="0"/>
              <a:t>Αφήνουμε την κάψα με το ξηραμένο δείγμα να έρθει σε θερμοκρασία δωματίου</a:t>
            </a:r>
          </a:p>
        </p:txBody>
      </p:sp>
      <p:sp>
        <p:nvSpPr>
          <p:cNvPr id="17" name="Βέλος: Αριστερό 16">
            <a:extLst>
              <a:ext uri="{FF2B5EF4-FFF2-40B4-BE49-F238E27FC236}">
                <a16:creationId xmlns:a16="http://schemas.microsoft.com/office/drawing/2014/main" id="{B44C5DBB-795F-7FF1-9A38-3323F7227F44}"/>
              </a:ext>
            </a:extLst>
          </p:cNvPr>
          <p:cNvSpPr/>
          <p:nvPr/>
        </p:nvSpPr>
        <p:spPr>
          <a:xfrm>
            <a:off x="8898272" y="5613248"/>
            <a:ext cx="508745" cy="3949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FE0F6E-AAE0-5AFA-FEF6-32B15AFF9C30}"/>
              </a:ext>
            </a:extLst>
          </p:cNvPr>
          <p:cNvSpPr txBox="1"/>
          <p:nvPr/>
        </p:nvSpPr>
        <p:spPr>
          <a:xfrm>
            <a:off x="7627921" y="5142045"/>
            <a:ext cx="1653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Ζυγίζουμε</a:t>
            </a:r>
            <a:r>
              <a:rPr lang="en-US" dirty="0"/>
              <a:t> </a:t>
            </a:r>
            <a:r>
              <a:rPr lang="el-GR" dirty="0"/>
              <a:t>την κάψα με το ξηραμένο δείγμα </a:t>
            </a:r>
            <a:endParaRPr lang="en-US" dirty="0"/>
          </a:p>
          <a:p>
            <a:r>
              <a:rPr lang="el-GR" dirty="0"/>
              <a:t> (Α) σε </a:t>
            </a:r>
            <a:r>
              <a:rPr lang="en-US" dirty="0"/>
              <a:t>mg</a:t>
            </a:r>
            <a:endParaRPr lang="el-GR" dirty="0"/>
          </a:p>
        </p:txBody>
      </p:sp>
      <p:sp>
        <p:nvSpPr>
          <p:cNvPr id="19" name="Βέλος: Αριστερό 18">
            <a:extLst>
              <a:ext uri="{FF2B5EF4-FFF2-40B4-BE49-F238E27FC236}">
                <a16:creationId xmlns:a16="http://schemas.microsoft.com/office/drawing/2014/main" id="{40374A66-5186-7FA9-C09B-55F37862796D}"/>
              </a:ext>
            </a:extLst>
          </p:cNvPr>
          <p:cNvSpPr/>
          <p:nvPr/>
        </p:nvSpPr>
        <p:spPr>
          <a:xfrm>
            <a:off x="6904288" y="5683221"/>
            <a:ext cx="591920" cy="3949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6FF9B-D03E-B884-6C6A-60AC6DF9ABDB}"/>
              </a:ext>
            </a:extLst>
          </p:cNvPr>
          <p:cNvSpPr txBox="1"/>
          <p:nvPr/>
        </p:nvSpPr>
        <p:spPr>
          <a:xfrm>
            <a:off x="474772" y="5487569"/>
            <a:ext cx="599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Υπολογισμός</a:t>
            </a:r>
          </a:p>
          <a:p>
            <a:r>
              <a:rPr lang="el-GR" dirty="0"/>
              <a:t>Υγρά δείγματα: </a:t>
            </a:r>
            <a:r>
              <a:rPr lang="en-US" dirty="0"/>
              <a:t>mg </a:t>
            </a:r>
            <a:r>
              <a:rPr lang="el-GR" dirty="0"/>
              <a:t>ΟΣ/</a:t>
            </a:r>
            <a:r>
              <a:rPr lang="en-US" dirty="0"/>
              <a:t>L = (A-B)*1000/(</a:t>
            </a:r>
            <a:r>
              <a:rPr lang="el-GR" dirty="0"/>
              <a:t>όγκος δείγματος, </a:t>
            </a:r>
            <a:r>
              <a:rPr lang="en-US" dirty="0"/>
              <a:t>mL</a:t>
            </a:r>
            <a:r>
              <a:rPr lang="el-GR" dirty="0"/>
              <a:t>)</a:t>
            </a:r>
          </a:p>
          <a:p>
            <a:r>
              <a:rPr lang="el-GR" dirty="0"/>
              <a:t>Στερεά δείγματα: </a:t>
            </a:r>
            <a:r>
              <a:rPr lang="en-US" dirty="0"/>
              <a:t>mg </a:t>
            </a:r>
            <a:r>
              <a:rPr lang="el-GR" dirty="0"/>
              <a:t>ΟΣ/</a:t>
            </a:r>
            <a:r>
              <a:rPr lang="en-US" dirty="0"/>
              <a:t>g = (A-B)/(</a:t>
            </a:r>
            <a:r>
              <a:rPr lang="el-GR" dirty="0"/>
              <a:t>μάζα δείγματος, </a:t>
            </a:r>
            <a:r>
              <a:rPr lang="en-US" dirty="0"/>
              <a:t>g)</a:t>
            </a:r>
            <a:endParaRPr lang="el-GR" dirty="0"/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12605767-C7F3-49B6-AC88-4CD76BC8EBB6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24" name="Ορθογώνιο 23">
              <a:extLst>
                <a:ext uri="{FF2B5EF4-FFF2-40B4-BE49-F238E27FC236}">
                  <a16:creationId xmlns:a16="http://schemas.microsoft.com/office/drawing/2014/main" id="{6438093C-C561-5A15-A1AE-0DBC0C1E32BC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673CAC84-9446-BB4A-D56E-35250EB0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26" name="Εικόνα 25">
              <a:extLst>
                <a:ext uri="{FF2B5EF4-FFF2-40B4-BE49-F238E27FC236}">
                  <a16:creationId xmlns:a16="http://schemas.microsoft.com/office/drawing/2014/main" id="{62407ACC-CDD1-FE97-DDED-9BA2344E3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98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B22C9-4C54-1A08-32A1-C54BB2EF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8B6325-DEE8-86B8-293D-458420F0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στερεών (ολικών, πτητικών)</a:t>
            </a:r>
          </a:p>
        </p:txBody>
      </p:sp>
      <p:pic>
        <p:nvPicPr>
          <p:cNvPr id="1026" name="Picture 2" descr="Muffle Furnace">
            <a:extLst>
              <a:ext uri="{FF2B5EF4-FFF2-40B4-BE49-F238E27FC236}">
                <a16:creationId xmlns:a16="http://schemas.microsoft.com/office/drawing/2014/main" id="{D55B73E1-B8E8-5E4B-0EEE-11C63FA4F8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68" y="1969196"/>
            <a:ext cx="2919608" cy="29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D4F73-7005-E1DE-713C-072B4D65BD9F}"/>
              </a:ext>
            </a:extLst>
          </p:cNvPr>
          <p:cNvSpPr txBox="1"/>
          <p:nvPr/>
        </p:nvSpPr>
        <p:spPr>
          <a:xfrm>
            <a:off x="480977" y="4221088"/>
            <a:ext cx="281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Κάψα με ξηραμένο δείγμα</a:t>
            </a:r>
          </a:p>
          <a:p>
            <a:r>
              <a:rPr lang="el-GR" dirty="0"/>
              <a:t>Έχουμε ήδη ζυγίσει</a:t>
            </a:r>
            <a:endParaRPr lang="en-US" dirty="0"/>
          </a:p>
          <a:p>
            <a:r>
              <a:rPr lang="el-GR" dirty="0"/>
              <a:t> (Α) σε </a:t>
            </a:r>
            <a:r>
              <a:rPr lang="en-US" dirty="0"/>
              <a:t>mg</a:t>
            </a:r>
            <a:endParaRPr lang="el-GR" dirty="0"/>
          </a:p>
        </p:txBody>
      </p:sp>
      <p:pic>
        <p:nvPicPr>
          <p:cNvPr id="10" name="Picture 2" descr="Κάψα Πορσελάνης">
            <a:extLst>
              <a:ext uri="{FF2B5EF4-FFF2-40B4-BE49-F238E27FC236}">
                <a16:creationId xmlns:a16="http://schemas.microsoft.com/office/drawing/2014/main" id="{CA61C00B-4589-3D0B-B0D6-30AD9971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297972"/>
            <a:ext cx="1561356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Στερεή Βιομάζα | Agroenergy.gr">
            <a:extLst>
              <a:ext uri="{FF2B5EF4-FFF2-40B4-BE49-F238E27FC236}">
                <a16:creationId xmlns:a16="http://schemas.microsoft.com/office/drawing/2014/main" id="{8D7527B5-AA2F-A8DF-04B4-A5685BCA9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57352" r="54060" b="12313"/>
          <a:stretch/>
        </p:blipFill>
        <p:spPr bwMode="auto">
          <a:xfrm>
            <a:off x="1188046" y="2686582"/>
            <a:ext cx="576064" cy="4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602FED-1AA1-7171-B76A-D5A7CC4A0E42}"/>
              </a:ext>
            </a:extLst>
          </p:cNvPr>
          <p:cNvSpPr txBox="1"/>
          <p:nvPr/>
        </p:nvSpPr>
        <p:spPr>
          <a:xfrm flipH="1">
            <a:off x="3934024" y="4017049"/>
            <a:ext cx="267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550° </a:t>
            </a:r>
            <a:r>
              <a:rPr lang="en-US" dirty="0"/>
              <a:t>C</a:t>
            </a:r>
            <a:endParaRPr lang="el-GR" dirty="0"/>
          </a:p>
          <a:p>
            <a:r>
              <a:rPr lang="el-GR" dirty="0"/>
              <a:t>Μέχρι να σταθεροποιηθεί το βάρος</a:t>
            </a:r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E567DEC7-4ADE-59BB-BC38-9A4B90A13453}"/>
              </a:ext>
            </a:extLst>
          </p:cNvPr>
          <p:cNvSpPr/>
          <p:nvPr/>
        </p:nvSpPr>
        <p:spPr>
          <a:xfrm>
            <a:off x="2617663" y="2953225"/>
            <a:ext cx="1152128" cy="323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0" name="Picture 4" descr="Ξηραντήρας Γυάλινος, Πλήρης">
            <a:extLst>
              <a:ext uri="{FF2B5EF4-FFF2-40B4-BE49-F238E27FC236}">
                <a16:creationId xmlns:a16="http://schemas.microsoft.com/office/drawing/2014/main" id="{B5F18707-AE59-9D6F-B858-80E1D8F24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26105" r="36434" b="11015"/>
          <a:stretch/>
        </p:blipFill>
        <p:spPr bwMode="auto">
          <a:xfrm>
            <a:off x="8475794" y="2469592"/>
            <a:ext cx="931223" cy="13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4712C823-A815-0B77-7246-276F50CD71E2}"/>
              </a:ext>
            </a:extLst>
          </p:cNvPr>
          <p:cNvSpPr/>
          <p:nvPr/>
        </p:nvSpPr>
        <p:spPr>
          <a:xfrm>
            <a:off x="10625394" y="4294047"/>
            <a:ext cx="417828" cy="16218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6FCD29-89B2-5B4C-FE08-09B78233C1BD}"/>
              </a:ext>
            </a:extLst>
          </p:cNvPr>
          <p:cNvSpPr txBox="1"/>
          <p:nvPr/>
        </p:nvSpPr>
        <p:spPr>
          <a:xfrm>
            <a:off x="7496208" y="3801769"/>
            <a:ext cx="333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Ξηραντήρας</a:t>
            </a:r>
          </a:p>
          <a:p>
            <a:r>
              <a:rPr lang="el-GR" dirty="0"/>
              <a:t>Αφήνουμε την κάψα με το ξηραμένο δείγμα να έρθει σε θερμοκρασία δωματίου</a:t>
            </a:r>
          </a:p>
        </p:txBody>
      </p:sp>
      <p:sp>
        <p:nvSpPr>
          <p:cNvPr id="17" name="Βέλος: Αριστερό 16">
            <a:extLst>
              <a:ext uri="{FF2B5EF4-FFF2-40B4-BE49-F238E27FC236}">
                <a16:creationId xmlns:a16="http://schemas.microsoft.com/office/drawing/2014/main" id="{E07BFB6A-9143-DA0C-C1C2-65489FB1D656}"/>
              </a:ext>
            </a:extLst>
          </p:cNvPr>
          <p:cNvSpPr/>
          <p:nvPr/>
        </p:nvSpPr>
        <p:spPr>
          <a:xfrm>
            <a:off x="9105428" y="5823185"/>
            <a:ext cx="1713972" cy="3949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EAAE83-7B69-86D7-A90B-FE22D4C900B4}"/>
              </a:ext>
            </a:extLst>
          </p:cNvPr>
          <p:cNvSpPr txBox="1"/>
          <p:nvPr/>
        </p:nvSpPr>
        <p:spPr>
          <a:xfrm>
            <a:off x="10177004" y="2539721"/>
            <a:ext cx="165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Ζυγίζουμε</a:t>
            </a:r>
            <a:r>
              <a:rPr lang="en-US" dirty="0"/>
              <a:t> </a:t>
            </a:r>
            <a:r>
              <a:rPr lang="el-GR" dirty="0"/>
              <a:t>την κάψα με τη στάχτη (ό,τι έχει μείνει) από το δείγμα </a:t>
            </a:r>
            <a:endParaRPr lang="en-US" dirty="0"/>
          </a:p>
          <a:p>
            <a:r>
              <a:rPr lang="el-GR" dirty="0"/>
              <a:t> (Γ) σε </a:t>
            </a:r>
            <a:r>
              <a:rPr lang="en-US" dirty="0"/>
              <a:t>mg</a:t>
            </a:r>
            <a:endParaRPr lang="el-G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7D4FC-1265-EA10-7F44-E494A59CEA4E}"/>
              </a:ext>
            </a:extLst>
          </p:cNvPr>
          <p:cNvSpPr txBox="1"/>
          <p:nvPr/>
        </p:nvSpPr>
        <p:spPr>
          <a:xfrm>
            <a:off x="3230091" y="5559008"/>
            <a:ext cx="599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Υπολογισμός</a:t>
            </a:r>
          </a:p>
          <a:p>
            <a:r>
              <a:rPr lang="el-GR" dirty="0"/>
              <a:t>Υγρά δείγματα: </a:t>
            </a:r>
            <a:r>
              <a:rPr lang="en-US" dirty="0"/>
              <a:t>mg </a:t>
            </a:r>
            <a:r>
              <a:rPr lang="el-GR" dirty="0"/>
              <a:t>ΠΣ/</a:t>
            </a:r>
            <a:r>
              <a:rPr lang="en-US" dirty="0"/>
              <a:t>L = (</a:t>
            </a:r>
            <a:r>
              <a:rPr lang="el-GR" dirty="0"/>
              <a:t>Β</a:t>
            </a:r>
            <a:r>
              <a:rPr lang="en-US" dirty="0"/>
              <a:t>-</a:t>
            </a:r>
            <a:r>
              <a:rPr lang="el-GR" dirty="0"/>
              <a:t>Γ</a:t>
            </a:r>
            <a:r>
              <a:rPr lang="en-US" dirty="0"/>
              <a:t>)*1000/(</a:t>
            </a:r>
            <a:r>
              <a:rPr lang="el-GR" dirty="0"/>
              <a:t>όγκος δείγματος, </a:t>
            </a:r>
            <a:r>
              <a:rPr lang="en-US" dirty="0"/>
              <a:t>mL</a:t>
            </a:r>
            <a:r>
              <a:rPr lang="el-GR" dirty="0"/>
              <a:t>)</a:t>
            </a:r>
          </a:p>
          <a:p>
            <a:r>
              <a:rPr lang="el-GR" dirty="0"/>
              <a:t>Στερεά δείγματα: </a:t>
            </a:r>
            <a:r>
              <a:rPr lang="en-US" dirty="0"/>
              <a:t>mg </a:t>
            </a:r>
            <a:r>
              <a:rPr lang="el-GR" dirty="0"/>
              <a:t>ΠΣ/</a:t>
            </a:r>
            <a:r>
              <a:rPr lang="en-US" dirty="0"/>
              <a:t>g = (</a:t>
            </a:r>
            <a:r>
              <a:rPr lang="el-GR" dirty="0"/>
              <a:t>Β</a:t>
            </a:r>
            <a:r>
              <a:rPr lang="en-US" dirty="0"/>
              <a:t>-</a:t>
            </a:r>
            <a:r>
              <a:rPr lang="el-GR" dirty="0"/>
              <a:t>Γ</a:t>
            </a:r>
            <a:r>
              <a:rPr lang="en-US" dirty="0"/>
              <a:t>)/(</a:t>
            </a:r>
            <a:r>
              <a:rPr lang="el-GR" dirty="0"/>
              <a:t>μάζα δείγματος, </a:t>
            </a:r>
            <a:r>
              <a:rPr lang="en-US" dirty="0"/>
              <a:t>g)</a:t>
            </a:r>
            <a:endParaRPr lang="el-GR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99F85E5D-4609-1C42-87E4-823F473240DD}"/>
              </a:ext>
            </a:extLst>
          </p:cNvPr>
          <p:cNvSpPr/>
          <p:nvPr/>
        </p:nvSpPr>
        <p:spPr>
          <a:xfrm>
            <a:off x="7051857" y="3078650"/>
            <a:ext cx="1152128" cy="3231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F61E77BC-9801-CA02-322F-62AE847A67F4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6" name="Ορθογώνιο 5">
              <a:extLst>
                <a:ext uri="{FF2B5EF4-FFF2-40B4-BE49-F238E27FC236}">
                  <a16:creationId xmlns:a16="http://schemas.microsoft.com/office/drawing/2014/main" id="{D841D13E-39CB-D3DB-BB9E-4BBED2A51B76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21" name="Εικόνα 20">
              <a:extLst>
                <a:ext uri="{FF2B5EF4-FFF2-40B4-BE49-F238E27FC236}">
                  <a16:creationId xmlns:a16="http://schemas.microsoft.com/office/drawing/2014/main" id="{EC3A1B8B-95E2-CB74-BE8C-4AA53356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22" name="Εικόνα 21">
              <a:extLst>
                <a:ext uri="{FF2B5EF4-FFF2-40B4-BE49-F238E27FC236}">
                  <a16:creationId xmlns:a16="http://schemas.microsoft.com/office/drawing/2014/main" id="{AC8F4D64-0B9D-D888-80AB-9D187F86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38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85D902-DC39-FEB0-4B7B-FE7DBB42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9A2BD6-EBFF-4674-877F-3CBFC5EE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Τοποθετώ 10 </a:t>
            </a:r>
            <a:r>
              <a:rPr lang="en-US" dirty="0"/>
              <a:t>g</a:t>
            </a:r>
            <a:r>
              <a:rPr lang="el-GR" dirty="0"/>
              <a:t> στερεού υλικού σε κάψα που ζυγίζει 12 </a:t>
            </a:r>
            <a:r>
              <a:rPr lang="en-US" dirty="0"/>
              <a:t>g</a:t>
            </a:r>
            <a:r>
              <a:rPr lang="el-GR" dirty="0"/>
              <a:t>. Μετά τη σταθεροποίηση βάρους στους 105 </a:t>
            </a:r>
            <a:r>
              <a:rPr lang="en-US" dirty="0"/>
              <a:t>C</a:t>
            </a:r>
            <a:r>
              <a:rPr lang="el-GR" dirty="0"/>
              <a:t>, η κάψα με το στερεό υλικό ζυγίζει 21 </a:t>
            </a:r>
            <a:r>
              <a:rPr lang="en-US" dirty="0"/>
              <a:t>g. </a:t>
            </a:r>
            <a:r>
              <a:rPr lang="el-GR" dirty="0"/>
              <a:t>Ποια είναι η συγκέντρωση των ολικών στερεών στο δείγμα;</a:t>
            </a:r>
          </a:p>
          <a:p>
            <a:r>
              <a:rPr lang="el-GR" dirty="0"/>
              <a:t>Στη συνέχεια, τοποθετώ την κάψα με το ξηραμένο υλικό στους 550 </a:t>
            </a:r>
            <a:r>
              <a:rPr lang="en-US" dirty="0"/>
              <a:t>C</a:t>
            </a:r>
            <a:r>
              <a:rPr lang="el-GR" dirty="0"/>
              <a:t> μέχρι να σταθεροποιηθεί το βάρος. Η κάψα με το υλικό ζυγίζει 12.5 </a:t>
            </a:r>
            <a:r>
              <a:rPr lang="en-US" dirty="0"/>
              <a:t>g</a:t>
            </a:r>
            <a:r>
              <a:rPr lang="el-GR" dirty="0"/>
              <a:t>. Ποια είναι η συγκέντρωση των πτητικών στερεών στο δείγμα;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EC5A2810-BE36-24A8-9B11-66F5173E9ECC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D9211BC0-0D7C-9D2A-1007-BC61BE70C3A4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E6073029-9787-720F-AFC1-7C551ED8A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DBDBB994-F7E8-7058-62F5-A86456A1C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82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AA2D-7962-611D-7502-A84DE9AA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0E2953-9FBE-458B-78DA-DEA4B36A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Παράδειγμα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10EB64-C8B3-3765-E37D-FD84FB293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Τοποθετώ 10 </a:t>
            </a:r>
            <a:r>
              <a:rPr lang="en-US" dirty="0"/>
              <a:t>g</a:t>
            </a:r>
            <a:r>
              <a:rPr lang="el-GR" dirty="0"/>
              <a:t> στερεού υλικού σε κάψα που ζυγίζει 12 </a:t>
            </a:r>
            <a:r>
              <a:rPr lang="en-US" dirty="0"/>
              <a:t>g</a:t>
            </a:r>
            <a:r>
              <a:rPr lang="el-GR" dirty="0"/>
              <a:t>. Μετά τη σταθεροποίηση βάρους στους 105 </a:t>
            </a:r>
            <a:r>
              <a:rPr lang="en-US" dirty="0"/>
              <a:t>C</a:t>
            </a:r>
            <a:r>
              <a:rPr lang="el-GR" dirty="0"/>
              <a:t>, η κάψα με το στερεό υλικό ζυγίζει 21 </a:t>
            </a:r>
            <a:r>
              <a:rPr lang="en-US" dirty="0"/>
              <a:t>g. </a:t>
            </a:r>
            <a:r>
              <a:rPr lang="el-GR" dirty="0"/>
              <a:t>Ποια είναι η συγκέντρωση των ολικών στερεών στο δείγμα;</a:t>
            </a:r>
          </a:p>
          <a:p>
            <a:pPr lvl="1"/>
            <a:r>
              <a:rPr lang="en-US" dirty="0"/>
              <a:t>(</a:t>
            </a:r>
            <a:r>
              <a:rPr lang="el-GR" dirty="0"/>
              <a:t>21</a:t>
            </a:r>
            <a:r>
              <a:rPr lang="en-US" dirty="0"/>
              <a:t>-</a:t>
            </a:r>
            <a:r>
              <a:rPr lang="el-GR" dirty="0"/>
              <a:t>12</a:t>
            </a:r>
            <a:r>
              <a:rPr lang="en-US" dirty="0"/>
              <a:t>)/(</a:t>
            </a:r>
            <a:r>
              <a:rPr lang="el-GR" dirty="0"/>
              <a:t>10 </a:t>
            </a:r>
            <a:r>
              <a:rPr lang="en-US" dirty="0"/>
              <a:t>g)</a:t>
            </a:r>
            <a:r>
              <a:rPr lang="el-GR" dirty="0"/>
              <a:t> = 0,9 </a:t>
            </a:r>
            <a:r>
              <a:rPr lang="en-US" dirty="0"/>
              <a:t>g </a:t>
            </a:r>
            <a:r>
              <a:rPr lang="el-GR" dirty="0"/>
              <a:t>ΟΣ/</a:t>
            </a:r>
            <a:r>
              <a:rPr lang="en-US" dirty="0"/>
              <a:t>g</a:t>
            </a:r>
            <a:r>
              <a:rPr lang="el-GR" dirty="0"/>
              <a:t> δείγματος</a:t>
            </a:r>
          </a:p>
          <a:p>
            <a:pPr lvl="1"/>
            <a:r>
              <a:rPr lang="el-GR" dirty="0"/>
              <a:t>Η υγρασία είναι: 1-0,9=0,1 </a:t>
            </a:r>
            <a:r>
              <a:rPr lang="en-US" dirty="0"/>
              <a:t>g/g </a:t>
            </a:r>
            <a:r>
              <a:rPr lang="el-GR" dirty="0"/>
              <a:t>δείγματος</a:t>
            </a:r>
          </a:p>
          <a:p>
            <a:r>
              <a:rPr lang="el-GR" dirty="0"/>
              <a:t>Στη συνέχεια, τοποθετώ την κάψα με το ξηραμένο υλικό στους 550 </a:t>
            </a:r>
            <a:r>
              <a:rPr lang="en-US" dirty="0"/>
              <a:t>C</a:t>
            </a:r>
            <a:r>
              <a:rPr lang="el-GR" dirty="0"/>
              <a:t> μέχρι να σταθεροποιηθεί το βάρος. Η κάψα με το υλικό ζυγίζει 12.5 </a:t>
            </a:r>
            <a:r>
              <a:rPr lang="en-US" dirty="0"/>
              <a:t>g</a:t>
            </a:r>
            <a:r>
              <a:rPr lang="el-GR" dirty="0"/>
              <a:t>. Ποια είναι η συγκέντρωση των πτητικών στερεών στο δείγμα;</a:t>
            </a:r>
          </a:p>
          <a:p>
            <a:pPr lvl="1"/>
            <a:r>
              <a:rPr lang="en-US" dirty="0"/>
              <a:t>(</a:t>
            </a:r>
            <a:r>
              <a:rPr lang="el-GR" dirty="0"/>
              <a:t>21</a:t>
            </a:r>
            <a:r>
              <a:rPr lang="en-US" dirty="0"/>
              <a:t>-</a:t>
            </a:r>
            <a:r>
              <a:rPr lang="el-GR" dirty="0"/>
              <a:t>12,5</a:t>
            </a:r>
            <a:r>
              <a:rPr lang="en-US" dirty="0"/>
              <a:t>)/(</a:t>
            </a:r>
            <a:r>
              <a:rPr lang="el-GR" dirty="0"/>
              <a:t>10 </a:t>
            </a:r>
            <a:r>
              <a:rPr lang="en-US" dirty="0"/>
              <a:t>g)</a:t>
            </a:r>
            <a:r>
              <a:rPr lang="el-GR" dirty="0"/>
              <a:t>=0,85</a:t>
            </a:r>
            <a:r>
              <a:rPr lang="en-US" dirty="0"/>
              <a:t> g </a:t>
            </a:r>
            <a:r>
              <a:rPr lang="el-GR" dirty="0"/>
              <a:t>ΠΣ/</a:t>
            </a:r>
            <a:r>
              <a:rPr lang="en-US" dirty="0"/>
              <a:t>g</a:t>
            </a:r>
            <a:r>
              <a:rPr lang="el-GR" dirty="0"/>
              <a:t> δείγματος</a:t>
            </a:r>
          </a:p>
          <a:p>
            <a:pPr lvl="1"/>
            <a:r>
              <a:rPr lang="el-GR" dirty="0"/>
              <a:t>Στάχτη (ή αλλιώς, σταθερά στερεά) = 0,9-0,85=0,05 </a:t>
            </a:r>
            <a:r>
              <a:rPr lang="en-US" dirty="0"/>
              <a:t>g/g </a:t>
            </a:r>
            <a:r>
              <a:rPr lang="el-GR" dirty="0"/>
              <a:t>δείγματος</a:t>
            </a:r>
            <a:r>
              <a:rPr lang="en-US" dirty="0"/>
              <a:t> </a:t>
            </a:r>
            <a:endParaRPr lang="el-GR" dirty="0"/>
          </a:p>
          <a:p>
            <a:endParaRPr lang="el-GR" dirty="0"/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7DEFA857-3658-D3F2-C96F-6819F65005E9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58A0FEF7-EA58-2436-EA5E-D2A77925E6BD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30DABF4A-CC85-8268-7FD2-15D920322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DDE51A31-5E79-9B60-A414-C48A14AA6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11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6B2B3A-A364-EEC8-5571-03259524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Δείτε στην ιστοσελίδα του εργαστηρίου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706B8A6-0F9B-D532-0833-12640304C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hlinkClick r:id="rId2"/>
              </a:rPr>
              <a:t>Εργαστήριο Τεχνολογίας Παραγωγής Ενέργειας από Μη Συμβατικές Πηγές - Τμήμα Μηχανικών Περιβάλλοντος Δ.Π.Θ.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935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AEAE0D-A249-4CF1-2EE7-C2183571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εργαστήριο στα </a:t>
            </a:r>
            <a:r>
              <a:rPr lang="el-GR" dirty="0" err="1"/>
              <a:t>Κιμμέρια</a:t>
            </a:r>
            <a:endParaRPr lang="el-GR" dirty="0"/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97DA7DE6-7EE7-9A7F-05DC-FDA4130C1519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A6D04174-E38E-B3EA-8B3D-08815A2E6FD4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4F5BAC23-0D29-75E5-B1EC-937B862DC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5435DAF9-6CA9-9F05-BE85-351692D44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F64900AB-8FE4-28EE-666D-7EE0BAA2B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63998" y="2181225"/>
            <a:ext cx="6260830" cy="3678238"/>
          </a:xfrm>
        </p:spPr>
      </p:pic>
      <p:sp>
        <p:nvSpPr>
          <p:cNvPr id="12" name="Οβάλ 11">
            <a:extLst>
              <a:ext uri="{FF2B5EF4-FFF2-40B4-BE49-F238E27FC236}">
                <a16:creationId xmlns:a16="http://schemas.microsoft.com/office/drawing/2014/main" id="{D93FCB6B-6389-549B-0612-F79FFFC89EDF}"/>
              </a:ext>
            </a:extLst>
          </p:cNvPr>
          <p:cNvSpPr/>
          <p:nvPr/>
        </p:nvSpPr>
        <p:spPr>
          <a:xfrm>
            <a:off x="6672064" y="4509120"/>
            <a:ext cx="648072" cy="72008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41AFAF89-1FED-EC4F-0A55-37ECA9648DFE}"/>
              </a:ext>
            </a:extLst>
          </p:cNvPr>
          <p:cNvSpPr/>
          <p:nvPr/>
        </p:nvSpPr>
        <p:spPr>
          <a:xfrm>
            <a:off x="4799856" y="25649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27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4E2CCC-1BB7-0277-4381-ED35C8C0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εργαστήριο στα ΠΡΟΚΑΤ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9DDADE1-48B9-556C-33B7-D5D6970B8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350" y="2181225"/>
            <a:ext cx="5182125" cy="3678238"/>
          </a:xfrm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id="{883F7B6D-598F-1EB6-2C88-C800135ACED6}"/>
              </a:ext>
            </a:extLst>
          </p:cNvPr>
          <p:cNvSpPr/>
          <p:nvPr/>
        </p:nvSpPr>
        <p:spPr>
          <a:xfrm>
            <a:off x="6528048" y="4077072"/>
            <a:ext cx="576064" cy="576064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πεξήγηση: Γραμμή 6">
            <a:extLst>
              <a:ext uri="{FF2B5EF4-FFF2-40B4-BE49-F238E27FC236}">
                <a16:creationId xmlns:a16="http://schemas.microsoft.com/office/drawing/2014/main" id="{EA9D3553-0B1E-F9F5-6D50-73EF2ABE871B}"/>
              </a:ext>
            </a:extLst>
          </p:cNvPr>
          <p:cNvSpPr/>
          <p:nvPr/>
        </p:nvSpPr>
        <p:spPr>
          <a:xfrm>
            <a:off x="8685475" y="3027075"/>
            <a:ext cx="1512168" cy="1049997"/>
          </a:xfrm>
          <a:prstGeom prst="borderCallout1">
            <a:avLst>
              <a:gd name="adj1" fmla="val 18750"/>
              <a:gd name="adj2" fmla="val -8333"/>
              <a:gd name="adj3" fmla="val 112558"/>
              <a:gd name="adj4" fmla="val -125484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303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3A1146C4-09A0-A6C8-ABF9-11D0E10EBA91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9" name="Ορθογώνιο 8">
              <a:extLst>
                <a:ext uri="{FF2B5EF4-FFF2-40B4-BE49-F238E27FC236}">
                  <a16:creationId xmlns:a16="http://schemas.microsoft.com/office/drawing/2014/main" id="{69C382F9-2A51-327B-2778-70D809EED4DD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025C2C93-993E-0F70-2A79-9BCE29F1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2909DD91-9286-39E8-C3D0-855546FD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2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646A503C-D06F-54C0-3E35-7DCD5CE5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cap="none" dirty="0"/>
              <a:t>Πηγές ενέργειας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F7271EC-BC77-DA2B-597A-D1974BCF6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Μη ανανεώσιμες</a:t>
            </a:r>
          </a:p>
        </p:txBody>
      </p:sp>
      <p:graphicFrame>
        <p:nvGraphicFramePr>
          <p:cNvPr id="9" name="Θέση περιεχομένου 8">
            <a:extLst>
              <a:ext uri="{FF2B5EF4-FFF2-40B4-BE49-F238E27FC236}">
                <a16:creationId xmlns:a16="http://schemas.microsoft.com/office/drawing/2014/main" id="{9B1C61A8-5970-FDC7-AC67-57434591C81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0787139"/>
              </p:ext>
            </p:extLst>
          </p:nvPr>
        </p:nvGraphicFramePr>
        <p:xfrm>
          <a:off x="581025" y="2925763"/>
          <a:ext cx="5392738" cy="293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F8B82CC1-B61A-C7E2-BC48-800E643CC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Ανανεώσιμες</a:t>
            </a:r>
          </a:p>
        </p:txBody>
      </p:sp>
      <p:graphicFrame>
        <p:nvGraphicFramePr>
          <p:cNvPr id="10" name="Θέση περιεχομένου 9">
            <a:extLst>
              <a:ext uri="{FF2B5EF4-FFF2-40B4-BE49-F238E27FC236}">
                <a16:creationId xmlns:a16="http://schemas.microsoft.com/office/drawing/2014/main" id="{9E831CD4-A879-2297-D5B6-5D36352F3B7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09082855"/>
              </p:ext>
            </p:extLst>
          </p:nvPr>
        </p:nvGraphicFramePr>
        <p:xfrm>
          <a:off x="6218238" y="2925763"/>
          <a:ext cx="5392737" cy="293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B1C69A4-6287-D09D-261C-F295B6B8DDFF}"/>
              </a:ext>
            </a:extLst>
          </p:cNvPr>
          <p:cNvSpPr txBox="1"/>
          <p:nvPr/>
        </p:nvSpPr>
        <p:spPr>
          <a:xfrm>
            <a:off x="1055440" y="6093296"/>
            <a:ext cx="53927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Μη συμβατικές: πυρηνική ενέργεια και ανανεώσιμες</a:t>
            </a:r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AC91E1FB-35A2-996C-23E6-5A8AF04DB3B4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4" name="Ορθογώνιο 13">
              <a:extLst>
                <a:ext uri="{FF2B5EF4-FFF2-40B4-BE49-F238E27FC236}">
                  <a16:creationId xmlns:a16="http://schemas.microsoft.com/office/drawing/2014/main" id="{44834E0E-1A6E-3B76-8286-B8059DEDA318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60A7CF27-627F-2CCD-C884-468BB9A6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827D04A7-1B19-1367-1D29-8A92F2F9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543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359AF896-BCA0-1714-DB5D-C78A7B73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Βιομάζα</a:t>
            </a:r>
          </a:p>
        </p:txBody>
      </p:sp>
      <p:graphicFrame>
        <p:nvGraphicFramePr>
          <p:cNvPr id="10" name="Θέση περιεχομένου 9">
            <a:extLst>
              <a:ext uri="{FF2B5EF4-FFF2-40B4-BE49-F238E27FC236}">
                <a16:creationId xmlns:a16="http://schemas.microsoft.com/office/drawing/2014/main" id="{55A0AE52-B33F-D69A-9FE8-24BBD471C9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702726"/>
              </p:ext>
            </p:extLst>
          </p:nvPr>
        </p:nvGraphicFramePr>
        <p:xfrm>
          <a:off x="439738" y="2181225"/>
          <a:ext cx="113093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F4FAD972-40AB-8E31-D08E-295C37D8EB2C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E4662482-19F7-B8FE-AE33-AA424E7DE6FA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6513D86B-9822-AB93-E33F-8D943ADBD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A59287EB-1383-B26D-5DED-319AA4D2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92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F46FE7-C87A-F745-01FB-00A75229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βιομάζα σε βιοαέριο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F09A72-1442-C5F8-402B-378CA526F3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44" y="2181225"/>
            <a:ext cx="5371938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818BFA8D-2E1F-BC0C-32E5-5CAE9FD1AB06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7" name="Ορθογώνιο 6">
              <a:extLst>
                <a:ext uri="{FF2B5EF4-FFF2-40B4-BE49-F238E27FC236}">
                  <a16:creationId xmlns:a16="http://schemas.microsoft.com/office/drawing/2014/main" id="{D84DA926-A1D2-C48F-BAAA-F816E8C65BB7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211EBC60-A2A3-A835-07DF-DF28DF75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72979D0D-5840-B1EF-921C-45A08BBD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24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0D3953-9D01-D6B2-8F10-9B2F3051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βιοαέριο σε </a:t>
            </a:r>
            <a:r>
              <a:rPr lang="el-GR" dirty="0" err="1"/>
              <a:t>βιομεθάνιο</a:t>
            </a:r>
            <a:endParaRPr lang="el-GR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0040F77A-14B6-2ED7-4574-293224FBC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5294" y="2181225"/>
            <a:ext cx="3678238" cy="3678238"/>
          </a:xfrm>
          <a:prstGeom prst="rect">
            <a:avLst/>
          </a:prstGeom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FB9A8DD3-1D1A-2BD7-524E-41966C9E6C92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0" name="Ορθογώνιο 9">
              <a:extLst>
                <a:ext uri="{FF2B5EF4-FFF2-40B4-BE49-F238E27FC236}">
                  <a16:creationId xmlns:a16="http://schemas.microsoft.com/office/drawing/2014/main" id="{E5790FB6-182B-3E54-9420-273CB2475D8E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12FAC44A-588D-D2C2-1124-6507C5762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48AFC2D4-69ED-7C2B-E5E4-DC3E5ACB9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85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09BC28-8BAC-7152-549B-41AAE8A0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cap="none" dirty="0"/>
              <a:t>Τι κάνουμε στο εργαστήριο;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C1E8F4-C634-66C8-8F6D-D68E07291E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Μονάδες παραγωγής βιοαερίου και </a:t>
            </a:r>
            <a:r>
              <a:rPr lang="el-GR" dirty="0" err="1"/>
              <a:t>βιομεθανίου</a:t>
            </a:r>
            <a:r>
              <a:rPr lang="el-GR" dirty="0"/>
              <a:t> σε μικρογραφία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7BB1DB7-1539-C0AB-2172-A6D9E4D814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2" descr="VIRTUAL TOUR: Anaerobic Digester at Goodrich Farm - Groundbreaking to  Completion - YouTube">
            <a:extLst>
              <a:ext uri="{FF2B5EF4-FFF2-40B4-BE49-F238E27FC236}">
                <a16:creationId xmlns:a16="http://schemas.microsoft.com/office/drawing/2014/main" id="{474925BB-184C-3A8F-72C7-397797116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7" y="222800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ARM 250 Anaerobic Digester System | J &amp; J Carter">
            <a:extLst>
              <a:ext uri="{FF2B5EF4-FFF2-40B4-BE49-F238E27FC236}">
                <a16:creationId xmlns:a16="http://schemas.microsoft.com/office/drawing/2014/main" id="{562E9FBF-0EB1-D074-6D53-F9709D3B7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17" y="2251841"/>
            <a:ext cx="2104524" cy="15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FD258D7-61AA-C249-4B60-2C8CA0D8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492" y="3825445"/>
            <a:ext cx="2460625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548208662">
            <a:extLst>
              <a:ext uri="{FF2B5EF4-FFF2-40B4-BE49-F238E27FC236}">
                <a16:creationId xmlns:a16="http://schemas.microsoft.com/office/drawing/2014/main" id="{BFE8A4FE-9FF7-7539-E196-4575F3BF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17" y="3803281"/>
            <a:ext cx="2759075" cy="2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14273B9B-FEB0-C448-DE65-5FFB5A261123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1" name="Ορθογώνιο 10">
              <a:extLst>
                <a:ext uri="{FF2B5EF4-FFF2-40B4-BE49-F238E27FC236}">
                  <a16:creationId xmlns:a16="http://schemas.microsoft.com/office/drawing/2014/main" id="{1DE95D99-8BB5-CECC-640B-802FF7F2D8B4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8D77B90C-BAB9-1652-8E03-F457E352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FE4A6ACD-0531-962B-CA53-E0FC17E9E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942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B6286-F312-8167-6495-246D973A1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A9264C-C87D-07A5-C44E-0B9CD1F1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cap="none" dirty="0"/>
              <a:t>Τι κάνουμε στο εργαστήριο;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38ABCF-CAB7-5878-B9D6-519638E0F5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Ανάπτυξη τεχνικών για αύξηση της απόδοσης (π.χ. υδροθερμική υδρόλυση</a:t>
            </a:r>
            <a:r>
              <a:rPr lang="en-US" dirty="0"/>
              <a:t> – 200 atm, 225° C</a:t>
            </a:r>
            <a:r>
              <a:rPr lang="el-GR" dirty="0"/>
              <a:t>)</a:t>
            </a:r>
          </a:p>
        </p:txBody>
      </p:sp>
      <p:pic>
        <p:nvPicPr>
          <p:cNvPr id="10" name="Θέση περιεχομένου 3">
            <a:extLst>
              <a:ext uri="{FF2B5EF4-FFF2-40B4-BE49-F238E27FC236}">
                <a16:creationId xmlns:a16="http://schemas.microsoft.com/office/drawing/2014/main" id="{820C1260-B380-CBC1-6D58-D5457747B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1715" y="2227263"/>
            <a:ext cx="3495620" cy="3633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F5737809-4DF9-83CD-5395-B4AFE4A09D15}"/>
              </a:ext>
            </a:extLst>
          </p:cNvPr>
          <p:cNvGrpSpPr/>
          <p:nvPr/>
        </p:nvGrpSpPr>
        <p:grpSpPr>
          <a:xfrm>
            <a:off x="54019" y="-37676"/>
            <a:ext cx="12137981" cy="700829"/>
            <a:chOff x="54019" y="11218"/>
            <a:chExt cx="12137981" cy="700829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14696D5A-13AE-1A86-1340-61F3619543F8}"/>
                </a:ext>
              </a:extLst>
            </p:cNvPr>
            <p:cNvSpPr/>
            <p:nvPr/>
          </p:nvSpPr>
          <p:spPr>
            <a:xfrm>
              <a:off x="704538" y="11218"/>
              <a:ext cx="10747947" cy="684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Εργαστήριο Τεχνολογίας Παραγωγής Ενέργειας από μη Συμβατικές Πηγές</a:t>
              </a:r>
            </a:p>
          </p:txBody>
        </p:sp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B846DC34-CE87-24A3-3E22-6D2B6AD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6462" y="11218"/>
              <a:ext cx="625538" cy="684000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8532BF88-957F-44EB-38FF-9C9132E53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9" y="28047"/>
              <a:ext cx="453981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959269"/>
      </p:ext>
    </p:extLst>
  </p:cSld>
  <p:clrMapOvr>
    <a:masterClrMapping/>
  </p:clrMapOvr>
</p:sld>
</file>

<file path=ppt/theme/theme1.xml><?xml version="1.0" encoding="utf-8"?>
<a:theme xmlns:a="http://schemas.openxmlformats.org/drawingml/2006/main" name="Μέρισμα">
  <a:themeElements>
    <a:clrScheme name="Βιολετί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Μέρισμ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TM03457464[[fn=Μέρισμα]]</Template>
  <TotalTime>2169</TotalTime>
  <Words>718</Words>
  <Application>Microsoft Office PowerPoint</Application>
  <PresentationFormat>Ευρεία οθόνη</PresentationFormat>
  <Paragraphs>94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Aptos</vt:lpstr>
      <vt:lpstr>Calibri</vt:lpstr>
      <vt:lpstr>Wingdings 2</vt:lpstr>
      <vt:lpstr>Μέρισμα</vt:lpstr>
      <vt:lpstr>Εισαγωγή στις εργαστηριακές πρακτικές του Μηχανικού Περιβάλλοντος</vt:lpstr>
      <vt:lpstr>Το εργαστήριο στα Κιμμέρια</vt:lpstr>
      <vt:lpstr>Το εργαστήριο στα ΠΡΟΚΑΤ</vt:lpstr>
      <vt:lpstr>Πηγές ενέργειας</vt:lpstr>
      <vt:lpstr>Βιομάζα</vt:lpstr>
      <vt:lpstr>Από βιομάζα σε βιοαέριο</vt:lpstr>
      <vt:lpstr>Από βιοαέριο σε βιομεθάνιο</vt:lpstr>
      <vt:lpstr>Τι κάνουμε στο εργαστήριο;</vt:lpstr>
      <vt:lpstr>Τι κάνουμε στο εργαστήριο;</vt:lpstr>
      <vt:lpstr>Τι κάνουμε στο εργαστήριο;</vt:lpstr>
      <vt:lpstr>Μέτρηση στερεών (ολικών, πτητικών)</vt:lpstr>
      <vt:lpstr>Μέτρηση στερεών (ολικών, πτητικών)</vt:lpstr>
      <vt:lpstr>Παράδειγμα</vt:lpstr>
      <vt:lpstr>Παράδειγμα</vt:lpstr>
      <vt:lpstr>Δείτε στην ιστοσελίδα του εργαστηρίου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Εισαγωγή στη Μηχανική Περιβάλλοντος</dc:title>
  <dc:creator>C</dc:creator>
  <cp:lastModifiedBy>Aikaterini Stamatelatou</cp:lastModifiedBy>
  <cp:revision>57</cp:revision>
  <dcterms:created xsi:type="dcterms:W3CDTF">2022-10-04T13:49:14Z</dcterms:created>
  <dcterms:modified xsi:type="dcterms:W3CDTF">2026-01-13T09:06:20Z</dcterms:modified>
</cp:coreProperties>
</file>