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8E93357-95B0-4D07-86A7-CDEAF228729C}" type="datetimeFigureOut">
              <a:rPr lang="el-GR" smtClean="0"/>
              <a:pPr/>
              <a:t>21/12/2020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D45D9B-6720-4A8D-A7A6-B70BB37000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bg-BG" dirty="0" smtClean="0">
                <a:solidFill>
                  <a:srgbClr val="FF0000"/>
                </a:solidFill>
              </a:rPr>
              <a:t>КОЛЕДА</a:t>
            </a:r>
            <a:r>
              <a:rPr lang="bg-BG" dirty="0" smtClean="0"/>
              <a:t>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bg-BG" dirty="0" smtClean="0">
                <a:solidFill>
                  <a:schemeClr val="tx1"/>
                </a:solidFill>
              </a:rPr>
              <a:t>РОЖДЕСТВО ХРИСТОВО 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1000108"/>
            <a:ext cx="421484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Рождество Христово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наричано още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Коледа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е един от най-големите празници в християнския свят. В България той е продължение на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Бъдни вечер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bg-BG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bg-BG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24 декември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преди да бъде наредена празничната трапеза, стопанинът на къщата запалва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бъдник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а. Дръвчето остава да гори цяла нощ и да поддържа огъня жив. Вярва се, че светлината и топлината на бъдника символизират  раждането на  Христос. 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традиция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празничната трапеза трябва да има нечетен брой ястия:  7,  9 или 12 постни ястия - 7, защото толкова са дните в седмицата; 9, защото толкова време трае бременността и 12, колкото са месеците в годината.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Трапезата трябва да бъде богата и да включва всичко, което се произвежда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домакинството като варено жито, варен фасул, сарми, пълнени чушки с боб или ориз, ошав, туршии, лук, чесън, мед, орехи и вино.</a:t>
            </a:r>
            <a:endParaRPr kumimoji="0" lang="bg-BG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- Εικόνα" descr="Бъдни вечер и Коледа – българските традиции, които не трябва да забравям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988820"/>
            <a:ext cx="4143404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428596" y="571480"/>
            <a:ext cx="750099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bg-BG" sz="14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полунощ на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Бъдни вечер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срещу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Коледа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започва и обичаят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Коледуване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- зимният обичай за здраве и късмет.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g-BG" sz="14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В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Коледуването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участват млади мъже - скоро оженени, сгодени или ергени. Наричат се коледари.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традиция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коледуването  продължава 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от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полунощ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до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изгрев слънце.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Вечерята на 25 декември е много по-богата от тази на Бъдни вечер, защото вече е позволено да се яде и месо.</a:t>
            </a:r>
            <a:endParaRPr kumimoji="0" lang="bg-BG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- Εικόνα" descr="Първи в Габрово - коледари в ЕМО &quot;Етър&quot; | Габрово Dail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071810"/>
            <a:ext cx="535785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Сурва, весела година…” - Тради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714357"/>
            <a:ext cx="492922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857224" y="3929066"/>
            <a:ext cx="771530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Най-характерният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български обичай свързан с идването на Новата Година се нарича  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сурвакане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Ритуалът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представлява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пожелания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 здраве и щастие.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Сурвакането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е традиционен български обичай, който се изпълнява в първия ден от новата година – Васильовден.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Изпълнява 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 със </a:t>
            </a:r>
            <a:r>
              <a:rPr kumimoji="0" lang="bg-BG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сурвачка</a:t>
            </a:r>
            <a:r>
              <a:rPr kumimoji="0" lang="bg-BG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която се прави от дрянова клонка или друго плодно дръвче.</a:t>
            </a:r>
            <a:r>
              <a:rPr kumimoji="0" lang="bg-BG" sz="11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l-GR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2136339"/>
            <a:ext cx="26432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“Сурва, сурва година,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весела година!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Едър клас на нива,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голям грозд на лоза,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жълт мамул на леса,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пълна къща с коприна,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червена ябълка в градина,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живо-здраво до година,</a:t>
            </a:r>
            <a:endParaRPr kumimoji="0" lang="el-GR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до година, до амина! </a:t>
            </a:r>
            <a:r>
              <a:rPr kumimoji="0" lang="bg-BG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endParaRPr kumimoji="0" lang="bg-BG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- Εικόνα" descr="Честито Рождество Христово! Весела Коледа! | Razgrad-bg.com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514475"/>
            <a:ext cx="5072098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Faceboo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14488"/>
            <a:ext cx="578647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</TotalTime>
  <Words>350</Words>
  <Application>Microsoft Office PowerPoint</Application>
  <PresentationFormat>Προβολή στην οθόνη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Διαστημικό</vt:lpstr>
      <vt:lpstr>КОЛЕДА  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КОЛЕДА  </dc:title>
  <dc:creator>violeta</dc:creator>
  <cp:lastModifiedBy>violeta</cp:lastModifiedBy>
  <cp:revision>3</cp:revision>
  <dcterms:created xsi:type="dcterms:W3CDTF">2020-12-21T06:47:40Z</dcterms:created>
  <dcterms:modified xsi:type="dcterms:W3CDTF">2020-12-21T11:37:41Z</dcterms:modified>
</cp:coreProperties>
</file>