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E241-579C-45CB-8C48-AA4CC4913F39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ECE9-DE58-4B32-8A47-10737450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E241-579C-45CB-8C48-AA4CC4913F39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ECE9-DE58-4B32-8A47-10737450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E241-579C-45CB-8C48-AA4CC4913F39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ECE9-DE58-4B32-8A47-10737450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E241-579C-45CB-8C48-AA4CC4913F39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ECE9-DE58-4B32-8A47-10737450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E241-579C-45CB-8C48-AA4CC4913F39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ECE9-DE58-4B32-8A47-10737450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E241-579C-45CB-8C48-AA4CC4913F39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ECE9-DE58-4B32-8A47-10737450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E241-579C-45CB-8C48-AA4CC4913F39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ECE9-DE58-4B32-8A47-10737450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E241-579C-45CB-8C48-AA4CC4913F39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ECE9-DE58-4B32-8A47-10737450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E241-579C-45CB-8C48-AA4CC4913F39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ECE9-DE58-4B32-8A47-10737450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E241-579C-45CB-8C48-AA4CC4913F39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ECE9-DE58-4B32-8A47-10737450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E241-579C-45CB-8C48-AA4CC4913F39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ECE9-DE58-4B32-8A47-10737450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EE241-579C-45CB-8C48-AA4CC4913F39}" type="datetimeFigureOut">
              <a:rPr lang="el-GR" smtClean="0"/>
              <a:pPr/>
              <a:t>21/11/2014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5ECE9-DE58-4B32-8A47-10737450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692697"/>
            <a:ext cx="7772400" cy="93610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Γράφοι του </a:t>
            </a:r>
            <a:r>
              <a:rPr lang="en-US" sz="2800" dirty="0" smtClean="0"/>
              <a:t>Euler </a:t>
            </a:r>
            <a:r>
              <a:rPr lang="el-GR" sz="2800" dirty="0" smtClean="0"/>
              <a:t>και Κυκλώματα </a:t>
            </a:r>
            <a:r>
              <a:rPr lang="en-US" sz="2800" dirty="0" smtClean="0"/>
              <a:t>Hamilton</a:t>
            </a: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6400800" cy="1752600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5003601" cy="667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cuments\COURSES\DISCRETE MATH\ΒΟΟΚ\SCANNED DOCS\13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98425"/>
            <a:ext cx="4995863" cy="6659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9512"/>
            <a:ext cx="5075609" cy="67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643561" cy="687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4633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633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"/>
            <a:ext cx="463348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5208587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COURSES\DISCRETE MATH\ΒΟΟΚ\SCANNED DOCS\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082381" cy="6775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5748337" cy="766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4770437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4937125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4" y="144463"/>
            <a:ext cx="5035928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83075" cy="2501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COURSES\DISCRETE MATH\ΒΟΟΚ\SCANNED DOCS\13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8437"/>
            <a:ext cx="5077172" cy="6769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</Words>
  <Application>Microsoft Office PowerPoint</Application>
  <PresentationFormat>Προβολή στην οθόνη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Γράφοι του Euler και Κυκλώματα Hamilton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Γράφοι του Euler και Κυκλώματα Hamilton</dc:title>
  <dc:creator>user</dc:creator>
  <cp:lastModifiedBy>user</cp:lastModifiedBy>
  <cp:revision>3</cp:revision>
  <dcterms:created xsi:type="dcterms:W3CDTF">2014-11-21T07:48:26Z</dcterms:created>
  <dcterms:modified xsi:type="dcterms:W3CDTF">2014-11-21T08:13:17Z</dcterms:modified>
</cp:coreProperties>
</file>