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149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69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8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5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22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26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72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75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59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68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0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183B-A003-403E-B1EB-C1E14FC6FBC6}" type="datetimeFigureOut">
              <a:rPr lang="el-GR" smtClean="0"/>
              <a:t>5/10/2018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CC5C-ECD6-4ADF-B3AE-3242B8FA2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56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969477" y="1143000"/>
            <a:ext cx="0" cy="3894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1969477" y="5037992"/>
            <a:ext cx="61018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86700" y="50379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Α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10762" y="6183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Β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3097824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Α1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386755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508242" y="378362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Β1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542757" y="194016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Β2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1603671" y="23997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4813496" y="50379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</a:t>
            </a:r>
            <a:endParaRPr lang="el-GR" dirty="0"/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3315191" y="3988831"/>
            <a:ext cx="2931" cy="112243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5604122" y="2124835"/>
            <a:ext cx="0" cy="301280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1908563" y="3988831"/>
            <a:ext cx="1406628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1926497" y="2124835"/>
            <a:ext cx="3677625" cy="146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H="1">
            <a:off x="3315191" y="2124835"/>
            <a:ext cx="2288931" cy="18639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>
            <a:off x="5032466" y="2594548"/>
            <a:ext cx="0" cy="2448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rot="16200000" flipH="1">
            <a:off x="3505656" y="1054414"/>
            <a:ext cx="0" cy="3060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69296" y="240988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– Β1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6669296" y="264437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Β2 – Β1</a:t>
            </a:r>
            <a:endParaRPr lang="el-GR" dirty="0"/>
          </a:p>
        </p:txBody>
      </p:sp>
      <p:cxnSp>
        <p:nvCxnSpPr>
          <p:cNvPr id="32" name="Ευθεία γραμμή σύνδεσης 31"/>
          <p:cNvCxnSpPr/>
          <p:nvPr/>
        </p:nvCxnSpPr>
        <p:spPr>
          <a:xfrm flipH="1">
            <a:off x="6615614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08720" y="2530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7840627" y="240988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7840627" y="264437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37" name="Ευθεία γραμμή σύνδεσης 36"/>
          <p:cNvCxnSpPr/>
          <p:nvPr/>
        </p:nvCxnSpPr>
        <p:spPr>
          <a:xfrm flipH="1">
            <a:off x="7786945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711876" y="252712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=&gt;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9030256" y="252712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= Β1 + (Β2 – Β1) *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0" name="TextBox 39"/>
          <p:cNvSpPr txBox="1"/>
          <p:nvPr/>
        </p:nvSpPr>
        <p:spPr>
          <a:xfrm>
            <a:off x="11031565" y="240841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41" name="TextBox 40"/>
          <p:cNvSpPr txBox="1"/>
          <p:nvPr/>
        </p:nvSpPr>
        <p:spPr>
          <a:xfrm>
            <a:off x="11031565" y="264290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42" name="Ευθεία γραμμή σύνδεσης 41"/>
          <p:cNvCxnSpPr/>
          <p:nvPr/>
        </p:nvCxnSpPr>
        <p:spPr>
          <a:xfrm flipH="1">
            <a:off x="10977883" y="2713241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18329" y="151104"/>
            <a:ext cx="394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ΓΡΑΜΜΙΚΗ ΠΑΡΕΜΒΟΛΗ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52600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4"/>
          <p:cNvCxnSpPr/>
          <p:nvPr/>
        </p:nvCxnSpPr>
        <p:spPr>
          <a:xfrm>
            <a:off x="1969477" y="1143000"/>
            <a:ext cx="0" cy="3894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5"/>
          <p:cNvCxnSpPr/>
          <p:nvPr/>
        </p:nvCxnSpPr>
        <p:spPr>
          <a:xfrm flipH="1">
            <a:off x="1969477" y="5037992"/>
            <a:ext cx="61018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86700" y="50379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Α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110762" y="6183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Β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097824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Α1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386755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508242" y="378362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1542757" y="194016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603671" y="239974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813496" y="50379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</a:t>
            </a:r>
            <a:endParaRPr lang="el-GR" dirty="0"/>
          </a:p>
        </p:txBody>
      </p:sp>
      <p:cxnSp>
        <p:nvCxnSpPr>
          <p:cNvPr id="14" name="Ευθεία γραμμή σύνδεσης 15"/>
          <p:cNvCxnSpPr/>
          <p:nvPr/>
        </p:nvCxnSpPr>
        <p:spPr>
          <a:xfrm>
            <a:off x="3315191" y="2124835"/>
            <a:ext cx="2931" cy="298642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6"/>
          <p:cNvCxnSpPr/>
          <p:nvPr/>
        </p:nvCxnSpPr>
        <p:spPr>
          <a:xfrm>
            <a:off x="5604122" y="3988831"/>
            <a:ext cx="0" cy="114880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7"/>
          <p:cNvCxnSpPr/>
          <p:nvPr/>
        </p:nvCxnSpPr>
        <p:spPr>
          <a:xfrm flipH="1">
            <a:off x="1908563" y="3988831"/>
            <a:ext cx="3695559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8"/>
          <p:cNvCxnSpPr/>
          <p:nvPr/>
        </p:nvCxnSpPr>
        <p:spPr>
          <a:xfrm flipH="1">
            <a:off x="1926497" y="2124835"/>
            <a:ext cx="1388694" cy="146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9"/>
          <p:cNvCxnSpPr/>
          <p:nvPr/>
        </p:nvCxnSpPr>
        <p:spPr>
          <a:xfrm flipH="1">
            <a:off x="3315192" y="2594548"/>
            <a:ext cx="1717274" cy="13942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24"/>
          <p:cNvCxnSpPr/>
          <p:nvPr/>
        </p:nvCxnSpPr>
        <p:spPr>
          <a:xfrm>
            <a:off x="5032466" y="2594548"/>
            <a:ext cx="0" cy="2448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27"/>
          <p:cNvCxnSpPr/>
          <p:nvPr/>
        </p:nvCxnSpPr>
        <p:spPr>
          <a:xfrm rot="16200000" flipH="1">
            <a:off x="3505656" y="1054414"/>
            <a:ext cx="0" cy="3060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9296" y="240988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– Β1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6669296" y="264437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Β2 – Β1</a:t>
            </a:r>
            <a:endParaRPr lang="el-GR" dirty="0"/>
          </a:p>
        </p:txBody>
      </p:sp>
      <p:cxnSp>
        <p:nvCxnSpPr>
          <p:cNvPr id="23" name="Ευθεία γραμμή σύνδεσης 31"/>
          <p:cNvCxnSpPr/>
          <p:nvPr/>
        </p:nvCxnSpPr>
        <p:spPr>
          <a:xfrm flipH="1">
            <a:off x="6615614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08720" y="2530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7840627" y="240988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7840627" y="264437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27" name="Ευθεία γραμμή σύνδεσης 36"/>
          <p:cNvCxnSpPr/>
          <p:nvPr/>
        </p:nvCxnSpPr>
        <p:spPr>
          <a:xfrm flipH="1">
            <a:off x="7786945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711876" y="252712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=&gt;</a:t>
            </a:r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9030256" y="252712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= Β1 + (Β2 – Β1) *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11031565" y="240841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11031565" y="264290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32" name="Ευθεία γραμμή σύνδεσης 41"/>
          <p:cNvCxnSpPr/>
          <p:nvPr/>
        </p:nvCxnSpPr>
        <p:spPr>
          <a:xfrm flipH="1">
            <a:off x="10977883" y="2713241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8329" y="151104"/>
            <a:ext cx="394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ΓΡΑΜΜΙΚΗ ΠΑΡΕΜΒΟΛΗ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02347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3"/>
          <p:cNvCxnSpPr/>
          <p:nvPr/>
        </p:nvCxnSpPr>
        <p:spPr>
          <a:xfrm>
            <a:off x="1969477" y="1143000"/>
            <a:ext cx="0" cy="3894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H="1">
            <a:off x="1969477" y="5037992"/>
            <a:ext cx="61018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86700" y="50379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Α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110762" y="618392"/>
            <a:ext cx="116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Ιδιότητα Β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097824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Α1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386755" y="503799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508242" y="378362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Β1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1542757" y="194016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Β2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656713" y="140498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6000455" y="50379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</a:t>
            </a:r>
            <a:endParaRPr lang="el-GR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>
            <a:off x="3318122" y="1216269"/>
            <a:ext cx="0" cy="389499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5604122" y="1242646"/>
            <a:ext cx="0" cy="389499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rot="5400000">
            <a:off x="3968526" y="1972832"/>
            <a:ext cx="0" cy="40320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rot="5400000">
            <a:off x="3873993" y="178804"/>
            <a:ext cx="0" cy="389499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3315192" y="1385205"/>
            <a:ext cx="3199908" cy="2603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6228220" y="1591549"/>
            <a:ext cx="0" cy="3456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rot="16200000" flipH="1">
            <a:off x="4076526" y="-515530"/>
            <a:ext cx="0" cy="424800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9296" y="240988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– Β1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6669296" y="264437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Β2 – Β1</a:t>
            </a:r>
            <a:endParaRPr lang="el-GR" dirty="0"/>
          </a:p>
        </p:txBody>
      </p:sp>
      <p:cxnSp>
        <p:nvCxnSpPr>
          <p:cNvPr id="23" name="Ευθεία γραμμή σύνδεσης 22"/>
          <p:cNvCxnSpPr/>
          <p:nvPr/>
        </p:nvCxnSpPr>
        <p:spPr>
          <a:xfrm flipH="1">
            <a:off x="6615614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08720" y="2530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7840627" y="240988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7840627" y="264437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27" name="Ευθεία γραμμή σύνδεσης 26"/>
          <p:cNvCxnSpPr/>
          <p:nvPr/>
        </p:nvCxnSpPr>
        <p:spPr>
          <a:xfrm flipH="1">
            <a:off x="7786945" y="2714707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711876" y="252712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=&gt;</a:t>
            </a:r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9030256" y="252712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 = Β1 + (Β2 – Β1) *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11031565" y="240841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ΑΧ – Α1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11031565" y="264290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Α2 – Α1</a:t>
            </a:r>
            <a:endParaRPr lang="el-GR" dirty="0"/>
          </a:p>
        </p:txBody>
      </p:sp>
      <p:cxnSp>
        <p:nvCxnSpPr>
          <p:cNvPr id="32" name="Ευθεία γραμμή σύνδεσης 31"/>
          <p:cNvCxnSpPr/>
          <p:nvPr/>
        </p:nvCxnSpPr>
        <p:spPr>
          <a:xfrm flipH="1">
            <a:off x="10977883" y="2713241"/>
            <a:ext cx="8931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8329" y="151104"/>
            <a:ext cx="3853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ΓΡΑΜΜΙΚΗ ΠΡΟΕΚΒΟΛΗ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5586220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2017-10-17T21:27:12Z</dcterms:created>
  <dcterms:modified xsi:type="dcterms:W3CDTF">2018-10-04T21:39:08Z</dcterms:modified>
</cp:coreProperties>
</file>