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41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183B-A003-403E-B1EB-C1E14FC6FBC6}" type="datetimeFigureOut">
              <a:rPr lang="el-GR" smtClean="0"/>
              <a:t>5/10/2018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CC5C-ECD6-4ADF-B3AE-3242B8FA24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11499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183B-A003-403E-B1EB-C1E14FC6FBC6}" type="datetimeFigureOut">
              <a:rPr lang="el-GR" smtClean="0"/>
              <a:t>5/10/2018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CC5C-ECD6-4ADF-B3AE-3242B8FA24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53693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183B-A003-403E-B1EB-C1E14FC6FBC6}" type="datetimeFigureOut">
              <a:rPr lang="el-GR" smtClean="0"/>
              <a:t>5/10/2018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CC5C-ECD6-4ADF-B3AE-3242B8FA24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3385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183B-A003-403E-B1EB-C1E14FC6FBC6}" type="datetimeFigureOut">
              <a:rPr lang="el-GR" smtClean="0"/>
              <a:t>5/10/2018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CC5C-ECD6-4ADF-B3AE-3242B8FA24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48525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183B-A003-403E-B1EB-C1E14FC6FBC6}" type="datetimeFigureOut">
              <a:rPr lang="el-GR" smtClean="0"/>
              <a:t>5/10/2018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CC5C-ECD6-4ADF-B3AE-3242B8FA24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34228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183B-A003-403E-B1EB-C1E14FC6FBC6}" type="datetimeFigureOut">
              <a:rPr lang="el-GR" smtClean="0"/>
              <a:t>5/10/2018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CC5C-ECD6-4ADF-B3AE-3242B8FA24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2649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183B-A003-403E-B1EB-C1E14FC6FBC6}" type="datetimeFigureOut">
              <a:rPr lang="el-GR" smtClean="0"/>
              <a:t>5/10/2018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CC5C-ECD6-4ADF-B3AE-3242B8FA24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17204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183B-A003-403E-B1EB-C1E14FC6FBC6}" type="datetimeFigureOut">
              <a:rPr lang="el-GR" smtClean="0"/>
              <a:t>5/10/2018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CC5C-ECD6-4ADF-B3AE-3242B8FA24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58751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183B-A003-403E-B1EB-C1E14FC6FBC6}" type="datetimeFigureOut">
              <a:rPr lang="el-GR" smtClean="0"/>
              <a:t>5/10/2018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CC5C-ECD6-4ADF-B3AE-3242B8FA24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89590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183B-A003-403E-B1EB-C1E14FC6FBC6}" type="datetimeFigureOut">
              <a:rPr lang="el-GR" smtClean="0"/>
              <a:t>5/10/2018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CC5C-ECD6-4ADF-B3AE-3242B8FA24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30686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183B-A003-403E-B1EB-C1E14FC6FBC6}" type="datetimeFigureOut">
              <a:rPr lang="el-GR" smtClean="0"/>
              <a:t>5/10/2018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CC5C-ECD6-4ADF-B3AE-3242B8FA24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0804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84183B-A003-403E-B1EB-C1E14FC6FBC6}" type="datetimeFigureOut">
              <a:rPr lang="el-GR" smtClean="0"/>
              <a:t>5/10/2018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56CC5C-ECD6-4ADF-B3AE-3242B8FA24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27565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Ευθεία γραμμή σύνδεσης 4"/>
          <p:cNvCxnSpPr/>
          <p:nvPr/>
        </p:nvCxnSpPr>
        <p:spPr>
          <a:xfrm>
            <a:off x="1969477" y="1143000"/>
            <a:ext cx="0" cy="389499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Ευθεία γραμμή σύνδεσης 5"/>
          <p:cNvCxnSpPr/>
          <p:nvPr/>
        </p:nvCxnSpPr>
        <p:spPr>
          <a:xfrm flipH="1">
            <a:off x="1969477" y="5037992"/>
            <a:ext cx="610186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886700" y="5037992"/>
            <a:ext cx="1164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Ιδιότητα Α</a:t>
            </a:r>
            <a:endParaRPr lang="el-GR" dirty="0"/>
          </a:p>
        </p:txBody>
      </p:sp>
      <p:sp>
        <p:nvSpPr>
          <p:cNvPr id="9" name="TextBox 8"/>
          <p:cNvSpPr txBox="1"/>
          <p:nvPr/>
        </p:nvSpPr>
        <p:spPr>
          <a:xfrm rot="16200000">
            <a:off x="1110762" y="618392"/>
            <a:ext cx="1164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Ιδιότητα Β</a:t>
            </a:r>
            <a:endParaRPr lang="el-GR" dirty="0"/>
          </a:p>
        </p:txBody>
      </p:sp>
      <p:sp>
        <p:nvSpPr>
          <p:cNvPr id="10" name="TextBox 9"/>
          <p:cNvSpPr txBox="1"/>
          <p:nvPr/>
        </p:nvSpPr>
        <p:spPr>
          <a:xfrm>
            <a:off x="3097824" y="5037992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Α1</a:t>
            </a:r>
            <a:endParaRPr lang="el-GR" dirty="0"/>
          </a:p>
        </p:txBody>
      </p:sp>
      <p:sp>
        <p:nvSpPr>
          <p:cNvPr id="11" name="TextBox 10"/>
          <p:cNvSpPr txBox="1"/>
          <p:nvPr/>
        </p:nvSpPr>
        <p:spPr>
          <a:xfrm>
            <a:off x="5386755" y="5037992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Α2</a:t>
            </a:r>
            <a:endParaRPr lang="el-GR" dirty="0"/>
          </a:p>
        </p:txBody>
      </p:sp>
      <p:sp>
        <p:nvSpPr>
          <p:cNvPr id="12" name="TextBox 11"/>
          <p:cNvSpPr txBox="1"/>
          <p:nvPr/>
        </p:nvSpPr>
        <p:spPr>
          <a:xfrm>
            <a:off x="1508242" y="3783623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Β1</a:t>
            </a:r>
            <a:endParaRPr lang="el-GR" dirty="0"/>
          </a:p>
        </p:txBody>
      </p:sp>
      <p:sp>
        <p:nvSpPr>
          <p:cNvPr id="13" name="TextBox 12"/>
          <p:cNvSpPr txBox="1"/>
          <p:nvPr/>
        </p:nvSpPr>
        <p:spPr>
          <a:xfrm>
            <a:off x="1542757" y="1940169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Β2</a:t>
            </a:r>
            <a:endParaRPr lang="el-GR" dirty="0"/>
          </a:p>
        </p:txBody>
      </p:sp>
      <p:sp>
        <p:nvSpPr>
          <p:cNvPr id="14" name="TextBox 13"/>
          <p:cNvSpPr txBox="1"/>
          <p:nvPr/>
        </p:nvSpPr>
        <p:spPr>
          <a:xfrm>
            <a:off x="1603671" y="2399748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Χ</a:t>
            </a:r>
            <a:endParaRPr lang="el-GR" dirty="0"/>
          </a:p>
        </p:txBody>
      </p:sp>
      <p:sp>
        <p:nvSpPr>
          <p:cNvPr id="15" name="TextBox 14"/>
          <p:cNvSpPr txBox="1"/>
          <p:nvPr/>
        </p:nvSpPr>
        <p:spPr>
          <a:xfrm>
            <a:off x="4813496" y="503799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ΑΧ</a:t>
            </a:r>
            <a:endParaRPr lang="el-GR" dirty="0"/>
          </a:p>
        </p:txBody>
      </p:sp>
      <p:cxnSp>
        <p:nvCxnSpPr>
          <p:cNvPr id="16" name="Ευθεία γραμμή σύνδεσης 15"/>
          <p:cNvCxnSpPr/>
          <p:nvPr/>
        </p:nvCxnSpPr>
        <p:spPr>
          <a:xfrm>
            <a:off x="3315191" y="3988831"/>
            <a:ext cx="2931" cy="112243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Ευθεία γραμμή σύνδεσης 16"/>
          <p:cNvCxnSpPr/>
          <p:nvPr/>
        </p:nvCxnSpPr>
        <p:spPr>
          <a:xfrm>
            <a:off x="5604122" y="2124835"/>
            <a:ext cx="0" cy="3012803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Ευθεία γραμμή σύνδεσης 17"/>
          <p:cNvCxnSpPr/>
          <p:nvPr/>
        </p:nvCxnSpPr>
        <p:spPr>
          <a:xfrm flipH="1">
            <a:off x="1908563" y="3988831"/>
            <a:ext cx="1406628" cy="1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Ευθεία γραμμή σύνδεσης 18"/>
          <p:cNvCxnSpPr/>
          <p:nvPr/>
        </p:nvCxnSpPr>
        <p:spPr>
          <a:xfrm flipH="1">
            <a:off x="1926497" y="2124835"/>
            <a:ext cx="3677625" cy="146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Ευθεία γραμμή σύνδεσης 19"/>
          <p:cNvCxnSpPr/>
          <p:nvPr/>
        </p:nvCxnSpPr>
        <p:spPr>
          <a:xfrm flipH="1">
            <a:off x="3315191" y="2124835"/>
            <a:ext cx="2288931" cy="186399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Ευθεία γραμμή σύνδεσης 24"/>
          <p:cNvCxnSpPr/>
          <p:nvPr/>
        </p:nvCxnSpPr>
        <p:spPr>
          <a:xfrm>
            <a:off x="5032466" y="2594548"/>
            <a:ext cx="0" cy="2448000"/>
          </a:xfrm>
          <a:prstGeom prst="line">
            <a:avLst/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Ευθεία γραμμή σύνδεσης 27"/>
          <p:cNvCxnSpPr/>
          <p:nvPr/>
        </p:nvCxnSpPr>
        <p:spPr>
          <a:xfrm rot="16200000" flipH="1">
            <a:off x="3505656" y="1054414"/>
            <a:ext cx="0" cy="3060000"/>
          </a:xfrm>
          <a:prstGeom prst="line">
            <a:avLst/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669296" y="2409882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Χ – Β1</a:t>
            </a:r>
            <a:endParaRPr lang="el-GR" dirty="0"/>
          </a:p>
        </p:txBody>
      </p:sp>
      <p:sp>
        <p:nvSpPr>
          <p:cNvPr id="31" name="TextBox 30"/>
          <p:cNvSpPr txBox="1"/>
          <p:nvPr/>
        </p:nvSpPr>
        <p:spPr>
          <a:xfrm>
            <a:off x="6669296" y="2644371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Β2 – Β1</a:t>
            </a:r>
            <a:endParaRPr lang="el-GR" dirty="0"/>
          </a:p>
        </p:txBody>
      </p:sp>
      <p:cxnSp>
        <p:nvCxnSpPr>
          <p:cNvPr id="32" name="Ευθεία γραμμή σύνδεσης 31"/>
          <p:cNvCxnSpPr/>
          <p:nvPr/>
        </p:nvCxnSpPr>
        <p:spPr>
          <a:xfrm flipH="1">
            <a:off x="6615614" y="2714707"/>
            <a:ext cx="89310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7508720" y="253004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=</a:t>
            </a:r>
            <a:endParaRPr lang="el-GR" dirty="0"/>
          </a:p>
        </p:txBody>
      </p:sp>
      <p:sp>
        <p:nvSpPr>
          <p:cNvPr id="35" name="TextBox 34"/>
          <p:cNvSpPr txBox="1"/>
          <p:nvPr/>
        </p:nvSpPr>
        <p:spPr>
          <a:xfrm>
            <a:off x="7840627" y="2409882"/>
            <a:ext cx="901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ΑΧ – Α1</a:t>
            </a:r>
            <a:endParaRPr lang="el-GR" dirty="0"/>
          </a:p>
        </p:txBody>
      </p:sp>
      <p:sp>
        <p:nvSpPr>
          <p:cNvPr id="36" name="TextBox 35"/>
          <p:cNvSpPr txBox="1"/>
          <p:nvPr/>
        </p:nvSpPr>
        <p:spPr>
          <a:xfrm>
            <a:off x="7840627" y="2644371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Α2 – Α1</a:t>
            </a:r>
            <a:endParaRPr lang="el-GR" dirty="0"/>
          </a:p>
        </p:txBody>
      </p:sp>
      <p:cxnSp>
        <p:nvCxnSpPr>
          <p:cNvPr id="37" name="Ευθεία γραμμή σύνδεσης 36"/>
          <p:cNvCxnSpPr/>
          <p:nvPr/>
        </p:nvCxnSpPr>
        <p:spPr>
          <a:xfrm flipH="1">
            <a:off x="7786945" y="2714707"/>
            <a:ext cx="89310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8711876" y="2527127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=&gt;</a:t>
            </a:r>
            <a:endParaRPr lang="el-GR" dirty="0"/>
          </a:p>
        </p:txBody>
      </p:sp>
      <p:sp>
        <p:nvSpPr>
          <p:cNvPr id="39" name="TextBox 38"/>
          <p:cNvSpPr txBox="1"/>
          <p:nvPr/>
        </p:nvSpPr>
        <p:spPr>
          <a:xfrm>
            <a:off x="9030256" y="2527126"/>
            <a:ext cx="2056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Χ = Β1 + (Β2 – Β1) * </a:t>
            </a:r>
          </a:p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0" name="TextBox 39"/>
          <p:cNvSpPr txBox="1"/>
          <p:nvPr/>
        </p:nvSpPr>
        <p:spPr>
          <a:xfrm>
            <a:off x="11031565" y="2408416"/>
            <a:ext cx="901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ΑΧ – Α1</a:t>
            </a:r>
            <a:endParaRPr lang="el-GR" dirty="0"/>
          </a:p>
        </p:txBody>
      </p:sp>
      <p:sp>
        <p:nvSpPr>
          <p:cNvPr id="41" name="TextBox 40"/>
          <p:cNvSpPr txBox="1"/>
          <p:nvPr/>
        </p:nvSpPr>
        <p:spPr>
          <a:xfrm>
            <a:off x="11031565" y="2642905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Α2 – Α1</a:t>
            </a:r>
            <a:endParaRPr lang="el-GR" dirty="0"/>
          </a:p>
        </p:txBody>
      </p:sp>
      <p:cxnSp>
        <p:nvCxnSpPr>
          <p:cNvPr id="42" name="Ευθεία γραμμή σύνδεσης 41"/>
          <p:cNvCxnSpPr/>
          <p:nvPr/>
        </p:nvCxnSpPr>
        <p:spPr>
          <a:xfrm flipH="1">
            <a:off x="10977883" y="2713241"/>
            <a:ext cx="89310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7618329" y="151104"/>
            <a:ext cx="39465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b="1" dirty="0" smtClean="0"/>
              <a:t>ΓΡΑΜΜΙΚΗ ΠΑΡΕΜΒΟΛΗ</a:t>
            </a:r>
            <a:endParaRPr lang="el-GR" sz="2800" b="1" dirty="0"/>
          </a:p>
        </p:txBody>
      </p:sp>
    </p:spTree>
    <p:extLst>
      <p:ext uri="{BB962C8B-B14F-4D97-AF65-F5344CB8AC3E}">
        <p14:creationId xmlns:p14="http://schemas.microsoft.com/office/powerpoint/2010/main" val="2526005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Ευθεία γραμμή σύνδεσης 4"/>
          <p:cNvCxnSpPr/>
          <p:nvPr/>
        </p:nvCxnSpPr>
        <p:spPr>
          <a:xfrm>
            <a:off x="1969477" y="1143000"/>
            <a:ext cx="0" cy="389499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Ευθεία γραμμή σύνδεσης 5"/>
          <p:cNvCxnSpPr/>
          <p:nvPr/>
        </p:nvCxnSpPr>
        <p:spPr>
          <a:xfrm flipH="1">
            <a:off x="1969477" y="5037992"/>
            <a:ext cx="610186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886700" y="5037992"/>
            <a:ext cx="1164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Ιδιότητα Α</a:t>
            </a:r>
            <a:endParaRPr lang="el-GR" dirty="0"/>
          </a:p>
        </p:txBody>
      </p:sp>
      <p:sp>
        <p:nvSpPr>
          <p:cNvPr id="7" name="TextBox 6"/>
          <p:cNvSpPr txBox="1"/>
          <p:nvPr/>
        </p:nvSpPr>
        <p:spPr>
          <a:xfrm rot="16200000">
            <a:off x="1110762" y="618392"/>
            <a:ext cx="1164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Ιδιότητα Β</a:t>
            </a:r>
            <a:endParaRPr lang="el-GR" dirty="0"/>
          </a:p>
        </p:txBody>
      </p:sp>
      <p:sp>
        <p:nvSpPr>
          <p:cNvPr id="8" name="TextBox 7"/>
          <p:cNvSpPr txBox="1"/>
          <p:nvPr/>
        </p:nvSpPr>
        <p:spPr>
          <a:xfrm>
            <a:off x="3097824" y="5037992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Α1</a:t>
            </a:r>
            <a:endParaRPr lang="el-GR" dirty="0"/>
          </a:p>
        </p:txBody>
      </p:sp>
      <p:sp>
        <p:nvSpPr>
          <p:cNvPr id="9" name="TextBox 8"/>
          <p:cNvSpPr txBox="1"/>
          <p:nvPr/>
        </p:nvSpPr>
        <p:spPr>
          <a:xfrm>
            <a:off x="5386755" y="5037992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Α2</a:t>
            </a:r>
            <a:endParaRPr lang="el-GR" dirty="0"/>
          </a:p>
        </p:txBody>
      </p:sp>
      <p:sp>
        <p:nvSpPr>
          <p:cNvPr id="10" name="TextBox 9"/>
          <p:cNvSpPr txBox="1"/>
          <p:nvPr/>
        </p:nvSpPr>
        <p:spPr>
          <a:xfrm>
            <a:off x="1508242" y="3783623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B2</a:t>
            </a:r>
            <a:endParaRPr lang="el-GR" dirty="0"/>
          </a:p>
        </p:txBody>
      </p:sp>
      <p:sp>
        <p:nvSpPr>
          <p:cNvPr id="11" name="TextBox 10"/>
          <p:cNvSpPr txBox="1"/>
          <p:nvPr/>
        </p:nvSpPr>
        <p:spPr>
          <a:xfrm>
            <a:off x="1542757" y="1940169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B1</a:t>
            </a:r>
            <a:endParaRPr lang="el-GR" dirty="0"/>
          </a:p>
        </p:txBody>
      </p:sp>
      <p:sp>
        <p:nvSpPr>
          <p:cNvPr id="12" name="TextBox 11"/>
          <p:cNvSpPr txBox="1"/>
          <p:nvPr/>
        </p:nvSpPr>
        <p:spPr>
          <a:xfrm>
            <a:off x="1603671" y="2399748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Χ</a:t>
            </a:r>
            <a:endParaRPr lang="el-GR" dirty="0"/>
          </a:p>
        </p:txBody>
      </p:sp>
      <p:sp>
        <p:nvSpPr>
          <p:cNvPr id="13" name="TextBox 12"/>
          <p:cNvSpPr txBox="1"/>
          <p:nvPr/>
        </p:nvSpPr>
        <p:spPr>
          <a:xfrm>
            <a:off x="4813496" y="503799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ΑΧ</a:t>
            </a:r>
            <a:endParaRPr lang="el-GR" dirty="0"/>
          </a:p>
        </p:txBody>
      </p:sp>
      <p:cxnSp>
        <p:nvCxnSpPr>
          <p:cNvPr id="14" name="Ευθεία γραμμή σύνδεσης 15"/>
          <p:cNvCxnSpPr/>
          <p:nvPr/>
        </p:nvCxnSpPr>
        <p:spPr>
          <a:xfrm>
            <a:off x="3315191" y="2124835"/>
            <a:ext cx="2931" cy="2986426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Ευθεία γραμμή σύνδεσης 16"/>
          <p:cNvCxnSpPr/>
          <p:nvPr/>
        </p:nvCxnSpPr>
        <p:spPr>
          <a:xfrm>
            <a:off x="5604122" y="3988831"/>
            <a:ext cx="0" cy="1148807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Ευθεία γραμμή σύνδεσης 17"/>
          <p:cNvCxnSpPr/>
          <p:nvPr/>
        </p:nvCxnSpPr>
        <p:spPr>
          <a:xfrm flipH="1">
            <a:off x="1908563" y="3988831"/>
            <a:ext cx="3695559" cy="1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Ευθεία γραμμή σύνδεσης 18"/>
          <p:cNvCxnSpPr/>
          <p:nvPr/>
        </p:nvCxnSpPr>
        <p:spPr>
          <a:xfrm flipH="1">
            <a:off x="1926497" y="2124835"/>
            <a:ext cx="1388694" cy="146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Ευθεία γραμμή σύνδεσης 19"/>
          <p:cNvCxnSpPr/>
          <p:nvPr/>
        </p:nvCxnSpPr>
        <p:spPr>
          <a:xfrm flipH="1">
            <a:off x="3315192" y="2594548"/>
            <a:ext cx="1717274" cy="139428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Ευθεία γραμμή σύνδεσης 24"/>
          <p:cNvCxnSpPr/>
          <p:nvPr/>
        </p:nvCxnSpPr>
        <p:spPr>
          <a:xfrm>
            <a:off x="5032466" y="2594548"/>
            <a:ext cx="0" cy="2448000"/>
          </a:xfrm>
          <a:prstGeom prst="line">
            <a:avLst/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Ευθεία γραμμή σύνδεσης 27"/>
          <p:cNvCxnSpPr/>
          <p:nvPr/>
        </p:nvCxnSpPr>
        <p:spPr>
          <a:xfrm rot="16200000" flipH="1">
            <a:off x="3505656" y="1054414"/>
            <a:ext cx="0" cy="3060000"/>
          </a:xfrm>
          <a:prstGeom prst="line">
            <a:avLst/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669296" y="2409882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Χ – Β1</a:t>
            </a:r>
            <a:endParaRPr lang="el-GR" dirty="0"/>
          </a:p>
        </p:txBody>
      </p:sp>
      <p:sp>
        <p:nvSpPr>
          <p:cNvPr id="22" name="TextBox 21"/>
          <p:cNvSpPr txBox="1"/>
          <p:nvPr/>
        </p:nvSpPr>
        <p:spPr>
          <a:xfrm>
            <a:off x="6669296" y="2644371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Β2 – Β1</a:t>
            </a:r>
            <a:endParaRPr lang="el-GR" dirty="0"/>
          </a:p>
        </p:txBody>
      </p:sp>
      <p:cxnSp>
        <p:nvCxnSpPr>
          <p:cNvPr id="23" name="Ευθεία γραμμή σύνδεσης 31"/>
          <p:cNvCxnSpPr/>
          <p:nvPr/>
        </p:nvCxnSpPr>
        <p:spPr>
          <a:xfrm flipH="1">
            <a:off x="6615614" y="2714707"/>
            <a:ext cx="89310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508720" y="253004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=</a:t>
            </a:r>
            <a:endParaRPr lang="el-GR" dirty="0"/>
          </a:p>
        </p:txBody>
      </p:sp>
      <p:sp>
        <p:nvSpPr>
          <p:cNvPr id="25" name="TextBox 24"/>
          <p:cNvSpPr txBox="1"/>
          <p:nvPr/>
        </p:nvSpPr>
        <p:spPr>
          <a:xfrm>
            <a:off x="7840627" y="2409882"/>
            <a:ext cx="901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ΑΧ – Α1</a:t>
            </a:r>
            <a:endParaRPr lang="el-GR" dirty="0"/>
          </a:p>
        </p:txBody>
      </p:sp>
      <p:sp>
        <p:nvSpPr>
          <p:cNvPr id="26" name="TextBox 25"/>
          <p:cNvSpPr txBox="1"/>
          <p:nvPr/>
        </p:nvSpPr>
        <p:spPr>
          <a:xfrm>
            <a:off x="7840627" y="2644371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Α2 – Α1</a:t>
            </a:r>
            <a:endParaRPr lang="el-GR" dirty="0"/>
          </a:p>
        </p:txBody>
      </p:sp>
      <p:cxnSp>
        <p:nvCxnSpPr>
          <p:cNvPr id="27" name="Ευθεία γραμμή σύνδεσης 36"/>
          <p:cNvCxnSpPr/>
          <p:nvPr/>
        </p:nvCxnSpPr>
        <p:spPr>
          <a:xfrm flipH="1">
            <a:off x="7786945" y="2714707"/>
            <a:ext cx="89310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8711876" y="2527127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=&gt;</a:t>
            </a:r>
            <a:endParaRPr lang="el-GR" dirty="0"/>
          </a:p>
        </p:txBody>
      </p:sp>
      <p:sp>
        <p:nvSpPr>
          <p:cNvPr id="29" name="TextBox 28"/>
          <p:cNvSpPr txBox="1"/>
          <p:nvPr/>
        </p:nvSpPr>
        <p:spPr>
          <a:xfrm>
            <a:off x="9030256" y="2527126"/>
            <a:ext cx="2056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Χ = Β1 + (Β2 – Β1) * </a:t>
            </a:r>
          </a:p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30" name="TextBox 29"/>
          <p:cNvSpPr txBox="1"/>
          <p:nvPr/>
        </p:nvSpPr>
        <p:spPr>
          <a:xfrm>
            <a:off x="11031565" y="2408416"/>
            <a:ext cx="901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ΑΧ – Α1</a:t>
            </a:r>
            <a:endParaRPr lang="el-GR" dirty="0"/>
          </a:p>
        </p:txBody>
      </p:sp>
      <p:sp>
        <p:nvSpPr>
          <p:cNvPr id="31" name="TextBox 30"/>
          <p:cNvSpPr txBox="1"/>
          <p:nvPr/>
        </p:nvSpPr>
        <p:spPr>
          <a:xfrm>
            <a:off x="11031565" y="2642905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Α2 – Α1</a:t>
            </a:r>
            <a:endParaRPr lang="el-GR" dirty="0"/>
          </a:p>
        </p:txBody>
      </p:sp>
      <p:cxnSp>
        <p:nvCxnSpPr>
          <p:cNvPr id="32" name="Ευθεία γραμμή σύνδεσης 41"/>
          <p:cNvCxnSpPr/>
          <p:nvPr/>
        </p:nvCxnSpPr>
        <p:spPr>
          <a:xfrm flipH="1">
            <a:off x="10977883" y="2713241"/>
            <a:ext cx="89310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7618329" y="151104"/>
            <a:ext cx="39465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b="1" dirty="0" smtClean="0"/>
              <a:t>ΓΡΑΜΜΙΚΗ ΠΑΡΕΜΒΟΛΗ</a:t>
            </a:r>
            <a:endParaRPr lang="el-GR" sz="2800" b="1" dirty="0"/>
          </a:p>
        </p:txBody>
      </p:sp>
    </p:spTree>
    <p:extLst>
      <p:ext uri="{BB962C8B-B14F-4D97-AF65-F5344CB8AC3E}">
        <p14:creationId xmlns:p14="http://schemas.microsoft.com/office/powerpoint/2010/main" val="2023470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Ευθεία γραμμή σύνδεσης 3"/>
          <p:cNvCxnSpPr/>
          <p:nvPr/>
        </p:nvCxnSpPr>
        <p:spPr>
          <a:xfrm>
            <a:off x="1969477" y="1143000"/>
            <a:ext cx="0" cy="389499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Ευθεία γραμμή σύνδεσης 4"/>
          <p:cNvCxnSpPr/>
          <p:nvPr/>
        </p:nvCxnSpPr>
        <p:spPr>
          <a:xfrm flipH="1">
            <a:off x="1969477" y="5037992"/>
            <a:ext cx="610186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886700" y="5037992"/>
            <a:ext cx="1164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Ιδιότητα Α</a:t>
            </a:r>
            <a:endParaRPr lang="el-GR" dirty="0"/>
          </a:p>
        </p:txBody>
      </p:sp>
      <p:sp>
        <p:nvSpPr>
          <p:cNvPr id="7" name="TextBox 6"/>
          <p:cNvSpPr txBox="1"/>
          <p:nvPr/>
        </p:nvSpPr>
        <p:spPr>
          <a:xfrm rot="16200000">
            <a:off x="1110762" y="618392"/>
            <a:ext cx="1164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Ιδιότητα Β</a:t>
            </a:r>
            <a:endParaRPr lang="el-GR" dirty="0"/>
          </a:p>
        </p:txBody>
      </p:sp>
      <p:sp>
        <p:nvSpPr>
          <p:cNvPr id="8" name="TextBox 7"/>
          <p:cNvSpPr txBox="1"/>
          <p:nvPr/>
        </p:nvSpPr>
        <p:spPr>
          <a:xfrm>
            <a:off x="3097824" y="5037992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Α1</a:t>
            </a:r>
            <a:endParaRPr lang="el-GR" dirty="0"/>
          </a:p>
        </p:txBody>
      </p:sp>
      <p:sp>
        <p:nvSpPr>
          <p:cNvPr id="9" name="TextBox 8"/>
          <p:cNvSpPr txBox="1"/>
          <p:nvPr/>
        </p:nvSpPr>
        <p:spPr>
          <a:xfrm>
            <a:off x="5386755" y="5037992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Α2</a:t>
            </a:r>
            <a:endParaRPr lang="el-GR" dirty="0"/>
          </a:p>
        </p:txBody>
      </p:sp>
      <p:sp>
        <p:nvSpPr>
          <p:cNvPr id="10" name="TextBox 9"/>
          <p:cNvSpPr txBox="1"/>
          <p:nvPr/>
        </p:nvSpPr>
        <p:spPr>
          <a:xfrm>
            <a:off x="1508242" y="3783623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Β1</a:t>
            </a:r>
            <a:endParaRPr lang="el-GR" dirty="0"/>
          </a:p>
        </p:txBody>
      </p:sp>
      <p:sp>
        <p:nvSpPr>
          <p:cNvPr id="11" name="TextBox 10"/>
          <p:cNvSpPr txBox="1"/>
          <p:nvPr/>
        </p:nvSpPr>
        <p:spPr>
          <a:xfrm>
            <a:off x="1542757" y="1940169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Β2</a:t>
            </a:r>
            <a:endParaRPr lang="el-GR" dirty="0"/>
          </a:p>
        </p:txBody>
      </p:sp>
      <p:sp>
        <p:nvSpPr>
          <p:cNvPr id="12" name="TextBox 11"/>
          <p:cNvSpPr txBox="1"/>
          <p:nvPr/>
        </p:nvSpPr>
        <p:spPr>
          <a:xfrm>
            <a:off x="1656713" y="1404988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Χ</a:t>
            </a:r>
            <a:endParaRPr lang="el-GR" dirty="0"/>
          </a:p>
        </p:txBody>
      </p:sp>
      <p:sp>
        <p:nvSpPr>
          <p:cNvPr id="13" name="TextBox 12"/>
          <p:cNvSpPr txBox="1"/>
          <p:nvPr/>
        </p:nvSpPr>
        <p:spPr>
          <a:xfrm>
            <a:off x="6000455" y="503799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ΑΧ</a:t>
            </a:r>
            <a:endParaRPr lang="el-GR" dirty="0"/>
          </a:p>
        </p:txBody>
      </p:sp>
      <p:cxnSp>
        <p:nvCxnSpPr>
          <p:cNvPr id="14" name="Ευθεία γραμμή σύνδεσης 13"/>
          <p:cNvCxnSpPr/>
          <p:nvPr/>
        </p:nvCxnSpPr>
        <p:spPr>
          <a:xfrm>
            <a:off x="3318122" y="1216269"/>
            <a:ext cx="0" cy="3894992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Ευθεία γραμμή σύνδεσης 14"/>
          <p:cNvCxnSpPr/>
          <p:nvPr/>
        </p:nvCxnSpPr>
        <p:spPr>
          <a:xfrm>
            <a:off x="5604122" y="1242646"/>
            <a:ext cx="0" cy="3894992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Ευθεία γραμμή σύνδεσης 15"/>
          <p:cNvCxnSpPr/>
          <p:nvPr/>
        </p:nvCxnSpPr>
        <p:spPr>
          <a:xfrm rot="5400000">
            <a:off x="3968526" y="1972832"/>
            <a:ext cx="0" cy="403200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Ευθεία γραμμή σύνδεσης 16"/>
          <p:cNvCxnSpPr/>
          <p:nvPr/>
        </p:nvCxnSpPr>
        <p:spPr>
          <a:xfrm rot="5400000">
            <a:off x="3873993" y="178804"/>
            <a:ext cx="0" cy="3894992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Ευθεία γραμμή σύνδεσης 17"/>
          <p:cNvCxnSpPr/>
          <p:nvPr/>
        </p:nvCxnSpPr>
        <p:spPr>
          <a:xfrm flipH="1">
            <a:off x="3315192" y="1385205"/>
            <a:ext cx="3199908" cy="260362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Ευθεία γραμμή σύνδεσης 18"/>
          <p:cNvCxnSpPr/>
          <p:nvPr/>
        </p:nvCxnSpPr>
        <p:spPr>
          <a:xfrm>
            <a:off x="6228220" y="1591549"/>
            <a:ext cx="0" cy="3456000"/>
          </a:xfrm>
          <a:prstGeom prst="line">
            <a:avLst/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Ευθεία γραμμή σύνδεσης 19"/>
          <p:cNvCxnSpPr/>
          <p:nvPr/>
        </p:nvCxnSpPr>
        <p:spPr>
          <a:xfrm rot="16200000" flipH="1">
            <a:off x="4076526" y="-515530"/>
            <a:ext cx="0" cy="4248000"/>
          </a:xfrm>
          <a:prstGeom prst="line">
            <a:avLst/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669296" y="2409882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Χ – Β1</a:t>
            </a:r>
            <a:endParaRPr lang="el-GR" dirty="0"/>
          </a:p>
        </p:txBody>
      </p:sp>
      <p:sp>
        <p:nvSpPr>
          <p:cNvPr id="22" name="TextBox 21"/>
          <p:cNvSpPr txBox="1"/>
          <p:nvPr/>
        </p:nvSpPr>
        <p:spPr>
          <a:xfrm>
            <a:off x="6669296" y="2644371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Β2 – Β1</a:t>
            </a:r>
            <a:endParaRPr lang="el-GR" dirty="0"/>
          </a:p>
        </p:txBody>
      </p:sp>
      <p:cxnSp>
        <p:nvCxnSpPr>
          <p:cNvPr id="23" name="Ευθεία γραμμή σύνδεσης 22"/>
          <p:cNvCxnSpPr/>
          <p:nvPr/>
        </p:nvCxnSpPr>
        <p:spPr>
          <a:xfrm flipH="1">
            <a:off x="6615614" y="2714707"/>
            <a:ext cx="89310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508720" y="253004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=</a:t>
            </a:r>
            <a:endParaRPr lang="el-GR" dirty="0"/>
          </a:p>
        </p:txBody>
      </p:sp>
      <p:sp>
        <p:nvSpPr>
          <p:cNvPr id="25" name="TextBox 24"/>
          <p:cNvSpPr txBox="1"/>
          <p:nvPr/>
        </p:nvSpPr>
        <p:spPr>
          <a:xfrm>
            <a:off x="7840627" y="2409882"/>
            <a:ext cx="901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ΑΧ – Α1</a:t>
            </a:r>
            <a:endParaRPr lang="el-GR" dirty="0"/>
          </a:p>
        </p:txBody>
      </p:sp>
      <p:sp>
        <p:nvSpPr>
          <p:cNvPr id="26" name="TextBox 25"/>
          <p:cNvSpPr txBox="1"/>
          <p:nvPr/>
        </p:nvSpPr>
        <p:spPr>
          <a:xfrm>
            <a:off x="7840627" y="2644371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Α2 – Α1</a:t>
            </a:r>
            <a:endParaRPr lang="el-GR" dirty="0"/>
          </a:p>
        </p:txBody>
      </p:sp>
      <p:cxnSp>
        <p:nvCxnSpPr>
          <p:cNvPr id="27" name="Ευθεία γραμμή σύνδεσης 26"/>
          <p:cNvCxnSpPr/>
          <p:nvPr/>
        </p:nvCxnSpPr>
        <p:spPr>
          <a:xfrm flipH="1">
            <a:off x="7786945" y="2714707"/>
            <a:ext cx="89310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8711876" y="2527127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=&gt;</a:t>
            </a:r>
            <a:endParaRPr lang="el-GR" dirty="0"/>
          </a:p>
        </p:txBody>
      </p:sp>
      <p:sp>
        <p:nvSpPr>
          <p:cNvPr id="29" name="TextBox 28"/>
          <p:cNvSpPr txBox="1"/>
          <p:nvPr/>
        </p:nvSpPr>
        <p:spPr>
          <a:xfrm>
            <a:off x="9030256" y="2527126"/>
            <a:ext cx="2056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Χ = Β1 + (Β2 – Β1) * </a:t>
            </a:r>
          </a:p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30" name="TextBox 29"/>
          <p:cNvSpPr txBox="1"/>
          <p:nvPr/>
        </p:nvSpPr>
        <p:spPr>
          <a:xfrm>
            <a:off x="11031565" y="2408416"/>
            <a:ext cx="901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ΑΧ – Α1</a:t>
            </a:r>
            <a:endParaRPr lang="el-GR" dirty="0"/>
          </a:p>
        </p:txBody>
      </p:sp>
      <p:sp>
        <p:nvSpPr>
          <p:cNvPr id="31" name="TextBox 30"/>
          <p:cNvSpPr txBox="1"/>
          <p:nvPr/>
        </p:nvSpPr>
        <p:spPr>
          <a:xfrm>
            <a:off x="11031565" y="2642905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Α2 – Α1</a:t>
            </a:r>
            <a:endParaRPr lang="el-GR" dirty="0"/>
          </a:p>
        </p:txBody>
      </p:sp>
      <p:cxnSp>
        <p:nvCxnSpPr>
          <p:cNvPr id="32" name="Ευθεία γραμμή σύνδεσης 31"/>
          <p:cNvCxnSpPr/>
          <p:nvPr/>
        </p:nvCxnSpPr>
        <p:spPr>
          <a:xfrm flipH="1">
            <a:off x="10977883" y="2713241"/>
            <a:ext cx="89310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7618329" y="151104"/>
            <a:ext cx="38535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b="1" dirty="0" smtClean="0"/>
              <a:t>ΓΡΑΜΜΙΚΗ ΠΡΟΕΚΒΟΛΗ</a:t>
            </a:r>
            <a:endParaRPr lang="el-GR" sz="2800" b="1" dirty="0"/>
          </a:p>
        </p:txBody>
      </p:sp>
    </p:spTree>
    <p:extLst>
      <p:ext uri="{BB962C8B-B14F-4D97-AF65-F5344CB8AC3E}">
        <p14:creationId xmlns:p14="http://schemas.microsoft.com/office/powerpoint/2010/main" val="3558622047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129</Words>
  <Application>Microsoft Office PowerPoint</Application>
  <PresentationFormat>Widescreen</PresentationFormat>
  <Paragraphs>57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Θέμα του Office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</dc:creator>
  <cp:lastModifiedBy>user</cp:lastModifiedBy>
  <cp:revision>4</cp:revision>
  <dcterms:created xsi:type="dcterms:W3CDTF">2017-10-17T21:27:12Z</dcterms:created>
  <dcterms:modified xsi:type="dcterms:W3CDTF">2018-10-04T21:39:08Z</dcterms:modified>
</cp:coreProperties>
</file>