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FFFF"/>
    <a:srgbClr val="CCECFF"/>
    <a:srgbClr val="FFFFCC"/>
    <a:srgbClr val="CC00FF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>
      <p:cViewPr varScale="1">
        <p:scale>
          <a:sx n="75" d="100"/>
          <a:sy n="75" d="100"/>
        </p:scale>
        <p:origin x="2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27CE35-B72A-4F57-A7BB-C7699B910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AF64E1C-C84E-4086-8831-744C0D814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4E7106B-8633-4C64-AAA1-9D571D330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74C05CE-99D6-4C71-8970-85CE096DA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6E87AB5-3B03-4B66-AD07-418B91CF2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0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F4175B-401B-4092-8887-5F720A0E2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CBD905A-789C-4D4F-A116-F16787E8E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E269F64-9912-4EA4-90F8-C4428F303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BB744A4-672F-494A-8464-A91E249D5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AD318DD-EE11-4DDC-AAC2-160225B3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5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F0D81DC-8188-42E6-B2D3-C258A0F8A8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4DC2431-A1A2-4F5E-A61F-C24806A12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24CF136-DF9F-4725-A5F6-8AF72C2E8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87E900-C003-4324-8E99-31A660239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1F50BC5-85FF-4ACA-ACF2-6BF76EAB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04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4AB743-2A61-4555-9055-ACA5D31E2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EAD54F-8295-463C-9B0D-383004FE1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F3CA7AA-FFFA-49EF-9EBE-F96274D0F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CDEB1DB-1A6F-41F6-ACD8-8686C3624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C3CEDC7-E87B-4F3A-981B-0FC69A2F2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16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AFBA62-2DFB-4797-95D8-F94FA91CB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585DBCE-8454-4353-AB52-D98591E17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B0FD5B8-4879-410C-A6AC-59BF8122F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1C0314E-F93F-45A0-8EC2-CDA50ABC3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646145D-AE8E-43BF-8F34-DCC1EBE90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7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2E3CA3-E32E-4E5B-B67D-6F077E8C9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2F901B-ABC8-42F1-BA8B-D9FE5C3FF5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7F62CE8-8A05-4049-B0F1-D59224E691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4419563-F2C6-4BB9-8B79-761050E06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91EFF7C-EC4E-4E44-93BF-0ADE3640A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1C4FC84-7A98-46BC-8740-D80F7C2D1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78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D82517-F717-4330-8B03-B49DCEFEC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6169D2F-9A25-4A10-A224-D9A740611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7F565ED-1E11-4DEB-BD5D-47B337F21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AB3DDAC-9AA7-47E5-AF55-FF2E644FD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D8C99E4-2DE6-4EE1-A87B-F419CC939E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482A5B9-03D1-4CEA-BFCF-A6C9C7380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31937438-50B1-4B5F-9849-97B1C7FA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71E79371-9D86-4565-8BF5-517F95E0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59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7965A9-DB7F-49C2-8498-91DAD86F2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6CAFFF4-4593-40F4-9A63-23B4F7F32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65F2838-30A8-4F79-8DAC-5D14E9632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69B6FFA-8E1F-4126-B62B-7CAE343D1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94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74F6642-FA97-41AF-85B9-79F6DE822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E52E225-7B79-43A2-9C49-09F086A3B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98D4634-588F-49E2-9890-FE21CEEE3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125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6F2E72-D330-4BC5-9E4C-0CD4770B6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5575CB-54F4-4D32-8E0D-4E181D5F8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682AAFE-6A2D-49E5-B28C-04691A42F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4BDC76E-F50E-40A8-B291-07EAB7F4B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9245D13-B297-4C7D-A77D-E5F7C588F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129EBD6-A63A-4FAE-BCA7-224800F60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9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D9497F-3437-43B5-8464-EF983E1B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092B8F79-497D-4770-BB91-789B61F79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C527E7B-84D0-4CD4-9CC6-C1ECABFCC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8A0D977-E684-441D-A660-F0668F74C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213406E-5AE0-48AF-B8A3-D633F2E7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0220DFB-0AAA-4B3E-B88F-68DABC4D4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2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B1EC24B-3528-48BD-914A-6A72DF2E8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3C170F5-9BA7-455B-B898-DECCD7DBE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57908CC-B4D0-4047-A6DB-8BD4E8911F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D2D88-1323-46F1-A08E-6CA64311D97A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DC784E4-186D-4B11-9C66-DA63305806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7ACA164-2445-4660-8BEE-69ABC13F5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A5756-3DA7-479C-B0FC-C88E7F1B2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7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D542E206-4CD6-4BE6-9F54-B8B32DDB29A1}"/>
              </a:ext>
            </a:extLst>
          </p:cNvPr>
          <p:cNvGrpSpPr/>
          <p:nvPr/>
        </p:nvGrpSpPr>
        <p:grpSpPr>
          <a:xfrm>
            <a:off x="497840" y="335280"/>
            <a:ext cx="9276080" cy="6339840"/>
            <a:chOff x="497840" y="0"/>
            <a:chExt cx="9276080" cy="6339840"/>
          </a:xfrm>
        </p:grpSpPr>
        <p:sp>
          <p:nvSpPr>
            <p:cNvPr id="4" name="Ορθογώνιο 3">
              <a:extLst>
                <a:ext uri="{FF2B5EF4-FFF2-40B4-BE49-F238E27FC236}">
                  <a16:creationId xmlns:a16="http://schemas.microsoft.com/office/drawing/2014/main" id="{28E02820-C664-42FA-8B9E-CF14AD7795E4}"/>
                </a:ext>
              </a:extLst>
            </p:cNvPr>
            <p:cNvSpPr/>
            <p:nvPr/>
          </p:nvSpPr>
          <p:spPr>
            <a:xfrm>
              <a:off x="497840" y="2133600"/>
              <a:ext cx="325120" cy="420624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l-GR" dirty="0"/>
                <a:t>Γραμματεία</a:t>
              </a:r>
              <a:endParaRPr lang="en-US" dirty="0"/>
            </a:p>
          </p:txBody>
        </p:sp>
        <p:sp>
          <p:nvSpPr>
            <p:cNvPr id="5" name="Ορθογώνιο 4">
              <a:extLst>
                <a:ext uri="{FF2B5EF4-FFF2-40B4-BE49-F238E27FC236}">
                  <a16:creationId xmlns:a16="http://schemas.microsoft.com/office/drawing/2014/main" id="{E2F7B9D8-07D0-48BC-BEB9-338D20206648}"/>
                </a:ext>
              </a:extLst>
            </p:cNvPr>
            <p:cNvSpPr/>
            <p:nvPr/>
          </p:nvSpPr>
          <p:spPr>
            <a:xfrm>
              <a:off x="2164080" y="4409440"/>
              <a:ext cx="7162800" cy="168656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l-GR" dirty="0"/>
                <a:t>ΑΙΘΡΙΟ</a:t>
              </a:r>
              <a:endParaRPr lang="en-US" dirty="0"/>
            </a:p>
          </p:txBody>
        </p:sp>
        <p:sp>
          <p:nvSpPr>
            <p:cNvPr id="6" name="Ορθογώνιο 5">
              <a:extLst>
                <a:ext uri="{FF2B5EF4-FFF2-40B4-BE49-F238E27FC236}">
                  <a16:creationId xmlns:a16="http://schemas.microsoft.com/office/drawing/2014/main" id="{34280C2D-B115-471C-8FD8-8F9F0C1599FA}"/>
                </a:ext>
              </a:extLst>
            </p:cNvPr>
            <p:cNvSpPr/>
            <p:nvPr/>
          </p:nvSpPr>
          <p:spPr>
            <a:xfrm>
              <a:off x="2298700" y="1869440"/>
              <a:ext cx="1971040" cy="87376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l-GR" dirty="0">
                  <a:solidFill>
                    <a:schemeClr val="tx1"/>
                  </a:solidFill>
                </a:rPr>
                <a:t>Εργαστήριο</a:t>
              </a:r>
            </a:p>
            <a:p>
              <a:pPr algn="ctr"/>
              <a:r>
                <a:rPr lang="el-GR" dirty="0">
                  <a:solidFill>
                    <a:schemeClr val="tx1"/>
                  </a:solidFill>
                </a:rPr>
                <a:t>Εργοφυσιολογίας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Ορθογώνιο 8">
              <a:extLst>
                <a:ext uri="{FF2B5EF4-FFF2-40B4-BE49-F238E27FC236}">
                  <a16:creationId xmlns:a16="http://schemas.microsoft.com/office/drawing/2014/main" id="{28887BF3-19BF-492C-B78F-E46C513D398B}"/>
                </a:ext>
              </a:extLst>
            </p:cNvPr>
            <p:cNvSpPr/>
            <p:nvPr/>
          </p:nvSpPr>
          <p:spPr>
            <a:xfrm>
              <a:off x="4775200" y="1869440"/>
              <a:ext cx="2225040" cy="873760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l-GR" sz="2000" dirty="0">
                  <a:solidFill>
                    <a:schemeClr val="tx1"/>
                  </a:solidFill>
                </a:rPr>
                <a:t>Εργαστήριο</a:t>
              </a:r>
            </a:p>
            <a:p>
              <a:pPr algn="ctr"/>
              <a:r>
                <a:rPr lang="el-GR" sz="2000" dirty="0">
                  <a:solidFill>
                    <a:schemeClr val="tx1"/>
                  </a:solidFill>
                </a:rPr>
                <a:t>Φυσικής Απόδοσης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0" name="Ορθογώνιο 9">
              <a:extLst>
                <a:ext uri="{FF2B5EF4-FFF2-40B4-BE49-F238E27FC236}">
                  <a16:creationId xmlns:a16="http://schemas.microsoft.com/office/drawing/2014/main" id="{68AAFA6B-1172-46F3-A43A-5E55E437FAC9}"/>
                </a:ext>
              </a:extLst>
            </p:cNvPr>
            <p:cNvSpPr/>
            <p:nvPr/>
          </p:nvSpPr>
          <p:spPr>
            <a:xfrm>
              <a:off x="7640320" y="1869440"/>
              <a:ext cx="2133600" cy="873760"/>
            </a:xfrm>
            <a:prstGeom prst="rect">
              <a:avLst/>
            </a:prstGeom>
            <a:solidFill>
              <a:srgbClr val="CCCCFF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Εργαστήριο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Κινητικής μάθησης- Ψυχολογίας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Ορθογώνιο 10">
              <a:extLst>
                <a:ext uri="{FF2B5EF4-FFF2-40B4-BE49-F238E27FC236}">
                  <a16:creationId xmlns:a16="http://schemas.microsoft.com/office/drawing/2014/main" id="{39A4263F-8D93-4DE6-A31F-90D138137F52}"/>
                </a:ext>
              </a:extLst>
            </p:cNvPr>
            <p:cNvSpPr/>
            <p:nvPr/>
          </p:nvSpPr>
          <p:spPr>
            <a:xfrm>
              <a:off x="5745480" y="3129280"/>
              <a:ext cx="2748280" cy="599440"/>
            </a:xfrm>
            <a:prstGeom prst="rect">
              <a:avLst/>
            </a:prstGeom>
            <a:solidFill>
              <a:srgbClr val="CCFFFF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l-GR" dirty="0">
                  <a:solidFill>
                    <a:schemeClr val="accent1">
                      <a:lumMod val="50000"/>
                    </a:schemeClr>
                  </a:solidFill>
                </a:rPr>
                <a:t>Εργαστήριο</a:t>
              </a:r>
            </a:p>
            <a:p>
              <a:pPr algn="ctr"/>
              <a:r>
                <a:rPr lang="el-GR" dirty="0">
                  <a:solidFill>
                    <a:schemeClr val="accent1">
                      <a:lumMod val="50000"/>
                    </a:schemeClr>
                  </a:solidFill>
                </a:rPr>
                <a:t>Εμβιομηχανικής (υπόγειο)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2" name="Ορθογώνιο 11">
              <a:extLst>
                <a:ext uri="{FF2B5EF4-FFF2-40B4-BE49-F238E27FC236}">
                  <a16:creationId xmlns:a16="http://schemas.microsoft.com/office/drawing/2014/main" id="{8293E79C-8C7A-46E1-A47C-495681B24E02}"/>
                </a:ext>
              </a:extLst>
            </p:cNvPr>
            <p:cNvSpPr/>
            <p:nvPr/>
          </p:nvSpPr>
          <p:spPr>
            <a:xfrm>
              <a:off x="1249680" y="157480"/>
              <a:ext cx="1971040" cy="8737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l-GR" dirty="0">
                  <a:solidFill>
                    <a:schemeClr val="tx1"/>
                  </a:solidFill>
                </a:rPr>
                <a:t>Εργαστήριο</a:t>
              </a:r>
            </a:p>
            <a:p>
              <a:pPr algn="ctr"/>
              <a:r>
                <a:rPr lang="el-GR" dirty="0">
                  <a:solidFill>
                    <a:schemeClr val="tx1"/>
                  </a:solidFill>
                </a:rPr>
                <a:t>Αποκατάστασης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Ορθογώνιο: Στρογγύλεμα γωνιών 12">
              <a:extLst>
                <a:ext uri="{FF2B5EF4-FFF2-40B4-BE49-F238E27FC236}">
                  <a16:creationId xmlns:a16="http://schemas.microsoft.com/office/drawing/2014/main" id="{3AB25D07-E353-45D4-9043-8FE0DBFEC869}"/>
                </a:ext>
              </a:extLst>
            </p:cNvPr>
            <p:cNvSpPr/>
            <p:nvPr/>
          </p:nvSpPr>
          <p:spPr>
            <a:xfrm>
              <a:off x="822960" y="0"/>
              <a:ext cx="2966720" cy="1310640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2164600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18</Words>
  <Application>Microsoft Office PowerPoint</Application>
  <PresentationFormat>Ευρεία οθόνη</PresentationFormat>
  <Paragraphs>12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Αλεξάνδρα Αυλωνίτη</dc:creator>
  <cp:lastModifiedBy>Αλεξάνδρα Αυλωνίτη</cp:lastModifiedBy>
  <cp:revision>4</cp:revision>
  <dcterms:created xsi:type="dcterms:W3CDTF">2022-03-02T07:54:34Z</dcterms:created>
  <dcterms:modified xsi:type="dcterms:W3CDTF">2022-03-02T18:41:38Z</dcterms:modified>
</cp:coreProperties>
</file>