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74744-DD4E-4FF8-BA4C-D513BA829DA6}" type="datetimeFigureOut">
              <a:rPr lang="el-GR" smtClean="0"/>
              <a:t>7/5/2019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D2FE8-61F7-4773-BA3A-01095FC0FE21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ÎÏÎ¿ÏÎ­Î»ÎµÏÎ¼Î± ÎµÎ¹ÎºÏÎ½Î±Ï Î³Î¹Î± princess diana car accid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62423"/>
            <a:ext cx="8477270" cy="5028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00034" y="1"/>
            <a:ext cx="7958166" cy="1714487"/>
          </a:xfrm>
        </p:spPr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Αντιμετώπιση </a:t>
            </a:r>
            <a:r>
              <a:rPr lang="el-GR" dirty="0" err="1" smtClean="0">
                <a:latin typeface="Comic Sans MS" pitchFamily="66" charset="0"/>
              </a:rPr>
              <a:t>Πολυτραυματία</a:t>
            </a:r>
            <a:r>
              <a:rPr lang="el-GR" dirty="0" smtClean="0">
                <a:latin typeface="Comic Sans MS" pitchFamily="66" charset="0"/>
              </a:rPr>
              <a:t> 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5857892"/>
            <a:ext cx="6400800" cy="85725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l-GR" b="1" dirty="0" smtClean="0">
                <a:solidFill>
                  <a:schemeClr val="tx1"/>
                </a:solidFill>
                <a:latin typeface="Comic Sans MS" pitchFamily="66" charset="0"/>
              </a:rPr>
              <a:t>Πελαγία </a:t>
            </a:r>
            <a:r>
              <a:rPr lang="el-GR" b="1" dirty="0" err="1" smtClean="0">
                <a:solidFill>
                  <a:schemeClr val="tx1"/>
                </a:solidFill>
                <a:latin typeface="Comic Sans MS" pitchFamily="66" charset="0"/>
              </a:rPr>
              <a:t>Χλωροπούλου</a:t>
            </a:r>
            <a:r>
              <a:rPr lang="el-GR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r>
              <a:rPr lang="el-GR" b="1" dirty="0" smtClean="0">
                <a:solidFill>
                  <a:schemeClr val="tx1"/>
                </a:solidFill>
                <a:latin typeface="Comic Sans MS" pitchFamily="66" charset="0"/>
              </a:rPr>
              <a:t>Επίκουρη Καθηγήτρια ΔΠΘ</a:t>
            </a:r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8066" name="AutoShape 2" descr="ÎÏÎ¿ÏÎ­Î»ÎµÏÎ¼Î± ÎµÎ¹ÎºÏÎ½Î±Ï Î³Î¹Î± princess diana car accid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0375"/>
            <a:ext cx="988695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8665934" cy="533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906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101600"/>
            <a:ext cx="8953500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0825"/>
            <a:ext cx="9836150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3050"/>
            <a:ext cx="978535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"/>
            <a:ext cx="98996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350"/>
            <a:ext cx="99060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3825"/>
            <a:ext cx="98679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100"/>
            <a:ext cx="9880600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9082382" cy="580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650"/>
            <a:ext cx="98806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3825"/>
            <a:ext cx="98933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99187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8800"/>
            <a:ext cx="9150350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0"/>
            <a:ext cx="97980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950"/>
            <a:ext cx="992505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9700"/>
            <a:ext cx="9893300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925"/>
            <a:ext cx="9918700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2425"/>
            <a:ext cx="986790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650"/>
            <a:ext cx="98298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350"/>
            <a:ext cx="98933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0"/>
            <a:ext cx="9912350" cy="65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0"/>
            <a:ext cx="9423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"/>
            <a:ext cx="9874250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7475"/>
            <a:ext cx="9912350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8950"/>
            <a:ext cx="986790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0"/>
            <a:ext cx="9848850" cy="65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525"/>
            <a:ext cx="98552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"/>
            <a:ext cx="958215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0700"/>
            <a:ext cx="98679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6050"/>
            <a:ext cx="9734550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950"/>
            <a:ext cx="989965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8475"/>
            <a:ext cx="989965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375"/>
            <a:ext cx="9569450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0825"/>
            <a:ext cx="9912350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3050"/>
            <a:ext cx="97790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52400"/>
            <a:ext cx="85979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41325"/>
            <a:ext cx="88392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3225"/>
            <a:ext cx="9677400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6075"/>
            <a:ext cx="968375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4175"/>
            <a:ext cx="989965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250"/>
            <a:ext cx="984885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0"/>
            <a:ext cx="99187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6400"/>
            <a:ext cx="97917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3200"/>
            <a:ext cx="944880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0225"/>
            <a:ext cx="970280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6725"/>
            <a:ext cx="97980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5631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100"/>
            <a:ext cx="9823450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8107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1775"/>
            <a:ext cx="9861550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0550"/>
            <a:ext cx="97917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5"/>
            <a:ext cx="99187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9700"/>
            <a:ext cx="9791700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7472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050"/>
            <a:ext cx="98806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1950"/>
            <a:ext cx="97980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775"/>
            <a:ext cx="98806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0"/>
            <a:ext cx="987425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525"/>
            <a:ext cx="9702800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6575"/>
            <a:ext cx="9925050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76225"/>
            <a:ext cx="84963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000"/>
            <a:ext cx="965835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3225"/>
            <a:ext cx="9772650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775"/>
            <a:ext cx="99060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2770" y="500042"/>
            <a:ext cx="9517696" cy="5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25344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365538" cy="61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4" y="843453"/>
            <a:ext cx="8231217" cy="504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56" y="1142984"/>
            <a:ext cx="9075544" cy="533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00" y="857232"/>
            <a:ext cx="8990802" cy="57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5"/>
            <a:ext cx="8949574" cy="524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275"/>
            <a:ext cx="98933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0975"/>
            <a:ext cx="988695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</Words>
  <Application>Microsoft Office PowerPoint</Application>
  <PresentationFormat>Προβολή στην οθόνη (4:3)</PresentationFormat>
  <Paragraphs>3</Paragraphs>
  <Slides>76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76</vt:i4>
      </vt:variant>
    </vt:vector>
  </HeadingPairs>
  <TitlesOfParts>
    <vt:vector size="77" baseType="lpstr">
      <vt:lpstr>Θέμα του Office</vt:lpstr>
      <vt:lpstr>Αντιμετώπιση Πολυτραυματία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HP</dc:creator>
  <cp:lastModifiedBy>HP</cp:lastModifiedBy>
  <cp:revision>4</cp:revision>
  <dcterms:created xsi:type="dcterms:W3CDTF">2019-05-07T14:13:39Z</dcterms:created>
  <dcterms:modified xsi:type="dcterms:W3CDTF">2019-05-07T14:57:21Z</dcterms:modified>
</cp:coreProperties>
</file>