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1978A01-5FC9-4149-BC0B-20646E9854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329BF8B3-149F-4EF5-B22D-59F8085534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83091944-4C1D-4877-9C24-7E0C7FB28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4D112-FDF5-4DCB-9705-E2D04402696C}" type="datetimeFigureOut">
              <a:rPr lang="el-GR" smtClean="0"/>
              <a:t>3/7/2020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9B421EA-745F-4A05-B1F3-47B26CDF8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703A980-0020-4221-A828-D7C0B50932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916F2-88CB-46CA-913D-0062745B20D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80740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59F17DD-4188-4311-A3A8-73D2C14C4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4D5071DE-DEC6-4303-B7B7-AAD4649B11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9FE1AB3-78FC-48C5-8FEB-9033D27F1D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4D112-FDF5-4DCB-9705-E2D04402696C}" type="datetimeFigureOut">
              <a:rPr lang="el-GR" smtClean="0"/>
              <a:t>3/7/2020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5CFC7DB-8279-463D-8EBA-7F666F95A8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8D902D5-D739-4AE8-A7F7-8E0ED33CA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916F2-88CB-46CA-913D-0062745B20D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76866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3C250549-4B35-409A-B764-586293AF7B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302FB428-C28B-46B7-A850-D8E5F70FA4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116D3F9-E919-4C14-A282-87224E2F60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4D112-FDF5-4DCB-9705-E2D04402696C}" type="datetimeFigureOut">
              <a:rPr lang="el-GR" smtClean="0"/>
              <a:t>3/7/2020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D99923B-050A-4268-B3F4-B880AF14B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7A85B341-24DB-4DFD-8854-3D7D962BF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916F2-88CB-46CA-913D-0062745B20D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63450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C1C0C90-DAF0-4070-BF9A-B140C5CD9F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736A563-CA9D-4C76-8610-5D6C2EB372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4D0401F2-AE30-406E-A4D5-985B7937A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4D112-FDF5-4DCB-9705-E2D04402696C}" type="datetimeFigureOut">
              <a:rPr lang="el-GR" smtClean="0"/>
              <a:t>3/7/2020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CE7D6F7-7827-4186-BB1B-8F2D7D40B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7CC2A961-5647-417C-B116-DDDD39E15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916F2-88CB-46CA-913D-0062745B20D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71458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99A88B1-2E6B-4B64-A3F8-A806EA7DA2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DD520009-9661-4648-B6D0-315A948928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1E3BE88-EA4D-412B-B56D-56B81D469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4D112-FDF5-4DCB-9705-E2D04402696C}" type="datetimeFigureOut">
              <a:rPr lang="el-GR" smtClean="0"/>
              <a:t>3/7/2020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A7CC6779-6A78-46BC-AB78-4C355AC91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D3A80D0-0B41-4AFF-830B-E955C587F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916F2-88CB-46CA-913D-0062745B20D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97556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20E6B33-80D1-4D52-9A73-40F362AE49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F4DE339-59E0-4EBE-9CC2-DFA894D211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DC2737EF-B2C0-49FC-9CC2-9E8FD54700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B975A34F-7FB7-4FD5-92AA-2FD8F4C7F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4D112-FDF5-4DCB-9705-E2D04402696C}" type="datetimeFigureOut">
              <a:rPr lang="el-GR" smtClean="0"/>
              <a:t>3/7/2020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939390E5-1513-4874-8595-5C6CD9E83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516CC0C6-4A38-4E6F-9B72-A8C30680C6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916F2-88CB-46CA-913D-0062745B20D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6305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9E53174-D2FB-40F8-B837-3D1F9F2A44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F9C44D72-ED2C-4E6E-9013-B56044BD08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0261AA29-569B-4359-B6EC-57337CE5DB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8E2DC135-E7C4-4F00-B244-D551BAA2A7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3D2D6EF9-17F7-450C-BEA7-4821F9D097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77169BD7-0010-4E6E-9054-87057DA8D9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4D112-FDF5-4DCB-9705-E2D04402696C}" type="datetimeFigureOut">
              <a:rPr lang="el-GR" smtClean="0"/>
              <a:t>3/7/2020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A0F0C8C7-568E-49C2-A47A-4C7526E275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466A141C-C502-4DC4-8CDF-15B59B1DB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916F2-88CB-46CA-913D-0062745B20D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61078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1D25FE6-D9D7-4040-B642-4E2921C6A7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2F3A7ABF-58CC-4912-8E3B-24D05A078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4D112-FDF5-4DCB-9705-E2D04402696C}" type="datetimeFigureOut">
              <a:rPr lang="el-GR" smtClean="0"/>
              <a:t>3/7/2020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CD34C1A5-D240-4C6B-9D8E-750D5FB87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135AB218-45C6-422C-B157-5CFFC766F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916F2-88CB-46CA-913D-0062745B20D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47921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C304FF57-7224-4CFB-9412-FF3EF7BB8D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4D112-FDF5-4DCB-9705-E2D04402696C}" type="datetimeFigureOut">
              <a:rPr lang="el-GR" smtClean="0"/>
              <a:t>3/7/2020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FEC75A2C-024A-4AD8-A249-56B827B1E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C4877C9F-2AFC-44C3-BA52-629D48848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916F2-88CB-46CA-913D-0062745B20D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83846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447699E-3C0B-41FB-AED0-1525C5A98B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06BA316-8C4D-4396-BBB2-9A9AE99C2F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C380B964-92EB-4371-B8B6-3C35F831EC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DF01A69C-D9EC-4822-A02A-2FA7FEF36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4D112-FDF5-4DCB-9705-E2D04402696C}" type="datetimeFigureOut">
              <a:rPr lang="el-GR" smtClean="0"/>
              <a:t>3/7/2020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370F8633-E1B0-4AE1-A006-2C7096245E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19EAE555-E7C9-4252-AA12-46889FDC4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916F2-88CB-46CA-913D-0062745B20D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70057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DE54E4D-72BA-4516-A396-70AEC856A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77E22329-C600-4CF3-87C9-F48C3BB897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35DC72D7-ABEC-4070-8333-BFB5A74DC2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19225930-14B5-4705-96B0-7DBF884F39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4D112-FDF5-4DCB-9705-E2D04402696C}" type="datetimeFigureOut">
              <a:rPr lang="el-GR" smtClean="0"/>
              <a:t>3/7/2020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4C88B709-F0CC-4374-BA21-EBA6F7765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74674C30-AB20-482D-A7FF-8B52B59A5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916F2-88CB-46CA-913D-0062745B20D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55225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3961A8B6-9535-4B84-8DD9-F135A2CF01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7FAFD7D6-3357-4EF9-AA95-A406F9FD9C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B55C042-BE16-4228-9922-3FECB30C88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24D112-FDF5-4DCB-9705-E2D04402696C}" type="datetimeFigureOut">
              <a:rPr lang="el-GR" smtClean="0"/>
              <a:t>3/7/2020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F065A312-D2AD-400A-84CF-8FB6B331E2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E134B93A-7E80-46A5-A81D-A5B6EF5A18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B916F2-88CB-46CA-913D-0062745B20D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06617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D20ADE9-68F1-4D37-B663-384CEC0B923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Ανθρώπινα δικαιώματα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232D0431-9EB2-4F5B-A304-6E4666E459A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31566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1C95B50-CD70-44D8-B0BD-35ED70C49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ΓΕΝΙΚΟ ΜΕΡΟΣ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CC9C345-9DB2-419B-ABCA-0ABA89641B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dirty="0"/>
              <a:t>Το Σύνταγμα – εκτός από τους κανόνες που αναφέρονται στα άμεσα κρατικά όργανα και στην συγκρότηση, την οργάνωση και την άσκηση της κρατικής εξουσίας – περιλαμβάνει διατάξεις που αφορούν στα ατομικά, κοινωνικά και πολιτικά δικαιώματα. Πρόκειται, με άλλη διατύπωση, για τις συνταγματικές ελευθερίες.</a:t>
            </a:r>
          </a:p>
          <a:p>
            <a:pPr algn="just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89995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4D1E1BA-9C1A-4AC9-8C4A-92FF8AABAC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217E8EC-9176-4EA4-A493-76BCCA5FD2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Τα συνταγματικά δικαιώματα διακρίνονται σε:</a:t>
            </a:r>
          </a:p>
          <a:p>
            <a:r>
              <a:rPr lang="el-GR" dirty="0"/>
              <a:t>Ατομικά (</a:t>
            </a:r>
            <a:r>
              <a:rPr lang="en-US" dirty="0"/>
              <a:t>status </a:t>
            </a:r>
            <a:r>
              <a:rPr lang="en-US" dirty="0" err="1"/>
              <a:t>negativus</a:t>
            </a:r>
            <a:r>
              <a:rPr lang="el-GR" dirty="0"/>
              <a:t>)</a:t>
            </a:r>
            <a:r>
              <a:rPr lang="en-US" dirty="0"/>
              <a:t> – </a:t>
            </a:r>
            <a:r>
              <a:rPr lang="el-GR" dirty="0"/>
              <a:t>αξίωση του ανθρώπου έναντι του κράτους σε αποχή από την επέμβαση στην προσωπική του σφαίρα.</a:t>
            </a:r>
          </a:p>
          <a:p>
            <a:r>
              <a:rPr lang="el-GR" dirty="0"/>
              <a:t>Πολιτικά (</a:t>
            </a:r>
            <a:r>
              <a:rPr lang="en-US" dirty="0"/>
              <a:t>status </a:t>
            </a:r>
            <a:r>
              <a:rPr lang="en-US" dirty="0" err="1"/>
              <a:t>activus</a:t>
            </a:r>
            <a:r>
              <a:rPr lang="el-GR" dirty="0"/>
              <a:t>) – αξίωση έναντι του κράτους να οργανώνει και να επιτρέπει την συμμετοχή του πολίτη στην διαμόρφωση της πολιτειακής βούλησης</a:t>
            </a:r>
            <a:endParaRPr lang="en-US" dirty="0"/>
          </a:p>
          <a:p>
            <a:r>
              <a:rPr lang="el-GR" dirty="0"/>
              <a:t>Κοινωνικά (</a:t>
            </a:r>
            <a:r>
              <a:rPr lang="en-US" dirty="0"/>
              <a:t>status </a:t>
            </a:r>
            <a:r>
              <a:rPr lang="en-US" dirty="0" err="1"/>
              <a:t>positivus</a:t>
            </a:r>
            <a:r>
              <a:rPr lang="el-GR" dirty="0"/>
              <a:t>) – υποχρέωση του κράτους να παρεμβαίνει με θετικές ενέργειες για να παρέχει αγαθά ή υπηρεσίες.</a:t>
            </a:r>
          </a:p>
        </p:txBody>
      </p:sp>
    </p:spTree>
    <p:extLst>
      <p:ext uri="{BB962C8B-B14F-4D97-AF65-F5344CB8AC3E}">
        <p14:creationId xmlns:p14="http://schemas.microsoft.com/office/powerpoint/2010/main" val="33928337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B5D486B-F5E1-480A-9ADE-3852C9EDF9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07E59C7-07AE-45DB-AD58-23FAB6D634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dirty="0"/>
              <a:t>Φορείς των ατομικών και κοινωνικών δικαιωμάτων είναι καταρχήν όλοι οι άνθρωποι (φυσικά πρόσωπα) που διαβιούν στην ελληνική επικράτεια, ημεδαποί και αλλοδαποί. Εξαιρέσεις καθιερώνονται από το Σύνταγμα, προκειμένου για τους αλλοδαπούς.</a:t>
            </a:r>
          </a:p>
          <a:p>
            <a:r>
              <a:rPr lang="el-GR" dirty="0"/>
              <a:t>Φορείς των πολιτικών δικαιωμάτων (εκλέγειν - εκλέγεσθαι) είναι μόνον οι ημεδαποί.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468076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E38CC42-C406-4D5F-B8F7-356DE63421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25EC5C0-F39A-415F-934E-F9C2117113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Τα νομικά πρόσωπα (λ.χ. εταιρείες, σωματεία) είναι φορείς μόνον όσων δικαιωμάτων προσιδιάζουν στην φύση τους.</a:t>
            </a:r>
          </a:p>
          <a:p>
            <a:endParaRPr lang="el-GR" dirty="0"/>
          </a:p>
          <a:p>
            <a:r>
              <a:rPr lang="el-GR" dirty="0"/>
              <a:t>Το Κράτος και τα Νομικά Πρόσωπα Δημοσίου Δικαίου (ΝΠΔΔ) δεν είναι φορείς δικαιωμάτων, αλλά οι βασικοί αποδέκτες των υποχρεώσεων που απορρέουν </a:t>
            </a:r>
            <a:r>
              <a:rPr lang="el-GR"/>
              <a:t>από αυτά.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75451110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225</Words>
  <Application>Microsoft Office PowerPoint</Application>
  <PresentationFormat>Ευρεία οθόνη</PresentationFormat>
  <Paragraphs>12</Paragraphs>
  <Slides>5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Θέμα του Office</vt:lpstr>
      <vt:lpstr>Ανθρώπινα δικαιώματα</vt:lpstr>
      <vt:lpstr>ΓΕΝΙΚΟ ΜΕΡΟΣ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Ανθρώπινα δικαιώματα</dc:title>
  <dc:creator>ΧΡΗΣΤΟΣ ΜΟΡΦΑΚΙΔΗΣ</dc:creator>
  <cp:lastModifiedBy>Chris_Morf</cp:lastModifiedBy>
  <cp:revision>2</cp:revision>
  <dcterms:created xsi:type="dcterms:W3CDTF">2020-02-04T04:30:07Z</dcterms:created>
  <dcterms:modified xsi:type="dcterms:W3CDTF">2020-07-03T07:00:41Z</dcterms:modified>
</cp:coreProperties>
</file>