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3" r:id="rId9"/>
    <p:sldId id="267" r:id="rId10"/>
    <p:sldId id="269" r:id="rId11"/>
    <p:sldId id="273" r:id="rId12"/>
    <p:sldId id="274" r:id="rId13"/>
    <p:sldId id="275" r:id="rId14"/>
    <p:sldId id="276" r:id="rId15"/>
    <p:sldId id="277" r:id="rId16"/>
    <p:sldId id="279" r:id="rId17"/>
    <p:sldId id="278" r:id="rId18"/>
  </p:sldIdLst>
  <p:sldSz cx="12192000" cy="6858000"/>
  <p:notesSz cx="6889750" cy="1002188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5097" autoAdjust="0"/>
  </p:normalViewPr>
  <p:slideViewPr>
    <p:cSldViewPr snapToGrid="0">
      <p:cViewPr varScale="1">
        <p:scale>
          <a:sx n="79" d="100"/>
          <a:sy n="79" d="100"/>
        </p:scale>
        <p:origin x="845" y="77"/>
      </p:cViewPr>
      <p:guideLst/>
    </p:cSldViewPr>
  </p:slideViewPr>
  <p:outlineViewPr>
    <p:cViewPr>
      <p:scale>
        <a:sx n="33" d="100"/>
        <a:sy n="33" d="100"/>
      </p:scale>
      <p:origin x="0" y="-74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20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Φωτης Ραμμος" userId="6e29152d64c670dc" providerId="LiveId" clId="{764A7A4F-E5B0-40D1-AD64-B4810AD5AFE4}"/>
    <pc:docChg chg="undo redo custSel modSld">
      <pc:chgData name="Φωτης Ραμμος" userId="6e29152d64c670dc" providerId="LiveId" clId="{764A7A4F-E5B0-40D1-AD64-B4810AD5AFE4}" dt="2024-02-24T10:52:30.467" v="1388" actId="20577"/>
      <pc:docMkLst>
        <pc:docMk/>
      </pc:docMkLst>
      <pc:sldChg chg="modSp mod">
        <pc:chgData name="Φωτης Ραμμος" userId="6e29152d64c670dc" providerId="LiveId" clId="{764A7A4F-E5B0-40D1-AD64-B4810AD5AFE4}" dt="2024-02-12T11:37:27.737" v="54" actId="20577"/>
        <pc:sldMkLst>
          <pc:docMk/>
          <pc:sldMk cId="4266872269" sldId="256"/>
        </pc:sldMkLst>
        <pc:spChg chg="mod">
          <ac:chgData name="Φωτης Ραμμος" userId="6e29152d64c670dc" providerId="LiveId" clId="{764A7A4F-E5B0-40D1-AD64-B4810AD5AFE4}" dt="2024-02-12T11:37:27.737" v="54" actId="20577"/>
          <ac:spMkLst>
            <pc:docMk/>
            <pc:sldMk cId="4266872269" sldId="256"/>
            <ac:spMk id="2" creationId="{9A4B31DA-BD9E-CEA2-0AF2-9452F2A65F48}"/>
          </ac:spMkLst>
        </pc:spChg>
        <pc:spChg chg="mod">
          <ac:chgData name="Φωτης Ραμμος" userId="6e29152d64c670dc" providerId="LiveId" clId="{764A7A4F-E5B0-40D1-AD64-B4810AD5AFE4}" dt="2024-02-12T11:37:24.438" v="50" actId="6549"/>
          <ac:spMkLst>
            <pc:docMk/>
            <pc:sldMk cId="4266872269" sldId="256"/>
            <ac:spMk id="3" creationId="{B89AD148-F59B-4344-8676-39D99BC0F2F7}"/>
          </ac:spMkLst>
        </pc:spChg>
      </pc:sldChg>
      <pc:sldChg chg="modSp mod">
        <pc:chgData name="Φωτης Ραμμος" userId="6e29152d64c670dc" providerId="LiveId" clId="{764A7A4F-E5B0-40D1-AD64-B4810AD5AFE4}" dt="2024-02-24T10:43:08.877" v="1264" actId="115"/>
        <pc:sldMkLst>
          <pc:docMk/>
          <pc:sldMk cId="2876957738" sldId="257"/>
        </pc:sldMkLst>
        <pc:spChg chg="mod">
          <ac:chgData name="Φωτης Ραμμος" userId="6e29152d64c670dc" providerId="LiveId" clId="{764A7A4F-E5B0-40D1-AD64-B4810AD5AFE4}" dt="2024-02-12T11:40:45.569" v="55" actId="113"/>
          <ac:spMkLst>
            <pc:docMk/>
            <pc:sldMk cId="2876957738" sldId="257"/>
            <ac:spMk id="2" creationId="{5AAAB95E-63B7-58B3-4489-CD4F830631B6}"/>
          </ac:spMkLst>
        </pc:spChg>
        <pc:spChg chg="mod">
          <ac:chgData name="Φωτης Ραμμος" userId="6e29152d64c670dc" providerId="LiveId" clId="{764A7A4F-E5B0-40D1-AD64-B4810AD5AFE4}" dt="2024-02-24T10:43:08.877" v="1264" actId="115"/>
          <ac:spMkLst>
            <pc:docMk/>
            <pc:sldMk cId="2876957738" sldId="257"/>
            <ac:spMk id="3" creationId="{96F92630-B26B-FBDB-5502-B8821899B20F}"/>
          </ac:spMkLst>
        </pc:spChg>
      </pc:sldChg>
      <pc:sldChg chg="modSp mod">
        <pc:chgData name="Φωτης Ραμμος" userId="6e29152d64c670dc" providerId="LiveId" clId="{764A7A4F-E5B0-40D1-AD64-B4810AD5AFE4}" dt="2024-02-12T11:40:59.111" v="57" actId="113"/>
        <pc:sldMkLst>
          <pc:docMk/>
          <pc:sldMk cId="3762896481" sldId="259"/>
        </pc:sldMkLst>
        <pc:spChg chg="mod">
          <ac:chgData name="Φωτης Ραμμος" userId="6e29152d64c670dc" providerId="LiveId" clId="{764A7A4F-E5B0-40D1-AD64-B4810AD5AFE4}" dt="2024-02-12T11:40:59.111" v="57" actId="113"/>
          <ac:spMkLst>
            <pc:docMk/>
            <pc:sldMk cId="3762896481" sldId="259"/>
            <ac:spMk id="2" creationId="{53363858-F66E-F51C-A930-4F59CF36840A}"/>
          </ac:spMkLst>
        </pc:spChg>
      </pc:sldChg>
      <pc:sldChg chg="modSp mod">
        <pc:chgData name="Φωτης Ραμμος" userId="6e29152d64c670dc" providerId="LiveId" clId="{764A7A4F-E5B0-40D1-AD64-B4810AD5AFE4}" dt="2024-02-24T10:26:52.737" v="180" actId="20577"/>
        <pc:sldMkLst>
          <pc:docMk/>
          <pc:sldMk cId="2258172125" sldId="260"/>
        </pc:sldMkLst>
        <pc:spChg chg="mod">
          <ac:chgData name="Φωτης Ραμμος" userId="6e29152d64c670dc" providerId="LiveId" clId="{764A7A4F-E5B0-40D1-AD64-B4810AD5AFE4}" dt="2024-02-12T11:41:16.511" v="58" actId="113"/>
          <ac:spMkLst>
            <pc:docMk/>
            <pc:sldMk cId="2258172125" sldId="260"/>
            <ac:spMk id="2" creationId="{9B579E76-4CEA-EBEB-49BF-9EFEE1C9C879}"/>
          </ac:spMkLst>
        </pc:spChg>
        <pc:spChg chg="mod">
          <ac:chgData name="Φωτης Ραμμος" userId="6e29152d64c670dc" providerId="LiveId" clId="{764A7A4F-E5B0-40D1-AD64-B4810AD5AFE4}" dt="2024-02-24T10:26:52.737" v="180" actId="20577"/>
          <ac:spMkLst>
            <pc:docMk/>
            <pc:sldMk cId="2258172125" sldId="260"/>
            <ac:spMk id="3" creationId="{6651D7AC-E234-EA48-6170-42CB61FBA9C1}"/>
          </ac:spMkLst>
        </pc:spChg>
      </pc:sldChg>
      <pc:sldChg chg="modSp mod">
        <pc:chgData name="Φωτης Ραμμος" userId="6e29152d64c670dc" providerId="LiveId" clId="{764A7A4F-E5B0-40D1-AD64-B4810AD5AFE4}" dt="2024-02-12T11:41:23.882" v="59" actId="113"/>
        <pc:sldMkLst>
          <pc:docMk/>
          <pc:sldMk cId="539520703" sldId="261"/>
        </pc:sldMkLst>
        <pc:spChg chg="mod">
          <ac:chgData name="Φωτης Ραμμος" userId="6e29152d64c670dc" providerId="LiveId" clId="{764A7A4F-E5B0-40D1-AD64-B4810AD5AFE4}" dt="2024-02-12T11:41:23.882" v="59" actId="113"/>
          <ac:spMkLst>
            <pc:docMk/>
            <pc:sldMk cId="539520703" sldId="261"/>
            <ac:spMk id="2" creationId="{163AC5B4-DD35-6BA9-868F-0CF5750D863F}"/>
          </ac:spMkLst>
        </pc:spChg>
      </pc:sldChg>
      <pc:sldChg chg="modSp mod">
        <pc:chgData name="Φωτης Ραμμος" userId="6e29152d64c670dc" providerId="LiveId" clId="{764A7A4F-E5B0-40D1-AD64-B4810AD5AFE4}" dt="2024-02-12T11:41:35.579" v="60" actId="113"/>
        <pc:sldMkLst>
          <pc:docMk/>
          <pc:sldMk cId="39144691" sldId="262"/>
        </pc:sldMkLst>
        <pc:spChg chg="mod">
          <ac:chgData name="Φωτης Ραμμος" userId="6e29152d64c670dc" providerId="LiveId" clId="{764A7A4F-E5B0-40D1-AD64-B4810AD5AFE4}" dt="2024-02-12T11:41:35.579" v="60" actId="113"/>
          <ac:spMkLst>
            <pc:docMk/>
            <pc:sldMk cId="39144691" sldId="262"/>
            <ac:spMk id="2" creationId="{2DDBDF3C-B455-B54E-F2EC-6BAB067289C4}"/>
          </ac:spMkLst>
        </pc:spChg>
      </pc:sldChg>
      <pc:sldChg chg="modSp mod">
        <pc:chgData name="Φωτης Ραμμος" userId="6e29152d64c670dc" providerId="LiveId" clId="{764A7A4F-E5B0-40D1-AD64-B4810AD5AFE4}" dt="2024-02-24T10:32:23.523" v="428" actId="20577"/>
        <pc:sldMkLst>
          <pc:docMk/>
          <pc:sldMk cId="3374171242" sldId="263"/>
        </pc:sldMkLst>
        <pc:spChg chg="mod">
          <ac:chgData name="Φωτης Ραμμος" userId="6e29152d64c670dc" providerId="LiveId" clId="{764A7A4F-E5B0-40D1-AD64-B4810AD5AFE4}" dt="2024-02-12T11:41:43.228" v="61" actId="113"/>
          <ac:spMkLst>
            <pc:docMk/>
            <pc:sldMk cId="3374171242" sldId="263"/>
            <ac:spMk id="2" creationId="{3413DD97-2338-8028-6ABF-9C677B6D6F0E}"/>
          </ac:spMkLst>
        </pc:spChg>
        <pc:spChg chg="mod">
          <ac:chgData name="Φωτης Ραμμος" userId="6e29152d64c670dc" providerId="LiveId" clId="{764A7A4F-E5B0-40D1-AD64-B4810AD5AFE4}" dt="2024-02-24T10:32:23.523" v="428" actId="20577"/>
          <ac:spMkLst>
            <pc:docMk/>
            <pc:sldMk cId="3374171242" sldId="263"/>
            <ac:spMk id="3" creationId="{A8F7686F-D7D3-E1EA-F69D-125C107C3447}"/>
          </ac:spMkLst>
        </pc:spChg>
      </pc:sldChg>
      <pc:sldChg chg="modSp mod">
        <pc:chgData name="Φωτης Ραμμος" userId="6e29152d64c670dc" providerId="LiveId" clId="{764A7A4F-E5B0-40D1-AD64-B4810AD5AFE4}" dt="2024-02-12T11:40:52.131" v="56" actId="113"/>
        <pc:sldMkLst>
          <pc:docMk/>
          <pc:sldMk cId="3853750907" sldId="264"/>
        </pc:sldMkLst>
        <pc:spChg chg="mod">
          <ac:chgData name="Φωτης Ραμμος" userId="6e29152d64c670dc" providerId="LiveId" clId="{764A7A4F-E5B0-40D1-AD64-B4810AD5AFE4}" dt="2024-02-12T11:40:52.131" v="56" actId="113"/>
          <ac:spMkLst>
            <pc:docMk/>
            <pc:sldMk cId="3853750907" sldId="264"/>
            <ac:spMk id="2" creationId="{41C3105E-69F9-8343-8B61-A306A770414D}"/>
          </ac:spMkLst>
        </pc:spChg>
      </pc:sldChg>
      <pc:sldChg chg="modSp mod">
        <pc:chgData name="Φωτης Ραμμος" userId="6e29152d64c670dc" providerId="LiveId" clId="{764A7A4F-E5B0-40D1-AD64-B4810AD5AFE4}" dt="2024-02-24T10:45:24.844" v="1272" actId="20577"/>
        <pc:sldMkLst>
          <pc:docMk/>
          <pc:sldMk cId="4005970084" sldId="267"/>
        </pc:sldMkLst>
        <pc:spChg chg="mod">
          <ac:chgData name="Φωτης Ραμμος" userId="6e29152d64c670dc" providerId="LiveId" clId="{764A7A4F-E5B0-40D1-AD64-B4810AD5AFE4}" dt="2024-02-12T11:41:50.632" v="62" actId="113"/>
          <ac:spMkLst>
            <pc:docMk/>
            <pc:sldMk cId="4005970084" sldId="267"/>
            <ac:spMk id="2" creationId="{8BE8552C-78B1-DF4E-3AB7-06C66F55747D}"/>
          </ac:spMkLst>
        </pc:spChg>
        <pc:spChg chg="mod">
          <ac:chgData name="Φωτης Ραμμος" userId="6e29152d64c670dc" providerId="LiveId" clId="{764A7A4F-E5B0-40D1-AD64-B4810AD5AFE4}" dt="2024-02-24T10:45:24.844" v="1272" actId="20577"/>
          <ac:spMkLst>
            <pc:docMk/>
            <pc:sldMk cId="4005970084" sldId="267"/>
            <ac:spMk id="4" creationId="{8EDE4F6B-7416-7D96-C23B-6A347A8BC13F}"/>
          </ac:spMkLst>
        </pc:spChg>
      </pc:sldChg>
      <pc:sldChg chg="modSp mod">
        <pc:chgData name="Φωτης Ραμμος" userId="6e29152d64c670dc" providerId="LiveId" clId="{764A7A4F-E5B0-40D1-AD64-B4810AD5AFE4}" dt="2024-02-24T10:47:43.414" v="1290" actId="20577"/>
        <pc:sldMkLst>
          <pc:docMk/>
          <pc:sldMk cId="41606991" sldId="273"/>
        </pc:sldMkLst>
        <pc:spChg chg="mod">
          <ac:chgData name="Φωτης Ραμμος" userId="6e29152d64c670dc" providerId="LiveId" clId="{764A7A4F-E5B0-40D1-AD64-B4810AD5AFE4}" dt="2024-02-12T11:42:03.815" v="63" actId="113"/>
          <ac:spMkLst>
            <pc:docMk/>
            <pc:sldMk cId="41606991" sldId="273"/>
            <ac:spMk id="2" creationId="{5C5C7604-69D9-9D72-9DB2-71BDF0296462}"/>
          </ac:spMkLst>
        </pc:spChg>
        <pc:spChg chg="mod">
          <ac:chgData name="Φωτης Ραμμος" userId="6e29152d64c670dc" providerId="LiveId" clId="{764A7A4F-E5B0-40D1-AD64-B4810AD5AFE4}" dt="2024-02-24T10:47:43.414" v="1290" actId="20577"/>
          <ac:spMkLst>
            <pc:docMk/>
            <pc:sldMk cId="41606991" sldId="273"/>
            <ac:spMk id="3" creationId="{C40842D6-5E9A-EFA6-4F93-D1BE456EE67F}"/>
          </ac:spMkLst>
        </pc:spChg>
      </pc:sldChg>
      <pc:sldChg chg="modSp mod">
        <pc:chgData name="Φωτης Ραμμος" userId="6e29152d64c670dc" providerId="LiveId" clId="{764A7A4F-E5B0-40D1-AD64-B4810AD5AFE4}" dt="2024-02-24T10:36:18.263" v="709" actId="20577"/>
        <pc:sldMkLst>
          <pc:docMk/>
          <pc:sldMk cId="3102474707" sldId="274"/>
        </pc:sldMkLst>
        <pc:spChg chg="mod">
          <ac:chgData name="Φωτης Ραμμος" userId="6e29152d64c670dc" providerId="LiveId" clId="{764A7A4F-E5B0-40D1-AD64-B4810AD5AFE4}" dt="2024-02-12T11:42:12.378" v="64" actId="113"/>
          <ac:spMkLst>
            <pc:docMk/>
            <pc:sldMk cId="3102474707" sldId="274"/>
            <ac:spMk id="2" creationId="{6D5B50FB-C882-E80A-4623-11A2174E1EE9}"/>
          </ac:spMkLst>
        </pc:spChg>
        <pc:spChg chg="mod">
          <ac:chgData name="Φωτης Ραμμος" userId="6e29152d64c670dc" providerId="LiveId" clId="{764A7A4F-E5B0-40D1-AD64-B4810AD5AFE4}" dt="2024-02-24T10:36:18.263" v="709" actId="20577"/>
          <ac:spMkLst>
            <pc:docMk/>
            <pc:sldMk cId="3102474707" sldId="274"/>
            <ac:spMk id="3" creationId="{8371985A-9883-1879-288D-3A18ACB98413}"/>
          </ac:spMkLst>
        </pc:spChg>
      </pc:sldChg>
      <pc:sldChg chg="modSp mod">
        <pc:chgData name="Φωτης Ραμμος" userId="6e29152d64c670dc" providerId="LiveId" clId="{764A7A4F-E5B0-40D1-AD64-B4810AD5AFE4}" dt="2024-02-24T10:39:35.806" v="1099" actId="14100"/>
        <pc:sldMkLst>
          <pc:docMk/>
          <pc:sldMk cId="4020588229" sldId="275"/>
        </pc:sldMkLst>
        <pc:spChg chg="mod">
          <ac:chgData name="Φωτης Ραμμος" userId="6e29152d64c670dc" providerId="LiveId" clId="{764A7A4F-E5B0-40D1-AD64-B4810AD5AFE4}" dt="2024-02-24T10:39:19.880" v="1096" actId="1076"/>
          <ac:spMkLst>
            <pc:docMk/>
            <pc:sldMk cId="4020588229" sldId="275"/>
            <ac:spMk id="2" creationId="{BDACA5C7-445F-019E-47D2-AB9526FED956}"/>
          </ac:spMkLst>
        </pc:spChg>
        <pc:spChg chg="mod">
          <ac:chgData name="Φωτης Ραμμος" userId="6e29152d64c670dc" providerId="LiveId" clId="{764A7A4F-E5B0-40D1-AD64-B4810AD5AFE4}" dt="2024-02-24T10:39:35.806" v="1099" actId="14100"/>
          <ac:spMkLst>
            <pc:docMk/>
            <pc:sldMk cId="4020588229" sldId="275"/>
            <ac:spMk id="3" creationId="{68B0FAD8-973D-82A7-693B-C7E7AD46FEE7}"/>
          </ac:spMkLst>
        </pc:spChg>
      </pc:sldChg>
      <pc:sldChg chg="modSp mod">
        <pc:chgData name="Φωτης Ραμμος" userId="6e29152d64c670dc" providerId="LiveId" clId="{764A7A4F-E5B0-40D1-AD64-B4810AD5AFE4}" dt="2024-02-12T11:42:26.545" v="66" actId="113"/>
        <pc:sldMkLst>
          <pc:docMk/>
          <pc:sldMk cId="958938907" sldId="276"/>
        </pc:sldMkLst>
        <pc:spChg chg="mod">
          <ac:chgData name="Φωτης Ραμμος" userId="6e29152d64c670dc" providerId="LiveId" clId="{764A7A4F-E5B0-40D1-AD64-B4810AD5AFE4}" dt="2024-02-12T11:42:26.545" v="66" actId="113"/>
          <ac:spMkLst>
            <pc:docMk/>
            <pc:sldMk cId="958938907" sldId="276"/>
            <ac:spMk id="2" creationId="{A8B00CE7-8FEF-2351-79AF-5896A930A0A0}"/>
          </ac:spMkLst>
        </pc:spChg>
      </pc:sldChg>
      <pc:sldChg chg="modSp mod">
        <pc:chgData name="Φωτης Ραμμος" userId="6e29152d64c670dc" providerId="LiveId" clId="{764A7A4F-E5B0-40D1-AD64-B4810AD5AFE4}" dt="2024-02-24T10:49:10.574" v="1334" actId="20577"/>
        <pc:sldMkLst>
          <pc:docMk/>
          <pc:sldMk cId="136330129" sldId="277"/>
        </pc:sldMkLst>
        <pc:spChg chg="mod">
          <ac:chgData name="Φωτης Ραμμος" userId="6e29152d64c670dc" providerId="LiveId" clId="{764A7A4F-E5B0-40D1-AD64-B4810AD5AFE4}" dt="2024-02-12T11:42:34.614" v="67" actId="113"/>
          <ac:spMkLst>
            <pc:docMk/>
            <pc:sldMk cId="136330129" sldId="277"/>
            <ac:spMk id="2" creationId="{0D173EE4-E905-9587-AE21-810309153807}"/>
          </ac:spMkLst>
        </pc:spChg>
        <pc:spChg chg="mod">
          <ac:chgData name="Φωτης Ραμμος" userId="6e29152d64c670dc" providerId="LiveId" clId="{764A7A4F-E5B0-40D1-AD64-B4810AD5AFE4}" dt="2024-02-24T10:49:10.574" v="1334" actId="20577"/>
          <ac:spMkLst>
            <pc:docMk/>
            <pc:sldMk cId="136330129" sldId="277"/>
            <ac:spMk id="3" creationId="{C19C4885-4F4E-907E-EC79-DAEA5C9595B4}"/>
          </ac:spMkLst>
        </pc:spChg>
      </pc:sldChg>
      <pc:sldChg chg="modSp mod">
        <pc:chgData name="Φωτης Ραμμος" userId="6e29152d64c670dc" providerId="LiveId" clId="{764A7A4F-E5B0-40D1-AD64-B4810AD5AFE4}" dt="2024-02-24T10:52:30.467" v="1388" actId="20577"/>
        <pc:sldMkLst>
          <pc:docMk/>
          <pc:sldMk cId="1144084957" sldId="278"/>
        </pc:sldMkLst>
        <pc:spChg chg="mod">
          <ac:chgData name="Φωτης Ραμμος" userId="6e29152d64c670dc" providerId="LiveId" clId="{764A7A4F-E5B0-40D1-AD64-B4810AD5AFE4}" dt="2024-02-12T11:42:49.989" v="69" actId="113"/>
          <ac:spMkLst>
            <pc:docMk/>
            <pc:sldMk cId="1144084957" sldId="278"/>
            <ac:spMk id="2" creationId="{87446C82-09D0-4765-934E-1F776348292E}"/>
          </ac:spMkLst>
        </pc:spChg>
        <pc:spChg chg="mod">
          <ac:chgData name="Φωτης Ραμμος" userId="6e29152d64c670dc" providerId="LiveId" clId="{764A7A4F-E5B0-40D1-AD64-B4810AD5AFE4}" dt="2024-02-24T10:52:30.467" v="1388" actId="20577"/>
          <ac:spMkLst>
            <pc:docMk/>
            <pc:sldMk cId="1144084957" sldId="278"/>
            <ac:spMk id="3" creationId="{05D9E928-C31F-E5D4-AF1E-CBED08F9B875}"/>
          </ac:spMkLst>
        </pc:spChg>
      </pc:sldChg>
      <pc:sldChg chg="modSp mod">
        <pc:chgData name="Φωτης Ραμμος" userId="6e29152d64c670dc" providerId="LiveId" clId="{764A7A4F-E5B0-40D1-AD64-B4810AD5AFE4}" dt="2024-02-24T10:50:59.916" v="1343" actId="20577"/>
        <pc:sldMkLst>
          <pc:docMk/>
          <pc:sldMk cId="2761830340" sldId="279"/>
        </pc:sldMkLst>
        <pc:spChg chg="mod">
          <ac:chgData name="Φωτης Ραμμος" userId="6e29152d64c670dc" providerId="LiveId" clId="{764A7A4F-E5B0-40D1-AD64-B4810AD5AFE4}" dt="2024-02-12T11:42:42.832" v="68" actId="113"/>
          <ac:spMkLst>
            <pc:docMk/>
            <pc:sldMk cId="2761830340" sldId="279"/>
            <ac:spMk id="2" creationId="{72F01065-C97A-1B3C-C910-339539DE2C51}"/>
          </ac:spMkLst>
        </pc:spChg>
        <pc:spChg chg="mod">
          <ac:chgData name="Φωτης Ραμμος" userId="6e29152d64c670dc" providerId="LiveId" clId="{764A7A4F-E5B0-40D1-AD64-B4810AD5AFE4}" dt="2024-02-24T10:50:59.916" v="1343" actId="20577"/>
          <ac:spMkLst>
            <pc:docMk/>
            <pc:sldMk cId="2761830340" sldId="279"/>
            <ac:spMk id="3" creationId="{0E5908C5-932E-6F3B-949C-07B7CE9B8225}"/>
          </ac:spMkLst>
        </pc:spChg>
      </pc:sldChg>
    </pc:docChg>
  </pc:docChgLst>
  <pc:docChgLst>
    <pc:chgData name="Φωτης Ραμμος" userId="6e29152d64c670dc" providerId="LiveId" clId="{FC200E67-20DB-4E79-9AE8-5F861E23245E}"/>
    <pc:docChg chg="undo redo custSel addSld delSld modSld sldOrd modNotesMaster">
      <pc:chgData name="Φωτης Ραμμος" userId="6e29152d64c670dc" providerId="LiveId" clId="{FC200E67-20DB-4E79-9AE8-5F861E23245E}" dt="2023-02-28T07:44:55.043" v="11377" actId="27636"/>
      <pc:docMkLst>
        <pc:docMk/>
      </pc:docMkLst>
      <pc:sldChg chg="modSp mod setBg">
        <pc:chgData name="Φωτης Ραμμος" userId="6e29152d64c670dc" providerId="LiveId" clId="{FC200E67-20DB-4E79-9AE8-5F861E23245E}" dt="2023-02-27T10:30:56.686" v="7035"/>
        <pc:sldMkLst>
          <pc:docMk/>
          <pc:sldMk cId="4266872269" sldId="256"/>
        </pc:sldMkLst>
        <pc:spChg chg="mod">
          <ac:chgData name="Φωτης Ραμμος" userId="6e29152d64c670dc" providerId="LiveId" clId="{FC200E67-20DB-4E79-9AE8-5F861E23245E}" dt="2023-02-27T10:15:19.711" v="6889" actId="27636"/>
          <ac:spMkLst>
            <pc:docMk/>
            <pc:sldMk cId="4266872269" sldId="256"/>
            <ac:spMk id="2" creationId="{9A4B31DA-BD9E-CEA2-0AF2-9452F2A65F48}"/>
          </ac:spMkLst>
        </pc:spChg>
        <pc:spChg chg="mod">
          <ac:chgData name="Φωτης Ραμμος" userId="6e29152d64c670dc" providerId="LiveId" clId="{FC200E67-20DB-4E79-9AE8-5F861E23245E}" dt="2023-02-25T17:16:37.165" v="0" actId="20577"/>
          <ac:spMkLst>
            <pc:docMk/>
            <pc:sldMk cId="4266872269" sldId="256"/>
            <ac:spMk id="3" creationId="{B89AD148-F59B-4344-8676-39D99BC0F2F7}"/>
          </ac:spMkLst>
        </pc:spChg>
      </pc:sldChg>
      <pc:sldChg chg="modSp new mod setBg">
        <pc:chgData name="Φωτης Ραμμος" userId="6e29152d64c670dc" providerId="LiveId" clId="{FC200E67-20DB-4E79-9AE8-5F861E23245E}" dt="2023-02-28T07:17:10.317" v="11241" actId="114"/>
        <pc:sldMkLst>
          <pc:docMk/>
          <pc:sldMk cId="2876957738" sldId="257"/>
        </pc:sldMkLst>
        <pc:spChg chg="mod">
          <ac:chgData name="Φωτης Ραμμος" userId="6e29152d64c670dc" providerId="LiveId" clId="{FC200E67-20DB-4E79-9AE8-5F861E23245E}" dt="2023-02-26T10:41:56.252" v="2460" actId="2711"/>
          <ac:spMkLst>
            <pc:docMk/>
            <pc:sldMk cId="2876957738" sldId="257"/>
            <ac:spMk id="2" creationId="{5AAAB95E-63B7-58B3-4489-CD4F830631B6}"/>
          </ac:spMkLst>
        </pc:spChg>
        <pc:spChg chg="mod">
          <ac:chgData name="Φωτης Ραμμος" userId="6e29152d64c670dc" providerId="LiveId" clId="{FC200E67-20DB-4E79-9AE8-5F861E23245E}" dt="2023-02-28T07:17:10.317" v="11241" actId="114"/>
          <ac:spMkLst>
            <pc:docMk/>
            <pc:sldMk cId="2876957738" sldId="257"/>
            <ac:spMk id="3" creationId="{96F92630-B26B-FBDB-5502-B8821899B20F}"/>
          </ac:spMkLst>
        </pc:spChg>
      </pc:sldChg>
      <pc:sldChg chg="modSp new del mod setBg">
        <pc:chgData name="Φωτης Ραμμος" userId="6e29152d64c670dc" providerId="LiveId" clId="{FC200E67-20DB-4E79-9AE8-5F861E23245E}" dt="2023-02-25T17:35:17.721" v="482" actId="2696"/>
        <pc:sldMkLst>
          <pc:docMk/>
          <pc:sldMk cId="3128245432" sldId="258"/>
        </pc:sldMkLst>
        <pc:spChg chg="mod">
          <ac:chgData name="Φωτης Ραμμος" userId="6e29152d64c670dc" providerId="LiveId" clId="{FC200E67-20DB-4E79-9AE8-5F861E23245E}" dt="2023-02-25T17:29:54.897" v="311" actId="20577"/>
          <ac:spMkLst>
            <pc:docMk/>
            <pc:sldMk cId="3128245432" sldId="258"/>
            <ac:spMk id="2" creationId="{F5B91CFB-EAE1-229B-AA34-F4714FABB137}"/>
          </ac:spMkLst>
        </pc:spChg>
        <pc:spChg chg="mod">
          <ac:chgData name="Φωτης Ραμμος" userId="6e29152d64c670dc" providerId="LiveId" clId="{FC200E67-20DB-4E79-9AE8-5F861E23245E}" dt="2023-02-25T17:35:10.534" v="481" actId="20577"/>
          <ac:spMkLst>
            <pc:docMk/>
            <pc:sldMk cId="3128245432" sldId="258"/>
            <ac:spMk id="3" creationId="{CB2A1576-43DA-7649-AF9E-364DA69BAD0F}"/>
          </ac:spMkLst>
        </pc:spChg>
      </pc:sldChg>
      <pc:sldChg chg="modSp new mod ord setBg">
        <pc:chgData name="Φωτης Ραμμος" userId="6e29152d64c670dc" providerId="LiveId" clId="{FC200E67-20DB-4E79-9AE8-5F861E23245E}" dt="2023-02-28T07:24:27.348" v="11245" actId="27636"/>
        <pc:sldMkLst>
          <pc:docMk/>
          <pc:sldMk cId="3762896481" sldId="259"/>
        </pc:sldMkLst>
        <pc:spChg chg="mod">
          <ac:chgData name="Φωτης Ραμμος" userId="6e29152d64c670dc" providerId="LiveId" clId="{FC200E67-20DB-4E79-9AE8-5F861E23245E}" dt="2023-02-26T10:50:29.288" v="2878" actId="2711"/>
          <ac:spMkLst>
            <pc:docMk/>
            <pc:sldMk cId="3762896481" sldId="259"/>
            <ac:spMk id="2" creationId="{53363858-F66E-F51C-A930-4F59CF36840A}"/>
          </ac:spMkLst>
        </pc:spChg>
        <pc:spChg chg="mod">
          <ac:chgData name="Φωτης Ραμμος" userId="6e29152d64c670dc" providerId="LiveId" clId="{FC200E67-20DB-4E79-9AE8-5F861E23245E}" dt="2023-02-28T07:24:27.348" v="11245" actId="27636"/>
          <ac:spMkLst>
            <pc:docMk/>
            <pc:sldMk cId="3762896481" sldId="259"/>
            <ac:spMk id="3" creationId="{56A88410-0B9A-F86C-9169-BDD66B8C0179}"/>
          </ac:spMkLst>
        </pc:spChg>
      </pc:sldChg>
      <pc:sldChg chg="modSp new mod setBg">
        <pc:chgData name="Φωτης Ραμμος" userId="6e29152d64c670dc" providerId="LiveId" clId="{FC200E67-20DB-4E79-9AE8-5F861E23245E}" dt="2023-02-28T07:30:15.465" v="11251" actId="114"/>
        <pc:sldMkLst>
          <pc:docMk/>
          <pc:sldMk cId="2258172125" sldId="260"/>
        </pc:sldMkLst>
        <pc:spChg chg="mod">
          <ac:chgData name="Φωτης Ραμμος" userId="6e29152d64c670dc" providerId="LiveId" clId="{FC200E67-20DB-4E79-9AE8-5F861E23245E}" dt="2023-02-26T10:51:50.386" v="2901" actId="2711"/>
          <ac:spMkLst>
            <pc:docMk/>
            <pc:sldMk cId="2258172125" sldId="260"/>
            <ac:spMk id="2" creationId="{9B579E76-4CEA-EBEB-49BF-9EFEE1C9C879}"/>
          </ac:spMkLst>
        </pc:spChg>
        <pc:spChg chg="mod">
          <ac:chgData name="Φωτης Ραμμος" userId="6e29152d64c670dc" providerId="LiveId" clId="{FC200E67-20DB-4E79-9AE8-5F861E23245E}" dt="2023-02-28T07:30:15.465" v="11251" actId="114"/>
          <ac:spMkLst>
            <pc:docMk/>
            <pc:sldMk cId="2258172125" sldId="260"/>
            <ac:spMk id="3" creationId="{6651D7AC-E234-EA48-6170-42CB61FBA9C1}"/>
          </ac:spMkLst>
        </pc:spChg>
      </pc:sldChg>
      <pc:sldChg chg="modSp new mod setBg">
        <pc:chgData name="Φωτης Ραμμος" userId="6e29152d64c670dc" providerId="LiveId" clId="{FC200E67-20DB-4E79-9AE8-5F861E23245E}" dt="2023-02-28T07:36:49.605" v="11280" actId="20577"/>
        <pc:sldMkLst>
          <pc:docMk/>
          <pc:sldMk cId="539520703" sldId="261"/>
        </pc:sldMkLst>
        <pc:spChg chg="mod">
          <ac:chgData name="Φωτης Ραμμος" userId="6e29152d64c670dc" providerId="LiveId" clId="{FC200E67-20DB-4E79-9AE8-5F861E23245E}" dt="2023-02-26T11:21:51.631" v="3413" actId="122"/>
          <ac:spMkLst>
            <pc:docMk/>
            <pc:sldMk cId="539520703" sldId="261"/>
            <ac:spMk id="2" creationId="{163AC5B4-DD35-6BA9-868F-0CF5750D863F}"/>
          </ac:spMkLst>
        </pc:spChg>
        <pc:spChg chg="mod">
          <ac:chgData name="Φωτης Ραμμος" userId="6e29152d64c670dc" providerId="LiveId" clId="{FC200E67-20DB-4E79-9AE8-5F861E23245E}" dt="2023-02-28T07:36:49.605" v="11280" actId="20577"/>
          <ac:spMkLst>
            <pc:docMk/>
            <pc:sldMk cId="539520703" sldId="261"/>
            <ac:spMk id="3" creationId="{733B0BB2-41A4-812A-165C-A462C42B1D2B}"/>
          </ac:spMkLst>
        </pc:spChg>
      </pc:sldChg>
      <pc:sldChg chg="modSp new mod setBg">
        <pc:chgData name="Φωτης Ραμμος" userId="6e29152d64c670dc" providerId="LiveId" clId="{FC200E67-20DB-4E79-9AE8-5F861E23245E}" dt="2023-02-27T21:01:17.752" v="10957" actId="20577"/>
        <pc:sldMkLst>
          <pc:docMk/>
          <pc:sldMk cId="39144691" sldId="262"/>
        </pc:sldMkLst>
        <pc:spChg chg="mod">
          <ac:chgData name="Φωτης Ραμμος" userId="6e29152d64c670dc" providerId="LiveId" clId="{FC200E67-20DB-4E79-9AE8-5F861E23245E}" dt="2023-02-26T11:26:51.086" v="3439" actId="122"/>
          <ac:spMkLst>
            <pc:docMk/>
            <pc:sldMk cId="39144691" sldId="262"/>
            <ac:spMk id="2" creationId="{2DDBDF3C-B455-B54E-F2EC-6BAB067289C4}"/>
          </ac:spMkLst>
        </pc:spChg>
        <pc:spChg chg="mod">
          <ac:chgData name="Φωτης Ραμμος" userId="6e29152d64c670dc" providerId="LiveId" clId="{FC200E67-20DB-4E79-9AE8-5F861E23245E}" dt="2023-02-27T21:01:17.752" v="10957" actId="20577"/>
          <ac:spMkLst>
            <pc:docMk/>
            <pc:sldMk cId="39144691" sldId="262"/>
            <ac:spMk id="3" creationId="{B2D26D14-CF2E-98A1-F537-178FCE9DF0C0}"/>
          </ac:spMkLst>
        </pc:spChg>
      </pc:sldChg>
      <pc:sldChg chg="modSp new mod setBg">
        <pc:chgData name="Φωτης Ραμμος" userId="6e29152d64c670dc" providerId="LiveId" clId="{FC200E67-20DB-4E79-9AE8-5F861E23245E}" dt="2023-02-28T07:39:42.028" v="11281" actId="20577"/>
        <pc:sldMkLst>
          <pc:docMk/>
          <pc:sldMk cId="3374171242" sldId="263"/>
        </pc:sldMkLst>
        <pc:spChg chg="mod">
          <ac:chgData name="Φωτης Ραμμος" userId="6e29152d64c670dc" providerId="LiveId" clId="{FC200E67-20DB-4E79-9AE8-5F861E23245E}" dt="2023-02-27T16:47:26.257" v="7917" actId="20577"/>
          <ac:spMkLst>
            <pc:docMk/>
            <pc:sldMk cId="3374171242" sldId="263"/>
            <ac:spMk id="2" creationId="{3413DD97-2338-8028-6ABF-9C677B6D6F0E}"/>
          </ac:spMkLst>
        </pc:spChg>
        <pc:spChg chg="mod">
          <ac:chgData name="Φωτης Ραμμος" userId="6e29152d64c670dc" providerId="LiveId" clId="{FC200E67-20DB-4E79-9AE8-5F861E23245E}" dt="2023-02-28T07:39:42.028" v="11281" actId="20577"/>
          <ac:spMkLst>
            <pc:docMk/>
            <pc:sldMk cId="3374171242" sldId="263"/>
            <ac:spMk id="3" creationId="{A8F7686F-D7D3-E1EA-F69D-125C107C3447}"/>
          </ac:spMkLst>
        </pc:spChg>
      </pc:sldChg>
      <pc:sldChg chg="addSp delSp modSp new mod ord setBg">
        <pc:chgData name="Φωτης Ραμμος" userId="6e29152d64c670dc" providerId="LiveId" clId="{FC200E67-20DB-4E79-9AE8-5F861E23245E}" dt="2023-02-27T10:30:56.686" v="7035"/>
        <pc:sldMkLst>
          <pc:docMk/>
          <pc:sldMk cId="3853750907" sldId="264"/>
        </pc:sldMkLst>
        <pc:spChg chg="mod">
          <ac:chgData name="Φωτης Ραμμος" userId="6e29152d64c670dc" providerId="LiveId" clId="{FC200E67-20DB-4E79-9AE8-5F861E23245E}" dt="2023-02-26T18:02:17.950" v="6044" actId="255"/>
          <ac:spMkLst>
            <pc:docMk/>
            <pc:sldMk cId="3853750907" sldId="264"/>
            <ac:spMk id="2" creationId="{41C3105E-69F9-8343-8B61-A306A770414D}"/>
          </ac:spMkLst>
        </pc:spChg>
        <pc:spChg chg="del">
          <ac:chgData name="Φωτης Ραμμος" userId="6e29152d64c670dc" providerId="LiveId" clId="{FC200E67-20DB-4E79-9AE8-5F861E23245E}" dt="2023-02-25T17:36:07.932" v="486" actId="931"/>
          <ac:spMkLst>
            <pc:docMk/>
            <pc:sldMk cId="3853750907" sldId="264"/>
            <ac:spMk id="3" creationId="{D2C7B2BE-281F-B33C-B278-8D488D66DDDD}"/>
          </ac:spMkLst>
        </pc:spChg>
        <pc:spChg chg="mod">
          <ac:chgData name="Φωτης Ραμμος" userId="6e29152d64c670dc" providerId="LiveId" clId="{FC200E67-20DB-4E79-9AE8-5F861E23245E}" dt="2023-02-27T10:16:04.783" v="6891" actId="948"/>
          <ac:spMkLst>
            <pc:docMk/>
            <pc:sldMk cId="3853750907" sldId="264"/>
            <ac:spMk id="4" creationId="{94735663-A555-CE58-ECD0-22F5B13B9D75}"/>
          </ac:spMkLst>
        </pc:spChg>
        <pc:picChg chg="add mod">
          <ac:chgData name="Φωτης Ραμμος" userId="6e29152d64c670dc" providerId="LiveId" clId="{FC200E67-20DB-4E79-9AE8-5F861E23245E}" dt="2023-02-25T17:36:17.774" v="495" actId="27614"/>
          <ac:picMkLst>
            <pc:docMk/>
            <pc:sldMk cId="3853750907" sldId="264"/>
            <ac:picMk id="6" creationId="{D9305B17-7764-B313-1D2F-5EF565C0DD16}"/>
          </ac:picMkLst>
        </pc:picChg>
      </pc:sldChg>
      <pc:sldChg chg="modSp new del mod setBg">
        <pc:chgData name="Φωτης Ραμμος" userId="6e29152d64c670dc" providerId="LiveId" clId="{FC200E67-20DB-4E79-9AE8-5F861E23245E}" dt="2023-02-26T11:20:35.150" v="3409" actId="2696"/>
        <pc:sldMkLst>
          <pc:docMk/>
          <pc:sldMk cId="2140964867" sldId="265"/>
        </pc:sldMkLst>
        <pc:spChg chg="mod">
          <ac:chgData name="Φωτης Ραμμος" userId="6e29152d64c670dc" providerId="LiveId" clId="{FC200E67-20DB-4E79-9AE8-5F861E23245E}" dt="2023-02-25T18:25:41.531" v="2146" actId="20577"/>
          <ac:spMkLst>
            <pc:docMk/>
            <pc:sldMk cId="2140964867" sldId="265"/>
            <ac:spMk id="2" creationId="{49A2A256-3E98-A751-5E9B-D51D87876E6E}"/>
          </ac:spMkLst>
        </pc:spChg>
        <pc:spChg chg="mod">
          <ac:chgData name="Φωτης Ραμμος" userId="6e29152d64c670dc" providerId="LiveId" clId="{FC200E67-20DB-4E79-9AE8-5F861E23245E}" dt="2023-02-26T10:41:08.129" v="2458" actId="20577"/>
          <ac:spMkLst>
            <pc:docMk/>
            <pc:sldMk cId="2140964867" sldId="265"/>
            <ac:spMk id="3" creationId="{6D426684-0D1B-819D-DB44-0814633F1B9D}"/>
          </ac:spMkLst>
        </pc:spChg>
      </pc:sldChg>
      <pc:sldChg chg="modSp new del mod setBg">
        <pc:chgData name="Φωτης Ραμμος" userId="6e29152d64c670dc" providerId="LiveId" clId="{FC200E67-20DB-4E79-9AE8-5F861E23245E}" dt="2023-02-26T17:10:48.674" v="4107" actId="2696"/>
        <pc:sldMkLst>
          <pc:docMk/>
          <pc:sldMk cId="995366785" sldId="266"/>
        </pc:sldMkLst>
        <pc:spChg chg="mod">
          <ac:chgData name="Φωτης Ραμμος" userId="6e29152d64c670dc" providerId="LiveId" clId="{FC200E67-20DB-4E79-9AE8-5F861E23245E}" dt="2023-02-26T11:33:03.163" v="3504" actId="122"/>
          <ac:spMkLst>
            <pc:docMk/>
            <pc:sldMk cId="995366785" sldId="266"/>
            <ac:spMk id="2" creationId="{48F8BD60-6A8E-7A1B-F5FF-A23EDAB58C91}"/>
          </ac:spMkLst>
        </pc:spChg>
        <pc:spChg chg="mod">
          <ac:chgData name="Φωτης Ραμμος" userId="6e29152d64c670dc" providerId="LiveId" clId="{FC200E67-20DB-4E79-9AE8-5F861E23245E}" dt="2023-02-26T17:07:23.854" v="3988" actId="21"/>
          <ac:spMkLst>
            <pc:docMk/>
            <pc:sldMk cId="995366785" sldId="266"/>
            <ac:spMk id="3" creationId="{A71A8BE7-7227-EE5B-7046-431B052D5CC5}"/>
          </ac:spMkLst>
        </pc:spChg>
      </pc:sldChg>
      <pc:sldChg chg="new del">
        <pc:chgData name="Φωτης Ραμμος" userId="6e29152d64c670dc" providerId="LiveId" clId="{FC200E67-20DB-4E79-9AE8-5F861E23245E}" dt="2023-02-26T11:17:00.850" v="3312" actId="2696"/>
        <pc:sldMkLst>
          <pc:docMk/>
          <pc:sldMk cId="2467422645" sldId="267"/>
        </pc:sldMkLst>
      </pc:sldChg>
      <pc:sldChg chg="addSp delSp modSp new mod setBg">
        <pc:chgData name="Φωτης Ραμμος" userId="6e29152d64c670dc" providerId="LiveId" clId="{FC200E67-20DB-4E79-9AE8-5F861E23245E}" dt="2023-02-28T07:40:25.598" v="11284" actId="20577"/>
        <pc:sldMkLst>
          <pc:docMk/>
          <pc:sldMk cId="4005970084" sldId="267"/>
        </pc:sldMkLst>
        <pc:spChg chg="mod">
          <ac:chgData name="Φωτης Ραμμος" userId="6e29152d64c670dc" providerId="LiveId" clId="{FC200E67-20DB-4E79-9AE8-5F861E23245E}" dt="2023-02-26T11:30:37.948" v="3488" actId="20577"/>
          <ac:spMkLst>
            <pc:docMk/>
            <pc:sldMk cId="4005970084" sldId="267"/>
            <ac:spMk id="2" creationId="{8BE8552C-78B1-DF4E-3AB7-06C66F55747D}"/>
          </ac:spMkLst>
        </pc:spChg>
        <pc:spChg chg="del">
          <ac:chgData name="Φωτης Ραμμος" userId="6e29152d64c670dc" providerId="LiveId" clId="{FC200E67-20DB-4E79-9AE8-5F861E23245E}" dt="2023-02-26T11:18:10.300" v="3314" actId="931"/>
          <ac:spMkLst>
            <pc:docMk/>
            <pc:sldMk cId="4005970084" sldId="267"/>
            <ac:spMk id="3" creationId="{2BEC834C-0038-E0C1-E00C-D3A6334442EE}"/>
          </ac:spMkLst>
        </pc:spChg>
        <pc:spChg chg="mod">
          <ac:chgData name="Φωτης Ραμμος" userId="6e29152d64c670dc" providerId="LiveId" clId="{FC200E67-20DB-4E79-9AE8-5F861E23245E}" dt="2023-02-28T07:40:25.598" v="11284" actId="20577"/>
          <ac:spMkLst>
            <pc:docMk/>
            <pc:sldMk cId="4005970084" sldId="267"/>
            <ac:spMk id="4" creationId="{8EDE4F6B-7416-7D96-C23B-6A347A8BC13F}"/>
          </ac:spMkLst>
        </pc:spChg>
        <pc:spChg chg="add del mod">
          <ac:chgData name="Φωτης Ραμμος" userId="6e29152d64c670dc" providerId="LiveId" clId="{FC200E67-20DB-4E79-9AE8-5F861E23245E}" dt="2023-02-26T11:30:22.099" v="3484" actId="931"/>
          <ac:spMkLst>
            <pc:docMk/>
            <pc:sldMk cId="4005970084" sldId="267"/>
            <ac:spMk id="8" creationId="{F0FDB32D-E9D4-31FA-5EF6-F37AB5A0CC83}"/>
          </ac:spMkLst>
        </pc:spChg>
        <pc:picChg chg="add del mod">
          <ac:chgData name="Φωτης Ραμμος" userId="6e29152d64c670dc" providerId="LiveId" clId="{FC200E67-20DB-4E79-9AE8-5F861E23245E}" dt="2023-02-26T11:30:17.777" v="3483" actId="478"/>
          <ac:picMkLst>
            <pc:docMk/>
            <pc:sldMk cId="4005970084" sldId="267"/>
            <ac:picMk id="6" creationId="{060D1249-D80A-FE46-B07C-F0AEC1EF48BB}"/>
          </ac:picMkLst>
        </pc:picChg>
        <pc:picChg chg="add mod">
          <ac:chgData name="Φωτης Ραμμος" userId="6e29152d64c670dc" providerId="LiveId" clId="{FC200E67-20DB-4E79-9AE8-5F861E23245E}" dt="2023-02-26T11:32:13.366" v="3498" actId="1076"/>
          <ac:picMkLst>
            <pc:docMk/>
            <pc:sldMk cId="4005970084" sldId="267"/>
            <ac:picMk id="10" creationId="{47AC28A9-C297-6CD2-4FD8-7A4737AB2DED}"/>
          </ac:picMkLst>
        </pc:picChg>
      </pc:sldChg>
      <pc:sldChg chg="modSp new del mod setBg">
        <pc:chgData name="Φωτης Ραμμος" userId="6e29152d64c670dc" providerId="LiveId" clId="{FC200E67-20DB-4E79-9AE8-5F861E23245E}" dt="2023-02-26T17:12:18.627" v="4133" actId="2696"/>
        <pc:sldMkLst>
          <pc:docMk/>
          <pc:sldMk cId="2166140187" sldId="268"/>
        </pc:sldMkLst>
        <pc:spChg chg="mod">
          <ac:chgData name="Φωτης Ραμμος" userId="6e29152d64c670dc" providerId="LiveId" clId="{FC200E67-20DB-4E79-9AE8-5F861E23245E}" dt="2023-02-26T17:10:38.204" v="4106" actId="20577"/>
          <ac:spMkLst>
            <pc:docMk/>
            <pc:sldMk cId="2166140187" sldId="268"/>
            <ac:spMk id="2" creationId="{7FD68F84-4341-6FA5-B954-FFC1BEC7D38B}"/>
          </ac:spMkLst>
        </pc:spChg>
        <pc:spChg chg="mod">
          <ac:chgData name="Φωτης Ραμμος" userId="6e29152d64c670dc" providerId="LiveId" clId="{FC200E67-20DB-4E79-9AE8-5F861E23245E}" dt="2023-02-26T17:10:24.150" v="4068" actId="20577"/>
          <ac:spMkLst>
            <pc:docMk/>
            <pc:sldMk cId="2166140187" sldId="268"/>
            <ac:spMk id="3" creationId="{07BD3DD3-5CFA-E845-3DC9-5E4321738292}"/>
          </ac:spMkLst>
        </pc:spChg>
      </pc:sldChg>
      <pc:sldChg chg="modSp new mod setBg">
        <pc:chgData name="Φωτης Ραμμος" userId="6e29152d64c670dc" providerId="LiveId" clId="{FC200E67-20DB-4E79-9AE8-5F861E23245E}" dt="2023-02-27T10:30:56.686" v="7035"/>
        <pc:sldMkLst>
          <pc:docMk/>
          <pc:sldMk cId="469289607" sldId="269"/>
        </pc:sldMkLst>
        <pc:spChg chg="mod">
          <ac:chgData name="Φωτης Ραμμος" userId="6e29152d64c670dc" providerId="LiveId" clId="{FC200E67-20DB-4E79-9AE8-5F861E23245E}" dt="2023-02-26T17:11:43.703" v="4129" actId="20577"/>
          <ac:spMkLst>
            <pc:docMk/>
            <pc:sldMk cId="469289607" sldId="269"/>
            <ac:spMk id="2" creationId="{5A88A023-E3A6-D5BB-1707-D4FEA4627BE0}"/>
          </ac:spMkLst>
        </pc:spChg>
        <pc:spChg chg="mod">
          <ac:chgData name="Φωτης Ραμμος" userId="6e29152d64c670dc" providerId="LiveId" clId="{FC200E67-20DB-4E79-9AE8-5F861E23245E}" dt="2023-02-26T17:27:47.450" v="4868" actId="113"/>
          <ac:spMkLst>
            <pc:docMk/>
            <pc:sldMk cId="469289607" sldId="269"/>
            <ac:spMk id="3" creationId="{F449D868-1006-AEF9-4C7E-DB08806B4F58}"/>
          </ac:spMkLst>
        </pc:spChg>
      </pc:sldChg>
      <pc:sldChg chg="new del">
        <pc:chgData name="Φωτης Ραμμος" userId="6e29152d64c670dc" providerId="LiveId" clId="{FC200E67-20DB-4E79-9AE8-5F861E23245E}" dt="2023-02-26T17:17:13.230" v="4451" actId="47"/>
        <pc:sldMkLst>
          <pc:docMk/>
          <pc:sldMk cId="3060000306" sldId="270"/>
        </pc:sldMkLst>
      </pc:sldChg>
      <pc:sldChg chg="new del">
        <pc:chgData name="Φωτης Ραμμος" userId="6e29152d64c670dc" providerId="LiveId" clId="{FC200E67-20DB-4E79-9AE8-5F861E23245E}" dt="2023-02-26T17:17:14.793" v="4452" actId="47"/>
        <pc:sldMkLst>
          <pc:docMk/>
          <pc:sldMk cId="3151206394" sldId="271"/>
        </pc:sldMkLst>
      </pc:sldChg>
      <pc:sldChg chg="new del">
        <pc:chgData name="Φωτης Ραμμος" userId="6e29152d64c670dc" providerId="LiveId" clId="{FC200E67-20DB-4E79-9AE8-5F861E23245E}" dt="2023-02-26T17:17:16.043" v="4453" actId="47"/>
        <pc:sldMkLst>
          <pc:docMk/>
          <pc:sldMk cId="2091609641" sldId="272"/>
        </pc:sldMkLst>
      </pc:sldChg>
      <pc:sldChg chg="modSp new mod setBg">
        <pc:chgData name="Φωτης Ραμμος" userId="6e29152d64c670dc" providerId="LiveId" clId="{FC200E67-20DB-4E79-9AE8-5F861E23245E}" dt="2023-02-28T07:41:20.890" v="11372" actId="20577"/>
        <pc:sldMkLst>
          <pc:docMk/>
          <pc:sldMk cId="41606991" sldId="273"/>
        </pc:sldMkLst>
        <pc:spChg chg="mod">
          <ac:chgData name="Φωτης Ραμμος" userId="6e29152d64c670dc" providerId="LiveId" clId="{FC200E67-20DB-4E79-9AE8-5F861E23245E}" dt="2023-02-27T21:07:21.513" v="10958" actId="113"/>
          <ac:spMkLst>
            <pc:docMk/>
            <pc:sldMk cId="41606991" sldId="273"/>
            <ac:spMk id="2" creationId="{5C5C7604-69D9-9D72-9DB2-71BDF0296462}"/>
          </ac:spMkLst>
        </pc:spChg>
        <pc:spChg chg="mod">
          <ac:chgData name="Φωτης Ραμμος" userId="6e29152d64c670dc" providerId="LiveId" clId="{FC200E67-20DB-4E79-9AE8-5F861E23245E}" dt="2023-02-28T07:41:20.890" v="11372" actId="20577"/>
          <ac:spMkLst>
            <pc:docMk/>
            <pc:sldMk cId="41606991" sldId="273"/>
            <ac:spMk id="3" creationId="{C40842D6-5E9A-EFA6-4F93-D1BE456EE67F}"/>
          </ac:spMkLst>
        </pc:spChg>
      </pc:sldChg>
      <pc:sldChg chg="modSp new mod setBg">
        <pc:chgData name="Φωτης Ραμμος" userId="6e29152d64c670dc" providerId="LiveId" clId="{FC200E67-20DB-4E79-9AE8-5F861E23245E}" dt="2023-02-27T21:07:27.298" v="10959" actId="113"/>
        <pc:sldMkLst>
          <pc:docMk/>
          <pc:sldMk cId="3102474707" sldId="274"/>
        </pc:sldMkLst>
        <pc:spChg chg="mod">
          <ac:chgData name="Φωτης Ραμμος" userId="6e29152d64c670dc" providerId="LiveId" clId="{FC200E67-20DB-4E79-9AE8-5F861E23245E}" dt="2023-02-27T21:07:27.298" v="10959" actId="113"/>
          <ac:spMkLst>
            <pc:docMk/>
            <pc:sldMk cId="3102474707" sldId="274"/>
            <ac:spMk id="2" creationId="{6D5B50FB-C882-E80A-4623-11A2174E1EE9}"/>
          </ac:spMkLst>
        </pc:spChg>
        <pc:spChg chg="mod">
          <ac:chgData name="Φωτης Ραμμος" userId="6e29152d64c670dc" providerId="LiveId" clId="{FC200E67-20DB-4E79-9AE8-5F861E23245E}" dt="2023-02-27T17:03:01.454" v="8065" actId="20577"/>
          <ac:spMkLst>
            <pc:docMk/>
            <pc:sldMk cId="3102474707" sldId="274"/>
            <ac:spMk id="3" creationId="{8371985A-9883-1879-288D-3A18ACB98413}"/>
          </ac:spMkLst>
        </pc:spChg>
      </pc:sldChg>
      <pc:sldChg chg="modSp new mod setBg">
        <pc:chgData name="Φωτης Ραμμος" userId="6e29152d64c670dc" providerId="LiveId" clId="{FC200E67-20DB-4E79-9AE8-5F861E23245E}" dt="2023-02-28T06:58:31.666" v="11237" actId="20577"/>
        <pc:sldMkLst>
          <pc:docMk/>
          <pc:sldMk cId="4020588229" sldId="275"/>
        </pc:sldMkLst>
        <pc:spChg chg="mod">
          <ac:chgData name="Φωτης Ραμμος" userId="6e29152d64c670dc" providerId="LiveId" clId="{FC200E67-20DB-4E79-9AE8-5F861E23245E}" dt="2023-02-26T18:04:16.117" v="6055" actId="2711"/>
          <ac:spMkLst>
            <pc:docMk/>
            <pc:sldMk cId="4020588229" sldId="275"/>
            <ac:spMk id="2" creationId="{BDACA5C7-445F-019E-47D2-AB9526FED956}"/>
          </ac:spMkLst>
        </pc:spChg>
        <pc:spChg chg="mod">
          <ac:chgData name="Φωτης Ραμμος" userId="6e29152d64c670dc" providerId="LiveId" clId="{FC200E67-20DB-4E79-9AE8-5F861E23245E}" dt="2023-02-28T06:58:31.666" v="11237" actId="20577"/>
          <ac:spMkLst>
            <pc:docMk/>
            <pc:sldMk cId="4020588229" sldId="275"/>
            <ac:spMk id="3" creationId="{68B0FAD8-973D-82A7-693B-C7E7AD46FEE7}"/>
          </ac:spMkLst>
        </pc:spChg>
      </pc:sldChg>
      <pc:sldChg chg="modSp new mod setBg">
        <pc:chgData name="Φωτης Ραμμος" userId="6e29152d64c670dc" providerId="LiveId" clId="{FC200E67-20DB-4E79-9AE8-5F861E23245E}" dt="2023-02-27T20:56:51.063" v="10901" actId="20577"/>
        <pc:sldMkLst>
          <pc:docMk/>
          <pc:sldMk cId="958938907" sldId="276"/>
        </pc:sldMkLst>
        <pc:spChg chg="mod">
          <ac:chgData name="Φωτης Ραμμος" userId="6e29152d64c670dc" providerId="LiveId" clId="{FC200E67-20DB-4E79-9AE8-5F861E23245E}" dt="2023-02-27T20:37:56.219" v="10178" actId="20577"/>
          <ac:spMkLst>
            <pc:docMk/>
            <pc:sldMk cId="958938907" sldId="276"/>
            <ac:spMk id="2" creationId="{A8B00CE7-8FEF-2351-79AF-5896A930A0A0}"/>
          </ac:spMkLst>
        </pc:spChg>
        <pc:spChg chg="mod">
          <ac:chgData name="Φωτης Ραμμος" userId="6e29152d64c670dc" providerId="LiveId" clId="{FC200E67-20DB-4E79-9AE8-5F861E23245E}" dt="2023-02-27T20:56:51.063" v="10901" actId="20577"/>
          <ac:spMkLst>
            <pc:docMk/>
            <pc:sldMk cId="958938907" sldId="276"/>
            <ac:spMk id="3" creationId="{4BEB9B87-30F4-FD10-6C55-58FBA1C49B11}"/>
          </ac:spMkLst>
        </pc:spChg>
      </pc:sldChg>
      <pc:sldChg chg="modSp new mod setBg">
        <pc:chgData name="Φωτης Ραμμος" userId="6e29152d64c670dc" providerId="LiveId" clId="{FC200E67-20DB-4E79-9AE8-5F861E23245E}" dt="2023-02-28T07:44:55.043" v="11377" actId="27636"/>
        <pc:sldMkLst>
          <pc:docMk/>
          <pc:sldMk cId="136330129" sldId="277"/>
        </pc:sldMkLst>
        <pc:spChg chg="mod">
          <ac:chgData name="Φωτης Ραμμος" userId="6e29152d64c670dc" providerId="LiveId" clId="{FC200E67-20DB-4E79-9AE8-5F861E23245E}" dt="2023-02-27T10:27:10.365" v="6946" actId="114"/>
          <ac:spMkLst>
            <pc:docMk/>
            <pc:sldMk cId="136330129" sldId="277"/>
            <ac:spMk id="2" creationId="{0D173EE4-E905-9587-AE21-810309153807}"/>
          </ac:spMkLst>
        </pc:spChg>
        <pc:spChg chg="mod">
          <ac:chgData name="Φωτης Ραμμος" userId="6e29152d64c670dc" providerId="LiveId" clId="{FC200E67-20DB-4E79-9AE8-5F861E23245E}" dt="2023-02-28T07:44:55.043" v="11377" actId="27636"/>
          <ac:spMkLst>
            <pc:docMk/>
            <pc:sldMk cId="136330129" sldId="277"/>
            <ac:spMk id="3" creationId="{C19C4885-4F4E-907E-EC79-DAEA5C9595B4}"/>
          </ac:spMkLst>
        </pc:spChg>
      </pc:sldChg>
      <pc:sldChg chg="modSp new mod setBg">
        <pc:chgData name="Φωτης Ραμμος" userId="6e29152d64c670dc" providerId="LiveId" clId="{FC200E67-20DB-4E79-9AE8-5F861E23245E}" dt="2023-02-27T21:11:57.784" v="10970" actId="6549"/>
        <pc:sldMkLst>
          <pc:docMk/>
          <pc:sldMk cId="1144084957" sldId="278"/>
        </pc:sldMkLst>
        <pc:spChg chg="mod">
          <ac:chgData name="Φωτης Ραμμος" userId="6e29152d64c670dc" providerId="LiveId" clId="{FC200E67-20DB-4E79-9AE8-5F861E23245E}" dt="2023-02-27T10:28:18.932" v="6947" actId="2711"/>
          <ac:spMkLst>
            <pc:docMk/>
            <pc:sldMk cId="1144084957" sldId="278"/>
            <ac:spMk id="2" creationId="{87446C82-09D0-4765-934E-1F776348292E}"/>
          </ac:spMkLst>
        </pc:spChg>
        <pc:spChg chg="mod">
          <ac:chgData name="Φωτης Ραμμος" userId="6e29152d64c670dc" providerId="LiveId" clId="{FC200E67-20DB-4E79-9AE8-5F861E23245E}" dt="2023-02-27T21:11:57.784" v="10970" actId="6549"/>
          <ac:spMkLst>
            <pc:docMk/>
            <pc:sldMk cId="1144084957" sldId="278"/>
            <ac:spMk id="3" creationId="{05D9E928-C31F-E5D4-AF1E-CBED08F9B875}"/>
          </ac:spMkLst>
        </pc:spChg>
      </pc:sldChg>
      <pc:sldChg chg="modSp new del mod">
        <pc:chgData name="Φωτης Ραμμος" userId="6e29152d64c670dc" providerId="LiveId" clId="{FC200E67-20DB-4E79-9AE8-5F861E23245E}" dt="2023-02-27T16:13:07.244" v="7451" actId="47"/>
        <pc:sldMkLst>
          <pc:docMk/>
          <pc:sldMk cId="299408446" sldId="279"/>
        </pc:sldMkLst>
        <pc:spChg chg="mod">
          <ac:chgData name="Φωτης Ραμμος" userId="6e29152d64c670dc" providerId="LiveId" clId="{FC200E67-20DB-4E79-9AE8-5F861E23245E}" dt="2023-02-27T16:06:48.253" v="7339" actId="20577"/>
          <ac:spMkLst>
            <pc:docMk/>
            <pc:sldMk cId="299408446" sldId="279"/>
            <ac:spMk id="2" creationId="{D45DF16F-83DB-18AD-B3E1-79B1AE367B8C}"/>
          </ac:spMkLst>
        </pc:spChg>
        <pc:spChg chg="mod">
          <ac:chgData name="Φωτης Ραμμος" userId="6e29152d64c670dc" providerId="LiveId" clId="{FC200E67-20DB-4E79-9AE8-5F861E23245E}" dt="2023-02-27T16:11:46.237" v="7450" actId="20577"/>
          <ac:spMkLst>
            <pc:docMk/>
            <pc:sldMk cId="299408446" sldId="279"/>
            <ac:spMk id="3" creationId="{B83EFC72-8D9E-08A9-34CA-E4EA1E0A5339}"/>
          </ac:spMkLst>
        </pc:spChg>
      </pc:sldChg>
      <pc:sldChg chg="modSp new del mod">
        <pc:chgData name="Φωτης Ραμμος" userId="6e29152d64c670dc" providerId="LiveId" clId="{FC200E67-20DB-4E79-9AE8-5F861E23245E}" dt="2023-02-27T16:03:47.512" v="7314" actId="47"/>
        <pc:sldMkLst>
          <pc:docMk/>
          <pc:sldMk cId="1720784365" sldId="279"/>
        </pc:sldMkLst>
        <pc:spChg chg="mod">
          <ac:chgData name="Φωτης Ραμμος" userId="6e29152d64c670dc" providerId="LiveId" clId="{FC200E67-20DB-4E79-9AE8-5F861E23245E}" dt="2023-02-27T10:47:53.321" v="7182" actId="20577"/>
          <ac:spMkLst>
            <pc:docMk/>
            <pc:sldMk cId="1720784365" sldId="279"/>
            <ac:spMk id="2" creationId="{3CF9110E-3339-78B7-D0C4-B8E59767EB44}"/>
          </ac:spMkLst>
        </pc:spChg>
      </pc:sldChg>
      <pc:sldChg chg="modSp new mod setBg">
        <pc:chgData name="Φωτης Ραμμος" userId="6e29152d64c670dc" providerId="LiveId" clId="{FC200E67-20DB-4E79-9AE8-5F861E23245E}" dt="2023-02-27T20:54:12.187" v="10799" actId="27636"/>
        <pc:sldMkLst>
          <pc:docMk/>
          <pc:sldMk cId="2761830340" sldId="279"/>
        </pc:sldMkLst>
        <pc:spChg chg="mod">
          <ac:chgData name="Φωτης Ραμμος" userId="6e29152d64c670dc" providerId="LiveId" clId="{FC200E67-20DB-4E79-9AE8-5F861E23245E}" dt="2023-02-27T20:53:12.510" v="10719" actId="2711"/>
          <ac:spMkLst>
            <pc:docMk/>
            <pc:sldMk cId="2761830340" sldId="279"/>
            <ac:spMk id="2" creationId="{72F01065-C97A-1B3C-C910-339539DE2C51}"/>
          </ac:spMkLst>
        </pc:spChg>
        <pc:spChg chg="mod">
          <ac:chgData name="Φωτης Ραμμος" userId="6e29152d64c670dc" providerId="LiveId" clId="{FC200E67-20DB-4E79-9AE8-5F861E23245E}" dt="2023-02-27T20:54:12.187" v="10799" actId="27636"/>
          <ac:spMkLst>
            <pc:docMk/>
            <pc:sldMk cId="2761830340" sldId="279"/>
            <ac:spMk id="3" creationId="{0E5908C5-932E-6F3B-949C-07B7CE9B8225}"/>
          </ac:spMkLst>
        </pc:spChg>
      </pc:sldChg>
      <pc:sldChg chg="new del">
        <pc:chgData name="Φωτης Ραμμος" userId="6e29152d64c670dc" providerId="LiveId" clId="{FC200E67-20DB-4E79-9AE8-5F861E23245E}" dt="2023-02-27T16:06:29.345" v="7317" actId="680"/>
        <pc:sldMkLst>
          <pc:docMk/>
          <pc:sldMk cId="3002384091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C1ABCECA-1F1E-4CA3-9DFC-9DB157F53E32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EF9EE5-3E6C-4456-AD61-B1CC262151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7002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EF9EE5-3E6C-4456-AD61-B1CC26215121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029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DF25D2-3EC1-465F-9441-83D971AF51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88E7CC9-A1E7-E132-5974-122C4DB44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BD8539-8761-D021-2AA0-3BFEEBCCB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6057A2E-42B6-39EA-03A8-D6D5D84DE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A8B55A-BB35-C6A2-9316-54F9903A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175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36E082-9F36-DB20-8D8A-3528E0D8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35988FF-F1FD-D56C-81C2-492F0FC52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E51BBD-3FA6-D87C-56CE-E130E0D8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B2AD7A0-70BF-152B-2FCC-6A94A3FE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1D9EFF-531C-9FC1-9B11-FBFEBF8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643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9B2711F-37E2-A841-7FC1-63622E4FE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ABA09A3-8B60-8935-6127-1E85F55F7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03D1A2-E78A-C38A-60FA-5AB44ABD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EE302C-FB6F-07F1-AED5-D3D041A3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C8F585-FDB1-1655-694B-908538AD9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972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7E70B1-59F0-3E7E-A266-58780108F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E4FE1F-8739-12DC-2D28-AC2A796D2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E5B360-B7C2-634D-28AB-AF8F7A25D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CC02F6C-3F5A-C82D-A1E4-91CB41B8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391467-C330-41B0-A61B-5E100EED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576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1391A9-9FF5-56A2-AAAC-6656B4ADB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5797FF5-ED8D-9666-07EE-3257A8CB0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B52DD7B-787E-5C09-6EE7-754046EC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91A6CC-383A-6845-3FEA-4B16996F3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D85246-D98B-8AF4-9A1B-3B546B06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80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3DE3E5-20B5-B05E-E639-6F89AA8DF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F7559F-4B48-771C-00BC-D0CF7C1A8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F875CC4-079C-439F-A937-9734DAA99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BE87C1D-5F20-2F9A-3458-BF6B27A8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CF213C-BB5A-7D1E-FE8B-39FFECE85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7F8AFAE-0A62-0E01-7157-3C4FD78F6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183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FF4F57-CE1C-702B-8398-D690B125C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B539321-EBE0-BCB2-3696-82A5324F6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BD11359-6AFF-15BF-E4BC-9B1DF6398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86F7696-7E13-7D4F-B9FE-7C2501878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F828B54-491A-221C-E6EA-1A4F28E15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851CC30-4585-4BB7-CC08-DB558C77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B54502A-A947-7FD4-5EC0-ABEC6510D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2950DAC-1B0C-B3AA-DAD3-AB33617A4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029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02EA16-3245-90E6-C3EE-E5294D6C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9B8E7A1-D96E-5ED9-0DC2-93DCC2DA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214143A-8CA7-D28F-2D54-866B499A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7A520A2-F0E8-85FC-FB35-4128F0A4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63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979AD20-AF0B-0A84-606A-276E62A40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9A4DBCA-A1EC-B4CE-138F-606BD682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5305BE5-3BB3-230F-2D8D-F63A66C1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655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791A9D-4A55-7A46-81EA-25913FB1B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9EEC02-4C84-7117-941F-D4CCE6D4D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75BCC7-F2BA-5252-E650-1CF46E73A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A28158-3717-B0A1-50D2-483DD79E8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837AFB8-D82A-C952-3968-7A9635439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BA8AEB-0B6C-CC74-FC40-7C2FE5ECC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3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7C51EF-759C-E734-EA60-4F93218D7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9A98202-4B95-F6B2-67D6-7F02A8EC2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45AEA3C-627A-4B48-6403-56E73599F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7376766-3E5D-FC44-780E-966488862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7EAB6AC-63B6-4019-DCE5-F9C6EB458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B8A32EC-213F-3B8F-534E-0D8F61EE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577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8C8EA38-A4A8-F765-1239-D228FBCA8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9512BB-314A-43C6-5822-A6D8A1F8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3A25B57-B18E-4ACD-8EC4-A9B00B8EC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61A36-0B2F-42CA-A3D9-D886B959109B}" type="datetimeFigureOut">
              <a:rPr lang="el-GR" smtClean="0"/>
              <a:t>24/2/2024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BF93DE2-D264-1645-F76B-AAA1BC3EC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A45A47A-8E66-507B-81F9-6521EC9B2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FA76-4441-43F0-AFFD-DBFC3699904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659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B31DA-BD9E-CEA2-0AF2-9452F2A65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735637"/>
          </a:xfrm>
        </p:spPr>
        <p:txBody>
          <a:bodyPr>
            <a:normAutofit/>
          </a:bodyPr>
          <a:lstStyle/>
          <a:p>
            <a:pPr marL="230400" indent="-230400"/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Μύθοι και παράδοση του αποδιοπομπαίου τράγου</a:t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21/2/2024</a:t>
            </a:r>
            <a:b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9AD148-F59B-4344-8676-39D99BC0F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6872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88A023-E3A6-D5BB-1707-D4FEA462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49D868-1006-AEF9-4C7E-DB08806B4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Τελετουργικά κάθαρσης Εγγύς Ανατολής με επίκεντρο το βασιλιά</a:t>
            </a:r>
          </a:p>
        </p:txBody>
      </p:sp>
    </p:spTree>
    <p:extLst>
      <p:ext uri="{BB962C8B-B14F-4D97-AF65-F5344CB8AC3E}">
        <p14:creationId xmlns:p14="http://schemas.microsoft.com/office/powerpoint/2010/main" val="469289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5C7604-69D9-9D72-9DB2-71BDF029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Κείμενα της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Ebla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0842D6-5E9A-EFA6-4F93-D1BE456EE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Προέρχονται από τα βασιλικά αρχεία της πόλης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Ebla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βόρεια Συρία (2400-2300 π.Χ.)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Τελετουργικό σε δυο πινακίδες για το γάμο και την ενθρόνιση του βασιλικού ζεύγους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Στολισμός και απελευθέρωση αίγας στην έρημο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Alini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(συνήθως με συνοδεία ανθρώπου-υποκατάστατου)</a:t>
            </a:r>
          </a:p>
        </p:txBody>
      </p:sp>
    </p:spTree>
    <p:extLst>
      <p:ext uri="{BB962C8B-B14F-4D97-AF65-F5344CB8AC3E}">
        <p14:creationId xmlns:p14="http://schemas.microsoft.com/office/powerpoint/2010/main" val="41606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5B50FB-C882-E80A-4623-11A2174E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Bīt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«το σπίτι του λουτρού»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71985A-9883-1879-288D-3A18ACB98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Βρέθηκε καταγεγραμμένο σε πήλινες πινακίδες στη Βαβυλωνία και την Ασσυρία. Κείμενα αυτού του τύπου αντιγράφονταν μέχρι τον 8</a:t>
            </a:r>
            <a:r>
              <a:rPr lang="el-GR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7</a:t>
            </a:r>
            <a:r>
              <a:rPr lang="el-GR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πΧ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Τελετουργικό κάθαρσης με νερό και με τη συνοδεία προσευχών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Ελάμβανε χώρα σε περιπτώσεις κακών οιωνών-μηνυμάτων θεϊκής οργής ή θανάτου του βασιλιά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Τελετή εξαγνισμού του βασιλιά με επισφράγιση την απελευθέρωση 14 φυλακισμένων στα σύνορα εχθρικής χώρας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2474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ACA5C7-445F-019E-47D2-AB9526FED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«Εορτή των Σακών»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B0FAD8-973D-82A7-693B-C7E7AD46F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6698"/>
            <a:ext cx="10515600" cy="4630266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Παραδίδεται από το Δίωνα το Χρυσόστομο (Προύσα, 1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 μ.Χ.)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Εορταζόταν από τους Πέρσες και τους Σάκες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Προϋπήρχε σε γειτονικούς λαούς τουλάχιστον από την 3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χιλιετία π.Χ.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Ετήσια ιεροτελεστία παρόμοια με το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bīt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rimki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Βασιλικά δικαιώματα σε καταδικασμένο σε θάνατο για ορισμένο διάστημα (με το πέρας του οποίου ο βασιλιάς επέστρεφε στα καθήκοντά του)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Συμβολίζει τη διατάραξη και την τελική αποκατάσταση της τάξης και της αρμονίας</a:t>
            </a:r>
          </a:p>
        </p:txBody>
      </p:sp>
    </p:spTree>
    <p:extLst>
      <p:ext uri="{BB962C8B-B14F-4D97-AF65-F5344CB8AC3E}">
        <p14:creationId xmlns:p14="http://schemas.microsoft.com/office/powerpoint/2010/main" val="4020588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B00CE7-8FEF-2351-79AF-5896A930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Χεττιτικά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τελετουργικά κείμενα (13</a:t>
            </a:r>
            <a:r>
              <a:rPr lang="el-GR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 π.Χ.)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EB9B87-30F4-FD10-6C55-58FBA1C49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Συνδέονται με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χουρριτικές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κυρίως πεποιθήσεις από την εποχή του Παλαιού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Χεττιτικού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Βασιλείου (15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 π.χ.)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Φανερώνουν το σημαντικό ρόλο του ηγεμόνα στα κράτη της Εγγύς Ανατολής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Εκφράζεται η πίστη πως η βασιλεία ήταν θεόσταλτο δώρο (πίστη όλων των λαών της αρχαίας ανατολικής Μεσογείου)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Βασιλιάς που προκαλούσε τη θεϊκή οργή ήταν υποχρεωμένος να απέχει προσωρινά από τα καθήκοντά του μέχρι το τελετουργικό αποκατάστασης των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σχέσεών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με το θεό</a:t>
            </a:r>
          </a:p>
        </p:txBody>
      </p:sp>
    </p:spTree>
    <p:extLst>
      <p:ext uri="{BB962C8B-B14F-4D97-AF65-F5344CB8AC3E}">
        <p14:creationId xmlns:p14="http://schemas.microsoft.com/office/powerpoint/2010/main" val="958938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173EE4-E905-9587-AE21-81030915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Προσευχές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Μ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ursili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9C4885-4F4E-907E-EC79-DAEA5C959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χεττιτικού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τελετουργικού κειμένου (τελευταίο τέταρτο 14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 π.Χ.)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Περιγραφή από το βασιλιά στους θεούς του εικοσαετούς λοιμού που έπληξε τη χώρα και παράκλησή του προς αυτούς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Αιτίες λοιμού: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Δολοφονία του θείου του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Mursili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Tudhaliya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νεώτερου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Καταπάτηση ιερής συνθήκης συμμαχίας με τους Αιγυπτίους από τον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Σουππιλουλιούμα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πατέρα του βασιλιά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30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8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F01065-C97A-1B3C-C910-339539DE2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Κείμενα θεραπευτών-μάγων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5908C5-932E-6F3B-949C-07B7CE9B8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Αναφέρονται ονόματα όπως: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Zarpiya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Uhhamuwa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Ashella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Mastiggas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κείμενα αυτά αποδεικνύουν την ανάγκη δραστικής αντιμετώπισης λιμού και σιτοδείας σε διάφορες περιοχές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νότια, δυτική, νοτιοανατολική Ασία και ευρύτερα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30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446C82-09D0-4765-934E-1F7763482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 εποχή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D9E928-C31F-E5D4-AF1E-CBED08F9B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718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Κεντρική ιδέα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μεταφορά μιάσματος σε υποκατάστατο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Περιοχές που συναντάται το έθιμο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Ανατολική Αφρική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φυλές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Chagga, </a:t>
            </a:r>
            <a:r>
              <a:rPr lang="el-GR" sz="2400">
                <a:latin typeface="Times New Roman" panose="02020603050405020304" pitchFamily="18" charset="0"/>
                <a:cs typeface="Times New Roman" panose="02020603050405020304" pitchFamily="18" charset="0"/>
              </a:rPr>
              <a:t>Κιλιμάντζαρο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Θιβέτ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408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AAB95E-63B7-58B3-4489-CD4F8306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F92630-B26B-FBDB-5502-B8821899B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389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</a:pP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Λόγος, λέξη, ομιλία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σύντομη διήγηση από στόμα σε στόμα περί θεών και ηρώων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</a:t>
            </a:r>
            <a:r>
              <a:rPr lang="en-US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δόγμα της θρησκείας. Γεννάται μέσα από τη λατρεία της θεότητας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Πρώιμα ελληνικά χρόνια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«πολιτισμός των μύθων»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Κλασικισμός (1660-1715)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απόδειξη της καλλιτεχνικής στροφής προς την ελληνική μυθολογία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→ έπος → λόγος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Κλασική εποχή (κυρίως 4</a:t>
            </a:r>
            <a:r>
              <a:rPr lang="el-GR" sz="7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7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αιώνας) π.Χ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παρακμή μυθοπλαστικής διάθεσης - εμφάνιση ιστοριογραφίας (περ. 500 π.Χ. με τις </a:t>
            </a:r>
            <a:r>
              <a:rPr lang="el-GR" sz="7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Γενεαλογίες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Εκαταίου και </a:t>
            </a:r>
            <a:r>
              <a:rPr lang="el-GR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Ακουσιλάου</a:t>
            </a: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l-GR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άποψη του χώρου και του χρόνου οι μύθοι τοποθετούνται σε συγκεκριμένο πλαίσιο με αναφορές είτε στο απώτερο είτε στο πρόσφατο παρελθόν </a:t>
            </a:r>
          </a:p>
        </p:txBody>
      </p:sp>
    </p:spTree>
    <p:extLst>
      <p:ext uri="{BB962C8B-B14F-4D97-AF65-F5344CB8AC3E}">
        <p14:creationId xmlns:p14="http://schemas.microsoft.com/office/powerpoint/2010/main" val="2876957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C3105E-69F9-8343-8B61-A306A7704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02" y="457200"/>
            <a:ext cx="4032723" cy="1600200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Μύθος Φρίξου - Έλλης</a:t>
            </a:r>
          </a:p>
        </p:txBody>
      </p:sp>
      <p:pic>
        <p:nvPicPr>
          <p:cNvPr id="6" name="Θέση εικόνας 5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id="{D9305B17-7764-B313-1D2F-5EF565C0DD1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72" r="17072"/>
          <a:stretch>
            <a:fillRect/>
          </a:stretch>
        </p:blipFill>
        <p:spPr/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4735663-A555-CE58-ECD0-22F5B13B9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pPr algn="just">
              <a:lnSpc>
                <a:spcPct val="100000"/>
              </a:lnSpc>
            </a:pP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Απολλόδωρος,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Βιβλιοθήκη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2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 μ.Χ.). Ψευδεπίγραφο όνομα.</a:t>
            </a:r>
          </a:p>
          <a:p>
            <a:endParaRPr lang="el-GR" baseline="30000" dirty="0"/>
          </a:p>
        </p:txBody>
      </p:sp>
    </p:spTree>
    <p:extLst>
      <p:ext uri="{BB962C8B-B14F-4D97-AF65-F5344CB8AC3E}">
        <p14:creationId xmlns:p14="http://schemas.microsoft.com/office/powerpoint/2010/main" val="385375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363858-F66E-F51C-A930-4F59CF36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Αποδιοπομπαίος τράγος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A88410-0B9A-F86C-9169-BDD66B8C0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Κεντρική ιδέα του έργου του Απολλόδωρου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Υπόβαθρο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τελετουργική αποπομπή ζώου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Παράδοση των λαών της αρχαίας ανατολικής Μεσογείου και της Εγγύς Ανατολής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Φρίξος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εξιλαστήριο θύμα -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φαρμακός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Θυσία ενός για χάρη των πολλών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Φρίξος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παράγωγο του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φρίττω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κωμικό όνομα θεού ή δαίμονα του φόβου και του τρόμου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Liddel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-Scott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γεγονός ότι ο Φρίξος υπήρξε γιος ενός θνητού και μιας θεάς είναι ταυτισμένο με την κακή μοίρα (πεποίθηση της ελληνικής μυθολογικής παράδοσης)</a:t>
            </a:r>
          </a:p>
        </p:txBody>
      </p:sp>
    </p:spTree>
    <p:extLst>
      <p:ext uri="{BB962C8B-B14F-4D97-AF65-F5344CB8AC3E}">
        <p14:creationId xmlns:p14="http://schemas.microsoft.com/office/powerpoint/2010/main" val="376289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579E76-4CEA-EBEB-49BF-9EFEE1C9C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Γυναικεία συνωμοσία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51D7AC-E234-EA48-6170-42CB61FBA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συνεννόηση Ινούς-γυναικών παραπέμπει σε γυναικείες εορτές: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Θεσμοφόρια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Τριήμερη εορτή προς τιμήν της Δήμητρας και της Περσεφόνης με έντονο μυστηριακό χαρακτήρα. Ο πυρήνας της αποτελούνταν κυρίως από παντρεμένες γυναίκες (τονιζόταν ο ρόλος τους στη γονιμότητα της κοινότητας και συμβολικά στη γονιμότητα της γης)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συμμετοχή ανδρών απαγορευόταν αυστηρά.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Αρκτεία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Εορτή προς τιμήν της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Βραυρωνίας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Αρτέμιδος. Λάμβανε χώρα κάθε τέσσερα χρόνια. Συμμετείχαν κοπέλες πριν από την εφηβεία τους</a:t>
            </a:r>
          </a:p>
        </p:txBody>
      </p:sp>
    </p:spTree>
    <p:extLst>
      <p:ext uri="{BB962C8B-B14F-4D97-AF65-F5344CB8AC3E}">
        <p14:creationId xmlns:p14="http://schemas.microsoft.com/office/powerpoint/2010/main" val="225817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3AC5B4-DD35-6BA9-868F-0CF5750D8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Λιμός/λοιμός ως τιμωρία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3B0BB2-41A4-812A-165C-A462C42B1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Πολύ συνηθισμένο θέμα στην αρχαία ελληνική παράδοση και την Εγγύς Ανατολή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Εκτός από τον Απολλόδωρο συναντάται στον Όμηρο και τον Ησίοδο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Θεϊκή τιμωρία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Εξορκισμός μέσω τελετών και προσφορών συνδεδεμένων με την παράδοση του αποδιοπομπαίου τράγου ή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φαρμακού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52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DBDF3C-B455-B54E-F2EC-6BAB0672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Ιωάννης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Τζέτζης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(12</a:t>
            </a:r>
            <a:r>
              <a:rPr lang="el-GR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αιώνας)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D26D14-CF2E-98A1-F537-178FCE9DF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Συγγραφέας του έργου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Χιλιάδες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στο έργο του κάνει λόγο για την τελετουργία του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φαρμακού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Βασίζεται στα ποιήματα του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Εφέσιου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ποιητή της αρχαϊκής εποχής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Ιππώνακτα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(περ. 540 π.Χ.). Μάλλον είχε άμεση επαφή με τα ποιήματά του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Μας δίνει πιθανότατα τη δική του ανασύνθεση του τελετουργικού</a:t>
            </a:r>
          </a:p>
        </p:txBody>
      </p:sp>
    </p:spTree>
    <p:extLst>
      <p:ext uri="{BB962C8B-B14F-4D97-AF65-F5344CB8AC3E}">
        <p14:creationId xmlns:p14="http://schemas.microsoft.com/office/powerpoint/2010/main" val="39144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13DD97-2338-8028-6ABF-9C677B6D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Αθήνα και λοιμοί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8F7686F-D7D3-E1EA-F69D-125C107C3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Σίτιση ανθρώπων με έξοδα του δημοσίου ταμείου για ένα χρόνο με σκοπό τη θυσία σε περίπτωση λοιμού/λιμού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Liddell-Scott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Λοιμός κατά τη διάρκεια του Πελοποννησιακού Πολέμου, αρχές θέρους 430 π.Χ. (Θουκυδίδης)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Κυλώνειο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άγος, 640 π.Χ. (Θουκυδίδης, Ηρόδοτος, Πλούταρχος). Καθαρτήριες τελετές Επιμενίδη</a:t>
            </a:r>
          </a:p>
        </p:txBody>
      </p:sp>
    </p:spTree>
    <p:extLst>
      <p:ext uri="{BB962C8B-B14F-4D97-AF65-F5344CB8AC3E}">
        <p14:creationId xmlns:p14="http://schemas.microsoft.com/office/powerpoint/2010/main" val="3374171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E8552C-78B1-DF4E-3AB7-06C66F557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811982" cy="1600200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βασιλιάς ως μίασμα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EDE4F6B-7416-7D96-C23B-6A347A8BC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Μετάλλαξη βασιλιά σε αποδιοπομπαίο τράγο. Παράδειγμα από την ελληνική παράδοση: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Οιδίποδας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(Σοφοκλής)</a:t>
            </a:r>
          </a:p>
        </p:txBody>
      </p:sp>
      <p:pic>
        <p:nvPicPr>
          <p:cNvPr id="10" name="Θέση εικόνας 9" descr="Εικόνα που περιέχει κείμενο, κύλιξ, φλιτζάνι, επιτραπέζια σκεύη&#10;&#10;Περιγραφή που δημιουργήθηκε αυτόματα">
            <a:extLst>
              <a:ext uri="{FF2B5EF4-FFF2-40B4-BE49-F238E27FC236}">
                <a16:creationId xmlns:a16="http://schemas.microsoft.com/office/drawing/2014/main" id="{47AC28A9-C297-6CD2-4FD8-7A4737AB2DE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88" b="10388"/>
          <a:stretch>
            <a:fillRect/>
          </a:stretch>
        </p:blipFill>
        <p:spPr>
          <a:xfrm>
            <a:off x="5651770" y="992187"/>
            <a:ext cx="6172200" cy="4873625"/>
          </a:xfrm>
        </p:spPr>
      </p:pic>
    </p:spTree>
    <p:extLst>
      <p:ext uri="{BB962C8B-B14F-4D97-AF65-F5344CB8AC3E}">
        <p14:creationId xmlns:p14="http://schemas.microsoft.com/office/powerpoint/2010/main" val="400597008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897</Words>
  <Application>Microsoft Office PowerPoint</Application>
  <PresentationFormat>Ευρεία οθόνη</PresentationFormat>
  <Paragraphs>91</Paragraphs>
  <Slides>17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Θέμα του Office</vt:lpstr>
      <vt:lpstr>Μύθοι και παράδοση του αποδιοπομπαίου τράγου     21/2/2024 </vt:lpstr>
      <vt:lpstr>Μύθος</vt:lpstr>
      <vt:lpstr>Μύθος Φρίξου - Έλλης</vt:lpstr>
      <vt:lpstr>Αποδιοπομπαίος τράγος</vt:lpstr>
      <vt:lpstr>Γυναικεία συνωμοσία</vt:lpstr>
      <vt:lpstr>Λιμός/λοιμός ως τιμωρία</vt:lpstr>
      <vt:lpstr>Ιωάννης Τζέτζης (12ος αιώνας)</vt:lpstr>
      <vt:lpstr>Αθήνα και λοιμοί</vt:lpstr>
      <vt:lpstr>Ο βασιλιάς ως μίασμα</vt:lpstr>
      <vt:lpstr> </vt:lpstr>
      <vt:lpstr>Κείμενα της Ebla</vt:lpstr>
      <vt:lpstr>Bīt rimki («το σπίτι του λουτρού»)</vt:lpstr>
      <vt:lpstr>«Εορτή των Σακών»</vt:lpstr>
      <vt:lpstr>Χεττιτικά τελετουργικά κείμενα (13ος αιώνας π.Χ.)</vt:lpstr>
      <vt:lpstr>Προσευχές του Μursili II</vt:lpstr>
      <vt:lpstr>Κείμενα θεραπευτών-μάγων</vt:lpstr>
      <vt:lpstr>Σύγχρονη εποχή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Μύθοι και παράδοση του αποδιοπομπαίου τράγου</dc:title>
  <dc:creator>Φωτης Ραμμος</dc:creator>
  <cp:lastModifiedBy>Φωτης Ραμμος</cp:lastModifiedBy>
  <cp:revision>1</cp:revision>
  <cp:lastPrinted>2023-02-27T15:25:01Z</cp:lastPrinted>
  <dcterms:created xsi:type="dcterms:W3CDTF">2023-02-25T17:14:35Z</dcterms:created>
  <dcterms:modified xsi:type="dcterms:W3CDTF">2024-02-24T10:52:50Z</dcterms:modified>
</cp:coreProperties>
</file>