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301" r:id="rId25"/>
    <p:sldId id="300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DIVIM" initials="u" lastIdx="2" clrIdx="0">
    <p:extLst>
      <p:ext uri="{19B8F6BF-5375-455C-9EA6-DF929625EA0E}">
        <p15:presenceInfo xmlns:p15="http://schemas.microsoft.com/office/powerpoint/2012/main" userId="KEDIV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akaris Venetis" userId="123cc868b6771a79" providerId="LiveId" clId="{820A2FB9-5B3A-4145-A02C-B6BAE1693581}"/>
    <pc:docChg chg="undo custSel addSld delSld modSld">
      <pc:chgData name="Kanakaris Venetis" userId="123cc868b6771a79" providerId="LiveId" clId="{820A2FB9-5B3A-4145-A02C-B6BAE1693581}" dt="2023-10-16T05:45:51.299" v="2918" actId="12"/>
      <pc:docMkLst>
        <pc:docMk/>
      </pc:docMkLst>
      <pc:sldChg chg="modSp mod">
        <pc:chgData name="Kanakaris Venetis" userId="123cc868b6771a79" providerId="LiveId" clId="{820A2FB9-5B3A-4145-A02C-B6BAE1693581}" dt="2023-10-16T05:42:50.163" v="2883" actId="12"/>
        <pc:sldMkLst>
          <pc:docMk/>
          <pc:sldMk cId="0" sldId="257"/>
        </pc:sldMkLst>
        <pc:spChg chg="mod">
          <ac:chgData name="Kanakaris Venetis" userId="123cc868b6771a79" providerId="LiveId" clId="{820A2FB9-5B3A-4145-A02C-B6BAE1693581}" dt="2023-10-16T05:42:50.163" v="2883" actId="12"/>
          <ac:spMkLst>
            <pc:docMk/>
            <pc:sldMk cId="0" sldId="257"/>
            <ac:spMk id="2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08T22:07:40.555" v="21" actId="1076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Kanakaris Venetis" userId="123cc868b6771a79" providerId="LiveId" clId="{820A2FB9-5B3A-4145-A02C-B6BAE1693581}" dt="2023-10-16T05:42:13.177" v="2881" actId="12"/>
        <pc:sldMkLst>
          <pc:docMk/>
          <pc:sldMk cId="0" sldId="258"/>
        </pc:sldMkLst>
        <pc:spChg chg="mod">
          <ac:chgData name="Kanakaris Venetis" userId="123cc868b6771a79" providerId="LiveId" clId="{820A2FB9-5B3A-4145-A02C-B6BAE1693581}" dt="2023-10-08T22:09:13.562" v="71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16T05:42:13.177" v="2881" actId="12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Kanakaris Venetis" userId="123cc868b6771a79" providerId="LiveId" clId="{820A2FB9-5B3A-4145-A02C-B6BAE1693581}" dt="2023-10-16T05:40:45.280" v="2880" actId="12"/>
        <pc:sldMkLst>
          <pc:docMk/>
          <pc:sldMk cId="0" sldId="259"/>
        </pc:sldMkLst>
        <pc:spChg chg="mod">
          <ac:chgData name="Kanakaris Venetis" userId="123cc868b6771a79" providerId="LiveId" clId="{820A2FB9-5B3A-4145-A02C-B6BAE1693581}" dt="2023-10-08T22:11:30.886" v="156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16T05:40:45.280" v="2880" actId="12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Kanakaris Venetis" userId="123cc868b6771a79" providerId="LiveId" clId="{820A2FB9-5B3A-4145-A02C-B6BAE1693581}" dt="2023-10-16T05:40:21.433" v="2879" actId="12"/>
        <pc:sldMkLst>
          <pc:docMk/>
          <pc:sldMk cId="0" sldId="260"/>
        </pc:sldMkLst>
        <pc:spChg chg="mod">
          <ac:chgData name="Kanakaris Venetis" userId="123cc868b6771a79" providerId="LiveId" clId="{820A2FB9-5B3A-4145-A02C-B6BAE1693581}" dt="2023-10-16T05:40:21.433" v="2879" actId="12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Kanakaris Venetis" userId="123cc868b6771a79" providerId="LiveId" clId="{820A2FB9-5B3A-4145-A02C-B6BAE1693581}" dt="2023-10-16T05:39:42.299" v="2872" actId="12"/>
        <pc:sldMkLst>
          <pc:docMk/>
          <pc:sldMk cId="0" sldId="261"/>
        </pc:sldMkLst>
        <pc:spChg chg="mod">
          <ac:chgData name="Kanakaris Venetis" userId="123cc868b6771a79" providerId="LiveId" clId="{820A2FB9-5B3A-4145-A02C-B6BAE1693581}" dt="2023-10-16T05:39:42.299" v="2872" actId="12"/>
          <ac:spMkLst>
            <pc:docMk/>
            <pc:sldMk cId="0" sldId="261"/>
            <ac:spMk id="2" creationId="{00000000-0000-0000-0000-000000000000}"/>
          </ac:spMkLst>
        </pc:spChg>
      </pc:sldChg>
      <pc:sldChg chg="addSp delSp modSp mod">
        <pc:chgData name="Kanakaris Venetis" userId="123cc868b6771a79" providerId="LiveId" clId="{820A2FB9-5B3A-4145-A02C-B6BAE1693581}" dt="2023-10-16T05:39:15.223" v="2868" actId="255"/>
        <pc:sldMkLst>
          <pc:docMk/>
          <pc:sldMk cId="0" sldId="262"/>
        </pc:sldMkLst>
        <pc:spChg chg="add mod">
          <ac:chgData name="Kanakaris Venetis" userId="123cc868b6771a79" providerId="LiveId" clId="{820A2FB9-5B3A-4145-A02C-B6BAE1693581}" dt="2023-10-16T05:39:15.223" v="2868" actId="255"/>
          <ac:spMkLst>
            <pc:docMk/>
            <pc:sldMk cId="0" sldId="262"/>
            <ac:spMk id="2" creationId="{0F8231BC-AD9F-4B31-B1C8-668A5A024CDA}"/>
          </ac:spMkLst>
        </pc:spChg>
        <pc:spChg chg="mod">
          <ac:chgData name="Kanakaris Venetis" userId="123cc868b6771a79" providerId="LiveId" clId="{820A2FB9-5B3A-4145-A02C-B6BAE1693581}" dt="2023-10-09T17:56:13.672" v="211" actId="1076"/>
          <ac:spMkLst>
            <pc:docMk/>
            <pc:sldMk cId="0" sldId="262"/>
            <ac:spMk id="5" creationId="{00000000-0000-0000-0000-000000000000}"/>
          </ac:spMkLst>
        </pc:spChg>
        <pc:spChg chg="del">
          <ac:chgData name="Kanakaris Venetis" userId="123cc868b6771a79" providerId="LiveId" clId="{820A2FB9-5B3A-4145-A02C-B6BAE1693581}" dt="2023-10-16T05:34:47.086" v="2853" actId="478"/>
          <ac:spMkLst>
            <pc:docMk/>
            <pc:sldMk cId="0" sldId="262"/>
            <ac:spMk id="6" creationId="{00000000-0000-0000-0000-000000000000}"/>
          </ac:spMkLst>
        </pc:spChg>
        <pc:spChg chg="del">
          <ac:chgData name="Kanakaris Venetis" userId="123cc868b6771a79" providerId="LiveId" clId="{820A2FB9-5B3A-4145-A02C-B6BAE1693581}" dt="2023-10-16T05:34:43.453" v="2852" actId="478"/>
          <ac:spMkLst>
            <pc:docMk/>
            <pc:sldMk cId="0" sldId="262"/>
            <ac:spMk id="7" creationId="{00000000-0000-0000-0000-000000000000}"/>
          </ac:spMkLst>
        </pc:spChg>
        <pc:spChg chg="del">
          <ac:chgData name="Kanakaris Venetis" userId="123cc868b6771a79" providerId="LiveId" clId="{820A2FB9-5B3A-4145-A02C-B6BAE1693581}" dt="2023-10-16T05:34:53.553" v="2854" actId="478"/>
          <ac:spMkLst>
            <pc:docMk/>
            <pc:sldMk cId="0" sldId="262"/>
            <ac:spMk id="9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16T05:38:59.812" v="2867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09T17:57:14.769" v="236" actId="20577"/>
          <ac:spMkLst>
            <pc:docMk/>
            <pc:sldMk cId="0" sldId="262"/>
            <ac:spMk id="12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09T17:55:53.756" v="209" actId="1076"/>
          <ac:spMkLst>
            <pc:docMk/>
            <pc:sldMk cId="0" sldId="262"/>
            <ac:spMk id="13" creationId="{00000000-0000-0000-0000-000000000000}"/>
          </ac:spMkLst>
        </pc:spChg>
        <pc:spChg chg="add mod">
          <ac:chgData name="Kanakaris Venetis" userId="123cc868b6771a79" providerId="LiveId" clId="{820A2FB9-5B3A-4145-A02C-B6BAE1693581}" dt="2023-10-09T17:58:18.816" v="239" actId="208"/>
          <ac:spMkLst>
            <pc:docMk/>
            <pc:sldMk cId="0" sldId="262"/>
            <ac:spMk id="14" creationId="{4228DD6A-41F6-4A05-80AB-39EE8AA99376}"/>
          </ac:spMkLst>
        </pc:spChg>
        <pc:spChg chg="add mod">
          <ac:chgData name="Kanakaris Venetis" userId="123cc868b6771a79" providerId="LiveId" clId="{820A2FB9-5B3A-4145-A02C-B6BAE1693581}" dt="2023-10-16T05:38:54.664" v="2866" actId="255"/>
          <ac:spMkLst>
            <pc:docMk/>
            <pc:sldMk cId="0" sldId="262"/>
            <ac:spMk id="15" creationId="{6E0AC926-F92B-4F13-8FB0-DB13DEF3E23F}"/>
          </ac:spMkLst>
        </pc:spChg>
        <pc:grpChg chg="del">
          <ac:chgData name="Kanakaris Venetis" userId="123cc868b6771a79" providerId="LiveId" clId="{820A2FB9-5B3A-4145-A02C-B6BAE1693581}" dt="2023-10-08T22:13:30.951" v="168" actId="478"/>
          <ac:grpSpMkLst>
            <pc:docMk/>
            <pc:sldMk cId="0" sldId="262"/>
            <ac:grpSpMk id="2" creationId="{00000000-0000-0000-0000-000000000000}"/>
          </ac:grpSpMkLst>
        </pc:grpChg>
        <pc:graphicFrameChg chg="modGraphic">
          <ac:chgData name="Kanakaris Venetis" userId="123cc868b6771a79" providerId="LiveId" clId="{820A2FB9-5B3A-4145-A02C-B6BAE1693581}" dt="2023-10-09T17:55:46.682" v="208" actId="122"/>
          <ac:graphicFrameMkLst>
            <pc:docMk/>
            <pc:sldMk cId="0" sldId="262"/>
            <ac:graphicFrameMk id="11" creationId="{00000000-0000-0000-0000-000000000000}"/>
          </ac:graphicFrameMkLst>
        </pc:graphicFrameChg>
        <pc:picChg chg="del">
          <ac:chgData name="Kanakaris Venetis" userId="123cc868b6771a79" providerId="LiveId" clId="{820A2FB9-5B3A-4145-A02C-B6BAE1693581}" dt="2023-10-16T05:34:55.835" v="2855" actId="478"/>
          <ac:picMkLst>
            <pc:docMk/>
            <pc:sldMk cId="0" sldId="262"/>
            <ac:picMk id="8" creationId="{00000000-0000-0000-0000-000000000000}"/>
          </ac:picMkLst>
        </pc:picChg>
      </pc:sldChg>
      <pc:sldChg chg="modSp mod">
        <pc:chgData name="Kanakaris Venetis" userId="123cc868b6771a79" providerId="LiveId" clId="{820A2FB9-5B3A-4145-A02C-B6BAE1693581}" dt="2023-10-16T05:30:58.857" v="2849" actId="12"/>
        <pc:sldMkLst>
          <pc:docMk/>
          <pc:sldMk cId="0" sldId="263"/>
        </pc:sldMkLst>
        <pc:spChg chg="mod">
          <ac:chgData name="Kanakaris Venetis" userId="123cc868b6771a79" providerId="LiveId" clId="{820A2FB9-5B3A-4145-A02C-B6BAE1693581}" dt="2023-10-16T05:30:58.857" v="2849" actId="12"/>
          <ac:spMkLst>
            <pc:docMk/>
            <pc:sldMk cId="0" sldId="263"/>
            <ac:spMk id="2" creationId="{00000000-0000-0000-0000-000000000000}"/>
          </ac:spMkLst>
        </pc:spChg>
      </pc:sldChg>
      <pc:sldChg chg="delSp modSp del mod">
        <pc:chgData name="Kanakaris Venetis" userId="123cc868b6771a79" providerId="LiveId" clId="{820A2FB9-5B3A-4145-A02C-B6BAE1693581}" dt="2023-10-09T18:28:38.280" v="780" actId="47"/>
        <pc:sldMkLst>
          <pc:docMk/>
          <pc:sldMk cId="0" sldId="264"/>
        </pc:sldMkLst>
        <pc:spChg chg="mod">
          <ac:chgData name="Kanakaris Venetis" userId="123cc868b6771a79" providerId="LiveId" clId="{820A2FB9-5B3A-4145-A02C-B6BAE1693581}" dt="2023-10-08T22:17:32.308" v="203" actId="1076"/>
          <ac:spMkLst>
            <pc:docMk/>
            <pc:sldMk cId="0" sldId="264"/>
            <ac:spMk id="9" creationId="{00000000-0000-0000-0000-000000000000}"/>
          </ac:spMkLst>
        </pc:spChg>
        <pc:grpChg chg="del mod">
          <ac:chgData name="Kanakaris Venetis" userId="123cc868b6771a79" providerId="LiveId" clId="{820A2FB9-5B3A-4145-A02C-B6BAE1693581}" dt="2023-10-08T22:17:39.032" v="206" actId="478"/>
          <ac:grpSpMkLst>
            <pc:docMk/>
            <pc:sldMk cId="0" sldId="264"/>
            <ac:grpSpMk id="2" creationId="{00000000-0000-0000-0000-000000000000}"/>
          </ac:grpSpMkLst>
        </pc:grpChg>
        <pc:grpChg chg="mod">
          <ac:chgData name="Kanakaris Venetis" userId="123cc868b6771a79" providerId="LiveId" clId="{820A2FB9-5B3A-4145-A02C-B6BAE1693581}" dt="2023-10-08T22:17:46.805" v="207" actId="1076"/>
          <ac:grpSpMkLst>
            <pc:docMk/>
            <pc:sldMk cId="0" sldId="264"/>
            <ac:grpSpMk id="5" creationId="{00000000-0000-0000-0000-000000000000}"/>
          </ac:grpSpMkLst>
        </pc:grpChg>
      </pc:sldChg>
      <pc:sldChg chg="modSp mod">
        <pc:chgData name="Kanakaris Venetis" userId="123cc868b6771a79" providerId="LiveId" clId="{820A2FB9-5B3A-4145-A02C-B6BAE1693581}" dt="2023-10-16T05:30:28.732" v="2847" actId="5793"/>
        <pc:sldMkLst>
          <pc:docMk/>
          <pc:sldMk cId="0" sldId="265"/>
        </pc:sldMkLst>
        <pc:spChg chg="mod">
          <ac:chgData name="Kanakaris Venetis" userId="123cc868b6771a79" providerId="LiveId" clId="{820A2FB9-5B3A-4145-A02C-B6BAE1693581}" dt="2023-10-09T18:37:07.502" v="898" actId="1076"/>
          <ac:spMkLst>
            <pc:docMk/>
            <pc:sldMk cId="0" sldId="265"/>
            <ac:spMk id="2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16T05:30:28.732" v="2847" actId="5793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Kanakaris Venetis" userId="123cc868b6771a79" providerId="LiveId" clId="{820A2FB9-5B3A-4145-A02C-B6BAE1693581}" dt="2023-10-09T18:47:27.687" v="1326" actId="20577"/>
        <pc:sldMkLst>
          <pc:docMk/>
          <pc:sldMk cId="0" sldId="266"/>
        </pc:sldMkLst>
        <pc:spChg chg="mod">
          <ac:chgData name="Kanakaris Venetis" userId="123cc868b6771a79" providerId="LiveId" clId="{820A2FB9-5B3A-4145-A02C-B6BAE1693581}" dt="2023-10-09T18:38:19.955" v="906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09T18:47:27.687" v="1326" actId="20577"/>
          <ac:spMkLst>
            <pc:docMk/>
            <pc:sldMk cId="0" sldId="266"/>
            <ac:spMk id="3" creationId="{00000000-0000-0000-0000-000000000000}"/>
          </ac:spMkLst>
        </pc:spChg>
      </pc:sldChg>
      <pc:sldChg chg="del">
        <pc:chgData name="Kanakaris Venetis" userId="123cc868b6771a79" providerId="LiveId" clId="{820A2FB9-5B3A-4145-A02C-B6BAE1693581}" dt="2023-10-09T18:48:42.582" v="1332" actId="47"/>
        <pc:sldMkLst>
          <pc:docMk/>
          <pc:sldMk cId="0" sldId="267"/>
        </pc:sldMkLst>
      </pc:sldChg>
      <pc:sldChg chg="modSp mod">
        <pc:chgData name="Kanakaris Venetis" userId="123cc868b6771a79" providerId="LiveId" clId="{820A2FB9-5B3A-4145-A02C-B6BAE1693581}" dt="2023-10-16T05:29:28.988" v="2843" actId="12"/>
        <pc:sldMkLst>
          <pc:docMk/>
          <pc:sldMk cId="0" sldId="268"/>
        </pc:sldMkLst>
        <pc:spChg chg="mod">
          <ac:chgData name="Kanakaris Venetis" userId="123cc868b6771a79" providerId="LiveId" clId="{820A2FB9-5B3A-4145-A02C-B6BAE1693581}" dt="2023-10-09T18:48:18.291" v="1330" actId="1076"/>
          <ac:spMkLst>
            <pc:docMk/>
            <pc:sldMk cId="0" sldId="268"/>
            <ac:spMk id="2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16T05:29:28.988" v="2843" actId="12"/>
          <ac:spMkLst>
            <pc:docMk/>
            <pc:sldMk cId="0" sldId="268"/>
            <ac:spMk id="3" creationId="{00000000-0000-0000-0000-000000000000}"/>
          </ac:spMkLst>
        </pc:spChg>
      </pc:sldChg>
      <pc:sldChg chg="addSp delSp modSp mod">
        <pc:chgData name="Kanakaris Venetis" userId="123cc868b6771a79" providerId="LiveId" clId="{820A2FB9-5B3A-4145-A02C-B6BAE1693581}" dt="2023-10-09T18:54:21.070" v="1353" actId="1076"/>
        <pc:sldMkLst>
          <pc:docMk/>
          <pc:sldMk cId="0" sldId="269"/>
        </pc:sldMkLst>
        <pc:spChg chg="del topLvl">
          <ac:chgData name="Kanakaris Venetis" userId="123cc868b6771a79" providerId="LiveId" clId="{820A2FB9-5B3A-4145-A02C-B6BAE1693581}" dt="2023-10-09T18:49:40.641" v="1344" actId="478"/>
          <ac:spMkLst>
            <pc:docMk/>
            <pc:sldMk cId="0" sldId="269"/>
            <ac:spMk id="4" creationId="{00000000-0000-0000-0000-000000000000}"/>
          </ac:spMkLst>
        </pc:spChg>
        <pc:grpChg chg="del">
          <ac:chgData name="Kanakaris Venetis" userId="123cc868b6771a79" providerId="LiveId" clId="{820A2FB9-5B3A-4145-A02C-B6BAE1693581}" dt="2023-10-09T18:49:40.641" v="1344" actId="478"/>
          <ac:grpSpMkLst>
            <pc:docMk/>
            <pc:sldMk cId="0" sldId="269"/>
            <ac:grpSpMk id="2" creationId="{00000000-0000-0000-0000-000000000000}"/>
          </ac:grpSpMkLst>
        </pc:grpChg>
        <pc:picChg chg="del mod topLvl modCrop">
          <ac:chgData name="Kanakaris Venetis" userId="123cc868b6771a79" providerId="LiveId" clId="{820A2FB9-5B3A-4145-A02C-B6BAE1693581}" dt="2023-10-09T18:54:14.134" v="1352" actId="478"/>
          <ac:picMkLst>
            <pc:docMk/>
            <pc:sldMk cId="0" sldId="269"/>
            <ac:picMk id="3" creationId="{00000000-0000-0000-0000-000000000000}"/>
          </ac:picMkLst>
        </pc:picChg>
        <pc:picChg chg="add mod">
          <ac:chgData name="Kanakaris Venetis" userId="123cc868b6771a79" providerId="LiveId" clId="{820A2FB9-5B3A-4145-A02C-B6BAE1693581}" dt="2023-10-09T18:54:21.070" v="1353" actId="1076"/>
          <ac:picMkLst>
            <pc:docMk/>
            <pc:sldMk cId="0" sldId="269"/>
            <ac:picMk id="6" creationId="{58E8E26D-FBAB-41DB-99ED-E6686F1FC42C}"/>
          </ac:picMkLst>
        </pc:picChg>
      </pc:sldChg>
      <pc:sldChg chg="addSp delSp modSp mod">
        <pc:chgData name="Kanakaris Venetis" userId="123cc868b6771a79" providerId="LiveId" clId="{820A2FB9-5B3A-4145-A02C-B6BAE1693581}" dt="2023-10-09T19:06:02.805" v="1575" actId="1076"/>
        <pc:sldMkLst>
          <pc:docMk/>
          <pc:sldMk cId="0" sldId="270"/>
        </pc:sldMkLst>
        <pc:spChg chg="add del mod">
          <ac:chgData name="Kanakaris Venetis" userId="123cc868b6771a79" providerId="LiveId" clId="{820A2FB9-5B3A-4145-A02C-B6BAE1693581}" dt="2023-10-09T18:55:07.656" v="1359" actId="1076"/>
          <ac:spMkLst>
            <pc:docMk/>
            <pc:sldMk cId="0" sldId="270"/>
            <ac:spMk id="3" creationId="{00000000-0000-0000-0000-000000000000}"/>
          </ac:spMkLst>
        </pc:spChg>
        <pc:spChg chg="add del mod">
          <ac:chgData name="Kanakaris Venetis" userId="123cc868b6771a79" providerId="LiveId" clId="{820A2FB9-5B3A-4145-A02C-B6BAE1693581}" dt="2023-10-09T18:54:57.470" v="1355" actId="478"/>
          <ac:spMkLst>
            <pc:docMk/>
            <pc:sldMk cId="0" sldId="270"/>
            <ac:spMk id="5" creationId="{4CE203B4-A447-47EC-8B5A-CDCFB1F28E20}"/>
          </ac:spMkLst>
        </pc:spChg>
        <pc:graphicFrameChg chg="add mod modGraphic">
          <ac:chgData name="Kanakaris Venetis" userId="123cc868b6771a79" providerId="LiveId" clId="{820A2FB9-5B3A-4145-A02C-B6BAE1693581}" dt="2023-10-09T19:06:02.805" v="1575" actId="1076"/>
          <ac:graphicFrameMkLst>
            <pc:docMk/>
            <pc:sldMk cId="0" sldId="270"/>
            <ac:graphicFrameMk id="8" creationId="{8A0CF942-4214-43AE-B8A2-27DF46ED66B6}"/>
          </ac:graphicFrameMkLst>
        </pc:graphicFrameChg>
        <pc:picChg chg="del mod modCrop">
          <ac:chgData name="Kanakaris Venetis" userId="123cc868b6771a79" providerId="LiveId" clId="{820A2FB9-5B3A-4145-A02C-B6BAE1693581}" dt="2023-10-09T18:58:57.047" v="1365" actId="478"/>
          <ac:picMkLst>
            <pc:docMk/>
            <pc:sldMk cId="0" sldId="270"/>
            <ac:picMk id="2" creationId="{00000000-0000-0000-0000-000000000000}"/>
          </ac:picMkLst>
        </pc:picChg>
        <pc:picChg chg="add del mod">
          <ac:chgData name="Kanakaris Venetis" userId="123cc868b6771a79" providerId="LiveId" clId="{820A2FB9-5B3A-4145-A02C-B6BAE1693581}" dt="2023-10-09T19:05:55.734" v="1574" actId="478"/>
          <ac:picMkLst>
            <pc:docMk/>
            <pc:sldMk cId="0" sldId="270"/>
            <ac:picMk id="7" creationId="{E03C8B42-E13E-48B8-B58B-8B7813A11040}"/>
          </ac:picMkLst>
        </pc:picChg>
      </pc:sldChg>
      <pc:sldChg chg="modSp mod">
        <pc:chgData name="Kanakaris Venetis" userId="123cc868b6771a79" providerId="LiveId" clId="{820A2FB9-5B3A-4145-A02C-B6BAE1693581}" dt="2023-10-16T05:28:47.036" v="2827" actId="12"/>
        <pc:sldMkLst>
          <pc:docMk/>
          <pc:sldMk cId="0" sldId="271"/>
        </pc:sldMkLst>
        <pc:spChg chg="mod">
          <ac:chgData name="Kanakaris Venetis" userId="123cc868b6771a79" providerId="LiveId" clId="{820A2FB9-5B3A-4145-A02C-B6BAE1693581}" dt="2023-10-16T05:28:47.036" v="2827" actId="12"/>
          <ac:spMkLst>
            <pc:docMk/>
            <pc:sldMk cId="0" sldId="271"/>
            <ac:spMk id="2" creationId="{00000000-0000-0000-0000-000000000000}"/>
          </ac:spMkLst>
        </pc:spChg>
      </pc:sldChg>
      <pc:sldChg chg="modSp mod">
        <pc:chgData name="Kanakaris Venetis" userId="123cc868b6771a79" providerId="LiveId" clId="{820A2FB9-5B3A-4145-A02C-B6BAE1693581}" dt="2023-10-09T19:10:04.440" v="1623" actId="12"/>
        <pc:sldMkLst>
          <pc:docMk/>
          <pc:sldMk cId="0" sldId="272"/>
        </pc:sldMkLst>
        <pc:spChg chg="mod">
          <ac:chgData name="Kanakaris Venetis" userId="123cc868b6771a79" providerId="LiveId" clId="{820A2FB9-5B3A-4145-A02C-B6BAE1693581}" dt="2023-10-09T19:08:38.989" v="1608" actId="1076"/>
          <ac:spMkLst>
            <pc:docMk/>
            <pc:sldMk cId="0" sldId="272"/>
            <ac:spMk id="2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09T19:10:04.440" v="1623" actId="12"/>
          <ac:spMkLst>
            <pc:docMk/>
            <pc:sldMk cId="0" sldId="272"/>
            <ac:spMk id="3" creationId="{00000000-0000-0000-0000-000000000000}"/>
          </ac:spMkLst>
        </pc:spChg>
      </pc:sldChg>
      <pc:sldChg chg="addSp delSp modSp mod">
        <pc:chgData name="Kanakaris Venetis" userId="123cc868b6771a79" providerId="LiveId" clId="{820A2FB9-5B3A-4145-A02C-B6BAE1693581}" dt="2023-10-09T19:14:20.889" v="1635" actId="1076"/>
        <pc:sldMkLst>
          <pc:docMk/>
          <pc:sldMk cId="0" sldId="273"/>
        </pc:sldMkLst>
        <pc:spChg chg="del topLvl">
          <ac:chgData name="Kanakaris Venetis" userId="123cc868b6771a79" providerId="LiveId" clId="{820A2FB9-5B3A-4145-A02C-B6BAE1693581}" dt="2023-10-09T19:11:29.336" v="1630" actId="478"/>
          <ac:spMkLst>
            <pc:docMk/>
            <pc:sldMk cId="0" sldId="273"/>
            <ac:spMk id="4" creationId="{00000000-0000-0000-0000-000000000000}"/>
          </ac:spMkLst>
        </pc:spChg>
        <pc:grpChg chg="del mod">
          <ac:chgData name="Kanakaris Venetis" userId="123cc868b6771a79" providerId="LiveId" clId="{820A2FB9-5B3A-4145-A02C-B6BAE1693581}" dt="2023-10-09T19:11:26.600" v="1629" actId="21"/>
          <ac:grpSpMkLst>
            <pc:docMk/>
            <pc:sldMk cId="0" sldId="273"/>
            <ac:grpSpMk id="2" creationId="{00000000-0000-0000-0000-000000000000}"/>
          </ac:grpSpMkLst>
        </pc:grpChg>
        <pc:picChg chg="del mod topLvl modCrop">
          <ac:chgData name="Kanakaris Venetis" userId="123cc868b6771a79" providerId="LiveId" clId="{820A2FB9-5B3A-4145-A02C-B6BAE1693581}" dt="2023-10-09T19:11:26.600" v="1629" actId="21"/>
          <ac:picMkLst>
            <pc:docMk/>
            <pc:sldMk cId="0" sldId="273"/>
            <ac:picMk id="3" creationId="{00000000-0000-0000-0000-000000000000}"/>
          </ac:picMkLst>
        </pc:picChg>
        <pc:picChg chg="add del mod">
          <ac:chgData name="Kanakaris Venetis" userId="123cc868b6771a79" providerId="LiveId" clId="{820A2FB9-5B3A-4145-A02C-B6BAE1693581}" dt="2023-10-09T19:14:16.124" v="1634" actId="478"/>
          <ac:picMkLst>
            <pc:docMk/>
            <pc:sldMk cId="0" sldId="273"/>
            <ac:picMk id="5" creationId="{8D7FD81A-E3BF-48BD-8610-8D099BEA8DB9}"/>
          </ac:picMkLst>
        </pc:picChg>
        <pc:picChg chg="add mod">
          <ac:chgData name="Kanakaris Venetis" userId="123cc868b6771a79" providerId="LiveId" clId="{820A2FB9-5B3A-4145-A02C-B6BAE1693581}" dt="2023-10-09T19:14:20.889" v="1635" actId="1076"/>
          <ac:picMkLst>
            <pc:docMk/>
            <pc:sldMk cId="0" sldId="273"/>
            <ac:picMk id="7" creationId="{263FA89F-0C25-4159-B357-E73936A9CB27}"/>
          </ac:picMkLst>
        </pc:picChg>
      </pc:sldChg>
      <pc:sldChg chg="modSp mod">
        <pc:chgData name="Kanakaris Venetis" userId="123cc868b6771a79" providerId="LiveId" clId="{820A2FB9-5B3A-4145-A02C-B6BAE1693581}" dt="2023-10-09T19:16:26.816" v="1715" actId="20577"/>
        <pc:sldMkLst>
          <pc:docMk/>
          <pc:sldMk cId="0" sldId="274"/>
        </pc:sldMkLst>
        <pc:spChg chg="mod">
          <ac:chgData name="Kanakaris Venetis" userId="123cc868b6771a79" providerId="LiveId" clId="{820A2FB9-5B3A-4145-A02C-B6BAE1693581}" dt="2023-10-09T19:14:41.762" v="1639" actId="1076"/>
          <ac:spMkLst>
            <pc:docMk/>
            <pc:sldMk cId="0" sldId="274"/>
            <ac:spMk id="2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09T19:16:26.816" v="1715" actId="20577"/>
          <ac:spMkLst>
            <pc:docMk/>
            <pc:sldMk cId="0" sldId="274"/>
            <ac:spMk id="3" creationId="{00000000-0000-0000-0000-000000000000}"/>
          </ac:spMkLst>
        </pc:spChg>
      </pc:sldChg>
      <pc:sldChg chg="addSp delSp modSp mod addCm delCm">
        <pc:chgData name="Kanakaris Venetis" userId="123cc868b6771a79" providerId="LiveId" clId="{820A2FB9-5B3A-4145-A02C-B6BAE1693581}" dt="2023-10-09T19:38:29.790" v="1817" actId="1076"/>
        <pc:sldMkLst>
          <pc:docMk/>
          <pc:sldMk cId="0" sldId="275"/>
        </pc:sldMkLst>
        <pc:spChg chg="mod">
          <ac:chgData name="Kanakaris Venetis" userId="123cc868b6771a79" providerId="LiveId" clId="{820A2FB9-5B3A-4145-A02C-B6BAE1693581}" dt="2023-10-09T19:38:20.240" v="1816" actId="14100"/>
          <ac:spMkLst>
            <pc:docMk/>
            <pc:sldMk cId="0" sldId="275"/>
            <ac:spMk id="2" creationId="{00000000-0000-0000-0000-000000000000}"/>
          </ac:spMkLst>
        </pc:spChg>
        <pc:spChg chg="add del mod">
          <ac:chgData name="Kanakaris Venetis" userId="123cc868b6771a79" providerId="LiveId" clId="{820A2FB9-5B3A-4145-A02C-B6BAE1693581}" dt="2023-10-09T19:19:45.995" v="1781"/>
          <ac:spMkLst>
            <pc:docMk/>
            <pc:sldMk cId="0" sldId="275"/>
            <ac:spMk id="4" creationId="{C092807A-6FBF-4067-B2A8-B27F204949DD}"/>
          </ac:spMkLst>
        </pc:spChg>
        <pc:spChg chg="add mod">
          <ac:chgData name="Kanakaris Venetis" userId="123cc868b6771a79" providerId="LiveId" clId="{820A2FB9-5B3A-4145-A02C-B6BAE1693581}" dt="2023-10-09T19:37:57.451" v="1814" actId="1076"/>
          <ac:spMkLst>
            <pc:docMk/>
            <pc:sldMk cId="0" sldId="275"/>
            <ac:spMk id="5" creationId="{1CD5DDB1-B075-427E-8B54-C68535E8C212}"/>
          </ac:spMkLst>
        </pc:spChg>
        <pc:spChg chg="add mod">
          <ac:chgData name="Kanakaris Venetis" userId="123cc868b6771a79" providerId="LiveId" clId="{820A2FB9-5B3A-4145-A02C-B6BAE1693581}" dt="2023-10-09T19:38:16.318" v="1815" actId="14100"/>
          <ac:spMkLst>
            <pc:docMk/>
            <pc:sldMk cId="0" sldId="275"/>
            <ac:spMk id="7" creationId="{15940E11-C139-4F99-97A5-FAED4C50CFBA}"/>
          </ac:spMkLst>
        </pc:spChg>
        <pc:spChg chg="add mod">
          <ac:chgData name="Kanakaris Venetis" userId="123cc868b6771a79" providerId="LiveId" clId="{820A2FB9-5B3A-4145-A02C-B6BAE1693581}" dt="2023-10-09T19:38:29.790" v="1817" actId="1076"/>
          <ac:spMkLst>
            <pc:docMk/>
            <pc:sldMk cId="0" sldId="275"/>
            <ac:spMk id="8" creationId="{5A29533F-06BE-4B34-AB76-36B49BF37FA9}"/>
          </ac:spMkLst>
        </pc:spChg>
        <pc:picChg chg="add del mod">
          <ac:chgData name="Kanakaris Venetis" userId="123cc868b6771a79" providerId="LiveId" clId="{820A2FB9-5B3A-4145-A02C-B6BAE1693581}" dt="2023-10-09T19:19:45.995" v="1781"/>
          <ac:picMkLst>
            <pc:docMk/>
            <pc:sldMk cId="0" sldId="275"/>
            <ac:picMk id="3" creationId="{8A5144E5-3869-44E5-8DDF-737D433068FB}"/>
          </ac:picMkLst>
        </pc:picChg>
        <pc:picChg chg="add del mod">
          <ac:chgData name="Kanakaris Venetis" userId="123cc868b6771a79" providerId="LiveId" clId="{820A2FB9-5B3A-4145-A02C-B6BAE1693581}" dt="2023-10-09T19:36:35.656" v="1804" actId="478"/>
          <ac:picMkLst>
            <pc:docMk/>
            <pc:sldMk cId="0" sldId="275"/>
            <ac:picMk id="6" creationId="{AFD46A61-82EC-47B9-98E0-BFDB9C2C0DF5}"/>
          </ac:picMkLst>
        </pc:picChg>
      </pc:sldChg>
      <pc:sldChg chg="del">
        <pc:chgData name="Kanakaris Venetis" userId="123cc868b6771a79" providerId="LiveId" clId="{820A2FB9-5B3A-4145-A02C-B6BAE1693581}" dt="2023-10-09T19:38:37.231" v="1818" actId="47"/>
        <pc:sldMkLst>
          <pc:docMk/>
          <pc:sldMk cId="0" sldId="276"/>
        </pc:sldMkLst>
      </pc:sldChg>
      <pc:sldChg chg="modSp mod">
        <pc:chgData name="Kanakaris Venetis" userId="123cc868b6771a79" providerId="LiveId" clId="{820A2FB9-5B3A-4145-A02C-B6BAE1693581}" dt="2023-10-09T19:43:01.418" v="1885" actId="20577"/>
        <pc:sldMkLst>
          <pc:docMk/>
          <pc:sldMk cId="0" sldId="277"/>
        </pc:sldMkLst>
        <pc:spChg chg="mod">
          <ac:chgData name="Kanakaris Venetis" userId="123cc868b6771a79" providerId="LiveId" clId="{820A2FB9-5B3A-4145-A02C-B6BAE1693581}" dt="2023-10-09T19:39:24.453" v="1854" actId="1076"/>
          <ac:spMkLst>
            <pc:docMk/>
            <pc:sldMk cId="0" sldId="277"/>
            <ac:spMk id="2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09T19:43:01.418" v="1885" actId="20577"/>
          <ac:spMkLst>
            <pc:docMk/>
            <pc:sldMk cId="0" sldId="277"/>
            <ac:spMk id="3" creationId="{00000000-0000-0000-0000-000000000000}"/>
          </ac:spMkLst>
        </pc:spChg>
      </pc:sldChg>
      <pc:sldChg chg="addSp delSp modSp mod">
        <pc:chgData name="Kanakaris Venetis" userId="123cc868b6771a79" providerId="LiveId" clId="{820A2FB9-5B3A-4145-A02C-B6BAE1693581}" dt="2023-10-09T19:52:18.529" v="1903" actId="1076"/>
        <pc:sldMkLst>
          <pc:docMk/>
          <pc:sldMk cId="0" sldId="278"/>
        </pc:sldMkLst>
        <pc:spChg chg="del topLvl">
          <ac:chgData name="Kanakaris Venetis" userId="123cc868b6771a79" providerId="LiveId" clId="{820A2FB9-5B3A-4145-A02C-B6BAE1693581}" dt="2023-10-09T19:48:20.112" v="1888" actId="478"/>
          <ac:spMkLst>
            <pc:docMk/>
            <pc:sldMk cId="0" sldId="278"/>
            <ac:spMk id="4" creationId="{00000000-0000-0000-0000-000000000000}"/>
          </ac:spMkLst>
        </pc:spChg>
        <pc:spChg chg="del">
          <ac:chgData name="Kanakaris Venetis" userId="123cc868b6771a79" providerId="LiveId" clId="{820A2FB9-5B3A-4145-A02C-B6BAE1693581}" dt="2023-10-09T19:50:22.324" v="1892" actId="478"/>
          <ac:spMkLst>
            <pc:docMk/>
            <pc:sldMk cId="0" sldId="278"/>
            <ac:spMk id="5" creationId="{00000000-0000-0000-0000-000000000000}"/>
          </ac:spMkLst>
        </pc:spChg>
        <pc:spChg chg="add del mod">
          <ac:chgData name="Kanakaris Venetis" userId="123cc868b6771a79" providerId="LiveId" clId="{820A2FB9-5B3A-4145-A02C-B6BAE1693581}" dt="2023-10-09T19:50:25.071" v="1893" actId="478"/>
          <ac:spMkLst>
            <pc:docMk/>
            <pc:sldMk cId="0" sldId="278"/>
            <ac:spMk id="9" creationId="{F8E29103-7A40-4C61-BC9A-117838853F1A}"/>
          </ac:spMkLst>
        </pc:spChg>
        <pc:grpChg chg="del mod">
          <ac:chgData name="Kanakaris Venetis" userId="123cc868b6771a79" providerId="LiveId" clId="{820A2FB9-5B3A-4145-A02C-B6BAE1693581}" dt="2023-10-09T19:48:20.112" v="1888" actId="478"/>
          <ac:grpSpMkLst>
            <pc:docMk/>
            <pc:sldMk cId="0" sldId="278"/>
            <ac:grpSpMk id="2" creationId="{00000000-0000-0000-0000-000000000000}"/>
          </ac:grpSpMkLst>
        </pc:grpChg>
        <pc:picChg chg="del mod topLvl modCrop">
          <ac:chgData name="Kanakaris Venetis" userId="123cc868b6771a79" providerId="LiveId" clId="{820A2FB9-5B3A-4145-A02C-B6BAE1693581}" dt="2023-10-09T19:52:14.513" v="1902" actId="478"/>
          <ac:picMkLst>
            <pc:docMk/>
            <pc:sldMk cId="0" sldId="278"/>
            <ac:picMk id="3" creationId="{00000000-0000-0000-0000-000000000000}"/>
          </ac:picMkLst>
        </pc:picChg>
        <pc:picChg chg="add del mod">
          <ac:chgData name="Kanakaris Venetis" userId="123cc868b6771a79" providerId="LiveId" clId="{820A2FB9-5B3A-4145-A02C-B6BAE1693581}" dt="2023-10-09T19:50:09.636" v="1891" actId="478"/>
          <ac:picMkLst>
            <pc:docMk/>
            <pc:sldMk cId="0" sldId="278"/>
            <ac:picMk id="7" creationId="{87B3C165-17B5-476D-840B-8664A9A36F68}"/>
          </ac:picMkLst>
        </pc:picChg>
        <pc:picChg chg="add mod">
          <ac:chgData name="Kanakaris Venetis" userId="123cc868b6771a79" providerId="LiveId" clId="{820A2FB9-5B3A-4145-A02C-B6BAE1693581}" dt="2023-10-09T19:52:18.529" v="1903" actId="1076"/>
          <ac:picMkLst>
            <pc:docMk/>
            <pc:sldMk cId="0" sldId="278"/>
            <ac:picMk id="11" creationId="{797D5BA3-EFEE-4B42-A28F-64F51EB52B22}"/>
          </ac:picMkLst>
        </pc:picChg>
      </pc:sldChg>
      <pc:sldChg chg="modSp mod">
        <pc:chgData name="Kanakaris Venetis" userId="123cc868b6771a79" providerId="LiveId" clId="{820A2FB9-5B3A-4145-A02C-B6BAE1693581}" dt="2023-10-09T19:53:53.812" v="1979" actId="12"/>
        <pc:sldMkLst>
          <pc:docMk/>
          <pc:sldMk cId="0" sldId="279"/>
        </pc:sldMkLst>
        <pc:spChg chg="mod">
          <ac:chgData name="Kanakaris Venetis" userId="123cc868b6771a79" providerId="LiveId" clId="{820A2FB9-5B3A-4145-A02C-B6BAE1693581}" dt="2023-10-09T19:53:27.569" v="1975" actId="1076"/>
          <ac:spMkLst>
            <pc:docMk/>
            <pc:sldMk cId="0" sldId="279"/>
            <ac:spMk id="2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09T19:53:53.812" v="1979" actId="12"/>
          <ac:spMkLst>
            <pc:docMk/>
            <pc:sldMk cId="0" sldId="279"/>
            <ac:spMk id="3" creationId="{00000000-0000-0000-0000-000000000000}"/>
          </ac:spMkLst>
        </pc:spChg>
      </pc:sldChg>
      <pc:sldChg chg="addSp delSp modSp mod">
        <pc:chgData name="Kanakaris Venetis" userId="123cc868b6771a79" providerId="LiveId" clId="{820A2FB9-5B3A-4145-A02C-B6BAE1693581}" dt="2023-10-09T19:56:24.775" v="2024" actId="255"/>
        <pc:sldMkLst>
          <pc:docMk/>
          <pc:sldMk cId="0" sldId="280"/>
        </pc:sldMkLst>
        <pc:spChg chg="del mod">
          <ac:chgData name="Kanakaris Venetis" userId="123cc868b6771a79" providerId="LiveId" clId="{820A2FB9-5B3A-4145-A02C-B6BAE1693581}" dt="2023-10-09T19:55:31.639" v="2017" actId="478"/>
          <ac:spMkLst>
            <pc:docMk/>
            <pc:sldMk cId="0" sldId="280"/>
            <ac:spMk id="2" creationId="{00000000-0000-0000-0000-000000000000}"/>
          </ac:spMkLst>
        </pc:spChg>
        <pc:spChg chg="mod">
          <ac:chgData name="Kanakaris Venetis" userId="123cc868b6771a79" providerId="LiveId" clId="{820A2FB9-5B3A-4145-A02C-B6BAE1693581}" dt="2023-10-09T19:56:24.775" v="2024" actId="255"/>
          <ac:spMkLst>
            <pc:docMk/>
            <pc:sldMk cId="0" sldId="280"/>
            <ac:spMk id="3" creationId="{00000000-0000-0000-0000-000000000000}"/>
          </ac:spMkLst>
        </pc:spChg>
        <pc:spChg chg="add mod">
          <ac:chgData name="Kanakaris Venetis" userId="123cc868b6771a79" providerId="LiveId" clId="{820A2FB9-5B3A-4145-A02C-B6BAE1693581}" dt="2023-10-09T19:55:45.418" v="2021" actId="20577"/>
          <ac:spMkLst>
            <pc:docMk/>
            <pc:sldMk cId="0" sldId="280"/>
            <ac:spMk id="4" creationId="{1B49AD5D-F74F-483E-8D17-224031E2207D}"/>
          </ac:spMkLst>
        </pc:spChg>
        <pc:spChg chg="add del mod">
          <ac:chgData name="Kanakaris Venetis" userId="123cc868b6771a79" providerId="LiveId" clId="{820A2FB9-5B3A-4145-A02C-B6BAE1693581}" dt="2023-10-09T19:55:38.086" v="2018" actId="478"/>
          <ac:spMkLst>
            <pc:docMk/>
            <pc:sldMk cId="0" sldId="280"/>
            <ac:spMk id="6" creationId="{99FF3703-BA9D-4C5C-A1AC-88495A634BF4}"/>
          </ac:spMkLst>
        </pc:spChg>
      </pc:sldChg>
      <pc:sldChg chg="addSp delSp modSp del mod">
        <pc:chgData name="Kanakaris Venetis" userId="123cc868b6771a79" providerId="LiveId" clId="{820A2FB9-5B3A-4145-A02C-B6BAE1693581}" dt="2023-10-16T05:26:56.327" v="2819" actId="47"/>
        <pc:sldMkLst>
          <pc:docMk/>
          <pc:sldMk cId="0" sldId="281"/>
        </pc:sldMkLst>
        <pc:spChg chg="del topLvl">
          <ac:chgData name="Kanakaris Venetis" userId="123cc868b6771a79" providerId="LiveId" clId="{820A2FB9-5B3A-4145-A02C-B6BAE1693581}" dt="2023-10-09T19:57:16.912" v="2025" actId="478"/>
          <ac:spMkLst>
            <pc:docMk/>
            <pc:sldMk cId="0" sldId="281"/>
            <ac:spMk id="4" creationId="{00000000-0000-0000-0000-000000000000}"/>
          </ac:spMkLst>
        </pc:spChg>
        <pc:grpChg chg="del">
          <ac:chgData name="Kanakaris Venetis" userId="123cc868b6771a79" providerId="LiveId" clId="{820A2FB9-5B3A-4145-A02C-B6BAE1693581}" dt="2023-10-09T19:57:16.912" v="2025" actId="478"/>
          <ac:grpSpMkLst>
            <pc:docMk/>
            <pc:sldMk cId="0" sldId="281"/>
            <ac:grpSpMk id="2" creationId="{00000000-0000-0000-0000-000000000000}"/>
          </ac:grpSpMkLst>
        </pc:grpChg>
        <pc:picChg chg="del mod topLvl modCrop">
          <ac:chgData name="Kanakaris Venetis" userId="123cc868b6771a79" providerId="LiveId" clId="{820A2FB9-5B3A-4145-A02C-B6BAE1693581}" dt="2023-10-09T20:00:19.895" v="2029" actId="478"/>
          <ac:picMkLst>
            <pc:docMk/>
            <pc:sldMk cId="0" sldId="281"/>
            <ac:picMk id="3" creationId="{00000000-0000-0000-0000-000000000000}"/>
          </ac:picMkLst>
        </pc:picChg>
        <pc:picChg chg="add mod">
          <ac:chgData name="Kanakaris Venetis" userId="123cc868b6771a79" providerId="LiveId" clId="{820A2FB9-5B3A-4145-A02C-B6BAE1693581}" dt="2023-10-09T20:00:23.416" v="2030" actId="1076"/>
          <ac:picMkLst>
            <pc:docMk/>
            <pc:sldMk cId="0" sldId="281"/>
            <ac:picMk id="6" creationId="{9548E402-4C49-47EC-8A13-493212709C36}"/>
          </ac:picMkLst>
        </pc:picChg>
      </pc:sldChg>
      <pc:sldChg chg="del">
        <pc:chgData name="Kanakaris Venetis" userId="123cc868b6771a79" providerId="LiveId" clId="{820A2FB9-5B3A-4145-A02C-B6BAE1693581}" dt="2023-10-09T20:19:00.047" v="2174" actId="47"/>
        <pc:sldMkLst>
          <pc:docMk/>
          <pc:sldMk cId="0" sldId="282"/>
        </pc:sldMkLst>
      </pc:sldChg>
      <pc:sldChg chg="addSp delSp modSp new mod">
        <pc:chgData name="Kanakaris Venetis" userId="123cc868b6771a79" providerId="LiveId" clId="{820A2FB9-5B3A-4145-A02C-B6BAE1693581}" dt="2023-10-09T18:36:14.322" v="868" actId="20577"/>
        <pc:sldMkLst>
          <pc:docMk/>
          <pc:sldMk cId="4116206974" sldId="284"/>
        </pc:sldMkLst>
        <pc:spChg chg="del mod">
          <ac:chgData name="Kanakaris Venetis" userId="123cc868b6771a79" providerId="LiveId" clId="{820A2FB9-5B3A-4145-A02C-B6BAE1693581}" dt="2023-10-09T18:07:43.257" v="431" actId="478"/>
          <ac:spMkLst>
            <pc:docMk/>
            <pc:sldMk cId="4116206974" sldId="284"/>
            <ac:spMk id="2" creationId="{96FCD347-9792-4D0C-A93A-22E261EBC2F7}"/>
          </ac:spMkLst>
        </pc:spChg>
        <pc:spChg chg="add mod">
          <ac:chgData name="Kanakaris Venetis" userId="123cc868b6771a79" providerId="LiveId" clId="{820A2FB9-5B3A-4145-A02C-B6BAE1693581}" dt="2023-10-09T18:12:52.128" v="510" actId="208"/>
          <ac:spMkLst>
            <pc:docMk/>
            <pc:sldMk cId="4116206974" sldId="284"/>
            <ac:spMk id="3" creationId="{22847E14-99B7-425A-9C29-B9F574C7502E}"/>
          </ac:spMkLst>
        </pc:spChg>
        <pc:spChg chg="add mod">
          <ac:chgData name="Kanakaris Venetis" userId="123cc868b6771a79" providerId="LiveId" clId="{820A2FB9-5B3A-4145-A02C-B6BAE1693581}" dt="2023-10-09T18:12:52.128" v="510" actId="208"/>
          <ac:spMkLst>
            <pc:docMk/>
            <pc:sldMk cId="4116206974" sldId="284"/>
            <ac:spMk id="4" creationId="{ADEEC777-4BEF-4CBE-88DA-D50B00FDB52E}"/>
          </ac:spMkLst>
        </pc:spChg>
        <pc:spChg chg="add mod">
          <ac:chgData name="Kanakaris Venetis" userId="123cc868b6771a79" providerId="LiveId" clId="{820A2FB9-5B3A-4145-A02C-B6BAE1693581}" dt="2023-10-09T18:12:52.128" v="510" actId="208"/>
          <ac:spMkLst>
            <pc:docMk/>
            <pc:sldMk cId="4116206974" sldId="284"/>
            <ac:spMk id="5" creationId="{57D88229-43E2-41D5-88F6-0A2A03813414}"/>
          </ac:spMkLst>
        </pc:spChg>
        <pc:spChg chg="add mod">
          <ac:chgData name="Kanakaris Venetis" userId="123cc868b6771a79" providerId="LiveId" clId="{820A2FB9-5B3A-4145-A02C-B6BAE1693581}" dt="2023-10-09T18:12:52.128" v="510" actId="208"/>
          <ac:spMkLst>
            <pc:docMk/>
            <pc:sldMk cId="4116206974" sldId="284"/>
            <ac:spMk id="6" creationId="{57551FC0-C96E-4C17-AF22-F014ABB22ED5}"/>
          </ac:spMkLst>
        </pc:spChg>
        <pc:spChg chg="add mod">
          <ac:chgData name="Kanakaris Venetis" userId="123cc868b6771a79" providerId="LiveId" clId="{820A2FB9-5B3A-4145-A02C-B6BAE1693581}" dt="2023-10-09T18:12:52.128" v="510" actId="208"/>
          <ac:spMkLst>
            <pc:docMk/>
            <pc:sldMk cId="4116206974" sldId="284"/>
            <ac:spMk id="7" creationId="{3BCCE24D-1FE5-4E56-8784-CE5FA08C905A}"/>
          </ac:spMkLst>
        </pc:spChg>
        <pc:spChg chg="add mod">
          <ac:chgData name="Kanakaris Venetis" userId="123cc868b6771a79" providerId="LiveId" clId="{820A2FB9-5B3A-4145-A02C-B6BAE1693581}" dt="2023-10-09T18:12:52.128" v="510" actId="208"/>
          <ac:spMkLst>
            <pc:docMk/>
            <pc:sldMk cId="4116206974" sldId="284"/>
            <ac:spMk id="8" creationId="{16161934-501D-4075-BA16-0FC1F8CCE3EC}"/>
          </ac:spMkLst>
        </pc:spChg>
        <pc:spChg chg="add mod">
          <ac:chgData name="Kanakaris Venetis" userId="123cc868b6771a79" providerId="LiveId" clId="{820A2FB9-5B3A-4145-A02C-B6BAE1693581}" dt="2023-10-09T18:15:15.928" v="533" actId="2085"/>
          <ac:spMkLst>
            <pc:docMk/>
            <pc:sldMk cId="4116206974" sldId="284"/>
            <ac:spMk id="9" creationId="{58CA5C58-68B9-492F-88DF-E32568309BA6}"/>
          </ac:spMkLst>
        </pc:spChg>
        <pc:spChg chg="add mod">
          <ac:chgData name="Kanakaris Venetis" userId="123cc868b6771a79" providerId="LiveId" clId="{820A2FB9-5B3A-4145-A02C-B6BAE1693581}" dt="2023-10-09T18:08:04.701" v="469" actId="6549"/>
          <ac:spMkLst>
            <pc:docMk/>
            <pc:sldMk cId="4116206974" sldId="284"/>
            <ac:spMk id="10" creationId="{B75E4849-F226-4D0F-89C7-54EFD7011FF3}"/>
          </ac:spMkLst>
        </pc:spChg>
        <pc:spChg chg="add mod">
          <ac:chgData name="Kanakaris Venetis" userId="123cc868b6771a79" providerId="LiveId" clId="{820A2FB9-5B3A-4145-A02C-B6BAE1693581}" dt="2023-10-09T18:12:52.128" v="510" actId="208"/>
          <ac:spMkLst>
            <pc:docMk/>
            <pc:sldMk cId="4116206974" sldId="284"/>
            <ac:spMk id="13" creationId="{42789EE4-2F48-4253-AB1F-46838B5E1C45}"/>
          </ac:spMkLst>
        </pc:spChg>
        <pc:spChg chg="add mod">
          <ac:chgData name="Kanakaris Venetis" userId="123cc868b6771a79" providerId="LiveId" clId="{820A2FB9-5B3A-4145-A02C-B6BAE1693581}" dt="2023-10-09T18:31:54.093" v="823" actId="6549"/>
          <ac:spMkLst>
            <pc:docMk/>
            <pc:sldMk cId="4116206974" sldId="284"/>
            <ac:spMk id="15" creationId="{37BB2B6C-B6FE-4E32-B39E-BABAF4281F65}"/>
          </ac:spMkLst>
        </pc:spChg>
        <pc:spChg chg="add mod">
          <ac:chgData name="Kanakaris Venetis" userId="123cc868b6771a79" providerId="LiveId" clId="{820A2FB9-5B3A-4145-A02C-B6BAE1693581}" dt="2023-10-09T18:17:02.954" v="556" actId="20577"/>
          <ac:spMkLst>
            <pc:docMk/>
            <pc:sldMk cId="4116206974" sldId="284"/>
            <ac:spMk id="17" creationId="{E2FF5D0C-D1B7-4D2A-BE86-30B042A610DD}"/>
          </ac:spMkLst>
        </pc:spChg>
        <pc:spChg chg="add mod">
          <ac:chgData name="Kanakaris Venetis" userId="123cc868b6771a79" providerId="LiveId" clId="{820A2FB9-5B3A-4145-A02C-B6BAE1693581}" dt="2023-10-09T18:17:10.734" v="568" actId="20577"/>
          <ac:spMkLst>
            <pc:docMk/>
            <pc:sldMk cId="4116206974" sldId="284"/>
            <ac:spMk id="18" creationId="{41FA5DA3-6659-4FD9-8040-0E83FD4B98A7}"/>
          </ac:spMkLst>
        </pc:spChg>
        <pc:spChg chg="add mod">
          <ac:chgData name="Kanakaris Venetis" userId="123cc868b6771a79" providerId="LiveId" clId="{820A2FB9-5B3A-4145-A02C-B6BAE1693581}" dt="2023-10-09T18:17:34.357" v="586" actId="20577"/>
          <ac:spMkLst>
            <pc:docMk/>
            <pc:sldMk cId="4116206974" sldId="284"/>
            <ac:spMk id="19" creationId="{0EFFB37B-FF91-4929-9C78-41140AB4EE08}"/>
          </ac:spMkLst>
        </pc:spChg>
        <pc:spChg chg="add mod">
          <ac:chgData name="Kanakaris Venetis" userId="123cc868b6771a79" providerId="LiveId" clId="{820A2FB9-5B3A-4145-A02C-B6BAE1693581}" dt="2023-10-09T18:17:39.204" v="593" actId="20577"/>
          <ac:spMkLst>
            <pc:docMk/>
            <pc:sldMk cId="4116206974" sldId="284"/>
            <ac:spMk id="20" creationId="{389059C9-4D8D-4740-A74B-7FEDBBAAA18E}"/>
          </ac:spMkLst>
        </pc:spChg>
        <pc:spChg chg="add del mod">
          <ac:chgData name="Kanakaris Venetis" userId="123cc868b6771a79" providerId="LiveId" clId="{820A2FB9-5B3A-4145-A02C-B6BAE1693581}" dt="2023-10-09T18:18:07.381" v="597" actId="478"/>
          <ac:spMkLst>
            <pc:docMk/>
            <pc:sldMk cId="4116206974" sldId="284"/>
            <ac:spMk id="22" creationId="{6E6667F0-A71A-408B-95F8-649F4F840AB5}"/>
          </ac:spMkLst>
        </pc:spChg>
        <pc:spChg chg="add mod">
          <ac:chgData name="Kanakaris Venetis" userId="123cc868b6771a79" providerId="LiveId" clId="{820A2FB9-5B3A-4145-A02C-B6BAE1693581}" dt="2023-10-09T18:34:58.906" v="841" actId="1076"/>
          <ac:spMkLst>
            <pc:docMk/>
            <pc:sldMk cId="4116206974" sldId="284"/>
            <ac:spMk id="23" creationId="{C053794C-1F50-4128-AC92-3BE3F9E2D9C0}"/>
          </ac:spMkLst>
        </pc:spChg>
        <pc:spChg chg="add del mod">
          <ac:chgData name="Kanakaris Venetis" userId="123cc868b6771a79" providerId="LiveId" clId="{820A2FB9-5B3A-4145-A02C-B6BAE1693581}" dt="2023-10-09T18:16:28.348" v="541"/>
          <ac:spMkLst>
            <pc:docMk/>
            <pc:sldMk cId="4116206974" sldId="284"/>
            <ac:spMk id="24" creationId="{93AB4E38-0B20-400F-B54C-59B33174417B}"/>
          </ac:spMkLst>
        </pc:spChg>
        <pc:spChg chg="add del mod">
          <ac:chgData name="Kanakaris Venetis" userId="123cc868b6771a79" providerId="LiveId" clId="{820A2FB9-5B3A-4145-A02C-B6BAE1693581}" dt="2023-10-09T18:20:59.545" v="658" actId="478"/>
          <ac:spMkLst>
            <pc:docMk/>
            <pc:sldMk cId="4116206974" sldId="284"/>
            <ac:spMk id="25" creationId="{69954DCE-CCE5-4E93-B536-68A447F79197}"/>
          </ac:spMkLst>
        </pc:spChg>
        <pc:spChg chg="add del mod">
          <ac:chgData name="Kanakaris Venetis" userId="123cc868b6771a79" providerId="LiveId" clId="{820A2FB9-5B3A-4145-A02C-B6BAE1693581}" dt="2023-10-09T18:18:55.712" v="609"/>
          <ac:spMkLst>
            <pc:docMk/>
            <pc:sldMk cId="4116206974" sldId="284"/>
            <ac:spMk id="29" creationId="{4DA8DD8A-E6B1-45DF-8CCA-35BCFDD5C390}"/>
          </ac:spMkLst>
        </pc:spChg>
        <pc:spChg chg="add mod">
          <ac:chgData name="Kanakaris Venetis" userId="123cc868b6771a79" providerId="LiveId" clId="{820A2FB9-5B3A-4145-A02C-B6BAE1693581}" dt="2023-10-09T18:35:16.958" v="844" actId="1076"/>
          <ac:spMkLst>
            <pc:docMk/>
            <pc:sldMk cId="4116206974" sldId="284"/>
            <ac:spMk id="30" creationId="{23F2624C-B31C-4D8C-BBC7-D7AB477E7460}"/>
          </ac:spMkLst>
        </pc:spChg>
        <pc:spChg chg="add mod">
          <ac:chgData name="Kanakaris Venetis" userId="123cc868b6771a79" providerId="LiveId" clId="{820A2FB9-5B3A-4145-A02C-B6BAE1693581}" dt="2023-10-09T18:35:04.796" v="842" actId="1076"/>
          <ac:spMkLst>
            <pc:docMk/>
            <pc:sldMk cId="4116206974" sldId="284"/>
            <ac:spMk id="31" creationId="{CD423544-F25C-4A96-9559-FC09526ACD2F}"/>
          </ac:spMkLst>
        </pc:spChg>
        <pc:spChg chg="mod">
          <ac:chgData name="Kanakaris Venetis" userId="123cc868b6771a79" providerId="LiveId" clId="{820A2FB9-5B3A-4145-A02C-B6BAE1693581}" dt="2023-10-09T18:30:10.839" v="787" actId="1076"/>
          <ac:spMkLst>
            <pc:docMk/>
            <pc:sldMk cId="4116206974" sldId="284"/>
            <ac:spMk id="35" creationId="{EFFE80F2-8036-4706-A094-EFF20DC9C414}"/>
          </ac:spMkLst>
        </pc:spChg>
        <pc:spChg chg="mod">
          <ac:chgData name="Kanakaris Venetis" userId="123cc868b6771a79" providerId="LiveId" clId="{820A2FB9-5B3A-4145-A02C-B6BAE1693581}" dt="2023-10-09T18:29:58.596" v="786" actId="1076"/>
          <ac:spMkLst>
            <pc:docMk/>
            <pc:sldMk cId="4116206974" sldId="284"/>
            <ac:spMk id="36" creationId="{F072DF73-D010-4674-8272-CA750F115516}"/>
          </ac:spMkLst>
        </pc:spChg>
        <pc:spChg chg="mod">
          <ac:chgData name="Kanakaris Venetis" userId="123cc868b6771a79" providerId="LiveId" clId="{820A2FB9-5B3A-4145-A02C-B6BAE1693581}" dt="2023-10-09T18:29:58.596" v="786" actId="1076"/>
          <ac:spMkLst>
            <pc:docMk/>
            <pc:sldMk cId="4116206974" sldId="284"/>
            <ac:spMk id="37" creationId="{E2231778-583C-4D9B-8735-6A14EECC3213}"/>
          </ac:spMkLst>
        </pc:spChg>
        <pc:spChg chg="add mod">
          <ac:chgData name="Kanakaris Venetis" userId="123cc868b6771a79" providerId="LiveId" clId="{820A2FB9-5B3A-4145-A02C-B6BAE1693581}" dt="2023-10-09T18:29:58.596" v="786" actId="1076"/>
          <ac:spMkLst>
            <pc:docMk/>
            <pc:sldMk cId="4116206974" sldId="284"/>
            <ac:spMk id="41" creationId="{387A71F2-6F52-4ADD-9717-3E1D89B60311}"/>
          </ac:spMkLst>
        </pc:spChg>
        <pc:spChg chg="add mod">
          <ac:chgData name="Kanakaris Venetis" userId="123cc868b6771a79" providerId="LiveId" clId="{820A2FB9-5B3A-4145-A02C-B6BAE1693581}" dt="2023-10-09T18:29:58.596" v="786" actId="1076"/>
          <ac:spMkLst>
            <pc:docMk/>
            <pc:sldMk cId="4116206974" sldId="284"/>
            <ac:spMk id="42" creationId="{8D3DD043-4CDC-4B14-BF0E-2BB5D06BD30D}"/>
          </ac:spMkLst>
        </pc:spChg>
        <pc:spChg chg="add mod">
          <ac:chgData name="Kanakaris Venetis" userId="123cc868b6771a79" providerId="LiveId" clId="{820A2FB9-5B3A-4145-A02C-B6BAE1693581}" dt="2023-10-09T18:34:32.710" v="838" actId="164"/>
          <ac:spMkLst>
            <pc:docMk/>
            <pc:sldMk cId="4116206974" sldId="284"/>
            <ac:spMk id="61" creationId="{2A1E80D3-8294-4CC1-A9AC-52B5813180EC}"/>
          </ac:spMkLst>
        </pc:spChg>
        <pc:spChg chg="add mod">
          <ac:chgData name="Kanakaris Venetis" userId="123cc868b6771a79" providerId="LiveId" clId="{820A2FB9-5B3A-4145-A02C-B6BAE1693581}" dt="2023-10-09T18:36:14.322" v="868" actId="20577"/>
          <ac:spMkLst>
            <pc:docMk/>
            <pc:sldMk cId="4116206974" sldId="284"/>
            <ac:spMk id="64" creationId="{4AA5F7A2-183A-4469-B877-330D17E96504}"/>
          </ac:spMkLst>
        </pc:spChg>
        <pc:grpChg chg="add mod">
          <ac:chgData name="Kanakaris Venetis" userId="123cc868b6771a79" providerId="LiveId" clId="{820A2FB9-5B3A-4145-A02C-B6BAE1693581}" dt="2023-10-09T18:09:19.386" v="476" actId="164"/>
          <ac:grpSpMkLst>
            <pc:docMk/>
            <pc:sldMk cId="4116206974" sldId="284"/>
            <ac:grpSpMk id="11" creationId="{5318F4CC-29D3-4BFF-A895-C3418271D6F0}"/>
          </ac:grpSpMkLst>
        </pc:grpChg>
        <pc:grpChg chg="add mod">
          <ac:chgData name="Kanakaris Venetis" userId="123cc868b6771a79" providerId="LiveId" clId="{820A2FB9-5B3A-4145-A02C-B6BAE1693581}" dt="2023-10-09T18:10:34.760" v="483" actId="164"/>
          <ac:grpSpMkLst>
            <pc:docMk/>
            <pc:sldMk cId="4116206974" sldId="284"/>
            <ac:grpSpMk id="12" creationId="{F7EFF62D-B536-4B8E-98FB-C8820AA28FA4}"/>
          </ac:grpSpMkLst>
        </pc:grpChg>
        <pc:grpChg chg="add mod">
          <ac:chgData name="Kanakaris Venetis" userId="123cc868b6771a79" providerId="LiveId" clId="{820A2FB9-5B3A-4145-A02C-B6BAE1693581}" dt="2023-10-09T18:11:32.548" v="509" actId="164"/>
          <ac:grpSpMkLst>
            <pc:docMk/>
            <pc:sldMk cId="4116206974" sldId="284"/>
            <ac:grpSpMk id="14" creationId="{0D6C7AC7-62E5-4859-AD80-635900CCBE20}"/>
          </ac:grpSpMkLst>
        </pc:grpChg>
        <pc:grpChg chg="add mod">
          <ac:chgData name="Kanakaris Venetis" userId="123cc868b6771a79" providerId="LiveId" clId="{820A2FB9-5B3A-4145-A02C-B6BAE1693581}" dt="2023-10-09T18:11:32.548" v="509" actId="164"/>
          <ac:grpSpMkLst>
            <pc:docMk/>
            <pc:sldMk cId="4116206974" sldId="284"/>
            <ac:grpSpMk id="16" creationId="{E1556CBD-2DA7-4BC8-927E-FB72083A681E}"/>
          </ac:grpSpMkLst>
        </pc:grpChg>
        <pc:grpChg chg="add mod">
          <ac:chgData name="Kanakaris Venetis" userId="123cc868b6771a79" providerId="LiveId" clId="{820A2FB9-5B3A-4145-A02C-B6BAE1693581}" dt="2023-10-09T18:28:12.190" v="779" actId="164"/>
          <ac:grpSpMkLst>
            <pc:docMk/>
            <pc:sldMk cId="4116206974" sldId="284"/>
            <ac:grpSpMk id="21" creationId="{3864235E-190F-4E56-9E55-78DB56B3CC36}"/>
          </ac:grpSpMkLst>
        </pc:grpChg>
        <pc:grpChg chg="add mod">
          <ac:chgData name="Kanakaris Venetis" userId="123cc868b6771a79" providerId="LiveId" clId="{820A2FB9-5B3A-4145-A02C-B6BAE1693581}" dt="2023-10-09T18:28:12.190" v="779" actId="164"/>
          <ac:grpSpMkLst>
            <pc:docMk/>
            <pc:sldMk cId="4116206974" sldId="284"/>
            <ac:grpSpMk id="33" creationId="{DFE63BC9-86F6-4C60-9DC3-63E02D7A1EE8}"/>
          </ac:grpSpMkLst>
        </pc:grpChg>
        <pc:grpChg chg="add mod">
          <ac:chgData name="Kanakaris Venetis" userId="123cc868b6771a79" providerId="LiveId" clId="{820A2FB9-5B3A-4145-A02C-B6BAE1693581}" dt="2023-10-09T18:27:30.285" v="774" actId="164"/>
          <ac:grpSpMkLst>
            <pc:docMk/>
            <pc:sldMk cId="4116206974" sldId="284"/>
            <ac:grpSpMk id="34" creationId="{542E20CC-0E6A-45A9-812D-427B4160DD49}"/>
          </ac:grpSpMkLst>
        </pc:grpChg>
        <pc:grpChg chg="add mod">
          <ac:chgData name="Kanakaris Venetis" userId="123cc868b6771a79" providerId="LiveId" clId="{820A2FB9-5B3A-4145-A02C-B6BAE1693581}" dt="2023-10-09T18:28:12.190" v="779" actId="164"/>
          <ac:grpSpMkLst>
            <pc:docMk/>
            <pc:sldMk cId="4116206974" sldId="284"/>
            <ac:grpSpMk id="43" creationId="{E0C70EFF-552C-4A03-81C9-8FC49D5A533D}"/>
          </ac:grpSpMkLst>
        </pc:grpChg>
        <pc:grpChg chg="add mod">
          <ac:chgData name="Kanakaris Venetis" userId="123cc868b6771a79" providerId="LiveId" clId="{820A2FB9-5B3A-4145-A02C-B6BAE1693581}" dt="2023-10-09T18:34:32.710" v="838" actId="164"/>
          <ac:grpSpMkLst>
            <pc:docMk/>
            <pc:sldMk cId="4116206974" sldId="284"/>
            <ac:grpSpMk id="44" creationId="{AC94CF32-44B1-47A8-814F-11F8922C9203}"/>
          </ac:grpSpMkLst>
        </pc:grpChg>
        <pc:grpChg chg="add mod">
          <ac:chgData name="Kanakaris Venetis" userId="123cc868b6771a79" providerId="LiveId" clId="{820A2FB9-5B3A-4145-A02C-B6BAE1693581}" dt="2023-10-09T18:34:51.007" v="840" actId="1076"/>
          <ac:grpSpMkLst>
            <pc:docMk/>
            <pc:sldMk cId="4116206974" sldId="284"/>
            <ac:grpSpMk id="62" creationId="{4A441A01-1907-470C-8B32-ADAC96F731B4}"/>
          </ac:grpSpMkLst>
        </pc:grpChg>
        <pc:cxnChg chg="add mod">
          <ac:chgData name="Kanakaris Venetis" userId="123cc868b6771a79" providerId="LiveId" clId="{820A2FB9-5B3A-4145-A02C-B6BAE1693581}" dt="2023-10-09T18:34:58.906" v="841" actId="1076"/>
          <ac:cxnSpMkLst>
            <pc:docMk/>
            <pc:sldMk cId="4116206974" sldId="284"/>
            <ac:cxnSpMk id="27" creationId="{28238059-C2AA-44D8-9190-4B4F0C058A37}"/>
          </ac:cxnSpMkLst>
        </pc:cxnChg>
        <pc:cxnChg chg="add mod">
          <ac:chgData name="Kanakaris Venetis" userId="123cc868b6771a79" providerId="LiveId" clId="{820A2FB9-5B3A-4145-A02C-B6BAE1693581}" dt="2023-10-09T18:30:10.839" v="787" actId="1076"/>
          <ac:cxnSpMkLst>
            <pc:docMk/>
            <pc:sldMk cId="4116206974" sldId="284"/>
            <ac:cxnSpMk id="38" creationId="{32E6E194-1203-488D-8CB3-EE962251DB70}"/>
          </ac:cxnSpMkLst>
        </pc:cxnChg>
      </pc:sldChg>
      <pc:sldChg chg="addSp delSp modSp new del mod addCm delCm">
        <pc:chgData name="Kanakaris Venetis" userId="123cc868b6771a79" providerId="LiveId" clId="{820A2FB9-5B3A-4145-A02C-B6BAE1693581}" dt="2023-10-16T05:45:28.338" v="2917" actId="47"/>
        <pc:sldMkLst>
          <pc:docMk/>
          <pc:sldMk cId="3734636817" sldId="285"/>
        </pc:sldMkLst>
        <pc:spChg chg="add mod">
          <ac:chgData name="Kanakaris Venetis" userId="123cc868b6771a79" providerId="LiveId" clId="{820A2FB9-5B3A-4145-A02C-B6BAE1693581}" dt="2023-10-09T20:22:46.355" v="2201" actId="122"/>
          <ac:spMkLst>
            <pc:docMk/>
            <pc:sldMk cId="3734636817" sldId="285"/>
            <ac:spMk id="2" creationId="{EE62692B-7D56-44C2-BFE4-1FDD92CE2F01}"/>
          </ac:spMkLst>
        </pc:spChg>
        <pc:spChg chg="add mod">
          <ac:chgData name="Kanakaris Venetis" userId="123cc868b6771a79" providerId="LiveId" clId="{820A2FB9-5B3A-4145-A02C-B6BAE1693581}" dt="2023-10-09T20:25:24.661" v="2248" actId="1076"/>
          <ac:spMkLst>
            <pc:docMk/>
            <pc:sldMk cId="3734636817" sldId="285"/>
            <ac:spMk id="3" creationId="{3F0E51C6-3A9B-4B5E-9FF3-99454DAEAB68}"/>
          </ac:spMkLst>
        </pc:spChg>
        <pc:spChg chg="add mod">
          <ac:chgData name="Kanakaris Venetis" userId="123cc868b6771a79" providerId="LiveId" clId="{820A2FB9-5B3A-4145-A02C-B6BAE1693581}" dt="2023-10-09T20:20:04.159" v="2182" actId="1076"/>
          <ac:spMkLst>
            <pc:docMk/>
            <pc:sldMk cId="3734636817" sldId="285"/>
            <ac:spMk id="5" creationId="{10E05BE6-168C-4134-8491-1F18F183AB0F}"/>
          </ac:spMkLst>
        </pc:spChg>
        <pc:spChg chg="add mod">
          <ac:chgData name="Kanakaris Venetis" userId="123cc868b6771a79" providerId="LiveId" clId="{820A2FB9-5B3A-4145-A02C-B6BAE1693581}" dt="2023-10-16T05:12:49.556" v="2737" actId="164"/>
          <ac:spMkLst>
            <pc:docMk/>
            <pc:sldMk cId="3734636817" sldId="285"/>
            <ac:spMk id="6" creationId="{4BB5DCD3-43D0-4691-8CF4-DB2109DC2884}"/>
          </ac:spMkLst>
        </pc:spChg>
        <pc:spChg chg="mod">
          <ac:chgData name="Kanakaris Venetis" userId="123cc868b6771a79" providerId="LiveId" clId="{820A2FB9-5B3A-4145-A02C-B6BAE1693581}" dt="2023-10-09T20:23:41.714" v="2203"/>
          <ac:spMkLst>
            <pc:docMk/>
            <pc:sldMk cId="3734636817" sldId="285"/>
            <ac:spMk id="21" creationId="{F763FE40-AF3C-4498-BBF2-7FCEA27FF0BB}"/>
          </ac:spMkLst>
        </pc:spChg>
        <pc:spChg chg="mod">
          <ac:chgData name="Kanakaris Venetis" userId="123cc868b6771a79" providerId="LiveId" clId="{820A2FB9-5B3A-4145-A02C-B6BAE1693581}" dt="2023-10-09T20:25:20.134" v="2247" actId="1076"/>
          <ac:spMkLst>
            <pc:docMk/>
            <pc:sldMk cId="3734636817" sldId="285"/>
            <ac:spMk id="22" creationId="{79B4DFEE-5B95-49CF-AA13-26FECDE0B343}"/>
          </ac:spMkLst>
        </pc:spChg>
        <pc:spChg chg="mod">
          <ac:chgData name="Kanakaris Venetis" userId="123cc868b6771a79" providerId="LiveId" clId="{820A2FB9-5B3A-4145-A02C-B6BAE1693581}" dt="2023-10-09T20:25:37.295" v="2249"/>
          <ac:spMkLst>
            <pc:docMk/>
            <pc:sldMk cId="3734636817" sldId="285"/>
            <ac:spMk id="24" creationId="{DE5D8EF4-0EDB-462D-BE8B-2D6E890333D5}"/>
          </ac:spMkLst>
        </pc:spChg>
        <pc:spChg chg="mod">
          <ac:chgData name="Kanakaris Venetis" userId="123cc868b6771a79" providerId="LiveId" clId="{820A2FB9-5B3A-4145-A02C-B6BAE1693581}" dt="2023-10-09T20:26:22.530" v="2297" actId="20577"/>
          <ac:spMkLst>
            <pc:docMk/>
            <pc:sldMk cId="3734636817" sldId="285"/>
            <ac:spMk id="25" creationId="{682C71F1-C2E6-42C1-AE5B-62DBD1A061CB}"/>
          </ac:spMkLst>
        </pc:spChg>
        <pc:spChg chg="mod">
          <ac:chgData name="Kanakaris Venetis" userId="123cc868b6771a79" providerId="LiveId" clId="{820A2FB9-5B3A-4145-A02C-B6BAE1693581}" dt="2023-10-16T05:14:43.128" v="2750" actId="1076"/>
          <ac:spMkLst>
            <pc:docMk/>
            <pc:sldMk cId="3734636817" sldId="285"/>
            <ac:spMk id="27" creationId="{64C6AC14-1CA9-47BA-A4EA-916B9E6AB598}"/>
          </ac:spMkLst>
        </pc:spChg>
        <pc:spChg chg="mod">
          <ac:chgData name="Kanakaris Venetis" userId="123cc868b6771a79" providerId="LiveId" clId="{820A2FB9-5B3A-4145-A02C-B6BAE1693581}" dt="2023-10-09T20:26:52.610" v="2326" actId="20577"/>
          <ac:spMkLst>
            <pc:docMk/>
            <pc:sldMk cId="3734636817" sldId="285"/>
            <ac:spMk id="28" creationId="{5C69CF11-17B8-4BD6-B493-A4C94047B6BA}"/>
          </ac:spMkLst>
        </pc:spChg>
        <pc:spChg chg="mod">
          <ac:chgData name="Kanakaris Venetis" userId="123cc868b6771a79" providerId="LiveId" clId="{820A2FB9-5B3A-4145-A02C-B6BAE1693581}" dt="2023-10-09T20:27:16.170" v="2327"/>
          <ac:spMkLst>
            <pc:docMk/>
            <pc:sldMk cId="3734636817" sldId="285"/>
            <ac:spMk id="30" creationId="{E93AD6F7-7893-4BCD-A9B4-22A93003EABF}"/>
          </ac:spMkLst>
        </pc:spChg>
        <pc:spChg chg="mod">
          <ac:chgData name="Kanakaris Venetis" userId="123cc868b6771a79" providerId="LiveId" clId="{820A2FB9-5B3A-4145-A02C-B6BAE1693581}" dt="2023-10-09T20:28:03.505" v="2369" actId="1076"/>
          <ac:spMkLst>
            <pc:docMk/>
            <pc:sldMk cId="3734636817" sldId="285"/>
            <ac:spMk id="31" creationId="{7260DA49-0957-43C8-BF6D-08075BD6EFD2}"/>
          </ac:spMkLst>
        </pc:spChg>
        <pc:spChg chg="mod">
          <ac:chgData name="Kanakaris Venetis" userId="123cc868b6771a79" providerId="LiveId" clId="{820A2FB9-5B3A-4145-A02C-B6BAE1693581}" dt="2023-10-09T20:28:36.067" v="2372"/>
          <ac:spMkLst>
            <pc:docMk/>
            <pc:sldMk cId="3734636817" sldId="285"/>
            <ac:spMk id="34" creationId="{C1800088-AC8C-436E-BFD4-CA962D855BF2}"/>
          </ac:spMkLst>
        </pc:spChg>
        <pc:spChg chg="mod">
          <ac:chgData name="Kanakaris Venetis" userId="123cc868b6771a79" providerId="LiveId" clId="{820A2FB9-5B3A-4145-A02C-B6BAE1693581}" dt="2023-10-09T20:29:36.382" v="2398" actId="1076"/>
          <ac:spMkLst>
            <pc:docMk/>
            <pc:sldMk cId="3734636817" sldId="285"/>
            <ac:spMk id="35" creationId="{8AF6CEC2-AD1D-4E38-B764-2D3DBEC006AD}"/>
          </ac:spMkLst>
        </pc:spChg>
        <pc:spChg chg="add del mod">
          <ac:chgData name="Kanakaris Venetis" userId="123cc868b6771a79" providerId="LiveId" clId="{820A2FB9-5B3A-4145-A02C-B6BAE1693581}" dt="2023-10-09T20:29:45.379" v="2402"/>
          <ac:spMkLst>
            <pc:docMk/>
            <pc:sldMk cId="3734636817" sldId="285"/>
            <ac:spMk id="36" creationId="{3FDDF584-0C77-4357-B4FF-CDC117F4E7FE}"/>
          </ac:spMkLst>
        </pc:spChg>
        <pc:spChg chg="mod">
          <ac:chgData name="Kanakaris Venetis" userId="123cc868b6771a79" providerId="LiveId" clId="{820A2FB9-5B3A-4145-A02C-B6BAE1693581}" dt="2023-10-09T20:29:51.349" v="2403"/>
          <ac:spMkLst>
            <pc:docMk/>
            <pc:sldMk cId="3734636817" sldId="285"/>
            <ac:spMk id="38" creationId="{A9A7D6BD-73BC-4B4C-9AE7-F8B6573963BA}"/>
          </ac:spMkLst>
        </pc:spChg>
        <pc:spChg chg="mod">
          <ac:chgData name="Kanakaris Venetis" userId="123cc868b6771a79" providerId="LiveId" clId="{820A2FB9-5B3A-4145-A02C-B6BAE1693581}" dt="2023-10-16T04:57:56.545" v="2639" actId="313"/>
          <ac:spMkLst>
            <pc:docMk/>
            <pc:sldMk cId="3734636817" sldId="285"/>
            <ac:spMk id="39" creationId="{D2C9A95C-8604-4A9C-8F58-2A6287E7A3E7}"/>
          </ac:spMkLst>
        </pc:spChg>
        <pc:spChg chg="add mod">
          <ac:chgData name="Kanakaris Venetis" userId="123cc868b6771a79" providerId="LiveId" clId="{820A2FB9-5B3A-4145-A02C-B6BAE1693581}" dt="2023-10-16T05:12:49.556" v="2737" actId="164"/>
          <ac:spMkLst>
            <pc:docMk/>
            <pc:sldMk cId="3734636817" sldId="285"/>
            <ac:spMk id="40" creationId="{BB170E57-6325-4A8B-A76F-E0DBE860F03A}"/>
          </ac:spMkLst>
        </pc:spChg>
        <pc:spChg chg="add mod">
          <ac:chgData name="Kanakaris Venetis" userId="123cc868b6771a79" providerId="LiveId" clId="{820A2FB9-5B3A-4145-A02C-B6BAE1693581}" dt="2023-10-16T05:12:49.556" v="2737" actId="164"/>
          <ac:spMkLst>
            <pc:docMk/>
            <pc:sldMk cId="3734636817" sldId="285"/>
            <ac:spMk id="41" creationId="{0B700144-AF27-4F46-A18A-9E7E69849BA7}"/>
          </ac:spMkLst>
        </pc:spChg>
        <pc:spChg chg="add mod">
          <ac:chgData name="Kanakaris Venetis" userId="123cc868b6771a79" providerId="LiveId" clId="{820A2FB9-5B3A-4145-A02C-B6BAE1693581}" dt="2023-10-16T05:25:46.637" v="2811" actId="1076"/>
          <ac:spMkLst>
            <pc:docMk/>
            <pc:sldMk cId="3734636817" sldId="285"/>
            <ac:spMk id="42" creationId="{5391C4EA-26C4-4E2E-AAB5-3BFC104B63DE}"/>
          </ac:spMkLst>
        </pc:spChg>
        <pc:spChg chg="add mod">
          <ac:chgData name="Kanakaris Venetis" userId="123cc868b6771a79" providerId="LiveId" clId="{820A2FB9-5B3A-4145-A02C-B6BAE1693581}" dt="2023-10-16T05:12:49.556" v="2737" actId="164"/>
          <ac:spMkLst>
            <pc:docMk/>
            <pc:sldMk cId="3734636817" sldId="285"/>
            <ac:spMk id="43" creationId="{0E1A92B1-E4A0-40DE-AF01-9FEB4FE2AB1B}"/>
          </ac:spMkLst>
        </pc:spChg>
        <pc:spChg chg="add mod">
          <ac:chgData name="Kanakaris Venetis" userId="123cc868b6771a79" providerId="LiveId" clId="{820A2FB9-5B3A-4145-A02C-B6BAE1693581}" dt="2023-10-16T05:12:49.556" v="2737" actId="164"/>
          <ac:spMkLst>
            <pc:docMk/>
            <pc:sldMk cId="3734636817" sldId="285"/>
            <ac:spMk id="44" creationId="{DEB54542-B960-4062-85C9-74A4DAFAA9E9}"/>
          </ac:spMkLst>
        </pc:spChg>
        <pc:spChg chg="add mod">
          <ac:chgData name="Kanakaris Venetis" userId="123cc868b6771a79" providerId="LiveId" clId="{820A2FB9-5B3A-4145-A02C-B6BAE1693581}" dt="2023-10-16T05:12:49.556" v="2737" actId="164"/>
          <ac:spMkLst>
            <pc:docMk/>
            <pc:sldMk cId="3734636817" sldId="285"/>
            <ac:spMk id="45" creationId="{25B9E07F-FC2D-454D-9A91-DF5A292725BA}"/>
          </ac:spMkLst>
        </pc:spChg>
        <pc:spChg chg="add mod">
          <ac:chgData name="Kanakaris Venetis" userId="123cc868b6771a79" providerId="LiveId" clId="{820A2FB9-5B3A-4145-A02C-B6BAE1693581}" dt="2023-10-16T05:01:21.774" v="2666" actId="1076"/>
          <ac:spMkLst>
            <pc:docMk/>
            <pc:sldMk cId="3734636817" sldId="285"/>
            <ac:spMk id="47" creationId="{CA27976E-8405-47D2-8810-FA7695020A9D}"/>
          </ac:spMkLst>
        </pc:spChg>
        <pc:spChg chg="add mod">
          <ac:chgData name="Kanakaris Venetis" userId="123cc868b6771a79" providerId="LiveId" clId="{820A2FB9-5B3A-4145-A02C-B6BAE1693581}" dt="2023-10-16T05:05:56.154" v="2713" actId="164"/>
          <ac:spMkLst>
            <pc:docMk/>
            <pc:sldMk cId="3734636817" sldId="285"/>
            <ac:spMk id="49" creationId="{FFB933E2-D70A-4EE4-8336-7B96144DDBB7}"/>
          </ac:spMkLst>
        </pc:spChg>
        <pc:spChg chg="add mod">
          <ac:chgData name="Kanakaris Venetis" userId="123cc868b6771a79" providerId="LiveId" clId="{820A2FB9-5B3A-4145-A02C-B6BAE1693581}" dt="2023-10-16T05:05:56.154" v="2713" actId="164"/>
          <ac:spMkLst>
            <pc:docMk/>
            <pc:sldMk cId="3734636817" sldId="285"/>
            <ac:spMk id="50" creationId="{722FF250-E0EF-49E9-8B27-2DB4DA73D73D}"/>
          </ac:spMkLst>
        </pc:spChg>
        <pc:spChg chg="add mod">
          <ac:chgData name="Kanakaris Venetis" userId="123cc868b6771a79" providerId="LiveId" clId="{820A2FB9-5B3A-4145-A02C-B6BAE1693581}" dt="2023-10-16T05:17:21.527" v="2767" actId="164"/>
          <ac:spMkLst>
            <pc:docMk/>
            <pc:sldMk cId="3734636817" sldId="285"/>
            <ac:spMk id="73" creationId="{92333D9A-07F8-4A4C-867A-B5BE2913CEBE}"/>
          </ac:spMkLst>
        </pc:spChg>
        <pc:spChg chg="add mod">
          <ac:chgData name="Kanakaris Venetis" userId="123cc868b6771a79" providerId="LiveId" clId="{820A2FB9-5B3A-4145-A02C-B6BAE1693581}" dt="2023-10-16T05:17:21.527" v="2767" actId="164"/>
          <ac:spMkLst>
            <pc:docMk/>
            <pc:sldMk cId="3734636817" sldId="285"/>
            <ac:spMk id="74" creationId="{F11057E7-D78B-4594-9D2F-948F58B15078}"/>
          </ac:spMkLst>
        </pc:spChg>
        <pc:spChg chg="add mod">
          <ac:chgData name="Kanakaris Venetis" userId="123cc868b6771a79" providerId="LiveId" clId="{820A2FB9-5B3A-4145-A02C-B6BAE1693581}" dt="2023-10-16T05:17:09.930" v="2765" actId="164"/>
          <ac:spMkLst>
            <pc:docMk/>
            <pc:sldMk cId="3734636817" sldId="285"/>
            <ac:spMk id="75" creationId="{D70C19A9-FE8C-49DB-9507-ADB1D3622590}"/>
          </ac:spMkLst>
        </pc:spChg>
        <pc:spChg chg="add mod">
          <ac:chgData name="Kanakaris Venetis" userId="123cc868b6771a79" providerId="LiveId" clId="{820A2FB9-5B3A-4145-A02C-B6BAE1693581}" dt="2023-10-16T05:17:09.930" v="2765" actId="164"/>
          <ac:spMkLst>
            <pc:docMk/>
            <pc:sldMk cId="3734636817" sldId="285"/>
            <ac:spMk id="76" creationId="{09BE5CEB-0611-466A-9E23-D7583C68ECD2}"/>
          </ac:spMkLst>
        </pc:spChg>
        <pc:spChg chg="mod">
          <ac:chgData name="Kanakaris Venetis" userId="123cc868b6771a79" providerId="LiveId" clId="{820A2FB9-5B3A-4145-A02C-B6BAE1693581}" dt="2023-10-16T05:19:57.277" v="2776"/>
          <ac:spMkLst>
            <pc:docMk/>
            <pc:sldMk cId="3734636817" sldId="285"/>
            <ac:spMk id="90" creationId="{0A840C09-87E1-44B7-89EE-61206F9243A2}"/>
          </ac:spMkLst>
        </pc:spChg>
        <pc:spChg chg="mod">
          <ac:chgData name="Kanakaris Venetis" userId="123cc868b6771a79" providerId="LiveId" clId="{820A2FB9-5B3A-4145-A02C-B6BAE1693581}" dt="2023-10-16T05:19:57.277" v="2776"/>
          <ac:spMkLst>
            <pc:docMk/>
            <pc:sldMk cId="3734636817" sldId="285"/>
            <ac:spMk id="91" creationId="{C74C9553-3520-4B9A-A8AA-39DB27D9D572}"/>
          </ac:spMkLst>
        </pc:spChg>
        <pc:spChg chg="add mod">
          <ac:chgData name="Kanakaris Venetis" userId="123cc868b6771a79" providerId="LiveId" clId="{820A2FB9-5B3A-4145-A02C-B6BAE1693581}" dt="2023-10-16T05:43:57.657" v="2890" actId="164"/>
          <ac:spMkLst>
            <pc:docMk/>
            <pc:sldMk cId="3734636817" sldId="285"/>
            <ac:spMk id="95" creationId="{AFD4FE09-F547-46A7-BAEB-A2C093337E6A}"/>
          </ac:spMkLst>
        </pc:spChg>
        <pc:spChg chg="add mod">
          <ac:chgData name="Kanakaris Venetis" userId="123cc868b6771a79" providerId="LiveId" clId="{820A2FB9-5B3A-4145-A02C-B6BAE1693581}" dt="2023-10-16T05:43:22.858" v="2884" actId="571"/>
          <ac:spMkLst>
            <pc:docMk/>
            <pc:sldMk cId="3734636817" sldId="285"/>
            <ac:spMk id="120" creationId="{26F19918-D634-424B-8C94-81DB7B0C46CC}"/>
          </ac:spMkLst>
        </pc:spChg>
        <pc:spChg chg="mod">
          <ac:chgData name="Kanakaris Venetis" userId="123cc868b6771a79" providerId="LiveId" clId="{820A2FB9-5B3A-4145-A02C-B6BAE1693581}" dt="2023-10-16T05:43:22.858" v="2884" actId="571"/>
          <ac:spMkLst>
            <pc:docMk/>
            <pc:sldMk cId="3734636817" sldId="285"/>
            <ac:spMk id="122" creationId="{2E18191D-7A92-4337-9D44-17FED805ECE7}"/>
          </ac:spMkLst>
        </pc:spChg>
        <pc:spChg chg="mod">
          <ac:chgData name="Kanakaris Venetis" userId="123cc868b6771a79" providerId="LiveId" clId="{820A2FB9-5B3A-4145-A02C-B6BAE1693581}" dt="2023-10-16T05:43:22.858" v="2884" actId="571"/>
          <ac:spMkLst>
            <pc:docMk/>
            <pc:sldMk cId="3734636817" sldId="285"/>
            <ac:spMk id="123" creationId="{D8972B66-72AD-4D19-8D0B-B673660F0ADC}"/>
          </ac:spMkLst>
        </pc:spChg>
        <pc:spChg chg="mod">
          <ac:chgData name="Kanakaris Venetis" userId="123cc868b6771a79" providerId="LiveId" clId="{820A2FB9-5B3A-4145-A02C-B6BAE1693581}" dt="2023-10-16T05:43:22.858" v="2884" actId="571"/>
          <ac:spMkLst>
            <pc:docMk/>
            <pc:sldMk cId="3734636817" sldId="285"/>
            <ac:spMk id="125" creationId="{A3D887B3-12F2-44BC-8FCB-8967294BE5DA}"/>
          </ac:spMkLst>
        </pc:spChg>
        <pc:spChg chg="mod">
          <ac:chgData name="Kanakaris Venetis" userId="123cc868b6771a79" providerId="LiveId" clId="{820A2FB9-5B3A-4145-A02C-B6BAE1693581}" dt="2023-10-16T05:43:22.858" v="2884" actId="571"/>
          <ac:spMkLst>
            <pc:docMk/>
            <pc:sldMk cId="3734636817" sldId="285"/>
            <ac:spMk id="126" creationId="{2BAC5A5A-5545-4FAC-BD25-6FC897182E7A}"/>
          </ac:spMkLst>
        </pc:spChg>
        <pc:spChg chg="add mod">
          <ac:chgData name="Kanakaris Venetis" userId="123cc868b6771a79" providerId="LiveId" clId="{820A2FB9-5B3A-4145-A02C-B6BAE1693581}" dt="2023-10-16T05:43:27.775" v="2885" actId="571"/>
          <ac:spMkLst>
            <pc:docMk/>
            <pc:sldMk cId="3734636817" sldId="285"/>
            <ac:spMk id="131" creationId="{9B575460-6C84-456E-887E-BBE695ED389C}"/>
          </ac:spMkLst>
        </pc:spChg>
        <pc:spChg chg="mod">
          <ac:chgData name="Kanakaris Venetis" userId="123cc868b6771a79" providerId="LiveId" clId="{820A2FB9-5B3A-4145-A02C-B6BAE1693581}" dt="2023-10-16T05:43:27.775" v="2885" actId="571"/>
          <ac:spMkLst>
            <pc:docMk/>
            <pc:sldMk cId="3734636817" sldId="285"/>
            <ac:spMk id="133" creationId="{20E66C04-494A-4463-B43B-B8998918D1D1}"/>
          </ac:spMkLst>
        </pc:spChg>
        <pc:spChg chg="mod">
          <ac:chgData name="Kanakaris Venetis" userId="123cc868b6771a79" providerId="LiveId" clId="{820A2FB9-5B3A-4145-A02C-B6BAE1693581}" dt="2023-10-16T05:43:27.775" v="2885" actId="571"/>
          <ac:spMkLst>
            <pc:docMk/>
            <pc:sldMk cId="3734636817" sldId="285"/>
            <ac:spMk id="134" creationId="{50AC93FF-2B07-4127-AC58-163EB9D7D7DF}"/>
          </ac:spMkLst>
        </pc:spChg>
        <pc:spChg chg="mod">
          <ac:chgData name="Kanakaris Venetis" userId="123cc868b6771a79" providerId="LiveId" clId="{820A2FB9-5B3A-4145-A02C-B6BAE1693581}" dt="2023-10-16T05:43:27.775" v="2885" actId="571"/>
          <ac:spMkLst>
            <pc:docMk/>
            <pc:sldMk cId="3734636817" sldId="285"/>
            <ac:spMk id="136" creationId="{CB507411-DEBE-4F39-BEC7-B78860E0EED9}"/>
          </ac:spMkLst>
        </pc:spChg>
        <pc:spChg chg="mod">
          <ac:chgData name="Kanakaris Venetis" userId="123cc868b6771a79" providerId="LiveId" clId="{820A2FB9-5B3A-4145-A02C-B6BAE1693581}" dt="2023-10-16T05:43:27.775" v="2885" actId="571"/>
          <ac:spMkLst>
            <pc:docMk/>
            <pc:sldMk cId="3734636817" sldId="285"/>
            <ac:spMk id="137" creationId="{A245816D-91BD-484D-A573-0E36DD8AA225}"/>
          </ac:spMkLst>
        </pc:spChg>
        <pc:spChg chg="add mod">
          <ac:chgData name="Kanakaris Venetis" userId="123cc868b6771a79" providerId="LiveId" clId="{820A2FB9-5B3A-4145-A02C-B6BAE1693581}" dt="2023-10-16T05:43:29.439" v="2886" actId="571"/>
          <ac:spMkLst>
            <pc:docMk/>
            <pc:sldMk cId="3734636817" sldId="285"/>
            <ac:spMk id="142" creationId="{2CCAC8A6-64B3-4000-9141-FA3F2AE594C6}"/>
          </ac:spMkLst>
        </pc:spChg>
        <pc:spChg chg="mod">
          <ac:chgData name="Kanakaris Venetis" userId="123cc868b6771a79" providerId="LiveId" clId="{820A2FB9-5B3A-4145-A02C-B6BAE1693581}" dt="2023-10-16T05:43:29.439" v="2886" actId="571"/>
          <ac:spMkLst>
            <pc:docMk/>
            <pc:sldMk cId="3734636817" sldId="285"/>
            <ac:spMk id="144" creationId="{E6947025-EF10-408E-A084-62E6DAE1EA51}"/>
          </ac:spMkLst>
        </pc:spChg>
        <pc:spChg chg="mod">
          <ac:chgData name="Kanakaris Venetis" userId="123cc868b6771a79" providerId="LiveId" clId="{820A2FB9-5B3A-4145-A02C-B6BAE1693581}" dt="2023-10-16T05:43:29.439" v="2886" actId="571"/>
          <ac:spMkLst>
            <pc:docMk/>
            <pc:sldMk cId="3734636817" sldId="285"/>
            <ac:spMk id="145" creationId="{9AE17C1E-DF2E-4549-842B-EE4ED2BEE5F3}"/>
          </ac:spMkLst>
        </pc:spChg>
        <pc:spChg chg="mod">
          <ac:chgData name="Kanakaris Venetis" userId="123cc868b6771a79" providerId="LiveId" clId="{820A2FB9-5B3A-4145-A02C-B6BAE1693581}" dt="2023-10-16T05:43:29.439" v="2886" actId="571"/>
          <ac:spMkLst>
            <pc:docMk/>
            <pc:sldMk cId="3734636817" sldId="285"/>
            <ac:spMk id="147" creationId="{8AE8C97E-FEFB-4122-BFB4-FEF1E9506D73}"/>
          </ac:spMkLst>
        </pc:spChg>
        <pc:spChg chg="mod">
          <ac:chgData name="Kanakaris Venetis" userId="123cc868b6771a79" providerId="LiveId" clId="{820A2FB9-5B3A-4145-A02C-B6BAE1693581}" dt="2023-10-16T05:43:29.439" v="2886" actId="571"/>
          <ac:spMkLst>
            <pc:docMk/>
            <pc:sldMk cId="3734636817" sldId="285"/>
            <ac:spMk id="148" creationId="{ACB6DA07-1C79-4261-AA39-1FACCCC687A5}"/>
          </ac:spMkLst>
        </pc:spChg>
        <pc:spChg chg="add mod">
          <ac:chgData name="Kanakaris Venetis" userId="123cc868b6771a79" providerId="LiveId" clId="{820A2FB9-5B3A-4145-A02C-B6BAE1693581}" dt="2023-10-16T05:43:31.870" v="2887" actId="571"/>
          <ac:spMkLst>
            <pc:docMk/>
            <pc:sldMk cId="3734636817" sldId="285"/>
            <ac:spMk id="154" creationId="{11D3F9BE-DF85-4ADF-BBF2-3DC12629F262}"/>
          </ac:spMkLst>
        </pc:spChg>
        <pc:spChg chg="mod">
          <ac:chgData name="Kanakaris Venetis" userId="123cc868b6771a79" providerId="LiveId" clId="{820A2FB9-5B3A-4145-A02C-B6BAE1693581}" dt="2023-10-16T05:43:31.870" v="2887" actId="571"/>
          <ac:spMkLst>
            <pc:docMk/>
            <pc:sldMk cId="3734636817" sldId="285"/>
            <ac:spMk id="156" creationId="{BE836E6B-9418-4641-B12B-C1419380D347}"/>
          </ac:spMkLst>
        </pc:spChg>
        <pc:spChg chg="mod">
          <ac:chgData name="Kanakaris Venetis" userId="123cc868b6771a79" providerId="LiveId" clId="{820A2FB9-5B3A-4145-A02C-B6BAE1693581}" dt="2023-10-16T05:43:31.870" v="2887" actId="571"/>
          <ac:spMkLst>
            <pc:docMk/>
            <pc:sldMk cId="3734636817" sldId="285"/>
            <ac:spMk id="157" creationId="{3337D3FC-C581-4D59-B98A-8C96D387369D}"/>
          </ac:spMkLst>
        </pc:spChg>
        <pc:spChg chg="mod">
          <ac:chgData name="Kanakaris Venetis" userId="123cc868b6771a79" providerId="LiveId" clId="{820A2FB9-5B3A-4145-A02C-B6BAE1693581}" dt="2023-10-16T05:43:31.870" v="2887" actId="571"/>
          <ac:spMkLst>
            <pc:docMk/>
            <pc:sldMk cId="3734636817" sldId="285"/>
            <ac:spMk id="159" creationId="{ACF38F65-0CE7-4615-851C-C1AD4689DB9A}"/>
          </ac:spMkLst>
        </pc:spChg>
        <pc:spChg chg="mod">
          <ac:chgData name="Kanakaris Venetis" userId="123cc868b6771a79" providerId="LiveId" clId="{820A2FB9-5B3A-4145-A02C-B6BAE1693581}" dt="2023-10-16T05:43:31.870" v="2887" actId="571"/>
          <ac:spMkLst>
            <pc:docMk/>
            <pc:sldMk cId="3734636817" sldId="285"/>
            <ac:spMk id="160" creationId="{F99653CD-D6DF-48EF-9ABE-E3FF2B527A52}"/>
          </ac:spMkLst>
        </pc:spChg>
        <pc:spChg chg="add mod">
          <ac:chgData name="Kanakaris Venetis" userId="123cc868b6771a79" providerId="LiveId" clId="{820A2FB9-5B3A-4145-A02C-B6BAE1693581}" dt="2023-10-16T05:43:41.217" v="2888" actId="571"/>
          <ac:spMkLst>
            <pc:docMk/>
            <pc:sldMk cId="3734636817" sldId="285"/>
            <ac:spMk id="176" creationId="{9371F00E-9236-498F-8763-EE325AA4BBAF}"/>
          </ac:spMkLst>
        </pc:spChg>
        <pc:spChg chg="add mod">
          <ac:chgData name="Kanakaris Venetis" userId="123cc868b6771a79" providerId="LiveId" clId="{820A2FB9-5B3A-4145-A02C-B6BAE1693581}" dt="2023-10-16T05:43:41.217" v="2888" actId="571"/>
          <ac:spMkLst>
            <pc:docMk/>
            <pc:sldMk cId="3734636817" sldId="285"/>
            <ac:spMk id="177" creationId="{380D290F-EF76-40D6-B64A-AFE0E8247389}"/>
          </ac:spMkLst>
        </pc:spChg>
        <pc:spChg chg="mod">
          <ac:chgData name="Kanakaris Venetis" userId="123cc868b6771a79" providerId="LiveId" clId="{820A2FB9-5B3A-4145-A02C-B6BAE1693581}" dt="2023-10-16T05:43:41.217" v="2888" actId="571"/>
          <ac:spMkLst>
            <pc:docMk/>
            <pc:sldMk cId="3734636817" sldId="285"/>
            <ac:spMk id="179" creationId="{88015858-20D8-4ACB-9D43-64A1E760F32E}"/>
          </ac:spMkLst>
        </pc:spChg>
        <pc:spChg chg="mod">
          <ac:chgData name="Kanakaris Venetis" userId="123cc868b6771a79" providerId="LiveId" clId="{820A2FB9-5B3A-4145-A02C-B6BAE1693581}" dt="2023-10-16T05:43:41.217" v="2888" actId="571"/>
          <ac:spMkLst>
            <pc:docMk/>
            <pc:sldMk cId="3734636817" sldId="285"/>
            <ac:spMk id="180" creationId="{A9AF38C2-2B63-41C2-A47E-B03E7024469C}"/>
          </ac:spMkLst>
        </pc:spChg>
        <pc:spChg chg="mod">
          <ac:chgData name="Kanakaris Venetis" userId="123cc868b6771a79" providerId="LiveId" clId="{820A2FB9-5B3A-4145-A02C-B6BAE1693581}" dt="2023-10-16T05:43:41.217" v="2888" actId="571"/>
          <ac:spMkLst>
            <pc:docMk/>
            <pc:sldMk cId="3734636817" sldId="285"/>
            <ac:spMk id="182" creationId="{C1ED9D5F-9F48-4CFD-A768-F6A1654772B8}"/>
          </ac:spMkLst>
        </pc:spChg>
        <pc:spChg chg="mod">
          <ac:chgData name="Kanakaris Venetis" userId="123cc868b6771a79" providerId="LiveId" clId="{820A2FB9-5B3A-4145-A02C-B6BAE1693581}" dt="2023-10-16T05:43:41.217" v="2888" actId="571"/>
          <ac:spMkLst>
            <pc:docMk/>
            <pc:sldMk cId="3734636817" sldId="285"/>
            <ac:spMk id="183" creationId="{E8ABDD35-CA5F-471A-96F5-FC4217C9C8B5}"/>
          </ac:spMkLst>
        </pc:spChg>
        <pc:spChg chg="add mod">
          <ac:chgData name="Kanakaris Venetis" userId="123cc868b6771a79" providerId="LiveId" clId="{820A2FB9-5B3A-4145-A02C-B6BAE1693581}" dt="2023-10-16T05:43:41.217" v="2888" actId="571"/>
          <ac:spMkLst>
            <pc:docMk/>
            <pc:sldMk cId="3734636817" sldId="285"/>
            <ac:spMk id="188" creationId="{43BDFD15-B7DE-45AB-A531-B04D7BF2FC15}"/>
          </ac:spMkLst>
        </pc:spChg>
        <pc:spChg chg="mod">
          <ac:chgData name="Kanakaris Venetis" userId="123cc868b6771a79" providerId="LiveId" clId="{820A2FB9-5B3A-4145-A02C-B6BAE1693581}" dt="2023-10-16T05:43:41.217" v="2888" actId="571"/>
          <ac:spMkLst>
            <pc:docMk/>
            <pc:sldMk cId="3734636817" sldId="285"/>
            <ac:spMk id="190" creationId="{31E1FB40-D197-41D1-94D2-0952FB26958F}"/>
          </ac:spMkLst>
        </pc:spChg>
        <pc:spChg chg="mod">
          <ac:chgData name="Kanakaris Venetis" userId="123cc868b6771a79" providerId="LiveId" clId="{820A2FB9-5B3A-4145-A02C-B6BAE1693581}" dt="2023-10-16T05:43:41.217" v="2888" actId="571"/>
          <ac:spMkLst>
            <pc:docMk/>
            <pc:sldMk cId="3734636817" sldId="285"/>
            <ac:spMk id="191" creationId="{76207D86-C5D4-4436-952C-264B843D205A}"/>
          </ac:spMkLst>
        </pc:spChg>
        <pc:spChg chg="mod">
          <ac:chgData name="Kanakaris Venetis" userId="123cc868b6771a79" providerId="LiveId" clId="{820A2FB9-5B3A-4145-A02C-B6BAE1693581}" dt="2023-10-16T05:43:41.217" v="2888" actId="571"/>
          <ac:spMkLst>
            <pc:docMk/>
            <pc:sldMk cId="3734636817" sldId="285"/>
            <ac:spMk id="193" creationId="{01EF42F4-6225-440C-8A92-9C4C0E11C6B0}"/>
          </ac:spMkLst>
        </pc:spChg>
        <pc:spChg chg="mod">
          <ac:chgData name="Kanakaris Venetis" userId="123cc868b6771a79" providerId="LiveId" clId="{820A2FB9-5B3A-4145-A02C-B6BAE1693581}" dt="2023-10-16T05:43:41.217" v="2888" actId="571"/>
          <ac:spMkLst>
            <pc:docMk/>
            <pc:sldMk cId="3734636817" sldId="285"/>
            <ac:spMk id="194" creationId="{63CC42E4-947C-4F77-9B06-D04660C49AFB}"/>
          </ac:spMkLst>
        </pc:spChg>
        <pc:spChg chg="mod">
          <ac:chgData name="Kanakaris Venetis" userId="123cc868b6771a79" providerId="LiveId" clId="{820A2FB9-5B3A-4145-A02C-B6BAE1693581}" dt="2023-10-16T05:43:48.268" v="2889" actId="571"/>
          <ac:spMkLst>
            <pc:docMk/>
            <pc:sldMk cId="3734636817" sldId="285"/>
            <ac:spMk id="198" creationId="{BC43C273-C8CD-4352-9A5A-E550EBEFEBE5}"/>
          </ac:spMkLst>
        </pc:spChg>
        <pc:spChg chg="mod">
          <ac:chgData name="Kanakaris Venetis" userId="123cc868b6771a79" providerId="LiveId" clId="{820A2FB9-5B3A-4145-A02C-B6BAE1693581}" dt="2023-10-16T05:43:48.268" v="2889" actId="571"/>
          <ac:spMkLst>
            <pc:docMk/>
            <pc:sldMk cId="3734636817" sldId="285"/>
            <ac:spMk id="199" creationId="{D3C53A08-D7B2-4CA7-94A8-69B0621D018D}"/>
          </ac:spMkLst>
        </pc:spChg>
        <pc:spChg chg="mod">
          <ac:chgData name="Kanakaris Venetis" userId="123cc868b6771a79" providerId="LiveId" clId="{820A2FB9-5B3A-4145-A02C-B6BAE1693581}" dt="2023-10-16T05:43:48.268" v="2889" actId="571"/>
          <ac:spMkLst>
            <pc:docMk/>
            <pc:sldMk cId="3734636817" sldId="285"/>
            <ac:spMk id="201" creationId="{6157E69C-B530-45A7-BAEB-073784FAB9EA}"/>
          </ac:spMkLst>
        </pc:spChg>
        <pc:spChg chg="mod">
          <ac:chgData name="Kanakaris Venetis" userId="123cc868b6771a79" providerId="LiveId" clId="{820A2FB9-5B3A-4145-A02C-B6BAE1693581}" dt="2023-10-16T05:43:48.268" v="2889" actId="571"/>
          <ac:spMkLst>
            <pc:docMk/>
            <pc:sldMk cId="3734636817" sldId="285"/>
            <ac:spMk id="202" creationId="{1DA1FDED-3680-4A7A-A34C-AA915E5F49C0}"/>
          </ac:spMkLst>
        </pc:spChg>
        <pc:spChg chg="add mod">
          <ac:chgData name="Kanakaris Venetis" userId="123cc868b6771a79" providerId="LiveId" clId="{820A2FB9-5B3A-4145-A02C-B6BAE1693581}" dt="2023-10-16T05:43:57.657" v="2890" actId="164"/>
          <ac:spMkLst>
            <pc:docMk/>
            <pc:sldMk cId="3734636817" sldId="285"/>
            <ac:spMk id="205" creationId="{82C91BB6-2D78-4709-ADA9-867002373C75}"/>
          </ac:spMkLst>
        </pc:spChg>
        <pc:spChg chg="add mod">
          <ac:chgData name="Kanakaris Venetis" userId="123cc868b6771a79" providerId="LiveId" clId="{820A2FB9-5B3A-4145-A02C-B6BAE1693581}" dt="2023-10-16T05:43:57.657" v="2890" actId="164"/>
          <ac:spMkLst>
            <pc:docMk/>
            <pc:sldMk cId="3734636817" sldId="285"/>
            <ac:spMk id="206" creationId="{044C217A-DBEF-4838-8EA0-675DEB177354}"/>
          </ac:spMkLst>
        </pc:spChg>
        <pc:spChg chg="mod">
          <ac:chgData name="Kanakaris Venetis" userId="123cc868b6771a79" providerId="LiveId" clId="{820A2FB9-5B3A-4145-A02C-B6BAE1693581}" dt="2023-10-16T05:43:48.268" v="2889" actId="571"/>
          <ac:spMkLst>
            <pc:docMk/>
            <pc:sldMk cId="3734636817" sldId="285"/>
            <ac:spMk id="208" creationId="{2A2D21B9-1490-4040-BC7C-19FF4488FD89}"/>
          </ac:spMkLst>
        </pc:spChg>
        <pc:spChg chg="mod">
          <ac:chgData name="Kanakaris Venetis" userId="123cc868b6771a79" providerId="LiveId" clId="{820A2FB9-5B3A-4145-A02C-B6BAE1693581}" dt="2023-10-16T05:43:48.268" v="2889" actId="571"/>
          <ac:spMkLst>
            <pc:docMk/>
            <pc:sldMk cId="3734636817" sldId="285"/>
            <ac:spMk id="209" creationId="{79262DA1-C66D-40AC-B6F1-353E611443B3}"/>
          </ac:spMkLst>
        </pc:spChg>
        <pc:spChg chg="mod">
          <ac:chgData name="Kanakaris Venetis" userId="123cc868b6771a79" providerId="LiveId" clId="{820A2FB9-5B3A-4145-A02C-B6BAE1693581}" dt="2023-10-16T05:43:48.268" v="2889" actId="571"/>
          <ac:spMkLst>
            <pc:docMk/>
            <pc:sldMk cId="3734636817" sldId="285"/>
            <ac:spMk id="211" creationId="{D705670E-DCDC-4EB4-A7F9-FA70F667F3DC}"/>
          </ac:spMkLst>
        </pc:spChg>
        <pc:spChg chg="mod">
          <ac:chgData name="Kanakaris Venetis" userId="123cc868b6771a79" providerId="LiveId" clId="{820A2FB9-5B3A-4145-A02C-B6BAE1693581}" dt="2023-10-16T05:43:48.268" v="2889" actId="571"/>
          <ac:spMkLst>
            <pc:docMk/>
            <pc:sldMk cId="3734636817" sldId="285"/>
            <ac:spMk id="212" creationId="{A243513D-EA8B-42BF-9D98-2979117F6CC3}"/>
          </ac:spMkLst>
        </pc:spChg>
        <pc:spChg chg="add mod">
          <ac:chgData name="Kanakaris Venetis" userId="123cc868b6771a79" providerId="LiveId" clId="{820A2FB9-5B3A-4145-A02C-B6BAE1693581}" dt="2023-10-16T05:43:57.657" v="2890" actId="164"/>
          <ac:spMkLst>
            <pc:docMk/>
            <pc:sldMk cId="3734636817" sldId="285"/>
            <ac:spMk id="217" creationId="{D1361105-E3C3-42AC-946D-F4F25253E4F4}"/>
          </ac:spMkLst>
        </pc:spChg>
        <pc:spChg chg="mod">
          <ac:chgData name="Kanakaris Venetis" userId="123cc868b6771a79" providerId="LiveId" clId="{820A2FB9-5B3A-4145-A02C-B6BAE1693581}" dt="2023-10-16T05:43:48.268" v="2889" actId="571"/>
          <ac:spMkLst>
            <pc:docMk/>
            <pc:sldMk cId="3734636817" sldId="285"/>
            <ac:spMk id="219" creationId="{8A148003-D18C-424A-BB09-3474EE57F1DE}"/>
          </ac:spMkLst>
        </pc:spChg>
        <pc:spChg chg="mod">
          <ac:chgData name="Kanakaris Venetis" userId="123cc868b6771a79" providerId="LiveId" clId="{820A2FB9-5B3A-4145-A02C-B6BAE1693581}" dt="2023-10-16T05:43:48.268" v="2889" actId="571"/>
          <ac:spMkLst>
            <pc:docMk/>
            <pc:sldMk cId="3734636817" sldId="285"/>
            <ac:spMk id="220" creationId="{8312DD5D-D2FA-4908-BEE0-1B6A9BA8897D}"/>
          </ac:spMkLst>
        </pc:spChg>
        <pc:spChg chg="mod">
          <ac:chgData name="Kanakaris Venetis" userId="123cc868b6771a79" providerId="LiveId" clId="{820A2FB9-5B3A-4145-A02C-B6BAE1693581}" dt="2023-10-16T05:43:48.268" v="2889" actId="571"/>
          <ac:spMkLst>
            <pc:docMk/>
            <pc:sldMk cId="3734636817" sldId="285"/>
            <ac:spMk id="222" creationId="{36672F4C-E94D-4368-8F3A-D80C1F4D4654}"/>
          </ac:spMkLst>
        </pc:spChg>
        <pc:spChg chg="mod">
          <ac:chgData name="Kanakaris Venetis" userId="123cc868b6771a79" providerId="LiveId" clId="{820A2FB9-5B3A-4145-A02C-B6BAE1693581}" dt="2023-10-16T05:43:48.268" v="2889" actId="571"/>
          <ac:spMkLst>
            <pc:docMk/>
            <pc:sldMk cId="3734636817" sldId="285"/>
            <ac:spMk id="223" creationId="{81526188-B142-4F74-973B-5C831A01D58C}"/>
          </ac:spMkLst>
        </pc:spChg>
        <pc:grpChg chg="add mod">
          <ac:chgData name="Kanakaris Venetis" userId="123cc868b6771a79" providerId="LiveId" clId="{820A2FB9-5B3A-4145-A02C-B6BAE1693581}" dt="2023-10-09T20:28:28.236" v="2370" actId="164"/>
          <ac:grpSpMkLst>
            <pc:docMk/>
            <pc:sldMk cId="3734636817" sldId="285"/>
            <ac:grpSpMk id="4" creationId="{95EED713-6947-4D21-9C2C-B13FB7CA0C20}"/>
          </ac:grpSpMkLst>
        </pc:grpChg>
        <pc:grpChg chg="add mod">
          <ac:chgData name="Kanakaris Venetis" userId="123cc868b6771a79" providerId="LiveId" clId="{820A2FB9-5B3A-4145-A02C-B6BAE1693581}" dt="2023-10-16T05:25:29.303" v="2808" actId="1076"/>
          <ac:grpSpMkLst>
            <pc:docMk/>
            <pc:sldMk cId="3734636817" sldId="285"/>
            <ac:grpSpMk id="19" creationId="{44647938-DB01-439A-B8BF-D8066C697A7D}"/>
          </ac:grpSpMkLst>
        </pc:grpChg>
        <pc:grpChg chg="add mod">
          <ac:chgData name="Kanakaris Venetis" userId="123cc868b6771a79" providerId="LiveId" clId="{820A2FB9-5B3A-4145-A02C-B6BAE1693581}" dt="2023-10-09T20:28:28.236" v="2370" actId="164"/>
          <ac:grpSpMkLst>
            <pc:docMk/>
            <pc:sldMk cId="3734636817" sldId="285"/>
            <ac:grpSpMk id="20" creationId="{7339CEAA-FE86-4E3C-8718-F88A8B64D66B}"/>
          </ac:grpSpMkLst>
        </pc:grpChg>
        <pc:grpChg chg="add mod">
          <ac:chgData name="Kanakaris Venetis" userId="123cc868b6771a79" providerId="LiveId" clId="{820A2FB9-5B3A-4145-A02C-B6BAE1693581}" dt="2023-10-09T20:28:28.236" v="2370" actId="164"/>
          <ac:grpSpMkLst>
            <pc:docMk/>
            <pc:sldMk cId="3734636817" sldId="285"/>
            <ac:grpSpMk id="23" creationId="{49B373B3-7E3B-4E88-B923-32BCFDD29E6C}"/>
          </ac:grpSpMkLst>
        </pc:grpChg>
        <pc:grpChg chg="add mod">
          <ac:chgData name="Kanakaris Venetis" userId="123cc868b6771a79" providerId="LiveId" clId="{820A2FB9-5B3A-4145-A02C-B6BAE1693581}" dt="2023-10-09T20:28:28.236" v="2370" actId="164"/>
          <ac:grpSpMkLst>
            <pc:docMk/>
            <pc:sldMk cId="3734636817" sldId="285"/>
            <ac:grpSpMk id="26" creationId="{A77C2D73-7BCE-431B-82B7-2B440B4BA4F9}"/>
          </ac:grpSpMkLst>
        </pc:grpChg>
        <pc:grpChg chg="add mod">
          <ac:chgData name="Kanakaris Venetis" userId="123cc868b6771a79" providerId="LiveId" clId="{820A2FB9-5B3A-4145-A02C-B6BAE1693581}" dt="2023-10-09T20:28:28.236" v="2370" actId="164"/>
          <ac:grpSpMkLst>
            <pc:docMk/>
            <pc:sldMk cId="3734636817" sldId="285"/>
            <ac:grpSpMk id="29" creationId="{305B8654-639E-45CA-ABE3-18164FB9D56D}"/>
          </ac:grpSpMkLst>
        </pc:grpChg>
        <pc:grpChg chg="add del mod">
          <ac:chgData name="Kanakaris Venetis" userId="123cc868b6771a79" providerId="LiveId" clId="{820A2FB9-5B3A-4145-A02C-B6BAE1693581}" dt="2023-10-16T05:24:56.645" v="2801" actId="478"/>
          <ac:grpSpMkLst>
            <pc:docMk/>
            <pc:sldMk cId="3734636817" sldId="285"/>
            <ac:grpSpMk id="32" creationId="{D9EAF5E4-048D-471B-94B4-E5FE938CE136}"/>
          </ac:grpSpMkLst>
        </pc:grpChg>
        <pc:grpChg chg="add mod">
          <ac:chgData name="Kanakaris Venetis" userId="123cc868b6771a79" providerId="LiveId" clId="{820A2FB9-5B3A-4145-A02C-B6BAE1693581}" dt="2023-10-16T04:59:57.537" v="2653" actId="1076"/>
          <ac:grpSpMkLst>
            <pc:docMk/>
            <pc:sldMk cId="3734636817" sldId="285"/>
            <ac:grpSpMk id="33" creationId="{CA670849-35CA-4A01-9D13-BF66F5C7CD41}"/>
          </ac:grpSpMkLst>
        </pc:grpChg>
        <pc:grpChg chg="add mod">
          <ac:chgData name="Kanakaris Venetis" userId="123cc868b6771a79" providerId="LiveId" clId="{820A2FB9-5B3A-4145-A02C-B6BAE1693581}" dt="2023-10-16T05:25:35.586" v="2809" actId="1076"/>
          <ac:grpSpMkLst>
            <pc:docMk/>
            <pc:sldMk cId="3734636817" sldId="285"/>
            <ac:grpSpMk id="37" creationId="{BF8C79D6-D24F-4BBD-9AE2-E0CFEC82CF22}"/>
          </ac:grpSpMkLst>
        </pc:grpChg>
        <pc:grpChg chg="add del mod">
          <ac:chgData name="Kanakaris Venetis" userId="123cc868b6771a79" providerId="LiveId" clId="{820A2FB9-5B3A-4145-A02C-B6BAE1693581}" dt="2023-10-16T05:25:02.143" v="2802" actId="478"/>
          <ac:grpSpMkLst>
            <pc:docMk/>
            <pc:sldMk cId="3734636817" sldId="285"/>
            <ac:grpSpMk id="65" creationId="{65C7B3D7-0DF9-4345-9B68-357A7B6BCF57}"/>
          </ac:grpSpMkLst>
        </pc:grpChg>
        <pc:grpChg chg="add mod">
          <ac:chgData name="Kanakaris Venetis" userId="123cc868b6771a79" providerId="LiveId" clId="{820A2FB9-5B3A-4145-A02C-B6BAE1693581}" dt="2023-10-16T05:27:44.205" v="2823" actId="1076"/>
          <ac:grpSpMkLst>
            <pc:docMk/>
            <pc:sldMk cId="3734636817" sldId="285"/>
            <ac:grpSpMk id="83" creationId="{22CE783F-93D8-43FA-84E5-EA265E578E62}"/>
          </ac:grpSpMkLst>
        </pc:grpChg>
        <pc:grpChg chg="add mod">
          <ac:chgData name="Kanakaris Venetis" userId="123cc868b6771a79" providerId="LiveId" clId="{820A2FB9-5B3A-4145-A02C-B6BAE1693581}" dt="2023-10-16T05:28:07.323" v="2826" actId="1076"/>
          <ac:grpSpMkLst>
            <pc:docMk/>
            <pc:sldMk cId="3734636817" sldId="285"/>
            <ac:grpSpMk id="84" creationId="{2C8794A3-B4F1-41EB-93D9-B1940340C027}"/>
          </ac:grpSpMkLst>
        </pc:grpChg>
        <pc:grpChg chg="add mod">
          <ac:chgData name="Kanakaris Venetis" userId="123cc868b6771a79" providerId="LiveId" clId="{820A2FB9-5B3A-4145-A02C-B6BAE1693581}" dt="2023-10-16T05:25:15.476" v="2805" actId="1076"/>
          <ac:grpSpMkLst>
            <pc:docMk/>
            <pc:sldMk cId="3734636817" sldId="285"/>
            <ac:grpSpMk id="89" creationId="{44F9B289-6179-4A1C-9700-F915AE22753F}"/>
          </ac:grpSpMkLst>
        </pc:grpChg>
        <pc:grpChg chg="add mod">
          <ac:chgData name="Kanakaris Venetis" userId="123cc868b6771a79" providerId="LiveId" clId="{820A2FB9-5B3A-4145-A02C-B6BAE1693581}" dt="2023-10-16T05:43:22.858" v="2884" actId="571"/>
          <ac:grpSpMkLst>
            <pc:docMk/>
            <pc:sldMk cId="3734636817" sldId="285"/>
            <ac:grpSpMk id="121" creationId="{63CED851-F857-46BF-A8BC-C20EDBB1BDA1}"/>
          </ac:grpSpMkLst>
        </pc:grpChg>
        <pc:grpChg chg="add mod">
          <ac:chgData name="Kanakaris Venetis" userId="123cc868b6771a79" providerId="LiveId" clId="{820A2FB9-5B3A-4145-A02C-B6BAE1693581}" dt="2023-10-16T05:43:22.858" v="2884" actId="571"/>
          <ac:grpSpMkLst>
            <pc:docMk/>
            <pc:sldMk cId="3734636817" sldId="285"/>
            <ac:grpSpMk id="124" creationId="{0A2F2926-DF0A-4E48-AAF3-72ECE6B4F252}"/>
          </ac:grpSpMkLst>
        </pc:grpChg>
        <pc:grpChg chg="add mod">
          <ac:chgData name="Kanakaris Venetis" userId="123cc868b6771a79" providerId="LiveId" clId="{820A2FB9-5B3A-4145-A02C-B6BAE1693581}" dt="2023-10-16T05:43:27.775" v="2885" actId="571"/>
          <ac:grpSpMkLst>
            <pc:docMk/>
            <pc:sldMk cId="3734636817" sldId="285"/>
            <ac:grpSpMk id="132" creationId="{040A36FE-8207-46F8-998B-4FC8087DD599}"/>
          </ac:grpSpMkLst>
        </pc:grpChg>
        <pc:grpChg chg="add mod">
          <ac:chgData name="Kanakaris Venetis" userId="123cc868b6771a79" providerId="LiveId" clId="{820A2FB9-5B3A-4145-A02C-B6BAE1693581}" dt="2023-10-16T05:43:27.775" v="2885" actId="571"/>
          <ac:grpSpMkLst>
            <pc:docMk/>
            <pc:sldMk cId="3734636817" sldId="285"/>
            <ac:grpSpMk id="135" creationId="{30E63F38-331E-4D0D-8292-6BD341CC2DEC}"/>
          </ac:grpSpMkLst>
        </pc:grpChg>
        <pc:grpChg chg="add mod">
          <ac:chgData name="Kanakaris Venetis" userId="123cc868b6771a79" providerId="LiveId" clId="{820A2FB9-5B3A-4145-A02C-B6BAE1693581}" dt="2023-10-16T05:43:29.439" v="2886" actId="571"/>
          <ac:grpSpMkLst>
            <pc:docMk/>
            <pc:sldMk cId="3734636817" sldId="285"/>
            <ac:grpSpMk id="143" creationId="{BB7BDC0C-A1E7-44B9-9E61-40BBBCBAF309}"/>
          </ac:grpSpMkLst>
        </pc:grpChg>
        <pc:grpChg chg="add mod">
          <ac:chgData name="Kanakaris Venetis" userId="123cc868b6771a79" providerId="LiveId" clId="{820A2FB9-5B3A-4145-A02C-B6BAE1693581}" dt="2023-10-16T05:43:29.439" v="2886" actId="571"/>
          <ac:grpSpMkLst>
            <pc:docMk/>
            <pc:sldMk cId="3734636817" sldId="285"/>
            <ac:grpSpMk id="146" creationId="{E2151C66-1BF7-44E5-AE02-E68B2EC25AD7}"/>
          </ac:grpSpMkLst>
        </pc:grpChg>
        <pc:grpChg chg="add mod">
          <ac:chgData name="Kanakaris Venetis" userId="123cc868b6771a79" providerId="LiveId" clId="{820A2FB9-5B3A-4145-A02C-B6BAE1693581}" dt="2023-10-16T05:43:31.870" v="2887" actId="571"/>
          <ac:grpSpMkLst>
            <pc:docMk/>
            <pc:sldMk cId="3734636817" sldId="285"/>
            <ac:grpSpMk id="155" creationId="{57495596-0991-4DFA-AF7D-4FF63F4A3A79}"/>
          </ac:grpSpMkLst>
        </pc:grpChg>
        <pc:grpChg chg="add mod">
          <ac:chgData name="Kanakaris Venetis" userId="123cc868b6771a79" providerId="LiveId" clId="{820A2FB9-5B3A-4145-A02C-B6BAE1693581}" dt="2023-10-16T05:43:31.870" v="2887" actId="571"/>
          <ac:grpSpMkLst>
            <pc:docMk/>
            <pc:sldMk cId="3734636817" sldId="285"/>
            <ac:grpSpMk id="158" creationId="{663BAF6C-3D07-4C77-BDFB-0E786CBB244F}"/>
          </ac:grpSpMkLst>
        </pc:grpChg>
        <pc:grpChg chg="add mod">
          <ac:chgData name="Kanakaris Venetis" userId="123cc868b6771a79" providerId="LiveId" clId="{820A2FB9-5B3A-4145-A02C-B6BAE1693581}" dt="2023-10-16T05:43:41.217" v="2888" actId="571"/>
          <ac:grpSpMkLst>
            <pc:docMk/>
            <pc:sldMk cId="3734636817" sldId="285"/>
            <ac:grpSpMk id="178" creationId="{CDCBDEB3-B98C-4472-8010-2233CF9F482A}"/>
          </ac:grpSpMkLst>
        </pc:grpChg>
        <pc:grpChg chg="add mod">
          <ac:chgData name="Kanakaris Venetis" userId="123cc868b6771a79" providerId="LiveId" clId="{820A2FB9-5B3A-4145-A02C-B6BAE1693581}" dt="2023-10-16T05:43:41.217" v="2888" actId="571"/>
          <ac:grpSpMkLst>
            <pc:docMk/>
            <pc:sldMk cId="3734636817" sldId="285"/>
            <ac:grpSpMk id="181" creationId="{BA670765-0D20-41AB-87AD-B978B9B4F61B}"/>
          </ac:grpSpMkLst>
        </pc:grpChg>
        <pc:grpChg chg="add mod">
          <ac:chgData name="Kanakaris Venetis" userId="123cc868b6771a79" providerId="LiveId" clId="{820A2FB9-5B3A-4145-A02C-B6BAE1693581}" dt="2023-10-16T05:43:41.217" v="2888" actId="571"/>
          <ac:grpSpMkLst>
            <pc:docMk/>
            <pc:sldMk cId="3734636817" sldId="285"/>
            <ac:grpSpMk id="189" creationId="{57ABBD50-5400-4C23-B290-15E659EDC529}"/>
          </ac:grpSpMkLst>
        </pc:grpChg>
        <pc:grpChg chg="add mod">
          <ac:chgData name="Kanakaris Venetis" userId="123cc868b6771a79" providerId="LiveId" clId="{820A2FB9-5B3A-4145-A02C-B6BAE1693581}" dt="2023-10-16T05:43:41.217" v="2888" actId="571"/>
          <ac:grpSpMkLst>
            <pc:docMk/>
            <pc:sldMk cId="3734636817" sldId="285"/>
            <ac:grpSpMk id="192" creationId="{8F751A11-A918-4AE5-A240-C240142E86BA}"/>
          </ac:grpSpMkLst>
        </pc:grpChg>
        <pc:grpChg chg="add mod">
          <ac:chgData name="Kanakaris Venetis" userId="123cc868b6771a79" providerId="LiveId" clId="{820A2FB9-5B3A-4145-A02C-B6BAE1693581}" dt="2023-10-16T05:43:57.657" v="2890" actId="164"/>
          <ac:grpSpMkLst>
            <pc:docMk/>
            <pc:sldMk cId="3734636817" sldId="285"/>
            <ac:grpSpMk id="197" creationId="{732C8148-1A1A-4928-9A81-48E4408C2BB4}"/>
          </ac:grpSpMkLst>
        </pc:grpChg>
        <pc:grpChg chg="add mod">
          <ac:chgData name="Kanakaris Venetis" userId="123cc868b6771a79" providerId="LiveId" clId="{820A2FB9-5B3A-4145-A02C-B6BAE1693581}" dt="2023-10-16T05:43:57.657" v="2890" actId="164"/>
          <ac:grpSpMkLst>
            <pc:docMk/>
            <pc:sldMk cId="3734636817" sldId="285"/>
            <ac:grpSpMk id="200" creationId="{C015E4AE-F425-42D3-8217-D4CAC9CB4ACE}"/>
          </ac:grpSpMkLst>
        </pc:grpChg>
        <pc:grpChg chg="add mod">
          <ac:chgData name="Kanakaris Venetis" userId="123cc868b6771a79" providerId="LiveId" clId="{820A2FB9-5B3A-4145-A02C-B6BAE1693581}" dt="2023-10-16T05:43:57.657" v="2890" actId="164"/>
          <ac:grpSpMkLst>
            <pc:docMk/>
            <pc:sldMk cId="3734636817" sldId="285"/>
            <ac:grpSpMk id="207" creationId="{AAB23A57-099F-4C85-8C9F-AE0C07331184}"/>
          </ac:grpSpMkLst>
        </pc:grpChg>
        <pc:grpChg chg="add mod">
          <ac:chgData name="Kanakaris Venetis" userId="123cc868b6771a79" providerId="LiveId" clId="{820A2FB9-5B3A-4145-A02C-B6BAE1693581}" dt="2023-10-16T05:43:57.657" v="2890" actId="164"/>
          <ac:grpSpMkLst>
            <pc:docMk/>
            <pc:sldMk cId="3734636817" sldId="285"/>
            <ac:grpSpMk id="210" creationId="{9738CE63-19DE-454E-ABEF-B5FA3B09EA4C}"/>
          </ac:grpSpMkLst>
        </pc:grpChg>
        <pc:grpChg chg="add mod">
          <ac:chgData name="Kanakaris Venetis" userId="123cc868b6771a79" providerId="LiveId" clId="{820A2FB9-5B3A-4145-A02C-B6BAE1693581}" dt="2023-10-16T05:43:57.657" v="2890" actId="164"/>
          <ac:grpSpMkLst>
            <pc:docMk/>
            <pc:sldMk cId="3734636817" sldId="285"/>
            <ac:grpSpMk id="218" creationId="{29D978B0-7273-4942-B3DE-A15F8978FFF7}"/>
          </ac:grpSpMkLst>
        </pc:grpChg>
        <pc:grpChg chg="add mod">
          <ac:chgData name="Kanakaris Venetis" userId="123cc868b6771a79" providerId="LiveId" clId="{820A2FB9-5B3A-4145-A02C-B6BAE1693581}" dt="2023-10-16T05:43:57.657" v="2890" actId="164"/>
          <ac:grpSpMkLst>
            <pc:docMk/>
            <pc:sldMk cId="3734636817" sldId="285"/>
            <ac:grpSpMk id="221" creationId="{F3DF763B-5CD3-4F1C-A27D-76FD21FDE512}"/>
          </ac:grpSpMkLst>
        </pc:grpChg>
        <pc:grpChg chg="add mod">
          <ac:chgData name="Kanakaris Venetis" userId="123cc868b6771a79" providerId="LiveId" clId="{820A2FB9-5B3A-4145-A02C-B6BAE1693581}" dt="2023-10-16T05:44:09.323" v="2892" actId="1076"/>
          <ac:grpSpMkLst>
            <pc:docMk/>
            <pc:sldMk cId="3734636817" sldId="285"/>
            <ac:grpSpMk id="227" creationId="{194CC413-6C88-440C-B846-3FF17B193301}"/>
          </ac:grpSpMkLst>
        </pc:grpChg>
        <pc:cxnChg chg="add mod">
          <ac:chgData name="Kanakaris Venetis" userId="123cc868b6771a79" providerId="LiveId" clId="{820A2FB9-5B3A-4145-A02C-B6BAE1693581}" dt="2023-10-16T05:08:34.716" v="2730" actId="14100"/>
          <ac:cxnSpMkLst>
            <pc:docMk/>
            <pc:sldMk cId="3734636817" sldId="285"/>
            <ac:cxnSpMk id="8" creationId="{0FA12D78-D421-4899-9AC7-1DC211D7FB52}"/>
          </ac:cxnSpMkLst>
        </pc:cxnChg>
        <pc:cxnChg chg="add del mod">
          <ac:chgData name="Kanakaris Venetis" userId="123cc868b6771a79" providerId="LiveId" clId="{820A2FB9-5B3A-4145-A02C-B6BAE1693581}" dt="2023-10-09T20:19:37.461" v="2176" actId="478"/>
          <ac:cxnSpMkLst>
            <pc:docMk/>
            <pc:sldMk cId="3734636817" sldId="285"/>
            <ac:cxnSpMk id="10" creationId="{02D06B0B-3DB8-4524-9822-E52450E60427}"/>
          </ac:cxnSpMkLst>
        </pc:cxnChg>
        <pc:cxnChg chg="add mod">
          <ac:chgData name="Kanakaris Venetis" userId="123cc868b6771a79" providerId="LiveId" clId="{820A2FB9-5B3A-4145-A02C-B6BAE1693581}" dt="2023-10-16T05:26:07.067" v="2815" actId="14100"/>
          <ac:cxnSpMkLst>
            <pc:docMk/>
            <pc:sldMk cId="3734636817" sldId="285"/>
            <ac:cxnSpMk id="46" creationId="{85E13FB8-9898-4450-B58A-AA7249342D47}"/>
          </ac:cxnSpMkLst>
        </pc:cxnChg>
        <pc:cxnChg chg="add mod">
          <ac:chgData name="Kanakaris Venetis" userId="123cc868b6771a79" providerId="LiveId" clId="{820A2FB9-5B3A-4145-A02C-B6BAE1693581}" dt="2023-10-16T05:26:37.658" v="2818" actId="14100"/>
          <ac:cxnSpMkLst>
            <pc:docMk/>
            <pc:sldMk cId="3734636817" sldId="285"/>
            <ac:cxnSpMk id="48" creationId="{65E344CE-5780-4246-93F5-78B19CB0D378}"/>
          </ac:cxnSpMkLst>
        </pc:cxnChg>
        <pc:cxnChg chg="add mod">
          <ac:chgData name="Kanakaris Venetis" userId="123cc868b6771a79" providerId="LiveId" clId="{820A2FB9-5B3A-4145-A02C-B6BAE1693581}" dt="2023-10-16T05:26:13.739" v="2816" actId="14100"/>
          <ac:cxnSpMkLst>
            <pc:docMk/>
            <pc:sldMk cId="3734636817" sldId="285"/>
            <ac:cxnSpMk id="51" creationId="{A2055E8F-58A5-4C62-BB4D-2455F6CED233}"/>
          </ac:cxnSpMkLst>
        </pc:cxnChg>
        <pc:cxnChg chg="add mod">
          <ac:chgData name="Kanakaris Venetis" userId="123cc868b6771a79" providerId="LiveId" clId="{820A2FB9-5B3A-4145-A02C-B6BAE1693581}" dt="2023-10-16T05:27:28.416" v="2821" actId="14100"/>
          <ac:cxnSpMkLst>
            <pc:docMk/>
            <pc:sldMk cId="3734636817" sldId="285"/>
            <ac:cxnSpMk id="58" creationId="{74218A82-C449-45CA-A94C-926ABD62C589}"/>
          </ac:cxnSpMkLst>
        </pc:cxnChg>
        <pc:cxnChg chg="add mod">
          <ac:chgData name="Kanakaris Venetis" userId="123cc868b6771a79" providerId="LiveId" clId="{820A2FB9-5B3A-4145-A02C-B6BAE1693581}" dt="2023-10-16T05:25:53.381" v="2813" actId="14100"/>
          <ac:cxnSpMkLst>
            <pc:docMk/>
            <pc:sldMk cId="3734636817" sldId="285"/>
            <ac:cxnSpMk id="66" creationId="{242E83E5-8B3D-432C-9BB7-2D9D99570906}"/>
          </ac:cxnSpMkLst>
        </pc:cxnChg>
        <pc:cxnChg chg="add mod">
          <ac:chgData name="Kanakaris Venetis" userId="123cc868b6771a79" providerId="LiveId" clId="{820A2FB9-5B3A-4145-A02C-B6BAE1693581}" dt="2023-10-16T05:28:07.323" v="2826" actId="1076"/>
          <ac:cxnSpMkLst>
            <pc:docMk/>
            <pc:sldMk cId="3734636817" sldId="285"/>
            <ac:cxnSpMk id="77" creationId="{F1D3543D-0360-4ABD-BCB1-FADC691656FC}"/>
          </ac:cxnSpMkLst>
        </pc:cxnChg>
        <pc:cxnChg chg="add mod">
          <ac:chgData name="Kanakaris Venetis" userId="123cc868b6771a79" providerId="LiveId" clId="{820A2FB9-5B3A-4145-A02C-B6BAE1693581}" dt="2023-10-16T05:28:07.323" v="2826" actId="1076"/>
          <ac:cxnSpMkLst>
            <pc:docMk/>
            <pc:sldMk cId="3734636817" sldId="285"/>
            <ac:cxnSpMk id="82" creationId="{E0972C9D-51CE-416D-A226-4210C73563D7}"/>
          </ac:cxnSpMkLst>
        </pc:cxnChg>
        <pc:cxnChg chg="add mod">
          <ac:chgData name="Kanakaris Venetis" userId="123cc868b6771a79" providerId="LiveId" clId="{820A2FB9-5B3A-4145-A02C-B6BAE1693581}" dt="2023-10-16T05:27:44.205" v="2823" actId="1076"/>
          <ac:cxnSpMkLst>
            <pc:docMk/>
            <pc:sldMk cId="3734636817" sldId="285"/>
            <ac:cxnSpMk id="92" creationId="{0F083DA2-2850-4305-B0CB-9B4167AB76F8}"/>
          </ac:cxnSpMkLst>
        </pc:cxnChg>
        <pc:cxnChg chg="add mod">
          <ac:chgData name="Kanakaris Venetis" userId="123cc868b6771a79" providerId="LiveId" clId="{820A2FB9-5B3A-4145-A02C-B6BAE1693581}" dt="2023-10-16T05:44:09.323" v="2892" actId="1076"/>
          <ac:cxnSpMkLst>
            <pc:docMk/>
            <pc:sldMk cId="3734636817" sldId="285"/>
            <ac:cxnSpMk id="96" creationId="{60A490E4-7E9D-4E4A-A024-3D08A5940123}"/>
          </ac:cxnSpMkLst>
        </pc:cxnChg>
        <pc:cxnChg chg="add mod">
          <ac:chgData name="Kanakaris Venetis" userId="123cc868b6771a79" providerId="LiveId" clId="{820A2FB9-5B3A-4145-A02C-B6BAE1693581}" dt="2023-10-16T05:43:22.858" v="2884" actId="571"/>
          <ac:cxnSpMkLst>
            <pc:docMk/>
            <pc:sldMk cId="3734636817" sldId="285"/>
            <ac:cxnSpMk id="127" creationId="{42CD6095-3984-4913-AC43-BA003EABE688}"/>
          </ac:cxnSpMkLst>
        </pc:cxnChg>
        <pc:cxnChg chg="add mod">
          <ac:chgData name="Kanakaris Venetis" userId="123cc868b6771a79" providerId="LiveId" clId="{820A2FB9-5B3A-4145-A02C-B6BAE1693581}" dt="2023-10-16T05:43:22.858" v="2884" actId="571"/>
          <ac:cxnSpMkLst>
            <pc:docMk/>
            <pc:sldMk cId="3734636817" sldId="285"/>
            <ac:cxnSpMk id="128" creationId="{9294DFD0-0863-46DE-88CA-AEC4E2C6E45D}"/>
          </ac:cxnSpMkLst>
        </pc:cxnChg>
        <pc:cxnChg chg="add mod">
          <ac:chgData name="Kanakaris Venetis" userId="123cc868b6771a79" providerId="LiveId" clId="{820A2FB9-5B3A-4145-A02C-B6BAE1693581}" dt="2023-10-16T05:43:27.775" v="2885" actId="571"/>
          <ac:cxnSpMkLst>
            <pc:docMk/>
            <pc:sldMk cId="3734636817" sldId="285"/>
            <ac:cxnSpMk id="129" creationId="{8E0D5AF0-0A28-45C9-8A90-15EDBFAC721E}"/>
          </ac:cxnSpMkLst>
        </pc:cxnChg>
        <pc:cxnChg chg="add mod">
          <ac:chgData name="Kanakaris Venetis" userId="123cc868b6771a79" providerId="LiveId" clId="{820A2FB9-5B3A-4145-A02C-B6BAE1693581}" dt="2023-10-16T05:43:27.775" v="2885" actId="571"/>
          <ac:cxnSpMkLst>
            <pc:docMk/>
            <pc:sldMk cId="3734636817" sldId="285"/>
            <ac:cxnSpMk id="130" creationId="{E4475FCA-858C-4A63-88CD-679A720868D1}"/>
          </ac:cxnSpMkLst>
        </pc:cxnChg>
        <pc:cxnChg chg="add mod">
          <ac:chgData name="Kanakaris Venetis" userId="123cc868b6771a79" providerId="LiveId" clId="{820A2FB9-5B3A-4145-A02C-B6BAE1693581}" dt="2023-10-16T05:43:27.775" v="2885" actId="571"/>
          <ac:cxnSpMkLst>
            <pc:docMk/>
            <pc:sldMk cId="3734636817" sldId="285"/>
            <ac:cxnSpMk id="138" creationId="{0C2A6090-8711-4724-92BD-D8B8AFBD6243}"/>
          </ac:cxnSpMkLst>
        </pc:cxnChg>
        <pc:cxnChg chg="add mod">
          <ac:chgData name="Kanakaris Venetis" userId="123cc868b6771a79" providerId="LiveId" clId="{820A2FB9-5B3A-4145-A02C-B6BAE1693581}" dt="2023-10-16T05:43:27.775" v="2885" actId="571"/>
          <ac:cxnSpMkLst>
            <pc:docMk/>
            <pc:sldMk cId="3734636817" sldId="285"/>
            <ac:cxnSpMk id="139" creationId="{E6CAB6A0-10EC-4F41-849E-1E645258E859}"/>
          </ac:cxnSpMkLst>
        </pc:cxnChg>
        <pc:cxnChg chg="add mod">
          <ac:chgData name="Kanakaris Venetis" userId="123cc868b6771a79" providerId="LiveId" clId="{820A2FB9-5B3A-4145-A02C-B6BAE1693581}" dt="2023-10-16T05:43:29.439" v="2886" actId="571"/>
          <ac:cxnSpMkLst>
            <pc:docMk/>
            <pc:sldMk cId="3734636817" sldId="285"/>
            <ac:cxnSpMk id="140" creationId="{E598FFA1-9151-4E2C-9C59-8F040C656570}"/>
          </ac:cxnSpMkLst>
        </pc:cxnChg>
        <pc:cxnChg chg="add mod">
          <ac:chgData name="Kanakaris Venetis" userId="123cc868b6771a79" providerId="LiveId" clId="{820A2FB9-5B3A-4145-A02C-B6BAE1693581}" dt="2023-10-16T05:43:29.439" v="2886" actId="571"/>
          <ac:cxnSpMkLst>
            <pc:docMk/>
            <pc:sldMk cId="3734636817" sldId="285"/>
            <ac:cxnSpMk id="141" creationId="{1BCE90AA-122F-444C-A89F-C449158CE69F}"/>
          </ac:cxnSpMkLst>
        </pc:cxnChg>
        <pc:cxnChg chg="add mod">
          <ac:chgData name="Kanakaris Venetis" userId="123cc868b6771a79" providerId="LiveId" clId="{820A2FB9-5B3A-4145-A02C-B6BAE1693581}" dt="2023-10-16T05:43:29.439" v="2886" actId="571"/>
          <ac:cxnSpMkLst>
            <pc:docMk/>
            <pc:sldMk cId="3734636817" sldId="285"/>
            <ac:cxnSpMk id="149" creationId="{9832056E-F9E7-48DB-81A4-8F439EB1D2F5}"/>
          </ac:cxnSpMkLst>
        </pc:cxnChg>
        <pc:cxnChg chg="add mod">
          <ac:chgData name="Kanakaris Venetis" userId="123cc868b6771a79" providerId="LiveId" clId="{820A2FB9-5B3A-4145-A02C-B6BAE1693581}" dt="2023-10-16T05:43:29.439" v="2886" actId="571"/>
          <ac:cxnSpMkLst>
            <pc:docMk/>
            <pc:sldMk cId="3734636817" sldId="285"/>
            <ac:cxnSpMk id="150" creationId="{B72F476C-8470-4607-ABB9-EE044FE169B3}"/>
          </ac:cxnSpMkLst>
        </pc:cxnChg>
        <pc:cxnChg chg="add mod">
          <ac:chgData name="Kanakaris Venetis" userId="123cc868b6771a79" providerId="LiveId" clId="{820A2FB9-5B3A-4145-A02C-B6BAE1693581}" dt="2023-10-16T05:43:31.870" v="2887" actId="571"/>
          <ac:cxnSpMkLst>
            <pc:docMk/>
            <pc:sldMk cId="3734636817" sldId="285"/>
            <ac:cxnSpMk id="151" creationId="{41A06751-18CE-4E02-B597-BFDCE2935C1C}"/>
          </ac:cxnSpMkLst>
        </pc:cxnChg>
        <pc:cxnChg chg="add mod">
          <ac:chgData name="Kanakaris Venetis" userId="123cc868b6771a79" providerId="LiveId" clId="{820A2FB9-5B3A-4145-A02C-B6BAE1693581}" dt="2023-10-16T05:43:31.870" v="2887" actId="571"/>
          <ac:cxnSpMkLst>
            <pc:docMk/>
            <pc:sldMk cId="3734636817" sldId="285"/>
            <ac:cxnSpMk id="152" creationId="{5E9176E1-1C8A-4510-9D90-E9A26E3A0D7F}"/>
          </ac:cxnSpMkLst>
        </pc:cxnChg>
        <pc:cxnChg chg="add mod">
          <ac:chgData name="Kanakaris Venetis" userId="123cc868b6771a79" providerId="LiveId" clId="{820A2FB9-5B3A-4145-A02C-B6BAE1693581}" dt="2023-10-16T05:43:31.870" v="2887" actId="571"/>
          <ac:cxnSpMkLst>
            <pc:docMk/>
            <pc:sldMk cId="3734636817" sldId="285"/>
            <ac:cxnSpMk id="153" creationId="{C7BD1105-77B9-4898-84D0-FEBA85EF5DBD}"/>
          </ac:cxnSpMkLst>
        </pc:cxnChg>
        <pc:cxnChg chg="add mod">
          <ac:chgData name="Kanakaris Venetis" userId="123cc868b6771a79" providerId="LiveId" clId="{820A2FB9-5B3A-4145-A02C-B6BAE1693581}" dt="2023-10-16T05:43:31.870" v="2887" actId="571"/>
          <ac:cxnSpMkLst>
            <pc:docMk/>
            <pc:sldMk cId="3734636817" sldId="285"/>
            <ac:cxnSpMk id="161" creationId="{733A1CFE-8A99-492B-BB43-E504B9BBF9FC}"/>
          </ac:cxnSpMkLst>
        </pc:cxnChg>
        <pc:cxnChg chg="add mod">
          <ac:chgData name="Kanakaris Venetis" userId="123cc868b6771a79" providerId="LiveId" clId="{820A2FB9-5B3A-4145-A02C-B6BAE1693581}" dt="2023-10-16T05:43:31.870" v="2887" actId="571"/>
          <ac:cxnSpMkLst>
            <pc:docMk/>
            <pc:sldMk cId="3734636817" sldId="285"/>
            <ac:cxnSpMk id="162" creationId="{3F3196DC-0F7B-4C94-9602-39A13E8B0A6E}"/>
          </ac:cxnSpMkLst>
        </pc:cxnChg>
        <pc:cxnChg chg="add mod">
          <ac:chgData name="Kanakaris Venetis" userId="123cc868b6771a79" providerId="LiveId" clId="{820A2FB9-5B3A-4145-A02C-B6BAE1693581}" dt="2023-10-16T05:43:41.217" v="2888" actId="571"/>
          <ac:cxnSpMkLst>
            <pc:docMk/>
            <pc:sldMk cId="3734636817" sldId="285"/>
            <ac:cxnSpMk id="184" creationId="{7E9C5864-D1D4-4B65-A7C6-FFF5C1A77111}"/>
          </ac:cxnSpMkLst>
        </pc:cxnChg>
        <pc:cxnChg chg="add mod">
          <ac:chgData name="Kanakaris Venetis" userId="123cc868b6771a79" providerId="LiveId" clId="{820A2FB9-5B3A-4145-A02C-B6BAE1693581}" dt="2023-10-16T05:43:41.217" v="2888" actId="571"/>
          <ac:cxnSpMkLst>
            <pc:docMk/>
            <pc:sldMk cId="3734636817" sldId="285"/>
            <ac:cxnSpMk id="185" creationId="{B0ED7CDE-1670-441F-A155-330423C393DC}"/>
          </ac:cxnSpMkLst>
        </pc:cxnChg>
        <pc:cxnChg chg="add mod">
          <ac:chgData name="Kanakaris Venetis" userId="123cc868b6771a79" providerId="LiveId" clId="{820A2FB9-5B3A-4145-A02C-B6BAE1693581}" dt="2023-10-16T05:43:41.217" v="2888" actId="571"/>
          <ac:cxnSpMkLst>
            <pc:docMk/>
            <pc:sldMk cId="3734636817" sldId="285"/>
            <ac:cxnSpMk id="186" creationId="{0A639914-2B74-426E-9AF8-801213F2E346}"/>
          </ac:cxnSpMkLst>
        </pc:cxnChg>
        <pc:cxnChg chg="add mod">
          <ac:chgData name="Kanakaris Venetis" userId="123cc868b6771a79" providerId="LiveId" clId="{820A2FB9-5B3A-4145-A02C-B6BAE1693581}" dt="2023-10-16T05:43:41.217" v="2888" actId="571"/>
          <ac:cxnSpMkLst>
            <pc:docMk/>
            <pc:sldMk cId="3734636817" sldId="285"/>
            <ac:cxnSpMk id="187" creationId="{1F337209-686A-41FF-807D-D06A180644CD}"/>
          </ac:cxnSpMkLst>
        </pc:cxnChg>
        <pc:cxnChg chg="add mod">
          <ac:chgData name="Kanakaris Venetis" userId="123cc868b6771a79" providerId="LiveId" clId="{820A2FB9-5B3A-4145-A02C-B6BAE1693581}" dt="2023-10-16T05:43:41.217" v="2888" actId="571"/>
          <ac:cxnSpMkLst>
            <pc:docMk/>
            <pc:sldMk cId="3734636817" sldId="285"/>
            <ac:cxnSpMk id="195" creationId="{D51BE1C7-52DD-4A18-AABD-4DEB69737F0E}"/>
          </ac:cxnSpMkLst>
        </pc:cxnChg>
        <pc:cxnChg chg="add mod">
          <ac:chgData name="Kanakaris Venetis" userId="123cc868b6771a79" providerId="LiveId" clId="{820A2FB9-5B3A-4145-A02C-B6BAE1693581}" dt="2023-10-16T05:43:41.217" v="2888" actId="571"/>
          <ac:cxnSpMkLst>
            <pc:docMk/>
            <pc:sldMk cId="3734636817" sldId="285"/>
            <ac:cxnSpMk id="196" creationId="{AB0DAC6B-7698-46E6-92FF-C4C9BB00817C}"/>
          </ac:cxnSpMkLst>
        </pc:cxnChg>
        <pc:cxnChg chg="add mod">
          <ac:chgData name="Kanakaris Venetis" userId="123cc868b6771a79" providerId="LiveId" clId="{820A2FB9-5B3A-4145-A02C-B6BAE1693581}" dt="2023-10-16T05:43:57.657" v="2890" actId="164"/>
          <ac:cxnSpMkLst>
            <pc:docMk/>
            <pc:sldMk cId="3734636817" sldId="285"/>
            <ac:cxnSpMk id="203" creationId="{0A2FAA89-E365-4235-9654-78F54FDAE32F}"/>
          </ac:cxnSpMkLst>
        </pc:cxnChg>
        <pc:cxnChg chg="add mod">
          <ac:chgData name="Kanakaris Venetis" userId="123cc868b6771a79" providerId="LiveId" clId="{820A2FB9-5B3A-4145-A02C-B6BAE1693581}" dt="2023-10-16T05:43:57.657" v="2890" actId="164"/>
          <ac:cxnSpMkLst>
            <pc:docMk/>
            <pc:sldMk cId="3734636817" sldId="285"/>
            <ac:cxnSpMk id="204" creationId="{33754996-750D-49E0-8CB7-3E5B0A14F506}"/>
          </ac:cxnSpMkLst>
        </pc:cxnChg>
        <pc:cxnChg chg="add mod">
          <ac:chgData name="Kanakaris Venetis" userId="123cc868b6771a79" providerId="LiveId" clId="{820A2FB9-5B3A-4145-A02C-B6BAE1693581}" dt="2023-10-16T05:43:57.657" v="2890" actId="164"/>
          <ac:cxnSpMkLst>
            <pc:docMk/>
            <pc:sldMk cId="3734636817" sldId="285"/>
            <ac:cxnSpMk id="213" creationId="{D4564179-358C-47D0-82B4-15C83AC966E1}"/>
          </ac:cxnSpMkLst>
        </pc:cxnChg>
        <pc:cxnChg chg="add mod">
          <ac:chgData name="Kanakaris Venetis" userId="123cc868b6771a79" providerId="LiveId" clId="{820A2FB9-5B3A-4145-A02C-B6BAE1693581}" dt="2023-10-16T05:43:57.657" v="2890" actId="164"/>
          <ac:cxnSpMkLst>
            <pc:docMk/>
            <pc:sldMk cId="3734636817" sldId="285"/>
            <ac:cxnSpMk id="214" creationId="{5579DE13-68A3-456C-9A89-48016CA0191F}"/>
          </ac:cxnSpMkLst>
        </pc:cxnChg>
        <pc:cxnChg chg="add mod">
          <ac:chgData name="Kanakaris Venetis" userId="123cc868b6771a79" providerId="LiveId" clId="{820A2FB9-5B3A-4145-A02C-B6BAE1693581}" dt="2023-10-16T05:43:57.657" v="2890" actId="164"/>
          <ac:cxnSpMkLst>
            <pc:docMk/>
            <pc:sldMk cId="3734636817" sldId="285"/>
            <ac:cxnSpMk id="215" creationId="{D8CEEB80-2597-4FB2-9FAF-24F22F176682}"/>
          </ac:cxnSpMkLst>
        </pc:cxnChg>
        <pc:cxnChg chg="add mod">
          <ac:chgData name="Kanakaris Venetis" userId="123cc868b6771a79" providerId="LiveId" clId="{820A2FB9-5B3A-4145-A02C-B6BAE1693581}" dt="2023-10-16T05:43:57.657" v="2890" actId="164"/>
          <ac:cxnSpMkLst>
            <pc:docMk/>
            <pc:sldMk cId="3734636817" sldId="285"/>
            <ac:cxnSpMk id="216" creationId="{682F1E70-0A97-4D92-8B6B-12DF82DB7D48}"/>
          </ac:cxnSpMkLst>
        </pc:cxnChg>
        <pc:cxnChg chg="add mod">
          <ac:chgData name="Kanakaris Venetis" userId="123cc868b6771a79" providerId="LiveId" clId="{820A2FB9-5B3A-4145-A02C-B6BAE1693581}" dt="2023-10-16T05:43:57.657" v="2890" actId="164"/>
          <ac:cxnSpMkLst>
            <pc:docMk/>
            <pc:sldMk cId="3734636817" sldId="285"/>
            <ac:cxnSpMk id="224" creationId="{D04F3995-A8BE-4CD6-B788-50B6D5219512}"/>
          </ac:cxnSpMkLst>
        </pc:cxnChg>
        <pc:cxnChg chg="add mod">
          <ac:chgData name="Kanakaris Venetis" userId="123cc868b6771a79" providerId="LiveId" clId="{820A2FB9-5B3A-4145-A02C-B6BAE1693581}" dt="2023-10-16T05:43:57.657" v="2890" actId="164"/>
          <ac:cxnSpMkLst>
            <pc:docMk/>
            <pc:sldMk cId="3734636817" sldId="285"/>
            <ac:cxnSpMk id="225" creationId="{C9926606-29EC-4EEE-85C4-E5770106CB6E}"/>
          </ac:cxnSpMkLst>
        </pc:cxnChg>
      </pc:sldChg>
      <pc:sldChg chg="modSp add mod setBg">
        <pc:chgData name="Kanakaris Venetis" userId="123cc868b6771a79" providerId="LiveId" clId="{820A2FB9-5B3A-4145-A02C-B6BAE1693581}" dt="2023-10-16T05:45:51.299" v="2918" actId="12"/>
        <pc:sldMkLst>
          <pc:docMk/>
          <pc:sldMk cId="0" sldId="300"/>
        </pc:sldMkLst>
        <pc:spChg chg="mod">
          <ac:chgData name="Kanakaris Venetis" userId="123cc868b6771a79" providerId="LiveId" clId="{820A2FB9-5B3A-4145-A02C-B6BAE1693581}" dt="2023-10-16T05:45:51.299" v="2918" actId="12"/>
          <ac:spMkLst>
            <pc:docMk/>
            <pc:sldMk cId="0" sldId="300"/>
            <ac:spMk id="3" creationId="{00000000-0000-0000-0000-000000000000}"/>
          </ac:spMkLst>
        </pc:spChg>
      </pc:sldChg>
      <pc:sldChg chg="addSp modSp new mod">
        <pc:chgData name="Kanakaris Venetis" userId="123cc868b6771a79" providerId="LiveId" clId="{820A2FB9-5B3A-4145-A02C-B6BAE1693581}" dt="2023-10-16T05:45:23.353" v="2916" actId="113"/>
        <pc:sldMkLst>
          <pc:docMk/>
          <pc:sldMk cId="848978524" sldId="301"/>
        </pc:sldMkLst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3" creationId="{C2FDE367-3038-40B7-AFFD-5609B2A07BA6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8" creationId="{1DAA7BB6-606A-46F9-A105-25CBCCC6D605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9" creationId="{DD81AF8E-56F6-40FD-A834-025410A3DDB0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16" creationId="{8D7D81A4-0B9D-4906-A768-3735E9DA5FB7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21" creationId="{43A47839-CB60-4239-ABDC-B91B9E3A7A0A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22" creationId="{4F276999-87D2-4073-B78E-8C6E4A06D6AB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23" creationId="{FE07EF99-3A47-4B3C-8485-C31966FE32B3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24" creationId="{60B489CE-3C1F-469A-A49E-DEAE3C9F0DFB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25" creationId="{AD21A41C-9C1B-4AE8-B054-2293CDF923EE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26" creationId="{E9D468C6-DA2E-46BF-83D5-AB4E1ACB1654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27" creationId="{6E1FB90C-282F-464F-B43F-21BF4EE6F012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28" creationId="{D897243B-5743-4578-998F-CF57F2667964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29" creationId="{BF1D6596-6ED8-4F18-9E9C-8834D3F07936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30" creationId="{8399726A-CBC3-4E7A-8AF4-57E25722357B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31" creationId="{BEAEF6AB-B1E9-4FCA-99BF-EA04D1B02302}"/>
          </ac:spMkLst>
        </pc:spChg>
        <pc:spChg chg="mod">
          <ac:chgData name="Kanakaris Venetis" userId="123cc868b6771a79" providerId="LiveId" clId="{820A2FB9-5B3A-4145-A02C-B6BAE1693581}" dt="2023-10-16T05:44:22.605" v="2894"/>
          <ac:spMkLst>
            <pc:docMk/>
            <pc:sldMk cId="848978524" sldId="301"/>
            <ac:spMk id="32" creationId="{6419E51B-EB3E-45D7-806D-CABCEC778F2F}"/>
          </ac:spMkLst>
        </pc:spChg>
        <pc:spChg chg="add mod">
          <ac:chgData name="Kanakaris Venetis" userId="123cc868b6771a79" providerId="LiveId" clId="{820A2FB9-5B3A-4145-A02C-B6BAE1693581}" dt="2023-10-16T05:45:23.353" v="2916" actId="113"/>
          <ac:spMkLst>
            <pc:docMk/>
            <pc:sldMk cId="848978524" sldId="301"/>
            <ac:spMk id="33" creationId="{478A0700-7814-46AB-A117-994CEF909077}"/>
          </ac:spMkLst>
        </pc:spChg>
        <pc:grpChg chg="add mod">
          <ac:chgData name="Kanakaris Venetis" userId="123cc868b6771a79" providerId="LiveId" clId="{820A2FB9-5B3A-4145-A02C-B6BAE1693581}" dt="2023-10-16T05:44:28.163" v="2895" actId="1076"/>
          <ac:grpSpMkLst>
            <pc:docMk/>
            <pc:sldMk cId="848978524" sldId="301"/>
            <ac:grpSpMk id="2" creationId="{C5FBD4DE-400F-40B3-A9B4-B9D834B83B05}"/>
          </ac:grpSpMkLst>
        </pc:grpChg>
        <pc:grpChg chg="mod">
          <ac:chgData name="Kanakaris Venetis" userId="123cc868b6771a79" providerId="LiveId" clId="{820A2FB9-5B3A-4145-A02C-B6BAE1693581}" dt="2023-10-16T05:44:22.605" v="2894"/>
          <ac:grpSpMkLst>
            <pc:docMk/>
            <pc:sldMk cId="848978524" sldId="301"/>
            <ac:grpSpMk id="4" creationId="{D2F211CF-2F33-4CDB-9C45-1D0B004206A9}"/>
          </ac:grpSpMkLst>
        </pc:grpChg>
        <pc:grpChg chg="mod">
          <ac:chgData name="Kanakaris Venetis" userId="123cc868b6771a79" providerId="LiveId" clId="{820A2FB9-5B3A-4145-A02C-B6BAE1693581}" dt="2023-10-16T05:44:22.605" v="2894"/>
          <ac:grpSpMkLst>
            <pc:docMk/>
            <pc:sldMk cId="848978524" sldId="301"/>
            <ac:grpSpMk id="5" creationId="{C83ABFC1-20B0-43A6-A255-01556D2DBDD3}"/>
          </ac:grpSpMkLst>
        </pc:grpChg>
        <pc:grpChg chg="mod">
          <ac:chgData name="Kanakaris Venetis" userId="123cc868b6771a79" providerId="LiveId" clId="{820A2FB9-5B3A-4145-A02C-B6BAE1693581}" dt="2023-10-16T05:44:22.605" v="2894"/>
          <ac:grpSpMkLst>
            <pc:docMk/>
            <pc:sldMk cId="848978524" sldId="301"/>
            <ac:grpSpMk id="10" creationId="{B484D757-603C-4F5C-BFEA-6237BE56C5E0}"/>
          </ac:grpSpMkLst>
        </pc:grpChg>
        <pc:grpChg chg="mod">
          <ac:chgData name="Kanakaris Venetis" userId="123cc868b6771a79" providerId="LiveId" clId="{820A2FB9-5B3A-4145-A02C-B6BAE1693581}" dt="2023-10-16T05:44:22.605" v="2894"/>
          <ac:grpSpMkLst>
            <pc:docMk/>
            <pc:sldMk cId="848978524" sldId="301"/>
            <ac:grpSpMk id="11" creationId="{19C36720-E5D9-4E00-A8B4-D92A801E8499}"/>
          </ac:grpSpMkLst>
        </pc:grpChg>
        <pc:grpChg chg="mod">
          <ac:chgData name="Kanakaris Venetis" userId="123cc868b6771a79" providerId="LiveId" clId="{820A2FB9-5B3A-4145-A02C-B6BAE1693581}" dt="2023-10-16T05:44:22.605" v="2894"/>
          <ac:grpSpMkLst>
            <pc:docMk/>
            <pc:sldMk cId="848978524" sldId="301"/>
            <ac:grpSpMk id="17" creationId="{D53983E4-8214-4C0F-99BB-10A5F6FD7751}"/>
          </ac:grpSpMkLst>
        </pc:grpChg>
        <pc:grpChg chg="mod">
          <ac:chgData name="Kanakaris Venetis" userId="123cc868b6771a79" providerId="LiveId" clId="{820A2FB9-5B3A-4145-A02C-B6BAE1693581}" dt="2023-10-16T05:44:22.605" v="2894"/>
          <ac:grpSpMkLst>
            <pc:docMk/>
            <pc:sldMk cId="848978524" sldId="301"/>
            <ac:grpSpMk id="18" creationId="{41B98C1F-8252-466D-9071-7284BFB002F9}"/>
          </ac:grpSpMkLst>
        </pc:grpChg>
        <pc:cxnChg chg="mod">
          <ac:chgData name="Kanakaris Venetis" userId="123cc868b6771a79" providerId="LiveId" clId="{820A2FB9-5B3A-4145-A02C-B6BAE1693581}" dt="2023-10-16T05:44:22.605" v="2894"/>
          <ac:cxnSpMkLst>
            <pc:docMk/>
            <pc:sldMk cId="848978524" sldId="301"/>
            <ac:cxnSpMk id="6" creationId="{93C63F38-0F38-440C-AAAC-87F5F05CFB6B}"/>
          </ac:cxnSpMkLst>
        </pc:cxnChg>
        <pc:cxnChg chg="mod">
          <ac:chgData name="Kanakaris Venetis" userId="123cc868b6771a79" providerId="LiveId" clId="{820A2FB9-5B3A-4145-A02C-B6BAE1693581}" dt="2023-10-16T05:44:22.605" v="2894"/>
          <ac:cxnSpMkLst>
            <pc:docMk/>
            <pc:sldMk cId="848978524" sldId="301"/>
            <ac:cxnSpMk id="7" creationId="{D68100E9-97B1-4D15-8386-A6CBBE7A255B}"/>
          </ac:cxnSpMkLst>
        </pc:cxnChg>
        <pc:cxnChg chg="mod">
          <ac:chgData name="Kanakaris Venetis" userId="123cc868b6771a79" providerId="LiveId" clId="{820A2FB9-5B3A-4145-A02C-B6BAE1693581}" dt="2023-10-16T05:44:22.605" v="2894"/>
          <ac:cxnSpMkLst>
            <pc:docMk/>
            <pc:sldMk cId="848978524" sldId="301"/>
            <ac:cxnSpMk id="12" creationId="{79AC845A-E3BA-4D39-8CF1-E9D6D202B337}"/>
          </ac:cxnSpMkLst>
        </pc:cxnChg>
        <pc:cxnChg chg="mod">
          <ac:chgData name="Kanakaris Venetis" userId="123cc868b6771a79" providerId="LiveId" clId="{820A2FB9-5B3A-4145-A02C-B6BAE1693581}" dt="2023-10-16T05:44:22.605" v="2894"/>
          <ac:cxnSpMkLst>
            <pc:docMk/>
            <pc:sldMk cId="848978524" sldId="301"/>
            <ac:cxnSpMk id="13" creationId="{05FCF29C-EACE-4D89-AA30-E1A877652576}"/>
          </ac:cxnSpMkLst>
        </pc:cxnChg>
        <pc:cxnChg chg="mod">
          <ac:chgData name="Kanakaris Venetis" userId="123cc868b6771a79" providerId="LiveId" clId="{820A2FB9-5B3A-4145-A02C-B6BAE1693581}" dt="2023-10-16T05:44:22.605" v="2894"/>
          <ac:cxnSpMkLst>
            <pc:docMk/>
            <pc:sldMk cId="848978524" sldId="301"/>
            <ac:cxnSpMk id="14" creationId="{2A070B32-1865-477A-871C-352C69B121C7}"/>
          </ac:cxnSpMkLst>
        </pc:cxnChg>
        <pc:cxnChg chg="mod">
          <ac:chgData name="Kanakaris Venetis" userId="123cc868b6771a79" providerId="LiveId" clId="{820A2FB9-5B3A-4145-A02C-B6BAE1693581}" dt="2023-10-16T05:44:22.605" v="2894"/>
          <ac:cxnSpMkLst>
            <pc:docMk/>
            <pc:sldMk cId="848978524" sldId="301"/>
            <ac:cxnSpMk id="15" creationId="{C6E7BB2D-0D82-46D1-8219-87A7AF36BD77}"/>
          </ac:cxnSpMkLst>
        </pc:cxnChg>
        <pc:cxnChg chg="mod">
          <ac:chgData name="Kanakaris Venetis" userId="123cc868b6771a79" providerId="LiveId" clId="{820A2FB9-5B3A-4145-A02C-B6BAE1693581}" dt="2023-10-16T05:44:22.605" v="2894"/>
          <ac:cxnSpMkLst>
            <pc:docMk/>
            <pc:sldMk cId="848978524" sldId="301"/>
            <ac:cxnSpMk id="19" creationId="{207F8855-5E18-42D5-9792-B25E728344F1}"/>
          </ac:cxnSpMkLst>
        </pc:cxnChg>
        <pc:cxnChg chg="mod">
          <ac:chgData name="Kanakaris Venetis" userId="123cc868b6771a79" providerId="LiveId" clId="{820A2FB9-5B3A-4145-A02C-B6BAE1693581}" dt="2023-10-16T05:44:22.605" v="2894"/>
          <ac:cxnSpMkLst>
            <pc:docMk/>
            <pc:sldMk cId="848978524" sldId="301"/>
            <ac:cxnSpMk id="20" creationId="{0E2AB884-69B9-4285-AE27-A4AEC83D337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8253-2B4B-4447-986F-5F8ACA74FC2B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4C458-97D5-48C8-8E2A-A02FD3EA2C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06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B2D26C-5A96-483C-AE4F-C07AF7F3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B78AA1-A7FE-4335-A34C-968175A2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AA2CF7C-08B0-4B1E-A8C8-CDD2B0DD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2574-E7D9-44A6-BF7E-DAB34B4F8A5A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4D07FF-B4EB-46CE-A42F-8F04E3BC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6666CA-E258-4609-AAE1-DE8BB22C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D134-38FE-4247-8ED5-61F89E364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C8EC11-602C-49C1-9B6E-D5E281E7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E9DBAD-6152-4906-9EED-31F70568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70DC96-CD2D-49F9-92AE-F1760019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2574-E7D9-44A6-BF7E-DAB34B4F8A5A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325F60-956C-41FD-9471-0CECD37B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8F413B-EECE-4C18-8D5E-60E50811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D134-38FE-4247-8ED5-61F89E364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70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62D70B0-2F42-4465-B38B-4A3C08F5F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9EA2851-6DA9-423B-8DF3-56C4088FC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3947D4-E901-493A-B168-D3EDDA52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2574-E7D9-44A6-BF7E-DAB34B4F8A5A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1C0BEE-F50A-4C71-9D09-C3707A0F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736C632-EDF0-4291-827F-4BAD203B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D134-38FE-4247-8ED5-61F89E364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50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18-Oct-23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868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18-Oct-23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60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66266" y="1944509"/>
            <a:ext cx="5237480" cy="406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10781" y="1958901"/>
            <a:ext cx="3215640" cy="402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32574-E7D9-44A6-BF7E-DAB34B4F8A5A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6D134-38FE-4247-8ED5-61F89E364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74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75214E-65F7-4311-8F62-1C9AE818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65170C-7A4C-4BF5-AE12-65B081B57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07E1C0-20B5-4861-BCC0-BD173CF7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2574-E7D9-44A6-BF7E-DAB34B4F8A5A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31E3D5-BB27-4BD8-909F-694BC6DD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16C4A3A-1A9B-4BF8-BA13-8FC5D41B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D134-38FE-4247-8ED5-61F89E364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64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4C1659-03D4-463C-BC78-831A3C2B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41466BD-E634-4EE3-9E51-4E11E0318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84B17C-A47A-404F-8EB1-5BBED40E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2574-E7D9-44A6-BF7E-DAB34B4F8A5A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E7D74CB-16E2-4D75-B4E7-8CE86C52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8C51E4-FC57-47F5-BBA9-06F579DC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D134-38FE-4247-8ED5-61F89E364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74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850C84-CE70-4FF9-BA04-84ED9E19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A73146-B996-4615-A271-DD6ECAC80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3958A7-6DB5-4898-858E-EAE12E448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E3F5C-73B5-4F7F-8098-0D56C9580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2574-E7D9-44A6-BF7E-DAB34B4F8A5A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0E09866-0F97-4EE8-9077-DEEFD056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7F8C87-0050-4DD7-B33D-FA5ACFA6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D134-38FE-4247-8ED5-61F89E364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517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BEFF0A-A7B1-4B6C-B778-89F32C7F2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E65FC5-2D37-46B7-827B-6A9B9C9A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83BFB92-97A8-4C57-9453-AA0C79716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47D7397-2D25-4783-AF28-BE583DF8B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9C4AE8E-0EAC-4443-B5BB-4D7EA502B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AF76FF8-41EA-4E87-B19D-5189FC85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2574-E7D9-44A6-BF7E-DAB34B4F8A5A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2474BD0-856C-431D-BF50-3D4B7A68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971ACFF-2631-407E-9E3D-E6A8D82D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D134-38FE-4247-8ED5-61F89E364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599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E2E7F8-4D46-4BF5-BDB8-CFD1A6C1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3AB4931-B59C-4C40-BD27-E351752B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2574-E7D9-44A6-BF7E-DAB34B4F8A5A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B0C3AA1-C3E7-4186-A69D-75D3283B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B294DB4-6CFF-4593-8C18-2E0DE50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D134-38FE-4247-8ED5-61F89E364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02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086B93B-6DAD-4594-8E00-D94EF619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2574-E7D9-44A6-BF7E-DAB34B4F8A5A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02FC45B-2791-45E0-A9AD-7B46B3E1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29B2BAA-91E2-49FE-BB51-E8ED327D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D134-38FE-4247-8ED5-61F89E364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03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813D3E-5459-473F-98FE-F3CE4946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FB0D67-1E44-421C-83F2-F5D63F96C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DB81651-9162-40F9-A1BA-6566A8283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AB620C3-56D0-4D3C-8173-BB620E1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2574-E7D9-44A6-BF7E-DAB34B4F8A5A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C91E6C8-5AFB-41D6-9DB5-0B0EB906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641149E-732A-472D-8B00-912D3FD1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D134-38FE-4247-8ED5-61F89E364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32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CF36FD-FEEA-4F0A-98E5-4BC28B22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EBFFCB1-88C1-4FBF-8CA7-C35F1A7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66B35C5-39BF-4E98-A745-B973024CE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EDCB502-661A-4E99-B928-2EB1814A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2574-E7D9-44A6-BF7E-DAB34B4F8A5A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DC4E8B1-D3EB-4E4D-9E5F-06BC5600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C37E608-4C44-42FC-858A-ED51F077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D134-38FE-4247-8ED5-61F89E364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76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029C08-282B-4A8B-AAB0-AEB7077D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87112F1-01A5-4DC4-8D1B-DEC52637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D68FC78-22EA-4E65-B5AA-971CDCEB8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32574-E7D9-44A6-BF7E-DAB34B4F8A5A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AA5799-7923-4CDA-B353-00E0DE21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04301B-2769-4F36-BF66-52B755CC1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6D134-38FE-4247-8ED5-61F89E3643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4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6148" y="212932"/>
            <a:ext cx="8797163" cy="42896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l-GR" sz="2700" b="1" spc="-25" dirty="0">
                <a:solidFill>
                  <a:srgbClr val="5FCAEE"/>
                </a:solidFill>
                <a:latin typeface="Trebuchet MS"/>
              </a:rPr>
              <a:t>Εισαγωγή στην Κοινωνική Στατιστική με τη χρήση ΤΠΕ</a:t>
            </a:r>
            <a:endParaRPr sz="2700" b="1" spc="-25" dirty="0">
              <a:solidFill>
                <a:srgbClr val="5FCAEE"/>
              </a:solidFill>
              <a:latin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5864" y="6216104"/>
            <a:ext cx="4837730" cy="42896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defPPr>
              <a:defRPr kern="0"/>
            </a:defPPr>
            <a:lvl1pPr marL="12700" algn="ctr" defTabSz="685800" rtl="0" eaLnBrk="1" latinLnBrk="0" hangingPunct="1">
              <a:lnSpc>
                <a:spcPct val="100000"/>
              </a:lnSpc>
              <a:spcBef>
                <a:spcPts val="105"/>
              </a:spcBef>
              <a:buNone/>
              <a:defRPr sz="2700" b="1" kern="1200" spc="-25">
                <a:solidFill>
                  <a:schemeClr val="accent2"/>
                </a:solidFill>
                <a:latin typeface="Trebuchet MS"/>
                <a:ea typeface="+mj-ea"/>
                <a:cs typeface="+mj-cs"/>
              </a:defRPr>
            </a:lvl1pPr>
          </a:lstStyle>
          <a:p>
            <a:r>
              <a:rPr lang="el-GR" dirty="0"/>
              <a:t>Δειγματοληψία &amp; Σφάλματα</a:t>
            </a:r>
            <a:endParaRPr dirty="0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8985D511-2C84-4BAD-BC35-E55F18260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7681" r="13843" b="10383"/>
          <a:stretch/>
        </p:blipFill>
        <p:spPr>
          <a:xfrm>
            <a:off x="2856229" y="771526"/>
            <a:ext cx="6477000" cy="4876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42B51F-B19D-466F-9244-663263316762}"/>
              </a:ext>
            </a:extLst>
          </p:cNvPr>
          <p:cNvSpPr txBox="1"/>
          <p:nvPr/>
        </p:nvSpPr>
        <p:spPr>
          <a:xfrm>
            <a:off x="4037329" y="5667035"/>
            <a:ext cx="4114800" cy="42896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marL="12700" algn="ctr" defTabSz="685800" rtl="0" eaLnBrk="1" latinLnBrk="0" hangingPunct="1">
              <a:lnSpc>
                <a:spcPct val="100000"/>
              </a:lnSpc>
              <a:spcBef>
                <a:spcPts val="105"/>
              </a:spcBef>
              <a:buNone/>
              <a:defRPr sz="2700" b="1" kern="1200" spc="-25">
                <a:solidFill>
                  <a:srgbClr val="5FCAEE"/>
                </a:solidFill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l-GR" baseline="30000" dirty="0">
                <a:solidFill>
                  <a:schemeClr val="accent2"/>
                </a:solidFill>
              </a:rPr>
              <a:t>η</a:t>
            </a:r>
            <a:r>
              <a:rPr lang="el-GR" dirty="0">
                <a:solidFill>
                  <a:schemeClr val="accent2"/>
                </a:solidFill>
              </a:rPr>
              <a:t> Ενότητα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9568DB02-B070-4D98-AB72-D16B313A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611" y="6332875"/>
            <a:ext cx="1313330" cy="365125"/>
          </a:xfrm>
        </p:spPr>
        <p:txBody>
          <a:bodyPr/>
          <a:lstStyle/>
          <a:p>
            <a:r>
              <a:rPr lang="el-GR" b="1" dirty="0"/>
              <a:t>Δρ. Βενέτης Κανακάρης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030" y="419641"/>
            <a:ext cx="6423940" cy="42896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l-GR" sz="2700" b="1" spc="-25" dirty="0">
                <a:solidFill>
                  <a:srgbClr val="5FCAEE"/>
                </a:solidFill>
                <a:latin typeface="Trebuchet MS"/>
              </a:rPr>
              <a:t>Τυχαία Δειγματοληψία (Με Πιθανότητα)</a:t>
            </a:r>
            <a:endParaRPr sz="2700" b="1" spc="-25" dirty="0">
              <a:solidFill>
                <a:srgbClr val="5FCAEE"/>
              </a:solidFill>
              <a:latin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851" y="2054273"/>
            <a:ext cx="11458574" cy="29938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 algn="just">
              <a:lnSpc>
                <a:spcPct val="120000"/>
              </a:lnSpc>
              <a:spcBef>
                <a:spcPts val="95"/>
              </a:spcBef>
              <a:buFont typeface="Wingdings" panose="05000000000000000000" pitchFamily="2" charset="2"/>
              <a:buChar char="§"/>
              <a:tabLst>
                <a:tab pos="277495" algn="l"/>
                <a:tab pos="278130" algn="l"/>
              </a:tabLst>
            </a:pPr>
            <a:r>
              <a:rPr sz="2800" dirty="0">
                <a:latin typeface="Calibri"/>
                <a:cs typeface="Calibri"/>
              </a:rPr>
              <a:t>Κάθε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μέλος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του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</a:t>
            </a:r>
            <a:r>
              <a:rPr sz="2800" dirty="0" err="1">
                <a:latin typeface="Calibri"/>
                <a:cs typeface="Calibri"/>
              </a:rPr>
              <a:t>ληθυσμού</a:t>
            </a:r>
            <a:r>
              <a:rPr lang="el-GR" sz="2800" dirty="0">
                <a:latin typeface="Calibri"/>
                <a:cs typeface="Calibri"/>
              </a:rPr>
              <a:t> (δείγματος)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έχει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την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ίδι</a:t>
            </a:r>
            <a:r>
              <a:rPr sz="2800" dirty="0">
                <a:latin typeface="Calibri"/>
                <a:cs typeface="Calibri"/>
              </a:rPr>
              <a:t>α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lang="el-GR" sz="2800" spc="-110" dirty="0">
                <a:latin typeface="Calibri"/>
                <a:cs typeface="Calibri"/>
              </a:rPr>
              <a:t>(επιλεγείσα) </a:t>
            </a:r>
            <a:r>
              <a:rPr sz="2800" spc="-10" dirty="0">
                <a:latin typeface="Calibri"/>
                <a:cs typeface="Calibri"/>
              </a:rPr>
              <a:t>π</a:t>
            </a:r>
            <a:r>
              <a:rPr sz="2800" spc="-10" dirty="0" err="1">
                <a:latin typeface="Calibri"/>
                <a:cs typeface="Calibri"/>
              </a:rPr>
              <a:t>ιθ</a:t>
            </a:r>
            <a:r>
              <a:rPr sz="2800" spc="-10" dirty="0">
                <a:latin typeface="Calibri"/>
                <a:cs typeface="Calibri"/>
              </a:rPr>
              <a:t>ανότητα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με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όλα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τα </a:t>
            </a:r>
            <a:r>
              <a:rPr sz="2800" spc="-10" dirty="0">
                <a:latin typeface="Calibri"/>
                <a:cs typeface="Calibri"/>
              </a:rPr>
              <a:t>υπόλοιπα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μέλη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να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επιλεγεί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στο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δείγμα,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σε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κάθε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στάδιο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της</a:t>
            </a:r>
            <a:r>
              <a:rPr lang="el-GR" sz="2800" spc="-2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δειγμ</a:t>
            </a:r>
            <a:r>
              <a:rPr sz="2800" spc="-10" dirty="0">
                <a:latin typeface="Calibri"/>
                <a:cs typeface="Calibri"/>
              </a:rPr>
              <a:t>ατοληψίας.</a:t>
            </a:r>
            <a:endParaRPr sz="28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Calibri"/>
              <a:cs typeface="Calibri"/>
            </a:endParaRPr>
          </a:p>
          <a:p>
            <a:pPr marL="469265" marR="201295" indent="-457200" algn="just">
              <a:lnSpc>
                <a:spcPct val="120100"/>
              </a:lnSpc>
              <a:buFont typeface="Wingdings" panose="05000000000000000000" pitchFamily="2" charset="2"/>
              <a:buChar char="§"/>
              <a:tabLst>
                <a:tab pos="277495" algn="l"/>
                <a:tab pos="278130" algn="l"/>
              </a:tabLst>
            </a:pPr>
            <a:r>
              <a:rPr lang="el-GR" sz="2800" dirty="0">
                <a:latin typeface="Calibri"/>
                <a:cs typeface="Calibri"/>
              </a:rPr>
              <a:t>Δειγματοληπτικό Πλαίσιο, καλείται η </a:t>
            </a:r>
            <a:r>
              <a:rPr sz="2800" dirty="0" err="1">
                <a:latin typeface="Calibri"/>
                <a:cs typeface="Calibri"/>
              </a:rPr>
              <a:t>δημιουργί</a:t>
            </a:r>
            <a:r>
              <a:rPr sz="2800" dirty="0">
                <a:latin typeface="Calibri"/>
                <a:cs typeface="Calibri"/>
              </a:rPr>
              <a:t>α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μιας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κατάστασης </a:t>
            </a:r>
            <a:r>
              <a:rPr sz="2800" dirty="0">
                <a:latin typeface="Calibri"/>
                <a:cs typeface="Calibri"/>
              </a:rPr>
              <a:t>με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τα </a:t>
            </a:r>
            <a:r>
              <a:rPr sz="2800" dirty="0">
                <a:latin typeface="Calibri"/>
                <a:cs typeface="Calibri"/>
              </a:rPr>
              <a:t>άτομα</a:t>
            </a:r>
            <a:r>
              <a:rPr lang="el-GR" sz="2800" dirty="0">
                <a:latin typeface="Calibri"/>
                <a:cs typeface="Calibri"/>
              </a:rPr>
              <a:t>/περιπτώσεις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του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πληθυσμού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από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τον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οποίο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θα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προκύψει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 err="1">
                <a:latin typeface="Calibri"/>
                <a:cs typeface="Calibri"/>
              </a:rPr>
              <a:t>το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δείγμ</a:t>
            </a:r>
            <a:r>
              <a:rPr sz="2800" dirty="0">
                <a:latin typeface="Calibri"/>
                <a:cs typeface="Calibri"/>
              </a:rPr>
              <a:t>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100" y="175251"/>
            <a:ext cx="5257800" cy="42896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700" b="1" spc="-25" dirty="0">
                <a:solidFill>
                  <a:srgbClr val="5FCAEE"/>
                </a:solidFill>
                <a:latin typeface="Trebuchet MS"/>
              </a:rPr>
              <a:t>Τυχαίο δείγμα ≠ Δείγμα ευκολίας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050" y="1840571"/>
            <a:ext cx="11459083" cy="394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2900" algn="just">
              <a:lnSpc>
                <a:spcPct val="110000"/>
              </a:lnSpc>
              <a:spcBef>
                <a:spcPts val="95"/>
              </a:spcBef>
            </a:pPr>
            <a:r>
              <a:rPr sz="2400" b="1" spc="-10" dirty="0">
                <a:latin typeface="Calibri"/>
                <a:cs typeface="Calibri"/>
              </a:rPr>
              <a:t>Π</a:t>
            </a:r>
            <a:r>
              <a:rPr lang="el-GR" sz="2400" b="1" spc="-10" dirty="0" err="1">
                <a:latin typeface="Calibri"/>
                <a:cs typeface="Calibri"/>
              </a:rPr>
              <a:t>αράδειγμα</a:t>
            </a:r>
            <a:r>
              <a:rPr lang="el-GR" sz="2400" b="1" spc="-10" dirty="0">
                <a:latin typeface="Calibri"/>
                <a:cs typeface="Calibri"/>
              </a:rPr>
              <a:t> Έρευνας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Έρευνα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ικανοποίησης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φοιτητών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από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την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ποιότητα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του φαγητού στην λέσχη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349250" algn="just">
              <a:lnSpc>
                <a:spcPct val="110100"/>
              </a:lnSpc>
              <a:tabLst>
                <a:tab pos="312420" algn="l"/>
              </a:tabLst>
            </a:pPr>
            <a:r>
              <a:rPr lang="el-GR" sz="2400" b="1" dirty="0">
                <a:latin typeface="Calibri"/>
                <a:cs typeface="Calibri"/>
              </a:rPr>
              <a:t>1</a:t>
            </a:r>
            <a:r>
              <a:rPr lang="el-GR" sz="2400" b="1" baseline="30000" dirty="0">
                <a:latin typeface="Calibri"/>
                <a:cs typeface="Calibri"/>
              </a:rPr>
              <a:t>η</a:t>
            </a:r>
            <a:r>
              <a:rPr lang="el-GR" sz="2400" b="1" dirty="0">
                <a:latin typeface="Calibri"/>
                <a:cs typeface="Calibri"/>
              </a:rPr>
              <a:t> Περίπτωση</a:t>
            </a:r>
            <a:r>
              <a:rPr lang="el-GR" sz="2400" dirty="0">
                <a:latin typeface="Calibri"/>
                <a:cs typeface="Calibri"/>
              </a:rPr>
              <a:t>: </a:t>
            </a:r>
            <a:r>
              <a:rPr sz="2400" dirty="0" err="1">
                <a:latin typeface="Calibri"/>
                <a:cs typeface="Calibri"/>
              </a:rPr>
              <a:t>Δι</a:t>
            </a:r>
            <a:r>
              <a:rPr sz="2400" dirty="0">
                <a:latin typeface="Calibri"/>
                <a:cs typeface="Calibri"/>
              </a:rPr>
              <a:t>ανέμω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ερωτηματολόγια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ισάριθμους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φοιτητές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καθώς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εξέρχονται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από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το </a:t>
            </a:r>
            <a:r>
              <a:rPr sz="2400" dirty="0">
                <a:latin typeface="Calibri"/>
                <a:cs typeface="Calibri"/>
              </a:rPr>
              <a:t>κτίριο</a:t>
            </a:r>
            <a:r>
              <a:rPr lang="el-GR" sz="2400" dirty="0">
                <a:latin typeface="Calibri"/>
                <a:cs typeface="Calibri"/>
              </a:rPr>
              <a:t> της λέσχης σε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συγκεκριμένη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ώρα.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Ζητώ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συμπληρώσουν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επιτόπου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(δείγμα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ευκολίας).</a:t>
            </a:r>
            <a:r>
              <a:rPr sz="2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sz="1950" dirty="0">
              <a:latin typeface="Calibri"/>
              <a:cs typeface="Calibri"/>
            </a:endParaRPr>
          </a:p>
          <a:p>
            <a:pPr marL="12700" marR="5080" algn="just">
              <a:lnSpc>
                <a:spcPct val="110000"/>
              </a:lnSpc>
              <a:spcBef>
                <a:spcPts val="5"/>
              </a:spcBef>
              <a:tabLst>
                <a:tab pos="312420" algn="l"/>
              </a:tabLst>
            </a:pPr>
            <a:r>
              <a:rPr lang="el-GR" sz="2400" b="1" dirty="0">
                <a:latin typeface="Calibri"/>
                <a:cs typeface="Calibri"/>
              </a:rPr>
              <a:t>2</a:t>
            </a:r>
            <a:r>
              <a:rPr lang="el-GR" sz="2400" b="1" baseline="30000" dirty="0">
                <a:latin typeface="Calibri"/>
                <a:cs typeface="Calibri"/>
              </a:rPr>
              <a:t>η</a:t>
            </a:r>
            <a:r>
              <a:rPr lang="el-GR" sz="2400" b="1" dirty="0">
                <a:latin typeface="Calibri"/>
                <a:cs typeface="Calibri"/>
              </a:rPr>
              <a:t> Περίπτωση</a:t>
            </a:r>
            <a:r>
              <a:rPr lang="el-GR" sz="2400" dirty="0">
                <a:latin typeface="Calibri"/>
                <a:cs typeface="Calibri"/>
              </a:rPr>
              <a:t>: Από</a:t>
            </a:r>
            <a:r>
              <a:rPr lang="el-GR" sz="2400" spc="-2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τον</a:t>
            </a:r>
            <a:r>
              <a:rPr lang="el-GR" sz="2400" spc="-45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κατάλογο</a:t>
            </a:r>
            <a:r>
              <a:rPr lang="el-GR" sz="2400" spc="-4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με</a:t>
            </a:r>
            <a:r>
              <a:rPr lang="el-GR" sz="2400" spc="-15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τους</a:t>
            </a:r>
            <a:r>
              <a:rPr lang="el-GR" sz="2400" spc="-25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Α.Μ.</a:t>
            </a:r>
            <a:r>
              <a:rPr lang="el-GR" sz="2400" spc="-3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των</a:t>
            </a:r>
            <a:r>
              <a:rPr lang="el-GR" sz="2400" spc="-5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εγγεγραμμένων</a:t>
            </a:r>
            <a:r>
              <a:rPr lang="el-GR" sz="2400" spc="-9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φοιτητών</a:t>
            </a:r>
            <a:r>
              <a:rPr lang="el-GR" sz="2400" spc="-65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του</a:t>
            </a:r>
            <a:r>
              <a:rPr lang="el-GR" sz="2400" spc="-25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πανεπιστημίου</a:t>
            </a:r>
            <a:r>
              <a:rPr lang="el-GR" sz="2400" spc="-45" dirty="0">
                <a:latin typeface="Calibri"/>
                <a:cs typeface="Calibri"/>
              </a:rPr>
              <a:t> </a:t>
            </a:r>
            <a:r>
              <a:rPr lang="el-GR" sz="2400" spc="-25" dirty="0">
                <a:latin typeface="Calibri"/>
                <a:cs typeface="Calibri"/>
              </a:rPr>
              <a:t>που </a:t>
            </a:r>
            <a:r>
              <a:rPr lang="el-GR" sz="2400" dirty="0">
                <a:latin typeface="Calibri"/>
                <a:cs typeface="Calibri"/>
              </a:rPr>
              <a:t>διατηρεί</a:t>
            </a:r>
            <a:r>
              <a:rPr lang="el-GR" sz="2400" spc="-45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η</a:t>
            </a:r>
            <a:r>
              <a:rPr lang="el-GR" sz="2400" spc="-25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Γραμματεία του κάθε τμήματος,</a:t>
            </a:r>
            <a:r>
              <a:rPr lang="el-GR" sz="2400" spc="-45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επιλέγω</a:t>
            </a:r>
            <a:r>
              <a:rPr lang="el-GR" sz="2400" spc="-4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200</a:t>
            </a:r>
            <a:r>
              <a:rPr lang="el-GR" sz="2400" spc="-5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από</a:t>
            </a:r>
            <a:r>
              <a:rPr lang="el-GR" sz="2400" spc="-2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αυτούς</a:t>
            </a:r>
            <a:r>
              <a:rPr lang="el-GR" sz="2400" spc="-35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με</a:t>
            </a:r>
            <a:r>
              <a:rPr lang="el-GR" sz="2400" spc="-15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τυχαίο</a:t>
            </a:r>
            <a:r>
              <a:rPr lang="el-GR" sz="2400" spc="-25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τρόπο.</a:t>
            </a:r>
            <a:r>
              <a:rPr lang="el-GR" sz="2400" spc="-5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Κατόπιν</a:t>
            </a:r>
            <a:r>
              <a:rPr lang="el-GR" sz="2400" spc="-25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στέλνω</a:t>
            </a:r>
            <a:r>
              <a:rPr lang="el-GR" sz="2400" spc="-35" dirty="0">
                <a:latin typeface="Calibri"/>
                <a:cs typeface="Calibri"/>
              </a:rPr>
              <a:t> </a:t>
            </a:r>
            <a:r>
              <a:rPr lang="el-GR" sz="2400" spc="-25" dirty="0">
                <a:latin typeface="Calibri"/>
                <a:cs typeface="Calibri"/>
              </a:rPr>
              <a:t>το </a:t>
            </a:r>
            <a:r>
              <a:rPr lang="el-GR" sz="2400" dirty="0">
                <a:latin typeface="Calibri"/>
                <a:cs typeface="Calibri"/>
              </a:rPr>
              <a:t>ερωτηματολόγιο</a:t>
            </a:r>
            <a:r>
              <a:rPr lang="el-GR" sz="2400" spc="-8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στους</a:t>
            </a:r>
            <a:r>
              <a:rPr lang="el-GR" sz="2400" spc="-4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αντίστοιχους</a:t>
            </a:r>
            <a:r>
              <a:rPr lang="el-GR" sz="2400" spc="-6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σπουδαστές</a:t>
            </a:r>
            <a:r>
              <a:rPr lang="el-GR" sz="2400" spc="-1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με</a:t>
            </a:r>
            <a:r>
              <a:rPr lang="el-GR" sz="2400" spc="-2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ακαδημαϊκό </a:t>
            </a:r>
            <a:r>
              <a:rPr lang="en-US" sz="2400" dirty="0">
                <a:latin typeface="Calibri"/>
                <a:cs typeface="Calibri"/>
              </a:rPr>
              <a:t>email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(τυχαίο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δείγμα)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0475" y="146676"/>
            <a:ext cx="4591050" cy="42896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700" b="1" spc="-25" dirty="0">
                <a:solidFill>
                  <a:srgbClr val="5FCAEE"/>
                </a:solidFill>
                <a:latin typeface="Trebuchet MS"/>
              </a:rPr>
              <a:t>Απ</a:t>
            </a:r>
            <a:r>
              <a:rPr sz="2700" b="1" spc="-25" dirty="0" err="1">
                <a:solidFill>
                  <a:srgbClr val="5FCAEE"/>
                </a:solidFill>
                <a:latin typeface="Trebuchet MS"/>
              </a:rPr>
              <a:t>λή</a:t>
            </a:r>
            <a:r>
              <a:rPr sz="2700" b="1" spc="-25" dirty="0">
                <a:solidFill>
                  <a:srgbClr val="5FCAEE"/>
                </a:solidFill>
                <a:latin typeface="Trebuchet MS"/>
              </a:rPr>
              <a:t> τυχαία δειγματοληψία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508" y="1667687"/>
            <a:ext cx="11592892" cy="3713837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520"/>
              </a:spcBef>
            </a:pPr>
            <a:r>
              <a:rPr sz="2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Βα</a:t>
            </a:r>
            <a:r>
              <a:rPr sz="2600" b="1" i="1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σικά</a:t>
            </a:r>
            <a:r>
              <a:rPr sz="2600" b="1" i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l-GR" sz="2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στάδια</a:t>
            </a:r>
            <a:r>
              <a:rPr sz="2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469265" marR="5080" indent="-457200" algn="just">
              <a:lnSpc>
                <a:spcPct val="100000"/>
              </a:lnSpc>
              <a:spcBef>
                <a:spcPts val="1415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Δημιουργία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δειγματοληπτικού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πλαισίου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(κατάσταση </a:t>
            </a:r>
            <a:r>
              <a:rPr sz="2600" dirty="0">
                <a:latin typeface="Calibri"/>
                <a:cs typeface="Calibri"/>
              </a:rPr>
              <a:t>με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όλα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ή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σχεδόν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όλα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τα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άτομα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του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πληθυσμού).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Έστω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ότι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ο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πληθυσμός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είναι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2000 </a:t>
            </a:r>
            <a:r>
              <a:rPr sz="2600" spc="-10" dirty="0">
                <a:latin typeface="Calibri"/>
                <a:cs typeface="Calibri"/>
              </a:rPr>
              <a:t>άτομα.</a:t>
            </a:r>
            <a:endParaRPr sz="2600" dirty="0">
              <a:latin typeface="Calibri"/>
              <a:cs typeface="Calibri"/>
            </a:endParaRPr>
          </a:p>
          <a:p>
            <a:pPr marL="469265" indent="-457200" algn="just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Αρίθμηση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ατόμων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από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έως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2000.</a:t>
            </a:r>
            <a:endParaRPr sz="2600" dirty="0">
              <a:latin typeface="Calibri"/>
              <a:cs typeface="Calibri"/>
            </a:endParaRPr>
          </a:p>
          <a:p>
            <a:pPr marL="469265" indent="-457200" algn="just">
              <a:lnSpc>
                <a:spcPct val="100000"/>
              </a:lnSpc>
              <a:spcBef>
                <a:spcPts val="1390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Καθορισμός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μεγέθους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δείγματος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(π.χ.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200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άτομα).</a:t>
            </a:r>
            <a:endParaRPr sz="2600" dirty="0">
              <a:latin typeface="Calibri"/>
              <a:cs typeface="Calibri"/>
            </a:endParaRPr>
          </a:p>
          <a:p>
            <a:pPr marL="469265" marR="31750" indent="-457200" algn="just">
              <a:lnSpc>
                <a:spcPct val="100000"/>
              </a:lnSpc>
              <a:spcBef>
                <a:spcPts val="1420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  <a:tab pos="9444990" algn="l"/>
              </a:tabLst>
            </a:pPr>
            <a:r>
              <a:rPr sz="2600" dirty="0">
                <a:latin typeface="Calibri"/>
                <a:cs typeface="Calibri"/>
              </a:rPr>
              <a:t>Τυχαία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επιλογή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200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αριθμών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(από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ως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2000).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Κάτι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τέτοιο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μπ</a:t>
            </a:r>
            <a:r>
              <a:rPr sz="2600" spc="-10" dirty="0" err="1">
                <a:latin typeface="Calibri"/>
                <a:cs typeface="Calibri"/>
              </a:rPr>
              <a:t>ορεί</a:t>
            </a:r>
            <a:r>
              <a:rPr lang="el-GR" sz="2600" spc="-1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να </a:t>
            </a:r>
            <a:r>
              <a:rPr sz="2600" dirty="0">
                <a:latin typeface="Calibri"/>
                <a:cs typeface="Calibri"/>
              </a:rPr>
              <a:t>γίνει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με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τη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βοήθεια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κατάλληλου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λογισμικού.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58E8E26D-FBAB-41DB-99ED-E6686F1FC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2" y="1243012"/>
            <a:ext cx="7191375" cy="43719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3645" y="222993"/>
            <a:ext cx="566470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Τμήμα</a:t>
            </a:r>
            <a:r>
              <a:rPr sz="2800" spc="-125" dirty="0"/>
              <a:t> </a:t>
            </a:r>
            <a:r>
              <a:rPr sz="2800" dirty="0"/>
              <a:t>πίνακα</a:t>
            </a:r>
            <a:r>
              <a:rPr sz="2800" spc="-50" dirty="0"/>
              <a:t> </a:t>
            </a:r>
            <a:r>
              <a:rPr sz="2800" dirty="0"/>
              <a:t>τυχαίων</a:t>
            </a:r>
            <a:r>
              <a:rPr sz="2800" spc="-105" dirty="0"/>
              <a:t> </a:t>
            </a:r>
            <a:r>
              <a:rPr sz="2800" spc="-10" dirty="0"/>
              <a:t>αριθμών</a:t>
            </a:r>
            <a:endParaRPr sz="2800" dirty="0"/>
          </a:p>
        </p:txBody>
      </p:sp>
      <p:graphicFrame>
        <p:nvGraphicFramePr>
          <p:cNvPr id="8" name="Πίνακας 8">
            <a:extLst>
              <a:ext uri="{FF2B5EF4-FFF2-40B4-BE49-F238E27FC236}">
                <a16:creationId xmlns:a16="http://schemas.microsoft.com/office/drawing/2014/main" id="{8A0CF942-4214-43AE-B8A2-27DF46ED6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45122"/>
              </p:ext>
            </p:extLst>
          </p:nvPr>
        </p:nvGraphicFramePr>
        <p:xfrm>
          <a:off x="2039935" y="1996016"/>
          <a:ext cx="811212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792">
                  <a:extLst>
                    <a:ext uri="{9D8B030D-6E8A-4147-A177-3AD203B41FA5}">
                      <a16:colId xmlns:a16="http://schemas.microsoft.com/office/drawing/2014/main" val="1173382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345246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212920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171339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910429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78344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04912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18963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89756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31062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51665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21573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13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65671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11784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94998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52494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25576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01678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30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26900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84443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07974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55671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88514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2975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230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85865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46149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21066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64704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64757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99382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21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64831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29097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10087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55471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33871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79927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1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11063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86486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26648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90917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53125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20087</a:t>
                      </a:r>
                      <a:endParaRPr lang="el-G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476636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382786"/>
            <a:ext cx="11382375" cy="4315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721360" indent="-274320" algn="just">
              <a:lnSpc>
                <a:spcPct val="120100"/>
              </a:lnSpc>
              <a:spcBef>
                <a:spcPts val="9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800" dirty="0">
                <a:latin typeface="Calibri"/>
                <a:cs typeface="Calibri"/>
              </a:rPr>
              <a:t>Η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απλή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τυχαία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δειγματοληψία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δεν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εξασφαλίζει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πάντοτε αντιπροσωπευτικότητα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ως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προς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τα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χαρακτηριστικά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που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μας </a:t>
            </a:r>
            <a:r>
              <a:rPr sz="2800" spc="-10" dirty="0">
                <a:latin typeface="Calibri"/>
                <a:cs typeface="Calibri"/>
              </a:rPr>
              <a:t>ενδιαφέρουν.</a:t>
            </a:r>
            <a:endParaRPr sz="2800" dirty="0">
              <a:latin typeface="Calibri"/>
              <a:cs typeface="Calibri"/>
            </a:endParaRPr>
          </a:p>
          <a:p>
            <a:pPr marL="286385" marR="631190" indent="-274320" algn="just">
              <a:lnSpc>
                <a:spcPct val="120100"/>
              </a:lnSpc>
              <a:spcBef>
                <a:spcPts val="1390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800" dirty="0">
                <a:latin typeface="Calibri"/>
                <a:cs typeface="Calibri"/>
              </a:rPr>
              <a:t>Επιπλέον,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πάντα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κάποιοι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δεν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θα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συμμετέχουν</a:t>
            </a:r>
            <a:r>
              <a:rPr lang="el-GR" sz="2800" dirty="0">
                <a:latin typeface="Calibri"/>
                <a:cs typeface="Calibri"/>
              </a:rPr>
              <a:t>:</a:t>
            </a:r>
          </a:p>
          <a:p>
            <a:pPr marL="926465" marR="631190" lvl="1" indent="-457200" algn="just">
              <a:lnSpc>
                <a:spcPct val="120100"/>
              </a:lnSpc>
              <a:spcBef>
                <a:spcPts val="1390"/>
              </a:spcBef>
              <a:buFont typeface="Wingdings" panose="05000000000000000000" pitchFamily="2" charset="2"/>
              <a:buChar char="§"/>
              <a:tabLst>
                <a:tab pos="286385" algn="l"/>
                <a:tab pos="287020" algn="l"/>
              </a:tabLst>
            </a:pPr>
            <a:r>
              <a:rPr sz="2800" dirty="0" err="1">
                <a:latin typeface="Calibri"/>
                <a:cs typeface="Calibri"/>
              </a:rPr>
              <a:t>διότι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δεν </a:t>
            </a:r>
            <a:r>
              <a:rPr sz="2800" spc="-10" dirty="0">
                <a:latin typeface="Calibri"/>
                <a:cs typeface="Calibri"/>
              </a:rPr>
              <a:t>εντοπίστηκαν,</a:t>
            </a:r>
            <a:r>
              <a:rPr sz="2800" spc="-80" dirty="0">
                <a:latin typeface="Calibri"/>
                <a:cs typeface="Calibri"/>
              </a:rPr>
              <a:t> </a:t>
            </a:r>
            <a:endParaRPr lang="el-GR" sz="2800" spc="-80" dirty="0">
              <a:latin typeface="Calibri"/>
              <a:cs typeface="Calibri"/>
            </a:endParaRPr>
          </a:p>
          <a:p>
            <a:pPr marL="926465" marR="631190" lvl="1" indent="-457200" algn="just">
              <a:lnSpc>
                <a:spcPct val="120100"/>
              </a:lnSpc>
              <a:spcBef>
                <a:spcPts val="1390"/>
              </a:spcBef>
              <a:buFont typeface="Wingdings" panose="05000000000000000000" pitchFamily="2" charset="2"/>
              <a:buChar char="§"/>
              <a:tabLst>
                <a:tab pos="286385" algn="l"/>
                <a:tab pos="287020" algn="l"/>
              </a:tabLst>
            </a:pPr>
            <a:r>
              <a:rPr sz="2800" dirty="0" err="1">
                <a:latin typeface="Calibri"/>
                <a:cs typeface="Calibri"/>
              </a:rPr>
              <a:t>δεν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θέλησαν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να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απαντήσουν,</a:t>
            </a:r>
            <a:r>
              <a:rPr sz="2800" spc="-85" dirty="0">
                <a:latin typeface="Calibri"/>
                <a:cs typeface="Calibri"/>
              </a:rPr>
              <a:t> </a:t>
            </a:r>
            <a:endParaRPr lang="el-GR" sz="2800" spc="-85" dirty="0">
              <a:latin typeface="Calibri"/>
              <a:cs typeface="Calibri"/>
            </a:endParaRPr>
          </a:p>
          <a:p>
            <a:pPr marL="926465" marR="631190" lvl="1" indent="-457200" algn="just">
              <a:lnSpc>
                <a:spcPct val="120100"/>
              </a:lnSpc>
              <a:spcBef>
                <a:spcPts val="1390"/>
              </a:spcBef>
              <a:buFont typeface="Wingdings" panose="05000000000000000000" pitchFamily="2" charset="2"/>
              <a:buChar char="§"/>
              <a:tabLst>
                <a:tab pos="286385" algn="l"/>
                <a:tab pos="287020" algn="l"/>
              </a:tabLst>
            </a:pPr>
            <a:r>
              <a:rPr sz="2800" dirty="0" err="1">
                <a:latin typeface="Calibri"/>
                <a:cs typeface="Calibri"/>
              </a:rPr>
              <a:t>ήτ</a:t>
            </a:r>
            <a:r>
              <a:rPr sz="2800" dirty="0">
                <a:latin typeface="Calibri"/>
                <a:cs typeface="Calibri"/>
              </a:rPr>
              <a:t>αν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δύσκολη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η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πρόσβαση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lang="el-GR" sz="2800" dirty="0">
                <a:latin typeface="Calibri"/>
                <a:cs typeface="Calibri"/>
              </a:rPr>
              <a:t>λόγω απόστασης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κ.λπ.</a:t>
            </a:r>
            <a:r>
              <a:rPr sz="2800" spc="5" dirty="0"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1425" y="272332"/>
            <a:ext cx="4629150" cy="44435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dirty="0" err="1">
                <a:solidFill>
                  <a:srgbClr val="5FCAEE"/>
                </a:solidFill>
                <a:latin typeface="Trebuchet MS"/>
              </a:rPr>
              <a:t>Συστημ</a:t>
            </a:r>
            <a:r>
              <a:rPr sz="2800" dirty="0">
                <a:solidFill>
                  <a:srgbClr val="5FCAEE"/>
                </a:solidFill>
                <a:latin typeface="Trebuchet MS"/>
              </a:rPr>
              <a:t>ατική δειγματοληψία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5409" y="1826565"/>
            <a:ext cx="10683215" cy="288014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800" b="1" dirty="0"/>
              <a:t>Βα</a:t>
            </a:r>
            <a:r>
              <a:rPr sz="2800" b="1" dirty="0" err="1"/>
              <a:t>σικά</a:t>
            </a:r>
            <a:r>
              <a:rPr sz="2800" b="1" dirty="0"/>
              <a:t> </a:t>
            </a:r>
            <a:r>
              <a:rPr lang="el-GR" sz="2800" b="1" dirty="0"/>
              <a:t>στάδια</a:t>
            </a:r>
            <a:r>
              <a:rPr sz="2800" b="1" dirty="0"/>
              <a:t>:</a:t>
            </a:r>
          </a:p>
          <a:p>
            <a:pPr marL="469265" indent="-457200">
              <a:lnSpc>
                <a:spcPct val="100000"/>
              </a:lnSpc>
              <a:spcBef>
                <a:spcPts val="625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Αρίθμηση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όλων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των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ατόμων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στο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δειγματοληπτικό </a:t>
            </a:r>
            <a:r>
              <a:rPr sz="2600" spc="-10" dirty="0">
                <a:latin typeface="Calibri"/>
                <a:cs typeface="Calibri"/>
              </a:rPr>
              <a:t>πλαίσιο.</a:t>
            </a:r>
            <a:endParaRPr sz="2600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625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600" spc="-10" dirty="0">
                <a:latin typeface="Calibri"/>
                <a:cs typeface="Calibri"/>
              </a:rPr>
              <a:t>Καθορισμός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μεγέθους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δείγματος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(n).</a:t>
            </a:r>
            <a:endParaRPr sz="2600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625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600" spc="-10" dirty="0">
                <a:latin typeface="Calibri"/>
                <a:cs typeface="Calibri"/>
              </a:rPr>
              <a:t>Υπολογισμός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κλάσματος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N/n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(Ν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μέγεθος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πληθυσμού).</a:t>
            </a:r>
            <a:endParaRPr sz="2600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630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Επιλογή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ενός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τυχαίου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αριθμού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x</a:t>
            </a:r>
            <a:r>
              <a:rPr sz="2600" b="1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μεταξύ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N/n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(πρώτο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άτομο).</a:t>
            </a:r>
            <a:endParaRPr sz="2600" dirty="0">
              <a:latin typeface="Calibri"/>
              <a:cs typeface="Calibri"/>
            </a:endParaRPr>
          </a:p>
          <a:p>
            <a:pPr marL="469265" marR="5080" indent="-457200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Επιλογή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επόμενων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ατόμων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με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βηματισμό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(x+N/n,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x+2N/n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έως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x+(n- 1)N/n).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263FA89F-0C25-4159-B357-E73936A9C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8125"/>
            <a:ext cx="8839200" cy="63817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5637" y="272332"/>
            <a:ext cx="5800725" cy="44435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dirty="0" err="1">
                <a:solidFill>
                  <a:srgbClr val="5FCAEE"/>
                </a:solidFill>
                <a:latin typeface="Trebuchet MS"/>
              </a:rPr>
              <a:t>Στρωμ</a:t>
            </a:r>
            <a:r>
              <a:rPr sz="2800" dirty="0">
                <a:solidFill>
                  <a:srgbClr val="5FCAEE"/>
                </a:solidFill>
                <a:latin typeface="Trebuchet MS"/>
              </a:rPr>
              <a:t>ατοποιημένη δειγματοληψία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749" y="1700006"/>
            <a:ext cx="11620500" cy="2732286"/>
          </a:xfrm>
          <a:prstGeom prst="rect">
            <a:avLst/>
          </a:prstGeom>
        </p:spPr>
        <p:txBody>
          <a:bodyPr vert="horz" wrap="square" lIns="0" tIns="2324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830"/>
              </a:spcBef>
            </a:pPr>
            <a:r>
              <a:rPr sz="2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Βασικά</a:t>
            </a:r>
            <a:r>
              <a:rPr sz="2600" b="1" i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βήματα:</a:t>
            </a:r>
            <a:endParaRPr sz="2600" dirty="0">
              <a:latin typeface="Calibri"/>
              <a:cs typeface="Calibri"/>
            </a:endParaRPr>
          </a:p>
          <a:p>
            <a:pPr marL="583565" marR="5080" indent="-571500" algn="just">
              <a:lnSpc>
                <a:spcPct val="110100"/>
              </a:lnSpc>
              <a:spcBef>
                <a:spcPts val="1415"/>
              </a:spcBef>
              <a:buFont typeface="+mj-lt"/>
              <a:buAutoNum type="romanUcPeriod"/>
              <a:tabLst>
                <a:tab pos="469265" algn="l"/>
                <a:tab pos="469900" algn="l"/>
              </a:tabLst>
            </a:pPr>
            <a:r>
              <a:rPr sz="2600" spc="-105" dirty="0">
                <a:latin typeface="Calibri"/>
                <a:cs typeface="Calibri"/>
              </a:rPr>
              <a:t>Το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δειγματοληπτικό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πλαίσιο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lang="el-GR" sz="2600" spc="-10" dirty="0">
                <a:latin typeface="Calibri"/>
                <a:cs typeface="Calibri"/>
              </a:rPr>
              <a:t>κατανέμεται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σε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στρώματα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(νομοί, </a:t>
            </a:r>
            <a:r>
              <a:rPr sz="2600" dirty="0">
                <a:latin typeface="Calibri"/>
                <a:cs typeface="Calibri"/>
              </a:rPr>
              <a:t>ομάδες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εκλογικών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τμημάτων,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αστικές/αγροτικές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περιοχές,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ηλικιακές </a:t>
            </a:r>
            <a:r>
              <a:rPr sz="2600" dirty="0">
                <a:latin typeface="Calibri"/>
                <a:cs typeface="Calibri"/>
              </a:rPr>
              <a:t>ομάδες,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κ.λπ.)</a:t>
            </a:r>
            <a:endParaRPr sz="2600" dirty="0">
              <a:latin typeface="Calibri"/>
              <a:cs typeface="Calibri"/>
            </a:endParaRPr>
          </a:p>
          <a:p>
            <a:pPr marL="583565" marR="53975" indent="-571500" algn="just">
              <a:lnSpc>
                <a:spcPct val="110000"/>
              </a:lnSpc>
              <a:spcBef>
                <a:spcPts val="1395"/>
              </a:spcBef>
              <a:buFont typeface="+mj-lt"/>
              <a:buAutoNum type="romanUcPeriod"/>
              <a:tabLst>
                <a:tab pos="469265" algn="l"/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Από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κάθε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στρώμ</a:t>
            </a:r>
            <a:r>
              <a:rPr sz="2600" dirty="0">
                <a:latin typeface="Calibri"/>
                <a:cs typeface="Calibri"/>
              </a:rPr>
              <a:t>α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lang="el-GR" sz="2600" spc="-40" dirty="0">
                <a:latin typeface="Calibri"/>
                <a:cs typeface="Calibri"/>
              </a:rPr>
              <a:t>γίνεται επιλογή του δείγματος </a:t>
            </a:r>
            <a:r>
              <a:rPr sz="2600" dirty="0" err="1">
                <a:latin typeface="Calibri"/>
                <a:cs typeface="Calibri"/>
              </a:rPr>
              <a:t>με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απλή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τυχαία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ή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συστηματική δειγματοληψία.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2" y="455839"/>
            <a:ext cx="11510960" cy="261238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74320" indent="-262255" algn="just">
              <a:lnSpc>
                <a:spcPct val="100000"/>
              </a:lnSpc>
              <a:spcBef>
                <a:spcPts val="725"/>
              </a:spcBef>
              <a:buFont typeface="Wingdings"/>
              <a:buChar char=""/>
              <a:tabLst>
                <a:tab pos="274955" algn="l"/>
              </a:tabLst>
            </a:pPr>
            <a:r>
              <a:rPr sz="2600" dirty="0">
                <a:latin typeface="Calibri"/>
                <a:cs typeface="Calibri"/>
              </a:rPr>
              <a:t>Η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στρωματοποιημένη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δειγματοληψία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μπορεί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να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είναι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αναλογική</a:t>
            </a:r>
            <a:r>
              <a:rPr sz="2600" b="1" spc="-9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ή</a:t>
            </a:r>
            <a:r>
              <a:rPr lang="el-GR" sz="2600" spc="-50" dirty="0">
                <a:latin typeface="Calibri"/>
                <a:cs typeface="Calibri"/>
              </a:rPr>
              <a:t> </a:t>
            </a:r>
            <a:r>
              <a:rPr sz="2600" b="1" dirty="0" err="1">
                <a:solidFill>
                  <a:srgbClr val="FF0000"/>
                </a:solidFill>
                <a:latin typeface="Calibri"/>
                <a:cs typeface="Calibri"/>
              </a:rPr>
              <a:t>μη</a:t>
            </a:r>
            <a:r>
              <a:rPr sz="2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αναλογική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274320" marR="216535" indent="-262255" algn="just">
              <a:lnSpc>
                <a:spcPct val="120000"/>
              </a:lnSpc>
              <a:spcBef>
                <a:spcPts val="1805"/>
              </a:spcBef>
              <a:buFont typeface="Wingdings"/>
              <a:buChar char=""/>
              <a:tabLst>
                <a:tab pos="274955" algn="l"/>
                <a:tab pos="3210560" algn="l"/>
              </a:tabLst>
            </a:pPr>
            <a:r>
              <a:rPr lang="el-GR" sz="2600" dirty="0">
                <a:latin typeface="Calibri"/>
                <a:cs typeface="Calibri"/>
              </a:rPr>
              <a:t>Κατά την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ανα</a:t>
            </a:r>
            <a:r>
              <a:rPr sz="2600" b="1" dirty="0" err="1">
                <a:solidFill>
                  <a:srgbClr val="FF0000"/>
                </a:solidFill>
                <a:latin typeface="Calibri"/>
                <a:cs typeface="Calibri"/>
              </a:rPr>
              <a:t>λογική</a:t>
            </a:r>
            <a:r>
              <a:rPr lang="el-GR" sz="2600" b="1" dirty="0">
                <a:latin typeface="Calibri"/>
                <a:cs typeface="Calibri"/>
              </a:rPr>
              <a:t> </a:t>
            </a:r>
            <a:r>
              <a:rPr lang="el-GR" sz="2600" dirty="0">
                <a:latin typeface="Calibri"/>
                <a:cs typeface="Calibri"/>
              </a:rPr>
              <a:t>δειγματοληψία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μέγεθος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του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δείγματος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από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ένα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στρώμα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είναι </a:t>
            </a:r>
            <a:r>
              <a:rPr sz="2600" dirty="0">
                <a:latin typeface="Calibri"/>
                <a:cs typeface="Calibri"/>
              </a:rPr>
              <a:t>ανάλογο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του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σχετικού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μεγέθους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του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στρώματος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αυτού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στον συνολικό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πληθυσμό.</a:t>
            </a:r>
            <a:r>
              <a:rPr lang="el-GR" sz="2600" spc="-10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Δηλ</a:t>
            </a:r>
            <a:r>
              <a:rPr sz="2600" dirty="0">
                <a:latin typeface="Calibri"/>
                <a:cs typeface="Calibri"/>
              </a:rPr>
              <a:t>.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εάν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άντρες=γυναίκες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στον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πληθυσμό, </a:t>
            </a:r>
            <a:r>
              <a:rPr sz="2600" dirty="0">
                <a:latin typeface="Calibri"/>
                <a:cs typeface="Calibri"/>
              </a:rPr>
              <a:t>τότε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θα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πρέπει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να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υπάρχουν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ίσοι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αριθμοί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στο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δείγμα.</a:t>
            </a:r>
            <a:endParaRPr lang="el-GR" sz="2600" spc="-1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5DDB1-B075-427E-8B54-C68535E8C212}"/>
              </a:ext>
            </a:extLst>
          </p:cNvPr>
          <p:cNvSpPr txBox="1"/>
          <p:nvPr/>
        </p:nvSpPr>
        <p:spPr>
          <a:xfrm>
            <a:off x="261938" y="5001313"/>
            <a:ext cx="11668124" cy="102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267335" indent="-262255" algn="just">
              <a:lnSpc>
                <a:spcPct val="120100"/>
              </a:lnSpc>
              <a:spcBef>
                <a:spcPts val="1800"/>
              </a:spcBef>
              <a:buFont typeface="Wingdings"/>
              <a:buChar char=""/>
              <a:tabLst>
                <a:tab pos="274955" algn="l"/>
              </a:tabLst>
            </a:pPr>
            <a:r>
              <a:rPr lang="el-GR" sz="2600" dirty="0">
                <a:latin typeface="Calibri"/>
                <a:cs typeface="Calibri"/>
              </a:rPr>
              <a:t>Για την </a:t>
            </a:r>
            <a:r>
              <a:rPr lang="el-GR" sz="2600" b="1" dirty="0">
                <a:solidFill>
                  <a:srgbClr val="FF0000"/>
                </a:solidFill>
                <a:latin typeface="Calibri"/>
                <a:cs typeface="Calibri"/>
              </a:rPr>
              <a:t>μη</a:t>
            </a:r>
            <a:r>
              <a:rPr lang="el-GR" sz="2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2600" b="1" dirty="0">
                <a:solidFill>
                  <a:srgbClr val="FF0000"/>
                </a:solidFill>
                <a:latin typeface="Calibri"/>
                <a:cs typeface="Calibri"/>
              </a:rPr>
              <a:t>αναλογική</a:t>
            </a:r>
            <a:r>
              <a:rPr lang="el-GR" sz="2600" dirty="0">
                <a:latin typeface="Calibri"/>
                <a:cs typeface="Calibri"/>
              </a:rPr>
              <a:t>,</a:t>
            </a:r>
            <a:r>
              <a:rPr lang="el-GR" sz="2600" spc="-80" dirty="0">
                <a:latin typeface="Calibri"/>
                <a:cs typeface="Calibri"/>
              </a:rPr>
              <a:t> </a:t>
            </a:r>
            <a:r>
              <a:rPr lang="el-GR" sz="2600" dirty="0">
                <a:latin typeface="Calibri"/>
                <a:cs typeface="Calibri"/>
              </a:rPr>
              <a:t>μπορούμε</a:t>
            </a:r>
            <a:r>
              <a:rPr lang="el-GR" sz="2600" spc="-40" dirty="0">
                <a:latin typeface="Calibri"/>
                <a:cs typeface="Calibri"/>
              </a:rPr>
              <a:t> </a:t>
            </a:r>
            <a:r>
              <a:rPr lang="el-GR" sz="2600" dirty="0">
                <a:latin typeface="Calibri"/>
                <a:cs typeface="Calibri"/>
              </a:rPr>
              <a:t>να</a:t>
            </a:r>
            <a:r>
              <a:rPr lang="el-GR" sz="2600" spc="-85" dirty="0">
                <a:latin typeface="Calibri"/>
                <a:cs typeface="Calibri"/>
              </a:rPr>
              <a:t> </a:t>
            </a:r>
            <a:r>
              <a:rPr lang="el-GR" sz="2600" spc="-10" dirty="0">
                <a:latin typeface="Calibri"/>
                <a:cs typeface="Calibri"/>
              </a:rPr>
              <a:t>κάνουμε</a:t>
            </a:r>
            <a:r>
              <a:rPr lang="el-GR" sz="2600" dirty="0">
                <a:latin typeface="Calibri"/>
                <a:cs typeface="Calibri"/>
              </a:rPr>
              <a:t> </a:t>
            </a:r>
            <a:r>
              <a:rPr lang="el-GR" sz="2600" spc="-10" dirty="0">
                <a:latin typeface="Calibri"/>
                <a:cs typeface="Calibri"/>
              </a:rPr>
              <a:t>«</a:t>
            </a:r>
            <a:r>
              <a:rPr lang="el-GR" sz="2600" spc="-10" dirty="0" err="1">
                <a:latin typeface="Calibri"/>
                <a:cs typeface="Calibri"/>
              </a:rPr>
              <a:t>υπερδειγματοληψία</a:t>
            </a:r>
            <a:r>
              <a:rPr lang="el-GR" sz="2600" spc="-10" dirty="0">
                <a:latin typeface="Calibri"/>
                <a:cs typeface="Calibri"/>
              </a:rPr>
              <a:t>» </a:t>
            </a:r>
            <a:r>
              <a:rPr lang="el-GR" sz="2600" dirty="0">
                <a:latin typeface="Calibri"/>
                <a:cs typeface="Calibri"/>
              </a:rPr>
              <a:t>από</a:t>
            </a:r>
            <a:r>
              <a:rPr lang="el-GR" sz="2600" spc="-90" dirty="0">
                <a:latin typeface="Calibri"/>
                <a:cs typeface="Calibri"/>
              </a:rPr>
              <a:t> </a:t>
            </a:r>
            <a:r>
              <a:rPr lang="el-GR" sz="2600" dirty="0">
                <a:latin typeface="Calibri"/>
                <a:cs typeface="Calibri"/>
              </a:rPr>
              <a:t>ένα</a:t>
            </a:r>
            <a:r>
              <a:rPr lang="el-GR" sz="2600" spc="-70" dirty="0">
                <a:latin typeface="Calibri"/>
                <a:cs typeface="Calibri"/>
              </a:rPr>
              <a:t> </a:t>
            </a:r>
            <a:r>
              <a:rPr lang="el-GR" sz="2600" dirty="0">
                <a:latin typeface="Calibri"/>
                <a:cs typeface="Calibri"/>
              </a:rPr>
              <a:t>μικρό,</a:t>
            </a:r>
            <a:r>
              <a:rPr lang="el-GR" sz="2600" spc="-65" dirty="0">
                <a:latin typeface="Calibri"/>
                <a:cs typeface="Calibri"/>
              </a:rPr>
              <a:t> </a:t>
            </a:r>
            <a:r>
              <a:rPr lang="el-GR" sz="2600" dirty="0">
                <a:latin typeface="Calibri"/>
                <a:cs typeface="Calibri"/>
              </a:rPr>
              <a:t>αλλά</a:t>
            </a:r>
            <a:r>
              <a:rPr lang="el-GR" sz="2600" spc="-95" dirty="0">
                <a:latin typeface="Calibri"/>
                <a:cs typeface="Calibri"/>
              </a:rPr>
              <a:t> </a:t>
            </a:r>
            <a:r>
              <a:rPr lang="el-GR" sz="2600" spc="-10" dirty="0">
                <a:latin typeface="Calibri"/>
                <a:cs typeface="Calibri"/>
              </a:rPr>
              <a:t>σημαντικό</a:t>
            </a:r>
            <a:r>
              <a:rPr lang="el-GR" sz="2600" spc="-25" dirty="0">
                <a:latin typeface="Calibri"/>
                <a:cs typeface="Calibri"/>
              </a:rPr>
              <a:t> </a:t>
            </a:r>
            <a:r>
              <a:rPr lang="el-GR" sz="2600" dirty="0">
                <a:latin typeface="Calibri"/>
                <a:cs typeface="Calibri"/>
              </a:rPr>
              <a:t>για</a:t>
            </a:r>
            <a:r>
              <a:rPr lang="el-GR" sz="2600" spc="-90" dirty="0">
                <a:latin typeface="Calibri"/>
                <a:cs typeface="Calibri"/>
              </a:rPr>
              <a:t> </a:t>
            </a:r>
            <a:r>
              <a:rPr lang="el-GR" sz="2600" dirty="0">
                <a:latin typeface="Calibri"/>
                <a:cs typeface="Calibri"/>
              </a:rPr>
              <a:t>την</a:t>
            </a:r>
            <a:r>
              <a:rPr lang="el-GR" sz="2600" spc="-100" dirty="0">
                <a:latin typeface="Calibri"/>
                <a:cs typeface="Calibri"/>
              </a:rPr>
              <a:t> </a:t>
            </a:r>
            <a:r>
              <a:rPr lang="el-GR" sz="2600" dirty="0">
                <a:latin typeface="Calibri"/>
                <a:cs typeface="Calibri"/>
              </a:rPr>
              <a:t>έρευνα,</a:t>
            </a:r>
            <a:r>
              <a:rPr lang="el-GR" sz="2600" spc="-50" dirty="0">
                <a:latin typeface="Calibri"/>
                <a:cs typeface="Calibri"/>
              </a:rPr>
              <a:t> </a:t>
            </a:r>
            <a:r>
              <a:rPr lang="el-GR" sz="2600" dirty="0">
                <a:latin typeface="Calibri"/>
                <a:cs typeface="Calibri"/>
              </a:rPr>
              <a:t>στρώμα</a:t>
            </a:r>
            <a:r>
              <a:rPr lang="el-GR" sz="2600" spc="-50" dirty="0">
                <a:latin typeface="Calibri"/>
                <a:cs typeface="Calibri"/>
              </a:rPr>
              <a:t> </a:t>
            </a:r>
            <a:r>
              <a:rPr lang="el-GR" sz="2600" spc="-25" dirty="0">
                <a:latin typeface="Calibri"/>
                <a:cs typeface="Calibri"/>
              </a:rPr>
              <a:t>του </a:t>
            </a:r>
            <a:r>
              <a:rPr lang="el-GR" sz="2600" spc="-10" dirty="0">
                <a:latin typeface="Calibri"/>
                <a:cs typeface="Calibri"/>
              </a:rPr>
              <a:t>πληθυσμού.</a:t>
            </a:r>
            <a:endParaRPr lang="el-GR" sz="2600" dirty="0"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5940E11-C139-4F99-97A5-FAED4C50CFBA}"/>
              </a:ext>
            </a:extLst>
          </p:cNvPr>
          <p:cNvSpPr txBox="1"/>
          <p:nvPr/>
        </p:nvSpPr>
        <p:spPr>
          <a:xfrm>
            <a:off x="419103" y="3177556"/>
            <a:ext cx="11510960" cy="102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74320" marR="267335" indent="-262255" algn="just">
              <a:lnSpc>
                <a:spcPct val="120100"/>
              </a:lnSpc>
              <a:spcBef>
                <a:spcPts val="1800"/>
              </a:spcBef>
              <a:buFont typeface="Wingdings"/>
              <a:buChar char=""/>
              <a:tabLst>
                <a:tab pos="274955" algn="l"/>
              </a:tabLst>
              <a:defRPr sz="2600">
                <a:latin typeface="Calibri"/>
                <a:cs typeface="Calibri"/>
              </a:defRPr>
            </a:lvl1pPr>
          </a:lstStyle>
          <a:p>
            <a:r>
              <a:rPr dirty="0"/>
              <a:t>Αναλογική διαστρωματοποιημένη δειγματοληψία</a:t>
            </a:r>
            <a:r>
              <a:rPr lang="en-US" dirty="0"/>
              <a:t> </a:t>
            </a:r>
            <a:r>
              <a:rPr dirty="0"/>
              <a:t>(μέγεθος δείγματος στρώματος i)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29533F-06BE-4B34-AB76-36B49BF37FA9}"/>
                  </a:ext>
                </a:extLst>
              </p:cNvPr>
              <p:cNvSpPr txBox="1"/>
              <p:nvPr/>
            </p:nvSpPr>
            <p:spPr>
              <a:xfrm>
                <a:off x="930091" y="4307427"/>
                <a:ext cx="3952875" cy="744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f>
                      <m:fPr>
                        <m:ctrlPr>
                          <a:rPr lang="el-G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=1,2,3,4….,k</a:t>
                </a:r>
                <a:endParaRPr lang="el-G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29533F-06BE-4B34-AB76-36B49BF3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91" y="4307427"/>
                <a:ext cx="3952875" cy="744499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3053" y="1785336"/>
            <a:ext cx="6277512" cy="3869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403225" algn="l"/>
              </a:tabLst>
            </a:pPr>
            <a:r>
              <a:rPr sz="2800" dirty="0">
                <a:latin typeface="Calibri"/>
                <a:cs typeface="Calibri"/>
              </a:rPr>
              <a:t>Τι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είναι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η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δειγματοληψία.</a:t>
            </a:r>
            <a:endParaRPr sz="2800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403225" algn="l"/>
              </a:tabLst>
            </a:pPr>
            <a:r>
              <a:rPr sz="2800" dirty="0">
                <a:latin typeface="Calibri"/>
                <a:cs typeface="Calibri"/>
              </a:rPr>
              <a:t>Η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έννοια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του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σφάλματος.</a:t>
            </a:r>
            <a:endParaRPr sz="2800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§"/>
              <a:tabLst>
                <a:tab pos="403225" algn="l"/>
              </a:tabLst>
            </a:pPr>
            <a:r>
              <a:rPr sz="2800" dirty="0">
                <a:latin typeface="Calibri"/>
                <a:cs typeface="Calibri"/>
              </a:rPr>
              <a:t>Είδη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δειγματοληψίας.</a:t>
            </a:r>
            <a:endParaRPr sz="2800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403225" algn="l"/>
              </a:tabLst>
            </a:pPr>
            <a:r>
              <a:rPr sz="2800" spc="-10" dirty="0">
                <a:latin typeface="Calibri"/>
                <a:cs typeface="Calibri"/>
              </a:rPr>
              <a:t>Δειγματοληψία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με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πιθανότητα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(τυχαία)</a:t>
            </a:r>
            <a:endParaRPr sz="2800" dirty="0">
              <a:latin typeface="Calibri"/>
              <a:cs typeface="Calibri"/>
            </a:endParaRPr>
          </a:p>
          <a:p>
            <a:pPr marL="920115" lvl="1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56590" algn="l"/>
              </a:tabLst>
            </a:pPr>
            <a:r>
              <a:rPr sz="2800" dirty="0">
                <a:latin typeface="Calibri"/>
                <a:cs typeface="Calibri"/>
              </a:rPr>
              <a:t>Απλή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τυχαία</a:t>
            </a:r>
            <a:endParaRPr sz="2800" dirty="0">
              <a:latin typeface="Calibri"/>
              <a:cs typeface="Calibri"/>
            </a:endParaRPr>
          </a:p>
          <a:p>
            <a:pPr marL="920115" lvl="1" indent="-4572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656590" algn="l"/>
              </a:tabLst>
            </a:pPr>
            <a:r>
              <a:rPr sz="2800" spc="-10" dirty="0">
                <a:latin typeface="Calibri"/>
                <a:cs typeface="Calibri"/>
              </a:rPr>
              <a:t>Συστηματική</a:t>
            </a:r>
            <a:endParaRPr sz="2800" dirty="0">
              <a:latin typeface="Calibri"/>
              <a:cs typeface="Calibri"/>
            </a:endParaRPr>
          </a:p>
          <a:p>
            <a:pPr marL="920115" lvl="1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56590" algn="l"/>
              </a:tabLst>
            </a:pPr>
            <a:r>
              <a:rPr sz="2800" spc="-10" dirty="0">
                <a:latin typeface="Calibri"/>
                <a:cs typeface="Calibri"/>
              </a:rPr>
              <a:t>Στρωματοποιημένη</a:t>
            </a:r>
            <a:endParaRPr sz="2800" dirty="0">
              <a:latin typeface="Calibri"/>
              <a:cs typeface="Calibri"/>
            </a:endParaRPr>
          </a:p>
          <a:p>
            <a:pPr marL="920115" lvl="1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56590" algn="l"/>
              </a:tabLst>
            </a:pPr>
            <a:r>
              <a:rPr sz="2800" dirty="0">
                <a:latin typeface="Calibri"/>
                <a:cs typeface="Calibri"/>
              </a:rPr>
              <a:t>Κατά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συστάδες</a:t>
            </a:r>
            <a:endParaRPr sz="2800" dirty="0">
              <a:latin typeface="Calibri"/>
              <a:cs typeface="Calibri"/>
            </a:endParaRPr>
          </a:p>
          <a:p>
            <a:pPr marL="469264" indent="-4572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§"/>
              <a:tabLst>
                <a:tab pos="451484" algn="l"/>
                <a:tab pos="452120" algn="l"/>
              </a:tabLst>
            </a:pPr>
            <a:r>
              <a:rPr sz="2800" spc="-10" dirty="0">
                <a:latin typeface="Calibri"/>
                <a:cs typeface="Calibri"/>
              </a:rPr>
              <a:t>Δειγματοληψία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χωρίς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πιθανότητα.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6688" y="284508"/>
            <a:ext cx="3778624" cy="42896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l-GR" sz="2700" b="1" spc="-25" dirty="0">
                <a:solidFill>
                  <a:srgbClr val="5FCAEE"/>
                </a:solidFill>
                <a:latin typeface="Trebuchet MS"/>
              </a:rPr>
              <a:t>Περίγραμμα Ενότητας</a:t>
            </a:r>
            <a:endParaRPr sz="2700" b="1" spc="-25" dirty="0">
              <a:solidFill>
                <a:srgbClr val="5FCAEE"/>
              </a:solidFill>
              <a:latin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162" y="234232"/>
            <a:ext cx="5019675" cy="44435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l-GR" sz="2800" dirty="0">
                <a:solidFill>
                  <a:srgbClr val="5FCAEE"/>
                </a:solidFill>
                <a:latin typeface="Trebuchet MS"/>
              </a:rPr>
              <a:t>Δειγματοληψία κ</a:t>
            </a:r>
            <a:r>
              <a:rPr sz="2800" dirty="0">
                <a:solidFill>
                  <a:srgbClr val="5FCAEE"/>
                </a:solidFill>
                <a:latin typeface="Trebuchet MS"/>
              </a:rPr>
              <a:t>α</a:t>
            </a:r>
            <a:r>
              <a:rPr sz="2800" dirty="0" err="1">
                <a:solidFill>
                  <a:srgbClr val="5FCAEE"/>
                </a:solidFill>
                <a:latin typeface="Trebuchet MS"/>
              </a:rPr>
              <a:t>τά</a:t>
            </a:r>
            <a:r>
              <a:rPr sz="2800" dirty="0">
                <a:solidFill>
                  <a:srgbClr val="5FCAEE"/>
                </a:solidFill>
                <a:latin typeface="Trebuchet MS"/>
              </a:rPr>
              <a:t> </a:t>
            </a:r>
            <a:r>
              <a:rPr sz="2800" dirty="0" err="1">
                <a:solidFill>
                  <a:srgbClr val="5FCAEE"/>
                </a:solidFill>
                <a:latin typeface="Trebuchet MS"/>
              </a:rPr>
              <a:t>συστάδες</a:t>
            </a:r>
            <a:endParaRPr sz="2800" dirty="0">
              <a:solidFill>
                <a:srgbClr val="5FCAEE"/>
              </a:solidFill>
              <a:latin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1835709"/>
            <a:ext cx="10216515" cy="36342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12115" indent="-400050" algn="just">
              <a:lnSpc>
                <a:spcPct val="100000"/>
              </a:lnSpc>
              <a:spcBef>
                <a:spcPts val="415"/>
              </a:spcBef>
              <a:buFont typeface="+mj-lt"/>
              <a:buAutoNum type="romanUcPeriod"/>
              <a:tabLst>
                <a:tab pos="469265" algn="l"/>
                <a:tab pos="469900" algn="l"/>
              </a:tabLst>
            </a:pPr>
            <a:r>
              <a:rPr sz="2600" dirty="0"/>
              <a:t>Ομαδοποίηση πληθυσμού σε συστάδες (ομάδες) που καλύπτουν τον</a:t>
            </a:r>
            <a:r>
              <a:rPr lang="el-GR" sz="2600" dirty="0"/>
              <a:t> </a:t>
            </a:r>
            <a:r>
              <a:rPr sz="2600" dirty="0"/>
              <a:t>π</a:t>
            </a:r>
            <a:r>
              <a:rPr sz="2600" dirty="0" err="1"/>
              <a:t>ληθυσμό</a:t>
            </a:r>
            <a:r>
              <a:rPr sz="2600" dirty="0"/>
              <a:t>: π.χ. σε σχολεία (για μαθητές), σε νοσοκομεία (για ασθενείς), σε οικοδομικά τετράγωνα (για εμπορικά καταστήματα), κ.λπ.</a:t>
            </a:r>
          </a:p>
          <a:p>
            <a:pPr marL="412115" indent="-400050" algn="just">
              <a:lnSpc>
                <a:spcPct val="100000"/>
              </a:lnSpc>
              <a:buFont typeface="+mj-lt"/>
              <a:buAutoNum type="romanUcPeriod"/>
              <a:tabLst>
                <a:tab pos="469265" algn="l"/>
                <a:tab pos="469900" algn="l"/>
              </a:tabLst>
            </a:pPr>
            <a:endParaRPr lang="el-GR" sz="2600" dirty="0"/>
          </a:p>
          <a:p>
            <a:pPr marL="412115" indent="-400050" algn="just">
              <a:lnSpc>
                <a:spcPct val="100000"/>
              </a:lnSpc>
              <a:buFont typeface="+mj-lt"/>
              <a:buAutoNum type="romanUcPeriod"/>
              <a:tabLst>
                <a:tab pos="469265" algn="l"/>
                <a:tab pos="469900" algn="l"/>
              </a:tabLst>
            </a:pPr>
            <a:r>
              <a:rPr sz="2600" dirty="0" err="1"/>
              <a:t>Τυχ</a:t>
            </a:r>
            <a:r>
              <a:rPr sz="2600" dirty="0"/>
              <a:t>αία επιλογή συστάδων (ομάδων).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 algn="just">
              <a:lnSpc>
                <a:spcPct val="110100"/>
              </a:lnSpc>
            </a:pPr>
            <a:r>
              <a:rPr sz="2600" b="1" dirty="0">
                <a:latin typeface="Calibri"/>
                <a:cs typeface="Calibri"/>
              </a:rPr>
              <a:t>Διαφορά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με</a:t>
            </a:r>
            <a:r>
              <a:rPr sz="2600" b="1" spc="-10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στρωματοποιημένη: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δειγματοληπτικό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πλαίσιο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είναι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η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λίστα </a:t>
            </a:r>
            <a:r>
              <a:rPr sz="2600" dirty="0">
                <a:latin typeface="Calibri"/>
                <a:cs typeface="Calibri"/>
              </a:rPr>
              <a:t>των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συστάδων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όχι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τα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στοιχεία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του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πληθυσμού</a:t>
            </a:r>
            <a:r>
              <a:rPr lang="el-GR" sz="2600" spc="-10" dirty="0">
                <a:latin typeface="Calibri"/>
                <a:cs typeface="Calibri"/>
              </a:rPr>
              <a:t>, ενώ ε</a:t>
            </a:r>
            <a:r>
              <a:rPr sz="2600" spc="-10" dirty="0">
                <a:latin typeface="Calibri"/>
                <a:cs typeface="Calibri"/>
              </a:rPr>
              <a:t>φα</a:t>
            </a:r>
            <a:r>
              <a:rPr sz="2600" spc="-10" dirty="0" err="1">
                <a:latin typeface="Calibri"/>
                <a:cs typeface="Calibri"/>
              </a:rPr>
              <a:t>ρμόζετ</a:t>
            </a:r>
            <a:r>
              <a:rPr sz="2600" spc="-10" dirty="0">
                <a:latin typeface="Calibri"/>
                <a:cs typeface="Calibri"/>
              </a:rPr>
              <a:t>αι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σε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έρευνες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που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αφορούν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εκτενείς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γεωγραφικές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περιοχές.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97D5BA3-EFEE-4B42-A28F-64F51EB52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533400"/>
            <a:ext cx="6877050" cy="5791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9937" y="173822"/>
            <a:ext cx="5472126" cy="44435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l-GR" sz="2800" dirty="0">
                <a:solidFill>
                  <a:srgbClr val="5FCAEE"/>
                </a:solidFill>
                <a:latin typeface="Trebuchet MS"/>
              </a:rPr>
              <a:t>Δειγματοληψία χωρίς Πιθανότητα</a:t>
            </a:r>
            <a:endParaRPr sz="2800" dirty="0">
              <a:solidFill>
                <a:srgbClr val="5FCAEE"/>
              </a:solidFill>
              <a:latin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125" y="1759472"/>
            <a:ext cx="11753850" cy="414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82550" indent="-457200" algn="just">
              <a:lnSpc>
                <a:spcPct val="1201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368935" algn="l"/>
                <a:tab pos="369570" algn="l"/>
              </a:tabLst>
            </a:pPr>
            <a:r>
              <a:rPr sz="2800" dirty="0">
                <a:latin typeface="Calibri"/>
                <a:cs typeface="Calibri"/>
              </a:rPr>
              <a:t>Όταν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τα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μέλη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ενός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πληθυσμού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δεν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έχουν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όλα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την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ίδια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πιθανότητα </a:t>
            </a:r>
            <a:r>
              <a:rPr sz="2800" dirty="0">
                <a:latin typeface="Calibri"/>
                <a:cs typeface="Calibri"/>
              </a:rPr>
              <a:t>να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επιλεγούν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στο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δείγμα.</a:t>
            </a:r>
            <a:endParaRPr sz="2800" dirty="0">
              <a:latin typeface="Calibri"/>
              <a:cs typeface="Calibri"/>
            </a:endParaRPr>
          </a:p>
          <a:p>
            <a:pPr marL="469265" marR="5080" indent="-457200" algn="just">
              <a:lnSpc>
                <a:spcPct val="120000"/>
              </a:lnSpc>
              <a:spcBef>
                <a:spcPts val="1395"/>
              </a:spcBef>
              <a:buFont typeface="Wingdings" panose="05000000000000000000" pitchFamily="2" charset="2"/>
              <a:buChar char="§"/>
              <a:tabLst>
                <a:tab pos="368935" algn="l"/>
                <a:tab pos="369570" algn="l"/>
              </a:tabLst>
            </a:pPr>
            <a:r>
              <a:rPr sz="2800" dirty="0">
                <a:latin typeface="Calibri"/>
                <a:cs typeface="Calibri"/>
              </a:rPr>
              <a:t>Εφαρμόζεται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όταν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δεν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είναι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εφικτή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η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δειγματοληψία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με </a:t>
            </a:r>
            <a:r>
              <a:rPr sz="2800" dirty="0">
                <a:latin typeface="Calibri"/>
                <a:cs typeface="Calibri"/>
              </a:rPr>
              <a:t>πιθανότητα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(π.χ.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όταν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χρειάζεται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να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γίνει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γρήγορα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μια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πιλοτική </a:t>
            </a:r>
            <a:r>
              <a:rPr sz="2800" dirty="0">
                <a:latin typeface="Calibri"/>
                <a:cs typeface="Calibri"/>
              </a:rPr>
              <a:t>έρευνα,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δεν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υπάρχει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δειγματοληπτικό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πλαίσιο,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ανεπαρκείς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πόροι).</a:t>
            </a:r>
            <a:endParaRPr sz="2800" dirty="0">
              <a:latin typeface="Calibri"/>
              <a:cs typeface="Calibri"/>
            </a:endParaRPr>
          </a:p>
          <a:p>
            <a:pPr marL="469265" indent="-457200" algn="just">
              <a:lnSpc>
                <a:spcPct val="100000"/>
              </a:lnSpc>
              <a:spcBef>
                <a:spcPts val="2090"/>
              </a:spcBef>
              <a:buFont typeface="Wingdings" panose="05000000000000000000" pitchFamily="2" charset="2"/>
              <a:buChar char="§"/>
              <a:tabLst>
                <a:tab pos="368935" algn="l"/>
                <a:tab pos="369570" algn="l"/>
              </a:tabLst>
            </a:pPr>
            <a:r>
              <a:rPr sz="2800" dirty="0">
                <a:latin typeface="Calibri"/>
                <a:cs typeface="Calibri"/>
              </a:rPr>
              <a:t>Δεν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είναι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γενικεύσιμα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τα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αποτελέσματα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της.</a:t>
            </a:r>
            <a:endParaRPr sz="2800" dirty="0">
              <a:latin typeface="Calibri"/>
              <a:cs typeface="Calibri"/>
            </a:endParaRPr>
          </a:p>
          <a:p>
            <a:pPr marL="469265" indent="-457200" algn="just">
              <a:lnSpc>
                <a:spcPct val="100000"/>
              </a:lnSpc>
              <a:spcBef>
                <a:spcPts val="2065"/>
              </a:spcBef>
              <a:buFont typeface="Wingdings" panose="05000000000000000000" pitchFamily="2" charset="2"/>
              <a:buChar char="§"/>
              <a:tabLst>
                <a:tab pos="368935" algn="l"/>
                <a:tab pos="369570" algn="l"/>
              </a:tabLst>
            </a:pPr>
            <a:r>
              <a:rPr sz="2800" dirty="0">
                <a:latin typeface="Calibri"/>
                <a:cs typeface="Calibri"/>
              </a:rPr>
              <a:t>Δεν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μπορούμε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να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υπολογίσουμε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το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δειγματοληπτικό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σφάλμα.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315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9570" indent="-357505" algn="just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sz="2600" spc="-10" dirty="0"/>
              <a:t>Δειγματοληψία</a:t>
            </a:r>
            <a:r>
              <a:rPr sz="2600" spc="-100" dirty="0"/>
              <a:t> </a:t>
            </a:r>
            <a:r>
              <a:rPr sz="2600" spc="-10" dirty="0"/>
              <a:t>ποσόστωσης.</a:t>
            </a:r>
          </a:p>
          <a:p>
            <a:pPr marL="369570" indent="-357505" algn="just">
              <a:lnSpc>
                <a:spcPct val="100000"/>
              </a:lnSpc>
              <a:spcBef>
                <a:spcPts val="2020"/>
              </a:spcBef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sz="2600" spc="-10" dirty="0"/>
              <a:t>Δειγματοληψία</a:t>
            </a:r>
            <a:r>
              <a:rPr sz="2600" spc="-100" dirty="0"/>
              <a:t> </a:t>
            </a:r>
            <a:r>
              <a:rPr sz="2600" spc="-10" dirty="0"/>
              <a:t>ευκολίας.</a:t>
            </a:r>
          </a:p>
          <a:p>
            <a:pPr marL="369570" marR="5080" indent="-357505" algn="just">
              <a:lnSpc>
                <a:spcPct val="120000"/>
              </a:lnSpc>
              <a:spcBef>
                <a:spcPts val="1415"/>
              </a:spcBef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sz="2600" spc="-10" dirty="0"/>
              <a:t>Σκόπιμη</a:t>
            </a:r>
            <a:r>
              <a:rPr sz="2600" spc="-110" dirty="0"/>
              <a:t> </a:t>
            </a:r>
            <a:r>
              <a:rPr sz="2600" spc="-10" dirty="0"/>
              <a:t>δειγματοληψία</a:t>
            </a:r>
            <a:r>
              <a:rPr sz="2600" spc="-80" dirty="0"/>
              <a:t> </a:t>
            </a:r>
            <a:r>
              <a:rPr sz="2600" dirty="0"/>
              <a:t>(π.χ.</a:t>
            </a:r>
            <a:r>
              <a:rPr sz="2600" spc="-120" dirty="0"/>
              <a:t> </a:t>
            </a:r>
            <a:r>
              <a:rPr sz="2600" dirty="0"/>
              <a:t>θεωρητική</a:t>
            </a:r>
            <a:r>
              <a:rPr sz="2600" spc="-75" dirty="0"/>
              <a:t> </a:t>
            </a:r>
            <a:r>
              <a:rPr sz="2600" spc="-10" dirty="0"/>
              <a:t>δειγματοληψία,</a:t>
            </a:r>
            <a:r>
              <a:rPr sz="2600" spc="-75" dirty="0"/>
              <a:t> </a:t>
            </a:r>
            <a:r>
              <a:rPr sz="2600" dirty="0"/>
              <a:t>ακραίες</a:t>
            </a:r>
            <a:r>
              <a:rPr sz="2600" spc="-95" dirty="0"/>
              <a:t> </a:t>
            </a:r>
            <a:r>
              <a:rPr sz="2600" spc="-50" dirty="0"/>
              <a:t>ή </a:t>
            </a:r>
            <a:r>
              <a:rPr sz="2600" dirty="0"/>
              <a:t>τυπικές</a:t>
            </a:r>
            <a:r>
              <a:rPr sz="2600" spc="-105" dirty="0"/>
              <a:t> </a:t>
            </a:r>
            <a:r>
              <a:rPr sz="2600" dirty="0"/>
              <a:t>περιπτώσεις,</a:t>
            </a:r>
            <a:r>
              <a:rPr sz="2600" spc="-110" dirty="0"/>
              <a:t> </a:t>
            </a:r>
            <a:r>
              <a:rPr sz="2600" dirty="0"/>
              <a:t>κρίσιμες</a:t>
            </a:r>
            <a:r>
              <a:rPr sz="2600" spc="-100" dirty="0"/>
              <a:t> </a:t>
            </a:r>
            <a:r>
              <a:rPr sz="2600" dirty="0"/>
              <a:t>περιπτώσεις,</a:t>
            </a:r>
            <a:r>
              <a:rPr sz="2600" spc="-110" dirty="0"/>
              <a:t> </a:t>
            </a:r>
            <a:r>
              <a:rPr sz="2600" spc="-10" dirty="0"/>
              <a:t>ανομοιογενή</a:t>
            </a:r>
            <a:r>
              <a:rPr sz="2600" spc="-75" dirty="0"/>
              <a:t> </a:t>
            </a:r>
            <a:r>
              <a:rPr sz="2600" spc="-10" dirty="0"/>
              <a:t>δείγματα, κ.λπ.).</a:t>
            </a:r>
          </a:p>
          <a:p>
            <a:pPr marL="369570" marR="374015" indent="-357505" algn="just">
              <a:lnSpc>
                <a:spcPct val="120100"/>
              </a:lnSpc>
              <a:spcBef>
                <a:spcPts val="1390"/>
              </a:spcBef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sz="2600" dirty="0"/>
              <a:t>Εθελοντική</a:t>
            </a:r>
            <a:r>
              <a:rPr sz="2600" spc="-105" dirty="0"/>
              <a:t> </a:t>
            </a:r>
            <a:r>
              <a:rPr sz="2600" spc="-10" dirty="0"/>
              <a:t>δειγματοληψία</a:t>
            </a:r>
            <a:r>
              <a:rPr sz="2600" spc="-85" dirty="0"/>
              <a:t> </a:t>
            </a:r>
            <a:r>
              <a:rPr sz="2600" dirty="0"/>
              <a:t>(π.χ.</a:t>
            </a:r>
            <a:r>
              <a:rPr sz="2600" spc="-125" dirty="0"/>
              <a:t> </a:t>
            </a:r>
            <a:r>
              <a:rPr sz="2600" spc="-10" dirty="0"/>
              <a:t>δειγματοληψία</a:t>
            </a:r>
            <a:r>
              <a:rPr sz="2600" spc="-70" dirty="0"/>
              <a:t> </a:t>
            </a:r>
            <a:r>
              <a:rPr sz="2600" spc="-10" dirty="0"/>
              <a:t>χιονοστοιβάδας, αυτοεπιλογή</a:t>
            </a:r>
            <a:r>
              <a:rPr sz="2600" spc="-65" dirty="0"/>
              <a:t> </a:t>
            </a:r>
            <a:r>
              <a:rPr sz="2600" spc="-20" dirty="0"/>
              <a:t>κατόπιν</a:t>
            </a:r>
            <a:r>
              <a:rPr sz="2600" spc="-70" dirty="0"/>
              <a:t> </a:t>
            </a:r>
            <a:r>
              <a:rPr sz="2600" spc="-10" dirty="0"/>
              <a:t>προσκλήσεως).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B49AD5D-F74F-483E-8D17-224031E2207D}"/>
              </a:ext>
            </a:extLst>
          </p:cNvPr>
          <p:cNvSpPr txBox="1">
            <a:spLocks/>
          </p:cNvSpPr>
          <p:nvPr/>
        </p:nvSpPr>
        <p:spPr>
          <a:xfrm>
            <a:off x="2599131" y="154772"/>
            <a:ext cx="6993738" cy="44435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l-GR" sz="2800" dirty="0">
                <a:solidFill>
                  <a:srgbClr val="5FCAEE"/>
                </a:solidFill>
                <a:latin typeface="Trebuchet MS"/>
              </a:rPr>
              <a:t>Τεχνικές Δειγματοληψίας Χωρίς Πιθανότητα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C5FBD4DE-400F-40B3-A9B4-B9D834B83B05}"/>
              </a:ext>
            </a:extLst>
          </p:cNvPr>
          <p:cNvGrpSpPr/>
          <p:nvPr/>
        </p:nvGrpSpPr>
        <p:grpSpPr>
          <a:xfrm>
            <a:off x="2230384" y="882495"/>
            <a:ext cx="7731231" cy="5768670"/>
            <a:chOff x="61917" y="200061"/>
            <a:chExt cx="7731231" cy="5768670"/>
          </a:xfrm>
        </p:grpSpPr>
        <p:sp>
          <p:nvSpPr>
            <p:cNvPr id="3" name="Διάγραμμα ροής: Στοιχείο τερματισμού 2">
              <a:extLst>
                <a:ext uri="{FF2B5EF4-FFF2-40B4-BE49-F238E27FC236}">
                  <a16:creationId xmlns:a16="http://schemas.microsoft.com/office/drawing/2014/main" id="{C2FDE367-3038-40B7-AFFD-5609B2A07BA6}"/>
                </a:ext>
              </a:extLst>
            </p:cNvPr>
            <p:cNvSpPr/>
            <p:nvPr/>
          </p:nvSpPr>
          <p:spPr>
            <a:xfrm>
              <a:off x="5882804" y="5354482"/>
              <a:ext cx="1724025" cy="590550"/>
            </a:xfrm>
            <a:prstGeom prst="flowChartTermina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000" dirty="0" err="1">
                  <a:solidFill>
                    <a:schemeClr val="tx1"/>
                  </a:solidFill>
                </a:rPr>
                <a:t>Διαστρωματική</a:t>
              </a:r>
              <a:r>
                <a:rPr lang="el-GR" sz="1000" dirty="0">
                  <a:solidFill>
                    <a:schemeClr val="tx1"/>
                  </a:solidFill>
                </a:rPr>
                <a:t> Τυχαία</a:t>
              </a:r>
            </a:p>
          </p:txBody>
        </p:sp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2F211CF-2F33-4CDB-9C45-1D0B004206A9}"/>
                </a:ext>
              </a:extLst>
            </p:cNvPr>
            <p:cNvGrpSpPr/>
            <p:nvPr/>
          </p:nvGrpSpPr>
          <p:grpSpPr>
            <a:xfrm>
              <a:off x="5681245" y="2191943"/>
              <a:ext cx="2096663" cy="1105958"/>
              <a:chOff x="3856131" y="2199563"/>
              <a:chExt cx="2096663" cy="1105958"/>
            </a:xfrm>
          </p:grpSpPr>
          <p:sp>
            <p:nvSpPr>
              <p:cNvPr id="31" name="Διάγραμμα ροής: Απόφαση 30">
                <a:extLst>
                  <a:ext uri="{FF2B5EF4-FFF2-40B4-BE49-F238E27FC236}">
                    <a16:creationId xmlns:a16="http://schemas.microsoft.com/office/drawing/2014/main" id="{BEAEF6AB-B1E9-4FCA-99BF-EA04D1B02302}"/>
                  </a:ext>
                </a:extLst>
              </p:cNvPr>
              <p:cNvSpPr/>
              <p:nvPr/>
            </p:nvSpPr>
            <p:spPr>
              <a:xfrm>
                <a:off x="3856131" y="2199563"/>
                <a:ext cx="2096663" cy="1105958"/>
              </a:xfrm>
              <a:prstGeom prst="flowChartDecis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19E51B-EB3E-45D7-806D-CABCEC778F2F}"/>
                  </a:ext>
                </a:extLst>
              </p:cNvPr>
              <p:cNvSpPr txBox="1"/>
              <p:nvPr/>
            </p:nvSpPr>
            <p:spPr>
              <a:xfrm>
                <a:off x="4042571" y="2478032"/>
                <a:ext cx="1685197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000" dirty="0"/>
                  <a:t>Γεωγραφικά Συγκεντρωμένος Πληθυσμός</a:t>
                </a:r>
              </a:p>
            </p:txBody>
          </p:sp>
        </p:grpSp>
        <p:grpSp>
          <p:nvGrpSpPr>
            <p:cNvPr id="5" name="Ομάδα 4">
              <a:extLst>
                <a:ext uri="{FF2B5EF4-FFF2-40B4-BE49-F238E27FC236}">
                  <a16:creationId xmlns:a16="http://schemas.microsoft.com/office/drawing/2014/main" id="{C83ABFC1-20B0-43A6-A255-01556D2DBDD3}"/>
                </a:ext>
              </a:extLst>
            </p:cNvPr>
            <p:cNvGrpSpPr/>
            <p:nvPr/>
          </p:nvGrpSpPr>
          <p:grpSpPr>
            <a:xfrm>
              <a:off x="5687596" y="3816744"/>
              <a:ext cx="2096663" cy="1105958"/>
              <a:chOff x="1142999" y="378432"/>
              <a:chExt cx="1800225" cy="819150"/>
            </a:xfrm>
          </p:grpSpPr>
          <p:sp>
            <p:nvSpPr>
              <p:cNvPr id="29" name="Διάγραμμα ροής: Απόφαση 28">
                <a:extLst>
                  <a:ext uri="{FF2B5EF4-FFF2-40B4-BE49-F238E27FC236}">
                    <a16:creationId xmlns:a16="http://schemas.microsoft.com/office/drawing/2014/main" id="{BF1D6596-6ED8-4F18-9E9C-8834D3F07936}"/>
                  </a:ext>
                </a:extLst>
              </p:cNvPr>
              <p:cNvSpPr/>
              <p:nvPr/>
            </p:nvSpPr>
            <p:spPr>
              <a:xfrm>
                <a:off x="1142999" y="378432"/>
                <a:ext cx="1800225" cy="819150"/>
              </a:xfrm>
              <a:prstGeom prst="flowChartDecis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99726A-CBC3-4E7A-8AF4-57E25722357B}"/>
                  </a:ext>
                </a:extLst>
              </p:cNvPr>
              <p:cNvSpPr txBox="1"/>
              <p:nvPr/>
            </p:nvSpPr>
            <p:spPr>
              <a:xfrm>
                <a:off x="1319643" y="655674"/>
                <a:ext cx="1446934" cy="296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000" dirty="0"/>
                  <a:t>Το Πλαίσιο Περιέχει Περιοδικά Μοτίβα</a:t>
                </a:r>
              </a:p>
            </p:txBody>
          </p:sp>
        </p:grpSp>
        <p:cxnSp>
          <p:nvCxnSpPr>
            <p:cNvPr id="6" name="Γραμμή σύνδεσης: Γωνιώδης 5">
              <a:extLst>
                <a:ext uri="{FF2B5EF4-FFF2-40B4-BE49-F238E27FC236}">
                  <a16:creationId xmlns:a16="http://schemas.microsoft.com/office/drawing/2014/main" id="{93C63F38-0F38-440C-AAAC-87F5F05CFB6B}"/>
                </a:ext>
              </a:extLst>
            </p:cNvPr>
            <p:cNvCxnSpPr>
              <a:cxnSpLocks/>
              <a:stCxn id="31" idx="2"/>
              <a:endCxn id="29" idx="0"/>
            </p:cNvCxnSpPr>
            <p:nvPr/>
          </p:nvCxnSpPr>
          <p:spPr>
            <a:xfrm rot="16200000" flipH="1">
              <a:off x="6473331" y="3554146"/>
              <a:ext cx="518843" cy="635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Γραμμή σύνδεσης: Γωνιώδης 6">
              <a:extLst>
                <a:ext uri="{FF2B5EF4-FFF2-40B4-BE49-F238E27FC236}">
                  <a16:creationId xmlns:a16="http://schemas.microsoft.com/office/drawing/2014/main" id="{D68100E9-97B1-4D15-8386-A6CBBE7A255B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rot="16200000" flipH="1">
              <a:off x="6524483" y="5134147"/>
              <a:ext cx="431781" cy="889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Διάγραμμα ροής: Στοιχείο τερματισμού 7">
              <a:extLst>
                <a:ext uri="{FF2B5EF4-FFF2-40B4-BE49-F238E27FC236}">
                  <a16:creationId xmlns:a16="http://schemas.microsoft.com/office/drawing/2014/main" id="{1DAA7BB6-606A-46F9-A105-25CBCCC6D605}"/>
                </a:ext>
              </a:extLst>
            </p:cNvPr>
            <p:cNvSpPr/>
            <p:nvPr/>
          </p:nvSpPr>
          <p:spPr>
            <a:xfrm>
              <a:off x="2665445" y="5378181"/>
              <a:ext cx="1724025" cy="590550"/>
            </a:xfrm>
            <a:prstGeom prst="flowChartTermina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000" dirty="0">
                  <a:solidFill>
                    <a:schemeClr val="tx1"/>
                  </a:solidFill>
                </a:rPr>
                <a:t>Κατά Συστάδες</a:t>
              </a:r>
            </a:p>
          </p:txBody>
        </p:sp>
        <p:sp>
          <p:nvSpPr>
            <p:cNvPr id="9" name="Διάγραμμα ροής: Στοιχείο τερματισμού 8">
              <a:extLst>
                <a:ext uri="{FF2B5EF4-FFF2-40B4-BE49-F238E27FC236}">
                  <a16:creationId xmlns:a16="http://schemas.microsoft.com/office/drawing/2014/main" id="{DD81AF8E-56F6-40FD-A834-025410A3DDB0}"/>
                </a:ext>
              </a:extLst>
            </p:cNvPr>
            <p:cNvSpPr/>
            <p:nvPr/>
          </p:nvSpPr>
          <p:spPr>
            <a:xfrm>
              <a:off x="381363" y="5354484"/>
              <a:ext cx="1724025" cy="590550"/>
            </a:xfrm>
            <a:prstGeom prst="flowChartTermina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000" dirty="0" err="1">
                  <a:solidFill>
                    <a:schemeClr val="tx1"/>
                  </a:solidFill>
                </a:rPr>
                <a:t>Διαστρωματική</a:t>
              </a:r>
              <a:r>
                <a:rPr lang="el-GR" sz="1000" dirty="0">
                  <a:solidFill>
                    <a:schemeClr val="tx1"/>
                  </a:solidFill>
                </a:rPr>
                <a:t> Τυχαία</a:t>
              </a:r>
            </a:p>
          </p:txBody>
        </p:sp>
        <p:grpSp>
          <p:nvGrpSpPr>
            <p:cNvPr id="10" name="Ομάδα 9">
              <a:extLst>
                <a:ext uri="{FF2B5EF4-FFF2-40B4-BE49-F238E27FC236}">
                  <a16:creationId xmlns:a16="http://schemas.microsoft.com/office/drawing/2014/main" id="{B484D757-603C-4F5C-BFEA-6237BE56C5E0}"/>
                </a:ext>
              </a:extLst>
            </p:cNvPr>
            <p:cNvGrpSpPr/>
            <p:nvPr/>
          </p:nvGrpSpPr>
          <p:grpSpPr>
            <a:xfrm>
              <a:off x="3097332" y="2817169"/>
              <a:ext cx="2020459" cy="1105958"/>
              <a:chOff x="5701949" y="2550263"/>
              <a:chExt cx="2020459" cy="1105958"/>
            </a:xfrm>
          </p:grpSpPr>
          <p:sp>
            <p:nvSpPr>
              <p:cNvPr id="27" name="Διάγραμμα ροής: Απόφαση 26">
                <a:extLst>
                  <a:ext uri="{FF2B5EF4-FFF2-40B4-BE49-F238E27FC236}">
                    <a16:creationId xmlns:a16="http://schemas.microsoft.com/office/drawing/2014/main" id="{6E1FB90C-282F-464F-B43F-21BF4EE6F012}"/>
                  </a:ext>
                </a:extLst>
              </p:cNvPr>
              <p:cNvSpPr/>
              <p:nvPr/>
            </p:nvSpPr>
            <p:spPr>
              <a:xfrm>
                <a:off x="5701949" y="2550263"/>
                <a:ext cx="2020459" cy="1105958"/>
              </a:xfrm>
              <a:prstGeom prst="flowChartDecis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97243B-5743-4578-998F-CF57F2667964}"/>
                  </a:ext>
                </a:extLst>
              </p:cNvPr>
              <p:cNvSpPr txBox="1"/>
              <p:nvPr/>
            </p:nvSpPr>
            <p:spPr>
              <a:xfrm>
                <a:off x="5900204" y="2884679"/>
                <a:ext cx="16239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000" dirty="0"/>
                  <a:t>Το πλαίσιο περιέχει στρώματα ή συστάδες</a:t>
                </a:r>
              </a:p>
            </p:txBody>
          </p:sp>
        </p:grpSp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19C36720-E5D9-4E00-A8B4-D92A801E8499}"/>
                </a:ext>
              </a:extLst>
            </p:cNvPr>
            <p:cNvGrpSpPr/>
            <p:nvPr/>
          </p:nvGrpSpPr>
          <p:grpSpPr>
            <a:xfrm>
              <a:off x="5696485" y="393773"/>
              <a:ext cx="2096663" cy="1105958"/>
              <a:chOff x="3309031" y="340964"/>
              <a:chExt cx="2096663" cy="1105958"/>
            </a:xfrm>
          </p:grpSpPr>
          <p:sp>
            <p:nvSpPr>
              <p:cNvPr id="25" name="Διάγραμμα ροής: Απόφαση 24">
                <a:extLst>
                  <a:ext uri="{FF2B5EF4-FFF2-40B4-BE49-F238E27FC236}">
                    <a16:creationId xmlns:a16="http://schemas.microsoft.com/office/drawing/2014/main" id="{AD21A41C-9C1B-4AE8-B054-2293CDF923EE}"/>
                  </a:ext>
                </a:extLst>
              </p:cNvPr>
              <p:cNvSpPr/>
              <p:nvPr/>
            </p:nvSpPr>
            <p:spPr>
              <a:xfrm>
                <a:off x="3309031" y="340964"/>
                <a:ext cx="2096663" cy="1105958"/>
              </a:xfrm>
              <a:prstGeom prst="flowChartDecis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D468C6-DA2E-46BF-83D5-AB4E1ACB1654}"/>
                  </a:ext>
                </a:extLst>
              </p:cNvPr>
              <p:cNvSpPr txBox="1"/>
              <p:nvPr/>
            </p:nvSpPr>
            <p:spPr>
              <a:xfrm>
                <a:off x="3510591" y="684602"/>
                <a:ext cx="1685197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000" dirty="0"/>
                  <a:t>Απαιτείται Προσωπική Επαφή;</a:t>
                </a:r>
              </a:p>
            </p:txBody>
          </p:sp>
        </p:grpSp>
        <p:cxnSp>
          <p:nvCxnSpPr>
            <p:cNvPr id="12" name="Γραμμή σύνδεσης: Γωνιώδης 11">
              <a:extLst>
                <a:ext uri="{FF2B5EF4-FFF2-40B4-BE49-F238E27FC236}">
                  <a16:creationId xmlns:a16="http://schemas.microsoft.com/office/drawing/2014/main" id="{79AC845A-E3BA-4D39-8CF1-E9D6D202B337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rot="5400000">
              <a:off x="6391091" y="1838217"/>
              <a:ext cx="692213" cy="1524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Γραμμή σύνδεσης: Γωνιώδης 12">
              <a:extLst>
                <a:ext uri="{FF2B5EF4-FFF2-40B4-BE49-F238E27FC236}">
                  <a16:creationId xmlns:a16="http://schemas.microsoft.com/office/drawing/2014/main" id="{05FCF29C-EACE-4D89-AA30-E1A87765257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959791" y="3206713"/>
              <a:ext cx="1431357" cy="2864186"/>
            </a:xfrm>
            <a:prstGeom prst="bentConnector3">
              <a:avLst>
                <a:gd name="adj1" fmla="val 6064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Γραμμή σύνδεσης: Γωνιώδης 13">
              <a:extLst>
                <a:ext uri="{FF2B5EF4-FFF2-40B4-BE49-F238E27FC236}">
                  <a16:creationId xmlns:a16="http://schemas.microsoft.com/office/drawing/2014/main" id="{2A070B32-1865-477A-871C-352C69B121C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632009" y="1409129"/>
              <a:ext cx="67512" cy="2883598"/>
            </a:xfrm>
            <a:prstGeom prst="bentConnector5">
              <a:avLst>
                <a:gd name="adj1" fmla="val -338606"/>
                <a:gd name="adj2" fmla="val 50661"/>
                <a:gd name="adj3" fmla="val 43860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Γραμμή σύνδεσης: Γωνιώδης 14">
              <a:extLst>
                <a:ext uri="{FF2B5EF4-FFF2-40B4-BE49-F238E27FC236}">
                  <a16:creationId xmlns:a16="http://schemas.microsoft.com/office/drawing/2014/main" id="{C6E7BB2D-0D82-46D1-8219-87A7AF36BD7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982207" y="3832930"/>
              <a:ext cx="787013" cy="230349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Διάγραμμα ροής: Απόφαση 15">
              <a:extLst>
                <a:ext uri="{FF2B5EF4-FFF2-40B4-BE49-F238E27FC236}">
                  <a16:creationId xmlns:a16="http://schemas.microsoft.com/office/drawing/2014/main" id="{8D7D81A4-0B9D-4906-A768-3735E9DA5FB7}"/>
                </a:ext>
              </a:extLst>
            </p:cNvPr>
            <p:cNvSpPr/>
            <p:nvPr/>
          </p:nvSpPr>
          <p:spPr>
            <a:xfrm>
              <a:off x="61917" y="200061"/>
              <a:ext cx="2324100" cy="102870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000" dirty="0">
                  <a:solidFill>
                    <a:schemeClr val="tx1"/>
                  </a:solidFill>
                </a:rPr>
                <a:t>Πρέπει το δείγμα να είναι αντιπροσωπευτικό</a:t>
              </a:r>
            </a:p>
          </p:txBody>
        </p:sp>
        <p:grpSp>
          <p:nvGrpSpPr>
            <p:cNvPr id="17" name="Ομάδα 16">
              <a:extLst>
                <a:ext uri="{FF2B5EF4-FFF2-40B4-BE49-F238E27FC236}">
                  <a16:creationId xmlns:a16="http://schemas.microsoft.com/office/drawing/2014/main" id="{D53983E4-8214-4C0F-99BB-10A5F6FD7751}"/>
                </a:ext>
              </a:extLst>
            </p:cNvPr>
            <p:cNvGrpSpPr/>
            <p:nvPr/>
          </p:nvGrpSpPr>
          <p:grpSpPr>
            <a:xfrm>
              <a:off x="175634" y="1778727"/>
              <a:ext cx="2096663" cy="1105958"/>
              <a:chOff x="1142999" y="378432"/>
              <a:chExt cx="1800225" cy="819150"/>
            </a:xfrm>
          </p:grpSpPr>
          <p:sp>
            <p:nvSpPr>
              <p:cNvPr id="23" name="Διάγραμμα ροής: Απόφαση 22">
                <a:extLst>
                  <a:ext uri="{FF2B5EF4-FFF2-40B4-BE49-F238E27FC236}">
                    <a16:creationId xmlns:a16="http://schemas.microsoft.com/office/drawing/2014/main" id="{FE07EF99-3A47-4B3C-8485-C31966FE32B3}"/>
                  </a:ext>
                </a:extLst>
              </p:cNvPr>
              <p:cNvSpPr/>
              <p:nvPr/>
            </p:nvSpPr>
            <p:spPr>
              <a:xfrm>
                <a:off x="1142999" y="378432"/>
                <a:ext cx="1800225" cy="819150"/>
              </a:xfrm>
              <a:prstGeom prst="flowChartDecis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B489CE-3C1F-469A-A49E-DEAE3C9F0DFB}"/>
                  </a:ext>
                </a:extLst>
              </p:cNvPr>
              <p:cNvSpPr txBox="1"/>
              <p:nvPr/>
            </p:nvSpPr>
            <p:spPr>
              <a:xfrm>
                <a:off x="1319643" y="655674"/>
                <a:ext cx="1446934" cy="182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000" dirty="0" err="1"/>
                  <a:t>Στρωματοποιημένο</a:t>
                </a:r>
                <a:r>
                  <a:rPr lang="el-GR" sz="1000" dirty="0"/>
                  <a:t> Πλαίσιο</a:t>
                </a:r>
              </a:p>
            </p:txBody>
          </p:sp>
        </p:grpSp>
        <p:grpSp>
          <p:nvGrpSpPr>
            <p:cNvPr id="18" name="Ομάδα 17">
              <a:extLst>
                <a:ext uri="{FF2B5EF4-FFF2-40B4-BE49-F238E27FC236}">
                  <a16:creationId xmlns:a16="http://schemas.microsoft.com/office/drawing/2014/main" id="{41B98C1F-8252-466D-9071-7284BFB002F9}"/>
                </a:ext>
              </a:extLst>
            </p:cNvPr>
            <p:cNvGrpSpPr/>
            <p:nvPr/>
          </p:nvGrpSpPr>
          <p:grpSpPr>
            <a:xfrm>
              <a:off x="175634" y="3485214"/>
              <a:ext cx="2096663" cy="1105958"/>
              <a:chOff x="1142999" y="378432"/>
              <a:chExt cx="1800225" cy="819150"/>
            </a:xfrm>
          </p:grpSpPr>
          <p:sp>
            <p:nvSpPr>
              <p:cNvPr id="21" name="Διάγραμμα ροής: Απόφαση 20">
                <a:extLst>
                  <a:ext uri="{FF2B5EF4-FFF2-40B4-BE49-F238E27FC236}">
                    <a16:creationId xmlns:a16="http://schemas.microsoft.com/office/drawing/2014/main" id="{43A47839-CB60-4239-ABDC-B91B9E3A7A0A}"/>
                  </a:ext>
                </a:extLst>
              </p:cNvPr>
              <p:cNvSpPr/>
              <p:nvPr/>
            </p:nvSpPr>
            <p:spPr>
              <a:xfrm>
                <a:off x="1142999" y="378432"/>
                <a:ext cx="1800225" cy="819150"/>
              </a:xfrm>
              <a:prstGeom prst="flowChartDecis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276999-87D2-4073-B78E-8C6E4A06D6AB}"/>
                  </a:ext>
                </a:extLst>
              </p:cNvPr>
              <p:cNvSpPr txBox="1"/>
              <p:nvPr/>
            </p:nvSpPr>
            <p:spPr>
              <a:xfrm>
                <a:off x="1319643" y="655674"/>
                <a:ext cx="1446934" cy="296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000" dirty="0"/>
                  <a:t>Το Πλαίσιο Περιέχει Περιοδικά Μοτίβα</a:t>
                </a:r>
              </a:p>
            </p:txBody>
          </p:sp>
        </p:grpSp>
        <p:cxnSp>
          <p:nvCxnSpPr>
            <p:cNvPr id="19" name="Γραμμή σύνδεσης: Γωνιώδης 18">
              <a:extLst>
                <a:ext uri="{FF2B5EF4-FFF2-40B4-BE49-F238E27FC236}">
                  <a16:creationId xmlns:a16="http://schemas.microsoft.com/office/drawing/2014/main" id="{207F8855-5E18-42D5-9792-B25E728344F1}"/>
                </a:ext>
              </a:extLst>
            </p:cNvPr>
            <p:cNvCxnSpPr>
              <a:cxnSpLocks/>
              <a:stCxn id="23" idx="2"/>
              <a:endCxn id="21" idx="0"/>
            </p:cNvCxnSpPr>
            <p:nvPr/>
          </p:nvCxnSpPr>
          <p:spPr>
            <a:xfrm rot="5400000">
              <a:off x="923702" y="3184949"/>
              <a:ext cx="600529" cy="127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Γραμμή σύνδεσης: Γωνιώδης 19">
              <a:extLst>
                <a:ext uri="{FF2B5EF4-FFF2-40B4-BE49-F238E27FC236}">
                  <a16:creationId xmlns:a16="http://schemas.microsoft.com/office/drawing/2014/main" id="{0E2AB884-69B9-4285-AE27-A4AEC83D3371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rot="5400000" flipH="1" flipV="1">
              <a:off x="3566901" y="-1949157"/>
              <a:ext cx="834984" cy="5520852"/>
            </a:xfrm>
            <a:prstGeom prst="bentConnector5">
              <a:avLst>
                <a:gd name="adj1" fmla="val -27378"/>
                <a:gd name="adj2" fmla="val 51030"/>
                <a:gd name="adj3" fmla="val 12737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bject 2">
            <a:extLst>
              <a:ext uri="{FF2B5EF4-FFF2-40B4-BE49-F238E27FC236}">
                <a16:creationId xmlns:a16="http://schemas.microsoft.com/office/drawing/2014/main" id="{478A0700-7814-46AB-A117-994CEF909077}"/>
              </a:ext>
            </a:extLst>
          </p:cNvPr>
          <p:cNvSpPr txBox="1">
            <a:spLocks/>
          </p:cNvSpPr>
          <p:nvPr/>
        </p:nvSpPr>
        <p:spPr>
          <a:xfrm>
            <a:off x="2599131" y="37764"/>
            <a:ext cx="6993738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l-GR" sz="3200" b="1" dirty="0">
                <a:solidFill>
                  <a:srgbClr val="5FCAEE"/>
                </a:solidFill>
                <a:latin typeface="Trebuchet MS"/>
              </a:rPr>
              <a:t>Ανακεφαλαίωση</a:t>
            </a:r>
          </a:p>
        </p:txBody>
      </p:sp>
    </p:spTree>
    <p:extLst>
      <p:ext uri="{BB962C8B-B14F-4D97-AF65-F5344CB8AC3E}">
        <p14:creationId xmlns:p14="http://schemas.microsoft.com/office/powerpoint/2010/main" val="848978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300" y="304800"/>
            <a:ext cx="2819400" cy="42896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l-GR" sz="2700" b="1" spc="-25" dirty="0">
                <a:solidFill>
                  <a:srgbClr val="5FCAEE"/>
                </a:solidFill>
                <a:latin typeface="Trebuchet MS"/>
                <a:cs typeface="Calibri"/>
              </a:rPr>
              <a:t>Βιβλιογραφία</a:t>
            </a:r>
            <a:endParaRPr sz="2700" b="1" spc="-25" dirty="0">
              <a:solidFill>
                <a:srgbClr val="5FCAEE"/>
              </a:solidFill>
              <a:latin typeface="Trebuchet MS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304800" y="1752600"/>
            <a:ext cx="11582400" cy="2727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0640" indent="-342900" algn="just">
              <a:lnSpc>
                <a:spcPct val="1201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74320" algn="l"/>
                <a:tab pos="274955" algn="l"/>
              </a:tabLst>
            </a:pPr>
            <a:r>
              <a:rPr lang="el-G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Καρακώστας, Κ. (2004). Στατιστική εφαρμοσμένη στις κοινωνικές επιστήμες. </a:t>
            </a:r>
            <a:r>
              <a:rPr lang="el-G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Διδακτικές σημειώσεις ΠΜΣ Τμήματος Φιλοσοφίας-Παιδαγωγικής-Ψυχολογίας Πανεπιστημίου Ιωαννίνων (επιμέλεια </a:t>
            </a:r>
            <a:r>
              <a:rPr lang="el-GR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Σούρλου</a:t>
            </a:r>
            <a:r>
              <a:rPr lang="el-G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Ευλαμπία)</a:t>
            </a:r>
            <a:r>
              <a:rPr lang="el-G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354965" marR="40640" indent="-342900" algn="just">
              <a:lnSpc>
                <a:spcPct val="1201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74320" algn="l"/>
                <a:tab pos="274955" algn="l"/>
              </a:tabLst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54965" marR="40640" indent="-342900" algn="just">
              <a:lnSpc>
                <a:spcPct val="1201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74320" algn="l"/>
                <a:tab pos="274955" algn="l"/>
              </a:tabLst>
            </a:pPr>
            <a:r>
              <a:rPr lang="el-G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Εμβαλωτής</a:t>
            </a:r>
            <a:r>
              <a:rPr lang="el-G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Α., </a:t>
            </a:r>
            <a:r>
              <a:rPr lang="el-G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Κάτσης</a:t>
            </a:r>
            <a:r>
              <a:rPr lang="el-G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Α., &amp; Σιδερίδης, Γ. (2011). Στατιστικές μέθοδοι στις κοινωνικές επιστήμες. </a:t>
            </a:r>
            <a:r>
              <a:rPr lang="el-G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Αθήνα: Τόπος</a:t>
            </a:r>
            <a:r>
              <a:rPr lang="el-G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dirty="0">
                <a:latin typeface="Calibri"/>
                <a:cs typeface="Calibri"/>
              </a:rPr>
              <a:t>Field,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A.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(2009).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i="1" dirty="0"/>
              <a:t>Discovering</a:t>
            </a:r>
            <a:r>
              <a:rPr i="1" spc="-20" dirty="0"/>
              <a:t> </a:t>
            </a:r>
            <a:r>
              <a:rPr i="1" dirty="0"/>
              <a:t>Statistics</a:t>
            </a:r>
            <a:r>
              <a:rPr i="1" spc="-50" dirty="0"/>
              <a:t> </a:t>
            </a:r>
            <a:r>
              <a:rPr i="1" dirty="0"/>
              <a:t>Using</a:t>
            </a:r>
            <a:r>
              <a:rPr i="1" spc="-20" dirty="0"/>
              <a:t> </a:t>
            </a:r>
            <a:r>
              <a:rPr i="1" dirty="0"/>
              <a:t>SPSS</a:t>
            </a:r>
            <a:r>
              <a:rPr i="1" spc="-15" dirty="0"/>
              <a:t> </a:t>
            </a:r>
            <a:r>
              <a:rPr i="1" dirty="0"/>
              <a:t>(Third</a:t>
            </a:r>
            <a:r>
              <a:rPr i="1" spc="5" dirty="0"/>
              <a:t> </a:t>
            </a:r>
            <a:r>
              <a:rPr i="1" dirty="0"/>
              <a:t>Edition)</a:t>
            </a:r>
            <a:r>
              <a:rPr dirty="0">
                <a:latin typeface="Calibri"/>
                <a:cs typeface="Calibri"/>
              </a:rPr>
              <a:t>.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London: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Sage.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9619" y="253356"/>
            <a:ext cx="4732762" cy="42768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l-GR" sz="2700" b="1" spc="-25" dirty="0">
                <a:solidFill>
                  <a:srgbClr val="5FCAEE"/>
                </a:solidFill>
                <a:latin typeface="Trebuchet MS"/>
              </a:rPr>
              <a:t>Τι καλούμε δειγματοληψία</a:t>
            </a:r>
            <a:endParaRPr sz="2700" b="1" spc="-25" dirty="0">
              <a:solidFill>
                <a:srgbClr val="5FCAEE"/>
              </a:solidFill>
              <a:latin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0" y="1795985"/>
            <a:ext cx="12192000" cy="3709805"/>
          </a:xfrm>
          <a:prstGeom prst="rect">
            <a:avLst/>
          </a:prstGeom>
        </p:spPr>
        <p:txBody>
          <a:bodyPr vert="horz" wrap="square" lIns="0" tIns="61412" rIns="0" bIns="0" rtlCol="0">
            <a:spAutoFit/>
          </a:bodyPr>
          <a:lstStyle/>
          <a:p>
            <a:pPr marL="398780" marR="5080" indent="-457200" algn="just">
              <a:lnSpc>
                <a:spcPct val="12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sz="2800" b="1" spc="-10" dirty="0">
                <a:latin typeface="Calibri"/>
                <a:cs typeface="Calibri"/>
              </a:rPr>
              <a:t>Δειγματοληψία: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dirty="0"/>
              <a:t>Η</a:t>
            </a:r>
            <a:r>
              <a:rPr sz="2800" spc="-40" dirty="0"/>
              <a:t> </a:t>
            </a:r>
            <a:r>
              <a:rPr sz="2800" dirty="0"/>
              <a:t>λήψη</a:t>
            </a:r>
            <a:r>
              <a:rPr sz="2800" spc="-60" dirty="0"/>
              <a:t> </a:t>
            </a:r>
            <a:r>
              <a:rPr sz="2800" dirty="0"/>
              <a:t>ενός</a:t>
            </a:r>
            <a:r>
              <a:rPr sz="2800" spc="-40" dirty="0"/>
              <a:t> </a:t>
            </a:r>
            <a:r>
              <a:rPr sz="2800" dirty="0"/>
              <a:t>τμήματος</a:t>
            </a:r>
            <a:r>
              <a:rPr sz="2800" spc="-25" dirty="0"/>
              <a:t> </a:t>
            </a:r>
            <a:r>
              <a:rPr sz="2800" dirty="0"/>
              <a:t>από</a:t>
            </a:r>
            <a:r>
              <a:rPr sz="2800" spc="-35" dirty="0"/>
              <a:t> </a:t>
            </a:r>
            <a:r>
              <a:rPr sz="2800" dirty="0"/>
              <a:t>κάποιο</a:t>
            </a:r>
            <a:r>
              <a:rPr sz="2800" spc="-60" dirty="0"/>
              <a:t> </a:t>
            </a:r>
            <a:r>
              <a:rPr sz="2800" spc="-10" dirty="0"/>
              <a:t>ευρύτερο </a:t>
            </a:r>
            <a:r>
              <a:rPr sz="2800" dirty="0"/>
              <a:t>σύνολο</a:t>
            </a:r>
            <a:r>
              <a:rPr sz="2800" spc="-95" dirty="0"/>
              <a:t> </a:t>
            </a:r>
            <a:r>
              <a:rPr sz="2800" spc="-10" dirty="0"/>
              <a:t>(πληθυσμό).</a:t>
            </a:r>
            <a:endParaRPr sz="2800" dirty="0">
              <a:latin typeface="Calibri"/>
              <a:cs typeface="Calibri"/>
            </a:endParaRPr>
          </a:p>
          <a:p>
            <a:pPr marL="629285" marR="345440" indent="-342900" algn="just">
              <a:lnSpc>
                <a:spcPct val="119100"/>
              </a:lnSpc>
              <a:spcBef>
                <a:spcPts val="30"/>
              </a:spcBef>
              <a:buFont typeface="Wingdings" panose="05000000000000000000" pitchFamily="2" charset="2"/>
              <a:buChar char="§"/>
            </a:pPr>
            <a:r>
              <a:rPr sz="2400" dirty="0"/>
              <a:t>Ο</a:t>
            </a:r>
            <a:r>
              <a:rPr sz="2400" spc="-35" dirty="0"/>
              <a:t> </a:t>
            </a:r>
            <a:r>
              <a:rPr sz="2400" dirty="0"/>
              <a:t>πληθυσμός</a:t>
            </a:r>
            <a:r>
              <a:rPr sz="2400" spc="-10" dirty="0"/>
              <a:t> </a:t>
            </a:r>
            <a:r>
              <a:rPr sz="2400" dirty="0"/>
              <a:t>μπορεί</a:t>
            </a:r>
            <a:r>
              <a:rPr sz="2400" spc="-45" dirty="0"/>
              <a:t> </a:t>
            </a:r>
            <a:r>
              <a:rPr sz="2400" dirty="0"/>
              <a:t>να</a:t>
            </a:r>
            <a:r>
              <a:rPr sz="2400" spc="-25" dirty="0"/>
              <a:t> </a:t>
            </a:r>
            <a:r>
              <a:rPr sz="2400" dirty="0"/>
              <a:t>είναι</a:t>
            </a:r>
            <a:r>
              <a:rPr sz="2400" spc="-25" dirty="0"/>
              <a:t> </a:t>
            </a:r>
            <a:r>
              <a:rPr sz="2400" dirty="0"/>
              <a:t>ή</a:t>
            </a:r>
            <a:r>
              <a:rPr sz="2400" spc="-25" dirty="0"/>
              <a:t> </a:t>
            </a:r>
            <a:r>
              <a:rPr sz="2400" dirty="0"/>
              <a:t>να</a:t>
            </a:r>
            <a:r>
              <a:rPr sz="2400" spc="-30" dirty="0"/>
              <a:t> </a:t>
            </a:r>
            <a:r>
              <a:rPr sz="2400" dirty="0"/>
              <a:t>μην</a:t>
            </a:r>
            <a:r>
              <a:rPr sz="2400" spc="-50" dirty="0"/>
              <a:t> </a:t>
            </a:r>
            <a:r>
              <a:rPr sz="2400" dirty="0"/>
              <a:t>είναι</a:t>
            </a:r>
            <a:r>
              <a:rPr sz="2400" spc="-45" dirty="0"/>
              <a:t> </a:t>
            </a:r>
            <a:r>
              <a:rPr sz="2400" dirty="0"/>
              <a:t>άνθρωποι</a:t>
            </a:r>
            <a:r>
              <a:rPr sz="2400" spc="-45" dirty="0"/>
              <a:t> </a:t>
            </a:r>
            <a:r>
              <a:rPr sz="2400" dirty="0"/>
              <a:t>(π.χ.</a:t>
            </a:r>
            <a:r>
              <a:rPr sz="2400" spc="-10" dirty="0"/>
              <a:t> </a:t>
            </a:r>
            <a:r>
              <a:rPr sz="2400" dirty="0"/>
              <a:t>όλα</a:t>
            </a:r>
            <a:r>
              <a:rPr sz="2400" spc="-30" dirty="0"/>
              <a:t> </a:t>
            </a:r>
            <a:r>
              <a:rPr sz="2400" spc="-25" dirty="0"/>
              <a:t>τα </a:t>
            </a:r>
            <a:r>
              <a:rPr lang="el-GR" sz="2400" dirty="0"/>
              <a:t>εστιατόρια στην Περιφέρεια</a:t>
            </a:r>
            <a:r>
              <a:rPr sz="2400" spc="-10" dirty="0"/>
              <a:t>).</a:t>
            </a:r>
            <a:endParaRPr sz="2400" dirty="0"/>
          </a:p>
          <a:p>
            <a:pPr marL="398780" marR="822325" indent="-457200" algn="just">
              <a:lnSpc>
                <a:spcPct val="120000"/>
              </a:lnSpc>
              <a:spcBef>
                <a:spcPts val="1670"/>
              </a:spcBef>
              <a:buFont typeface="Wingdings" panose="05000000000000000000" pitchFamily="2" charset="2"/>
              <a:buChar char="§"/>
            </a:pPr>
            <a:r>
              <a:rPr sz="2800" b="1" dirty="0">
                <a:latin typeface="Calibri"/>
                <a:cs typeface="Calibri"/>
              </a:rPr>
              <a:t>Πότε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είναι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επιτυχής;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dirty="0"/>
              <a:t>Όταν</a:t>
            </a:r>
            <a:r>
              <a:rPr sz="2800" spc="-10" dirty="0"/>
              <a:t> </a:t>
            </a:r>
            <a:r>
              <a:rPr sz="2800" dirty="0"/>
              <a:t>παράγει</a:t>
            </a:r>
            <a:r>
              <a:rPr sz="2800" spc="-45" dirty="0"/>
              <a:t> </a:t>
            </a:r>
            <a:r>
              <a:rPr sz="2800" dirty="0"/>
              <a:t>μετρήσεις</a:t>
            </a:r>
            <a:r>
              <a:rPr sz="2800" spc="-65" dirty="0"/>
              <a:t> </a:t>
            </a:r>
            <a:r>
              <a:rPr sz="2800" dirty="0"/>
              <a:t>που</a:t>
            </a:r>
            <a:r>
              <a:rPr sz="2800" spc="-45" dirty="0"/>
              <a:t> </a:t>
            </a:r>
            <a:r>
              <a:rPr sz="2800" spc="-10" dirty="0"/>
              <a:t>είναι </a:t>
            </a:r>
            <a:r>
              <a:rPr sz="2800" dirty="0"/>
              <a:t>γενικεύσιμες,</a:t>
            </a:r>
            <a:r>
              <a:rPr sz="2800" spc="-85" dirty="0"/>
              <a:t> </a:t>
            </a:r>
            <a:r>
              <a:rPr sz="2800" dirty="0"/>
              <a:t>δηλ.</a:t>
            </a:r>
            <a:r>
              <a:rPr sz="2800" spc="-75" dirty="0"/>
              <a:t> </a:t>
            </a:r>
            <a:r>
              <a:rPr sz="2800" dirty="0"/>
              <a:t>βρίσκονται</a:t>
            </a:r>
            <a:r>
              <a:rPr sz="2800" spc="-95" dirty="0"/>
              <a:t> </a:t>
            </a:r>
            <a:r>
              <a:rPr sz="2800" dirty="0"/>
              <a:t>όσο</a:t>
            </a:r>
            <a:r>
              <a:rPr sz="2800" spc="-95" dirty="0"/>
              <a:t> </a:t>
            </a:r>
            <a:r>
              <a:rPr sz="2800" dirty="0"/>
              <a:t>γίνεται</a:t>
            </a:r>
            <a:r>
              <a:rPr sz="2800" spc="-75" dirty="0"/>
              <a:t> </a:t>
            </a:r>
            <a:r>
              <a:rPr sz="2800" dirty="0"/>
              <a:t>πιο</a:t>
            </a:r>
            <a:r>
              <a:rPr sz="2800" spc="-100" dirty="0"/>
              <a:t> </a:t>
            </a:r>
            <a:r>
              <a:rPr sz="2800" dirty="0"/>
              <a:t>κοντά</a:t>
            </a:r>
            <a:r>
              <a:rPr sz="2800" spc="-70" dirty="0"/>
              <a:t> </a:t>
            </a:r>
            <a:r>
              <a:rPr sz="2800" spc="-20" dirty="0"/>
              <a:t>στις </a:t>
            </a:r>
            <a:r>
              <a:rPr sz="2800" dirty="0"/>
              <a:t>παραμέτρους</a:t>
            </a:r>
            <a:r>
              <a:rPr sz="2800" spc="-125" dirty="0"/>
              <a:t> </a:t>
            </a:r>
            <a:r>
              <a:rPr sz="2800" dirty="0"/>
              <a:t>του</a:t>
            </a:r>
            <a:r>
              <a:rPr sz="2800" spc="-60" dirty="0"/>
              <a:t> </a:t>
            </a:r>
            <a:r>
              <a:rPr sz="2800" dirty="0"/>
              <a:t>αντίστοιχου</a:t>
            </a:r>
            <a:r>
              <a:rPr sz="2800" spc="-125" dirty="0"/>
              <a:t> </a:t>
            </a:r>
            <a:r>
              <a:rPr sz="2800" spc="-10" dirty="0"/>
              <a:t>πληθυσμού.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0936" y="222655"/>
            <a:ext cx="3370127" cy="42768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l-GR" sz="2700" b="1" spc="-25" dirty="0">
                <a:solidFill>
                  <a:srgbClr val="5FCAEE"/>
                </a:solidFill>
                <a:latin typeface="Trebuchet MS"/>
              </a:rPr>
              <a:t>Τι καλείται σφάλμα</a:t>
            </a:r>
            <a:endParaRPr sz="2700" b="1" spc="-25" dirty="0">
              <a:solidFill>
                <a:srgbClr val="5FCAEE"/>
              </a:solidFill>
              <a:latin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906" y="1890634"/>
            <a:ext cx="11707906" cy="2209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347980" indent="-457200" algn="just">
              <a:lnSpc>
                <a:spcPct val="1201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365760" algn="l"/>
                <a:tab pos="366395" algn="l"/>
              </a:tabLst>
            </a:pPr>
            <a:r>
              <a:rPr sz="2600" b="1" spc="-10" dirty="0">
                <a:latin typeface="Calibri"/>
                <a:cs typeface="Calibri"/>
              </a:rPr>
              <a:t>Παράμετρος: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τιμή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που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περιγράφει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έναν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πληθυσμό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(π.χ.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μέσος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όρος </a:t>
            </a:r>
            <a:r>
              <a:rPr sz="2600" spc="-10" dirty="0">
                <a:latin typeface="Calibri"/>
                <a:cs typeface="Calibri"/>
              </a:rPr>
              <a:t>πληθυσμού).</a:t>
            </a:r>
            <a:endParaRPr sz="2600" dirty="0">
              <a:latin typeface="Calibri"/>
              <a:cs typeface="Calibri"/>
            </a:endParaRPr>
          </a:p>
          <a:p>
            <a:pPr marL="469265" marR="499109" indent="-457200" algn="just">
              <a:lnSpc>
                <a:spcPct val="120100"/>
              </a:lnSpc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65760" algn="l"/>
                <a:tab pos="366395" algn="l"/>
              </a:tabLst>
            </a:pPr>
            <a:r>
              <a:rPr sz="2600" b="1" dirty="0">
                <a:latin typeface="Calibri"/>
                <a:cs typeface="Calibri"/>
              </a:rPr>
              <a:t>Στατιστικό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μέτρο: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τιμή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που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περιγράφει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ένα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δείγμα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(π.χ.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μέσο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όρος </a:t>
            </a:r>
            <a:r>
              <a:rPr sz="2600" spc="-10" dirty="0">
                <a:latin typeface="Calibri"/>
                <a:cs typeface="Calibri"/>
              </a:rPr>
              <a:t>δείγματος).</a:t>
            </a:r>
            <a:endParaRPr sz="2600" dirty="0">
              <a:latin typeface="Calibri"/>
              <a:cs typeface="Calibri"/>
            </a:endParaRPr>
          </a:p>
          <a:p>
            <a:pPr marL="469265" marR="5080" indent="-457200" algn="just">
              <a:lnSpc>
                <a:spcPct val="120000"/>
              </a:lnSpc>
              <a:spcBef>
                <a:spcPts val="1205"/>
              </a:spcBef>
              <a:buFont typeface="Wingdings" panose="05000000000000000000" pitchFamily="2" charset="2"/>
              <a:buChar char="§"/>
              <a:tabLst>
                <a:tab pos="365760" algn="l"/>
                <a:tab pos="366395" algn="l"/>
              </a:tabLst>
            </a:pPr>
            <a:r>
              <a:rPr sz="2600" b="1" dirty="0">
                <a:latin typeface="Calibri"/>
                <a:cs typeface="Calibri"/>
              </a:rPr>
              <a:t>Σφάλμα</a:t>
            </a:r>
            <a:r>
              <a:rPr sz="2600" b="1" spc="-9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(e):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η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απόκλιση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ενός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στατιστικού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μέτρου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από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την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πραγματική </a:t>
            </a:r>
            <a:r>
              <a:rPr sz="2600" dirty="0">
                <a:latin typeface="Calibri"/>
                <a:cs typeface="Calibri"/>
              </a:rPr>
              <a:t>παράμετρο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ενός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πληθυσμού.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153" y="1252268"/>
            <a:ext cx="11761694" cy="32379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217804" indent="-457200" algn="just">
              <a:lnSpc>
                <a:spcPct val="120000"/>
              </a:lnSpc>
              <a:spcBef>
                <a:spcPts val="95"/>
              </a:spcBef>
              <a:buFont typeface="Wingdings" panose="05000000000000000000" pitchFamily="2" charset="2"/>
              <a:buChar char="§"/>
              <a:tabLst>
                <a:tab pos="366395" algn="l"/>
              </a:tabLst>
            </a:pPr>
            <a:r>
              <a:rPr sz="2600" b="1" spc="-20" dirty="0">
                <a:latin typeface="Calibri"/>
                <a:cs typeface="Calibri"/>
              </a:rPr>
              <a:t>Δειγματοληπτικό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σφάλμα:</a:t>
            </a:r>
            <a:r>
              <a:rPr sz="2600" b="1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οφείλεται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στα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μοναδικά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χαρακτηριστικά </a:t>
            </a:r>
            <a:r>
              <a:rPr sz="2600" dirty="0">
                <a:latin typeface="Calibri"/>
                <a:cs typeface="Calibri"/>
              </a:rPr>
              <a:t>που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έχουν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τα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άτομα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που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συνθέτουν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ένα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δείγμα.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Προκύπτει</a:t>
            </a:r>
            <a:r>
              <a:rPr sz="2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πάντοτε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και</a:t>
            </a:r>
            <a:r>
              <a:rPr sz="2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δεν</a:t>
            </a:r>
            <a:r>
              <a:rPr sz="2600" b="1" spc="-9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μπορεί</a:t>
            </a:r>
            <a:r>
              <a:rPr sz="2600" b="1" spc="-6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να</a:t>
            </a:r>
            <a:r>
              <a:rPr sz="2600" b="1" spc="-8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αποφευχθεί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6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10"/>
              </a:spcBef>
              <a:buFont typeface="Wingdings" panose="05000000000000000000" pitchFamily="2" charset="2"/>
              <a:buChar char="§"/>
            </a:pPr>
            <a:endParaRPr sz="2450" dirty="0">
              <a:latin typeface="Calibri"/>
              <a:cs typeface="Calibri"/>
            </a:endParaRPr>
          </a:p>
          <a:p>
            <a:pPr marL="469265" marR="5080" indent="-457200" algn="just">
              <a:lnSpc>
                <a:spcPct val="120100"/>
              </a:lnSpc>
              <a:buFont typeface="Wingdings" panose="05000000000000000000" pitchFamily="2" charset="2"/>
              <a:buChar char="§"/>
              <a:tabLst>
                <a:tab pos="365760" algn="l"/>
                <a:tab pos="366395" algn="l"/>
              </a:tabLst>
            </a:pPr>
            <a:r>
              <a:rPr sz="2600" b="1" dirty="0">
                <a:latin typeface="Calibri"/>
                <a:cs typeface="Calibri"/>
              </a:rPr>
              <a:t>Μη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δειγματοληπτικό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σφάλμα: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δεν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οφείλεται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στη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δειγματοληψία, </a:t>
            </a:r>
            <a:r>
              <a:rPr sz="2600" dirty="0">
                <a:latin typeface="Calibri"/>
                <a:cs typeface="Calibri"/>
              </a:rPr>
              <a:t>αλλά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σε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άλλους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παράγοντες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(π.χ.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ακαταλληλότητα</a:t>
            </a:r>
            <a:r>
              <a:rPr sz="2600" spc="-10" dirty="0">
                <a:latin typeface="Calibri"/>
                <a:cs typeface="Calibri"/>
              </a:rPr>
              <a:t> ερωτηματολογίου, </a:t>
            </a:r>
            <a:r>
              <a:rPr sz="2600" dirty="0">
                <a:latin typeface="Calibri"/>
                <a:cs typeface="Calibri"/>
              </a:rPr>
              <a:t>σφάλματα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ανταπόκρισης,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σφάλματα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κωδικοποίησης,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σφάλματα</a:t>
            </a:r>
            <a:r>
              <a:rPr lang="en-US" sz="2600" spc="-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επεξεργασίας).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376" y="1546529"/>
            <a:ext cx="11537577" cy="2227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40335" indent="-457200" algn="just">
              <a:lnSpc>
                <a:spcPct val="1201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375285" algn="l"/>
                <a:tab pos="375920" algn="l"/>
              </a:tabLst>
            </a:pPr>
            <a:r>
              <a:rPr sz="2600" dirty="0">
                <a:latin typeface="Calibri"/>
                <a:cs typeface="Calibri"/>
              </a:rPr>
              <a:t>Μπορούμε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να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εκτιμήσουμε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(κατά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πιθανότητα)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δειγματοληπτικό </a:t>
            </a:r>
            <a:r>
              <a:rPr sz="2600" dirty="0">
                <a:latin typeface="Calibri"/>
                <a:cs typeface="Calibri"/>
              </a:rPr>
              <a:t>σφάλμα,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εφόσον</a:t>
            </a:r>
            <a:r>
              <a:rPr sz="2600" b="1" spc="-10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το</a:t>
            </a:r>
            <a:r>
              <a:rPr sz="2600" b="1" spc="-10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δείγμα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έχει</a:t>
            </a:r>
            <a:r>
              <a:rPr sz="2600" b="1" spc="-10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επιλεγεί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τυχαία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457200" indent="-457200" algn="just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§"/>
            </a:pPr>
            <a:endParaRPr sz="2950" dirty="0">
              <a:latin typeface="Calibri"/>
              <a:cs typeface="Calibri"/>
            </a:endParaRPr>
          </a:p>
          <a:p>
            <a:pPr marL="469265" indent="-457200" algn="just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75285" algn="l"/>
                <a:tab pos="375920" algn="l"/>
              </a:tabLst>
            </a:pPr>
            <a:r>
              <a:rPr sz="2600" dirty="0">
                <a:latin typeface="Calibri"/>
                <a:cs typeface="Calibri"/>
              </a:rPr>
              <a:t>Εκτιμώντας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δειγματοληπτικό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σφάλμα,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μπορούμε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να</a:t>
            </a:r>
            <a:r>
              <a:rPr lang="el-GR"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</a:t>
            </a:r>
            <a:r>
              <a:rPr sz="2600" dirty="0" err="1">
                <a:latin typeface="Calibri"/>
                <a:cs typeface="Calibri"/>
              </a:rPr>
              <a:t>ροσδιορίσουμε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τον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βαθμό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εμπιστοσύνης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που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θα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δείξουμε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στα </a:t>
            </a:r>
            <a:r>
              <a:rPr sz="2600" spc="-10" dirty="0">
                <a:latin typeface="Calibri"/>
                <a:cs typeface="Calibri"/>
              </a:rPr>
              <a:t>αποτελέσματα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μιας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έρευνας.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6933" y="701902"/>
            <a:ext cx="6237631" cy="937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800" b="0" spc="-10" dirty="0">
                <a:latin typeface="Calibri"/>
                <a:cs typeface="Calibri"/>
              </a:rPr>
              <a:t>Υπολογισμός</a:t>
            </a:r>
            <a:r>
              <a:rPr sz="2800" b="0" spc="-130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σφάλματος</a:t>
            </a:r>
            <a:r>
              <a:rPr sz="2800" b="0" spc="-30" dirty="0">
                <a:latin typeface="Calibri"/>
                <a:cs typeface="Calibri"/>
              </a:rPr>
              <a:t> </a:t>
            </a:r>
            <a:r>
              <a:rPr sz="2800" b="0" spc="-25" dirty="0">
                <a:latin typeface="Calibri"/>
                <a:cs typeface="Calibri"/>
              </a:rPr>
              <a:t>για </a:t>
            </a:r>
            <a:r>
              <a:rPr sz="2800" b="0" dirty="0">
                <a:latin typeface="Calibri"/>
                <a:cs typeface="Calibri"/>
              </a:rPr>
              <a:t>αναλογίες</a:t>
            </a:r>
            <a:r>
              <a:rPr sz="2800" b="0" spc="-65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με</a:t>
            </a:r>
            <a:r>
              <a:rPr sz="2800" b="0" spc="-45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βαθμό</a:t>
            </a:r>
            <a:r>
              <a:rPr sz="2800" b="0" spc="-45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εμπιστοσύνης (πιθανότητα)</a:t>
            </a:r>
            <a:r>
              <a:rPr sz="2800" b="0" spc="-40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95%: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1743" y="2771503"/>
            <a:ext cx="1898014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dirty="0">
                <a:latin typeface="Calibri"/>
                <a:cs typeface="Calibri"/>
              </a:rPr>
              <a:t>(p: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αναλογία)</a:t>
            </a:r>
            <a:endParaRPr sz="2600" dirty="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474529"/>
              </p:ext>
            </p:extLst>
          </p:nvPr>
        </p:nvGraphicFramePr>
        <p:xfrm>
          <a:off x="7399019" y="302158"/>
          <a:ext cx="3495040" cy="4332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6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31750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n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όταν </a:t>
                      </a:r>
                      <a:r>
                        <a:rPr sz="2200" b="1" spc="-20" dirty="0">
                          <a:latin typeface="Calibri"/>
                          <a:cs typeface="Calibri"/>
                        </a:rPr>
                        <a:t>p=0.5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31750" algn="ctr">
                        <a:lnSpc>
                          <a:spcPts val="2835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100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 algn="ctr">
                        <a:lnSpc>
                          <a:spcPts val="2835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10%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31750" algn="ctr">
                        <a:lnSpc>
                          <a:spcPts val="2255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200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 algn="ctr">
                        <a:lnSpc>
                          <a:spcPts val="2255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7,07%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31750" algn="ctr">
                        <a:lnSpc>
                          <a:spcPts val="2250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300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 algn="ctr">
                        <a:lnSpc>
                          <a:spcPts val="225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5,77%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31750" algn="ctr">
                        <a:lnSpc>
                          <a:spcPts val="2255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400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 algn="ctr">
                        <a:lnSpc>
                          <a:spcPts val="2255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5,00%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31750" algn="ctr">
                        <a:lnSpc>
                          <a:spcPts val="2250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500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 algn="ctr">
                        <a:lnSpc>
                          <a:spcPts val="225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4,47%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31750" algn="ctr">
                        <a:lnSpc>
                          <a:spcPts val="2250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600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 algn="ctr">
                        <a:lnSpc>
                          <a:spcPts val="225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4,08%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31750" algn="ctr">
                        <a:lnSpc>
                          <a:spcPts val="2255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700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 algn="ctr">
                        <a:lnSpc>
                          <a:spcPts val="2255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3,78%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31750" algn="ctr">
                        <a:lnSpc>
                          <a:spcPts val="2250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800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 algn="ctr">
                        <a:lnSpc>
                          <a:spcPts val="225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3,54%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31750" algn="ctr">
                        <a:lnSpc>
                          <a:spcPts val="2255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900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 algn="ctr">
                        <a:lnSpc>
                          <a:spcPts val="2255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3,33%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31750" algn="ctr">
                        <a:lnSpc>
                          <a:spcPts val="2250"/>
                        </a:lnSpc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1000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 algn="ctr">
                        <a:lnSpc>
                          <a:spcPts val="225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3,16%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31750" algn="ctr">
                        <a:lnSpc>
                          <a:spcPts val="2255"/>
                        </a:lnSpc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2500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 algn="ctr">
                        <a:lnSpc>
                          <a:spcPts val="2255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2%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31750" algn="ctr">
                        <a:lnSpc>
                          <a:spcPts val="244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10000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4820" algn="ctr">
                        <a:lnSpc>
                          <a:spcPts val="2440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1%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215153" y="4634763"/>
            <a:ext cx="11851341" cy="1519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lang="el-GR" sz="2600" b="1" i="1" dirty="0">
                <a:latin typeface="Calibri"/>
                <a:cs typeface="Calibri"/>
              </a:rPr>
              <a:t>Επεξήγηση όλων των</a:t>
            </a:r>
            <a:r>
              <a:rPr sz="2600" b="1" i="1" spc="-5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παραπ</a:t>
            </a:r>
            <a:r>
              <a:rPr sz="2600" b="1" i="1" spc="-10" dirty="0" err="1">
                <a:latin typeface="Calibri"/>
                <a:cs typeface="Calibri"/>
              </a:rPr>
              <a:t>άνω</a:t>
            </a:r>
            <a:r>
              <a:rPr lang="el-GR" sz="2600" b="1" i="1" spc="-10" dirty="0"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5"/>
              </a:spcBef>
            </a:pPr>
            <a:r>
              <a:rPr sz="2400" dirty="0">
                <a:latin typeface="Calibri"/>
                <a:cs typeface="Calibri"/>
              </a:rPr>
              <a:t>Ποσοστό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50%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(p=0.5)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δείγμα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πολιτών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σημαίνει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ότι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στον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πληθυσμό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ποσοστό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κυμαίνεται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από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40%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μέχρι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60%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(50</a:t>
            </a:r>
            <a:r>
              <a:rPr sz="1800" dirty="0">
                <a:latin typeface="Cambria Math"/>
                <a:cs typeface="Cambria Math"/>
              </a:rPr>
              <a:t>±</a:t>
            </a:r>
            <a:r>
              <a:rPr sz="2400" dirty="0">
                <a:latin typeface="Calibri"/>
                <a:cs typeface="Calibri"/>
              </a:rPr>
              <a:t>10)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μάλιστα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95%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πιθανότητα.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Δηλ.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lang="el-GR" sz="2400" spc="-10" dirty="0">
                <a:latin typeface="Calibri"/>
                <a:cs typeface="Calibri"/>
              </a:rPr>
              <a:t>Υ</a:t>
            </a:r>
            <a:r>
              <a:rPr sz="2400" spc="-10" dirty="0">
                <a:latin typeface="Calibri"/>
                <a:cs typeface="Calibri"/>
              </a:rPr>
              <a:t>π</a:t>
            </a:r>
            <a:r>
              <a:rPr sz="2400" spc="-10" dirty="0" err="1">
                <a:latin typeface="Calibri"/>
                <a:cs typeface="Calibri"/>
              </a:rPr>
              <a:t>άρχει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2,5%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πιθανότητα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είναι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μικρότερο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από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40%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2,5%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πιθανότητα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είναι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μεγαλύτερο</a:t>
            </a:r>
            <a:r>
              <a:rPr lang="el-GR" sz="2400" spc="-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του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60%.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46482" y="746814"/>
            <a:ext cx="3000113" cy="417830"/>
          </a:xfrm>
          <a:custGeom>
            <a:avLst/>
            <a:gdLst/>
            <a:ahLst/>
            <a:cxnLst/>
            <a:rect l="l" t="t" r="r" b="b"/>
            <a:pathLst>
              <a:path w="2871470" h="417830">
                <a:moveTo>
                  <a:pt x="0" y="208787"/>
                </a:moveTo>
                <a:lnTo>
                  <a:pt x="31045" y="165394"/>
                </a:lnTo>
                <a:lnTo>
                  <a:pt x="68661" y="144804"/>
                </a:lnTo>
                <a:lnTo>
                  <a:pt x="119949" y="125106"/>
                </a:lnTo>
                <a:lnTo>
                  <a:pt x="184113" y="106415"/>
                </a:lnTo>
                <a:lnTo>
                  <a:pt x="260360" y="88846"/>
                </a:lnTo>
                <a:lnTo>
                  <a:pt x="302767" y="80519"/>
                </a:lnTo>
                <a:lnTo>
                  <a:pt x="347897" y="72516"/>
                </a:lnTo>
                <a:lnTo>
                  <a:pt x="395651" y="64851"/>
                </a:lnTo>
                <a:lnTo>
                  <a:pt x="445929" y="57539"/>
                </a:lnTo>
                <a:lnTo>
                  <a:pt x="498633" y="50594"/>
                </a:lnTo>
                <a:lnTo>
                  <a:pt x="553664" y="44031"/>
                </a:lnTo>
                <a:lnTo>
                  <a:pt x="610921" y="37863"/>
                </a:lnTo>
                <a:lnTo>
                  <a:pt x="670307" y="32107"/>
                </a:lnTo>
                <a:lnTo>
                  <a:pt x="731721" y="26775"/>
                </a:lnTo>
                <a:lnTo>
                  <a:pt x="795064" y="21882"/>
                </a:lnTo>
                <a:lnTo>
                  <a:pt x="860238" y="17443"/>
                </a:lnTo>
                <a:lnTo>
                  <a:pt x="927142" y="13473"/>
                </a:lnTo>
                <a:lnTo>
                  <a:pt x="995679" y="9985"/>
                </a:lnTo>
                <a:lnTo>
                  <a:pt x="1065748" y="6994"/>
                </a:lnTo>
                <a:lnTo>
                  <a:pt x="1137250" y="4514"/>
                </a:lnTo>
                <a:lnTo>
                  <a:pt x="1210086" y="2561"/>
                </a:lnTo>
                <a:lnTo>
                  <a:pt x="1284157" y="1147"/>
                </a:lnTo>
                <a:lnTo>
                  <a:pt x="1359364" y="289"/>
                </a:lnTo>
                <a:lnTo>
                  <a:pt x="1435608" y="0"/>
                </a:lnTo>
                <a:lnTo>
                  <a:pt x="1511851" y="289"/>
                </a:lnTo>
                <a:lnTo>
                  <a:pt x="1587058" y="1147"/>
                </a:lnTo>
                <a:lnTo>
                  <a:pt x="1661129" y="2561"/>
                </a:lnTo>
                <a:lnTo>
                  <a:pt x="1733965" y="4514"/>
                </a:lnTo>
                <a:lnTo>
                  <a:pt x="1805467" y="6994"/>
                </a:lnTo>
                <a:lnTo>
                  <a:pt x="1875536" y="9985"/>
                </a:lnTo>
                <a:lnTo>
                  <a:pt x="1944073" y="13473"/>
                </a:lnTo>
                <a:lnTo>
                  <a:pt x="2010977" y="17443"/>
                </a:lnTo>
                <a:lnTo>
                  <a:pt x="2076151" y="21882"/>
                </a:lnTo>
                <a:lnTo>
                  <a:pt x="2139494" y="26775"/>
                </a:lnTo>
                <a:lnTo>
                  <a:pt x="2200908" y="32107"/>
                </a:lnTo>
                <a:lnTo>
                  <a:pt x="2260294" y="37863"/>
                </a:lnTo>
                <a:lnTo>
                  <a:pt x="2317551" y="44031"/>
                </a:lnTo>
                <a:lnTo>
                  <a:pt x="2372582" y="50594"/>
                </a:lnTo>
                <a:lnTo>
                  <a:pt x="2425286" y="57539"/>
                </a:lnTo>
                <a:lnTo>
                  <a:pt x="2475564" y="64851"/>
                </a:lnTo>
                <a:lnTo>
                  <a:pt x="2523318" y="72516"/>
                </a:lnTo>
                <a:lnTo>
                  <a:pt x="2568448" y="80519"/>
                </a:lnTo>
                <a:lnTo>
                  <a:pt x="2610855" y="88846"/>
                </a:lnTo>
                <a:lnTo>
                  <a:pt x="2650440" y="97483"/>
                </a:lnTo>
                <a:lnTo>
                  <a:pt x="2720744" y="115627"/>
                </a:lnTo>
                <a:lnTo>
                  <a:pt x="2778569" y="134836"/>
                </a:lnTo>
                <a:lnTo>
                  <a:pt x="2823120" y="154995"/>
                </a:lnTo>
                <a:lnTo>
                  <a:pt x="2863322" y="186760"/>
                </a:lnTo>
                <a:lnTo>
                  <a:pt x="2871216" y="208787"/>
                </a:lnTo>
                <a:lnTo>
                  <a:pt x="2869226" y="219877"/>
                </a:lnTo>
                <a:lnTo>
                  <a:pt x="2840170" y="252181"/>
                </a:lnTo>
                <a:lnTo>
                  <a:pt x="2802554" y="272771"/>
                </a:lnTo>
                <a:lnTo>
                  <a:pt x="2751266" y="292469"/>
                </a:lnTo>
                <a:lnTo>
                  <a:pt x="2687102" y="311160"/>
                </a:lnTo>
                <a:lnTo>
                  <a:pt x="2610855" y="328729"/>
                </a:lnTo>
                <a:lnTo>
                  <a:pt x="2568448" y="337056"/>
                </a:lnTo>
                <a:lnTo>
                  <a:pt x="2523318" y="345059"/>
                </a:lnTo>
                <a:lnTo>
                  <a:pt x="2475564" y="352724"/>
                </a:lnTo>
                <a:lnTo>
                  <a:pt x="2425286" y="360036"/>
                </a:lnTo>
                <a:lnTo>
                  <a:pt x="2372582" y="366981"/>
                </a:lnTo>
                <a:lnTo>
                  <a:pt x="2317551" y="373544"/>
                </a:lnTo>
                <a:lnTo>
                  <a:pt x="2260294" y="379712"/>
                </a:lnTo>
                <a:lnTo>
                  <a:pt x="2200908" y="385468"/>
                </a:lnTo>
                <a:lnTo>
                  <a:pt x="2139494" y="390800"/>
                </a:lnTo>
                <a:lnTo>
                  <a:pt x="2076151" y="395693"/>
                </a:lnTo>
                <a:lnTo>
                  <a:pt x="2010977" y="400132"/>
                </a:lnTo>
                <a:lnTo>
                  <a:pt x="1944073" y="404102"/>
                </a:lnTo>
                <a:lnTo>
                  <a:pt x="1875536" y="407590"/>
                </a:lnTo>
                <a:lnTo>
                  <a:pt x="1805467" y="410581"/>
                </a:lnTo>
                <a:lnTo>
                  <a:pt x="1733965" y="413061"/>
                </a:lnTo>
                <a:lnTo>
                  <a:pt x="1661129" y="415014"/>
                </a:lnTo>
                <a:lnTo>
                  <a:pt x="1587058" y="416428"/>
                </a:lnTo>
                <a:lnTo>
                  <a:pt x="1511851" y="417286"/>
                </a:lnTo>
                <a:lnTo>
                  <a:pt x="1435608" y="417575"/>
                </a:lnTo>
                <a:lnTo>
                  <a:pt x="1359364" y="417286"/>
                </a:lnTo>
                <a:lnTo>
                  <a:pt x="1284157" y="416428"/>
                </a:lnTo>
                <a:lnTo>
                  <a:pt x="1210086" y="415014"/>
                </a:lnTo>
                <a:lnTo>
                  <a:pt x="1137250" y="413061"/>
                </a:lnTo>
                <a:lnTo>
                  <a:pt x="1065748" y="410581"/>
                </a:lnTo>
                <a:lnTo>
                  <a:pt x="995679" y="407590"/>
                </a:lnTo>
                <a:lnTo>
                  <a:pt x="927142" y="404102"/>
                </a:lnTo>
                <a:lnTo>
                  <a:pt x="860238" y="400132"/>
                </a:lnTo>
                <a:lnTo>
                  <a:pt x="795064" y="395693"/>
                </a:lnTo>
                <a:lnTo>
                  <a:pt x="731721" y="390800"/>
                </a:lnTo>
                <a:lnTo>
                  <a:pt x="670307" y="385468"/>
                </a:lnTo>
                <a:lnTo>
                  <a:pt x="610921" y="379712"/>
                </a:lnTo>
                <a:lnTo>
                  <a:pt x="553664" y="373544"/>
                </a:lnTo>
                <a:lnTo>
                  <a:pt x="498633" y="366981"/>
                </a:lnTo>
                <a:lnTo>
                  <a:pt x="445929" y="360036"/>
                </a:lnTo>
                <a:lnTo>
                  <a:pt x="395651" y="352724"/>
                </a:lnTo>
                <a:lnTo>
                  <a:pt x="347897" y="345059"/>
                </a:lnTo>
                <a:lnTo>
                  <a:pt x="302767" y="337056"/>
                </a:lnTo>
                <a:lnTo>
                  <a:pt x="260360" y="328729"/>
                </a:lnTo>
                <a:lnTo>
                  <a:pt x="220775" y="320092"/>
                </a:lnTo>
                <a:lnTo>
                  <a:pt x="150471" y="301948"/>
                </a:lnTo>
                <a:lnTo>
                  <a:pt x="92646" y="282739"/>
                </a:lnTo>
                <a:lnTo>
                  <a:pt x="48095" y="262580"/>
                </a:lnTo>
                <a:lnTo>
                  <a:pt x="7893" y="230815"/>
                </a:lnTo>
                <a:lnTo>
                  <a:pt x="0" y="208787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4228DD6A-41F6-4A05-80AB-39EE8AA99376}"/>
              </a:ext>
            </a:extLst>
          </p:cNvPr>
          <p:cNvSpPr/>
          <p:nvPr/>
        </p:nvSpPr>
        <p:spPr>
          <a:xfrm>
            <a:off x="7646481" y="4216933"/>
            <a:ext cx="3000113" cy="417830"/>
          </a:xfrm>
          <a:custGeom>
            <a:avLst/>
            <a:gdLst/>
            <a:ahLst/>
            <a:cxnLst/>
            <a:rect l="l" t="t" r="r" b="b"/>
            <a:pathLst>
              <a:path w="2871470" h="417830">
                <a:moveTo>
                  <a:pt x="0" y="208787"/>
                </a:moveTo>
                <a:lnTo>
                  <a:pt x="31045" y="165394"/>
                </a:lnTo>
                <a:lnTo>
                  <a:pt x="68661" y="144804"/>
                </a:lnTo>
                <a:lnTo>
                  <a:pt x="119949" y="125106"/>
                </a:lnTo>
                <a:lnTo>
                  <a:pt x="184113" y="106415"/>
                </a:lnTo>
                <a:lnTo>
                  <a:pt x="260360" y="88846"/>
                </a:lnTo>
                <a:lnTo>
                  <a:pt x="302767" y="80519"/>
                </a:lnTo>
                <a:lnTo>
                  <a:pt x="347897" y="72516"/>
                </a:lnTo>
                <a:lnTo>
                  <a:pt x="395651" y="64851"/>
                </a:lnTo>
                <a:lnTo>
                  <a:pt x="445929" y="57539"/>
                </a:lnTo>
                <a:lnTo>
                  <a:pt x="498633" y="50594"/>
                </a:lnTo>
                <a:lnTo>
                  <a:pt x="553664" y="44031"/>
                </a:lnTo>
                <a:lnTo>
                  <a:pt x="610921" y="37863"/>
                </a:lnTo>
                <a:lnTo>
                  <a:pt x="670307" y="32107"/>
                </a:lnTo>
                <a:lnTo>
                  <a:pt x="731721" y="26775"/>
                </a:lnTo>
                <a:lnTo>
                  <a:pt x="795064" y="21882"/>
                </a:lnTo>
                <a:lnTo>
                  <a:pt x="860238" y="17443"/>
                </a:lnTo>
                <a:lnTo>
                  <a:pt x="927142" y="13473"/>
                </a:lnTo>
                <a:lnTo>
                  <a:pt x="995679" y="9985"/>
                </a:lnTo>
                <a:lnTo>
                  <a:pt x="1065748" y="6994"/>
                </a:lnTo>
                <a:lnTo>
                  <a:pt x="1137250" y="4514"/>
                </a:lnTo>
                <a:lnTo>
                  <a:pt x="1210086" y="2561"/>
                </a:lnTo>
                <a:lnTo>
                  <a:pt x="1284157" y="1147"/>
                </a:lnTo>
                <a:lnTo>
                  <a:pt x="1359364" y="289"/>
                </a:lnTo>
                <a:lnTo>
                  <a:pt x="1435608" y="0"/>
                </a:lnTo>
                <a:lnTo>
                  <a:pt x="1511851" y="289"/>
                </a:lnTo>
                <a:lnTo>
                  <a:pt x="1587058" y="1147"/>
                </a:lnTo>
                <a:lnTo>
                  <a:pt x="1661129" y="2561"/>
                </a:lnTo>
                <a:lnTo>
                  <a:pt x="1733965" y="4514"/>
                </a:lnTo>
                <a:lnTo>
                  <a:pt x="1805467" y="6994"/>
                </a:lnTo>
                <a:lnTo>
                  <a:pt x="1875536" y="9985"/>
                </a:lnTo>
                <a:lnTo>
                  <a:pt x="1944073" y="13473"/>
                </a:lnTo>
                <a:lnTo>
                  <a:pt x="2010977" y="17443"/>
                </a:lnTo>
                <a:lnTo>
                  <a:pt x="2076151" y="21882"/>
                </a:lnTo>
                <a:lnTo>
                  <a:pt x="2139494" y="26775"/>
                </a:lnTo>
                <a:lnTo>
                  <a:pt x="2200908" y="32107"/>
                </a:lnTo>
                <a:lnTo>
                  <a:pt x="2260294" y="37863"/>
                </a:lnTo>
                <a:lnTo>
                  <a:pt x="2317551" y="44031"/>
                </a:lnTo>
                <a:lnTo>
                  <a:pt x="2372582" y="50594"/>
                </a:lnTo>
                <a:lnTo>
                  <a:pt x="2425286" y="57539"/>
                </a:lnTo>
                <a:lnTo>
                  <a:pt x="2475564" y="64851"/>
                </a:lnTo>
                <a:lnTo>
                  <a:pt x="2523318" y="72516"/>
                </a:lnTo>
                <a:lnTo>
                  <a:pt x="2568448" y="80519"/>
                </a:lnTo>
                <a:lnTo>
                  <a:pt x="2610855" y="88846"/>
                </a:lnTo>
                <a:lnTo>
                  <a:pt x="2650440" y="97483"/>
                </a:lnTo>
                <a:lnTo>
                  <a:pt x="2720744" y="115627"/>
                </a:lnTo>
                <a:lnTo>
                  <a:pt x="2778569" y="134836"/>
                </a:lnTo>
                <a:lnTo>
                  <a:pt x="2823120" y="154995"/>
                </a:lnTo>
                <a:lnTo>
                  <a:pt x="2863322" y="186760"/>
                </a:lnTo>
                <a:lnTo>
                  <a:pt x="2871216" y="208787"/>
                </a:lnTo>
                <a:lnTo>
                  <a:pt x="2869226" y="219877"/>
                </a:lnTo>
                <a:lnTo>
                  <a:pt x="2840170" y="252181"/>
                </a:lnTo>
                <a:lnTo>
                  <a:pt x="2802554" y="272771"/>
                </a:lnTo>
                <a:lnTo>
                  <a:pt x="2751266" y="292469"/>
                </a:lnTo>
                <a:lnTo>
                  <a:pt x="2687102" y="311160"/>
                </a:lnTo>
                <a:lnTo>
                  <a:pt x="2610855" y="328729"/>
                </a:lnTo>
                <a:lnTo>
                  <a:pt x="2568448" y="337056"/>
                </a:lnTo>
                <a:lnTo>
                  <a:pt x="2523318" y="345059"/>
                </a:lnTo>
                <a:lnTo>
                  <a:pt x="2475564" y="352724"/>
                </a:lnTo>
                <a:lnTo>
                  <a:pt x="2425286" y="360036"/>
                </a:lnTo>
                <a:lnTo>
                  <a:pt x="2372582" y="366981"/>
                </a:lnTo>
                <a:lnTo>
                  <a:pt x="2317551" y="373544"/>
                </a:lnTo>
                <a:lnTo>
                  <a:pt x="2260294" y="379712"/>
                </a:lnTo>
                <a:lnTo>
                  <a:pt x="2200908" y="385468"/>
                </a:lnTo>
                <a:lnTo>
                  <a:pt x="2139494" y="390800"/>
                </a:lnTo>
                <a:lnTo>
                  <a:pt x="2076151" y="395693"/>
                </a:lnTo>
                <a:lnTo>
                  <a:pt x="2010977" y="400132"/>
                </a:lnTo>
                <a:lnTo>
                  <a:pt x="1944073" y="404102"/>
                </a:lnTo>
                <a:lnTo>
                  <a:pt x="1875536" y="407590"/>
                </a:lnTo>
                <a:lnTo>
                  <a:pt x="1805467" y="410581"/>
                </a:lnTo>
                <a:lnTo>
                  <a:pt x="1733965" y="413061"/>
                </a:lnTo>
                <a:lnTo>
                  <a:pt x="1661129" y="415014"/>
                </a:lnTo>
                <a:lnTo>
                  <a:pt x="1587058" y="416428"/>
                </a:lnTo>
                <a:lnTo>
                  <a:pt x="1511851" y="417286"/>
                </a:lnTo>
                <a:lnTo>
                  <a:pt x="1435608" y="417575"/>
                </a:lnTo>
                <a:lnTo>
                  <a:pt x="1359364" y="417286"/>
                </a:lnTo>
                <a:lnTo>
                  <a:pt x="1284157" y="416428"/>
                </a:lnTo>
                <a:lnTo>
                  <a:pt x="1210086" y="415014"/>
                </a:lnTo>
                <a:lnTo>
                  <a:pt x="1137250" y="413061"/>
                </a:lnTo>
                <a:lnTo>
                  <a:pt x="1065748" y="410581"/>
                </a:lnTo>
                <a:lnTo>
                  <a:pt x="995679" y="407590"/>
                </a:lnTo>
                <a:lnTo>
                  <a:pt x="927142" y="404102"/>
                </a:lnTo>
                <a:lnTo>
                  <a:pt x="860238" y="400132"/>
                </a:lnTo>
                <a:lnTo>
                  <a:pt x="795064" y="395693"/>
                </a:lnTo>
                <a:lnTo>
                  <a:pt x="731721" y="390800"/>
                </a:lnTo>
                <a:lnTo>
                  <a:pt x="670307" y="385468"/>
                </a:lnTo>
                <a:lnTo>
                  <a:pt x="610921" y="379712"/>
                </a:lnTo>
                <a:lnTo>
                  <a:pt x="553664" y="373544"/>
                </a:lnTo>
                <a:lnTo>
                  <a:pt x="498633" y="366981"/>
                </a:lnTo>
                <a:lnTo>
                  <a:pt x="445929" y="360036"/>
                </a:lnTo>
                <a:lnTo>
                  <a:pt x="395651" y="352724"/>
                </a:lnTo>
                <a:lnTo>
                  <a:pt x="347897" y="345059"/>
                </a:lnTo>
                <a:lnTo>
                  <a:pt x="302767" y="337056"/>
                </a:lnTo>
                <a:lnTo>
                  <a:pt x="260360" y="328729"/>
                </a:lnTo>
                <a:lnTo>
                  <a:pt x="220775" y="320092"/>
                </a:lnTo>
                <a:lnTo>
                  <a:pt x="150471" y="301948"/>
                </a:lnTo>
                <a:lnTo>
                  <a:pt x="92646" y="282739"/>
                </a:lnTo>
                <a:lnTo>
                  <a:pt x="48095" y="262580"/>
                </a:lnTo>
                <a:lnTo>
                  <a:pt x="7893" y="230815"/>
                </a:lnTo>
                <a:lnTo>
                  <a:pt x="0" y="208787"/>
                </a:lnTo>
                <a:close/>
              </a:path>
            </a:pathLst>
          </a:custGeom>
          <a:ln w="12700">
            <a:solidFill>
              <a:srgbClr val="00B0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231BC-AD9F-4B31-B1C8-668A5A024CDA}"/>
              </a:ext>
            </a:extLst>
          </p:cNvPr>
          <p:cNvSpPr txBox="1"/>
          <p:nvPr/>
        </p:nvSpPr>
        <p:spPr>
          <a:xfrm>
            <a:off x="476933" y="6214895"/>
            <a:ext cx="812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>
                <a:solidFill>
                  <a:srgbClr val="FF0000"/>
                </a:solidFill>
              </a:rPr>
              <a:t>Τι συμβαίνει όταν το έχουν δείγμα 5000 πολιτών;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0AC926-F92B-4F13-8FB0-DB13DEF3E23F}"/>
                  </a:ext>
                </a:extLst>
              </p:cNvPr>
              <p:cNvSpPr txBox="1"/>
              <p:nvPr/>
            </p:nvSpPr>
            <p:spPr>
              <a:xfrm>
                <a:off x="178213" y="2392486"/>
                <a:ext cx="4513530" cy="1179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0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l-GR" sz="3000" b="0" i="0">
                          <a:latin typeface="Cambria Math" panose="02040503050406030204" pitchFamily="18" charset="0"/>
                        </a:rPr>
                        <m:t>=1.96∗</m:t>
                      </m:r>
                      <m:f>
                        <m:fPr>
                          <m:ctrlPr>
                            <a:rPr lang="el-GR" sz="30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3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3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l-GR" sz="3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3000" b="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l-GR" sz="30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3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3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l-GR" sz="3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0AC926-F92B-4F13-8FB0-DB13DEF3E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" y="2392486"/>
                <a:ext cx="4513530" cy="1179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858" y="1173367"/>
            <a:ext cx="10829365" cy="325499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775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Εάν</a:t>
            </a:r>
            <a:r>
              <a:rPr sz="2800" b="1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στο</a:t>
            </a:r>
            <a:r>
              <a:rPr sz="2800" b="1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προηγούμενο</a:t>
            </a:r>
            <a:r>
              <a:rPr sz="2800" b="1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παράδειγμα</a:t>
            </a:r>
            <a:r>
              <a:rPr sz="2800" b="1" i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το</a:t>
            </a:r>
            <a:r>
              <a:rPr sz="28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δείγμα</a:t>
            </a:r>
            <a:r>
              <a:rPr sz="2800" b="1" i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ήταν</a:t>
            </a:r>
            <a:r>
              <a:rPr sz="28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2800" b="1" i="1" spc="-20" dirty="0">
                <a:solidFill>
                  <a:srgbClr val="FF0000"/>
                </a:solidFill>
                <a:latin typeface="Calibri"/>
                <a:cs typeface="Calibri"/>
              </a:rPr>
              <a:t>5000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2800" b="1" i="1" dirty="0" err="1">
                <a:solidFill>
                  <a:srgbClr val="FF0000"/>
                </a:solidFill>
                <a:latin typeface="Calibri"/>
                <a:cs typeface="Calibri"/>
              </a:rPr>
              <a:t>ολίτες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b="1" i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ανάμεσα</a:t>
            </a:r>
            <a:r>
              <a:rPr sz="2800" b="1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σε</a:t>
            </a:r>
            <a:r>
              <a:rPr sz="2800" b="1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ποια</a:t>
            </a:r>
            <a:r>
              <a:rPr sz="2800" b="1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όρια</a:t>
            </a:r>
            <a:r>
              <a:rPr sz="28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θα</a:t>
            </a:r>
            <a:r>
              <a:rPr sz="2800" b="1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κυμαινόταν</a:t>
            </a:r>
            <a:r>
              <a:rPr sz="28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το</a:t>
            </a:r>
            <a:r>
              <a:rPr sz="2800" b="1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ποσοστό</a:t>
            </a:r>
            <a:r>
              <a:rPr sz="2800" b="1" i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25" dirty="0">
                <a:solidFill>
                  <a:srgbClr val="FF0000"/>
                </a:solidFill>
                <a:latin typeface="Calibri"/>
                <a:cs typeface="Calibri"/>
              </a:rPr>
              <a:t>του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πληθυσμού</a:t>
            </a:r>
            <a:r>
              <a:rPr sz="2800" b="1" i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με</a:t>
            </a:r>
            <a:r>
              <a:rPr sz="28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95%</a:t>
            </a:r>
            <a:r>
              <a:rPr sz="2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πιθανότητα;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 algn="just">
              <a:lnSpc>
                <a:spcPct val="100000"/>
              </a:lnSpc>
              <a:spcBef>
                <a:spcPts val="10"/>
              </a:spcBef>
              <a:buFont typeface="Wingdings" panose="05000000000000000000" pitchFamily="2" charset="2"/>
              <a:buChar char="§"/>
            </a:pPr>
            <a:endParaRPr sz="225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marR="5080" indent="-457200" algn="just">
              <a:lnSpc>
                <a:spcPct val="120000"/>
              </a:lnSpc>
              <a:spcBef>
                <a:spcPts val="5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Εάν</a:t>
            </a:r>
            <a:r>
              <a:rPr sz="28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το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ποσοστό</a:t>
            </a:r>
            <a:r>
              <a:rPr sz="2800" b="1" i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στο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δείγμα</a:t>
            </a:r>
            <a:r>
              <a:rPr sz="2800" b="1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ήταν</a:t>
            </a:r>
            <a:r>
              <a:rPr sz="28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l-GR" sz="2800" b="1" i="1" spc="-30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0%</a:t>
            </a:r>
            <a:r>
              <a:rPr sz="2800" b="1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(p=0.</a:t>
            </a:r>
            <a:r>
              <a:rPr lang="el-GR" sz="2800" b="1" i="1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800" b="1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και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το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 μέγεθος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του</a:t>
            </a:r>
            <a:r>
              <a:rPr sz="28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δείγματος</a:t>
            </a:r>
            <a:r>
              <a:rPr sz="2800" b="1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ήταν</a:t>
            </a:r>
            <a:r>
              <a:rPr sz="28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100</a:t>
            </a:r>
            <a:r>
              <a:rPr sz="2800" b="1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άτομα,</a:t>
            </a:r>
            <a:r>
              <a:rPr sz="28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σε</a:t>
            </a:r>
            <a:r>
              <a:rPr sz="2800" b="1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ποια</a:t>
            </a:r>
            <a:r>
              <a:rPr sz="28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όρια</a:t>
            </a:r>
            <a:r>
              <a:rPr sz="28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θα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κυμαινόταν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25" dirty="0">
                <a:solidFill>
                  <a:srgbClr val="FF0000"/>
                </a:solidFill>
                <a:latin typeface="Calibri"/>
                <a:cs typeface="Calibri"/>
              </a:rPr>
              <a:t>το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ποσοστό</a:t>
            </a:r>
            <a:r>
              <a:rPr sz="2800" b="1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του</a:t>
            </a:r>
            <a:r>
              <a:rPr sz="2800" b="1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πληθυσμού</a:t>
            </a:r>
            <a:r>
              <a:rPr sz="2800" b="1" i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με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95% 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πιθανότητα;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75E4849-F226-4D0F-89C7-54EFD7011F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0936" y="222014"/>
            <a:ext cx="3370127" cy="42896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l-GR" sz="2700" b="1" spc="-25" dirty="0">
                <a:solidFill>
                  <a:srgbClr val="5FCAEE"/>
                </a:solidFill>
                <a:latin typeface="Trebuchet MS"/>
              </a:rPr>
              <a:t>Είδη Δειγματοληψίας</a:t>
            </a:r>
            <a:endParaRPr sz="2700" b="1" spc="-25" dirty="0">
              <a:solidFill>
                <a:srgbClr val="5FCAEE"/>
              </a:solidFill>
              <a:latin typeface="Trebuchet MS"/>
            </a:endParaRP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E1556CBD-2DA7-4BC8-927E-FB72083A681E}"/>
              </a:ext>
            </a:extLst>
          </p:cNvPr>
          <p:cNvGrpSpPr/>
          <p:nvPr/>
        </p:nvGrpSpPr>
        <p:grpSpPr>
          <a:xfrm>
            <a:off x="219075" y="1266825"/>
            <a:ext cx="5248275" cy="4857750"/>
            <a:chOff x="219075" y="1266825"/>
            <a:chExt cx="5248275" cy="4857750"/>
          </a:xfrm>
        </p:grpSpPr>
        <p:grpSp>
          <p:nvGrpSpPr>
            <p:cNvPr id="14" name="Ομάδα 13">
              <a:extLst>
                <a:ext uri="{FF2B5EF4-FFF2-40B4-BE49-F238E27FC236}">
                  <a16:creationId xmlns:a16="http://schemas.microsoft.com/office/drawing/2014/main" id="{0D6C7AC7-62E5-4859-AD80-635900CCBE20}"/>
                </a:ext>
              </a:extLst>
            </p:cNvPr>
            <p:cNvGrpSpPr/>
            <p:nvPr/>
          </p:nvGrpSpPr>
          <p:grpSpPr>
            <a:xfrm>
              <a:off x="219075" y="1266825"/>
              <a:ext cx="5248275" cy="4857750"/>
              <a:chOff x="6943725" y="1285875"/>
              <a:chExt cx="5248275" cy="4857750"/>
            </a:xfrm>
          </p:grpSpPr>
          <p:grpSp>
            <p:nvGrpSpPr>
              <p:cNvPr id="12" name="Ομάδα 11">
                <a:extLst>
                  <a:ext uri="{FF2B5EF4-FFF2-40B4-BE49-F238E27FC236}">
                    <a16:creationId xmlns:a16="http://schemas.microsoft.com/office/drawing/2014/main" id="{F7EFF62D-B536-4B8E-98FB-C8820AA28FA4}"/>
                  </a:ext>
                </a:extLst>
              </p:cNvPr>
              <p:cNvGrpSpPr/>
              <p:nvPr/>
            </p:nvGrpSpPr>
            <p:grpSpPr>
              <a:xfrm>
                <a:off x="7008438" y="2116229"/>
                <a:ext cx="5118848" cy="3197042"/>
                <a:chOff x="977151" y="1981200"/>
                <a:chExt cx="5118848" cy="3197042"/>
              </a:xfrm>
            </p:grpSpPr>
            <p:sp>
              <p:nvSpPr>
                <p:cNvPr id="3" name="Ορθογώνιο: Στρογγύλεμα γωνιών 2">
                  <a:extLst>
                    <a:ext uri="{FF2B5EF4-FFF2-40B4-BE49-F238E27FC236}">
                      <a16:creationId xmlns:a16="http://schemas.microsoft.com/office/drawing/2014/main" id="{22847E14-99B7-425A-9C29-B9F574C7502E}"/>
                    </a:ext>
                  </a:extLst>
                </p:cNvPr>
                <p:cNvSpPr/>
                <p:nvPr/>
              </p:nvSpPr>
              <p:spPr>
                <a:xfrm>
                  <a:off x="977153" y="1981200"/>
                  <a:ext cx="1775574" cy="690282"/>
                </a:xfrm>
                <a:prstGeom prst="roundRect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b="1" dirty="0"/>
                    <a:t>Απλή</a:t>
                  </a:r>
                </a:p>
              </p:txBody>
            </p:sp>
            <p:sp>
              <p:nvSpPr>
                <p:cNvPr id="4" name="Ορθογώνιο: Στρογγύλεμα γωνιών 3">
                  <a:extLst>
                    <a:ext uri="{FF2B5EF4-FFF2-40B4-BE49-F238E27FC236}">
                      <a16:creationId xmlns:a16="http://schemas.microsoft.com/office/drawing/2014/main" id="{ADEEC777-4BEF-4CBE-88DA-D50B00FDB52E}"/>
                    </a:ext>
                  </a:extLst>
                </p:cNvPr>
                <p:cNvSpPr/>
                <p:nvPr/>
              </p:nvSpPr>
              <p:spPr>
                <a:xfrm>
                  <a:off x="977151" y="3641915"/>
                  <a:ext cx="1775574" cy="690282"/>
                </a:xfrm>
                <a:prstGeom prst="roundRect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b="1" dirty="0" err="1"/>
                    <a:t>Διαστρωματική</a:t>
                  </a:r>
                  <a:endParaRPr lang="el-GR" b="1" dirty="0"/>
                </a:p>
              </p:txBody>
            </p:sp>
            <p:sp>
              <p:nvSpPr>
                <p:cNvPr id="5" name="Ορθογώνιο: Στρογγύλεμα γωνιών 4">
                  <a:extLst>
                    <a:ext uri="{FF2B5EF4-FFF2-40B4-BE49-F238E27FC236}">
                      <a16:creationId xmlns:a16="http://schemas.microsoft.com/office/drawing/2014/main" id="{57D88229-43E2-41D5-88F6-0A2A03813414}"/>
                    </a:ext>
                  </a:extLst>
                </p:cNvPr>
                <p:cNvSpPr/>
                <p:nvPr/>
              </p:nvSpPr>
              <p:spPr>
                <a:xfrm>
                  <a:off x="977151" y="2827245"/>
                  <a:ext cx="1775574" cy="690282"/>
                </a:xfrm>
                <a:prstGeom prst="roundRect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b="1" dirty="0"/>
                    <a:t>Συστηματική</a:t>
                  </a:r>
                </a:p>
              </p:txBody>
            </p:sp>
            <p:sp>
              <p:nvSpPr>
                <p:cNvPr id="6" name="Ορθογώνιο: Στρογγύλεμα γωνιών 5">
                  <a:extLst>
                    <a:ext uri="{FF2B5EF4-FFF2-40B4-BE49-F238E27FC236}">
                      <a16:creationId xmlns:a16="http://schemas.microsoft.com/office/drawing/2014/main" id="{57551FC0-C96E-4C17-AF22-F014ABB22ED5}"/>
                    </a:ext>
                  </a:extLst>
                </p:cNvPr>
                <p:cNvSpPr/>
                <p:nvPr/>
              </p:nvSpPr>
              <p:spPr>
                <a:xfrm>
                  <a:off x="977152" y="4487960"/>
                  <a:ext cx="1775574" cy="690282"/>
                </a:xfrm>
                <a:prstGeom prst="roundRect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b="1" dirty="0"/>
                    <a:t>Κατά Συστάδες</a:t>
                  </a:r>
                </a:p>
              </p:txBody>
            </p:sp>
            <p:sp>
              <p:nvSpPr>
                <p:cNvPr id="7" name="Δεξί άγκιστρο 6">
                  <a:extLst>
                    <a:ext uri="{FF2B5EF4-FFF2-40B4-BE49-F238E27FC236}">
                      <a16:creationId xmlns:a16="http://schemas.microsoft.com/office/drawing/2014/main" id="{3BCCE24D-1FE5-4E56-8784-CE5FA08C905A}"/>
                    </a:ext>
                  </a:extLst>
                </p:cNvPr>
                <p:cNvSpPr/>
                <p:nvPr/>
              </p:nvSpPr>
              <p:spPr>
                <a:xfrm>
                  <a:off x="2752725" y="2292726"/>
                  <a:ext cx="1658471" cy="2698377"/>
                </a:xfrm>
                <a:prstGeom prst="rightBrace">
                  <a:avLst/>
                </a:prstGeom>
                <a:ln w="19050"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11" name="Ομάδα 10">
                  <a:extLst>
                    <a:ext uri="{FF2B5EF4-FFF2-40B4-BE49-F238E27FC236}">
                      <a16:creationId xmlns:a16="http://schemas.microsoft.com/office/drawing/2014/main" id="{5318F4CC-29D3-4BFF-A895-C3418271D6F0}"/>
                    </a:ext>
                  </a:extLst>
                </p:cNvPr>
                <p:cNvGrpSpPr/>
                <p:nvPr/>
              </p:nvGrpSpPr>
              <p:grpSpPr>
                <a:xfrm>
                  <a:off x="4437528" y="3289489"/>
                  <a:ext cx="1658471" cy="704850"/>
                  <a:chOff x="5076825" y="3190875"/>
                  <a:chExt cx="1658471" cy="704850"/>
                </a:xfrm>
              </p:grpSpPr>
              <p:sp>
                <p:nvSpPr>
                  <p:cNvPr id="8" name="Ορθογώνιο: Στρογγύλεμα γωνιών 7">
                    <a:extLst>
                      <a:ext uri="{FF2B5EF4-FFF2-40B4-BE49-F238E27FC236}">
                        <a16:creationId xmlns:a16="http://schemas.microsoft.com/office/drawing/2014/main" id="{16161934-501D-4075-BA16-0FC1F8CCE3EC}"/>
                      </a:ext>
                    </a:extLst>
                  </p:cNvPr>
                  <p:cNvSpPr/>
                  <p:nvPr/>
                </p:nvSpPr>
                <p:spPr>
                  <a:xfrm>
                    <a:off x="5076825" y="3190875"/>
                    <a:ext cx="1658471" cy="704850"/>
                  </a:xfrm>
                  <a:prstGeom prst="roundRect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8CA5C58-68B9-492F-88DF-E32568309BA6}"/>
                      </a:ext>
                    </a:extLst>
                  </p:cNvPr>
                  <p:cNvSpPr txBox="1"/>
                  <p:nvPr/>
                </p:nvSpPr>
                <p:spPr>
                  <a:xfrm>
                    <a:off x="5201209" y="3249394"/>
                    <a:ext cx="140970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dirty="0">
                        <a:solidFill>
                          <a:srgbClr val="0070C0"/>
                        </a:solidFill>
                      </a:rPr>
                      <a:t>Πολλαπλών Σταδίων</a:t>
                    </a:r>
                  </a:p>
                </p:txBody>
              </p:sp>
            </p:grpSp>
          </p:grpSp>
          <p:sp>
            <p:nvSpPr>
              <p:cNvPr id="13" name="Ορθογώνιο: Στρογγύλεμα γωνιών 12">
                <a:extLst>
                  <a:ext uri="{FF2B5EF4-FFF2-40B4-BE49-F238E27FC236}">
                    <a16:creationId xmlns:a16="http://schemas.microsoft.com/office/drawing/2014/main" id="{42789EE4-2F48-4253-AB1F-46838B5E1C45}"/>
                  </a:ext>
                </a:extLst>
              </p:cNvPr>
              <p:cNvSpPr/>
              <p:nvPr/>
            </p:nvSpPr>
            <p:spPr>
              <a:xfrm>
                <a:off x="6943725" y="1285875"/>
                <a:ext cx="5248275" cy="485775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BB2B6C-B6FE-4E32-B39E-BABAF4281F65}"/>
                </a:ext>
              </a:extLst>
            </p:cNvPr>
            <p:cNvSpPr txBox="1"/>
            <p:nvPr/>
          </p:nvSpPr>
          <p:spPr>
            <a:xfrm>
              <a:off x="1223962" y="1436591"/>
              <a:ext cx="32385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0070C0"/>
                  </a:solidFill>
                </a:rPr>
                <a:t>Τυχαία</a:t>
              </a:r>
            </a:p>
          </p:txBody>
        </p:sp>
      </p:grpSp>
      <p:grpSp>
        <p:nvGrpSpPr>
          <p:cNvPr id="62" name="Ομάδα 61">
            <a:extLst>
              <a:ext uri="{FF2B5EF4-FFF2-40B4-BE49-F238E27FC236}">
                <a16:creationId xmlns:a16="http://schemas.microsoft.com/office/drawing/2014/main" id="{4A441A01-1907-470C-8B32-ADAC96F731B4}"/>
              </a:ext>
            </a:extLst>
          </p:cNvPr>
          <p:cNvGrpSpPr/>
          <p:nvPr/>
        </p:nvGrpSpPr>
        <p:grpSpPr>
          <a:xfrm>
            <a:off x="5591734" y="1329018"/>
            <a:ext cx="6129255" cy="4857750"/>
            <a:chOff x="5676900" y="1266824"/>
            <a:chExt cx="6129255" cy="5048251"/>
          </a:xfrm>
        </p:grpSpPr>
        <p:grpSp>
          <p:nvGrpSpPr>
            <p:cNvPr id="44" name="Ομάδα 43">
              <a:extLst>
                <a:ext uri="{FF2B5EF4-FFF2-40B4-BE49-F238E27FC236}">
                  <a16:creationId xmlns:a16="http://schemas.microsoft.com/office/drawing/2014/main" id="{AC94CF32-44B1-47A8-814F-11F8922C9203}"/>
                </a:ext>
              </a:extLst>
            </p:cNvPr>
            <p:cNvGrpSpPr/>
            <p:nvPr/>
          </p:nvGrpSpPr>
          <p:grpSpPr>
            <a:xfrm>
              <a:off x="5761763" y="1902178"/>
              <a:ext cx="5822862" cy="3888966"/>
              <a:chOff x="6180863" y="1520864"/>
              <a:chExt cx="5822862" cy="3888966"/>
            </a:xfrm>
          </p:grpSpPr>
          <p:grpSp>
            <p:nvGrpSpPr>
              <p:cNvPr id="21" name="Ομάδα 20">
                <a:extLst>
                  <a:ext uri="{FF2B5EF4-FFF2-40B4-BE49-F238E27FC236}">
                    <a16:creationId xmlns:a16="http://schemas.microsoft.com/office/drawing/2014/main" id="{3864235E-190F-4E56-9E55-78DB56B3CC36}"/>
                  </a:ext>
                </a:extLst>
              </p:cNvPr>
              <p:cNvGrpSpPr/>
              <p:nvPr/>
            </p:nvGrpSpPr>
            <p:grpSpPr>
              <a:xfrm>
                <a:off x="6180863" y="1857182"/>
                <a:ext cx="1753462" cy="3552648"/>
                <a:chOff x="7200038" y="1554434"/>
                <a:chExt cx="1753462" cy="3552648"/>
              </a:xfrm>
            </p:grpSpPr>
            <p:sp>
              <p:nvSpPr>
                <p:cNvPr id="17" name="Ορθογώνιο: Στρογγύλεμα γωνιών 16">
                  <a:extLst>
                    <a:ext uri="{FF2B5EF4-FFF2-40B4-BE49-F238E27FC236}">
                      <a16:creationId xmlns:a16="http://schemas.microsoft.com/office/drawing/2014/main" id="{E2FF5D0C-D1B7-4D2A-BE86-30B042A610DD}"/>
                    </a:ext>
                  </a:extLst>
                </p:cNvPr>
                <p:cNvSpPr/>
                <p:nvPr/>
              </p:nvSpPr>
              <p:spPr>
                <a:xfrm>
                  <a:off x="7200038" y="1554434"/>
                  <a:ext cx="1733550" cy="714375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/>
                    <a:t>Εθελοντική</a:t>
                  </a:r>
                </a:p>
              </p:txBody>
            </p:sp>
            <p:sp>
              <p:nvSpPr>
                <p:cNvPr id="18" name="Ορθογώνιο: Στρογγύλεμα γωνιών 17">
                  <a:extLst>
                    <a:ext uri="{FF2B5EF4-FFF2-40B4-BE49-F238E27FC236}">
                      <a16:creationId xmlns:a16="http://schemas.microsoft.com/office/drawing/2014/main" id="{41FA5DA3-6659-4FD9-8040-0E83FD4B98A7}"/>
                    </a:ext>
                  </a:extLst>
                </p:cNvPr>
                <p:cNvSpPr/>
                <p:nvPr/>
              </p:nvSpPr>
              <p:spPr>
                <a:xfrm>
                  <a:off x="7219950" y="2500525"/>
                  <a:ext cx="1733550" cy="714375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/>
                    <a:t>Σκοπιμότητας</a:t>
                  </a:r>
                </a:p>
              </p:txBody>
            </p:sp>
            <p:sp>
              <p:nvSpPr>
                <p:cNvPr id="19" name="Ορθογώνιο: Στρογγύλεμα γωνιών 18">
                  <a:extLst>
                    <a:ext uri="{FF2B5EF4-FFF2-40B4-BE49-F238E27FC236}">
                      <a16:creationId xmlns:a16="http://schemas.microsoft.com/office/drawing/2014/main" id="{0EFFB37B-FF91-4929-9C78-41140AB4EE08}"/>
                    </a:ext>
                  </a:extLst>
                </p:cNvPr>
                <p:cNvSpPr/>
                <p:nvPr/>
              </p:nvSpPr>
              <p:spPr>
                <a:xfrm>
                  <a:off x="7219950" y="3446616"/>
                  <a:ext cx="1733550" cy="714375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/>
                    <a:t>Ποσόστωσης</a:t>
                  </a:r>
                </a:p>
              </p:txBody>
            </p:sp>
            <p:sp>
              <p:nvSpPr>
                <p:cNvPr id="20" name="Ορθογώνιο: Στρογγύλεμα γωνιών 19">
                  <a:extLst>
                    <a:ext uri="{FF2B5EF4-FFF2-40B4-BE49-F238E27FC236}">
                      <a16:creationId xmlns:a16="http://schemas.microsoft.com/office/drawing/2014/main" id="{389059C9-4D8D-4740-A74B-7FEDBBAAA18E}"/>
                    </a:ext>
                  </a:extLst>
                </p:cNvPr>
                <p:cNvSpPr/>
                <p:nvPr/>
              </p:nvSpPr>
              <p:spPr>
                <a:xfrm>
                  <a:off x="7219950" y="4392707"/>
                  <a:ext cx="1733550" cy="714375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/>
                    <a:t>Ευκολία</a:t>
                  </a:r>
                </a:p>
              </p:txBody>
            </p:sp>
          </p:grpSp>
          <p:cxnSp>
            <p:nvCxnSpPr>
              <p:cNvPr id="27" name="Γραμμή σύνδεσης: Γωνιώδης 26">
                <a:extLst>
                  <a:ext uri="{FF2B5EF4-FFF2-40B4-BE49-F238E27FC236}">
                    <a16:creationId xmlns:a16="http://schemas.microsoft.com/office/drawing/2014/main" id="{28238059-C2AA-44D8-9190-4B4F0C058A37}"/>
                  </a:ext>
                </a:extLst>
              </p:cNvPr>
              <p:cNvCxnSpPr>
                <a:cxnSpLocks/>
                <a:stCxn id="17" idx="3"/>
                <a:endCxn id="23" idx="1"/>
              </p:cNvCxnSpPr>
              <p:nvPr/>
            </p:nvCxnSpPr>
            <p:spPr>
              <a:xfrm flipV="1">
                <a:off x="7914413" y="1935203"/>
                <a:ext cx="1510490" cy="279168"/>
              </a:xfrm>
              <a:prstGeom prst="bentConnector3">
                <a:avLst/>
              </a:prstGeom>
              <a:ln w="190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Ομάδα 32">
                <a:extLst>
                  <a:ext uri="{FF2B5EF4-FFF2-40B4-BE49-F238E27FC236}">
                    <a16:creationId xmlns:a16="http://schemas.microsoft.com/office/drawing/2014/main" id="{DFE63BC9-86F6-4C60-9DC3-63E02D7A1EE8}"/>
                  </a:ext>
                </a:extLst>
              </p:cNvPr>
              <p:cNvGrpSpPr/>
              <p:nvPr/>
            </p:nvGrpSpPr>
            <p:grpSpPr>
              <a:xfrm>
                <a:off x="9424903" y="1520864"/>
                <a:ext cx="2133600" cy="828676"/>
                <a:chOff x="9346258" y="2024145"/>
                <a:chExt cx="2085975" cy="1074407"/>
              </a:xfrm>
            </p:grpSpPr>
            <p:sp>
              <p:nvSpPr>
                <p:cNvPr id="23" name="Ορθογώνιο: Στρογγύλεμα γωνιών 22">
                  <a:extLst>
                    <a:ext uri="{FF2B5EF4-FFF2-40B4-BE49-F238E27FC236}">
                      <a16:creationId xmlns:a16="http://schemas.microsoft.com/office/drawing/2014/main" id="{C053794C-1F50-4128-AC92-3BE3F9E2D9C0}"/>
                    </a:ext>
                  </a:extLst>
                </p:cNvPr>
                <p:cNvSpPr/>
                <p:nvPr/>
              </p:nvSpPr>
              <p:spPr>
                <a:xfrm>
                  <a:off x="9346258" y="2024145"/>
                  <a:ext cx="2085975" cy="1074407"/>
                </a:xfrm>
                <a:prstGeom prst="round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3F2624C-B31C-4D8C-BBC7-D7AB477E7460}"/>
                    </a:ext>
                  </a:extLst>
                </p:cNvPr>
                <p:cNvSpPr txBox="1"/>
                <p:nvPr/>
              </p:nvSpPr>
              <p:spPr>
                <a:xfrm>
                  <a:off x="9612958" y="2121900"/>
                  <a:ext cx="1552575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>
                      <a:solidFill>
                        <a:schemeClr val="accent2"/>
                      </a:solidFill>
                    </a:rPr>
                    <a:t>Χιονοστιβάδα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D423544-F25C-4A96-9559-FC09526ACD2F}"/>
                    </a:ext>
                  </a:extLst>
                </p:cNvPr>
                <p:cNvSpPr txBox="1"/>
                <p:nvPr/>
              </p:nvSpPr>
              <p:spPr>
                <a:xfrm>
                  <a:off x="9714381" y="2541633"/>
                  <a:ext cx="1409700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err="1">
                      <a:solidFill>
                        <a:schemeClr val="accent2"/>
                      </a:solidFill>
                    </a:rPr>
                    <a:t>Αυτοεπιλογή</a:t>
                  </a:r>
                  <a:endParaRPr lang="el-GR" dirty="0">
                    <a:solidFill>
                      <a:schemeClr val="accent2"/>
                    </a:solidFill>
                  </a:endParaRPr>
                </a:p>
              </p:txBody>
            </p:sp>
          </p:grpSp>
          <p:cxnSp>
            <p:nvCxnSpPr>
              <p:cNvPr id="38" name="Γραμμή σύνδεσης: Γωνιώδης 37">
                <a:extLst>
                  <a:ext uri="{FF2B5EF4-FFF2-40B4-BE49-F238E27FC236}">
                    <a16:creationId xmlns:a16="http://schemas.microsoft.com/office/drawing/2014/main" id="{32E6E194-1203-488D-8CB3-EE962251DB70}"/>
                  </a:ext>
                </a:extLst>
              </p:cNvPr>
              <p:cNvCxnSpPr>
                <a:cxnSpLocks/>
                <a:stCxn id="18" idx="3"/>
                <a:endCxn id="35" idx="1"/>
              </p:cNvCxnSpPr>
              <p:nvPr/>
            </p:nvCxnSpPr>
            <p:spPr>
              <a:xfrm flipV="1">
                <a:off x="7934325" y="3156269"/>
                <a:ext cx="1384940" cy="4192"/>
              </a:xfrm>
              <a:prstGeom prst="bentConnector3">
                <a:avLst/>
              </a:prstGeom>
              <a:ln w="190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Ομάδα 42">
                <a:extLst>
                  <a:ext uri="{FF2B5EF4-FFF2-40B4-BE49-F238E27FC236}">
                    <a16:creationId xmlns:a16="http://schemas.microsoft.com/office/drawing/2014/main" id="{E0C70EFF-552C-4A03-81C9-8FC49D5A533D}"/>
                  </a:ext>
                </a:extLst>
              </p:cNvPr>
              <p:cNvGrpSpPr/>
              <p:nvPr/>
            </p:nvGrpSpPr>
            <p:grpSpPr>
              <a:xfrm>
                <a:off x="9319265" y="2444687"/>
                <a:ext cx="2684460" cy="1423164"/>
                <a:chOff x="9352948" y="2090293"/>
                <a:chExt cx="2684460" cy="1423164"/>
              </a:xfrm>
            </p:grpSpPr>
            <p:grpSp>
              <p:nvGrpSpPr>
                <p:cNvPr id="34" name="Ομάδα 33">
                  <a:extLst>
                    <a:ext uri="{FF2B5EF4-FFF2-40B4-BE49-F238E27FC236}">
                      <a16:creationId xmlns:a16="http://schemas.microsoft.com/office/drawing/2014/main" id="{542E20CC-0E6A-45A9-812D-427B4160DD49}"/>
                    </a:ext>
                  </a:extLst>
                </p:cNvPr>
                <p:cNvGrpSpPr/>
                <p:nvPr/>
              </p:nvGrpSpPr>
              <p:grpSpPr>
                <a:xfrm>
                  <a:off x="9352948" y="2090293"/>
                  <a:ext cx="2684460" cy="1423164"/>
                  <a:chOff x="9269416" y="728351"/>
                  <a:chExt cx="2159752" cy="1074407"/>
                </a:xfrm>
              </p:grpSpPr>
              <p:sp>
                <p:nvSpPr>
                  <p:cNvPr id="35" name="Ορθογώνιο: Στρογγύλεμα γωνιών 34">
                    <a:extLst>
                      <a:ext uri="{FF2B5EF4-FFF2-40B4-BE49-F238E27FC236}">
                        <a16:creationId xmlns:a16="http://schemas.microsoft.com/office/drawing/2014/main" id="{EFFE80F2-8036-4706-A094-EFF20DC9C414}"/>
                      </a:ext>
                    </a:extLst>
                  </p:cNvPr>
                  <p:cNvSpPr/>
                  <p:nvPr/>
                </p:nvSpPr>
                <p:spPr>
                  <a:xfrm>
                    <a:off x="9269416" y="728351"/>
                    <a:ext cx="2085975" cy="1074407"/>
                  </a:xfrm>
                  <a:prstGeom prst="round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072DF73-D010-4674-8272-CA750F115516}"/>
                      </a:ext>
                    </a:extLst>
                  </p:cNvPr>
                  <p:cNvSpPr txBox="1"/>
                  <p:nvPr/>
                </p:nvSpPr>
                <p:spPr>
                  <a:xfrm>
                    <a:off x="9377394" y="1221039"/>
                    <a:ext cx="1940372" cy="2578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l-GR" dirty="0">
                        <a:solidFill>
                          <a:schemeClr val="accent2"/>
                        </a:solidFill>
                      </a:rPr>
                      <a:t>Ακραίων Περιπτώσεων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2231778-583C-4D9B-8735-6A14EECC3213}"/>
                      </a:ext>
                    </a:extLst>
                  </p:cNvPr>
                  <p:cNvSpPr txBox="1"/>
                  <p:nvPr/>
                </p:nvSpPr>
                <p:spPr>
                  <a:xfrm>
                    <a:off x="9377398" y="1460234"/>
                    <a:ext cx="2051770" cy="2578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l-GR" dirty="0">
                        <a:solidFill>
                          <a:schemeClr val="accent2"/>
                        </a:solidFill>
                      </a:rPr>
                      <a:t>Ετερογενής/Ομοιογενής</a:t>
                    </a:r>
                  </a:p>
                </p:txBody>
              </p:sp>
            </p:grp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87A71F2-6F52-4ADD-9717-3E1D89B60311}"/>
                    </a:ext>
                  </a:extLst>
                </p:cNvPr>
                <p:cNvSpPr txBox="1"/>
                <p:nvPr/>
              </p:nvSpPr>
              <p:spPr>
                <a:xfrm>
                  <a:off x="9489123" y="2121291"/>
                  <a:ext cx="25431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l-GR" dirty="0">
                      <a:solidFill>
                        <a:schemeClr val="accent2"/>
                      </a:solidFill>
                    </a:rPr>
                    <a:t>Τυπικών Περιπτώσεων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D3DD043-4CDC-4B14-BF0E-2BB5D06BD30D}"/>
                    </a:ext>
                  </a:extLst>
                </p:cNvPr>
                <p:cNvSpPr txBox="1"/>
                <p:nvPr/>
              </p:nvSpPr>
              <p:spPr>
                <a:xfrm>
                  <a:off x="9458586" y="2438129"/>
                  <a:ext cx="25431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l-GR" dirty="0">
                      <a:solidFill>
                        <a:schemeClr val="accent2"/>
                      </a:solidFill>
                    </a:rPr>
                    <a:t>Κρίσιμων Περιπτώσεων</a:t>
                  </a:r>
                </a:p>
              </p:txBody>
            </p:sp>
          </p:grpSp>
        </p:grpSp>
        <p:sp>
          <p:nvSpPr>
            <p:cNvPr id="61" name="Ορθογώνιο: Στρογγύλεμα γωνιών 60">
              <a:extLst>
                <a:ext uri="{FF2B5EF4-FFF2-40B4-BE49-F238E27FC236}">
                  <a16:creationId xmlns:a16="http://schemas.microsoft.com/office/drawing/2014/main" id="{2A1E80D3-8294-4CC1-A9AC-52B5813180EC}"/>
                </a:ext>
              </a:extLst>
            </p:cNvPr>
            <p:cNvSpPr/>
            <p:nvPr/>
          </p:nvSpPr>
          <p:spPr>
            <a:xfrm>
              <a:off x="5676900" y="1266824"/>
              <a:ext cx="6129255" cy="5048251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AA5F7A2-183A-4469-B877-330D17E96504}"/>
              </a:ext>
            </a:extLst>
          </p:cNvPr>
          <p:cNvSpPr txBox="1"/>
          <p:nvPr/>
        </p:nvSpPr>
        <p:spPr>
          <a:xfrm>
            <a:off x="7301387" y="1436591"/>
            <a:ext cx="32385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2"/>
                </a:solidFill>
              </a:rPr>
              <a:t>Χωρίς Πιθανότητα</a:t>
            </a:r>
          </a:p>
        </p:txBody>
      </p:sp>
    </p:spTree>
    <p:extLst>
      <p:ext uri="{BB962C8B-B14F-4D97-AF65-F5344CB8AC3E}">
        <p14:creationId xmlns:p14="http://schemas.microsoft.com/office/powerpoint/2010/main" val="4116206974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1306</Words>
  <Application>Microsoft Office PowerPoint</Application>
  <PresentationFormat>Ευρεία οθόνη</PresentationFormat>
  <Paragraphs>186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Trebuchet MS</vt:lpstr>
      <vt:lpstr>Wingdings</vt:lpstr>
      <vt:lpstr>1_Θέμα του Office</vt:lpstr>
      <vt:lpstr>Εισαγωγή στην Κοινωνική Στατιστική με τη χρήση ΤΠΕ</vt:lpstr>
      <vt:lpstr>Περίγραμμα Ενότητας</vt:lpstr>
      <vt:lpstr>Τι καλούμε δειγματοληψία</vt:lpstr>
      <vt:lpstr>Τι καλείται σφάλμα</vt:lpstr>
      <vt:lpstr>Παρουσίαση του PowerPoint</vt:lpstr>
      <vt:lpstr>Παρουσίαση του PowerPoint</vt:lpstr>
      <vt:lpstr>Υπολογισμός σφάλματος για αναλογίες με βαθμό εμπιστοσύνης (πιθανότητα) 95%:</vt:lpstr>
      <vt:lpstr>Παρουσίαση του PowerPoint</vt:lpstr>
      <vt:lpstr>Είδη Δειγματοληψίας</vt:lpstr>
      <vt:lpstr>Τυχαία Δειγματοληψία (Με Πιθανότητα)</vt:lpstr>
      <vt:lpstr>Τυχαίο δείγμα ≠ Δείγμα ευκολίας</vt:lpstr>
      <vt:lpstr>Απλή τυχαία δειγματοληψία</vt:lpstr>
      <vt:lpstr>Παρουσίαση του PowerPoint</vt:lpstr>
      <vt:lpstr>Τμήμα πίνακα τυχαίων αριθμών</vt:lpstr>
      <vt:lpstr>Παρουσίαση του PowerPoint</vt:lpstr>
      <vt:lpstr>Συστηματική δειγματοληψία</vt:lpstr>
      <vt:lpstr>Παρουσίαση του PowerPoint</vt:lpstr>
      <vt:lpstr>Στρωματοποιημένη δειγματοληψία</vt:lpstr>
      <vt:lpstr>Παρουσίαση του PowerPoint</vt:lpstr>
      <vt:lpstr>Δειγματοληψία κατά συστάδες</vt:lpstr>
      <vt:lpstr>Παρουσίαση του PowerPoint</vt:lpstr>
      <vt:lpstr>Δειγματοληψία χωρίς Πιθανότητα</vt:lpstr>
      <vt:lpstr>Παρουσίαση του PowerPoint</vt:lpstr>
      <vt:lpstr>Παρουσίαση του PowerPoint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στην Κοινωνική Στατιστική με τη χρήση ΤΠΕ</dc:title>
  <dc:creator>KEDIVIM</dc:creator>
  <cp:lastModifiedBy>KEDIVIM</cp:lastModifiedBy>
  <cp:revision>11</cp:revision>
  <dcterms:created xsi:type="dcterms:W3CDTF">2023-10-08T22:03:05Z</dcterms:created>
  <dcterms:modified xsi:type="dcterms:W3CDTF">2023-10-18T04:57:01Z</dcterms:modified>
</cp:coreProperties>
</file>