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sldIdLst>
    <p:sldId id="325" r:id="rId2"/>
    <p:sldId id="443" r:id="rId3"/>
    <p:sldId id="275" r:id="rId4"/>
    <p:sldId id="444" r:id="rId5"/>
    <p:sldId id="544" r:id="rId6"/>
    <p:sldId id="609" r:id="rId7"/>
    <p:sldId id="445" r:id="rId8"/>
    <p:sldId id="446" r:id="rId9"/>
    <p:sldId id="447" r:id="rId10"/>
    <p:sldId id="566" r:id="rId11"/>
    <p:sldId id="449" r:id="rId12"/>
    <p:sldId id="451" r:id="rId13"/>
    <p:sldId id="453" r:id="rId14"/>
    <p:sldId id="454" r:id="rId15"/>
    <p:sldId id="455" r:id="rId16"/>
    <p:sldId id="439" r:id="rId17"/>
    <p:sldId id="567" r:id="rId18"/>
    <p:sldId id="568" r:id="rId19"/>
    <p:sldId id="517" r:id="rId20"/>
    <p:sldId id="518" r:id="rId21"/>
    <p:sldId id="519" r:id="rId22"/>
    <p:sldId id="570" r:id="rId23"/>
    <p:sldId id="522" r:id="rId24"/>
    <p:sldId id="525" r:id="rId25"/>
    <p:sldId id="526" r:id="rId26"/>
    <p:sldId id="572" r:id="rId27"/>
    <p:sldId id="530" r:id="rId28"/>
    <p:sldId id="534" r:id="rId29"/>
    <p:sldId id="593" r:id="rId30"/>
    <p:sldId id="584" r:id="rId31"/>
    <p:sldId id="604" r:id="rId32"/>
    <p:sldId id="508" r:id="rId33"/>
    <p:sldId id="485" r:id="rId34"/>
    <p:sldId id="580" r:id="rId35"/>
    <p:sldId id="278" r:id="rId36"/>
    <p:sldId id="290" r:id="rId37"/>
    <p:sldId id="282" r:id="rId38"/>
    <p:sldId id="283" r:id="rId39"/>
    <p:sldId id="308" r:id="rId40"/>
    <p:sldId id="285" r:id="rId41"/>
    <p:sldId id="322" r:id="rId42"/>
    <p:sldId id="323" r:id="rId43"/>
    <p:sldId id="289" r:id="rId44"/>
    <p:sldId id="292" r:id="rId45"/>
    <p:sldId id="293" r:id="rId46"/>
    <p:sldId id="294" r:id="rId47"/>
    <p:sldId id="304" r:id="rId48"/>
    <p:sldId id="310" r:id="rId49"/>
    <p:sldId id="311" r:id="rId50"/>
    <p:sldId id="299" r:id="rId51"/>
    <p:sldId id="300" r:id="rId52"/>
    <p:sldId id="301" r:id="rId53"/>
    <p:sldId id="302" r:id="rId54"/>
    <p:sldId id="465" r:id="rId55"/>
    <p:sldId id="327" r:id="rId56"/>
    <p:sldId id="610" r:id="rId5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83292" autoAdjust="0"/>
  </p:normalViewPr>
  <p:slideViewPr>
    <p:cSldViewPr>
      <p:cViewPr varScale="1">
        <p:scale>
          <a:sx n="105" d="100"/>
          <a:sy n="105" d="100"/>
        </p:scale>
        <p:origin x="174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8E9B3-C47F-7046-8415-A7AC6024098C}" type="doc">
      <dgm:prSet loTypeId="urn:microsoft.com/office/officeart/2005/8/layout/hierarchy2" loCatId="" qsTypeId="urn:microsoft.com/office/officeart/2005/8/quickstyle/simple5" qsCatId="simple" csTypeId="urn:microsoft.com/office/officeart/2005/8/colors/accent1_2" csCatId="accent1" phldr="1"/>
      <dgm:spPr/>
      <dgm:t>
        <a:bodyPr/>
        <a:lstStyle/>
        <a:p>
          <a:endParaRPr lang="el-GR"/>
        </a:p>
      </dgm:t>
    </dgm:pt>
    <dgm:pt modelId="{8D8D795C-CEAE-E447-BEB9-B5F36B17EA90}">
      <dgm:prSet phldrT="[Κείμενο]" custT="1"/>
      <dgm:spPr>
        <a:solidFill>
          <a:srgbClr val="FFFF00"/>
        </a:solidFill>
      </dgm:spPr>
      <dgm:t>
        <a:bodyPr/>
        <a:lstStyle/>
        <a:p>
          <a:pPr>
            <a:lnSpc>
              <a:spcPct val="100000"/>
            </a:lnSpc>
            <a:spcAft>
              <a:spcPts val="0"/>
            </a:spcAft>
          </a:pPr>
          <a:r>
            <a:rPr lang="el-GR" sz="1800" b="1" dirty="0">
              <a:solidFill>
                <a:schemeClr val="tx1"/>
              </a:solidFill>
              <a:latin typeface="Baskerville" panose="02020502070401020303" pitchFamily="18" charset="0"/>
              <a:ea typeface="Baskerville" panose="02020502070401020303" pitchFamily="18" charset="0"/>
            </a:rPr>
            <a:t>Μέθοδοι διδασκαλίας </a:t>
          </a:r>
        </a:p>
        <a:p>
          <a:pPr>
            <a:lnSpc>
              <a:spcPct val="100000"/>
            </a:lnSpc>
            <a:spcAft>
              <a:spcPts val="0"/>
            </a:spcAft>
          </a:pPr>
          <a:r>
            <a:rPr lang="el-GR" sz="1800" b="1" dirty="0">
              <a:solidFill>
                <a:schemeClr val="tx1"/>
              </a:solidFill>
              <a:latin typeface="Baskerville" panose="02020502070401020303" pitchFamily="18" charset="0"/>
              <a:ea typeface="Baskerville" panose="02020502070401020303" pitchFamily="18" charset="0"/>
            </a:rPr>
            <a:t>μιας Γ1</a:t>
          </a:r>
        </a:p>
      </dgm:t>
    </dgm:pt>
    <dgm:pt modelId="{37A23139-E0CB-7A46-BE3C-4D34291D4305}" type="parTrans" cxnId="{68FE3EE8-F42B-C949-A907-EC4E8EEF3BCE}">
      <dgm:prSet/>
      <dgm:spPr/>
      <dgm:t>
        <a:bodyPr/>
        <a:lstStyle/>
        <a:p>
          <a:endParaRPr lang="el-GR"/>
        </a:p>
      </dgm:t>
    </dgm:pt>
    <dgm:pt modelId="{4CC8FE6F-4CF2-0E48-86B2-6055C7B47553}" type="sibTrans" cxnId="{68FE3EE8-F42B-C949-A907-EC4E8EEF3BCE}">
      <dgm:prSet/>
      <dgm:spPr/>
      <dgm:t>
        <a:bodyPr/>
        <a:lstStyle/>
        <a:p>
          <a:endParaRPr lang="el-GR"/>
        </a:p>
      </dgm:t>
    </dgm:pt>
    <dgm:pt modelId="{CA6A6C80-9934-3C46-BDD3-4EC2E608F38F}">
      <dgm:prSet phldrT="[Κείμενο]" custT="1"/>
      <dgm:spPr/>
      <dgm:t>
        <a:bodyPr/>
        <a:lstStyle/>
        <a:p>
          <a:r>
            <a:rPr lang="el-GR" sz="1800" b="1" dirty="0">
              <a:solidFill>
                <a:schemeClr val="bg1"/>
              </a:solidFill>
              <a:latin typeface="Baskerville" panose="02020502070401020303" pitchFamily="18" charset="0"/>
              <a:ea typeface="Baskerville" panose="02020502070401020303" pitchFamily="18" charset="0"/>
            </a:rPr>
            <a:t>Παραδοσιακή μέθοδος</a:t>
          </a:r>
        </a:p>
      </dgm:t>
    </dgm:pt>
    <dgm:pt modelId="{21E7090B-32D8-2C47-B80D-ED7C2A60E9C2}" type="parTrans" cxnId="{C46A1BE4-4F01-9A4E-96E9-E6A0BC0AC980}">
      <dgm:prSet/>
      <dgm:spPr/>
      <dgm:t>
        <a:bodyPr/>
        <a:lstStyle/>
        <a:p>
          <a:endParaRPr lang="el-GR"/>
        </a:p>
      </dgm:t>
    </dgm:pt>
    <dgm:pt modelId="{1449B0A4-0E8D-7D4B-A83E-54D073DCDD40}" type="sibTrans" cxnId="{C46A1BE4-4F01-9A4E-96E9-E6A0BC0AC980}">
      <dgm:prSet/>
      <dgm:spPr/>
      <dgm:t>
        <a:bodyPr/>
        <a:lstStyle/>
        <a:p>
          <a:endParaRPr lang="el-GR"/>
        </a:p>
      </dgm:t>
    </dgm:pt>
    <dgm:pt modelId="{CA16889F-45F7-5B44-B71D-C6036F3659F5}">
      <dgm:prSet phldrT="[Κείμενο]" custT="1"/>
      <dgm:spPr/>
      <dgm:t>
        <a:bodyPr/>
        <a:lstStyle/>
        <a:p>
          <a:r>
            <a:rPr lang="el-GR" sz="1800" b="1" dirty="0">
              <a:solidFill>
                <a:schemeClr val="bg1"/>
              </a:solidFill>
              <a:latin typeface="Baskerville" panose="02020502070401020303" pitchFamily="18" charset="0"/>
              <a:ea typeface="Baskerville" panose="02020502070401020303" pitchFamily="18" charset="0"/>
            </a:rPr>
            <a:t>Επικοινωνιακή Προσέγγιση</a:t>
          </a:r>
        </a:p>
      </dgm:t>
    </dgm:pt>
    <dgm:pt modelId="{1D652587-F9D0-8E4F-84B6-4004B16DC12D}" type="parTrans" cxnId="{2B82C68C-C3AD-044B-94DB-33C101F58ABC}">
      <dgm:prSet/>
      <dgm:spPr/>
      <dgm:t>
        <a:bodyPr/>
        <a:lstStyle/>
        <a:p>
          <a:endParaRPr lang="el-GR"/>
        </a:p>
      </dgm:t>
    </dgm:pt>
    <dgm:pt modelId="{8CF15D91-43C1-4842-BFEB-EF74F39842ED}" type="sibTrans" cxnId="{2B82C68C-C3AD-044B-94DB-33C101F58ABC}">
      <dgm:prSet/>
      <dgm:spPr/>
      <dgm:t>
        <a:bodyPr/>
        <a:lstStyle/>
        <a:p>
          <a:endParaRPr lang="el-GR"/>
        </a:p>
      </dgm:t>
    </dgm:pt>
    <dgm:pt modelId="{12E7642F-FA15-8F4D-A190-47AC62265B33}">
      <dgm:prSet custT="1"/>
      <dgm:spPr/>
      <dgm:t>
        <a:bodyPr/>
        <a:lstStyle/>
        <a:p>
          <a:r>
            <a:rPr lang="el-GR" sz="1800" b="1" dirty="0" err="1">
              <a:solidFill>
                <a:schemeClr val="bg1"/>
              </a:solidFill>
              <a:latin typeface="Baskerville" panose="02020502070401020303" pitchFamily="18" charset="0"/>
              <a:ea typeface="Baskerville" panose="02020502070401020303" pitchFamily="18" charset="0"/>
            </a:rPr>
            <a:t>Δραστηριοκεντρική</a:t>
          </a:r>
          <a:r>
            <a:rPr lang="el-GR" sz="1800" b="1" dirty="0">
              <a:solidFill>
                <a:schemeClr val="bg1"/>
              </a:solidFill>
              <a:latin typeface="Baskerville" panose="02020502070401020303" pitchFamily="18" charset="0"/>
              <a:ea typeface="Baskerville" panose="02020502070401020303" pitchFamily="18" charset="0"/>
            </a:rPr>
            <a:t> Προσέγγιση</a:t>
          </a:r>
        </a:p>
      </dgm:t>
    </dgm:pt>
    <dgm:pt modelId="{2E076DC3-2CFA-444A-8487-11ABD6D79ABB}" type="parTrans" cxnId="{0F7B1C11-096B-524D-9C50-25831816D4A6}">
      <dgm:prSet/>
      <dgm:spPr/>
      <dgm:t>
        <a:bodyPr/>
        <a:lstStyle/>
        <a:p>
          <a:endParaRPr lang="el-GR"/>
        </a:p>
      </dgm:t>
    </dgm:pt>
    <dgm:pt modelId="{28536739-390A-294C-8D48-E113A03957A6}" type="sibTrans" cxnId="{0F7B1C11-096B-524D-9C50-25831816D4A6}">
      <dgm:prSet/>
      <dgm:spPr/>
      <dgm:t>
        <a:bodyPr/>
        <a:lstStyle/>
        <a:p>
          <a:endParaRPr lang="el-GR"/>
        </a:p>
      </dgm:t>
    </dgm:pt>
    <dgm:pt modelId="{E92E906E-3013-1148-937E-0CFB4EA10B0E}">
      <dgm:prSet custT="1"/>
      <dgm:spPr/>
      <dgm:t>
        <a:bodyPr/>
        <a:lstStyle/>
        <a:p>
          <a:r>
            <a:rPr lang="el-GR" sz="2000" b="1" dirty="0" err="1">
              <a:solidFill>
                <a:schemeClr val="bg1"/>
              </a:solidFill>
              <a:latin typeface="Baskerville" panose="02020502070401020303" pitchFamily="18" charset="0"/>
              <a:ea typeface="Baskerville" panose="02020502070401020303" pitchFamily="18" charset="0"/>
            </a:rPr>
            <a:t>ΔΓμβΠ</a:t>
          </a:r>
          <a:endParaRPr lang="el-GR" sz="2000" b="1" dirty="0">
            <a:solidFill>
              <a:schemeClr val="bg1"/>
            </a:solidFill>
            <a:latin typeface="Baskerville" panose="02020502070401020303" pitchFamily="18" charset="0"/>
            <a:ea typeface="Baskerville" panose="02020502070401020303" pitchFamily="18" charset="0"/>
          </a:endParaRPr>
        </a:p>
      </dgm:t>
    </dgm:pt>
    <dgm:pt modelId="{E9E49507-54C7-9842-A4CF-72E0373E7B7D}" type="parTrans" cxnId="{B59723E0-8BE7-5E46-B1AC-6EE459489D66}">
      <dgm:prSet/>
      <dgm:spPr/>
      <dgm:t>
        <a:bodyPr/>
        <a:lstStyle/>
        <a:p>
          <a:endParaRPr lang="el-GR"/>
        </a:p>
      </dgm:t>
    </dgm:pt>
    <dgm:pt modelId="{D2B004F0-6C10-9E41-A7D9-A56BCCA34EAE}" type="sibTrans" cxnId="{B59723E0-8BE7-5E46-B1AC-6EE459489D66}">
      <dgm:prSet/>
      <dgm:spPr/>
      <dgm:t>
        <a:bodyPr/>
        <a:lstStyle/>
        <a:p>
          <a:endParaRPr lang="el-GR"/>
        </a:p>
      </dgm:t>
    </dgm:pt>
    <dgm:pt modelId="{B30E1292-AAD3-E54A-8EF7-43AFEB0E01FF}">
      <dgm:prSet custT="1"/>
      <dgm:spPr/>
      <dgm:t>
        <a:bodyPr/>
        <a:lstStyle/>
        <a:p>
          <a:r>
            <a:rPr lang="el-GR" sz="2000" b="1" dirty="0">
              <a:solidFill>
                <a:schemeClr val="bg1"/>
              </a:solidFill>
              <a:latin typeface="Baskerville" panose="02020502070401020303" pitchFamily="18" charset="0"/>
              <a:ea typeface="Baskerville" panose="02020502070401020303" pitchFamily="18" charset="0"/>
            </a:rPr>
            <a:t>Κειμενοκεντρική Προσέγγιση</a:t>
          </a:r>
        </a:p>
      </dgm:t>
    </dgm:pt>
    <dgm:pt modelId="{59664399-9182-524F-B0B8-27560089C808}" type="parTrans" cxnId="{7BBC5230-A3E6-CE4C-A922-6CF8639AF361}">
      <dgm:prSet/>
      <dgm:spPr/>
      <dgm:t>
        <a:bodyPr/>
        <a:lstStyle/>
        <a:p>
          <a:endParaRPr lang="el-GR"/>
        </a:p>
      </dgm:t>
    </dgm:pt>
    <dgm:pt modelId="{7B79B231-5EC7-2F43-ABE2-68F735270628}" type="sibTrans" cxnId="{7BBC5230-A3E6-CE4C-A922-6CF8639AF361}">
      <dgm:prSet/>
      <dgm:spPr/>
      <dgm:t>
        <a:bodyPr/>
        <a:lstStyle/>
        <a:p>
          <a:endParaRPr lang="el-GR"/>
        </a:p>
      </dgm:t>
    </dgm:pt>
    <dgm:pt modelId="{C8537504-6C37-8645-A927-19DCBD174CCF}">
      <dgm:prSet custT="1"/>
      <dgm:spPr/>
      <dgm:t>
        <a:bodyPr/>
        <a:lstStyle/>
        <a:p>
          <a:r>
            <a:rPr lang="el-GR" sz="1800" b="1" dirty="0">
              <a:solidFill>
                <a:schemeClr val="bg1"/>
              </a:solidFill>
              <a:latin typeface="Baskerville" panose="02020502070401020303" pitchFamily="18" charset="0"/>
              <a:ea typeface="Baskerville" panose="02020502070401020303" pitchFamily="18" charset="0"/>
            </a:rPr>
            <a:t>Γραμματισμός/Πολυγραμματισμοί</a:t>
          </a:r>
        </a:p>
      </dgm:t>
    </dgm:pt>
    <dgm:pt modelId="{328F081E-EE8E-7742-A506-B2619D893D07}" type="parTrans" cxnId="{F9F103E2-7768-3A44-9B52-88EFF45AA784}">
      <dgm:prSet/>
      <dgm:spPr/>
      <dgm:t>
        <a:bodyPr/>
        <a:lstStyle/>
        <a:p>
          <a:endParaRPr lang="el-GR"/>
        </a:p>
      </dgm:t>
    </dgm:pt>
    <dgm:pt modelId="{60613E0B-0325-7742-A9EC-DA40F3851C30}" type="sibTrans" cxnId="{F9F103E2-7768-3A44-9B52-88EFF45AA784}">
      <dgm:prSet/>
      <dgm:spPr/>
      <dgm:t>
        <a:bodyPr/>
        <a:lstStyle/>
        <a:p>
          <a:endParaRPr lang="el-GR"/>
        </a:p>
      </dgm:t>
    </dgm:pt>
    <dgm:pt modelId="{9397F01B-C764-5E4B-B834-3008863C13E1}">
      <dgm:prSet custT="1"/>
      <dgm:spPr/>
      <dgm:t>
        <a:bodyPr/>
        <a:lstStyle/>
        <a:p>
          <a:r>
            <a:rPr lang="el-GR" sz="2000" b="1" dirty="0">
              <a:solidFill>
                <a:schemeClr val="bg1"/>
              </a:solidFill>
              <a:latin typeface="Baskerville" panose="02020502070401020303" pitchFamily="18" charset="0"/>
              <a:ea typeface="Baskerville" panose="02020502070401020303" pitchFamily="18" charset="0"/>
            </a:rPr>
            <a:t>Διαφοροποιημένη διδασκαλία</a:t>
          </a:r>
        </a:p>
      </dgm:t>
    </dgm:pt>
    <dgm:pt modelId="{20DFCBE5-BF6E-B847-BC82-B95152AEF893}" type="parTrans" cxnId="{A0AC199C-5B47-A340-BEA1-B2FFFE9958FA}">
      <dgm:prSet/>
      <dgm:spPr/>
      <dgm:t>
        <a:bodyPr/>
        <a:lstStyle/>
        <a:p>
          <a:endParaRPr lang="el-GR"/>
        </a:p>
      </dgm:t>
    </dgm:pt>
    <dgm:pt modelId="{3C3BF99D-B7C9-3B4E-B306-043F211F5DCF}" type="sibTrans" cxnId="{A0AC199C-5B47-A340-BEA1-B2FFFE9958FA}">
      <dgm:prSet/>
      <dgm:spPr/>
      <dgm:t>
        <a:bodyPr/>
        <a:lstStyle/>
        <a:p>
          <a:endParaRPr lang="el-GR"/>
        </a:p>
      </dgm:t>
    </dgm:pt>
    <dgm:pt modelId="{E860B12C-47B8-8547-828F-AA73AFE3C533}" type="pres">
      <dgm:prSet presAssocID="{AB28E9B3-C47F-7046-8415-A7AC6024098C}" presName="diagram" presStyleCnt="0">
        <dgm:presLayoutVars>
          <dgm:chPref val="1"/>
          <dgm:dir/>
          <dgm:animOne val="branch"/>
          <dgm:animLvl val="lvl"/>
          <dgm:resizeHandles val="exact"/>
        </dgm:presLayoutVars>
      </dgm:prSet>
      <dgm:spPr/>
    </dgm:pt>
    <dgm:pt modelId="{036DA60C-F5CF-3A4E-A12F-C3FE3D7A9F2A}" type="pres">
      <dgm:prSet presAssocID="{8D8D795C-CEAE-E447-BEB9-B5F36B17EA90}" presName="root1" presStyleCnt="0"/>
      <dgm:spPr/>
    </dgm:pt>
    <dgm:pt modelId="{0F33E82B-B093-A54B-9FF6-849B5C04792D}" type="pres">
      <dgm:prSet presAssocID="{8D8D795C-CEAE-E447-BEB9-B5F36B17EA90}" presName="LevelOneTextNode" presStyleLbl="node0" presStyleIdx="0" presStyleCnt="1" custScaleX="70725" custScaleY="87272">
        <dgm:presLayoutVars>
          <dgm:chPref val="3"/>
        </dgm:presLayoutVars>
      </dgm:prSet>
      <dgm:spPr/>
    </dgm:pt>
    <dgm:pt modelId="{2945EC85-6EFE-BC41-A48E-E8FBF1E0E1F3}" type="pres">
      <dgm:prSet presAssocID="{8D8D795C-CEAE-E447-BEB9-B5F36B17EA90}" presName="level2hierChild" presStyleCnt="0"/>
      <dgm:spPr/>
    </dgm:pt>
    <dgm:pt modelId="{DC7AE9C3-C1AF-0243-A2E8-ECB01AF27D49}" type="pres">
      <dgm:prSet presAssocID="{21E7090B-32D8-2C47-B80D-ED7C2A60E9C2}" presName="conn2-1" presStyleLbl="parChTrans1D2" presStyleIdx="0" presStyleCnt="7"/>
      <dgm:spPr/>
    </dgm:pt>
    <dgm:pt modelId="{F6AB843E-F80E-CE43-94F7-835DAB656C9C}" type="pres">
      <dgm:prSet presAssocID="{21E7090B-32D8-2C47-B80D-ED7C2A60E9C2}" presName="connTx" presStyleLbl="parChTrans1D2" presStyleIdx="0" presStyleCnt="7"/>
      <dgm:spPr/>
    </dgm:pt>
    <dgm:pt modelId="{59E97481-DD74-3B4D-8456-B11B2E5A73FA}" type="pres">
      <dgm:prSet presAssocID="{CA6A6C80-9934-3C46-BDD3-4EC2E608F38F}" presName="root2" presStyleCnt="0"/>
      <dgm:spPr/>
    </dgm:pt>
    <dgm:pt modelId="{2E94D475-55FF-9441-9738-5553A2E11332}" type="pres">
      <dgm:prSet presAssocID="{CA6A6C80-9934-3C46-BDD3-4EC2E608F38F}" presName="LevelTwoTextNode" presStyleLbl="node2" presStyleIdx="0" presStyleCnt="7" custScaleX="116227" custScaleY="29305">
        <dgm:presLayoutVars>
          <dgm:chPref val="3"/>
        </dgm:presLayoutVars>
      </dgm:prSet>
      <dgm:spPr/>
    </dgm:pt>
    <dgm:pt modelId="{8C2643C8-ADA0-2341-9C6F-14CF3CCFE8AF}" type="pres">
      <dgm:prSet presAssocID="{CA6A6C80-9934-3C46-BDD3-4EC2E608F38F}" presName="level3hierChild" presStyleCnt="0"/>
      <dgm:spPr/>
    </dgm:pt>
    <dgm:pt modelId="{2593D33E-F84F-564D-BCF1-721F189E780C}" type="pres">
      <dgm:prSet presAssocID="{1D652587-F9D0-8E4F-84B6-4004B16DC12D}" presName="conn2-1" presStyleLbl="parChTrans1D2" presStyleIdx="1" presStyleCnt="7"/>
      <dgm:spPr/>
    </dgm:pt>
    <dgm:pt modelId="{618B644C-E62E-C843-A078-136260EF3795}" type="pres">
      <dgm:prSet presAssocID="{1D652587-F9D0-8E4F-84B6-4004B16DC12D}" presName="connTx" presStyleLbl="parChTrans1D2" presStyleIdx="1" presStyleCnt="7"/>
      <dgm:spPr/>
    </dgm:pt>
    <dgm:pt modelId="{3CE0AC00-D829-AB4D-92E5-89AF40BE4462}" type="pres">
      <dgm:prSet presAssocID="{CA16889F-45F7-5B44-B71D-C6036F3659F5}" presName="root2" presStyleCnt="0"/>
      <dgm:spPr/>
    </dgm:pt>
    <dgm:pt modelId="{4A987DA4-5221-4942-971E-6FF78C0D1E4F}" type="pres">
      <dgm:prSet presAssocID="{CA16889F-45F7-5B44-B71D-C6036F3659F5}" presName="LevelTwoTextNode" presStyleLbl="node2" presStyleIdx="1" presStyleCnt="7" custScaleX="133940" custScaleY="36272">
        <dgm:presLayoutVars>
          <dgm:chPref val="3"/>
        </dgm:presLayoutVars>
      </dgm:prSet>
      <dgm:spPr/>
    </dgm:pt>
    <dgm:pt modelId="{D112BCAE-F7AB-4346-8ECA-7A2420D7E6A2}" type="pres">
      <dgm:prSet presAssocID="{CA16889F-45F7-5B44-B71D-C6036F3659F5}" presName="level3hierChild" presStyleCnt="0"/>
      <dgm:spPr/>
    </dgm:pt>
    <dgm:pt modelId="{39FC91A8-F4E5-984A-8FEA-76B26A2AC69A}" type="pres">
      <dgm:prSet presAssocID="{2E076DC3-2CFA-444A-8487-11ABD6D79ABB}" presName="conn2-1" presStyleLbl="parChTrans1D2" presStyleIdx="2" presStyleCnt="7"/>
      <dgm:spPr/>
    </dgm:pt>
    <dgm:pt modelId="{FD3FF651-EF39-8E46-B8B4-680034F7A267}" type="pres">
      <dgm:prSet presAssocID="{2E076DC3-2CFA-444A-8487-11ABD6D79ABB}" presName="connTx" presStyleLbl="parChTrans1D2" presStyleIdx="2" presStyleCnt="7"/>
      <dgm:spPr/>
    </dgm:pt>
    <dgm:pt modelId="{8F2A8A8D-470F-CA49-945C-7DF39D7A1029}" type="pres">
      <dgm:prSet presAssocID="{12E7642F-FA15-8F4D-A190-47AC62265B33}" presName="root2" presStyleCnt="0"/>
      <dgm:spPr/>
    </dgm:pt>
    <dgm:pt modelId="{F1C86095-92CD-1042-A7F5-0B06F543D2C4}" type="pres">
      <dgm:prSet presAssocID="{12E7642F-FA15-8F4D-A190-47AC62265B33}" presName="LevelTwoTextNode" presStyleLbl="node2" presStyleIdx="2" presStyleCnt="7" custScaleX="140102" custScaleY="43991">
        <dgm:presLayoutVars>
          <dgm:chPref val="3"/>
        </dgm:presLayoutVars>
      </dgm:prSet>
      <dgm:spPr/>
    </dgm:pt>
    <dgm:pt modelId="{8A9FDAE5-555E-4A41-97FC-4048AD9EDA1A}" type="pres">
      <dgm:prSet presAssocID="{12E7642F-FA15-8F4D-A190-47AC62265B33}" presName="level3hierChild" presStyleCnt="0"/>
      <dgm:spPr/>
    </dgm:pt>
    <dgm:pt modelId="{0EB2F2F5-E930-0245-A1E9-9CD7649AF57F}" type="pres">
      <dgm:prSet presAssocID="{E9E49507-54C7-9842-A4CF-72E0373E7B7D}" presName="conn2-1" presStyleLbl="parChTrans1D2" presStyleIdx="3" presStyleCnt="7"/>
      <dgm:spPr/>
    </dgm:pt>
    <dgm:pt modelId="{9F47F4D2-0BE9-C341-935E-8E713AE02B05}" type="pres">
      <dgm:prSet presAssocID="{E9E49507-54C7-9842-A4CF-72E0373E7B7D}" presName="connTx" presStyleLbl="parChTrans1D2" presStyleIdx="3" presStyleCnt="7"/>
      <dgm:spPr/>
    </dgm:pt>
    <dgm:pt modelId="{67255DE4-6163-F141-A189-4F2382FFB7F7}" type="pres">
      <dgm:prSet presAssocID="{E92E906E-3013-1148-937E-0CFB4EA10B0E}" presName="root2" presStyleCnt="0"/>
      <dgm:spPr/>
    </dgm:pt>
    <dgm:pt modelId="{8C38A881-C622-AB42-9206-8F03504E2AB1}" type="pres">
      <dgm:prSet presAssocID="{E92E906E-3013-1148-937E-0CFB4EA10B0E}" presName="LevelTwoTextNode" presStyleLbl="node2" presStyleIdx="3" presStyleCnt="7" custScaleX="120393" custScaleY="39201">
        <dgm:presLayoutVars>
          <dgm:chPref val="3"/>
        </dgm:presLayoutVars>
      </dgm:prSet>
      <dgm:spPr/>
    </dgm:pt>
    <dgm:pt modelId="{EB283662-FCC9-7546-8676-13BE53397C69}" type="pres">
      <dgm:prSet presAssocID="{E92E906E-3013-1148-937E-0CFB4EA10B0E}" presName="level3hierChild" presStyleCnt="0"/>
      <dgm:spPr/>
    </dgm:pt>
    <dgm:pt modelId="{B97C4D78-F92D-C14B-8B2F-9C278C55F336}" type="pres">
      <dgm:prSet presAssocID="{59664399-9182-524F-B0B8-27560089C808}" presName="conn2-1" presStyleLbl="parChTrans1D2" presStyleIdx="4" presStyleCnt="7"/>
      <dgm:spPr/>
    </dgm:pt>
    <dgm:pt modelId="{B22E781E-A23D-0248-86C9-E79681AF27B2}" type="pres">
      <dgm:prSet presAssocID="{59664399-9182-524F-B0B8-27560089C808}" presName="connTx" presStyleLbl="parChTrans1D2" presStyleIdx="4" presStyleCnt="7"/>
      <dgm:spPr/>
    </dgm:pt>
    <dgm:pt modelId="{36895FBE-06F2-3649-99D9-4079264A0CE2}" type="pres">
      <dgm:prSet presAssocID="{B30E1292-AAD3-E54A-8EF7-43AFEB0E01FF}" presName="root2" presStyleCnt="0"/>
      <dgm:spPr/>
    </dgm:pt>
    <dgm:pt modelId="{40B1254D-BFAD-B04C-BD50-D4BF7E3D216D}" type="pres">
      <dgm:prSet presAssocID="{B30E1292-AAD3-E54A-8EF7-43AFEB0E01FF}" presName="LevelTwoTextNode" presStyleLbl="node2" presStyleIdx="4" presStyleCnt="7" custScaleX="140739" custScaleY="38459">
        <dgm:presLayoutVars>
          <dgm:chPref val="3"/>
        </dgm:presLayoutVars>
      </dgm:prSet>
      <dgm:spPr/>
    </dgm:pt>
    <dgm:pt modelId="{53C6440A-D046-B949-B9C6-D22DA9F6D8F2}" type="pres">
      <dgm:prSet presAssocID="{B30E1292-AAD3-E54A-8EF7-43AFEB0E01FF}" presName="level3hierChild" presStyleCnt="0"/>
      <dgm:spPr/>
    </dgm:pt>
    <dgm:pt modelId="{FD7EF842-293F-C345-8CAC-8A8B76914E83}" type="pres">
      <dgm:prSet presAssocID="{20DFCBE5-BF6E-B847-BC82-B95152AEF893}" presName="conn2-1" presStyleLbl="parChTrans1D2" presStyleIdx="5" presStyleCnt="7"/>
      <dgm:spPr/>
    </dgm:pt>
    <dgm:pt modelId="{35E8A8F3-9838-6E4A-B226-DB169A1A2727}" type="pres">
      <dgm:prSet presAssocID="{20DFCBE5-BF6E-B847-BC82-B95152AEF893}" presName="connTx" presStyleLbl="parChTrans1D2" presStyleIdx="5" presStyleCnt="7"/>
      <dgm:spPr/>
    </dgm:pt>
    <dgm:pt modelId="{0C211163-B764-0041-8EA4-F7A77D34815E}" type="pres">
      <dgm:prSet presAssocID="{9397F01B-C764-5E4B-B834-3008863C13E1}" presName="root2" presStyleCnt="0"/>
      <dgm:spPr/>
    </dgm:pt>
    <dgm:pt modelId="{09172B71-2213-6C49-8163-47ADF09D87EA}" type="pres">
      <dgm:prSet presAssocID="{9397F01B-C764-5E4B-B834-3008863C13E1}" presName="LevelTwoTextNode" presStyleLbl="node2" presStyleIdx="5" presStyleCnt="7" custScaleX="144574" custScaleY="38878" custLinFactNeighborX="0" custLinFactNeighborY="-901">
        <dgm:presLayoutVars>
          <dgm:chPref val="3"/>
        </dgm:presLayoutVars>
      </dgm:prSet>
      <dgm:spPr/>
    </dgm:pt>
    <dgm:pt modelId="{F11452F7-CF57-DF49-BEEC-17D3EF0B3DFC}" type="pres">
      <dgm:prSet presAssocID="{9397F01B-C764-5E4B-B834-3008863C13E1}" presName="level3hierChild" presStyleCnt="0"/>
      <dgm:spPr/>
    </dgm:pt>
    <dgm:pt modelId="{F71B4179-0EDD-8F4D-9A8A-381C4B057DB8}" type="pres">
      <dgm:prSet presAssocID="{328F081E-EE8E-7742-A506-B2619D893D07}" presName="conn2-1" presStyleLbl="parChTrans1D2" presStyleIdx="6" presStyleCnt="7"/>
      <dgm:spPr/>
    </dgm:pt>
    <dgm:pt modelId="{BC396D92-6822-A640-907F-F3A9AB484AF9}" type="pres">
      <dgm:prSet presAssocID="{328F081E-EE8E-7742-A506-B2619D893D07}" presName="connTx" presStyleLbl="parChTrans1D2" presStyleIdx="6" presStyleCnt="7"/>
      <dgm:spPr/>
    </dgm:pt>
    <dgm:pt modelId="{F675A54D-5E2F-8449-88A7-598CA1FF5D9A}" type="pres">
      <dgm:prSet presAssocID="{C8537504-6C37-8645-A927-19DCBD174CCF}" presName="root2" presStyleCnt="0"/>
      <dgm:spPr/>
    </dgm:pt>
    <dgm:pt modelId="{CD6E5124-D02B-5D46-A9AB-D0F39FA6474E}" type="pres">
      <dgm:prSet presAssocID="{C8537504-6C37-8645-A927-19DCBD174CCF}" presName="LevelTwoTextNode" presStyleLbl="node2" presStyleIdx="6" presStyleCnt="7" custScaleX="154257" custScaleY="37919">
        <dgm:presLayoutVars>
          <dgm:chPref val="3"/>
        </dgm:presLayoutVars>
      </dgm:prSet>
      <dgm:spPr/>
    </dgm:pt>
    <dgm:pt modelId="{F4C93903-FB3C-8144-AEA9-C80F54206299}" type="pres">
      <dgm:prSet presAssocID="{C8537504-6C37-8645-A927-19DCBD174CCF}" presName="level3hierChild" presStyleCnt="0"/>
      <dgm:spPr/>
    </dgm:pt>
  </dgm:ptLst>
  <dgm:cxnLst>
    <dgm:cxn modelId="{2E836504-12E6-B94B-A6CE-11C46046269B}" type="presOf" srcId="{2E076DC3-2CFA-444A-8487-11ABD6D79ABB}" destId="{39FC91A8-F4E5-984A-8FEA-76B26A2AC69A}" srcOrd="0" destOrd="0" presId="urn:microsoft.com/office/officeart/2005/8/layout/hierarchy2"/>
    <dgm:cxn modelId="{ABEE6C06-E47B-DF4A-95EC-19F6F9A03564}" type="presOf" srcId="{59664399-9182-524F-B0B8-27560089C808}" destId="{B97C4D78-F92D-C14B-8B2F-9C278C55F336}" srcOrd="0" destOrd="0" presId="urn:microsoft.com/office/officeart/2005/8/layout/hierarchy2"/>
    <dgm:cxn modelId="{C12E750A-2F2C-034C-8AD3-E866336F2747}" type="presOf" srcId="{12E7642F-FA15-8F4D-A190-47AC62265B33}" destId="{F1C86095-92CD-1042-A7F5-0B06F543D2C4}" srcOrd="0" destOrd="0" presId="urn:microsoft.com/office/officeart/2005/8/layout/hierarchy2"/>
    <dgm:cxn modelId="{C47FCA0E-72D7-C14F-8ABF-213BE0561647}" type="presOf" srcId="{59664399-9182-524F-B0B8-27560089C808}" destId="{B22E781E-A23D-0248-86C9-E79681AF27B2}" srcOrd="1" destOrd="0" presId="urn:microsoft.com/office/officeart/2005/8/layout/hierarchy2"/>
    <dgm:cxn modelId="{0F7B1C11-096B-524D-9C50-25831816D4A6}" srcId="{8D8D795C-CEAE-E447-BEB9-B5F36B17EA90}" destId="{12E7642F-FA15-8F4D-A190-47AC62265B33}" srcOrd="2" destOrd="0" parTransId="{2E076DC3-2CFA-444A-8487-11ABD6D79ABB}" sibTransId="{28536739-390A-294C-8D48-E113A03957A6}"/>
    <dgm:cxn modelId="{EB36031E-7548-FD4B-9D9B-C00FBAFE13AD}" type="presOf" srcId="{AB28E9B3-C47F-7046-8415-A7AC6024098C}" destId="{E860B12C-47B8-8547-828F-AA73AFE3C533}" srcOrd="0" destOrd="0" presId="urn:microsoft.com/office/officeart/2005/8/layout/hierarchy2"/>
    <dgm:cxn modelId="{7BBC5230-A3E6-CE4C-A922-6CF8639AF361}" srcId="{8D8D795C-CEAE-E447-BEB9-B5F36B17EA90}" destId="{B30E1292-AAD3-E54A-8EF7-43AFEB0E01FF}" srcOrd="4" destOrd="0" parTransId="{59664399-9182-524F-B0B8-27560089C808}" sibTransId="{7B79B231-5EC7-2F43-ABE2-68F735270628}"/>
    <dgm:cxn modelId="{2CD72F3F-CFDD-AF47-8EB7-8A37A2ED4830}" type="presOf" srcId="{1D652587-F9D0-8E4F-84B6-4004B16DC12D}" destId="{618B644C-E62E-C843-A078-136260EF3795}" srcOrd="1" destOrd="0" presId="urn:microsoft.com/office/officeart/2005/8/layout/hierarchy2"/>
    <dgm:cxn modelId="{57639044-2F11-914E-8E6E-B4FEF6A04FB7}" type="presOf" srcId="{C8537504-6C37-8645-A927-19DCBD174CCF}" destId="{CD6E5124-D02B-5D46-A9AB-D0F39FA6474E}" srcOrd="0" destOrd="0" presId="urn:microsoft.com/office/officeart/2005/8/layout/hierarchy2"/>
    <dgm:cxn modelId="{794A4745-B665-9545-AD8C-6D7F1913D267}" type="presOf" srcId="{328F081E-EE8E-7742-A506-B2619D893D07}" destId="{BC396D92-6822-A640-907F-F3A9AB484AF9}" srcOrd="1" destOrd="0" presId="urn:microsoft.com/office/officeart/2005/8/layout/hierarchy2"/>
    <dgm:cxn modelId="{0A3B9247-905A-AE44-B8DE-B7DFDEA67200}" type="presOf" srcId="{E9E49507-54C7-9842-A4CF-72E0373E7B7D}" destId="{0EB2F2F5-E930-0245-A1E9-9CD7649AF57F}" srcOrd="0" destOrd="0" presId="urn:microsoft.com/office/officeart/2005/8/layout/hierarchy2"/>
    <dgm:cxn modelId="{89D7024A-78B2-4240-B48E-61C15A924556}" type="presOf" srcId="{8D8D795C-CEAE-E447-BEB9-B5F36B17EA90}" destId="{0F33E82B-B093-A54B-9FF6-849B5C04792D}" srcOrd="0" destOrd="0" presId="urn:microsoft.com/office/officeart/2005/8/layout/hierarchy2"/>
    <dgm:cxn modelId="{FE0B1656-7825-B841-A315-0ACE62AADA7A}" type="presOf" srcId="{E9E49507-54C7-9842-A4CF-72E0373E7B7D}" destId="{9F47F4D2-0BE9-C341-935E-8E713AE02B05}" srcOrd="1" destOrd="0" presId="urn:microsoft.com/office/officeart/2005/8/layout/hierarchy2"/>
    <dgm:cxn modelId="{F6B68966-29B9-964D-9F4F-E9447078C824}" type="presOf" srcId="{1D652587-F9D0-8E4F-84B6-4004B16DC12D}" destId="{2593D33E-F84F-564D-BCF1-721F189E780C}" srcOrd="0" destOrd="0" presId="urn:microsoft.com/office/officeart/2005/8/layout/hierarchy2"/>
    <dgm:cxn modelId="{205D566F-5D28-9940-8173-FDF27C73FECC}" type="presOf" srcId="{B30E1292-AAD3-E54A-8EF7-43AFEB0E01FF}" destId="{40B1254D-BFAD-B04C-BD50-D4BF7E3D216D}" srcOrd="0" destOrd="0" presId="urn:microsoft.com/office/officeart/2005/8/layout/hierarchy2"/>
    <dgm:cxn modelId="{DD4A0273-448D-374A-B4B7-D6FE795C4215}" type="presOf" srcId="{328F081E-EE8E-7742-A506-B2619D893D07}" destId="{F71B4179-0EDD-8F4D-9A8A-381C4B057DB8}" srcOrd="0" destOrd="0" presId="urn:microsoft.com/office/officeart/2005/8/layout/hierarchy2"/>
    <dgm:cxn modelId="{5D46F475-920A-E047-8EBF-935573C0151C}" type="presOf" srcId="{21E7090B-32D8-2C47-B80D-ED7C2A60E9C2}" destId="{F6AB843E-F80E-CE43-94F7-835DAB656C9C}" srcOrd="1" destOrd="0" presId="urn:microsoft.com/office/officeart/2005/8/layout/hierarchy2"/>
    <dgm:cxn modelId="{B133687D-73D1-2548-9C1B-6F273FB6D551}" type="presOf" srcId="{2E076DC3-2CFA-444A-8487-11ABD6D79ABB}" destId="{FD3FF651-EF39-8E46-B8B4-680034F7A267}" srcOrd="1" destOrd="0" presId="urn:microsoft.com/office/officeart/2005/8/layout/hierarchy2"/>
    <dgm:cxn modelId="{0405CA86-D759-2349-9592-5075C86B186C}" type="presOf" srcId="{20DFCBE5-BF6E-B847-BC82-B95152AEF893}" destId="{FD7EF842-293F-C345-8CAC-8A8B76914E83}" srcOrd="0" destOrd="0" presId="urn:microsoft.com/office/officeart/2005/8/layout/hierarchy2"/>
    <dgm:cxn modelId="{103E748B-93BE-2148-9FAA-1A0F5F53D2CB}" type="presOf" srcId="{CA6A6C80-9934-3C46-BDD3-4EC2E608F38F}" destId="{2E94D475-55FF-9441-9738-5553A2E11332}" srcOrd="0" destOrd="0" presId="urn:microsoft.com/office/officeart/2005/8/layout/hierarchy2"/>
    <dgm:cxn modelId="{2B82C68C-C3AD-044B-94DB-33C101F58ABC}" srcId="{8D8D795C-CEAE-E447-BEB9-B5F36B17EA90}" destId="{CA16889F-45F7-5B44-B71D-C6036F3659F5}" srcOrd="1" destOrd="0" parTransId="{1D652587-F9D0-8E4F-84B6-4004B16DC12D}" sibTransId="{8CF15D91-43C1-4842-BFEB-EF74F39842ED}"/>
    <dgm:cxn modelId="{347BC38E-46D4-CE49-92DF-61CCEEEF3294}" type="presOf" srcId="{20DFCBE5-BF6E-B847-BC82-B95152AEF893}" destId="{35E8A8F3-9838-6E4A-B226-DB169A1A2727}" srcOrd="1" destOrd="0" presId="urn:microsoft.com/office/officeart/2005/8/layout/hierarchy2"/>
    <dgm:cxn modelId="{FFC0B18F-7DD0-B140-B134-F9FD872DB2FC}" type="presOf" srcId="{CA16889F-45F7-5B44-B71D-C6036F3659F5}" destId="{4A987DA4-5221-4942-971E-6FF78C0D1E4F}" srcOrd="0" destOrd="0" presId="urn:microsoft.com/office/officeart/2005/8/layout/hierarchy2"/>
    <dgm:cxn modelId="{A0AC199C-5B47-A340-BEA1-B2FFFE9958FA}" srcId="{8D8D795C-CEAE-E447-BEB9-B5F36B17EA90}" destId="{9397F01B-C764-5E4B-B834-3008863C13E1}" srcOrd="5" destOrd="0" parTransId="{20DFCBE5-BF6E-B847-BC82-B95152AEF893}" sibTransId="{3C3BF99D-B7C9-3B4E-B306-043F211F5DCF}"/>
    <dgm:cxn modelId="{98F973C4-3BCC-A54A-9915-553B161CC338}" type="presOf" srcId="{9397F01B-C764-5E4B-B834-3008863C13E1}" destId="{09172B71-2213-6C49-8163-47ADF09D87EA}" srcOrd="0" destOrd="0" presId="urn:microsoft.com/office/officeart/2005/8/layout/hierarchy2"/>
    <dgm:cxn modelId="{6DDB37DC-835F-644E-A442-D81F703A64A9}" type="presOf" srcId="{21E7090B-32D8-2C47-B80D-ED7C2A60E9C2}" destId="{DC7AE9C3-C1AF-0243-A2E8-ECB01AF27D49}" srcOrd="0" destOrd="0" presId="urn:microsoft.com/office/officeart/2005/8/layout/hierarchy2"/>
    <dgm:cxn modelId="{B59723E0-8BE7-5E46-B1AC-6EE459489D66}" srcId="{8D8D795C-CEAE-E447-BEB9-B5F36B17EA90}" destId="{E92E906E-3013-1148-937E-0CFB4EA10B0E}" srcOrd="3" destOrd="0" parTransId="{E9E49507-54C7-9842-A4CF-72E0373E7B7D}" sibTransId="{D2B004F0-6C10-9E41-A7D9-A56BCCA34EAE}"/>
    <dgm:cxn modelId="{F9F103E2-7768-3A44-9B52-88EFF45AA784}" srcId="{8D8D795C-CEAE-E447-BEB9-B5F36B17EA90}" destId="{C8537504-6C37-8645-A927-19DCBD174CCF}" srcOrd="6" destOrd="0" parTransId="{328F081E-EE8E-7742-A506-B2619D893D07}" sibTransId="{60613E0B-0325-7742-A9EC-DA40F3851C30}"/>
    <dgm:cxn modelId="{C46A1BE4-4F01-9A4E-96E9-E6A0BC0AC980}" srcId="{8D8D795C-CEAE-E447-BEB9-B5F36B17EA90}" destId="{CA6A6C80-9934-3C46-BDD3-4EC2E608F38F}" srcOrd="0" destOrd="0" parTransId="{21E7090B-32D8-2C47-B80D-ED7C2A60E9C2}" sibTransId="{1449B0A4-0E8D-7D4B-A83E-54D073DCDD40}"/>
    <dgm:cxn modelId="{68FE3EE8-F42B-C949-A907-EC4E8EEF3BCE}" srcId="{AB28E9B3-C47F-7046-8415-A7AC6024098C}" destId="{8D8D795C-CEAE-E447-BEB9-B5F36B17EA90}" srcOrd="0" destOrd="0" parTransId="{37A23139-E0CB-7A46-BE3C-4D34291D4305}" sibTransId="{4CC8FE6F-4CF2-0E48-86B2-6055C7B47553}"/>
    <dgm:cxn modelId="{3FC0FFFA-54A4-5F4B-A3A1-E1E64412759B}" type="presOf" srcId="{E92E906E-3013-1148-937E-0CFB4EA10B0E}" destId="{8C38A881-C622-AB42-9206-8F03504E2AB1}" srcOrd="0" destOrd="0" presId="urn:microsoft.com/office/officeart/2005/8/layout/hierarchy2"/>
    <dgm:cxn modelId="{55065816-A7FA-A94E-B30A-953091F70C51}" type="presParOf" srcId="{E860B12C-47B8-8547-828F-AA73AFE3C533}" destId="{036DA60C-F5CF-3A4E-A12F-C3FE3D7A9F2A}" srcOrd="0" destOrd="0" presId="urn:microsoft.com/office/officeart/2005/8/layout/hierarchy2"/>
    <dgm:cxn modelId="{E02BD22F-7FE1-1F40-8716-70F21FD87060}" type="presParOf" srcId="{036DA60C-F5CF-3A4E-A12F-C3FE3D7A9F2A}" destId="{0F33E82B-B093-A54B-9FF6-849B5C04792D}" srcOrd="0" destOrd="0" presId="urn:microsoft.com/office/officeart/2005/8/layout/hierarchy2"/>
    <dgm:cxn modelId="{51A60999-B60D-2847-A090-81D8E6463965}" type="presParOf" srcId="{036DA60C-F5CF-3A4E-A12F-C3FE3D7A9F2A}" destId="{2945EC85-6EFE-BC41-A48E-E8FBF1E0E1F3}" srcOrd="1" destOrd="0" presId="urn:microsoft.com/office/officeart/2005/8/layout/hierarchy2"/>
    <dgm:cxn modelId="{326A3D07-2789-6A4D-9ADF-A054C0F183DE}" type="presParOf" srcId="{2945EC85-6EFE-BC41-A48E-E8FBF1E0E1F3}" destId="{DC7AE9C3-C1AF-0243-A2E8-ECB01AF27D49}" srcOrd="0" destOrd="0" presId="urn:microsoft.com/office/officeart/2005/8/layout/hierarchy2"/>
    <dgm:cxn modelId="{C0CAE2E3-CFAA-1641-80F9-B4953C0DD513}" type="presParOf" srcId="{DC7AE9C3-C1AF-0243-A2E8-ECB01AF27D49}" destId="{F6AB843E-F80E-CE43-94F7-835DAB656C9C}" srcOrd="0" destOrd="0" presId="urn:microsoft.com/office/officeart/2005/8/layout/hierarchy2"/>
    <dgm:cxn modelId="{17E6960D-758B-EC4E-8218-B51E0F6F6A06}" type="presParOf" srcId="{2945EC85-6EFE-BC41-A48E-E8FBF1E0E1F3}" destId="{59E97481-DD74-3B4D-8456-B11B2E5A73FA}" srcOrd="1" destOrd="0" presId="urn:microsoft.com/office/officeart/2005/8/layout/hierarchy2"/>
    <dgm:cxn modelId="{FAF013D4-2D85-704A-A09A-D06230334BEE}" type="presParOf" srcId="{59E97481-DD74-3B4D-8456-B11B2E5A73FA}" destId="{2E94D475-55FF-9441-9738-5553A2E11332}" srcOrd="0" destOrd="0" presId="urn:microsoft.com/office/officeart/2005/8/layout/hierarchy2"/>
    <dgm:cxn modelId="{D02C7C4F-325A-6544-9452-31CEEE24307D}" type="presParOf" srcId="{59E97481-DD74-3B4D-8456-B11B2E5A73FA}" destId="{8C2643C8-ADA0-2341-9C6F-14CF3CCFE8AF}" srcOrd="1" destOrd="0" presId="urn:microsoft.com/office/officeart/2005/8/layout/hierarchy2"/>
    <dgm:cxn modelId="{D371C1AF-F2CF-A14A-9200-077EC7E28C3A}" type="presParOf" srcId="{2945EC85-6EFE-BC41-A48E-E8FBF1E0E1F3}" destId="{2593D33E-F84F-564D-BCF1-721F189E780C}" srcOrd="2" destOrd="0" presId="urn:microsoft.com/office/officeart/2005/8/layout/hierarchy2"/>
    <dgm:cxn modelId="{DF04A858-9EC3-4745-BCE9-3217F1A4F46B}" type="presParOf" srcId="{2593D33E-F84F-564D-BCF1-721F189E780C}" destId="{618B644C-E62E-C843-A078-136260EF3795}" srcOrd="0" destOrd="0" presId="urn:microsoft.com/office/officeart/2005/8/layout/hierarchy2"/>
    <dgm:cxn modelId="{9C55EE1A-C796-FB4C-A3BE-64AC8070EF39}" type="presParOf" srcId="{2945EC85-6EFE-BC41-A48E-E8FBF1E0E1F3}" destId="{3CE0AC00-D829-AB4D-92E5-89AF40BE4462}" srcOrd="3" destOrd="0" presId="urn:microsoft.com/office/officeart/2005/8/layout/hierarchy2"/>
    <dgm:cxn modelId="{85BD71E7-1EF6-8745-BABC-407118B74F12}" type="presParOf" srcId="{3CE0AC00-D829-AB4D-92E5-89AF40BE4462}" destId="{4A987DA4-5221-4942-971E-6FF78C0D1E4F}" srcOrd="0" destOrd="0" presId="urn:microsoft.com/office/officeart/2005/8/layout/hierarchy2"/>
    <dgm:cxn modelId="{AA23AD11-C81B-4246-9B2B-0BEBB50CADA2}" type="presParOf" srcId="{3CE0AC00-D829-AB4D-92E5-89AF40BE4462}" destId="{D112BCAE-F7AB-4346-8ECA-7A2420D7E6A2}" srcOrd="1" destOrd="0" presId="urn:microsoft.com/office/officeart/2005/8/layout/hierarchy2"/>
    <dgm:cxn modelId="{C9CBF63D-EA45-234D-95AA-0F882873F1BB}" type="presParOf" srcId="{2945EC85-6EFE-BC41-A48E-E8FBF1E0E1F3}" destId="{39FC91A8-F4E5-984A-8FEA-76B26A2AC69A}" srcOrd="4" destOrd="0" presId="urn:microsoft.com/office/officeart/2005/8/layout/hierarchy2"/>
    <dgm:cxn modelId="{11C895B5-4B22-1240-99C7-2A2657D4B975}" type="presParOf" srcId="{39FC91A8-F4E5-984A-8FEA-76B26A2AC69A}" destId="{FD3FF651-EF39-8E46-B8B4-680034F7A267}" srcOrd="0" destOrd="0" presId="urn:microsoft.com/office/officeart/2005/8/layout/hierarchy2"/>
    <dgm:cxn modelId="{8AC23B96-D572-BE45-9B04-50840FAA5C1E}" type="presParOf" srcId="{2945EC85-6EFE-BC41-A48E-E8FBF1E0E1F3}" destId="{8F2A8A8D-470F-CA49-945C-7DF39D7A1029}" srcOrd="5" destOrd="0" presId="urn:microsoft.com/office/officeart/2005/8/layout/hierarchy2"/>
    <dgm:cxn modelId="{D64DAA38-702F-654D-A096-F065F1DD9371}" type="presParOf" srcId="{8F2A8A8D-470F-CA49-945C-7DF39D7A1029}" destId="{F1C86095-92CD-1042-A7F5-0B06F543D2C4}" srcOrd="0" destOrd="0" presId="urn:microsoft.com/office/officeart/2005/8/layout/hierarchy2"/>
    <dgm:cxn modelId="{ED7DA6EE-9720-644A-A97D-03DAE6CD0367}" type="presParOf" srcId="{8F2A8A8D-470F-CA49-945C-7DF39D7A1029}" destId="{8A9FDAE5-555E-4A41-97FC-4048AD9EDA1A}" srcOrd="1" destOrd="0" presId="urn:microsoft.com/office/officeart/2005/8/layout/hierarchy2"/>
    <dgm:cxn modelId="{8BB14691-D9B7-1A4C-B420-3C9AF569BE99}" type="presParOf" srcId="{2945EC85-6EFE-BC41-A48E-E8FBF1E0E1F3}" destId="{0EB2F2F5-E930-0245-A1E9-9CD7649AF57F}" srcOrd="6" destOrd="0" presId="urn:microsoft.com/office/officeart/2005/8/layout/hierarchy2"/>
    <dgm:cxn modelId="{49D6F4CA-B5F4-FC41-8347-4198F7F00652}" type="presParOf" srcId="{0EB2F2F5-E930-0245-A1E9-9CD7649AF57F}" destId="{9F47F4D2-0BE9-C341-935E-8E713AE02B05}" srcOrd="0" destOrd="0" presId="urn:microsoft.com/office/officeart/2005/8/layout/hierarchy2"/>
    <dgm:cxn modelId="{9013A343-47E0-F84B-913D-7CAD2A0162EC}" type="presParOf" srcId="{2945EC85-6EFE-BC41-A48E-E8FBF1E0E1F3}" destId="{67255DE4-6163-F141-A189-4F2382FFB7F7}" srcOrd="7" destOrd="0" presId="urn:microsoft.com/office/officeart/2005/8/layout/hierarchy2"/>
    <dgm:cxn modelId="{633A7E14-5267-2D4E-AA08-E6CFF2FE73D0}" type="presParOf" srcId="{67255DE4-6163-F141-A189-4F2382FFB7F7}" destId="{8C38A881-C622-AB42-9206-8F03504E2AB1}" srcOrd="0" destOrd="0" presId="urn:microsoft.com/office/officeart/2005/8/layout/hierarchy2"/>
    <dgm:cxn modelId="{93E217AA-E178-0345-A746-05605D302F99}" type="presParOf" srcId="{67255DE4-6163-F141-A189-4F2382FFB7F7}" destId="{EB283662-FCC9-7546-8676-13BE53397C69}" srcOrd="1" destOrd="0" presId="urn:microsoft.com/office/officeart/2005/8/layout/hierarchy2"/>
    <dgm:cxn modelId="{D1A0D5A0-BA9C-0C4A-99D5-0A988438E097}" type="presParOf" srcId="{2945EC85-6EFE-BC41-A48E-E8FBF1E0E1F3}" destId="{B97C4D78-F92D-C14B-8B2F-9C278C55F336}" srcOrd="8" destOrd="0" presId="urn:microsoft.com/office/officeart/2005/8/layout/hierarchy2"/>
    <dgm:cxn modelId="{499E197D-49D4-4E45-B964-E18457AA2B79}" type="presParOf" srcId="{B97C4D78-F92D-C14B-8B2F-9C278C55F336}" destId="{B22E781E-A23D-0248-86C9-E79681AF27B2}" srcOrd="0" destOrd="0" presId="urn:microsoft.com/office/officeart/2005/8/layout/hierarchy2"/>
    <dgm:cxn modelId="{9BABF088-ACFA-434A-B0F5-8D89230F8EC3}" type="presParOf" srcId="{2945EC85-6EFE-BC41-A48E-E8FBF1E0E1F3}" destId="{36895FBE-06F2-3649-99D9-4079264A0CE2}" srcOrd="9" destOrd="0" presId="urn:microsoft.com/office/officeart/2005/8/layout/hierarchy2"/>
    <dgm:cxn modelId="{17B0EBCB-1885-3243-B8DF-9169E2D622F4}" type="presParOf" srcId="{36895FBE-06F2-3649-99D9-4079264A0CE2}" destId="{40B1254D-BFAD-B04C-BD50-D4BF7E3D216D}" srcOrd="0" destOrd="0" presId="urn:microsoft.com/office/officeart/2005/8/layout/hierarchy2"/>
    <dgm:cxn modelId="{AC5B616B-F2B4-E348-AFC5-B26F4C51B294}" type="presParOf" srcId="{36895FBE-06F2-3649-99D9-4079264A0CE2}" destId="{53C6440A-D046-B949-B9C6-D22DA9F6D8F2}" srcOrd="1" destOrd="0" presId="urn:microsoft.com/office/officeart/2005/8/layout/hierarchy2"/>
    <dgm:cxn modelId="{42AEFDE5-135B-D948-8C8A-D7EE7B0E15DB}" type="presParOf" srcId="{2945EC85-6EFE-BC41-A48E-E8FBF1E0E1F3}" destId="{FD7EF842-293F-C345-8CAC-8A8B76914E83}" srcOrd="10" destOrd="0" presId="urn:microsoft.com/office/officeart/2005/8/layout/hierarchy2"/>
    <dgm:cxn modelId="{E1D848BF-FBF7-7144-994F-08D79168B6E5}" type="presParOf" srcId="{FD7EF842-293F-C345-8CAC-8A8B76914E83}" destId="{35E8A8F3-9838-6E4A-B226-DB169A1A2727}" srcOrd="0" destOrd="0" presId="urn:microsoft.com/office/officeart/2005/8/layout/hierarchy2"/>
    <dgm:cxn modelId="{57B93D75-F2BD-BA4B-A61A-7125F5AB31FA}" type="presParOf" srcId="{2945EC85-6EFE-BC41-A48E-E8FBF1E0E1F3}" destId="{0C211163-B764-0041-8EA4-F7A77D34815E}" srcOrd="11" destOrd="0" presId="urn:microsoft.com/office/officeart/2005/8/layout/hierarchy2"/>
    <dgm:cxn modelId="{A3DD75ED-CE46-6B41-8AB6-A40DE048D1B3}" type="presParOf" srcId="{0C211163-B764-0041-8EA4-F7A77D34815E}" destId="{09172B71-2213-6C49-8163-47ADF09D87EA}" srcOrd="0" destOrd="0" presId="urn:microsoft.com/office/officeart/2005/8/layout/hierarchy2"/>
    <dgm:cxn modelId="{2CF7E682-74EF-924C-B18C-15B6554A61CC}" type="presParOf" srcId="{0C211163-B764-0041-8EA4-F7A77D34815E}" destId="{F11452F7-CF57-DF49-BEEC-17D3EF0B3DFC}" srcOrd="1" destOrd="0" presId="urn:microsoft.com/office/officeart/2005/8/layout/hierarchy2"/>
    <dgm:cxn modelId="{CB7E6E18-85C0-EC44-AB82-13717D7272BB}" type="presParOf" srcId="{2945EC85-6EFE-BC41-A48E-E8FBF1E0E1F3}" destId="{F71B4179-0EDD-8F4D-9A8A-381C4B057DB8}" srcOrd="12" destOrd="0" presId="urn:microsoft.com/office/officeart/2005/8/layout/hierarchy2"/>
    <dgm:cxn modelId="{EA3B8379-21CC-4C45-ABBD-E7296D0B6254}" type="presParOf" srcId="{F71B4179-0EDD-8F4D-9A8A-381C4B057DB8}" destId="{BC396D92-6822-A640-907F-F3A9AB484AF9}" srcOrd="0" destOrd="0" presId="urn:microsoft.com/office/officeart/2005/8/layout/hierarchy2"/>
    <dgm:cxn modelId="{02869404-B449-2F4F-83CA-5A38B11D5559}" type="presParOf" srcId="{2945EC85-6EFE-BC41-A48E-E8FBF1E0E1F3}" destId="{F675A54D-5E2F-8449-88A7-598CA1FF5D9A}" srcOrd="13" destOrd="0" presId="urn:microsoft.com/office/officeart/2005/8/layout/hierarchy2"/>
    <dgm:cxn modelId="{17BDC268-9DFB-9B43-A3A0-7FB60BA3B36B}" type="presParOf" srcId="{F675A54D-5E2F-8449-88A7-598CA1FF5D9A}" destId="{CD6E5124-D02B-5D46-A9AB-D0F39FA6474E}" srcOrd="0" destOrd="0" presId="urn:microsoft.com/office/officeart/2005/8/layout/hierarchy2"/>
    <dgm:cxn modelId="{7F01B0E9-D09C-2944-B1A6-A48394920345}" type="presParOf" srcId="{F675A54D-5E2F-8449-88A7-598CA1FF5D9A}" destId="{F4C93903-FB3C-8144-AEA9-C80F5420629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E406B-8881-CE4E-A434-39411F0E65EA}" type="doc">
      <dgm:prSet loTypeId="urn:microsoft.com/office/officeart/2005/8/layout/hierarchy2" loCatId="" qsTypeId="urn:microsoft.com/office/officeart/2005/8/quickstyle/simple5" qsCatId="simple" csTypeId="urn:microsoft.com/office/officeart/2005/8/colors/colorful2" csCatId="colorful" phldr="1"/>
      <dgm:spPr/>
      <dgm:t>
        <a:bodyPr/>
        <a:lstStyle/>
        <a:p>
          <a:endParaRPr lang="el-GR"/>
        </a:p>
      </dgm:t>
    </dgm:pt>
    <dgm:pt modelId="{4076B867-AC4E-9243-98EF-69C2FC3DE5B6}">
      <dgm:prSet phldrT="[Κείμενο]"/>
      <dgm:spPr/>
      <dgm:t>
        <a:bodyPr/>
        <a:lstStyle/>
        <a:p>
          <a:r>
            <a:rPr lang="el-GR" dirty="0">
              <a:latin typeface="Baskerville" panose="02020502070401020303" pitchFamily="18" charset="0"/>
              <a:ea typeface="Baskerville" panose="02020502070401020303" pitchFamily="18" charset="0"/>
            </a:rPr>
            <a:t>Βασικά χαρακτηριστικά</a:t>
          </a:r>
        </a:p>
      </dgm:t>
    </dgm:pt>
    <dgm:pt modelId="{2A1397B3-1C74-B141-8310-9931B9AAA1E2}" type="parTrans" cxnId="{0B2A5175-AC76-AA40-B26D-DE5B19AA675D}">
      <dgm:prSet/>
      <dgm:spPr/>
      <dgm:t>
        <a:bodyPr/>
        <a:lstStyle/>
        <a:p>
          <a:endParaRPr lang="el-GR"/>
        </a:p>
      </dgm:t>
    </dgm:pt>
    <dgm:pt modelId="{9BD7B3F9-79D2-5D42-BF93-2F3F1FAF392F}" type="sibTrans" cxnId="{0B2A5175-AC76-AA40-B26D-DE5B19AA675D}">
      <dgm:prSet/>
      <dgm:spPr/>
      <dgm:t>
        <a:bodyPr/>
        <a:lstStyle/>
        <a:p>
          <a:endParaRPr lang="el-GR"/>
        </a:p>
      </dgm:t>
    </dgm:pt>
    <dgm:pt modelId="{2F5D53F5-D341-3847-88BF-758F40AE99D6}">
      <dgm:prSet phldrT="[Κείμενο]"/>
      <dgm:spPr/>
      <dgm:t>
        <a:bodyPr/>
        <a:lstStyle/>
        <a:p>
          <a:r>
            <a:rPr lang="el-GR" b="1" dirty="0">
              <a:solidFill>
                <a:schemeClr val="tx1"/>
              </a:solidFill>
              <a:latin typeface="Baskerville" panose="02020502070401020303" pitchFamily="18" charset="0"/>
              <a:ea typeface="Baskerville" panose="02020502070401020303" pitchFamily="18" charset="0"/>
            </a:rPr>
            <a:t>δασκαλοκεντρική</a:t>
          </a:r>
        </a:p>
      </dgm:t>
    </dgm:pt>
    <dgm:pt modelId="{12EBD464-EDEE-754E-8AD0-21F173437157}" type="parTrans" cxnId="{CDDD9254-FCB1-724B-8B52-76E65BA5B0C0}">
      <dgm:prSet/>
      <dgm:spPr/>
      <dgm:t>
        <a:bodyPr/>
        <a:lstStyle/>
        <a:p>
          <a:endParaRPr lang="el-GR"/>
        </a:p>
      </dgm:t>
    </dgm:pt>
    <dgm:pt modelId="{8BCF1113-0FFF-0C44-9307-DDAE56246CDF}" type="sibTrans" cxnId="{CDDD9254-FCB1-724B-8B52-76E65BA5B0C0}">
      <dgm:prSet/>
      <dgm:spPr/>
      <dgm:t>
        <a:bodyPr/>
        <a:lstStyle/>
        <a:p>
          <a:endParaRPr lang="el-GR"/>
        </a:p>
      </dgm:t>
    </dgm:pt>
    <dgm:pt modelId="{E2C114F6-7D0D-8941-87EA-DFCC81AC7BA9}">
      <dgm:prSet phldrT="[Κείμενο]"/>
      <dgm:spPr/>
      <dgm:t>
        <a:bodyPr/>
        <a:lstStyle/>
        <a:p>
          <a:r>
            <a:rPr lang="el-GR" b="1" dirty="0">
              <a:solidFill>
                <a:schemeClr val="tx1"/>
              </a:solidFill>
              <a:latin typeface="Baskerville" panose="02020502070401020303" pitchFamily="18" charset="0"/>
              <a:ea typeface="Baskerville" panose="02020502070401020303" pitchFamily="18" charset="0"/>
            </a:rPr>
            <a:t>εμπειρική</a:t>
          </a:r>
        </a:p>
      </dgm:t>
    </dgm:pt>
    <dgm:pt modelId="{B0449AEA-0401-AF45-BAEC-BF092F43DADE}" type="parTrans" cxnId="{B5CB5E3A-65F4-2844-A411-3C08CD8520D5}">
      <dgm:prSet/>
      <dgm:spPr/>
      <dgm:t>
        <a:bodyPr/>
        <a:lstStyle/>
        <a:p>
          <a:endParaRPr lang="el-GR"/>
        </a:p>
      </dgm:t>
    </dgm:pt>
    <dgm:pt modelId="{F1E0F943-1944-8040-B2F9-81C41A816CC4}" type="sibTrans" cxnId="{B5CB5E3A-65F4-2844-A411-3C08CD8520D5}">
      <dgm:prSet/>
      <dgm:spPr/>
      <dgm:t>
        <a:bodyPr/>
        <a:lstStyle/>
        <a:p>
          <a:endParaRPr lang="el-GR"/>
        </a:p>
      </dgm:t>
    </dgm:pt>
    <dgm:pt modelId="{E3BA6A1E-4F80-514F-AC22-B1811F7652A6}">
      <dgm:prSet/>
      <dgm:spPr/>
      <dgm:t>
        <a:bodyPr/>
        <a:lstStyle/>
        <a:p>
          <a:r>
            <a:rPr lang="el-GR" b="1" dirty="0">
              <a:solidFill>
                <a:schemeClr val="tx1"/>
              </a:solidFill>
              <a:latin typeface="Baskerville" panose="02020502070401020303" pitchFamily="18" charset="0"/>
              <a:ea typeface="Baskerville" panose="02020502070401020303" pitchFamily="18" charset="0"/>
            </a:rPr>
            <a:t>έμφαση στη δομή</a:t>
          </a:r>
        </a:p>
      </dgm:t>
    </dgm:pt>
    <dgm:pt modelId="{CF8027E0-9403-214F-97D3-EE71C148150B}" type="parTrans" cxnId="{AB224563-CF8D-A642-A451-174522871FC5}">
      <dgm:prSet/>
      <dgm:spPr/>
      <dgm:t>
        <a:bodyPr/>
        <a:lstStyle/>
        <a:p>
          <a:endParaRPr lang="el-GR"/>
        </a:p>
      </dgm:t>
    </dgm:pt>
    <dgm:pt modelId="{49C0D900-CC8A-5645-A46D-2BAD3FBAC0CB}" type="sibTrans" cxnId="{AB224563-CF8D-A642-A451-174522871FC5}">
      <dgm:prSet/>
      <dgm:spPr/>
      <dgm:t>
        <a:bodyPr/>
        <a:lstStyle/>
        <a:p>
          <a:endParaRPr lang="el-GR"/>
        </a:p>
      </dgm:t>
    </dgm:pt>
    <dgm:pt modelId="{2BFE037A-3775-D74E-882D-71AEF907FB7D}">
      <dgm:prSet/>
      <dgm:spPr/>
      <dgm:t>
        <a:bodyPr/>
        <a:lstStyle/>
        <a:p>
          <a:r>
            <a:rPr lang="el-GR" b="1" dirty="0">
              <a:solidFill>
                <a:schemeClr val="tx1"/>
              </a:solidFill>
              <a:latin typeface="Baskerville" panose="02020502070401020303" pitchFamily="18" charset="0"/>
              <a:ea typeface="Baskerville" panose="02020502070401020303" pitchFamily="18" charset="0"/>
            </a:rPr>
            <a:t>περιθωριοποίηση ποικιλίας</a:t>
          </a:r>
        </a:p>
      </dgm:t>
    </dgm:pt>
    <dgm:pt modelId="{B5BA0B1F-450F-204F-B52B-690DFA1E0FD9}" type="parTrans" cxnId="{6E3A8531-ABC0-4740-8705-0EB5EE0BDCEE}">
      <dgm:prSet/>
      <dgm:spPr/>
      <dgm:t>
        <a:bodyPr/>
        <a:lstStyle/>
        <a:p>
          <a:endParaRPr lang="el-GR"/>
        </a:p>
      </dgm:t>
    </dgm:pt>
    <dgm:pt modelId="{B59CF2B2-2DBC-5748-AFFA-E5BB49DFD180}" type="sibTrans" cxnId="{6E3A8531-ABC0-4740-8705-0EB5EE0BDCEE}">
      <dgm:prSet/>
      <dgm:spPr/>
      <dgm:t>
        <a:bodyPr/>
        <a:lstStyle/>
        <a:p>
          <a:endParaRPr lang="el-GR"/>
        </a:p>
      </dgm:t>
    </dgm:pt>
    <dgm:pt modelId="{271E1665-C343-D24E-BAF2-02ACC33C32C3}">
      <dgm:prSet/>
      <dgm:spPr/>
      <dgm:t>
        <a:bodyPr/>
        <a:lstStyle/>
        <a:p>
          <a:r>
            <a:rPr lang="el-GR" b="1" dirty="0">
              <a:solidFill>
                <a:schemeClr val="tx1"/>
              </a:solidFill>
              <a:latin typeface="Baskerville" panose="02020502070401020303" pitchFamily="18" charset="0"/>
              <a:ea typeface="Baskerville" panose="02020502070401020303" pitchFamily="18" charset="0"/>
            </a:rPr>
            <a:t>τα λάθη δεν γίνονται δεκτά</a:t>
          </a:r>
        </a:p>
      </dgm:t>
    </dgm:pt>
    <dgm:pt modelId="{E013336F-4571-604D-9764-44D5FE811745}" type="parTrans" cxnId="{2AB407D8-3ADF-1A48-B6BF-A12084FBD7C6}">
      <dgm:prSet/>
      <dgm:spPr/>
      <dgm:t>
        <a:bodyPr/>
        <a:lstStyle/>
        <a:p>
          <a:endParaRPr lang="el-GR"/>
        </a:p>
      </dgm:t>
    </dgm:pt>
    <dgm:pt modelId="{70FCF7FE-8D86-654E-983C-42EB5B1F0276}" type="sibTrans" cxnId="{2AB407D8-3ADF-1A48-B6BF-A12084FBD7C6}">
      <dgm:prSet/>
      <dgm:spPr/>
      <dgm:t>
        <a:bodyPr/>
        <a:lstStyle/>
        <a:p>
          <a:endParaRPr lang="el-GR"/>
        </a:p>
      </dgm:t>
    </dgm:pt>
    <dgm:pt modelId="{E96DEBBC-C38E-7E45-BD32-A31413010B99}" type="pres">
      <dgm:prSet presAssocID="{BACE406B-8881-CE4E-A434-39411F0E65EA}" presName="diagram" presStyleCnt="0">
        <dgm:presLayoutVars>
          <dgm:chPref val="1"/>
          <dgm:dir/>
          <dgm:animOne val="branch"/>
          <dgm:animLvl val="lvl"/>
          <dgm:resizeHandles val="exact"/>
        </dgm:presLayoutVars>
      </dgm:prSet>
      <dgm:spPr/>
    </dgm:pt>
    <dgm:pt modelId="{3A48DCCB-0E6A-C048-956A-37E585A198FB}" type="pres">
      <dgm:prSet presAssocID="{4076B867-AC4E-9243-98EF-69C2FC3DE5B6}" presName="root1" presStyleCnt="0"/>
      <dgm:spPr/>
    </dgm:pt>
    <dgm:pt modelId="{9BA039DD-AD62-6F43-93CC-E21BDC3449C2}" type="pres">
      <dgm:prSet presAssocID="{4076B867-AC4E-9243-98EF-69C2FC3DE5B6}" presName="LevelOneTextNode" presStyleLbl="node0" presStyleIdx="0" presStyleCnt="1" custLinFactNeighborX="-35517" custLinFactNeighborY="-2705">
        <dgm:presLayoutVars>
          <dgm:chPref val="3"/>
        </dgm:presLayoutVars>
      </dgm:prSet>
      <dgm:spPr/>
    </dgm:pt>
    <dgm:pt modelId="{2F02C008-9376-404A-9127-5E1E0B86042B}" type="pres">
      <dgm:prSet presAssocID="{4076B867-AC4E-9243-98EF-69C2FC3DE5B6}" presName="level2hierChild" presStyleCnt="0"/>
      <dgm:spPr/>
    </dgm:pt>
    <dgm:pt modelId="{5491AAA9-A669-454A-A128-F61318C68BA8}" type="pres">
      <dgm:prSet presAssocID="{12EBD464-EDEE-754E-8AD0-21F173437157}" presName="conn2-1" presStyleLbl="parChTrans1D2" presStyleIdx="0" presStyleCnt="5"/>
      <dgm:spPr/>
    </dgm:pt>
    <dgm:pt modelId="{9FBA2F71-E8B7-9A4B-AE30-E9C5F1CED297}" type="pres">
      <dgm:prSet presAssocID="{12EBD464-EDEE-754E-8AD0-21F173437157}" presName="connTx" presStyleLbl="parChTrans1D2" presStyleIdx="0" presStyleCnt="5"/>
      <dgm:spPr/>
    </dgm:pt>
    <dgm:pt modelId="{5A5CF34E-ED8C-C841-A7A6-91AA0C21DEF1}" type="pres">
      <dgm:prSet presAssocID="{2F5D53F5-D341-3847-88BF-758F40AE99D6}" presName="root2" presStyleCnt="0"/>
      <dgm:spPr/>
    </dgm:pt>
    <dgm:pt modelId="{FFD2C25E-8411-6249-9F42-D77B096BCEB0}" type="pres">
      <dgm:prSet presAssocID="{2F5D53F5-D341-3847-88BF-758F40AE99D6}" presName="LevelTwoTextNode" presStyleLbl="node2" presStyleIdx="0" presStyleCnt="5" custScaleX="118067" custScaleY="81452">
        <dgm:presLayoutVars>
          <dgm:chPref val="3"/>
        </dgm:presLayoutVars>
      </dgm:prSet>
      <dgm:spPr/>
    </dgm:pt>
    <dgm:pt modelId="{4972D79E-4643-3D43-A166-F2B343041907}" type="pres">
      <dgm:prSet presAssocID="{2F5D53F5-D341-3847-88BF-758F40AE99D6}" presName="level3hierChild" presStyleCnt="0"/>
      <dgm:spPr/>
    </dgm:pt>
    <dgm:pt modelId="{789E6D0F-8286-0C4F-B0F9-EED1369782AC}" type="pres">
      <dgm:prSet presAssocID="{B0449AEA-0401-AF45-BAEC-BF092F43DADE}" presName="conn2-1" presStyleLbl="parChTrans1D2" presStyleIdx="1" presStyleCnt="5"/>
      <dgm:spPr/>
    </dgm:pt>
    <dgm:pt modelId="{0229FBD2-1982-5A4C-B5E5-6A3D4DD31106}" type="pres">
      <dgm:prSet presAssocID="{B0449AEA-0401-AF45-BAEC-BF092F43DADE}" presName="connTx" presStyleLbl="parChTrans1D2" presStyleIdx="1" presStyleCnt="5"/>
      <dgm:spPr/>
    </dgm:pt>
    <dgm:pt modelId="{A2DFA487-B8C9-2348-8F8B-BA82147C1DF9}" type="pres">
      <dgm:prSet presAssocID="{E2C114F6-7D0D-8941-87EA-DFCC81AC7BA9}" presName="root2" presStyleCnt="0"/>
      <dgm:spPr/>
    </dgm:pt>
    <dgm:pt modelId="{A75A415D-6C94-014E-953C-C8B35DBD0340}" type="pres">
      <dgm:prSet presAssocID="{E2C114F6-7D0D-8941-87EA-DFCC81AC7BA9}" presName="LevelTwoTextNode" presStyleLbl="node2" presStyleIdx="1" presStyleCnt="5" custScaleY="75571">
        <dgm:presLayoutVars>
          <dgm:chPref val="3"/>
        </dgm:presLayoutVars>
      </dgm:prSet>
      <dgm:spPr/>
    </dgm:pt>
    <dgm:pt modelId="{D0B8A22B-3B20-704E-8269-4EC4815DA708}" type="pres">
      <dgm:prSet presAssocID="{E2C114F6-7D0D-8941-87EA-DFCC81AC7BA9}" presName="level3hierChild" presStyleCnt="0"/>
      <dgm:spPr/>
    </dgm:pt>
    <dgm:pt modelId="{828ED98D-B9BD-4A4B-908C-BFF48862C163}" type="pres">
      <dgm:prSet presAssocID="{CF8027E0-9403-214F-97D3-EE71C148150B}" presName="conn2-1" presStyleLbl="parChTrans1D2" presStyleIdx="2" presStyleCnt="5"/>
      <dgm:spPr/>
    </dgm:pt>
    <dgm:pt modelId="{EE241F02-B586-5B46-833E-3994A99EECD4}" type="pres">
      <dgm:prSet presAssocID="{CF8027E0-9403-214F-97D3-EE71C148150B}" presName="connTx" presStyleLbl="parChTrans1D2" presStyleIdx="2" presStyleCnt="5"/>
      <dgm:spPr/>
    </dgm:pt>
    <dgm:pt modelId="{EC6CE0E3-CEDF-C140-8219-37446A53D7AA}" type="pres">
      <dgm:prSet presAssocID="{E3BA6A1E-4F80-514F-AC22-B1811F7652A6}" presName="root2" presStyleCnt="0"/>
      <dgm:spPr/>
    </dgm:pt>
    <dgm:pt modelId="{E1FAC512-F51A-8C46-A355-D046EC845D5F}" type="pres">
      <dgm:prSet presAssocID="{E3BA6A1E-4F80-514F-AC22-B1811F7652A6}" presName="LevelTwoTextNode" presStyleLbl="node2" presStyleIdx="2" presStyleCnt="5" custScaleX="154288" custScaleY="69671">
        <dgm:presLayoutVars>
          <dgm:chPref val="3"/>
        </dgm:presLayoutVars>
      </dgm:prSet>
      <dgm:spPr/>
    </dgm:pt>
    <dgm:pt modelId="{6F14AB3E-40E1-094D-814A-7A380C299E5D}" type="pres">
      <dgm:prSet presAssocID="{E3BA6A1E-4F80-514F-AC22-B1811F7652A6}" presName="level3hierChild" presStyleCnt="0"/>
      <dgm:spPr/>
    </dgm:pt>
    <dgm:pt modelId="{1517D264-746A-2A43-A5A5-1C25AB81E374}" type="pres">
      <dgm:prSet presAssocID="{B5BA0B1F-450F-204F-B52B-690DFA1E0FD9}" presName="conn2-1" presStyleLbl="parChTrans1D2" presStyleIdx="3" presStyleCnt="5"/>
      <dgm:spPr/>
    </dgm:pt>
    <dgm:pt modelId="{3AB02FB9-8567-6549-B0AE-C63FE1B2BEDB}" type="pres">
      <dgm:prSet presAssocID="{B5BA0B1F-450F-204F-B52B-690DFA1E0FD9}" presName="connTx" presStyleLbl="parChTrans1D2" presStyleIdx="3" presStyleCnt="5"/>
      <dgm:spPr/>
    </dgm:pt>
    <dgm:pt modelId="{61FEFBC0-3C49-6146-9B71-6660A81EF495}" type="pres">
      <dgm:prSet presAssocID="{2BFE037A-3775-D74E-882D-71AEF907FB7D}" presName="root2" presStyleCnt="0"/>
      <dgm:spPr/>
    </dgm:pt>
    <dgm:pt modelId="{D6010286-9911-3043-8376-5945B6475960}" type="pres">
      <dgm:prSet presAssocID="{2BFE037A-3775-D74E-882D-71AEF907FB7D}" presName="LevelTwoTextNode" presStyleLbl="node2" presStyleIdx="3" presStyleCnt="5" custScaleX="179082" custScaleY="78535">
        <dgm:presLayoutVars>
          <dgm:chPref val="3"/>
        </dgm:presLayoutVars>
      </dgm:prSet>
      <dgm:spPr/>
    </dgm:pt>
    <dgm:pt modelId="{FD6EC95C-C43B-4247-81F3-9D944B4766E6}" type="pres">
      <dgm:prSet presAssocID="{2BFE037A-3775-D74E-882D-71AEF907FB7D}" presName="level3hierChild" presStyleCnt="0"/>
      <dgm:spPr/>
    </dgm:pt>
    <dgm:pt modelId="{DAB0FC96-F7A8-544E-A1BF-7E8A7BC5605D}" type="pres">
      <dgm:prSet presAssocID="{E013336F-4571-604D-9764-44D5FE811745}" presName="conn2-1" presStyleLbl="parChTrans1D2" presStyleIdx="4" presStyleCnt="5"/>
      <dgm:spPr/>
    </dgm:pt>
    <dgm:pt modelId="{E2EA516A-EF5B-9B46-8BE6-C2826157470B}" type="pres">
      <dgm:prSet presAssocID="{E013336F-4571-604D-9764-44D5FE811745}" presName="connTx" presStyleLbl="parChTrans1D2" presStyleIdx="4" presStyleCnt="5"/>
      <dgm:spPr/>
    </dgm:pt>
    <dgm:pt modelId="{397D7C1F-40F9-3F4B-9F0C-65FC5E5CB53F}" type="pres">
      <dgm:prSet presAssocID="{271E1665-C343-D24E-BAF2-02ACC33C32C3}" presName="root2" presStyleCnt="0"/>
      <dgm:spPr/>
    </dgm:pt>
    <dgm:pt modelId="{BCEB4F0E-361F-B340-90FA-B0D3DD440C89}" type="pres">
      <dgm:prSet presAssocID="{271E1665-C343-D24E-BAF2-02ACC33C32C3}" presName="LevelTwoTextNode" presStyleLbl="node2" presStyleIdx="4" presStyleCnt="5" custScaleX="189129" custScaleY="62503">
        <dgm:presLayoutVars>
          <dgm:chPref val="3"/>
        </dgm:presLayoutVars>
      </dgm:prSet>
      <dgm:spPr/>
    </dgm:pt>
    <dgm:pt modelId="{0CD82D4D-579A-674F-899B-103F03C82D1A}" type="pres">
      <dgm:prSet presAssocID="{271E1665-C343-D24E-BAF2-02ACC33C32C3}" presName="level3hierChild" presStyleCnt="0"/>
      <dgm:spPr/>
    </dgm:pt>
  </dgm:ptLst>
  <dgm:cxnLst>
    <dgm:cxn modelId="{0ED29A04-73B4-854F-A326-34346336BD77}" type="presOf" srcId="{2BFE037A-3775-D74E-882D-71AEF907FB7D}" destId="{D6010286-9911-3043-8376-5945B6475960}" srcOrd="0" destOrd="0" presId="urn:microsoft.com/office/officeart/2005/8/layout/hierarchy2"/>
    <dgm:cxn modelId="{E1859114-50D0-1D41-8684-4A9CED119D34}" type="presOf" srcId="{12EBD464-EDEE-754E-8AD0-21F173437157}" destId="{5491AAA9-A669-454A-A128-F61318C68BA8}" srcOrd="0" destOrd="0" presId="urn:microsoft.com/office/officeart/2005/8/layout/hierarchy2"/>
    <dgm:cxn modelId="{DE20F71E-3305-9E4D-A8CF-A6D3EC05FFB1}" type="presOf" srcId="{CF8027E0-9403-214F-97D3-EE71C148150B}" destId="{EE241F02-B586-5B46-833E-3994A99EECD4}" srcOrd="1" destOrd="0" presId="urn:microsoft.com/office/officeart/2005/8/layout/hierarchy2"/>
    <dgm:cxn modelId="{76A92B21-1880-C648-85D2-4F67CA117EA1}" type="presOf" srcId="{B5BA0B1F-450F-204F-B52B-690DFA1E0FD9}" destId="{3AB02FB9-8567-6549-B0AE-C63FE1B2BEDB}" srcOrd="1" destOrd="0" presId="urn:microsoft.com/office/officeart/2005/8/layout/hierarchy2"/>
    <dgm:cxn modelId="{7205D621-DAAC-3545-9872-E5DC72955628}" type="presOf" srcId="{B0449AEA-0401-AF45-BAEC-BF092F43DADE}" destId="{789E6D0F-8286-0C4F-B0F9-EED1369782AC}" srcOrd="0" destOrd="0" presId="urn:microsoft.com/office/officeart/2005/8/layout/hierarchy2"/>
    <dgm:cxn modelId="{23534627-0ACF-7745-A34B-B2CFDBCA8ED5}" type="presOf" srcId="{E013336F-4571-604D-9764-44D5FE811745}" destId="{E2EA516A-EF5B-9B46-8BE6-C2826157470B}" srcOrd="1" destOrd="0" presId="urn:microsoft.com/office/officeart/2005/8/layout/hierarchy2"/>
    <dgm:cxn modelId="{6E3A8531-ABC0-4740-8705-0EB5EE0BDCEE}" srcId="{4076B867-AC4E-9243-98EF-69C2FC3DE5B6}" destId="{2BFE037A-3775-D74E-882D-71AEF907FB7D}" srcOrd="3" destOrd="0" parTransId="{B5BA0B1F-450F-204F-B52B-690DFA1E0FD9}" sibTransId="{B59CF2B2-2DBC-5748-AFFA-E5BB49DFD180}"/>
    <dgm:cxn modelId="{B5CB5E3A-65F4-2844-A411-3C08CD8520D5}" srcId="{4076B867-AC4E-9243-98EF-69C2FC3DE5B6}" destId="{E2C114F6-7D0D-8941-87EA-DFCC81AC7BA9}" srcOrd="1" destOrd="0" parTransId="{B0449AEA-0401-AF45-BAEC-BF092F43DADE}" sibTransId="{F1E0F943-1944-8040-B2F9-81C41A816CC4}"/>
    <dgm:cxn modelId="{8517424A-1575-0E4D-B549-03CDBB2A047B}" type="presOf" srcId="{B5BA0B1F-450F-204F-B52B-690DFA1E0FD9}" destId="{1517D264-746A-2A43-A5A5-1C25AB81E374}" srcOrd="0" destOrd="0" presId="urn:microsoft.com/office/officeart/2005/8/layout/hierarchy2"/>
    <dgm:cxn modelId="{CD5CD24F-A9B1-B549-9950-B25ED38290C3}" type="presOf" srcId="{BACE406B-8881-CE4E-A434-39411F0E65EA}" destId="{E96DEBBC-C38E-7E45-BD32-A31413010B99}" srcOrd="0" destOrd="0" presId="urn:microsoft.com/office/officeart/2005/8/layout/hierarchy2"/>
    <dgm:cxn modelId="{CDDD9254-FCB1-724B-8B52-76E65BA5B0C0}" srcId="{4076B867-AC4E-9243-98EF-69C2FC3DE5B6}" destId="{2F5D53F5-D341-3847-88BF-758F40AE99D6}" srcOrd="0" destOrd="0" parTransId="{12EBD464-EDEE-754E-8AD0-21F173437157}" sibTransId="{8BCF1113-0FFF-0C44-9307-DDAE56246CDF}"/>
    <dgm:cxn modelId="{AB224563-CF8D-A642-A451-174522871FC5}" srcId="{4076B867-AC4E-9243-98EF-69C2FC3DE5B6}" destId="{E3BA6A1E-4F80-514F-AC22-B1811F7652A6}" srcOrd="2" destOrd="0" parTransId="{CF8027E0-9403-214F-97D3-EE71C148150B}" sibTransId="{49C0D900-CC8A-5645-A46D-2BAD3FBAC0CB}"/>
    <dgm:cxn modelId="{E2AD2467-A8BE-B845-B2F9-F69F2998457D}" type="presOf" srcId="{E3BA6A1E-4F80-514F-AC22-B1811F7652A6}" destId="{E1FAC512-F51A-8C46-A355-D046EC845D5F}" srcOrd="0" destOrd="0" presId="urn:microsoft.com/office/officeart/2005/8/layout/hierarchy2"/>
    <dgm:cxn modelId="{0B2A5175-AC76-AA40-B26D-DE5B19AA675D}" srcId="{BACE406B-8881-CE4E-A434-39411F0E65EA}" destId="{4076B867-AC4E-9243-98EF-69C2FC3DE5B6}" srcOrd="0" destOrd="0" parTransId="{2A1397B3-1C74-B141-8310-9931B9AAA1E2}" sibTransId="{9BD7B3F9-79D2-5D42-BF93-2F3F1FAF392F}"/>
    <dgm:cxn modelId="{14608082-73B2-C64D-98AB-3B48309EB05D}" type="presOf" srcId="{CF8027E0-9403-214F-97D3-EE71C148150B}" destId="{828ED98D-B9BD-4A4B-908C-BFF48862C163}" srcOrd="0" destOrd="0" presId="urn:microsoft.com/office/officeart/2005/8/layout/hierarchy2"/>
    <dgm:cxn modelId="{CC7A3589-B9C3-014F-A57B-4A4A3F21AB5C}" type="presOf" srcId="{12EBD464-EDEE-754E-8AD0-21F173437157}" destId="{9FBA2F71-E8B7-9A4B-AE30-E9C5F1CED297}" srcOrd="1" destOrd="0" presId="urn:microsoft.com/office/officeart/2005/8/layout/hierarchy2"/>
    <dgm:cxn modelId="{CCF5D590-F979-1445-BECC-B71AD15C11BB}" type="presOf" srcId="{271E1665-C343-D24E-BAF2-02ACC33C32C3}" destId="{BCEB4F0E-361F-B340-90FA-B0D3DD440C89}" srcOrd="0" destOrd="0" presId="urn:microsoft.com/office/officeart/2005/8/layout/hierarchy2"/>
    <dgm:cxn modelId="{D07282C8-6933-B14D-BC34-52FF17F865CE}" type="presOf" srcId="{E2C114F6-7D0D-8941-87EA-DFCC81AC7BA9}" destId="{A75A415D-6C94-014E-953C-C8B35DBD0340}" srcOrd="0" destOrd="0" presId="urn:microsoft.com/office/officeart/2005/8/layout/hierarchy2"/>
    <dgm:cxn modelId="{B1B847D0-EA16-EF41-A5D0-526041544585}" type="presOf" srcId="{E013336F-4571-604D-9764-44D5FE811745}" destId="{DAB0FC96-F7A8-544E-A1BF-7E8A7BC5605D}" srcOrd="0" destOrd="0" presId="urn:microsoft.com/office/officeart/2005/8/layout/hierarchy2"/>
    <dgm:cxn modelId="{2AB407D8-3ADF-1A48-B6BF-A12084FBD7C6}" srcId="{4076B867-AC4E-9243-98EF-69C2FC3DE5B6}" destId="{271E1665-C343-D24E-BAF2-02ACC33C32C3}" srcOrd="4" destOrd="0" parTransId="{E013336F-4571-604D-9764-44D5FE811745}" sibTransId="{70FCF7FE-8D86-654E-983C-42EB5B1F0276}"/>
    <dgm:cxn modelId="{ACD97CE6-8582-A04C-AAB8-D9310BF79687}" type="presOf" srcId="{B0449AEA-0401-AF45-BAEC-BF092F43DADE}" destId="{0229FBD2-1982-5A4C-B5E5-6A3D4DD31106}" srcOrd="1" destOrd="0" presId="urn:microsoft.com/office/officeart/2005/8/layout/hierarchy2"/>
    <dgm:cxn modelId="{A287EBF7-1F0E-764B-89FC-2C286B0FF291}" type="presOf" srcId="{2F5D53F5-D341-3847-88BF-758F40AE99D6}" destId="{FFD2C25E-8411-6249-9F42-D77B096BCEB0}" srcOrd="0" destOrd="0" presId="urn:microsoft.com/office/officeart/2005/8/layout/hierarchy2"/>
    <dgm:cxn modelId="{BC19C0F8-043D-D044-9CE2-589139769955}" type="presOf" srcId="{4076B867-AC4E-9243-98EF-69C2FC3DE5B6}" destId="{9BA039DD-AD62-6F43-93CC-E21BDC3449C2}" srcOrd="0" destOrd="0" presId="urn:microsoft.com/office/officeart/2005/8/layout/hierarchy2"/>
    <dgm:cxn modelId="{80DE62FB-9B91-FB4F-AFD7-64960C11F268}" type="presParOf" srcId="{E96DEBBC-C38E-7E45-BD32-A31413010B99}" destId="{3A48DCCB-0E6A-C048-956A-37E585A198FB}" srcOrd="0" destOrd="0" presId="urn:microsoft.com/office/officeart/2005/8/layout/hierarchy2"/>
    <dgm:cxn modelId="{CF4C48E8-C467-A84B-9880-152283D6F26A}" type="presParOf" srcId="{3A48DCCB-0E6A-C048-956A-37E585A198FB}" destId="{9BA039DD-AD62-6F43-93CC-E21BDC3449C2}" srcOrd="0" destOrd="0" presId="urn:microsoft.com/office/officeart/2005/8/layout/hierarchy2"/>
    <dgm:cxn modelId="{740B5725-3E1F-0E4A-82EC-B0B0AB8AE53F}" type="presParOf" srcId="{3A48DCCB-0E6A-C048-956A-37E585A198FB}" destId="{2F02C008-9376-404A-9127-5E1E0B86042B}" srcOrd="1" destOrd="0" presId="urn:microsoft.com/office/officeart/2005/8/layout/hierarchy2"/>
    <dgm:cxn modelId="{224843E1-FE21-124A-ADA9-1A184A89D866}" type="presParOf" srcId="{2F02C008-9376-404A-9127-5E1E0B86042B}" destId="{5491AAA9-A669-454A-A128-F61318C68BA8}" srcOrd="0" destOrd="0" presId="urn:microsoft.com/office/officeart/2005/8/layout/hierarchy2"/>
    <dgm:cxn modelId="{875D7E7C-2807-2644-A187-72579C8D30E1}" type="presParOf" srcId="{5491AAA9-A669-454A-A128-F61318C68BA8}" destId="{9FBA2F71-E8B7-9A4B-AE30-E9C5F1CED297}" srcOrd="0" destOrd="0" presId="urn:microsoft.com/office/officeart/2005/8/layout/hierarchy2"/>
    <dgm:cxn modelId="{B8254C21-94CF-A94F-8831-3B290201E791}" type="presParOf" srcId="{2F02C008-9376-404A-9127-5E1E0B86042B}" destId="{5A5CF34E-ED8C-C841-A7A6-91AA0C21DEF1}" srcOrd="1" destOrd="0" presId="urn:microsoft.com/office/officeart/2005/8/layout/hierarchy2"/>
    <dgm:cxn modelId="{159C5F39-0411-6849-B700-13AB30AD0C7B}" type="presParOf" srcId="{5A5CF34E-ED8C-C841-A7A6-91AA0C21DEF1}" destId="{FFD2C25E-8411-6249-9F42-D77B096BCEB0}" srcOrd="0" destOrd="0" presId="urn:microsoft.com/office/officeart/2005/8/layout/hierarchy2"/>
    <dgm:cxn modelId="{ECAAA40E-9A40-5E4E-978F-B809A9A79D56}" type="presParOf" srcId="{5A5CF34E-ED8C-C841-A7A6-91AA0C21DEF1}" destId="{4972D79E-4643-3D43-A166-F2B343041907}" srcOrd="1" destOrd="0" presId="urn:microsoft.com/office/officeart/2005/8/layout/hierarchy2"/>
    <dgm:cxn modelId="{95014DD6-4AAA-D84E-9554-F7AB43958A7D}" type="presParOf" srcId="{2F02C008-9376-404A-9127-5E1E0B86042B}" destId="{789E6D0F-8286-0C4F-B0F9-EED1369782AC}" srcOrd="2" destOrd="0" presId="urn:microsoft.com/office/officeart/2005/8/layout/hierarchy2"/>
    <dgm:cxn modelId="{81165F30-E1F0-8149-824D-398A254D41A8}" type="presParOf" srcId="{789E6D0F-8286-0C4F-B0F9-EED1369782AC}" destId="{0229FBD2-1982-5A4C-B5E5-6A3D4DD31106}" srcOrd="0" destOrd="0" presId="urn:microsoft.com/office/officeart/2005/8/layout/hierarchy2"/>
    <dgm:cxn modelId="{8F3C1609-BD5E-B244-8940-2E1631EC2B9E}" type="presParOf" srcId="{2F02C008-9376-404A-9127-5E1E0B86042B}" destId="{A2DFA487-B8C9-2348-8F8B-BA82147C1DF9}" srcOrd="3" destOrd="0" presId="urn:microsoft.com/office/officeart/2005/8/layout/hierarchy2"/>
    <dgm:cxn modelId="{AD4E5E90-569A-7D4E-AA2F-E80F996F07AF}" type="presParOf" srcId="{A2DFA487-B8C9-2348-8F8B-BA82147C1DF9}" destId="{A75A415D-6C94-014E-953C-C8B35DBD0340}" srcOrd="0" destOrd="0" presId="urn:microsoft.com/office/officeart/2005/8/layout/hierarchy2"/>
    <dgm:cxn modelId="{83923808-7061-514F-8C3B-7F7CF5E2DDDB}" type="presParOf" srcId="{A2DFA487-B8C9-2348-8F8B-BA82147C1DF9}" destId="{D0B8A22B-3B20-704E-8269-4EC4815DA708}" srcOrd="1" destOrd="0" presId="urn:microsoft.com/office/officeart/2005/8/layout/hierarchy2"/>
    <dgm:cxn modelId="{9F607D44-832B-8148-BB40-7474098CE667}" type="presParOf" srcId="{2F02C008-9376-404A-9127-5E1E0B86042B}" destId="{828ED98D-B9BD-4A4B-908C-BFF48862C163}" srcOrd="4" destOrd="0" presId="urn:microsoft.com/office/officeart/2005/8/layout/hierarchy2"/>
    <dgm:cxn modelId="{41AE45D4-547A-314B-AB8B-27C1E66C1A44}" type="presParOf" srcId="{828ED98D-B9BD-4A4B-908C-BFF48862C163}" destId="{EE241F02-B586-5B46-833E-3994A99EECD4}" srcOrd="0" destOrd="0" presId="urn:microsoft.com/office/officeart/2005/8/layout/hierarchy2"/>
    <dgm:cxn modelId="{A3DFB63C-DFEF-754E-9ECA-D33DE74A05AB}" type="presParOf" srcId="{2F02C008-9376-404A-9127-5E1E0B86042B}" destId="{EC6CE0E3-CEDF-C140-8219-37446A53D7AA}" srcOrd="5" destOrd="0" presId="urn:microsoft.com/office/officeart/2005/8/layout/hierarchy2"/>
    <dgm:cxn modelId="{25B9FCA8-1EE3-C643-8D60-B19418EC328F}" type="presParOf" srcId="{EC6CE0E3-CEDF-C140-8219-37446A53D7AA}" destId="{E1FAC512-F51A-8C46-A355-D046EC845D5F}" srcOrd="0" destOrd="0" presId="urn:microsoft.com/office/officeart/2005/8/layout/hierarchy2"/>
    <dgm:cxn modelId="{8C02FAB5-5A24-7443-B8B1-5DEF6F6510A1}" type="presParOf" srcId="{EC6CE0E3-CEDF-C140-8219-37446A53D7AA}" destId="{6F14AB3E-40E1-094D-814A-7A380C299E5D}" srcOrd="1" destOrd="0" presId="urn:microsoft.com/office/officeart/2005/8/layout/hierarchy2"/>
    <dgm:cxn modelId="{47922686-E811-F647-9BD3-0CE6B80DC73D}" type="presParOf" srcId="{2F02C008-9376-404A-9127-5E1E0B86042B}" destId="{1517D264-746A-2A43-A5A5-1C25AB81E374}" srcOrd="6" destOrd="0" presId="urn:microsoft.com/office/officeart/2005/8/layout/hierarchy2"/>
    <dgm:cxn modelId="{30714361-E997-8940-8633-5ECCE73B8844}" type="presParOf" srcId="{1517D264-746A-2A43-A5A5-1C25AB81E374}" destId="{3AB02FB9-8567-6549-B0AE-C63FE1B2BEDB}" srcOrd="0" destOrd="0" presId="urn:microsoft.com/office/officeart/2005/8/layout/hierarchy2"/>
    <dgm:cxn modelId="{46CD9AB7-FB83-EF4F-8EE4-CCEBA824CC42}" type="presParOf" srcId="{2F02C008-9376-404A-9127-5E1E0B86042B}" destId="{61FEFBC0-3C49-6146-9B71-6660A81EF495}" srcOrd="7" destOrd="0" presId="urn:microsoft.com/office/officeart/2005/8/layout/hierarchy2"/>
    <dgm:cxn modelId="{D7321B80-A6AB-A04A-86FA-39932CEAF357}" type="presParOf" srcId="{61FEFBC0-3C49-6146-9B71-6660A81EF495}" destId="{D6010286-9911-3043-8376-5945B6475960}" srcOrd="0" destOrd="0" presId="urn:microsoft.com/office/officeart/2005/8/layout/hierarchy2"/>
    <dgm:cxn modelId="{09CFD7F3-E8A5-0A44-91BA-E12CD432DE68}" type="presParOf" srcId="{61FEFBC0-3C49-6146-9B71-6660A81EF495}" destId="{FD6EC95C-C43B-4247-81F3-9D944B4766E6}" srcOrd="1" destOrd="0" presId="urn:microsoft.com/office/officeart/2005/8/layout/hierarchy2"/>
    <dgm:cxn modelId="{165D7ADA-4588-0147-811F-750A5D014050}" type="presParOf" srcId="{2F02C008-9376-404A-9127-5E1E0B86042B}" destId="{DAB0FC96-F7A8-544E-A1BF-7E8A7BC5605D}" srcOrd="8" destOrd="0" presId="urn:microsoft.com/office/officeart/2005/8/layout/hierarchy2"/>
    <dgm:cxn modelId="{3A3F1C61-B837-5848-8514-E6B6C129C0AC}" type="presParOf" srcId="{DAB0FC96-F7A8-544E-A1BF-7E8A7BC5605D}" destId="{E2EA516A-EF5B-9B46-8BE6-C2826157470B}" srcOrd="0" destOrd="0" presId="urn:microsoft.com/office/officeart/2005/8/layout/hierarchy2"/>
    <dgm:cxn modelId="{B11EE6B8-2C95-3344-94F1-51416E19C572}" type="presParOf" srcId="{2F02C008-9376-404A-9127-5E1E0B86042B}" destId="{397D7C1F-40F9-3F4B-9F0C-65FC5E5CB53F}" srcOrd="9" destOrd="0" presId="urn:microsoft.com/office/officeart/2005/8/layout/hierarchy2"/>
    <dgm:cxn modelId="{DC910E3B-3FBB-AF41-8A1E-DCA01338A952}" type="presParOf" srcId="{397D7C1F-40F9-3F4B-9F0C-65FC5E5CB53F}" destId="{BCEB4F0E-361F-B340-90FA-B0D3DD440C89}" srcOrd="0" destOrd="0" presId="urn:microsoft.com/office/officeart/2005/8/layout/hierarchy2"/>
    <dgm:cxn modelId="{342039D2-09D4-3E42-B2B2-432814585516}" type="presParOf" srcId="{397D7C1F-40F9-3F4B-9F0C-65FC5E5CB53F}" destId="{0CD82D4D-579A-674F-899B-103F03C82D1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D3C908-E5B6-3F4D-A1EE-092424297CC5}" type="doc">
      <dgm:prSet loTypeId="urn:microsoft.com/office/officeart/2005/8/layout/radial1" loCatId="relationship" qsTypeId="urn:microsoft.com/office/officeart/2005/8/quickstyle/simple1" qsCatId="simple" csTypeId="urn:microsoft.com/office/officeart/2005/8/colors/accent1_2" csCatId="accent1" phldr="1"/>
      <dgm:spPr/>
    </dgm:pt>
    <dgm:pt modelId="{BEA7920C-929C-6B4F-A726-18BB3C92A638}">
      <dgm:prSet/>
      <dgm:spPr>
        <a:solidFill>
          <a:srgbClr val="FFFF00"/>
        </a:solidFill>
        <a:ln>
          <a:solidFill>
            <a:srgbClr val="FFFF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σχολείο</a:t>
          </a:r>
          <a:endParaRPr kumimoji="0" lang="el-GR" altLang="el-GR"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gm:t>
    </dgm:pt>
    <dgm:pt modelId="{CF5A887C-1FC1-9D41-8767-63DD1BFB6CDC}" type="parTrans" cxnId="{78DFE02E-7199-8944-A869-A58CCD4F2403}">
      <dgm:prSet/>
      <dgm:spPr/>
      <dgm:t>
        <a:bodyPr/>
        <a:lstStyle/>
        <a:p>
          <a:endParaRPr lang="el-GR"/>
        </a:p>
      </dgm:t>
    </dgm:pt>
    <dgm:pt modelId="{09B6371F-D492-2E47-83E9-441F98DBBBC5}" type="sibTrans" cxnId="{78DFE02E-7199-8944-A869-A58CCD4F2403}">
      <dgm:prSet/>
      <dgm:spPr/>
      <dgm:t>
        <a:bodyPr/>
        <a:lstStyle/>
        <a:p>
          <a:endParaRPr lang="el-GR"/>
        </a:p>
      </dgm:t>
    </dgm:pt>
    <dgm:pt modelId="{E9CA185D-296B-4041-B226-5EA0B8E7AD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gm:t>
    </dgm:pt>
    <dgm:pt modelId="{5067E567-78A3-0A43-A49F-F9DB31AC0A35}" type="parTrans" cxnId="{1E475818-3440-1441-B555-C696082D3B52}">
      <dgm:prSet/>
      <dgm:spPr/>
      <dgm:t>
        <a:bodyPr/>
        <a:lstStyle/>
        <a:p>
          <a:endParaRPr lang="el-GR"/>
        </a:p>
      </dgm:t>
    </dgm:pt>
    <dgm:pt modelId="{357FC88C-61F5-094A-B04D-F2128B7E6A5F}" type="sibTrans" cxnId="{1E475818-3440-1441-B555-C696082D3B52}">
      <dgm:prSet/>
      <dgm:spPr/>
      <dgm:t>
        <a:bodyPr/>
        <a:lstStyle/>
        <a:p>
          <a:endParaRPr lang="el-GR"/>
        </a:p>
      </dgm:t>
    </dgm:pt>
    <dgm:pt modelId="{87220AEE-41A7-A248-8CDF-97A69A6D3C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gm:t>
    </dgm:pt>
    <dgm:pt modelId="{1CC467C1-2550-BB4D-BDC1-EBDC855F5D4E}" type="parTrans" cxnId="{14A346C4-FFD6-3648-A397-7D34EDD419AF}">
      <dgm:prSet/>
      <dgm:spPr/>
      <dgm:t>
        <a:bodyPr/>
        <a:lstStyle/>
        <a:p>
          <a:endParaRPr lang="el-GR"/>
        </a:p>
      </dgm:t>
    </dgm:pt>
    <dgm:pt modelId="{CA45D240-BC9F-0742-B13A-4BD7C1813A4B}" type="sibTrans" cxnId="{14A346C4-FFD6-3648-A397-7D34EDD419AF}">
      <dgm:prSet/>
      <dgm:spPr/>
      <dgm:t>
        <a:bodyPr/>
        <a:lstStyle/>
        <a:p>
          <a:endParaRPr lang="el-GR"/>
        </a:p>
      </dgm:t>
    </dgm:pt>
    <dgm:pt modelId="{6C7708D6-C60C-5643-BA6D-849230121C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FF0000"/>
              </a:solidFill>
              <a:effectLst/>
              <a:latin typeface="Baskerville" panose="02020502070401020303" pitchFamily="18" charset="0"/>
              <a:ea typeface="Baskerville" panose="02020502070401020303" pitchFamily="18" charset="0"/>
              <a:cs typeface="Arial" panose="020B0604020202020204" pitchFamily="34" charset="0"/>
            </a:rPr>
            <a:t>ΠΑΡΑΔΕΙΓΜΑ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a:ln>
                <a:noFill/>
              </a:ln>
              <a:solidFill>
                <a:srgbClr val="FF0000"/>
              </a:solidFill>
              <a:effectLst/>
              <a:latin typeface="Baskerville" panose="02020502070401020303" pitchFamily="18" charset="0"/>
              <a:ea typeface="Baskerville" panose="02020502070401020303" pitchFamily="18" charset="0"/>
              <a:cs typeface="Arial" panose="020B0604020202020204" pitchFamily="34" charset="0"/>
            </a:rPr>
            <a:t>μαθήτρια</a:t>
          </a:r>
          <a:endParaRPr kumimoji="0" lang="el-GR" altLang="el-GR"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gm:t>
    </dgm:pt>
    <dgm:pt modelId="{3E8BA77F-97B1-E54D-BC34-EDAD6CFA6FFF}" type="parTrans" cxnId="{5F660DD7-0B3A-CC48-9875-C4BFF5662100}">
      <dgm:prSet/>
      <dgm:spPr/>
      <dgm:t>
        <a:bodyPr/>
        <a:lstStyle/>
        <a:p>
          <a:endParaRPr lang="el-GR"/>
        </a:p>
      </dgm:t>
    </dgm:pt>
    <dgm:pt modelId="{E0C3AB70-CE32-0447-9F11-3FE38778A131}" type="sibTrans" cxnId="{5F660DD7-0B3A-CC48-9875-C4BFF5662100}">
      <dgm:prSet/>
      <dgm:spPr/>
      <dgm:t>
        <a:bodyPr/>
        <a:lstStyle/>
        <a:p>
          <a:endParaRPr lang="el-GR"/>
        </a:p>
      </dgm:t>
    </dgm:pt>
    <dgm:pt modelId="{700390BB-C6E6-AC4F-B49E-C8C769B22F5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dgm:t>
    </dgm:pt>
    <dgm:pt modelId="{79E9739B-5B9C-EB4E-AA65-5459298E420B}" type="parTrans" cxnId="{2CECEBC9-6909-D443-8A39-A6CFC71FBE68}">
      <dgm:prSet/>
      <dgm:spPr/>
      <dgm:t>
        <a:bodyPr/>
        <a:lstStyle/>
        <a:p>
          <a:endParaRPr lang="el-GR"/>
        </a:p>
      </dgm:t>
    </dgm:pt>
    <dgm:pt modelId="{2143B3EF-89F2-C04E-B244-AD55C55BF2AD}" type="sibTrans" cxnId="{2CECEBC9-6909-D443-8A39-A6CFC71FBE68}">
      <dgm:prSet/>
      <dgm:spPr/>
      <dgm:t>
        <a:bodyPr/>
        <a:lstStyle/>
        <a:p>
          <a:endParaRPr lang="el-GR"/>
        </a:p>
      </dgm:t>
    </dgm:pt>
    <dgm:pt modelId="{FD1F51A9-6ACE-C040-8AA8-D5CE73A5C1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20B21270-814C-4649-96D9-4E60687A61A4}" type="parTrans" cxnId="{825C4875-D3AF-E74E-B6CB-6CCDB47C5659}">
      <dgm:prSet/>
      <dgm:spPr/>
      <dgm:t>
        <a:bodyPr/>
        <a:lstStyle/>
        <a:p>
          <a:endParaRPr lang="el-GR"/>
        </a:p>
      </dgm:t>
    </dgm:pt>
    <dgm:pt modelId="{7B5FB8D4-88C4-FA45-96DF-5E84D6B96009}" type="sibTrans" cxnId="{825C4875-D3AF-E74E-B6CB-6CCDB47C5659}">
      <dgm:prSet/>
      <dgm:spPr/>
      <dgm:t>
        <a:bodyPr/>
        <a:lstStyle/>
        <a:p>
          <a:endParaRPr lang="el-GR"/>
        </a:p>
      </dgm:t>
    </dgm:pt>
    <dgm:pt modelId="{83A93D88-48E2-D44C-9130-C08D1D4DB54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AD12ECF4-6D49-F149-8E8F-A0F0E527822F}" type="parTrans" cxnId="{CEA695A2-D3B7-9F49-9078-921B99FEBB13}">
      <dgm:prSet/>
      <dgm:spPr/>
      <dgm:t>
        <a:bodyPr/>
        <a:lstStyle/>
        <a:p>
          <a:endParaRPr lang="el-GR"/>
        </a:p>
      </dgm:t>
    </dgm:pt>
    <dgm:pt modelId="{F112FC37-A7A6-0A4F-BE1B-2BF868DC3AAF}" type="sibTrans" cxnId="{CEA695A2-D3B7-9F49-9078-921B99FEBB13}">
      <dgm:prSet/>
      <dgm:spPr/>
      <dgm:t>
        <a:bodyPr/>
        <a:lstStyle/>
        <a:p>
          <a:endParaRPr lang="el-GR"/>
        </a:p>
      </dgm:t>
    </dgm:pt>
    <dgm:pt modelId="{BB715817-7889-A64C-B2E4-363F3BB107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9F919416-9A68-4140-9CA8-914D11D625DB}" type="parTrans" cxnId="{6697A4CF-B43E-834C-9574-2469D9F46C50}">
      <dgm:prSet/>
      <dgm:spPr/>
      <dgm:t>
        <a:bodyPr/>
        <a:lstStyle/>
        <a:p>
          <a:endParaRPr lang="el-GR"/>
        </a:p>
      </dgm:t>
    </dgm:pt>
    <dgm:pt modelId="{5D4796A0-A6CB-9E4D-8428-0CBD9C4473F9}" type="sibTrans" cxnId="{6697A4CF-B43E-834C-9574-2469D9F46C50}">
      <dgm:prSet/>
      <dgm:spPr/>
      <dgm:t>
        <a:bodyPr/>
        <a:lstStyle/>
        <a:p>
          <a:endParaRPr lang="el-GR"/>
        </a:p>
      </dgm:t>
    </dgm:pt>
    <dgm:pt modelId="{BFFD6B26-EFA3-724B-8D37-9E2CE2A7F4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1C9AD1BD-833B-F74E-BAE2-8AA3B86D94F4}" type="parTrans" cxnId="{F3315E37-626C-7F4B-A2D7-F570E11B45B0}">
      <dgm:prSet/>
      <dgm:spPr/>
      <dgm:t>
        <a:bodyPr/>
        <a:lstStyle/>
        <a:p>
          <a:endParaRPr lang="el-GR"/>
        </a:p>
      </dgm:t>
    </dgm:pt>
    <dgm:pt modelId="{68F9CA77-5705-284F-B88C-5CE00EB91061}" type="sibTrans" cxnId="{F3315E37-626C-7F4B-A2D7-F570E11B45B0}">
      <dgm:prSet/>
      <dgm:spPr/>
      <dgm:t>
        <a:bodyPr/>
        <a:lstStyle/>
        <a:p>
          <a:endParaRPr lang="el-GR"/>
        </a:p>
      </dgm:t>
    </dgm:pt>
    <dgm:pt modelId="{8F8FDCF5-D06E-A747-A81D-61CF5CAF1D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50292896-55EB-464D-8683-6C049A791B9D}" type="parTrans" cxnId="{C3AE1770-600E-0B42-A982-DD6C73330F70}">
      <dgm:prSet/>
      <dgm:spPr/>
      <dgm:t>
        <a:bodyPr/>
        <a:lstStyle/>
        <a:p>
          <a:endParaRPr lang="el-GR"/>
        </a:p>
      </dgm:t>
    </dgm:pt>
    <dgm:pt modelId="{705A14DB-E811-4A40-B9FD-CB7FEC38F55C}" type="sibTrans" cxnId="{C3AE1770-600E-0B42-A982-DD6C73330F70}">
      <dgm:prSet/>
      <dgm:spPr/>
      <dgm:t>
        <a:bodyPr/>
        <a:lstStyle/>
        <a:p>
          <a:endParaRPr lang="el-GR"/>
        </a:p>
      </dgm:t>
    </dgm:pt>
    <dgm:pt modelId="{B41F2597-D775-1E48-A783-9BF03F0313DB}" type="pres">
      <dgm:prSet presAssocID="{2BD3C908-E5B6-3F4D-A1EE-092424297CC5}" presName="cycle" presStyleCnt="0">
        <dgm:presLayoutVars>
          <dgm:chMax val="1"/>
          <dgm:dir/>
          <dgm:animLvl val="ctr"/>
          <dgm:resizeHandles val="exact"/>
        </dgm:presLayoutVars>
      </dgm:prSet>
      <dgm:spPr/>
    </dgm:pt>
    <dgm:pt modelId="{60A54F3E-C131-2342-A5B2-853F1580DBC6}" type="pres">
      <dgm:prSet presAssocID="{BEA7920C-929C-6B4F-A726-18BB3C92A638}" presName="centerShape" presStyleLbl="node0" presStyleIdx="0" presStyleCnt="1"/>
      <dgm:spPr/>
    </dgm:pt>
    <dgm:pt modelId="{270D6AEE-0BC0-8F4D-A660-AB29B3791B01}" type="pres">
      <dgm:prSet presAssocID="{5067E567-78A3-0A43-A49F-F9DB31AC0A35}" presName="Name9" presStyleLbl="parChTrans1D2" presStyleIdx="0" presStyleCnt="9"/>
      <dgm:spPr/>
    </dgm:pt>
    <dgm:pt modelId="{6DB41EB5-F38C-FB48-AFBE-FC7D065B47A9}" type="pres">
      <dgm:prSet presAssocID="{5067E567-78A3-0A43-A49F-F9DB31AC0A35}" presName="connTx" presStyleLbl="parChTrans1D2" presStyleIdx="0" presStyleCnt="9"/>
      <dgm:spPr/>
    </dgm:pt>
    <dgm:pt modelId="{0FF72D7D-B037-1040-81BD-ED305EBB6AA0}" type="pres">
      <dgm:prSet presAssocID="{E9CA185D-296B-4041-B226-5EA0B8E7ADDF}" presName="node" presStyleLbl="node1" presStyleIdx="0" presStyleCnt="9">
        <dgm:presLayoutVars>
          <dgm:bulletEnabled val="1"/>
        </dgm:presLayoutVars>
      </dgm:prSet>
      <dgm:spPr/>
    </dgm:pt>
    <dgm:pt modelId="{BCCA4C4A-F6AD-2441-A163-82DE5AB2822D}" type="pres">
      <dgm:prSet presAssocID="{1CC467C1-2550-BB4D-BDC1-EBDC855F5D4E}" presName="Name9" presStyleLbl="parChTrans1D2" presStyleIdx="1" presStyleCnt="9"/>
      <dgm:spPr/>
    </dgm:pt>
    <dgm:pt modelId="{470BDEBA-E13B-134F-A26F-5F638504F00A}" type="pres">
      <dgm:prSet presAssocID="{1CC467C1-2550-BB4D-BDC1-EBDC855F5D4E}" presName="connTx" presStyleLbl="parChTrans1D2" presStyleIdx="1" presStyleCnt="9"/>
      <dgm:spPr/>
    </dgm:pt>
    <dgm:pt modelId="{9DBEA82B-F5DD-5945-8EC0-2FB38F67824A}" type="pres">
      <dgm:prSet presAssocID="{87220AEE-41A7-A248-8CDF-97A69A6D3CB3}" presName="node" presStyleLbl="node1" presStyleIdx="1" presStyleCnt="9">
        <dgm:presLayoutVars>
          <dgm:bulletEnabled val="1"/>
        </dgm:presLayoutVars>
      </dgm:prSet>
      <dgm:spPr/>
    </dgm:pt>
    <dgm:pt modelId="{5D839AAE-E482-FA4D-8A3C-BE452D429FC1}" type="pres">
      <dgm:prSet presAssocID="{3E8BA77F-97B1-E54D-BC34-EDAD6CFA6FFF}" presName="Name9" presStyleLbl="parChTrans1D2" presStyleIdx="2" presStyleCnt="9"/>
      <dgm:spPr/>
    </dgm:pt>
    <dgm:pt modelId="{16D3F7D7-FCED-B245-A6C0-FA48A4E4B547}" type="pres">
      <dgm:prSet presAssocID="{3E8BA77F-97B1-E54D-BC34-EDAD6CFA6FFF}" presName="connTx" presStyleLbl="parChTrans1D2" presStyleIdx="2" presStyleCnt="9"/>
      <dgm:spPr/>
    </dgm:pt>
    <dgm:pt modelId="{A0CC99C6-84F5-C244-9694-8384FF5BE277}" type="pres">
      <dgm:prSet presAssocID="{6C7708D6-C60C-5643-BA6D-849230121C37}" presName="node" presStyleLbl="node1" presStyleIdx="2" presStyleCnt="9" custScaleX="224520">
        <dgm:presLayoutVars>
          <dgm:bulletEnabled val="1"/>
        </dgm:presLayoutVars>
      </dgm:prSet>
      <dgm:spPr/>
    </dgm:pt>
    <dgm:pt modelId="{6A589E82-8A1E-5F4B-B1DB-DA39AB4CFA0C}" type="pres">
      <dgm:prSet presAssocID="{79E9739B-5B9C-EB4E-AA65-5459298E420B}" presName="Name9" presStyleLbl="parChTrans1D2" presStyleIdx="3" presStyleCnt="9"/>
      <dgm:spPr/>
    </dgm:pt>
    <dgm:pt modelId="{34A8F04A-AA4F-2E42-AF82-BFC152EB0C36}" type="pres">
      <dgm:prSet presAssocID="{79E9739B-5B9C-EB4E-AA65-5459298E420B}" presName="connTx" presStyleLbl="parChTrans1D2" presStyleIdx="3" presStyleCnt="9"/>
      <dgm:spPr/>
    </dgm:pt>
    <dgm:pt modelId="{A6968175-9F69-AC47-93C7-64225856B442}" type="pres">
      <dgm:prSet presAssocID="{700390BB-C6E6-AC4F-B49E-C8C769B22F57}" presName="node" presStyleLbl="node1" presStyleIdx="3" presStyleCnt="9">
        <dgm:presLayoutVars>
          <dgm:bulletEnabled val="1"/>
        </dgm:presLayoutVars>
      </dgm:prSet>
      <dgm:spPr/>
    </dgm:pt>
    <dgm:pt modelId="{3620AD99-8341-EF46-A56A-1F0013E57683}" type="pres">
      <dgm:prSet presAssocID="{20B21270-814C-4649-96D9-4E60687A61A4}" presName="Name9" presStyleLbl="parChTrans1D2" presStyleIdx="4" presStyleCnt="9"/>
      <dgm:spPr/>
    </dgm:pt>
    <dgm:pt modelId="{9026F0EF-DC30-FD4E-95A8-931795CF02C2}" type="pres">
      <dgm:prSet presAssocID="{20B21270-814C-4649-96D9-4E60687A61A4}" presName="connTx" presStyleLbl="parChTrans1D2" presStyleIdx="4" presStyleCnt="9"/>
      <dgm:spPr/>
    </dgm:pt>
    <dgm:pt modelId="{834B643C-F4ED-0449-8888-6CE76638E16D}" type="pres">
      <dgm:prSet presAssocID="{FD1F51A9-6ACE-C040-8AA8-D5CE73A5C139}" presName="node" presStyleLbl="node1" presStyleIdx="4" presStyleCnt="9">
        <dgm:presLayoutVars>
          <dgm:bulletEnabled val="1"/>
        </dgm:presLayoutVars>
      </dgm:prSet>
      <dgm:spPr/>
    </dgm:pt>
    <dgm:pt modelId="{53583C83-B681-1C4B-BFFA-B082024D6D17}" type="pres">
      <dgm:prSet presAssocID="{AD12ECF4-6D49-F149-8E8F-A0F0E527822F}" presName="Name9" presStyleLbl="parChTrans1D2" presStyleIdx="5" presStyleCnt="9"/>
      <dgm:spPr/>
    </dgm:pt>
    <dgm:pt modelId="{82D741A4-17CC-434D-887D-E235D366439D}" type="pres">
      <dgm:prSet presAssocID="{AD12ECF4-6D49-F149-8E8F-A0F0E527822F}" presName="connTx" presStyleLbl="parChTrans1D2" presStyleIdx="5" presStyleCnt="9"/>
      <dgm:spPr/>
    </dgm:pt>
    <dgm:pt modelId="{6041DB2B-4406-8D49-AC4A-DD08434AB8CD}" type="pres">
      <dgm:prSet presAssocID="{83A93D88-48E2-D44C-9130-C08D1D4DB543}" presName="node" presStyleLbl="node1" presStyleIdx="5" presStyleCnt="9">
        <dgm:presLayoutVars>
          <dgm:bulletEnabled val="1"/>
        </dgm:presLayoutVars>
      </dgm:prSet>
      <dgm:spPr/>
    </dgm:pt>
    <dgm:pt modelId="{8279F635-C341-4647-996F-B23B291505CD}" type="pres">
      <dgm:prSet presAssocID="{9F919416-9A68-4140-9CA8-914D11D625DB}" presName="Name9" presStyleLbl="parChTrans1D2" presStyleIdx="6" presStyleCnt="9"/>
      <dgm:spPr/>
    </dgm:pt>
    <dgm:pt modelId="{862B27FF-CC89-BB4F-B187-F0D741965B9F}" type="pres">
      <dgm:prSet presAssocID="{9F919416-9A68-4140-9CA8-914D11D625DB}" presName="connTx" presStyleLbl="parChTrans1D2" presStyleIdx="6" presStyleCnt="9"/>
      <dgm:spPr/>
    </dgm:pt>
    <dgm:pt modelId="{20EF42DF-55E3-E846-A988-B9146E3C8F0A}" type="pres">
      <dgm:prSet presAssocID="{BB715817-7889-A64C-B2E4-363F3BB107D0}" presName="node" presStyleLbl="node1" presStyleIdx="6" presStyleCnt="9">
        <dgm:presLayoutVars>
          <dgm:bulletEnabled val="1"/>
        </dgm:presLayoutVars>
      </dgm:prSet>
      <dgm:spPr/>
    </dgm:pt>
    <dgm:pt modelId="{AE9EA500-7313-554D-810C-52E1AF7D4093}" type="pres">
      <dgm:prSet presAssocID="{1C9AD1BD-833B-F74E-BAE2-8AA3B86D94F4}" presName="Name9" presStyleLbl="parChTrans1D2" presStyleIdx="7" presStyleCnt="9"/>
      <dgm:spPr/>
    </dgm:pt>
    <dgm:pt modelId="{957A3968-C96F-F645-B490-C0903ADBE8C3}" type="pres">
      <dgm:prSet presAssocID="{1C9AD1BD-833B-F74E-BAE2-8AA3B86D94F4}" presName="connTx" presStyleLbl="parChTrans1D2" presStyleIdx="7" presStyleCnt="9"/>
      <dgm:spPr/>
    </dgm:pt>
    <dgm:pt modelId="{0436EDEB-A56B-E949-BBE9-CCDEA3457B8F}" type="pres">
      <dgm:prSet presAssocID="{BFFD6B26-EFA3-724B-8D37-9E2CE2A7F4D3}" presName="node" presStyleLbl="node1" presStyleIdx="7" presStyleCnt="9">
        <dgm:presLayoutVars>
          <dgm:bulletEnabled val="1"/>
        </dgm:presLayoutVars>
      </dgm:prSet>
      <dgm:spPr/>
    </dgm:pt>
    <dgm:pt modelId="{3BE681B9-EDCB-2D44-80E4-709D43EB1BE6}" type="pres">
      <dgm:prSet presAssocID="{50292896-55EB-464D-8683-6C049A791B9D}" presName="Name9" presStyleLbl="parChTrans1D2" presStyleIdx="8" presStyleCnt="9"/>
      <dgm:spPr/>
    </dgm:pt>
    <dgm:pt modelId="{051A3E66-BF59-4241-B189-1468DE2CFFE3}" type="pres">
      <dgm:prSet presAssocID="{50292896-55EB-464D-8683-6C049A791B9D}" presName="connTx" presStyleLbl="parChTrans1D2" presStyleIdx="8" presStyleCnt="9"/>
      <dgm:spPr/>
    </dgm:pt>
    <dgm:pt modelId="{3859950A-0847-8C47-AE83-EF9AD06C0AF9}" type="pres">
      <dgm:prSet presAssocID="{8F8FDCF5-D06E-A747-A81D-61CF5CAF1DA1}" presName="node" presStyleLbl="node1" presStyleIdx="8" presStyleCnt="9">
        <dgm:presLayoutVars>
          <dgm:bulletEnabled val="1"/>
        </dgm:presLayoutVars>
      </dgm:prSet>
      <dgm:spPr/>
    </dgm:pt>
  </dgm:ptLst>
  <dgm:cxnLst>
    <dgm:cxn modelId="{EC3C9E03-4AB9-E44A-9440-FD1A167448D8}" type="presOf" srcId="{2BD3C908-E5B6-3F4D-A1EE-092424297CC5}" destId="{B41F2597-D775-1E48-A783-9BF03F0313DB}" srcOrd="0" destOrd="0" presId="urn:microsoft.com/office/officeart/2005/8/layout/radial1"/>
    <dgm:cxn modelId="{3CE7E70C-CD00-954D-9FEF-E2691B552CB5}" type="presOf" srcId="{1CC467C1-2550-BB4D-BDC1-EBDC855F5D4E}" destId="{BCCA4C4A-F6AD-2441-A163-82DE5AB2822D}" srcOrd="0" destOrd="0" presId="urn:microsoft.com/office/officeart/2005/8/layout/radial1"/>
    <dgm:cxn modelId="{1E475818-3440-1441-B555-C696082D3B52}" srcId="{BEA7920C-929C-6B4F-A726-18BB3C92A638}" destId="{E9CA185D-296B-4041-B226-5EA0B8E7ADDF}" srcOrd="0" destOrd="0" parTransId="{5067E567-78A3-0A43-A49F-F9DB31AC0A35}" sibTransId="{357FC88C-61F5-094A-B04D-F2128B7E6A5F}"/>
    <dgm:cxn modelId="{AC909E28-FF7E-3244-92D4-70B9BAD5C475}" type="presOf" srcId="{3E8BA77F-97B1-E54D-BC34-EDAD6CFA6FFF}" destId="{5D839AAE-E482-FA4D-8A3C-BE452D429FC1}" srcOrd="0" destOrd="0" presId="urn:microsoft.com/office/officeart/2005/8/layout/radial1"/>
    <dgm:cxn modelId="{C4C4FD28-8C8D-3F4C-B09B-6B219C71BDF0}" type="presOf" srcId="{6C7708D6-C60C-5643-BA6D-849230121C37}" destId="{A0CC99C6-84F5-C244-9694-8384FF5BE277}" srcOrd="0" destOrd="0" presId="urn:microsoft.com/office/officeart/2005/8/layout/radial1"/>
    <dgm:cxn modelId="{78DFE02E-7199-8944-A869-A58CCD4F2403}" srcId="{2BD3C908-E5B6-3F4D-A1EE-092424297CC5}" destId="{BEA7920C-929C-6B4F-A726-18BB3C92A638}" srcOrd="0" destOrd="0" parTransId="{CF5A887C-1FC1-9D41-8767-63DD1BFB6CDC}" sibTransId="{09B6371F-D492-2E47-83E9-441F98DBBBC5}"/>
    <dgm:cxn modelId="{C5035731-F4C1-6C4F-ACC8-9F54F23D1435}" type="presOf" srcId="{79E9739B-5B9C-EB4E-AA65-5459298E420B}" destId="{34A8F04A-AA4F-2E42-AF82-BFC152EB0C36}" srcOrd="1" destOrd="0" presId="urn:microsoft.com/office/officeart/2005/8/layout/radial1"/>
    <dgm:cxn modelId="{159D9832-A0C9-F04B-8FE1-03D7E38FD71F}" type="presOf" srcId="{8F8FDCF5-D06E-A747-A81D-61CF5CAF1DA1}" destId="{3859950A-0847-8C47-AE83-EF9AD06C0AF9}" srcOrd="0" destOrd="0" presId="urn:microsoft.com/office/officeart/2005/8/layout/radial1"/>
    <dgm:cxn modelId="{F3315E37-626C-7F4B-A2D7-F570E11B45B0}" srcId="{BEA7920C-929C-6B4F-A726-18BB3C92A638}" destId="{BFFD6B26-EFA3-724B-8D37-9E2CE2A7F4D3}" srcOrd="7" destOrd="0" parTransId="{1C9AD1BD-833B-F74E-BAE2-8AA3B86D94F4}" sibTransId="{68F9CA77-5705-284F-B88C-5CE00EB91061}"/>
    <dgm:cxn modelId="{BCE48037-883E-EC41-B3DF-A991259093E6}" type="presOf" srcId="{700390BB-C6E6-AC4F-B49E-C8C769B22F57}" destId="{A6968175-9F69-AC47-93C7-64225856B442}" srcOrd="0" destOrd="0" presId="urn:microsoft.com/office/officeart/2005/8/layout/radial1"/>
    <dgm:cxn modelId="{3A1F9841-A1EE-2F44-B2D5-8D45C049F56A}" type="presOf" srcId="{9F919416-9A68-4140-9CA8-914D11D625DB}" destId="{8279F635-C341-4647-996F-B23B291505CD}" srcOrd="0" destOrd="0" presId="urn:microsoft.com/office/officeart/2005/8/layout/radial1"/>
    <dgm:cxn modelId="{DE772842-F52E-8D4D-8A66-6BE9184CCC27}" type="presOf" srcId="{50292896-55EB-464D-8683-6C049A791B9D}" destId="{051A3E66-BF59-4241-B189-1468DE2CFFE3}" srcOrd="1" destOrd="0" presId="urn:microsoft.com/office/officeart/2005/8/layout/radial1"/>
    <dgm:cxn modelId="{D893A64C-8D4A-E647-BF14-FCE97150A46F}" type="presOf" srcId="{5067E567-78A3-0A43-A49F-F9DB31AC0A35}" destId="{270D6AEE-0BC0-8F4D-A660-AB29B3791B01}" srcOrd="0" destOrd="0" presId="urn:microsoft.com/office/officeart/2005/8/layout/radial1"/>
    <dgm:cxn modelId="{01748A4E-1146-E54D-9796-6560DEB84A68}" type="presOf" srcId="{83A93D88-48E2-D44C-9130-C08D1D4DB543}" destId="{6041DB2B-4406-8D49-AC4A-DD08434AB8CD}" srcOrd="0" destOrd="0" presId="urn:microsoft.com/office/officeart/2005/8/layout/radial1"/>
    <dgm:cxn modelId="{3CA8F754-404E-614D-BE56-CAB08A26411A}" type="presOf" srcId="{1CC467C1-2550-BB4D-BDC1-EBDC855F5D4E}" destId="{470BDEBA-E13B-134F-A26F-5F638504F00A}" srcOrd="1" destOrd="0" presId="urn:microsoft.com/office/officeart/2005/8/layout/radial1"/>
    <dgm:cxn modelId="{8D6C1758-5953-F841-B1EF-CBC8DC4E6BB3}" type="presOf" srcId="{BFFD6B26-EFA3-724B-8D37-9E2CE2A7F4D3}" destId="{0436EDEB-A56B-E949-BBE9-CCDEA3457B8F}" srcOrd="0" destOrd="0" presId="urn:microsoft.com/office/officeart/2005/8/layout/radial1"/>
    <dgm:cxn modelId="{06E5B65C-4E49-6746-8652-69DE5596827C}" type="presOf" srcId="{1C9AD1BD-833B-F74E-BAE2-8AA3B86D94F4}" destId="{AE9EA500-7313-554D-810C-52E1AF7D4093}" srcOrd="0" destOrd="0" presId="urn:microsoft.com/office/officeart/2005/8/layout/radial1"/>
    <dgm:cxn modelId="{F7DC8568-4E8E-A14E-9F58-B319786A0601}" type="presOf" srcId="{9F919416-9A68-4140-9CA8-914D11D625DB}" destId="{862B27FF-CC89-BB4F-B187-F0D741965B9F}" srcOrd="1" destOrd="0" presId="urn:microsoft.com/office/officeart/2005/8/layout/radial1"/>
    <dgm:cxn modelId="{4DACBB6C-92B0-6249-9248-9E75665F93C6}" type="presOf" srcId="{BB715817-7889-A64C-B2E4-363F3BB107D0}" destId="{20EF42DF-55E3-E846-A988-B9146E3C8F0A}" srcOrd="0" destOrd="0" presId="urn:microsoft.com/office/officeart/2005/8/layout/radial1"/>
    <dgm:cxn modelId="{C3AE1770-600E-0B42-A982-DD6C73330F70}" srcId="{BEA7920C-929C-6B4F-A726-18BB3C92A638}" destId="{8F8FDCF5-D06E-A747-A81D-61CF5CAF1DA1}" srcOrd="8" destOrd="0" parTransId="{50292896-55EB-464D-8683-6C049A791B9D}" sibTransId="{705A14DB-E811-4A40-B9FD-CB7FEC38F55C}"/>
    <dgm:cxn modelId="{825C4875-D3AF-E74E-B6CB-6CCDB47C5659}" srcId="{BEA7920C-929C-6B4F-A726-18BB3C92A638}" destId="{FD1F51A9-6ACE-C040-8AA8-D5CE73A5C139}" srcOrd="4" destOrd="0" parTransId="{20B21270-814C-4649-96D9-4E60687A61A4}" sibTransId="{7B5FB8D4-88C4-FA45-96DF-5E84D6B96009}"/>
    <dgm:cxn modelId="{7C8F1177-91B8-C74F-9B32-922D80C98183}" type="presOf" srcId="{50292896-55EB-464D-8683-6C049A791B9D}" destId="{3BE681B9-EDCB-2D44-80E4-709D43EB1BE6}" srcOrd="0" destOrd="0" presId="urn:microsoft.com/office/officeart/2005/8/layout/radial1"/>
    <dgm:cxn modelId="{9FE1F77C-468B-424B-8BF1-52EE39BE9507}" type="presOf" srcId="{AD12ECF4-6D49-F149-8E8F-A0F0E527822F}" destId="{53583C83-B681-1C4B-BFFA-B082024D6D17}" srcOrd="0" destOrd="0" presId="urn:microsoft.com/office/officeart/2005/8/layout/radial1"/>
    <dgm:cxn modelId="{5E318287-832F-244C-A867-B7D8493AD72F}" type="presOf" srcId="{1C9AD1BD-833B-F74E-BAE2-8AA3B86D94F4}" destId="{957A3968-C96F-F645-B490-C0903ADBE8C3}" srcOrd="1" destOrd="0" presId="urn:microsoft.com/office/officeart/2005/8/layout/radial1"/>
    <dgm:cxn modelId="{AC96998A-F734-5446-906B-236A60667CBC}" type="presOf" srcId="{3E8BA77F-97B1-E54D-BC34-EDAD6CFA6FFF}" destId="{16D3F7D7-FCED-B245-A6C0-FA48A4E4B547}" srcOrd="1" destOrd="0" presId="urn:microsoft.com/office/officeart/2005/8/layout/radial1"/>
    <dgm:cxn modelId="{FD1DA08B-A238-9349-A6F9-1FB84B005EE6}" type="presOf" srcId="{87220AEE-41A7-A248-8CDF-97A69A6D3CB3}" destId="{9DBEA82B-F5DD-5945-8EC0-2FB38F67824A}" srcOrd="0" destOrd="0" presId="urn:microsoft.com/office/officeart/2005/8/layout/radial1"/>
    <dgm:cxn modelId="{0BD1C39B-728F-5648-A762-FA8E7CAA57FA}" type="presOf" srcId="{AD12ECF4-6D49-F149-8E8F-A0F0E527822F}" destId="{82D741A4-17CC-434D-887D-E235D366439D}" srcOrd="1" destOrd="0" presId="urn:microsoft.com/office/officeart/2005/8/layout/radial1"/>
    <dgm:cxn modelId="{CEA695A2-D3B7-9F49-9078-921B99FEBB13}" srcId="{BEA7920C-929C-6B4F-A726-18BB3C92A638}" destId="{83A93D88-48E2-D44C-9130-C08D1D4DB543}" srcOrd="5" destOrd="0" parTransId="{AD12ECF4-6D49-F149-8E8F-A0F0E527822F}" sibTransId="{F112FC37-A7A6-0A4F-BE1B-2BF868DC3AAF}"/>
    <dgm:cxn modelId="{57A4DEA8-258B-7046-91B0-ECAD09101A38}" type="presOf" srcId="{20B21270-814C-4649-96D9-4E60687A61A4}" destId="{3620AD99-8341-EF46-A56A-1F0013E57683}" srcOrd="0" destOrd="0" presId="urn:microsoft.com/office/officeart/2005/8/layout/radial1"/>
    <dgm:cxn modelId="{FB8E61A9-A3BD-FD4E-B990-833D332EE183}" type="presOf" srcId="{FD1F51A9-6ACE-C040-8AA8-D5CE73A5C139}" destId="{834B643C-F4ED-0449-8888-6CE76638E16D}" srcOrd="0" destOrd="0" presId="urn:microsoft.com/office/officeart/2005/8/layout/radial1"/>
    <dgm:cxn modelId="{BE1305B2-CC7C-9343-9C1D-1FAB8315CC00}" type="presOf" srcId="{5067E567-78A3-0A43-A49F-F9DB31AC0A35}" destId="{6DB41EB5-F38C-FB48-AFBE-FC7D065B47A9}" srcOrd="1" destOrd="0" presId="urn:microsoft.com/office/officeart/2005/8/layout/radial1"/>
    <dgm:cxn modelId="{14A346C4-FFD6-3648-A397-7D34EDD419AF}" srcId="{BEA7920C-929C-6B4F-A726-18BB3C92A638}" destId="{87220AEE-41A7-A248-8CDF-97A69A6D3CB3}" srcOrd="1" destOrd="0" parTransId="{1CC467C1-2550-BB4D-BDC1-EBDC855F5D4E}" sibTransId="{CA45D240-BC9F-0742-B13A-4BD7C1813A4B}"/>
    <dgm:cxn modelId="{0439AFC8-1A54-B34C-85D1-115BF98A1211}" type="presOf" srcId="{79E9739B-5B9C-EB4E-AA65-5459298E420B}" destId="{6A589E82-8A1E-5F4B-B1DB-DA39AB4CFA0C}" srcOrd="0" destOrd="0" presId="urn:microsoft.com/office/officeart/2005/8/layout/radial1"/>
    <dgm:cxn modelId="{2CECEBC9-6909-D443-8A39-A6CFC71FBE68}" srcId="{BEA7920C-929C-6B4F-A726-18BB3C92A638}" destId="{700390BB-C6E6-AC4F-B49E-C8C769B22F57}" srcOrd="3" destOrd="0" parTransId="{79E9739B-5B9C-EB4E-AA65-5459298E420B}" sibTransId="{2143B3EF-89F2-C04E-B244-AD55C55BF2AD}"/>
    <dgm:cxn modelId="{92F183CE-B86E-E648-B9AC-ABBA08E7DCBC}" type="presOf" srcId="{E9CA185D-296B-4041-B226-5EA0B8E7ADDF}" destId="{0FF72D7D-B037-1040-81BD-ED305EBB6AA0}" srcOrd="0" destOrd="0" presId="urn:microsoft.com/office/officeart/2005/8/layout/radial1"/>
    <dgm:cxn modelId="{6697A4CF-B43E-834C-9574-2469D9F46C50}" srcId="{BEA7920C-929C-6B4F-A726-18BB3C92A638}" destId="{BB715817-7889-A64C-B2E4-363F3BB107D0}" srcOrd="6" destOrd="0" parTransId="{9F919416-9A68-4140-9CA8-914D11D625DB}" sibTransId="{5D4796A0-A6CB-9E4D-8428-0CBD9C4473F9}"/>
    <dgm:cxn modelId="{5F660DD7-0B3A-CC48-9875-C4BFF5662100}" srcId="{BEA7920C-929C-6B4F-A726-18BB3C92A638}" destId="{6C7708D6-C60C-5643-BA6D-849230121C37}" srcOrd="2" destOrd="0" parTransId="{3E8BA77F-97B1-E54D-BC34-EDAD6CFA6FFF}" sibTransId="{E0C3AB70-CE32-0447-9F11-3FE38778A131}"/>
    <dgm:cxn modelId="{8A4ED6D8-F204-2249-8AA9-F8E63B5BC917}" type="presOf" srcId="{20B21270-814C-4649-96D9-4E60687A61A4}" destId="{9026F0EF-DC30-FD4E-95A8-931795CF02C2}" srcOrd="1" destOrd="0" presId="urn:microsoft.com/office/officeart/2005/8/layout/radial1"/>
    <dgm:cxn modelId="{7D218AF7-1C7E-CF49-8E63-E883B7AD1682}" type="presOf" srcId="{BEA7920C-929C-6B4F-A726-18BB3C92A638}" destId="{60A54F3E-C131-2342-A5B2-853F1580DBC6}" srcOrd="0" destOrd="0" presId="urn:microsoft.com/office/officeart/2005/8/layout/radial1"/>
    <dgm:cxn modelId="{BBD2E611-6AFA-9B4F-AF21-2317BABB9632}" type="presParOf" srcId="{B41F2597-D775-1E48-A783-9BF03F0313DB}" destId="{60A54F3E-C131-2342-A5B2-853F1580DBC6}" srcOrd="0" destOrd="0" presId="urn:microsoft.com/office/officeart/2005/8/layout/radial1"/>
    <dgm:cxn modelId="{73EE09C4-2610-154B-9245-59C8F8FDADEA}" type="presParOf" srcId="{B41F2597-D775-1E48-A783-9BF03F0313DB}" destId="{270D6AEE-0BC0-8F4D-A660-AB29B3791B01}" srcOrd="1" destOrd="0" presId="urn:microsoft.com/office/officeart/2005/8/layout/radial1"/>
    <dgm:cxn modelId="{CFDE16D0-A6F7-4944-878A-6DB6DCAA816C}" type="presParOf" srcId="{270D6AEE-0BC0-8F4D-A660-AB29B3791B01}" destId="{6DB41EB5-F38C-FB48-AFBE-FC7D065B47A9}" srcOrd="0" destOrd="0" presId="urn:microsoft.com/office/officeart/2005/8/layout/radial1"/>
    <dgm:cxn modelId="{F2C2779E-793B-694B-9877-A5DC97F281B0}" type="presParOf" srcId="{B41F2597-D775-1E48-A783-9BF03F0313DB}" destId="{0FF72D7D-B037-1040-81BD-ED305EBB6AA0}" srcOrd="2" destOrd="0" presId="urn:microsoft.com/office/officeart/2005/8/layout/radial1"/>
    <dgm:cxn modelId="{259DCCEF-4E12-9D41-8638-80C594A92B01}" type="presParOf" srcId="{B41F2597-D775-1E48-A783-9BF03F0313DB}" destId="{BCCA4C4A-F6AD-2441-A163-82DE5AB2822D}" srcOrd="3" destOrd="0" presId="urn:microsoft.com/office/officeart/2005/8/layout/radial1"/>
    <dgm:cxn modelId="{FA667C40-8D16-2246-B2ED-5DC18D1D79E5}" type="presParOf" srcId="{BCCA4C4A-F6AD-2441-A163-82DE5AB2822D}" destId="{470BDEBA-E13B-134F-A26F-5F638504F00A}" srcOrd="0" destOrd="0" presId="urn:microsoft.com/office/officeart/2005/8/layout/radial1"/>
    <dgm:cxn modelId="{AAC71CC2-0506-D343-9AE6-9B35FAD34C21}" type="presParOf" srcId="{B41F2597-D775-1E48-A783-9BF03F0313DB}" destId="{9DBEA82B-F5DD-5945-8EC0-2FB38F67824A}" srcOrd="4" destOrd="0" presId="urn:microsoft.com/office/officeart/2005/8/layout/radial1"/>
    <dgm:cxn modelId="{4CC154E9-FAF0-2D49-9501-DA09AC3326F0}" type="presParOf" srcId="{B41F2597-D775-1E48-A783-9BF03F0313DB}" destId="{5D839AAE-E482-FA4D-8A3C-BE452D429FC1}" srcOrd="5" destOrd="0" presId="urn:microsoft.com/office/officeart/2005/8/layout/radial1"/>
    <dgm:cxn modelId="{E21042BD-20F1-EF4D-BC0F-15EE9FB5790B}" type="presParOf" srcId="{5D839AAE-E482-FA4D-8A3C-BE452D429FC1}" destId="{16D3F7D7-FCED-B245-A6C0-FA48A4E4B547}" srcOrd="0" destOrd="0" presId="urn:microsoft.com/office/officeart/2005/8/layout/radial1"/>
    <dgm:cxn modelId="{67E8A6E0-2155-8241-8DB4-FB408BFE0BB3}" type="presParOf" srcId="{B41F2597-D775-1E48-A783-9BF03F0313DB}" destId="{A0CC99C6-84F5-C244-9694-8384FF5BE277}" srcOrd="6" destOrd="0" presId="urn:microsoft.com/office/officeart/2005/8/layout/radial1"/>
    <dgm:cxn modelId="{ACF1EA9B-1F97-9249-918B-F5273070A9B1}" type="presParOf" srcId="{B41F2597-D775-1E48-A783-9BF03F0313DB}" destId="{6A589E82-8A1E-5F4B-B1DB-DA39AB4CFA0C}" srcOrd="7" destOrd="0" presId="urn:microsoft.com/office/officeart/2005/8/layout/radial1"/>
    <dgm:cxn modelId="{67CAC1B1-B9AC-474A-96D8-83B143ADF676}" type="presParOf" srcId="{6A589E82-8A1E-5F4B-B1DB-DA39AB4CFA0C}" destId="{34A8F04A-AA4F-2E42-AF82-BFC152EB0C36}" srcOrd="0" destOrd="0" presId="urn:microsoft.com/office/officeart/2005/8/layout/radial1"/>
    <dgm:cxn modelId="{0A43F2CF-0955-2A4F-B463-25CEB3C621F6}" type="presParOf" srcId="{B41F2597-D775-1E48-A783-9BF03F0313DB}" destId="{A6968175-9F69-AC47-93C7-64225856B442}" srcOrd="8" destOrd="0" presId="urn:microsoft.com/office/officeart/2005/8/layout/radial1"/>
    <dgm:cxn modelId="{8CC0D783-67E0-1C46-87E0-A5F19F9F8892}" type="presParOf" srcId="{B41F2597-D775-1E48-A783-9BF03F0313DB}" destId="{3620AD99-8341-EF46-A56A-1F0013E57683}" srcOrd="9" destOrd="0" presId="urn:microsoft.com/office/officeart/2005/8/layout/radial1"/>
    <dgm:cxn modelId="{92E38700-6F98-C148-91E7-51B69F84C306}" type="presParOf" srcId="{3620AD99-8341-EF46-A56A-1F0013E57683}" destId="{9026F0EF-DC30-FD4E-95A8-931795CF02C2}" srcOrd="0" destOrd="0" presId="urn:microsoft.com/office/officeart/2005/8/layout/radial1"/>
    <dgm:cxn modelId="{D2A4F71A-9CF7-C245-A4CF-8FC485BD336B}" type="presParOf" srcId="{B41F2597-D775-1E48-A783-9BF03F0313DB}" destId="{834B643C-F4ED-0449-8888-6CE76638E16D}" srcOrd="10" destOrd="0" presId="urn:microsoft.com/office/officeart/2005/8/layout/radial1"/>
    <dgm:cxn modelId="{9309C323-6AB2-8549-89AB-D0F166A1CC6F}" type="presParOf" srcId="{B41F2597-D775-1E48-A783-9BF03F0313DB}" destId="{53583C83-B681-1C4B-BFFA-B082024D6D17}" srcOrd="11" destOrd="0" presId="urn:microsoft.com/office/officeart/2005/8/layout/radial1"/>
    <dgm:cxn modelId="{42AFDC46-4AC5-4442-B605-3041CB184CBE}" type="presParOf" srcId="{53583C83-B681-1C4B-BFFA-B082024D6D17}" destId="{82D741A4-17CC-434D-887D-E235D366439D}" srcOrd="0" destOrd="0" presId="urn:microsoft.com/office/officeart/2005/8/layout/radial1"/>
    <dgm:cxn modelId="{F8A4F85E-1D68-404A-A560-4E768DFD9FBA}" type="presParOf" srcId="{B41F2597-D775-1E48-A783-9BF03F0313DB}" destId="{6041DB2B-4406-8D49-AC4A-DD08434AB8CD}" srcOrd="12" destOrd="0" presId="urn:microsoft.com/office/officeart/2005/8/layout/radial1"/>
    <dgm:cxn modelId="{F59248A0-59A3-7D45-833E-62DCCD2FCB25}" type="presParOf" srcId="{B41F2597-D775-1E48-A783-9BF03F0313DB}" destId="{8279F635-C341-4647-996F-B23B291505CD}" srcOrd="13" destOrd="0" presId="urn:microsoft.com/office/officeart/2005/8/layout/radial1"/>
    <dgm:cxn modelId="{386603C2-5F89-3B46-9934-69BA211452F3}" type="presParOf" srcId="{8279F635-C341-4647-996F-B23B291505CD}" destId="{862B27FF-CC89-BB4F-B187-F0D741965B9F}" srcOrd="0" destOrd="0" presId="urn:microsoft.com/office/officeart/2005/8/layout/radial1"/>
    <dgm:cxn modelId="{C75E624F-3923-1649-BF6E-844D3F02A7FF}" type="presParOf" srcId="{B41F2597-D775-1E48-A783-9BF03F0313DB}" destId="{20EF42DF-55E3-E846-A988-B9146E3C8F0A}" srcOrd="14" destOrd="0" presId="urn:microsoft.com/office/officeart/2005/8/layout/radial1"/>
    <dgm:cxn modelId="{071A7E6A-5F64-D345-88AC-EEFF0BE3E326}" type="presParOf" srcId="{B41F2597-D775-1E48-A783-9BF03F0313DB}" destId="{AE9EA500-7313-554D-810C-52E1AF7D4093}" srcOrd="15" destOrd="0" presId="urn:microsoft.com/office/officeart/2005/8/layout/radial1"/>
    <dgm:cxn modelId="{61FDC1D0-35AC-F642-AE5E-FEE9DE77D464}" type="presParOf" srcId="{AE9EA500-7313-554D-810C-52E1AF7D4093}" destId="{957A3968-C96F-F645-B490-C0903ADBE8C3}" srcOrd="0" destOrd="0" presId="urn:microsoft.com/office/officeart/2005/8/layout/radial1"/>
    <dgm:cxn modelId="{79927D5D-8839-A64A-8D75-DD77DEA07B7E}" type="presParOf" srcId="{B41F2597-D775-1E48-A783-9BF03F0313DB}" destId="{0436EDEB-A56B-E949-BBE9-CCDEA3457B8F}" srcOrd="16" destOrd="0" presId="urn:microsoft.com/office/officeart/2005/8/layout/radial1"/>
    <dgm:cxn modelId="{AC11E74E-5161-0740-BC06-01AC03595C5B}" type="presParOf" srcId="{B41F2597-D775-1E48-A783-9BF03F0313DB}" destId="{3BE681B9-EDCB-2D44-80E4-709D43EB1BE6}" srcOrd="17" destOrd="0" presId="urn:microsoft.com/office/officeart/2005/8/layout/radial1"/>
    <dgm:cxn modelId="{6B425F74-FD09-B14F-A4B3-80699F497136}" type="presParOf" srcId="{3BE681B9-EDCB-2D44-80E4-709D43EB1BE6}" destId="{051A3E66-BF59-4241-B189-1468DE2CFFE3}" srcOrd="0" destOrd="0" presId="urn:microsoft.com/office/officeart/2005/8/layout/radial1"/>
    <dgm:cxn modelId="{5DD8C64A-5DD2-944B-8573-A9632588D550}" type="presParOf" srcId="{B41F2597-D775-1E48-A783-9BF03F0313DB}" destId="{3859950A-0847-8C47-AE83-EF9AD06C0AF9}"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B953C3-3C1F-7A40-A6E9-D84A8E96A42F}" type="doc">
      <dgm:prSet loTypeId="urn:microsoft.com/office/officeart/2005/8/layout/orgChart1" loCatId="hierarchy" qsTypeId="urn:microsoft.com/office/officeart/2005/8/quickstyle/simple4" qsCatId="simple" csTypeId="urn:microsoft.com/office/officeart/2005/8/colors/colorful5" csCatId="colorful" phldr="1"/>
      <dgm:spPr/>
    </dgm:pt>
    <dgm:pt modelId="{56B15FC3-64E7-1042-AAAE-05982E7ED3EA}">
      <dgm:prSet/>
      <dgm:spPr/>
      <dgm:t>
        <a:bodyPr/>
        <a:lstStyle/>
        <a:p>
          <a:pPr marL="0" marR="0" lvl="0" indent="0" defTabSz="914400" rtl="0" eaLnBrk="1" fontAlgn="base" latinLnBrk="0" hangingPunct="1">
            <a:spcBef>
              <a:spcPct val="0"/>
            </a:spcBef>
            <a:spcAft>
              <a:spcPct val="0"/>
            </a:spcAft>
            <a:buClrTx/>
            <a:buSzTx/>
            <a:buFontTx/>
            <a:buNone/>
            <a:tabLst/>
          </a:pPr>
          <a:r>
            <a:rPr kumimoji="0" lang="el-GR" altLang="el-GR" b="1" i="0" u="none" strike="noStrike" cap="none" normalizeH="0" baseline="0" dirty="0">
              <a:effectLst/>
              <a:latin typeface="Baskerville" panose="02020502070401020303" pitchFamily="18" charset="0"/>
              <a:ea typeface="Baskerville" panose="02020502070401020303" pitchFamily="18" charset="0"/>
              <a:cs typeface="Arial" panose="020B0604020202020204" pitchFamily="34" charset="0"/>
            </a:rPr>
            <a:t>Βασικά είδη </a:t>
          </a:r>
          <a:r>
            <a:rPr kumimoji="0" lang="el-GR" altLang="el-GR" b="1" i="0" u="none" strike="noStrike" cap="none" normalizeH="0" baseline="0" dirty="0" err="1">
              <a:effectLst/>
              <a:latin typeface="Baskerville" panose="02020502070401020303" pitchFamily="18" charset="0"/>
              <a:ea typeface="Baskerville" panose="02020502070401020303" pitchFamily="18" charset="0"/>
              <a:cs typeface="Arial" panose="020B0604020202020204" pitchFamily="34" charset="0"/>
            </a:rPr>
            <a:t>Γραμματισμού</a:t>
          </a:r>
          <a:endParaRPr kumimoji="0" lang="el-GR" altLang="el-GR" b="1" i="0" u="none" strike="noStrike" cap="none" normalizeH="0" baseline="0" dirty="0">
            <a:effectLst/>
            <a:latin typeface="Baskerville" panose="02020502070401020303" pitchFamily="18" charset="0"/>
            <a:ea typeface="Baskerville" panose="02020502070401020303" pitchFamily="18" charset="0"/>
            <a:cs typeface="Arial" panose="020B0604020202020204" pitchFamily="34" charset="0"/>
          </a:endParaRPr>
        </a:p>
      </dgm:t>
    </dgm:pt>
    <dgm:pt modelId="{F0A99AFC-D67F-2F41-A7A7-92FCDEFEC965}" type="parTrans" cxnId="{6E083D74-7921-CB4E-AE7D-C5E959C9D1C2}">
      <dgm:prSet/>
      <dgm:spPr/>
      <dgm:t>
        <a:bodyPr/>
        <a:lstStyle/>
        <a:p>
          <a:endParaRPr lang="el-GR"/>
        </a:p>
      </dgm:t>
    </dgm:pt>
    <dgm:pt modelId="{F1EF31B0-7A92-3641-9D02-5251DD58252A}" type="sibTrans" cxnId="{6E083D74-7921-CB4E-AE7D-C5E959C9D1C2}">
      <dgm:prSet/>
      <dgm:spPr/>
      <dgm:t>
        <a:bodyPr/>
        <a:lstStyle/>
        <a:p>
          <a:endParaRPr lang="el-GR"/>
        </a:p>
      </dgm:t>
    </dgm:pt>
    <dgm:pt modelId="{CD524CB6-4CB3-B345-9333-1D4388FF254F}">
      <dgm:prSet/>
      <dgm:spPr/>
      <dgm:t>
        <a:bodyPr/>
        <a:lstStyle/>
        <a:p>
          <a:pPr marL="0" marR="0" lvl="0" indent="0" defTabSz="914400" rtl="0" eaLnBrk="1" fontAlgn="base" latinLnBrk="0" hangingPunct="1">
            <a:spcBef>
              <a:spcPct val="0"/>
            </a:spcBef>
            <a:spcAft>
              <a:spcPct val="0"/>
            </a:spcAft>
            <a:buClrTx/>
            <a:buSzTx/>
            <a:buFontTx/>
            <a:buNone/>
            <a:tabLst/>
          </a:pPr>
          <a:r>
            <a:rPr kumimoji="0" lang="el-GR" altLang="el-GR" b="1" i="0" u="none" strike="noStrike" cap="none" normalizeH="0" baseline="0">
              <a:effectLst/>
              <a:latin typeface="Baskerville" panose="02020502070401020303" pitchFamily="18" charset="0"/>
              <a:ea typeface="Baskerville" panose="02020502070401020303" pitchFamily="18" charset="0"/>
              <a:cs typeface="Arial" panose="020B0604020202020204" pitchFamily="34" charset="0"/>
            </a:rPr>
            <a:t>σχολικός</a:t>
          </a:r>
        </a:p>
      </dgm:t>
    </dgm:pt>
    <dgm:pt modelId="{0CD0CCEA-B84E-9B4C-A029-36D1BBE69C79}" type="parTrans" cxnId="{C3253F5D-174A-FB4F-88EB-F2861E1FFA29}">
      <dgm:prSet/>
      <dgm:spPr/>
      <dgm:t>
        <a:bodyPr/>
        <a:lstStyle/>
        <a:p>
          <a:endParaRPr lang="el-GR"/>
        </a:p>
      </dgm:t>
    </dgm:pt>
    <dgm:pt modelId="{E43A811B-3B9B-F948-AFE2-66C25CD37893}" type="sibTrans" cxnId="{C3253F5D-174A-FB4F-88EB-F2861E1FFA29}">
      <dgm:prSet/>
      <dgm:spPr/>
      <dgm:t>
        <a:bodyPr/>
        <a:lstStyle/>
        <a:p>
          <a:endParaRPr lang="el-GR"/>
        </a:p>
      </dgm:t>
    </dgm:pt>
    <dgm:pt modelId="{EEA787F3-E0EC-EC4D-940B-C160A9263E30}" type="asst">
      <dgm:prSet/>
      <dgm:spPr/>
      <dgm:t>
        <a:bodyPr/>
        <a:lstStyle/>
        <a:p>
          <a:pPr marL="0" marR="0" lvl="0" indent="0" defTabSz="914400" rtl="0" eaLnBrk="1" fontAlgn="base" latinLnBrk="0" hangingPunct="1">
            <a:spcBef>
              <a:spcPct val="0"/>
            </a:spcBef>
            <a:spcAft>
              <a:spcPct val="0"/>
            </a:spcAft>
            <a:buClrTx/>
            <a:buSzTx/>
            <a:buFontTx/>
            <a:buNone/>
            <a:tabLst/>
          </a:pPr>
          <a:r>
            <a:rPr kumimoji="0" lang="el-GR" altLang="el-GR" b="1" i="0" u="none" strike="noStrike" cap="none" normalizeH="0" baseline="0">
              <a:effectLst/>
              <a:latin typeface="Baskerville" panose="02020502070401020303" pitchFamily="18" charset="0"/>
              <a:ea typeface="Baskerville" panose="02020502070401020303" pitchFamily="18" charset="0"/>
              <a:cs typeface="Arial" panose="020B0604020202020204" pitchFamily="34" charset="0"/>
            </a:rPr>
            <a:t>γλωσσικός Γραμματισμός</a:t>
          </a:r>
        </a:p>
      </dgm:t>
    </dgm:pt>
    <dgm:pt modelId="{C1771048-E999-6D4A-B659-B12A63BEF52B}" type="parTrans" cxnId="{DB93251F-9138-A54F-A687-4838073110AD}">
      <dgm:prSet/>
      <dgm:spPr/>
      <dgm:t>
        <a:bodyPr/>
        <a:lstStyle/>
        <a:p>
          <a:endParaRPr lang="el-GR"/>
        </a:p>
      </dgm:t>
    </dgm:pt>
    <dgm:pt modelId="{88FB4E1E-321B-E74C-8F63-23FF77F55C8B}" type="sibTrans" cxnId="{DB93251F-9138-A54F-A687-4838073110AD}">
      <dgm:prSet/>
      <dgm:spPr/>
      <dgm:t>
        <a:bodyPr/>
        <a:lstStyle/>
        <a:p>
          <a:endParaRPr lang="el-GR"/>
        </a:p>
      </dgm:t>
    </dgm:pt>
    <dgm:pt modelId="{14681BEF-152A-EB47-85B1-4EDA9ED0A63C}">
      <dgm:prSet/>
      <dgm:spPr/>
      <dgm:t>
        <a:bodyPr/>
        <a:lstStyle/>
        <a:p>
          <a:pPr marL="0" marR="0" lvl="0" indent="0" defTabSz="914400" rtl="0" eaLnBrk="1" fontAlgn="base" latinLnBrk="0" hangingPunct="1">
            <a:spcBef>
              <a:spcPct val="0"/>
            </a:spcBef>
            <a:spcAft>
              <a:spcPct val="0"/>
            </a:spcAft>
            <a:buClrTx/>
            <a:buSzTx/>
            <a:buFontTx/>
            <a:buNone/>
            <a:tabLst/>
          </a:pPr>
          <a:r>
            <a:rPr kumimoji="0" lang="el-GR" altLang="el-GR" b="1" i="0" u="none" strike="noStrike" cap="none" normalizeH="0" baseline="0">
              <a:effectLst/>
              <a:latin typeface="Baskerville" panose="02020502070401020303" pitchFamily="18" charset="0"/>
              <a:ea typeface="Baskerville" panose="02020502070401020303" pitchFamily="18" charset="0"/>
              <a:cs typeface="Arial" panose="020B0604020202020204" pitchFamily="34" charset="0"/>
            </a:rPr>
            <a:t>κοινωνικός</a:t>
          </a:r>
        </a:p>
      </dgm:t>
    </dgm:pt>
    <dgm:pt modelId="{F78D16C9-5D6A-D84F-A381-03416AD105A4}" type="parTrans" cxnId="{C7061434-A5D2-8245-AAA0-9B1A61FCFE19}">
      <dgm:prSet/>
      <dgm:spPr/>
      <dgm:t>
        <a:bodyPr/>
        <a:lstStyle/>
        <a:p>
          <a:endParaRPr lang="el-GR"/>
        </a:p>
      </dgm:t>
    </dgm:pt>
    <dgm:pt modelId="{069F4F7F-BA00-514C-A495-E4BA98A9A709}" type="sibTrans" cxnId="{C7061434-A5D2-8245-AAA0-9B1A61FCFE19}">
      <dgm:prSet/>
      <dgm:spPr/>
      <dgm:t>
        <a:bodyPr/>
        <a:lstStyle/>
        <a:p>
          <a:endParaRPr lang="el-GR"/>
        </a:p>
      </dgm:t>
    </dgm:pt>
    <dgm:pt modelId="{38743D23-3288-EA45-8EDC-4C3E03537CED}" type="pres">
      <dgm:prSet presAssocID="{BEB953C3-3C1F-7A40-A6E9-D84A8E96A42F}" presName="hierChild1" presStyleCnt="0">
        <dgm:presLayoutVars>
          <dgm:orgChart val="1"/>
          <dgm:chPref val="1"/>
          <dgm:dir/>
          <dgm:animOne val="branch"/>
          <dgm:animLvl val="lvl"/>
          <dgm:resizeHandles/>
        </dgm:presLayoutVars>
      </dgm:prSet>
      <dgm:spPr/>
    </dgm:pt>
    <dgm:pt modelId="{FD95F040-C312-BE46-B5B7-2A7D552F2CD2}" type="pres">
      <dgm:prSet presAssocID="{56B15FC3-64E7-1042-AAAE-05982E7ED3EA}" presName="hierRoot1" presStyleCnt="0">
        <dgm:presLayoutVars>
          <dgm:hierBranch val="init"/>
        </dgm:presLayoutVars>
      </dgm:prSet>
      <dgm:spPr/>
    </dgm:pt>
    <dgm:pt modelId="{56CC6121-E033-3A40-919C-46835E2ABC7B}" type="pres">
      <dgm:prSet presAssocID="{56B15FC3-64E7-1042-AAAE-05982E7ED3EA}" presName="rootComposite1" presStyleCnt="0"/>
      <dgm:spPr/>
    </dgm:pt>
    <dgm:pt modelId="{15B599BF-90B4-5546-A732-0252EF77C150}" type="pres">
      <dgm:prSet presAssocID="{56B15FC3-64E7-1042-AAAE-05982E7ED3EA}" presName="rootText1" presStyleLbl="node0" presStyleIdx="0" presStyleCnt="1" custScaleX="162269">
        <dgm:presLayoutVars>
          <dgm:chPref val="3"/>
        </dgm:presLayoutVars>
      </dgm:prSet>
      <dgm:spPr/>
    </dgm:pt>
    <dgm:pt modelId="{3FCECBC3-2924-8A45-9B08-CFFAFFF1E14B}" type="pres">
      <dgm:prSet presAssocID="{56B15FC3-64E7-1042-AAAE-05982E7ED3EA}" presName="rootConnector1" presStyleLbl="node1" presStyleIdx="0" presStyleCnt="0"/>
      <dgm:spPr/>
    </dgm:pt>
    <dgm:pt modelId="{995EABF0-12B7-D847-8005-6656A01462F2}" type="pres">
      <dgm:prSet presAssocID="{56B15FC3-64E7-1042-AAAE-05982E7ED3EA}" presName="hierChild2" presStyleCnt="0"/>
      <dgm:spPr/>
    </dgm:pt>
    <dgm:pt modelId="{C19BB978-F111-084F-917E-FD4A101B2548}" type="pres">
      <dgm:prSet presAssocID="{0CD0CCEA-B84E-9B4C-A029-36D1BBE69C79}" presName="Name37" presStyleLbl="parChTrans1D2" presStyleIdx="0" presStyleCnt="2"/>
      <dgm:spPr/>
    </dgm:pt>
    <dgm:pt modelId="{6F5A70F3-BEFF-2545-917C-AACBE11C5D0C}" type="pres">
      <dgm:prSet presAssocID="{CD524CB6-4CB3-B345-9333-1D4388FF254F}" presName="hierRoot2" presStyleCnt="0">
        <dgm:presLayoutVars>
          <dgm:hierBranch val="init"/>
        </dgm:presLayoutVars>
      </dgm:prSet>
      <dgm:spPr/>
    </dgm:pt>
    <dgm:pt modelId="{F662410C-1056-BA41-BC28-8E55B931D9C8}" type="pres">
      <dgm:prSet presAssocID="{CD524CB6-4CB3-B345-9333-1D4388FF254F}" presName="rootComposite" presStyleCnt="0"/>
      <dgm:spPr/>
    </dgm:pt>
    <dgm:pt modelId="{0F3F72E5-9542-C94C-AF14-8D7954B53A3F}" type="pres">
      <dgm:prSet presAssocID="{CD524CB6-4CB3-B345-9333-1D4388FF254F}" presName="rootText" presStyleLbl="node2" presStyleIdx="0" presStyleCnt="2">
        <dgm:presLayoutVars>
          <dgm:chPref val="3"/>
        </dgm:presLayoutVars>
      </dgm:prSet>
      <dgm:spPr/>
    </dgm:pt>
    <dgm:pt modelId="{796CD4BE-BB60-3D41-924A-45718624F67A}" type="pres">
      <dgm:prSet presAssocID="{CD524CB6-4CB3-B345-9333-1D4388FF254F}" presName="rootConnector" presStyleLbl="node2" presStyleIdx="0" presStyleCnt="2"/>
      <dgm:spPr/>
    </dgm:pt>
    <dgm:pt modelId="{AE6B503F-9CDA-AE46-B4B7-3A9F32731B36}" type="pres">
      <dgm:prSet presAssocID="{CD524CB6-4CB3-B345-9333-1D4388FF254F}" presName="hierChild4" presStyleCnt="0"/>
      <dgm:spPr/>
    </dgm:pt>
    <dgm:pt modelId="{1EC03D8A-CC62-9C4E-ABB6-0C7534A4D645}" type="pres">
      <dgm:prSet presAssocID="{CD524CB6-4CB3-B345-9333-1D4388FF254F}" presName="hierChild5" presStyleCnt="0"/>
      <dgm:spPr/>
    </dgm:pt>
    <dgm:pt modelId="{8EEAD89F-4197-3349-91C3-116010E0628D}" type="pres">
      <dgm:prSet presAssocID="{C1771048-E999-6D4A-B659-B12A63BEF52B}" presName="Name111" presStyleLbl="parChTrans1D3" presStyleIdx="0" presStyleCnt="1"/>
      <dgm:spPr/>
    </dgm:pt>
    <dgm:pt modelId="{715BC7E5-5961-E448-A0ED-4D4688623ADA}" type="pres">
      <dgm:prSet presAssocID="{EEA787F3-E0EC-EC4D-940B-C160A9263E30}" presName="hierRoot3" presStyleCnt="0">
        <dgm:presLayoutVars>
          <dgm:hierBranch val="init"/>
        </dgm:presLayoutVars>
      </dgm:prSet>
      <dgm:spPr/>
    </dgm:pt>
    <dgm:pt modelId="{F58B6035-A7B5-0144-B68E-52602DA346A9}" type="pres">
      <dgm:prSet presAssocID="{EEA787F3-E0EC-EC4D-940B-C160A9263E30}" presName="rootComposite3" presStyleCnt="0"/>
      <dgm:spPr/>
    </dgm:pt>
    <dgm:pt modelId="{383C51DA-6D9D-F445-9F88-3D5EDF656F97}" type="pres">
      <dgm:prSet presAssocID="{EEA787F3-E0EC-EC4D-940B-C160A9263E30}" presName="rootText3" presStyleLbl="asst2" presStyleIdx="0" presStyleCnt="1">
        <dgm:presLayoutVars>
          <dgm:chPref val="3"/>
        </dgm:presLayoutVars>
      </dgm:prSet>
      <dgm:spPr/>
    </dgm:pt>
    <dgm:pt modelId="{F77A403A-7823-8247-9982-3C450717F8DC}" type="pres">
      <dgm:prSet presAssocID="{EEA787F3-E0EC-EC4D-940B-C160A9263E30}" presName="rootConnector3" presStyleLbl="asst2" presStyleIdx="0" presStyleCnt="1"/>
      <dgm:spPr/>
    </dgm:pt>
    <dgm:pt modelId="{DB0FE7FE-CEE0-3846-9A73-28FA69E42FE6}" type="pres">
      <dgm:prSet presAssocID="{EEA787F3-E0EC-EC4D-940B-C160A9263E30}" presName="hierChild6" presStyleCnt="0"/>
      <dgm:spPr/>
    </dgm:pt>
    <dgm:pt modelId="{38FC4F78-261B-C744-9120-B19AFC82558A}" type="pres">
      <dgm:prSet presAssocID="{EEA787F3-E0EC-EC4D-940B-C160A9263E30}" presName="hierChild7" presStyleCnt="0"/>
      <dgm:spPr/>
    </dgm:pt>
    <dgm:pt modelId="{1E77052C-33AC-0747-B53F-B2A3C0FDC71D}" type="pres">
      <dgm:prSet presAssocID="{F78D16C9-5D6A-D84F-A381-03416AD105A4}" presName="Name37" presStyleLbl="parChTrans1D2" presStyleIdx="1" presStyleCnt="2"/>
      <dgm:spPr/>
    </dgm:pt>
    <dgm:pt modelId="{3EDD0D8D-EA4C-9C41-9A0E-4893DB08B851}" type="pres">
      <dgm:prSet presAssocID="{14681BEF-152A-EB47-85B1-4EDA9ED0A63C}" presName="hierRoot2" presStyleCnt="0">
        <dgm:presLayoutVars>
          <dgm:hierBranch val="init"/>
        </dgm:presLayoutVars>
      </dgm:prSet>
      <dgm:spPr/>
    </dgm:pt>
    <dgm:pt modelId="{736ABBB6-3370-344C-8974-051E389E5B9D}" type="pres">
      <dgm:prSet presAssocID="{14681BEF-152A-EB47-85B1-4EDA9ED0A63C}" presName="rootComposite" presStyleCnt="0"/>
      <dgm:spPr/>
    </dgm:pt>
    <dgm:pt modelId="{29BDE4B4-5CCF-6941-AB80-08901EF26C39}" type="pres">
      <dgm:prSet presAssocID="{14681BEF-152A-EB47-85B1-4EDA9ED0A63C}" presName="rootText" presStyleLbl="node2" presStyleIdx="1" presStyleCnt="2">
        <dgm:presLayoutVars>
          <dgm:chPref val="3"/>
        </dgm:presLayoutVars>
      </dgm:prSet>
      <dgm:spPr/>
    </dgm:pt>
    <dgm:pt modelId="{24D3D428-2EE6-F34D-BDE6-8AB76384BDE4}" type="pres">
      <dgm:prSet presAssocID="{14681BEF-152A-EB47-85B1-4EDA9ED0A63C}" presName="rootConnector" presStyleLbl="node2" presStyleIdx="1" presStyleCnt="2"/>
      <dgm:spPr/>
    </dgm:pt>
    <dgm:pt modelId="{DAF89869-9986-0240-B2A9-0D16E465AE29}" type="pres">
      <dgm:prSet presAssocID="{14681BEF-152A-EB47-85B1-4EDA9ED0A63C}" presName="hierChild4" presStyleCnt="0"/>
      <dgm:spPr/>
    </dgm:pt>
    <dgm:pt modelId="{AE110E01-D1F5-A041-A2E8-EF4207D23AAE}" type="pres">
      <dgm:prSet presAssocID="{14681BEF-152A-EB47-85B1-4EDA9ED0A63C}" presName="hierChild5" presStyleCnt="0"/>
      <dgm:spPr/>
    </dgm:pt>
    <dgm:pt modelId="{E3F7CC1A-CB09-2E40-9728-C209AE77DD05}" type="pres">
      <dgm:prSet presAssocID="{56B15FC3-64E7-1042-AAAE-05982E7ED3EA}" presName="hierChild3" presStyleCnt="0"/>
      <dgm:spPr/>
    </dgm:pt>
  </dgm:ptLst>
  <dgm:cxnLst>
    <dgm:cxn modelId="{2D257B13-AE77-7444-A249-9693B3639441}" type="presOf" srcId="{EEA787F3-E0EC-EC4D-940B-C160A9263E30}" destId="{F77A403A-7823-8247-9982-3C450717F8DC}" srcOrd="1" destOrd="0" presId="urn:microsoft.com/office/officeart/2005/8/layout/orgChart1"/>
    <dgm:cxn modelId="{2AAB7F13-4A5E-1B48-9017-757017F51760}" type="presOf" srcId="{C1771048-E999-6D4A-B659-B12A63BEF52B}" destId="{8EEAD89F-4197-3349-91C3-116010E0628D}" srcOrd="0" destOrd="0" presId="urn:microsoft.com/office/officeart/2005/8/layout/orgChart1"/>
    <dgm:cxn modelId="{4AD25B19-E61E-3D47-8189-52144ED4F5BF}" type="presOf" srcId="{BEB953C3-3C1F-7A40-A6E9-D84A8E96A42F}" destId="{38743D23-3288-EA45-8EDC-4C3E03537CED}" srcOrd="0" destOrd="0" presId="urn:microsoft.com/office/officeart/2005/8/layout/orgChart1"/>
    <dgm:cxn modelId="{C7FCCB19-5A2D-A049-98B5-791040574336}" type="presOf" srcId="{CD524CB6-4CB3-B345-9333-1D4388FF254F}" destId="{796CD4BE-BB60-3D41-924A-45718624F67A}" srcOrd="1" destOrd="0" presId="urn:microsoft.com/office/officeart/2005/8/layout/orgChart1"/>
    <dgm:cxn modelId="{DB93251F-9138-A54F-A687-4838073110AD}" srcId="{CD524CB6-4CB3-B345-9333-1D4388FF254F}" destId="{EEA787F3-E0EC-EC4D-940B-C160A9263E30}" srcOrd="0" destOrd="0" parTransId="{C1771048-E999-6D4A-B659-B12A63BEF52B}" sibTransId="{88FB4E1E-321B-E74C-8F63-23FF77F55C8B}"/>
    <dgm:cxn modelId="{D4F35627-989C-054B-AC49-AC0F6506AEBE}" type="presOf" srcId="{CD524CB6-4CB3-B345-9333-1D4388FF254F}" destId="{0F3F72E5-9542-C94C-AF14-8D7954B53A3F}" srcOrd="0" destOrd="0" presId="urn:microsoft.com/office/officeart/2005/8/layout/orgChart1"/>
    <dgm:cxn modelId="{A92A3129-2495-C543-A9BA-97AD55365845}" type="presOf" srcId="{14681BEF-152A-EB47-85B1-4EDA9ED0A63C}" destId="{24D3D428-2EE6-F34D-BDE6-8AB76384BDE4}" srcOrd="1" destOrd="0" presId="urn:microsoft.com/office/officeart/2005/8/layout/orgChart1"/>
    <dgm:cxn modelId="{C7061434-A5D2-8245-AAA0-9B1A61FCFE19}" srcId="{56B15FC3-64E7-1042-AAAE-05982E7ED3EA}" destId="{14681BEF-152A-EB47-85B1-4EDA9ED0A63C}" srcOrd="1" destOrd="0" parTransId="{F78D16C9-5D6A-D84F-A381-03416AD105A4}" sibTransId="{069F4F7F-BA00-514C-A495-E4BA98A9A709}"/>
    <dgm:cxn modelId="{C3253F5D-174A-FB4F-88EB-F2861E1FFA29}" srcId="{56B15FC3-64E7-1042-AAAE-05982E7ED3EA}" destId="{CD524CB6-4CB3-B345-9333-1D4388FF254F}" srcOrd="0" destOrd="0" parTransId="{0CD0CCEA-B84E-9B4C-A029-36D1BBE69C79}" sibTransId="{E43A811B-3B9B-F948-AFE2-66C25CD37893}"/>
    <dgm:cxn modelId="{6E083D74-7921-CB4E-AE7D-C5E959C9D1C2}" srcId="{BEB953C3-3C1F-7A40-A6E9-D84A8E96A42F}" destId="{56B15FC3-64E7-1042-AAAE-05982E7ED3EA}" srcOrd="0" destOrd="0" parTransId="{F0A99AFC-D67F-2F41-A7A7-92FCDEFEC965}" sibTransId="{F1EF31B0-7A92-3641-9D02-5251DD58252A}"/>
    <dgm:cxn modelId="{54204C7F-102F-A848-A88C-E38E0E528469}" type="presOf" srcId="{56B15FC3-64E7-1042-AAAE-05982E7ED3EA}" destId="{15B599BF-90B4-5546-A732-0252EF77C150}" srcOrd="0" destOrd="0" presId="urn:microsoft.com/office/officeart/2005/8/layout/orgChart1"/>
    <dgm:cxn modelId="{35B3D8A0-4450-A341-ADC8-D466637FBDD6}" type="presOf" srcId="{0CD0CCEA-B84E-9B4C-A029-36D1BBE69C79}" destId="{C19BB978-F111-084F-917E-FD4A101B2548}" srcOrd="0" destOrd="0" presId="urn:microsoft.com/office/officeart/2005/8/layout/orgChart1"/>
    <dgm:cxn modelId="{C84277A2-0423-C04B-9122-24C5051B5BAE}" type="presOf" srcId="{EEA787F3-E0EC-EC4D-940B-C160A9263E30}" destId="{383C51DA-6D9D-F445-9F88-3D5EDF656F97}" srcOrd="0" destOrd="0" presId="urn:microsoft.com/office/officeart/2005/8/layout/orgChart1"/>
    <dgm:cxn modelId="{170F8ABD-968F-1748-B845-7F45863DA13A}" type="presOf" srcId="{56B15FC3-64E7-1042-AAAE-05982E7ED3EA}" destId="{3FCECBC3-2924-8A45-9B08-CFFAFFF1E14B}" srcOrd="1" destOrd="0" presId="urn:microsoft.com/office/officeart/2005/8/layout/orgChart1"/>
    <dgm:cxn modelId="{F0D98FCC-46CE-3A4E-B0E4-24411227058B}" type="presOf" srcId="{F78D16C9-5D6A-D84F-A381-03416AD105A4}" destId="{1E77052C-33AC-0747-B53F-B2A3C0FDC71D}" srcOrd="0" destOrd="0" presId="urn:microsoft.com/office/officeart/2005/8/layout/orgChart1"/>
    <dgm:cxn modelId="{59C7ADF9-2E1E-5442-AAA7-B36D80A03499}" type="presOf" srcId="{14681BEF-152A-EB47-85B1-4EDA9ED0A63C}" destId="{29BDE4B4-5CCF-6941-AB80-08901EF26C39}" srcOrd="0" destOrd="0" presId="urn:microsoft.com/office/officeart/2005/8/layout/orgChart1"/>
    <dgm:cxn modelId="{6B67530A-2A51-E34F-AD32-B65959170F72}" type="presParOf" srcId="{38743D23-3288-EA45-8EDC-4C3E03537CED}" destId="{FD95F040-C312-BE46-B5B7-2A7D552F2CD2}" srcOrd="0" destOrd="0" presId="urn:microsoft.com/office/officeart/2005/8/layout/orgChart1"/>
    <dgm:cxn modelId="{436D8F01-52F7-3E43-BB3C-CB5E441D1D40}" type="presParOf" srcId="{FD95F040-C312-BE46-B5B7-2A7D552F2CD2}" destId="{56CC6121-E033-3A40-919C-46835E2ABC7B}" srcOrd="0" destOrd="0" presId="urn:microsoft.com/office/officeart/2005/8/layout/orgChart1"/>
    <dgm:cxn modelId="{9D07CE8A-749D-EA49-93C6-1F2FD965649A}" type="presParOf" srcId="{56CC6121-E033-3A40-919C-46835E2ABC7B}" destId="{15B599BF-90B4-5546-A732-0252EF77C150}" srcOrd="0" destOrd="0" presId="urn:microsoft.com/office/officeart/2005/8/layout/orgChart1"/>
    <dgm:cxn modelId="{4A42EE4D-8415-0F44-8D4B-8E117AB751C6}" type="presParOf" srcId="{56CC6121-E033-3A40-919C-46835E2ABC7B}" destId="{3FCECBC3-2924-8A45-9B08-CFFAFFF1E14B}" srcOrd="1" destOrd="0" presId="urn:microsoft.com/office/officeart/2005/8/layout/orgChart1"/>
    <dgm:cxn modelId="{E6A3DFE9-9CB7-F04B-AEEC-3BD9E6347C25}" type="presParOf" srcId="{FD95F040-C312-BE46-B5B7-2A7D552F2CD2}" destId="{995EABF0-12B7-D847-8005-6656A01462F2}" srcOrd="1" destOrd="0" presId="urn:microsoft.com/office/officeart/2005/8/layout/orgChart1"/>
    <dgm:cxn modelId="{89086668-407D-1440-B711-6C6D6EDD494D}" type="presParOf" srcId="{995EABF0-12B7-D847-8005-6656A01462F2}" destId="{C19BB978-F111-084F-917E-FD4A101B2548}" srcOrd="0" destOrd="0" presId="urn:microsoft.com/office/officeart/2005/8/layout/orgChart1"/>
    <dgm:cxn modelId="{4E145BAA-105B-8B4A-89F4-58F61499DD9F}" type="presParOf" srcId="{995EABF0-12B7-D847-8005-6656A01462F2}" destId="{6F5A70F3-BEFF-2545-917C-AACBE11C5D0C}" srcOrd="1" destOrd="0" presId="urn:microsoft.com/office/officeart/2005/8/layout/orgChart1"/>
    <dgm:cxn modelId="{2285E1C0-021B-0143-8049-4375A168D729}" type="presParOf" srcId="{6F5A70F3-BEFF-2545-917C-AACBE11C5D0C}" destId="{F662410C-1056-BA41-BC28-8E55B931D9C8}" srcOrd="0" destOrd="0" presId="urn:microsoft.com/office/officeart/2005/8/layout/orgChart1"/>
    <dgm:cxn modelId="{CE9019E0-3790-4F4C-9C1F-1E8041D6B3FB}" type="presParOf" srcId="{F662410C-1056-BA41-BC28-8E55B931D9C8}" destId="{0F3F72E5-9542-C94C-AF14-8D7954B53A3F}" srcOrd="0" destOrd="0" presId="urn:microsoft.com/office/officeart/2005/8/layout/orgChart1"/>
    <dgm:cxn modelId="{2A988368-E87B-0D40-B460-800E51973B7A}" type="presParOf" srcId="{F662410C-1056-BA41-BC28-8E55B931D9C8}" destId="{796CD4BE-BB60-3D41-924A-45718624F67A}" srcOrd="1" destOrd="0" presId="urn:microsoft.com/office/officeart/2005/8/layout/orgChart1"/>
    <dgm:cxn modelId="{431CB3EA-11D7-A046-8DF8-45456BFB37C4}" type="presParOf" srcId="{6F5A70F3-BEFF-2545-917C-AACBE11C5D0C}" destId="{AE6B503F-9CDA-AE46-B4B7-3A9F32731B36}" srcOrd="1" destOrd="0" presId="urn:microsoft.com/office/officeart/2005/8/layout/orgChart1"/>
    <dgm:cxn modelId="{9CA94998-1336-7344-960B-8150A41D38DF}" type="presParOf" srcId="{6F5A70F3-BEFF-2545-917C-AACBE11C5D0C}" destId="{1EC03D8A-CC62-9C4E-ABB6-0C7534A4D645}" srcOrd="2" destOrd="0" presId="urn:microsoft.com/office/officeart/2005/8/layout/orgChart1"/>
    <dgm:cxn modelId="{5127ADD8-2396-C947-AA06-1CEC6FD9FE23}" type="presParOf" srcId="{1EC03D8A-CC62-9C4E-ABB6-0C7534A4D645}" destId="{8EEAD89F-4197-3349-91C3-116010E0628D}" srcOrd="0" destOrd="0" presId="urn:microsoft.com/office/officeart/2005/8/layout/orgChart1"/>
    <dgm:cxn modelId="{998070A1-D542-FB4D-A711-7B5F8AF90F71}" type="presParOf" srcId="{1EC03D8A-CC62-9C4E-ABB6-0C7534A4D645}" destId="{715BC7E5-5961-E448-A0ED-4D4688623ADA}" srcOrd="1" destOrd="0" presId="urn:microsoft.com/office/officeart/2005/8/layout/orgChart1"/>
    <dgm:cxn modelId="{44A4FF12-B10C-9946-909D-07235DB528FB}" type="presParOf" srcId="{715BC7E5-5961-E448-A0ED-4D4688623ADA}" destId="{F58B6035-A7B5-0144-B68E-52602DA346A9}" srcOrd="0" destOrd="0" presId="urn:microsoft.com/office/officeart/2005/8/layout/orgChart1"/>
    <dgm:cxn modelId="{47215194-EBE0-7D4B-8403-1D60E1D82AD2}" type="presParOf" srcId="{F58B6035-A7B5-0144-B68E-52602DA346A9}" destId="{383C51DA-6D9D-F445-9F88-3D5EDF656F97}" srcOrd="0" destOrd="0" presId="urn:microsoft.com/office/officeart/2005/8/layout/orgChart1"/>
    <dgm:cxn modelId="{CDFE43BB-2967-7744-88FC-83019C9926CA}" type="presParOf" srcId="{F58B6035-A7B5-0144-B68E-52602DA346A9}" destId="{F77A403A-7823-8247-9982-3C450717F8DC}" srcOrd="1" destOrd="0" presId="urn:microsoft.com/office/officeart/2005/8/layout/orgChart1"/>
    <dgm:cxn modelId="{268AD151-B808-544F-9816-CE784B2D13A7}" type="presParOf" srcId="{715BC7E5-5961-E448-A0ED-4D4688623ADA}" destId="{DB0FE7FE-CEE0-3846-9A73-28FA69E42FE6}" srcOrd="1" destOrd="0" presId="urn:microsoft.com/office/officeart/2005/8/layout/orgChart1"/>
    <dgm:cxn modelId="{3661DAD6-E267-BA4D-BF63-AF94ED3ABCD4}" type="presParOf" srcId="{715BC7E5-5961-E448-A0ED-4D4688623ADA}" destId="{38FC4F78-261B-C744-9120-B19AFC82558A}" srcOrd="2" destOrd="0" presId="urn:microsoft.com/office/officeart/2005/8/layout/orgChart1"/>
    <dgm:cxn modelId="{A82B8D44-5B7B-CB4C-9FBC-060F83465F7A}" type="presParOf" srcId="{995EABF0-12B7-D847-8005-6656A01462F2}" destId="{1E77052C-33AC-0747-B53F-B2A3C0FDC71D}" srcOrd="2" destOrd="0" presId="urn:microsoft.com/office/officeart/2005/8/layout/orgChart1"/>
    <dgm:cxn modelId="{C23A0E34-B0DA-7040-AFD7-BE14CA0CC4D0}" type="presParOf" srcId="{995EABF0-12B7-D847-8005-6656A01462F2}" destId="{3EDD0D8D-EA4C-9C41-9A0E-4893DB08B851}" srcOrd="3" destOrd="0" presId="urn:microsoft.com/office/officeart/2005/8/layout/orgChart1"/>
    <dgm:cxn modelId="{D1B10838-4C44-274A-BC08-8CB9D497ADF5}" type="presParOf" srcId="{3EDD0D8D-EA4C-9C41-9A0E-4893DB08B851}" destId="{736ABBB6-3370-344C-8974-051E389E5B9D}" srcOrd="0" destOrd="0" presId="urn:microsoft.com/office/officeart/2005/8/layout/orgChart1"/>
    <dgm:cxn modelId="{9D1D56B4-C456-E94D-84B5-AB989DF06A14}" type="presParOf" srcId="{736ABBB6-3370-344C-8974-051E389E5B9D}" destId="{29BDE4B4-5CCF-6941-AB80-08901EF26C39}" srcOrd="0" destOrd="0" presId="urn:microsoft.com/office/officeart/2005/8/layout/orgChart1"/>
    <dgm:cxn modelId="{E056310D-7A6F-3A4E-8B0B-8F5E8D2A18AA}" type="presParOf" srcId="{736ABBB6-3370-344C-8974-051E389E5B9D}" destId="{24D3D428-2EE6-F34D-BDE6-8AB76384BDE4}" srcOrd="1" destOrd="0" presId="urn:microsoft.com/office/officeart/2005/8/layout/orgChart1"/>
    <dgm:cxn modelId="{4B6359C6-AF09-F547-8DAE-7E0627445DEB}" type="presParOf" srcId="{3EDD0D8D-EA4C-9C41-9A0E-4893DB08B851}" destId="{DAF89869-9986-0240-B2A9-0D16E465AE29}" srcOrd="1" destOrd="0" presId="urn:microsoft.com/office/officeart/2005/8/layout/orgChart1"/>
    <dgm:cxn modelId="{1EA46118-1304-A84D-A958-F68490C5281A}" type="presParOf" srcId="{3EDD0D8D-EA4C-9C41-9A0E-4893DB08B851}" destId="{AE110E01-D1F5-A041-A2E8-EF4207D23AAE}" srcOrd="2" destOrd="0" presId="urn:microsoft.com/office/officeart/2005/8/layout/orgChart1"/>
    <dgm:cxn modelId="{7CF47597-2BBD-2B4A-B311-59891E7FBB53}" type="presParOf" srcId="{FD95F040-C312-BE46-B5B7-2A7D552F2CD2}" destId="{E3F7CC1A-CB09-2E40-9728-C209AE77DD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6A6527-8881-AC4F-B3DE-0D62CD96C745}" type="doc">
      <dgm:prSet loTypeId="urn:microsoft.com/office/officeart/2005/8/layout/orgChart1" loCatId="hierarchy" qsTypeId="urn:microsoft.com/office/officeart/2005/8/quickstyle/simple1" qsCatId="simple" csTypeId="urn:microsoft.com/office/officeart/2005/8/colors/accent1_2" csCatId="accent1" phldr="1"/>
      <dgm:spPr/>
    </dgm:pt>
    <dgm:pt modelId="{2B6D43CD-FE26-1F4F-971A-94E23BA6F3D3}">
      <dgm:prSet custT="1"/>
      <dgm:spPr>
        <a:solidFill>
          <a:srgbClr val="FFFF0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32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 </a:t>
          </a:r>
          <a:r>
            <a:rPr kumimoji="0" lang="el-GR" altLang="el-GR" sz="3200" b="1"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σχέδιο </a:t>
          </a:r>
          <a:r>
            <a:rPr kumimoji="0" lang="el-GR" altLang="el-GR" sz="32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υλοποιείται μέσω της…</a:t>
          </a:r>
        </a:p>
      </dgm:t>
    </dgm:pt>
    <dgm:pt modelId="{FDADA860-9B3D-6245-98A1-234C1B291E90}" type="parTrans" cxnId="{A3F2F5E5-8B69-6940-91E0-50489CB678CE}">
      <dgm:prSet/>
      <dgm:spPr/>
      <dgm:t>
        <a:bodyPr/>
        <a:lstStyle/>
        <a:p>
          <a:endParaRPr lang="el-GR"/>
        </a:p>
      </dgm:t>
    </dgm:pt>
    <dgm:pt modelId="{C7DFAFAE-9129-934A-B2C2-97AA45E898FE}" type="sibTrans" cxnId="{A3F2F5E5-8B69-6940-91E0-50489CB678CE}">
      <dgm:prSet/>
      <dgm:spPr/>
      <dgm:t>
        <a:bodyPr/>
        <a:lstStyle/>
        <a:p>
          <a:endParaRPr lang="el-GR"/>
        </a:p>
      </dgm:t>
    </dgm:pt>
    <dgm:pt modelId="{BD651BD1-49D5-AC43-911D-BC2C233B93D2}">
      <dgm:prSet custT="1"/>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9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a:t>
          </a:r>
          <a:r>
            <a:rPr kumimoji="0" lang="el-GR" altLang="el-GR" sz="24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τοποθετημένης πρακτικής</a:t>
          </a:r>
        </a:p>
      </dgm:t>
    </dgm:pt>
    <dgm:pt modelId="{E186A570-592C-F74E-8F9E-5773E157EBBC}" type="parTrans" cxnId="{8D3C90F6-B454-BD40-82A4-DCC08786CE6E}">
      <dgm:prSet/>
      <dgm:spPr/>
      <dgm:t>
        <a:bodyPr/>
        <a:lstStyle/>
        <a:p>
          <a:endParaRPr lang="el-GR"/>
        </a:p>
      </dgm:t>
    </dgm:pt>
    <dgm:pt modelId="{EFE9718F-2914-0D46-B251-53DC9C0BC368}" type="sibTrans" cxnId="{8D3C90F6-B454-BD40-82A4-DCC08786CE6E}">
      <dgm:prSet/>
      <dgm:spPr/>
      <dgm:t>
        <a:bodyPr/>
        <a:lstStyle/>
        <a:p>
          <a:endParaRPr lang="el-GR"/>
        </a:p>
      </dgm:t>
    </dgm:pt>
    <dgm:pt modelId="{10CA81B0-478A-A643-A3A6-AFA83B36BDCA}">
      <dgm:prSet custT="1"/>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…ανοικτής διδασκαλίας</a:t>
          </a:r>
        </a:p>
      </dgm:t>
    </dgm:pt>
    <dgm:pt modelId="{6641CE24-0443-C840-89AB-E88FC59C9054}" type="parTrans" cxnId="{5812B8D6-22FE-5A48-8208-C795C97CB569}">
      <dgm:prSet/>
      <dgm:spPr/>
      <dgm:t>
        <a:bodyPr/>
        <a:lstStyle/>
        <a:p>
          <a:endParaRPr lang="el-GR"/>
        </a:p>
      </dgm:t>
    </dgm:pt>
    <dgm:pt modelId="{5064459D-B286-DB4B-B12D-8EB1972C7F27}" type="sibTrans" cxnId="{5812B8D6-22FE-5A48-8208-C795C97CB569}">
      <dgm:prSet/>
      <dgm:spPr/>
      <dgm:t>
        <a:bodyPr/>
        <a:lstStyle/>
        <a:p>
          <a:endParaRPr lang="el-GR"/>
        </a:p>
      </dgm:t>
    </dgm:pt>
    <dgm:pt modelId="{CFD5CCC7-D455-5449-99D4-F6A1DF5130A3}">
      <dgm:prSet custT="1"/>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…κριτικής πλαισίωσης</a:t>
          </a:r>
        </a:p>
      </dgm:t>
    </dgm:pt>
    <dgm:pt modelId="{8F8B9A3A-174C-3C42-8B6C-EFEAC30CCA85}" type="parTrans" cxnId="{9318054B-5513-6D43-9BFB-777510D74D48}">
      <dgm:prSet/>
      <dgm:spPr/>
      <dgm:t>
        <a:bodyPr/>
        <a:lstStyle/>
        <a:p>
          <a:endParaRPr lang="el-GR"/>
        </a:p>
      </dgm:t>
    </dgm:pt>
    <dgm:pt modelId="{7895D700-A21A-824E-BE50-650BBD339161}" type="sibTrans" cxnId="{9318054B-5513-6D43-9BFB-777510D74D48}">
      <dgm:prSet/>
      <dgm:spPr/>
      <dgm:t>
        <a:bodyPr/>
        <a:lstStyle/>
        <a:p>
          <a:endParaRPr lang="el-GR"/>
        </a:p>
      </dgm:t>
    </dgm:pt>
    <dgm:pt modelId="{24BE61AE-74E7-6245-B39E-F2CE504B7AF9}">
      <dgm:prSet custT="1"/>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…μετασχηματισμένης πρακτικής</a:t>
          </a:r>
        </a:p>
      </dgm:t>
    </dgm:pt>
    <dgm:pt modelId="{D179990B-17C9-B74E-B6B9-F0D2F203E50E}" type="parTrans" cxnId="{3289E0C5-BEF5-DA4B-ABB2-70FB1DC1E028}">
      <dgm:prSet/>
      <dgm:spPr/>
      <dgm:t>
        <a:bodyPr/>
        <a:lstStyle/>
        <a:p>
          <a:endParaRPr lang="el-GR"/>
        </a:p>
      </dgm:t>
    </dgm:pt>
    <dgm:pt modelId="{C57D7211-2E3E-074B-A95E-7322084AE2E1}" type="sibTrans" cxnId="{3289E0C5-BEF5-DA4B-ABB2-70FB1DC1E028}">
      <dgm:prSet/>
      <dgm:spPr/>
      <dgm:t>
        <a:bodyPr/>
        <a:lstStyle/>
        <a:p>
          <a:endParaRPr lang="el-GR"/>
        </a:p>
      </dgm:t>
    </dgm:pt>
    <dgm:pt modelId="{BF9B53CA-AA4D-D446-BD7B-911066AF1203}" type="pres">
      <dgm:prSet presAssocID="{4A6A6527-8881-AC4F-B3DE-0D62CD96C745}" presName="hierChild1" presStyleCnt="0">
        <dgm:presLayoutVars>
          <dgm:orgChart val="1"/>
          <dgm:chPref val="1"/>
          <dgm:dir/>
          <dgm:animOne val="branch"/>
          <dgm:animLvl val="lvl"/>
          <dgm:resizeHandles/>
        </dgm:presLayoutVars>
      </dgm:prSet>
      <dgm:spPr/>
    </dgm:pt>
    <dgm:pt modelId="{8BE801E7-959A-BD46-B5CC-9B527BDEB80E}" type="pres">
      <dgm:prSet presAssocID="{2B6D43CD-FE26-1F4F-971A-94E23BA6F3D3}" presName="hierRoot1" presStyleCnt="0">
        <dgm:presLayoutVars>
          <dgm:hierBranch val="r"/>
        </dgm:presLayoutVars>
      </dgm:prSet>
      <dgm:spPr/>
    </dgm:pt>
    <dgm:pt modelId="{182D9C20-7783-E549-B053-6B59B09E0C06}" type="pres">
      <dgm:prSet presAssocID="{2B6D43CD-FE26-1F4F-971A-94E23BA6F3D3}" presName="rootComposite1" presStyleCnt="0"/>
      <dgm:spPr/>
    </dgm:pt>
    <dgm:pt modelId="{E1092FBF-1A52-3B42-8832-DFD3C5B3A1DF}" type="pres">
      <dgm:prSet presAssocID="{2B6D43CD-FE26-1F4F-971A-94E23BA6F3D3}" presName="rootText1" presStyleLbl="node0" presStyleIdx="0" presStyleCnt="1" custScaleX="328025" custScaleY="62392" custLinFactNeighborX="3175" custLinFactNeighborY="-18540">
        <dgm:presLayoutVars>
          <dgm:chPref val="3"/>
        </dgm:presLayoutVars>
      </dgm:prSet>
      <dgm:spPr/>
    </dgm:pt>
    <dgm:pt modelId="{D4750240-AD55-0246-A1A3-FD52402BAF9A}" type="pres">
      <dgm:prSet presAssocID="{2B6D43CD-FE26-1F4F-971A-94E23BA6F3D3}" presName="rootConnector1" presStyleLbl="node1" presStyleIdx="0" presStyleCnt="0"/>
      <dgm:spPr/>
    </dgm:pt>
    <dgm:pt modelId="{68B164DF-2249-D348-9D9E-8319F7335762}" type="pres">
      <dgm:prSet presAssocID="{2B6D43CD-FE26-1F4F-971A-94E23BA6F3D3}" presName="hierChild2" presStyleCnt="0"/>
      <dgm:spPr/>
    </dgm:pt>
    <dgm:pt modelId="{8BD706BC-91EA-C345-B92D-03F50BCCAF48}" type="pres">
      <dgm:prSet presAssocID="{E186A570-592C-F74E-8F9E-5773E157EBBC}" presName="Name50" presStyleLbl="parChTrans1D2" presStyleIdx="0" presStyleCnt="4"/>
      <dgm:spPr/>
    </dgm:pt>
    <dgm:pt modelId="{85F132B0-F9BC-3847-9A5C-92DD79EB6197}" type="pres">
      <dgm:prSet presAssocID="{BD651BD1-49D5-AC43-911D-BC2C233B93D2}" presName="hierRoot2" presStyleCnt="0">
        <dgm:presLayoutVars>
          <dgm:hierBranch/>
        </dgm:presLayoutVars>
      </dgm:prSet>
      <dgm:spPr/>
    </dgm:pt>
    <dgm:pt modelId="{2ED9E3B9-997E-FF45-A3B2-FAF51B790440}" type="pres">
      <dgm:prSet presAssocID="{BD651BD1-49D5-AC43-911D-BC2C233B93D2}" presName="rootComposite" presStyleCnt="0"/>
      <dgm:spPr/>
    </dgm:pt>
    <dgm:pt modelId="{24DE01CB-E47A-1548-9BAE-648B23A381EF}" type="pres">
      <dgm:prSet presAssocID="{BD651BD1-49D5-AC43-911D-BC2C233B93D2}" presName="rootText" presStyleLbl="node2" presStyleIdx="0" presStyleCnt="4" custScaleX="244562" custScaleY="67035" custLinFactNeighborX="-1927" custLinFactNeighborY="-20393">
        <dgm:presLayoutVars>
          <dgm:chPref val="3"/>
        </dgm:presLayoutVars>
      </dgm:prSet>
      <dgm:spPr/>
    </dgm:pt>
    <dgm:pt modelId="{27921F09-79BE-CC44-AC27-B39A0D6C0A2A}" type="pres">
      <dgm:prSet presAssocID="{BD651BD1-49D5-AC43-911D-BC2C233B93D2}" presName="rootConnector" presStyleLbl="node2" presStyleIdx="0" presStyleCnt="4"/>
      <dgm:spPr/>
    </dgm:pt>
    <dgm:pt modelId="{7B106C14-8DA1-3E45-A1C9-6627C201DE9D}" type="pres">
      <dgm:prSet presAssocID="{BD651BD1-49D5-AC43-911D-BC2C233B93D2}" presName="hierChild4" presStyleCnt="0"/>
      <dgm:spPr/>
    </dgm:pt>
    <dgm:pt modelId="{26DEA6FA-D077-704B-A305-51C363A6C322}" type="pres">
      <dgm:prSet presAssocID="{BD651BD1-49D5-AC43-911D-BC2C233B93D2}" presName="hierChild5" presStyleCnt="0"/>
      <dgm:spPr/>
    </dgm:pt>
    <dgm:pt modelId="{EB0B3A53-336A-CE4C-BBFA-6B0DF3A782EC}" type="pres">
      <dgm:prSet presAssocID="{6641CE24-0443-C840-89AB-E88FC59C9054}" presName="Name50" presStyleLbl="parChTrans1D2" presStyleIdx="1" presStyleCnt="4"/>
      <dgm:spPr/>
    </dgm:pt>
    <dgm:pt modelId="{9D8F6167-8C5C-5843-B01F-5CEA9F1AEAC6}" type="pres">
      <dgm:prSet presAssocID="{10CA81B0-478A-A643-A3A6-AFA83B36BDCA}" presName="hierRoot2" presStyleCnt="0">
        <dgm:presLayoutVars>
          <dgm:hierBranch/>
        </dgm:presLayoutVars>
      </dgm:prSet>
      <dgm:spPr/>
    </dgm:pt>
    <dgm:pt modelId="{ED3B5536-4614-654D-B3A2-B5FA8A38E686}" type="pres">
      <dgm:prSet presAssocID="{10CA81B0-478A-A643-A3A6-AFA83B36BDCA}" presName="rootComposite" presStyleCnt="0"/>
      <dgm:spPr/>
    </dgm:pt>
    <dgm:pt modelId="{43C6D9B8-5E3A-C648-84F0-2B4096B19151}" type="pres">
      <dgm:prSet presAssocID="{10CA81B0-478A-A643-A3A6-AFA83B36BDCA}" presName="rootText" presStyleLbl="node2" presStyleIdx="1" presStyleCnt="4" custScaleX="241858" custScaleY="62408" custLinFactNeighborX="-1927" custLinFactNeighborY="-32458">
        <dgm:presLayoutVars>
          <dgm:chPref val="3"/>
        </dgm:presLayoutVars>
      </dgm:prSet>
      <dgm:spPr/>
    </dgm:pt>
    <dgm:pt modelId="{0170F1C2-0C93-6B44-950E-BA82913D5FC5}" type="pres">
      <dgm:prSet presAssocID="{10CA81B0-478A-A643-A3A6-AFA83B36BDCA}" presName="rootConnector" presStyleLbl="node2" presStyleIdx="1" presStyleCnt="4"/>
      <dgm:spPr/>
    </dgm:pt>
    <dgm:pt modelId="{8E052000-5FB9-8F4A-8B63-74D094EBD53B}" type="pres">
      <dgm:prSet presAssocID="{10CA81B0-478A-A643-A3A6-AFA83B36BDCA}" presName="hierChild4" presStyleCnt="0"/>
      <dgm:spPr/>
    </dgm:pt>
    <dgm:pt modelId="{77CDE50D-2E1E-C64B-9071-6728A778ECBA}" type="pres">
      <dgm:prSet presAssocID="{10CA81B0-478A-A643-A3A6-AFA83B36BDCA}" presName="hierChild5" presStyleCnt="0"/>
      <dgm:spPr/>
    </dgm:pt>
    <dgm:pt modelId="{1010BA0B-76E9-4748-BE17-4EC077D6A86D}" type="pres">
      <dgm:prSet presAssocID="{8F8B9A3A-174C-3C42-8B6C-EFEAC30CCA85}" presName="Name50" presStyleLbl="parChTrans1D2" presStyleIdx="2" presStyleCnt="4"/>
      <dgm:spPr/>
    </dgm:pt>
    <dgm:pt modelId="{3EC950CE-2545-4D48-BA50-44805E5CB082}" type="pres">
      <dgm:prSet presAssocID="{CFD5CCC7-D455-5449-99D4-F6A1DF5130A3}" presName="hierRoot2" presStyleCnt="0">
        <dgm:presLayoutVars>
          <dgm:hierBranch/>
        </dgm:presLayoutVars>
      </dgm:prSet>
      <dgm:spPr/>
    </dgm:pt>
    <dgm:pt modelId="{128287F8-9962-0D4F-AC90-AF0FF35AF99A}" type="pres">
      <dgm:prSet presAssocID="{CFD5CCC7-D455-5449-99D4-F6A1DF5130A3}" presName="rootComposite" presStyleCnt="0"/>
      <dgm:spPr/>
    </dgm:pt>
    <dgm:pt modelId="{9343D64E-BE81-D44A-AD05-393CA92DDFC9}" type="pres">
      <dgm:prSet presAssocID="{CFD5CCC7-D455-5449-99D4-F6A1DF5130A3}" presName="rootText" presStyleLbl="node2" presStyleIdx="2" presStyleCnt="4" custScaleX="213597" custScaleY="59428" custLinFactNeighborX="-1927" custLinFactNeighborY="-35166">
        <dgm:presLayoutVars>
          <dgm:chPref val="3"/>
        </dgm:presLayoutVars>
      </dgm:prSet>
      <dgm:spPr/>
    </dgm:pt>
    <dgm:pt modelId="{B3C35199-B089-E242-98A7-5762507C6293}" type="pres">
      <dgm:prSet presAssocID="{CFD5CCC7-D455-5449-99D4-F6A1DF5130A3}" presName="rootConnector" presStyleLbl="node2" presStyleIdx="2" presStyleCnt="4"/>
      <dgm:spPr/>
    </dgm:pt>
    <dgm:pt modelId="{A25FA987-7306-C547-8FC2-68AE5B0717AB}" type="pres">
      <dgm:prSet presAssocID="{CFD5CCC7-D455-5449-99D4-F6A1DF5130A3}" presName="hierChild4" presStyleCnt="0"/>
      <dgm:spPr/>
    </dgm:pt>
    <dgm:pt modelId="{729B6836-4001-B043-9088-ACD5BE89F6CA}" type="pres">
      <dgm:prSet presAssocID="{CFD5CCC7-D455-5449-99D4-F6A1DF5130A3}" presName="hierChild5" presStyleCnt="0"/>
      <dgm:spPr/>
    </dgm:pt>
    <dgm:pt modelId="{8E69586E-85F8-7445-97CD-F0BBBFDFEF96}" type="pres">
      <dgm:prSet presAssocID="{D179990B-17C9-B74E-B6B9-F0D2F203E50E}" presName="Name50" presStyleLbl="parChTrans1D2" presStyleIdx="3" presStyleCnt="4"/>
      <dgm:spPr/>
    </dgm:pt>
    <dgm:pt modelId="{4E27119F-7E6C-124C-8CC9-945186751FFF}" type="pres">
      <dgm:prSet presAssocID="{24BE61AE-74E7-6245-B39E-F2CE504B7AF9}" presName="hierRoot2" presStyleCnt="0">
        <dgm:presLayoutVars>
          <dgm:hierBranch/>
        </dgm:presLayoutVars>
      </dgm:prSet>
      <dgm:spPr/>
    </dgm:pt>
    <dgm:pt modelId="{666704BB-03CE-3346-ADDE-8C30C2B20914}" type="pres">
      <dgm:prSet presAssocID="{24BE61AE-74E7-6245-B39E-F2CE504B7AF9}" presName="rootComposite" presStyleCnt="0"/>
      <dgm:spPr/>
    </dgm:pt>
    <dgm:pt modelId="{59585D3E-241D-AF4E-8B37-62A6FAE5EBD0}" type="pres">
      <dgm:prSet presAssocID="{24BE61AE-74E7-6245-B39E-F2CE504B7AF9}" presName="rootText" presStyleLbl="node2" presStyleIdx="3" presStyleCnt="4" custScaleX="232684" custScaleY="56380" custLinFactNeighborX="-1927" custLinFactNeighborY="-40463">
        <dgm:presLayoutVars>
          <dgm:chPref val="3"/>
        </dgm:presLayoutVars>
      </dgm:prSet>
      <dgm:spPr/>
    </dgm:pt>
    <dgm:pt modelId="{667DB435-493E-5542-B759-F66534E88089}" type="pres">
      <dgm:prSet presAssocID="{24BE61AE-74E7-6245-B39E-F2CE504B7AF9}" presName="rootConnector" presStyleLbl="node2" presStyleIdx="3" presStyleCnt="4"/>
      <dgm:spPr/>
    </dgm:pt>
    <dgm:pt modelId="{B148BAB7-75D9-954A-AFCE-FA0A05128E96}" type="pres">
      <dgm:prSet presAssocID="{24BE61AE-74E7-6245-B39E-F2CE504B7AF9}" presName="hierChild4" presStyleCnt="0"/>
      <dgm:spPr/>
    </dgm:pt>
    <dgm:pt modelId="{797163BD-18C6-B940-81E6-EB254045D708}" type="pres">
      <dgm:prSet presAssocID="{24BE61AE-74E7-6245-B39E-F2CE504B7AF9}" presName="hierChild5" presStyleCnt="0"/>
      <dgm:spPr/>
    </dgm:pt>
    <dgm:pt modelId="{E055E192-E73E-1B48-B705-F7FCAEA68F71}" type="pres">
      <dgm:prSet presAssocID="{2B6D43CD-FE26-1F4F-971A-94E23BA6F3D3}" presName="hierChild3" presStyleCnt="0"/>
      <dgm:spPr/>
    </dgm:pt>
  </dgm:ptLst>
  <dgm:cxnLst>
    <dgm:cxn modelId="{AC4ACB01-24A8-9947-B8F9-9CE5F1D606CF}" type="presOf" srcId="{2B6D43CD-FE26-1F4F-971A-94E23BA6F3D3}" destId="{D4750240-AD55-0246-A1A3-FD52402BAF9A}" srcOrd="1" destOrd="0" presId="urn:microsoft.com/office/officeart/2005/8/layout/orgChart1"/>
    <dgm:cxn modelId="{CA5BD704-BC9E-824D-9083-A9C53EFFD24E}" type="presOf" srcId="{8F8B9A3A-174C-3C42-8B6C-EFEAC30CCA85}" destId="{1010BA0B-76E9-4748-BE17-4EC077D6A86D}" srcOrd="0" destOrd="0" presId="urn:microsoft.com/office/officeart/2005/8/layout/orgChart1"/>
    <dgm:cxn modelId="{1D93A108-C193-2B40-A1D9-6D44AA259E84}" type="presOf" srcId="{BD651BD1-49D5-AC43-911D-BC2C233B93D2}" destId="{24DE01CB-E47A-1548-9BAE-648B23A381EF}" srcOrd="0" destOrd="0" presId="urn:microsoft.com/office/officeart/2005/8/layout/orgChart1"/>
    <dgm:cxn modelId="{5EB64113-D4BC-D742-AE17-63F9DE6BD07B}" type="presOf" srcId="{4A6A6527-8881-AC4F-B3DE-0D62CD96C745}" destId="{BF9B53CA-AA4D-D446-BD7B-911066AF1203}" srcOrd="0" destOrd="0" presId="urn:microsoft.com/office/officeart/2005/8/layout/orgChart1"/>
    <dgm:cxn modelId="{1F2FB91D-0E03-C444-8F29-D03E74D54629}" type="presOf" srcId="{CFD5CCC7-D455-5449-99D4-F6A1DF5130A3}" destId="{9343D64E-BE81-D44A-AD05-393CA92DDFC9}" srcOrd="0" destOrd="0" presId="urn:microsoft.com/office/officeart/2005/8/layout/orgChart1"/>
    <dgm:cxn modelId="{B2BE6B37-4840-7A45-AE63-51A4E01184E4}" type="presOf" srcId="{10CA81B0-478A-A643-A3A6-AFA83B36BDCA}" destId="{43C6D9B8-5E3A-C648-84F0-2B4096B19151}" srcOrd="0" destOrd="0" presId="urn:microsoft.com/office/officeart/2005/8/layout/orgChart1"/>
    <dgm:cxn modelId="{AD5EAF40-544F-824B-AA2D-C1D0425965BC}" type="presOf" srcId="{6641CE24-0443-C840-89AB-E88FC59C9054}" destId="{EB0B3A53-336A-CE4C-BBFA-6B0DF3A782EC}" srcOrd="0" destOrd="0" presId="urn:microsoft.com/office/officeart/2005/8/layout/orgChart1"/>
    <dgm:cxn modelId="{1BD0C941-2912-194F-A1F5-40CC5F5595E9}" type="presOf" srcId="{2B6D43CD-FE26-1F4F-971A-94E23BA6F3D3}" destId="{E1092FBF-1A52-3B42-8832-DFD3C5B3A1DF}" srcOrd="0" destOrd="0" presId="urn:microsoft.com/office/officeart/2005/8/layout/orgChart1"/>
    <dgm:cxn modelId="{9318054B-5513-6D43-9BFB-777510D74D48}" srcId="{2B6D43CD-FE26-1F4F-971A-94E23BA6F3D3}" destId="{CFD5CCC7-D455-5449-99D4-F6A1DF5130A3}" srcOrd="2" destOrd="0" parTransId="{8F8B9A3A-174C-3C42-8B6C-EFEAC30CCA85}" sibTransId="{7895D700-A21A-824E-BE50-650BBD339161}"/>
    <dgm:cxn modelId="{147B2F6C-DB32-DD48-929D-9BC5ABEF94F0}" type="presOf" srcId="{24BE61AE-74E7-6245-B39E-F2CE504B7AF9}" destId="{667DB435-493E-5542-B759-F66534E88089}" srcOrd="1" destOrd="0" presId="urn:microsoft.com/office/officeart/2005/8/layout/orgChart1"/>
    <dgm:cxn modelId="{349F3675-3502-9A45-BE1B-4C05DF94E22C}" type="presOf" srcId="{24BE61AE-74E7-6245-B39E-F2CE504B7AF9}" destId="{59585D3E-241D-AF4E-8B37-62A6FAE5EBD0}" srcOrd="0" destOrd="0" presId="urn:microsoft.com/office/officeart/2005/8/layout/orgChart1"/>
    <dgm:cxn modelId="{8FA44D81-1601-CB47-B27F-FCAA6E56E4FA}" type="presOf" srcId="{10CA81B0-478A-A643-A3A6-AFA83B36BDCA}" destId="{0170F1C2-0C93-6B44-950E-BA82913D5FC5}" srcOrd="1" destOrd="0" presId="urn:microsoft.com/office/officeart/2005/8/layout/orgChart1"/>
    <dgm:cxn modelId="{78ED6881-E075-E244-ABBD-132D08CE56B6}" type="presOf" srcId="{E186A570-592C-F74E-8F9E-5773E157EBBC}" destId="{8BD706BC-91EA-C345-B92D-03F50BCCAF48}" srcOrd="0" destOrd="0" presId="urn:microsoft.com/office/officeart/2005/8/layout/orgChart1"/>
    <dgm:cxn modelId="{477FD483-5FCB-2F4A-AA78-07AFC7D54A23}" type="presOf" srcId="{BD651BD1-49D5-AC43-911D-BC2C233B93D2}" destId="{27921F09-79BE-CC44-AC27-B39A0D6C0A2A}" srcOrd="1" destOrd="0" presId="urn:microsoft.com/office/officeart/2005/8/layout/orgChart1"/>
    <dgm:cxn modelId="{C9D4A78A-1F20-FF46-8E0F-67E79517B712}" type="presOf" srcId="{CFD5CCC7-D455-5449-99D4-F6A1DF5130A3}" destId="{B3C35199-B089-E242-98A7-5762507C6293}" srcOrd="1" destOrd="0" presId="urn:microsoft.com/office/officeart/2005/8/layout/orgChart1"/>
    <dgm:cxn modelId="{3289E0C5-BEF5-DA4B-ABB2-70FB1DC1E028}" srcId="{2B6D43CD-FE26-1F4F-971A-94E23BA6F3D3}" destId="{24BE61AE-74E7-6245-B39E-F2CE504B7AF9}" srcOrd="3" destOrd="0" parTransId="{D179990B-17C9-B74E-B6B9-F0D2F203E50E}" sibTransId="{C57D7211-2E3E-074B-A95E-7322084AE2E1}"/>
    <dgm:cxn modelId="{5812B8D6-22FE-5A48-8208-C795C97CB569}" srcId="{2B6D43CD-FE26-1F4F-971A-94E23BA6F3D3}" destId="{10CA81B0-478A-A643-A3A6-AFA83B36BDCA}" srcOrd="1" destOrd="0" parTransId="{6641CE24-0443-C840-89AB-E88FC59C9054}" sibTransId="{5064459D-B286-DB4B-B12D-8EB1972C7F27}"/>
    <dgm:cxn modelId="{A3F2F5E5-8B69-6940-91E0-50489CB678CE}" srcId="{4A6A6527-8881-AC4F-B3DE-0D62CD96C745}" destId="{2B6D43CD-FE26-1F4F-971A-94E23BA6F3D3}" srcOrd="0" destOrd="0" parTransId="{FDADA860-9B3D-6245-98A1-234C1B291E90}" sibTransId="{C7DFAFAE-9129-934A-B2C2-97AA45E898FE}"/>
    <dgm:cxn modelId="{8D3C90F6-B454-BD40-82A4-DCC08786CE6E}" srcId="{2B6D43CD-FE26-1F4F-971A-94E23BA6F3D3}" destId="{BD651BD1-49D5-AC43-911D-BC2C233B93D2}" srcOrd="0" destOrd="0" parTransId="{E186A570-592C-F74E-8F9E-5773E157EBBC}" sibTransId="{EFE9718F-2914-0D46-B251-53DC9C0BC368}"/>
    <dgm:cxn modelId="{5A80E0F8-3470-4A42-AF6D-53B2F6E3B0E0}" type="presOf" srcId="{D179990B-17C9-B74E-B6B9-F0D2F203E50E}" destId="{8E69586E-85F8-7445-97CD-F0BBBFDFEF96}" srcOrd="0" destOrd="0" presId="urn:microsoft.com/office/officeart/2005/8/layout/orgChart1"/>
    <dgm:cxn modelId="{1825D020-7575-004E-8830-8DE01E0764DD}" type="presParOf" srcId="{BF9B53CA-AA4D-D446-BD7B-911066AF1203}" destId="{8BE801E7-959A-BD46-B5CC-9B527BDEB80E}" srcOrd="0" destOrd="0" presId="urn:microsoft.com/office/officeart/2005/8/layout/orgChart1"/>
    <dgm:cxn modelId="{0465A5E7-F128-614A-8923-8535B4823B97}" type="presParOf" srcId="{8BE801E7-959A-BD46-B5CC-9B527BDEB80E}" destId="{182D9C20-7783-E549-B053-6B59B09E0C06}" srcOrd="0" destOrd="0" presId="urn:microsoft.com/office/officeart/2005/8/layout/orgChart1"/>
    <dgm:cxn modelId="{797221E7-70A6-0F44-8AD6-562E5C8ADB8E}" type="presParOf" srcId="{182D9C20-7783-E549-B053-6B59B09E0C06}" destId="{E1092FBF-1A52-3B42-8832-DFD3C5B3A1DF}" srcOrd="0" destOrd="0" presId="urn:microsoft.com/office/officeart/2005/8/layout/orgChart1"/>
    <dgm:cxn modelId="{E58F418B-34AC-EA4D-BAA8-CA6F09BE99AF}" type="presParOf" srcId="{182D9C20-7783-E549-B053-6B59B09E0C06}" destId="{D4750240-AD55-0246-A1A3-FD52402BAF9A}" srcOrd="1" destOrd="0" presId="urn:microsoft.com/office/officeart/2005/8/layout/orgChart1"/>
    <dgm:cxn modelId="{8853486C-E978-F343-9C7E-F8283F634878}" type="presParOf" srcId="{8BE801E7-959A-BD46-B5CC-9B527BDEB80E}" destId="{68B164DF-2249-D348-9D9E-8319F7335762}" srcOrd="1" destOrd="0" presId="urn:microsoft.com/office/officeart/2005/8/layout/orgChart1"/>
    <dgm:cxn modelId="{2A657F10-940D-694E-BC2B-5D8E066BF53C}" type="presParOf" srcId="{68B164DF-2249-D348-9D9E-8319F7335762}" destId="{8BD706BC-91EA-C345-B92D-03F50BCCAF48}" srcOrd="0" destOrd="0" presId="urn:microsoft.com/office/officeart/2005/8/layout/orgChart1"/>
    <dgm:cxn modelId="{05C12EE7-7147-1F47-BE67-0FD44A215EA4}" type="presParOf" srcId="{68B164DF-2249-D348-9D9E-8319F7335762}" destId="{85F132B0-F9BC-3847-9A5C-92DD79EB6197}" srcOrd="1" destOrd="0" presId="urn:microsoft.com/office/officeart/2005/8/layout/orgChart1"/>
    <dgm:cxn modelId="{009482D2-05D0-7C41-BAA4-11DBDBD23C35}" type="presParOf" srcId="{85F132B0-F9BC-3847-9A5C-92DD79EB6197}" destId="{2ED9E3B9-997E-FF45-A3B2-FAF51B790440}" srcOrd="0" destOrd="0" presId="urn:microsoft.com/office/officeart/2005/8/layout/orgChart1"/>
    <dgm:cxn modelId="{12138201-B9FF-D342-B4DE-01A5023076D6}" type="presParOf" srcId="{2ED9E3B9-997E-FF45-A3B2-FAF51B790440}" destId="{24DE01CB-E47A-1548-9BAE-648B23A381EF}" srcOrd="0" destOrd="0" presId="urn:microsoft.com/office/officeart/2005/8/layout/orgChart1"/>
    <dgm:cxn modelId="{F8EE4D01-1F55-6F4A-891C-4AF53C9AC651}" type="presParOf" srcId="{2ED9E3B9-997E-FF45-A3B2-FAF51B790440}" destId="{27921F09-79BE-CC44-AC27-B39A0D6C0A2A}" srcOrd="1" destOrd="0" presId="urn:microsoft.com/office/officeart/2005/8/layout/orgChart1"/>
    <dgm:cxn modelId="{A82D564C-E5F7-984D-A4E1-DA086B12A822}" type="presParOf" srcId="{85F132B0-F9BC-3847-9A5C-92DD79EB6197}" destId="{7B106C14-8DA1-3E45-A1C9-6627C201DE9D}" srcOrd="1" destOrd="0" presId="urn:microsoft.com/office/officeart/2005/8/layout/orgChart1"/>
    <dgm:cxn modelId="{E549132E-A55F-A244-B735-8C8C495B0B9E}" type="presParOf" srcId="{85F132B0-F9BC-3847-9A5C-92DD79EB6197}" destId="{26DEA6FA-D077-704B-A305-51C363A6C322}" srcOrd="2" destOrd="0" presId="urn:microsoft.com/office/officeart/2005/8/layout/orgChart1"/>
    <dgm:cxn modelId="{071595CA-A1BE-C142-94B4-776B524DB896}" type="presParOf" srcId="{68B164DF-2249-D348-9D9E-8319F7335762}" destId="{EB0B3A53-336A-CE4C-BBFA-6B0DF3A782EC}" srcOrd="2" destOrd="0" presId="urn:microsoft.com/office/officeart/2005/8/layout/orgChart1"/>
    <dgm:cxn modelId="{6ABEB67F-0542-3B4A-BBB9-260DC17662CE}" type="presParOf" srcId="{68B164DF-2249-D348-9D9E-8319F7335762}" destId="{9D8F6167-8C5C-5843-B01F-5CEA9F1AEAC6}" srcOrd="3" destOrd="0" presId="urn:microsoft.com/office/officeart/2005/8/layout/orgChart1"/>
    <dgm:cxn modelId="{94D3FA73-0A71-A44A-A9BF-C916C16D2650}" type="presParOf" srcId="{9D8F6167-8C5C-5843-B01F-5CEA9F1AEAC6}" destId="{ED3B5536-4614-654D-B3A2-B5FA8A38E686}" srcOrd="0" destOrd="0" presId="urn:microsoft.com/office/officeart/2005/8/layout/orgChart1"/>
    <dgm:cxn modelId="{EFE398BB-7B82-3148-8037-16D630AF8A83}" type="presParOf" srcId="{ED3B5536-4614-654D-B3A2-B5FA8A38E686}" destId="{43C6D9B8-5E3A-C648-84F0-2B4096B19151}" srcOrd="0" destOrd="0" presId="urn:microsoft.com/office/officeart/2005/8/layout/orgChart1"/>
    <dgm:cxn modelId="{95E42FE7-E6CD-6A4F-A2B2-CAB557760659}" type="presParOf" srcId="{ED3B5536-4614-654D-B3A2-B5FA8A38E686}" destId="{0170F1C2-0C93-6B44-950E-BA82913D5FC5}" srcOrd="1" destOrd="0" presId="urn:microsoft.com/office/officeart/2005/8/layout/orgChart1"/>
    <dgm:cxn modelId="{927224CD-E6A9-564C-8022-449616CA2C88}" type="presParOf" srcId="{9D8F6167-8C5C-5843-B01F-5CEA9F1AEAC6}" destId="{8E052000-5FB9-8F4A-8B63-74D094EBD53B}" srcOrd="1" destOrd="0" presId="urn:microsoft.com/office/officeart/2005/8/layout/orgChart1"/>
    <dgm:cxn modelId="{BA9139C9-FE79-6041-872F-FFD63FAAC819}" type="presParOf" srcId="{9D8F6167-8C5C-5843-B01F-5CEA9F1AEAC6}" destId="{77CDE50D-2E1E-C64B-9071-6728A778ECBA}" srcOrd="2" destOrd="0" presId="urn:microsoft.com/office/officeart/2005/8/layout/orgChart1"/>
    <dgm:cxn modelId="{A8EB77F3-4A06-8347-AA2B-FB4E65DC5C7D}" type="presParOf" srcId="{68B164DF-2249-D348-9D9E-8319F7335762}" destId="{1010BA0B-76E9-4748-BE17-4EC077D6A86D}" srcOrd="4" destOrd="0" presId="urn:microsoft.com/office/officeart/2005/8/layout/orgChart1"/>
    <dgm:cxn modelId="{35D547D8-846D-884C-933F-8AF3987E1D83}" type="presParOf" srcId="{68B164DF-2249-D348-9D9E-8319F7335762}" destId="{3EC950CE-2545-4D48-BA50-44805E5CB082}" srcOrd="5" destOrd="0" presId="urn:microsoft.com/office/officeart/2005/8/layout/orgChart1"/>
    <dgm:cxn modelId="{49400D7B-98C6-7B43-B2DE-BB9CB6CF19E1}" type="presParOf" srcId="{3EC950CE-2545-4D48-BA50-44805E5CB082}" destId="{128287F8-9962-0D4F-AC90-AF0FF35AF99A}" srcOrd="0" destOrd="0" presId="urn:microsoft.com/office/officeart/2005/8/layout/orgChart1"/>
    <dgm:cxn modelId="{3D0EE568-2F35-1249-B7A9-CE03777E5E90}" type="presParOf" srcId="{128287F8-9962-0D4F-AC90-AF0FF35AF99A}" destId="{9343D64E-BE81-D44A-AD05-393CA92DDFC9}" srcOrd="0" destOrd="0" presId="urn:microsoft.com/office/officeart/2005/8/layout/orgChart1"/>
    <dgm:cxn modelId="{704F21A7-4A64-5047-BAE3-46EAE4ED305F}" type="presParOf" srcId="{128287F8-9962-0D4F-AC90-AF0FF35AF99A}" destId="{B3C35199-B089-E242-98A7-5762507C6293}" srcOrd="1" destOrd="0" presId="urn:microsoft.com/office/officeart/2005/8/layout/orgChart1"/>
    <dgm:cxn modelId="{9884D933-C2EE-444A-BE23-81865A78AC1E}" type="presParOf" srcId="{3EC950CE-2545-4D48-BA50-44805E5CB082}" destId="{A25FA987-7306-C547-8FC2-68AE5B0717AB}" srcOrd="1" destOrd="0" presId="urn:microsoft.com/office/officeart/2005/8/layout/orgChart1"/>
    <dgm:cxn modelId="{8FADCCA6-0A14-DA40-A205-0B4BA9E43C10}" type="presParOf" srcId="{3EC950CE-2545-4D48-BA50-44805E5CB082}" destId="{729B6836-4001-B043-9088-ACD5BE89F6CA}" srcOrd="2" destOrd="0" presId="urn:microsoft.com/office/officeart/2005/8/layout/orgChart1"/>
    <dgm:cxn modelId="{79C54D39-8069-3241-9F7F-D72152F47FAA}" type="presParOf" srcId="{68B164DF-2249-D348-9D9E-8319F7335762}" destId="{8E69586E-85F8-7445-97CD-F0BBBFDFEF96}" srcOrd="6" destOrd="0" presId="urn:microsoft.com/office/officeart/2005/8/layout/orgChart1"/>
    <dgm:cxn modelId="{C9FA24DC-4244-2848-B008-A7A1CBEF7EDC}" type="presParOf" srcId="{68B164DF-2249-D348-9D9E-8319F7335762}" destId="{4E27119F-7E6C-124C-8CC9-945186751FFF}" srcOrd="7" destOrd="0" presId="urn:microsoft.com/office/officeart/2005/8/layout/orgChart1"/>
    <dgm:cxn modelId="{8337767A-AC32-CE4A-8467-058F59083B76}" type="presParOf" srcId="{4E27119F-7E6C-124C-8CC9-945186751FFF}" destId="{666704BB-03CE-3346-ADDE-8C30C2B20914}" srcOrd="0" destOrd="0" presId="urn:microsoft.com/office/officeart/2005/8/layout/orgChart1"/>
    <dgm:cxn modelId="{F1AA090D-5970-2447-9098-944B9CF2B983}" type="presParOf" srcId="{666704BB-03CE-3346-ADDE-8C30C2B20914}" destId="{59585D3E-241D-AF4E-8B37-62A6FAE5EBD0}" srcOrd="0" destOrd="0" presId="urn:microsoft.com/office/officeart/2005/8/layout/orgChart1"/>
    <dgm:cxn modelId="{E73587A5-6B74-C94D-B120-79426EE9BE97}" type="presParOf" srcId="{666704BB-03CE-3346-ADDE-8C30C2B20914}" destId="{667DB435-493E-5542-B759-F66534E88089}" srcOrd="1" destOrd="0" presId="urn:microsoft.com/office/officeart/2005/8/layout/orgChart1"/>
    <dgm:cxn modelId="{D4C140DB-852A-EC46-9A41-42AF4C0D64B9}" type="presParOf" srcId="{4E27119F-7E6C-124C-8CC9-945186751FFF}" destId="{B148BAB7-75D9-954A-AFCE-FA0A05128E96}" srcOrd="1" destOrd="0" presId="urn:microsoft.com/office/officeart/2005/8/layout/orgChart1"/>
    <dgm:cxn modelId="{C6910BC5-B9A2-8944-BC19-F058F9107BEE}" type="presParOf" srcId="{4E27119F-7E6C-124C-8CC9-945186751FFF}" destId="{797163BD-18C6-B940-81E6-EB254045D708}" srcOrd="2" destOrd="0" presId="urn:microsoft.com/office/officeart/2005/8/layout/orgChart1"/>
    <dgm:cxn modelId="{B55219A5-4252-684A-8D62-AA4572863040}" type="presParOf" srcId="{8BE801E7-959A-BD46-B5CC-9B527BDEB80E}" destId="{E055E192-E73E-1B48-B705-F7FCAEA68F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3E82B-B093-A54B-9FF6-849B5C04792D}">
      <dsp:nvSpPr>
        <dsp:cNvPr id="0" name=""/>
        <dsp:cNvSpPr/>
      </dsp:nvSpPr>
      <dsp:spPr>
        <a:xfrm>
          <a:off x="7759" y="2362323"/>
          <a:ext cx="2145008" cy="1323430"/>
        </a:xfrm>
        <a:prstGeom prst="roundRect">
          <a:avLst>
            <a:gd name="adj" fmla="val 10000"/>
          </a:avLst>
        </a:prstGeom>
        <a:solidFill>
          <a:srgbClr val="FFFF00"/>
        </a:soli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l-GR" sz="1800" b="1" kern="1200" dirty="0">
              <a:solidFill>
                <a:schemeClr val="tx1"/>
              </a:solidFill>
              <a:latin typeface="Baskerville" panose="02020502070401020303" pitchFamily="18" charset="0"/>
              <a:ea typeface="Baskerville" panose="02020502070401020303" pitchFamily="18" charset="0"/>
            </a:rPr>
            <a:t>Μέθοδοι διδασκαλίας </a:t>
          </a:r>
        </a:p>
        <a:p>
          <a:pPr marL="0" lvl="0" indent="0" algn="ctr" defTabSz="800100">
            <a:lnSpc>
              <a:spcPct val="100000"/>
            </a:lnSpc>
            <a:spcBef>
              <a:spcPct val="0"/>
            </a:spcBef>
            <a:spcAft>
              <a:spcPts val="0"/>
            </a:spcAft>
            <a:buNone/>
          </a:pPr>
          <a:r>
            <a:rPr lang="el-GR" sz="1800" b="1" kern="1200" dirty="0">
              <a:solidFill>
                <a:schemeClr val="tx1"/>
              </a:solidFill>
              <a:latin typeface="Baskerville" panose="02020502070401020303" pitchFamily="18" charset="0"/>
              <a:ea typeface="Baskerville" panose="02020502070401020303" pitchFamily="18" charset="0"/>
            </a:rPr>
            <a:t>μιας Γ1</a:t>
          </a:r>
        </a:p>
      </dsp:txBody>
      <dsp:txXfrm>
        <a:off x="46521" y="2401085"/>
        <a:ext cx="2067484" cy="1245906"/>
      </dsp:txXfrm>
    </dsp:sp>
    <dsp:sp modelId="{DC7AE9C3-C1AF-0243-A2E8-ECB01AF27D49}">
      <dsp:nvSpPr>
        <dsp:cNvPr id="0" name=""/>
        <dsp:cNvSpPr/>
      </dsp:nvSpPr>
      <dsp:spPr>
        <a:xfrm rot="17773857">
          <a:off x="1386969" y="1770424"/>
          <a:ext cx="2744752" cy="45131"/>
        </a:xfrm>
        <a:custGeom>
          <a:avLst/>
          <a:gdLst/>
          <a:ahLst/>
          <a:cxnLst/>
          <a:rect l="0" t="0" r="0" b="0"/>
          <a:pathLst>
            <a:path>
              <a:moveTo>
                <a:pt x="0" y="22565"/>
              </a:moveTo>
              <a:lnTo>
                <a:pt x="2744752"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2690726" y="1724371"/>
        <a:ext cx="137237" cy="137237"/>
      </dsp:txXfrm>
    </dsp:sp>
    <dsp:sp modelId="{2E94D475-55FF-9441-9738-5553A2E11332}">
      <dsp:nvSpPr>
        <dsp:cNvPr id="0" name=""/>
        <dsp:cNvSpPr/>
      </dsp:nvSpPr>
      <dsp:spPr>
        <a:xfrm>
          <a:off x="3365922" y="339744"/>
          <a:ext cx="3525032" cy="444393"/>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latin typeface="Baskerville" panose="02020502070401020303" pitchFamily="18" charset="0"/>
              <a:ea typeface="Baskerville" panose="02020502070401020303" pitchFamily="18" charset="0"/>
            </a:rPr>
            <a:t>Παραδοσιακή μέθοδος</a:t>
          </a:r>
        </a:p>
      </dsp:txBody>
      <dsp:txXfrm>
        <a:off x="3378938" y="352760"/>
        <a:ext cx="3499000" cy="418361"/>
      </dsp:txXfrm>
    </dsp:sp>
    <dsp:sp modelId="{2593D33E-F84F-564D-BCF1-721F189E780C}">
      <dsp:nvSpPr>
        <dsp:cNvPr id="0" name=""/>
        <dsp:cNvSpPr/>
      </dsp:nvSpPr>
      <dsp:spPr>
        <a:xfrm rot="18295489">
          <a:off x="1699824" y="2132766"/>
          <a:ext cx="2119043" cy="45131"/>
        </a:xfrm>
        <a:custGeom>
          <a:avLst/>
          <a:gdLst/>
          <a:ahLst/>
          <a:cxnLst/>
          <a:rect l="0" t="0" r="0" b="0"/>
          <a:pathLst>
            <a:path>
              <a:moveTo>
                <a:pt x="0" y="22565"/>
              </a:moveTo>
              <a:lnTo>
                <a:pt x="2119043"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l-GR" sz="700" kern="1200"/>
        </a:p>
      </dsp:txBody>
      <dsp:txXfrm>
        <a:off x="2706369" y="2102356"/>
        <a:ext cx="105952" cy="105952"/>
      </dsp:txXfrm>
    </dsp:sp>
    <dsp:sp modelId="{4A987DA4-5221-4942-971E-6FF78C0D1E4F}">
      <dsp:nvSpPr>
        <dsp:cNvPr id="0" name=""/>
        <dsp:cNvSpPr/>
      </dsp:nvSpPr>
      <dsp:spPr>
        <a:xfrm>
          <a:off x="3365922" y="1011604"/>
          <a:ext cx="4062248" cy="550044"/>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latin typeface="Baskerville" panose="02020502070401020303" pitchFamily="18" charset="0"/>
              <a:ea typeface="Baskerville" panose="02020502070401020303" pitchFamily="18" charset="0"/>
            </a:rPr>
            <a:t>Επικοινωνιακή Προσέγγιση</a:t>
          </a:r>
        </a:p>
      </dsp:txBody>
      <dsp:txXfrm>
        <a:off x="3382032" y="1027714"/>
        <a:ext cx="4030028" cy="517824"/>
      </dsp:txXfrm>
    </dsp:sp>
    <dsp:sp modelId="{39FC91A8-F4E5-984A-8FEA-76B26A2AC69A}">
      <dsp:nvSpPr>
        <dsp:cNvPr id="0" name=""/>
        <dsp:cNvSpPr/>
      </dsp:nvSpPr>
      <dsp:spPr>
        <a:xfrm rot="19403259">
          <a:off x="2003664" y="2550785"/>
          <a:ext cx="1511363" cy="45131"/>
        </a:xfrm>
        <a:custGeom>
          <a:avLst/>
          <a:gdLst/>
          <a:ahLst/>
          <a:cxnLst/>
          <a:rect l="0" t="0" r="0" b="0"/>
          <a:pathLst>
            <a:path>
              <a:moveTo>
                <a:pt x="0" y="22565"/>
              </a:moveTo>
              <a:lnTo>
                <a:pt x="1511363"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721561" y="2535567"/>
        <a:ext cx="75568" cy="75568"/>
      </dsp:txXfrm>
    </dsp:sp>
    <dsp:sp modelId="{F1C86095-92CD-1042-A7F5-0B06F543D2C4}">
      <dsp:nvSpPr>
        <dsp:cNvPr id="0" name=""/>
        <dsp:cNvSpPr/>
      </dsp:nvSpPr>
      <dsp:spPr>
        <a:xfrm>
          <a:off x="3365922" y="1789115"/>
          <a:ext cx="4249134" cy="66709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err="1">
              <a:solidFill>
                <a:schemeClr val="bg1"/>
              </a:solidFill>
              <a:latin typeface="Baskerville" panose="02020502070401020303" pitchFamily="18" charset="0"/>
              <a:ea typeface="Baskerville" panose="02020502070401020303" pitchFamily="18" charset="0"/>
            </a:rPr>
            <a:t>Δραστηριοκεντρική</a:t>
          </a:r>
          <a:r>
            <a:rPr lang="el-GR" sz="1800" b="1" kern="1200" dirty="0">
              <a:solidFill>
                <a:schemeClr val="bg1"/>
              </a:solidFill>
              <a:latin typeface="Baskerville" panose="02020502070401020303" pitchFamily="18" charset="0"/>
              <a:ea typeface="Baskerville" panose="02020502070401020303" pitchFamily="18" charset="0"/>
            </a:rPr>
            <a:t> Προσέγγιση</a:t>
          </a:r>
        </a:p>
      </dsp:txBody>
      <dsp:txXfrm>
        <a:off x="3385461" y="1808654"/>
        <a:ext cx="4210056" cy="628020"/>
      </dsp:txXfrm>
    </dsp:sp>
    <dsp:sp modelId="{0EB2F2F5-E930-0245-A1E9-9CD7649AF57F}">
      <dsp:nvSpPr>
        <dsp:cNvPr id="0" name=""/>
        <dsp:cNvSpPr/>
      </dsp:nvSpPr>
      <dsp:spPr>
        <a:xfrm rot="21477840">
          <a:off x="2152385" y="2979908"/>
          <a:ext cx="1213920" cy="45131"/>
        </a:xfrm>
        <a:custGeom>
          <a:avLst/>
          <a:gdLst/>
          <a:ahLst/>
          <a:cxnLst/>
          <a:rect l="0" t="0" r="0" b="0"/>
          <a:pathLst>
            <a:path>
              <a:moveTo>
                <a:pt x="0" y="22565"/>
              </a:moveTo>
              <a:lnTo>
                <a:pt x="1213920"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728997" y="2972126"/>
        <a:ext cx="60696" cy="60696"/>
      </dsp:txXfrm>
    </dsp:sp>
    <dsp:sp modelId="{8C38A881-C622-AB42-9206-8F03504E2AB1}">
      <dsp:nvSpPr>
        <dsp:cNvPr id="0" name=""/>
        <dsp:cNvSpPr/>
      </dsp:nvSpPr>
      <dsp:spPr>
        <a:xfrm>
          <a:off x="3365922" y="2683680"/>
          <a:ext cx="3651382" cy="59446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err="1">
              <a:solidFill>
                <a:schemeClr val="bg1"/>
              </a:solidFill>
              <a:latin typeface="Baskerville" panose="02020502070401020303" pitchFamily="18" charset="0"/>
              <a:ea typeface="Baskerville" panose="02020502070401020303" pitchFamily="18" charset="0"/>
            </a:rPr>
            <a:t>ΔΓμβΠ</a:t>
          </a:r>
          <a:endParaRPr lang="el-GR" sz="2000" b="1" kern="1200" dirty="0">
            <a:solidFill>
              <a:schemeClr val="bg1"/>
            </a:solidFill>
            <a:latin typeface="Baskerville" panose="02020502070401020303" pitchFamily="18" charset="0"/>
            <a:ea typeface="Baskerville" panose="02020502070401020303" pitchFamily="18" charset="0"/>
          </a:endParaRPr>
        </a:p>
      </dsp:txBody>
      <dsp:txXfrm>
        <a:off x="3383333" y="2701091"/>
        <a:ext cx="3616560" cy="559638"/>
      </dsp:txXfrm>
    </dsp:sp>
    <dsp:sp modelId="{B97C4D78-F92D-C14B-8B2F-9C278C55F336}">
      <dsp:nvSpPr>
        <dsp:cNvPr id="0" name=""/>
        <dsp:cNvSpPr/>
      </dsp:nvSpPr>
      <dsp:spPr>
        <a:xfrm rot="1950623">
          <a:off x="2040050" y="3388059"/>
          <a:ext cx="1438590" cy="45131"/>
        </a:xfrm>
        <a:custGeom>
          <a:avLst/>
          <a:gdLst/>
          <a:ahLst/>
          <a:cxnLst/>
          <a:rect l="0" t="0" r="0" b="0"/>
          <a:pathLst>
            <a:path>
              <a:moveTo>
                <a:pt x="0" y="22565"/>
              </a:moveTo>
              <a:lnTo>
                <a:pt x="1438590"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723380" y="3374660"/>
        <a:ext cx="71929" cy="71929"/>
      </dsp:txXfrm>
    </dsp:sp>
    <dsp:sp modelId="{40B1254D-BFAD-B04C-BD50-D4BF7E3D216D}">
      <dsp:nvSpPr>
        <dsp:cNvPr id="0" name=""/>
        <dsp:cNvSpPr/>
      </dsp:nvSpPr>
      <dsp:spPr>
        <a:xfrm>
          <a:off x="3365922" y="3505607"/>
          <a:ext cx="4268454" cy="583208"/>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bg1"/>
              </a:solidFill>
              <a:latin typeface="Baskerville" panose="02020502070401020303" pitchFamily="18" charset="0"/>
              <a:ea typeface="Baskerville" panose="02020502070401020303" pitchFamily="18" charset="0"/>
            </a:rPr>
            <a:t>Κειμενοκεντρική Προσέγγιση</a:t>
          </a:r>
        </a:p>
      </dsp:txBody>
      <dsp:txXfrm>
        <a:off x="3383004" y="3522689"/>
        <a:ext cx="4234290" cy="549044"/>
      </dsp:txXfrm>
    </dsp:sp>
    <dsp:sp modelId="{FD7EF842-293F-C345-8CAC-8A8B76914E83}">
      <dsp:nvSpPr>
        <dsp:cNvPr id="0" name=""/>
        <dsp:cNvSpPr/>
      </dsp:nvSpPr>
      <dsp:spPr>
        <a:xfrm rot="3141941">
          <a:off x="1765965" y="3788154"/>
          <a:ext cx="1986759" cy="45131"/>
        </a:xfrm>
        <a:custGeom>
          <a:avLst/>
          <a:gdLst/>
          <a:ahLst/>
          <a:cxnLst/>
          <a:rect l="0" t="0" r="0" b="0"/>
          <a:pathLst>
            <a:path>
              <a:moveTo>
                <a:pt x="0" y="22565"/>
              </a:moveTo>
              <a:lnTo>
                <a:pt x="1986759"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l-GR" sz="700" kern="1200"/>
        </a:p>
      </dsp:txBody>
      <dsp:txXfrm>
        <a:off x="2709676" y="3761050"/>
        <a:ext cx="99337" cy="99337"/>
      </dsp:txXfrm>
    </dsp:sp>
    <dsp:sp modelId="{09172B71-2213-6C49-8163-47ADF09D87EA}">
      <dsp:nvSpPr>
        <dsp:cNvPr id="0" name=""/>
        <dsp:cNvSpPr/>
      </dsp:nvSpPr>
      <dsp:spPr>
        <a:xfrm>
          <a:off x="3365922" y="4302620"/>
          <a:ext cx="4384765" cy="589562"/>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bg1"/>
              </a:solidFill>
              <a:latin typeface="Baskerville" panose="02020502070401020303" pitchFamily="18" charset="0"/>
              <a:ea typeface="Baskerville" panose="02020502070401020303" pitchFamily="18" charset="0"/>
            </a:rPr>
            <a:t>Διαφοροποιημένη διδασκαλία</a:t>
          </a:r>
        </a:p>
      </dsp:txBody>
      <dsp:txXfrm>
        <a:off x="3383190" y="4319888"/>
        <a:ext cx="4350229" cy="555026"/>
      </dsp:txXfrm>
    </dsp:sp>
    <dsp:sp modelId="{F71B4179-0EDD-8F4D-9A8A-381C4B057DB8}">
      <dsp:nvSpPr>
        <dsp:cNvPr id="0" name=""/>
        <dsp:cNvSpPr/>
      </dsp:nvSpPr>
      <dsp:spPr>
        <a:xfrm rot="3789199">
          <a:off x="1416185" y="4199864"/>
          <a:ext cx="2686320" cy="45131"/>
        </a:xfrm>
        <a:custGeom>
          <a:avLst/>
          <a:gdLst/>
          <a:ahLst/>
          <a:cxnLst/>
          <a:rect l="0" t="0" r="0" b="0"/>
          <a:pathLst>
            <a:path>
              <a:moveTo>
                <a:pt x="0" y="22565"/>
              </a:moveTo>
              <a:lnTo>
                <a:pt x="2686320" y="225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2692187" y="4155272"/>
        <a:ext cx="134316" cy="134316"/>
      </dsp:txXfrm>
    </dsp:sp>
    <dsp:sp modelId="{CD6E5124-D02B-5D46-A9AB-D0F39FA6474E}">
      <dsp:nvSpPr>
        <dsp:cNvPr id="0" name=""/>
        <dsp:cNvSpPr/>
      </dsp:nvSpPr>
      <dsp:spPr>
        <a:xfrm>
          <a:off x="3365922" y="5133312"/>
          <a:ext cx="4678439" cy="57502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latin typeface="Baskerville" panose="02020502070401020303" pitchFamily="18" charset="0"/>
              <a:ea typeface="Baskerville" panose="02020502070401020303" pitchFamily="18" charset="0"/>
            </a:rPr>
            <a:t>Γραμματισμός/Πολυγραμματισμοί</a:t>
          </a:r>
        </a:p>
      </dsp:txBody>
      <dsp:txXfrm>
        <a:off x="3382764" y="5150154"/>
        <a:ext cx="4644755" cy="541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39DD-AD62-6F43-93CC-E21BDC3449C2}">
      <dsp:nvSpPr>
        <dsp:cNvPr id="0" name=""/>
        <dsp:cNvSpPr/>
      </dsp:nvSpPr>
      <dsp:spPr>
        <a:xfrm>
          <a:off x="0" y="2114983"/>
          <a:ext cx="2356599" cy="1178299"/>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kern="1200" dirty="0">
              <a:latin typeface="Baskerville" panose="02020502070401020303" pitchFamily="18" charset="0"/>
              <a:ea typeface="Baskerville" panose="02020502070401020303" pitchFamily="18" charset="0"/>
            </a:rPr>
            <a:t>Βασικά χαρακτηριστικά</a:t>
          </a:r>
        </a:p>
      </dsp:txBody>
      <dsp:txXfrm>
        <a:off x="34511" y="2149494"/>
        <a:ext cx="2287577" cy="1109277"/>
      </dsp:txXfrm>
    </dsp:sp>
    <dsp:sp modelId="{5491AAA9-A669-454A-A128-F61318C68BA8}">
      <dsp:nvSpPr>
        <dsp:cNvPr id="0" name=""/>
        <dsp:cNvSpPr/>
      </dsp:nvSpPr>
      <dsp:spPr>
        <a:xfrm rot="17714179">
          <a:off x="1719813" y="1680636"/>
          <a:ext cx="2220130" cy="38759"/>
        </a:xfrm>
        <a:custGeom>
          <a:avLst/>
          <a:gdLst/>
          <a:ahLst/>
          <a:cxnLst/>
          <a:rect l="0" t="0" r="0" b="0"/>
          <a:pathLst>
            <a:path>
              <a:moveTo>
                <a:pt x="0" y="19379"/>
              </a:moveTo>
              <a:lnTo>
                <a:pt x="2220130" y="19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l-GR" sz="700" kern="1200"/>
        </a:p>
      </dsp:txBody>
      <dsp:txXfrm>
        <a:off x="2774375" y="1644512"/>
        <a:ext cx="111006" cy="111006"/>
      </dsp:txXfrm>
    </dsp:sp>
    <dsp:sp modelId="{FFD2C25E-8411-6249-9F42-D77B096BCEB0}">
      <dsp:nvSpPr>
        <dsp:cNvPr id="0" name=""/>
        <dsp:cNvSpPr/>
      </dsp:nvSpPr>
      <dsp:spPr>
        <a:xfrm>
          <a:off x="3303158" y="216024"/>
          <a:ext cx="2782366" cy="959748"/>
        </a:xfrm>
        <a:prstGeom prst="roundRect">
          <a:avLst>
            <a:gd name="adj" fmla="val 1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b="1" kern="1200" dirty="0">
              <a:solidFill>
                <a:schemeClr val="tx1"/>
              </a:solidFill>
              <a:latin typeface="Baskerville" panose="02020502070401020303" pitchFamily="18" charset="0"/>
              <a:ea typeface="Baskerville" panose="02020502070401020303" pitchFamily="18" charset="0"/>
            </a:rPr>
            <a:t>δασκαλοκεντρική</a:t>
          </a:r>
        </a:p>
      </dsp:txBody>
      <dsp:txXfrm>
        <a:off x="3331268" y="244134"/>
        <a:ext cx="2726146" cy="903528"/>
      </dsp:txXfrm>
    </dsp:sp>
    <dsp:sp modelId="{789E6D0F-8286-0C4F-B0F9-EED1369782AC}">
      <dsp:nvSpPr>
        <dsp:cNvPr id="0" name=""/>
        <dsp:cNvSpPr/>
      </dsp:nvSpPr>
      <dsp:spPr>
        <a:xfrm rot="18974514">
          <a:off x="2174608" y="2231558"/>
          <a:ext cx="1310540" cy="38759"/>
        </a:xfrm>
        <a:custGeom>
          <a:avLst/>
          <a:gdLst/>
          <a:ahLst/>
          <a:cxnLst/>
          <a:rect l="0" t="0" r="0" b="0"/>
          <a:pathLst>
            <a:path>
              <a:moveTo>
                <a:pt x="0" y="19379"/>
              </a:moveTo>
              <a:lnTo>
                <a:pt x="1310540" y="19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797115" y="2218175"/>
        <a:ext cx="65527" cy="65527"/>
      </dsp:txXfrm>
    </dsp:sp>
    <dsp:sp modelId="{A75A415D-6C94-014E-953C-C8B35DBD0340}">
      <dsp:nvSpPr>
        <dsp:cNvPr id="0" name=""/>
        <dsp:cNvSpPr/>
      </dsp:nvSpPr>
      <dsp:spPr>
        <a:xfrm>
          <a:off x="3303158" y="1352517"/>
          <a:ext cx="2356599" cy="890452"/>
        </a:xfrm>
        <a:prstGeom prst="roundRect">
          <a:avLst>
            <a:gd name="adj" fmla="val 1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b="1" kern="1200" dirty="0">
              <a:solidFill>
                <a:schemeClr val="tx1"/>
              </a:solidFill>
              <a:latin typeface="Baskerville" panose="02020502070401020303" pitchFamily="18" charset="0"/>
              <a:ea typeface="Baskerville" panose="02020502070401020303" pitchFamily="18" charset="0"/>
            </a:rPr>
            <a:t>εμπειρική</a:t>
          </a:r>
        </a:p>
      </dsp:txBody>
      <dsp:txXfrm>
        <a:off x="3329238" y="1378597"/>
        <a:ext cx="2304439" cy="838292"/>
      </dsp:txXfrm>
    </dsp:sp>
    <dsp:sp modelId="{828ED98D-B9BD-4A4B-908C-BFF48862C163}">
      <dsp:nvSpPr>
        <dsp:cNvPr id="0" name=""/>
        <dsp:cNvSpPr/>
      </dsp:nvSpPr>
      <dsp:spPr>
        <a:xfrm rot="455110">
          <a:off x="2352421" y="2747777"/>
          <a:ext cx="954914" cy="38759"/>
        </a:xfrm>
        <a:custGeom>
          <a:avLst/>
          <a:gdLst/>
          <a:ahLst/>
          <a:cxnLst/>
          <a:rect l="0" t="0" r="0" b="0"/>
          <a:pathLst>
            <a:path>
              <a:moveTo>
                <a:pt x="0" y="19379"/>
              </a:moveTo>
              <a:lnTo>
                <a:pt x="954914" y="19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806005" y="2743284"/>
        <a:ext cx="47745" cy="47745"/>
      </dsp:txXfrm>
    </dsp:sp>
    <dsp:sp modelId="{E1FAC512-F51A-8C46-A355-D046EC845D5F}">
      <dsp:nvSpPr>
        <dsp:cNvPr id="0" name=""/>
        <dsp:cNvSpPr/>
      </dsp:nvSpPr>
      <dsp:spPr>
        <a:xfrm>
          <a:off x="3303158" y="2419715"/>
          <a:ext cx="3635950" cy="820933"/>
        </a:xfrm>
        <a:prstGeom prst="roundRect">
          <a:avLst>
            <a:gd name="adj" fmla="val 1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b="1" kern="1200" dirty="0">
              <a:solidFill>
                <a:schemeClr val="tx1"/>
              </a:solidFill>
              <a:latin typeface="Baskerville" panose="02020502070401020303" pitchFamily="18" charset="0"/>
              <a:ea typeface="Baskerville" panose="02020502070401020303" pitchFamily="18" charset="0"/>
            </a:rPr>
            <a:t>έμφαση στη δομή</a:t>
          </a:r>
        </a:p>
      </dsp:txBody>
      <dsp:txXfrm>
        <a:off x="3327202" y="2443759"/>
        <a:ext cx="3587862" cy="772845"/>
      </dsp:txXfrm>
    </dsp:sp>
    <dsp:sp modelId="{1517D264-746A-2A43-A5A5-1C25AB81E374}">
      <dsp:nvSpPr>
        <dsp:cNvPr id="0" name=""/>
        <dsp:cNvSpPr/>
      </dsp:nvSpPr>
      <dsp:spPr>
        <a:xfrm rot="3070098">
          <a:off x="2075089" y="3272728"/>
          <a:ext cx="1509579" cy="38759"/>
        </a:xfrm>
        <a:custGeom>
          <a:avLst/>
          <a:gdLst/>
          <a:ahLst/>
          <a:cxnLst/>
          <a:rect l="0" t="0" r="0" b="0"/>
          <a:pathLst>
            <a:path>
              <a:moveTo>
                <a:pt x="0" y="19379"/>
              </a:moveTo>
              <a:lnTo>
                <a:pt x="1509579" y="19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792139" y="3254368"/>
        <a:ext cx="75478" cy="75478"/>
      </dsp:txXfrm>
    </dsp:sp>
    <dsp:sp modelId="{D6010286-9911-3043-8376-5945B6475960}">
      <dsp:nvSpPr>
        <dsp:cNvPr id="0" name=""/>
        <dsp:cNvSpPr/>
      </dsp:nvSpPr>
      <dsp:spPr>
        <a:xfrm>
          <a:off x="3303158" y="3417393"/>
          <a:ext cx="4220245" cy="925377"/>
        </a:xfrm>
        <a:prstGeom prst="roundRect">
          <a:avLst>
            <a:gd name="adj" fmla="val 1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b="1" kern="1200" dirty="0">
              <a:solidFill>
                <a:schemeClr val="tx1"/>
              </a:solidFill>
              <a:latin typeface="Baskerville" panose="02020502070401020303" pitchFamily="18" charset="0"/>
              <a:ea typeface="Baskerville" panose="02020502070401020303" pitchFamily="18" charset="0"/>
            </a:rPr>
            <a:t>περιθωριοποίηση ποικιλίας</a:t>
          </a:r>
        </a:p>
      </dsp:txBody>
      <dsp:txXfrm>
        <a:off x="3330261" y="3444496"/>
        <a:ext cx="4166039" cy="871171"/>
      </dsp:txXfrm>
    </dsp:sp>
    <dsp:sp modelId="{DAB0FC96-F7A8-544E-A1BF-7E8A7BC5605D}">
      <dsp:nvSpPr>
        <dsp:cNvPr id="0" name=""/>
        <dsp:cNvSpPr/>
      </dsp:nvSpPr>
      <dsp:spPr>
        <a:xfrm rot="3993849">
          <a:off x="1639903" y="3776563"/>
          <a:ext cx="2379950" cy="38759"/>
        </a:xfrm>
        <a:custGeom>
          <a:avLst/>
          <a:gdLst/>
          <a:ahLst/>
          <a:cxnLst/>
          <a:rect l="0" t="0" r="0" b="0"/>
          <a:pathLst>
            <a:path>
              <a:moveTo>
                <a:pt x="0" y="19379"/>
              </a:moveTo>
              <a:lnTo>
                <a:pt x="2379950" y="1937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2770379" y="3736444"/>
        <a:ext cx="118997" cy="118997"/>
      </dsp:txXfrm>
    </dsp:sp>
    <dsp:sp modelId="{BCEB4F0E-361F-B340-90FA-B0D3DD440C89}">
      <dsp:nvSpPr>
        <dsp:cNvPr id="0" name=""/>
        <dsp:cNvSpPr/>
      </dsp:nvSpPr>
      <dsp:spPr>
        <a:xfrm>
          <a:off x="3303158" y="4519516"/>
          <a:ext cx="4457012" cy="736472"/>
        </a:xfrm>
        <a:prstGeom prst="roundRect">
          <a:avLst>
            <a:gd name="adj" fmla="val 10000"/>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3">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l-GR" sz="2300" b="1" kern="1200" dirty="0">
              <a:solidFill>
                <a:schemeClr val="tx1"/>
              </a:solidFill>
              <a:latin typeface="Baskerville" panose="02020502070401020303" pitchFamily="18" charset="0"/>
              <a:ea typeface="Baskerville" panose="02020502070401020303" pitchFamily="18" charset="0"/>
            </a:rPr>
            <a:t>τα λάθη δεν γίνονται δεκτά</a:t>
          </a:r>
        </a:p>
      </dsp:txBody>
      <dsp:txXfrm>
        <a:off x="3324729" y="4541087"/>
        <a:ext cx="4413870" cy="693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4F3E-C131-2342-A5B2-853F1580DBC6}">
      <dsp:nvSpPr>
        <dsp:cNvPr id="0" name=""/>
        <dsp:cNvSpPr/>
      </dsp:nvSpPr>
      <dsp:spPr>
        <a:xfrm>
          <a:off x="3367676" y="1404401"/>
          <a:ext cx="731093" cy="731093"/>
        </a:xfrm>
        <a:prstGeom prst="ellipse">
          <a:avLst/>
        </a:prstGeom>
        <a:solidFill>
          <a:srgbClr val="FFFF00"/>
        </a:solidFill>
        <a:ln w="1587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σχολείο</a:t>
          </a:r>
          <a:endParaRPr kumimoji="0" lang="el-GR" altLang="el-GR" sz="1100" b="0"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sp:txBody>
      <dsp:txXfrm>
        <a:off x="3474742" y="1511467"/>
        <a:ext cx="516961" cy="516961"/>
      </dsp:txXfrm>
    </dsp:sp>
    <dsp:sp modelId="{270D6AEE-0BC0-8F4D-A660-AB29B3791B01}">
      <dsp:nvSpPr>
        <dsp:cNvPr id="0" name=""/>
        <dsp:cNvSpPr/>
      </dsp:nvSpPr>
      <dsp:spPr>
        <a:xfrm rot="16200000">
          <a:off x="3403095" y="1065967"/>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716716" y="1057767"/>
        <a:ext cx="33012" cy="33012"/>
      </dsp:txXfrm>
    </dsp:sp>
    <dsp:sp modelId="{0FF72D7D-B037-1040-81BD-ED305EBB6AA0}">
      <dsp:nvSpPr>
        <dsp:cNvPr id="0" name=""/>
        <dsp:cNvSpPr/>
      </dsp:nvSpPr>
      <dsp:spPr>
        <a:xfrm>
          <a:off x="3367676" y="13052"/>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sp:txBody>
      <dsp:txXfrm>
        <a:off x="3474742" y="120118"/>
        <a:ext cx="516961" cy="516961"/>
      </dsp:txXfrm>
    </dsp:sp>
    <dsp:sp modelId="{BCCA4C4A-F6AD-2441-A163-82DE5AB2822D}">
      <dsp:nvSpPr>
        <dsp:cNvPr id="0" name=""/>
        <dsp:cNvSpPr/>
      </dsp:nvSpPr>
      <dsp:spPr>
        <a:xfrm rot="18600000">
          <a:off x="3850266" y="1228724"/>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163887" y="1220524"/>
        <a:ext cx="33012" cy="33012"/>
      </dsp:txXfrm>
    </dsp:sp>
    <dsp:sp modelId="{9DBEA82B-F5DD-5945-8EC0-2FB38F67824A}">
      <dsp:nvSpPr>
        <dsp:cNvPr id="0" name=""/>
        <dsp:cNvSpPr/>
      </dsp:nvSpPr>
      <dsp:spPr>
        <a:xfrm>
          <a:off x="4262017" y="338566"/>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sp:txBody>
      <dsp:txXfrm>
        <a:off x="4369083" y="445632"/>
        <a:ext cx="516961" cy="516961"/>
      </dsp:txXfrm>
    </dsp:sp>
    <dsp:sp modelId="{5D839AAE-E482-FA4D-8A3C-BE452D429FC1}">
      <dsp:nvSpPr>
        <dsp:cNvPr id="0" name=""/>
        <dsp:cNvSpPr/>
      </dsp:nvSpPr>
      <dsp:spPr>
        <a:xfrm rot="21000000">
          <a:off x="4091310" y="1676378"/>
          <a:ext cx="250928" cy="16612"/>
        </a:xfrm>
        <a:custGeom>
          <a:avLst/>
          <a:gdLst/>
          <a:ahLst/>
          <a:cxnLst/>
          <a:rect l="0" t="0" r="0" b="0"/>
          <a:pathLst>
            <a:path>
              <a:moveTo>
                <a:pt x="0" y="8306"/>
              </a:moveTo>
              <a:lnTo>
                <a:pt x="250928"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210501" y="1678411"/>
        <a:ext cx="12546" cy="12546"/>
      </dsp:txXfrm>
    </dsp:sp>
    <dsp:sp modelId="{A0CC99C6-84F5-C244-9694-8384FF5BE277}">
      <dsp:nvSpPr>
        <dsp:cNvPr id="0" name=""/>
        <dsp:cNvSpPr/>
      </dsp:nvSpPr>
      <dsp:spPr>
        <a:xfrm>
          <a:off x="4282708" y="1162796"/>
          <a:ext cx="1641451"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kern="1200" cap="none" normalizeH="0" baseline="0" dirty="0">
              <a:ln>
                <a:noFill/>
              </a:ln>
              <a:solidFill>
                <a:srgbClr val="FF0000"/>
              </a:solidFill>
              <a:effectLst/>
              <a:latin typeface="Baskerville" panose="02020502070401020303" pitchFamily="18" charset="0"/>
              <a:ea typeface="Baskerville" panose="02020502070401020303" pitchFamily="18" charset="0"/>
              <a:cs typeface="Arial" panose="020B0604020202020204" pitchFamily="34" charset="0"/>
            </a:rPr>
            <a:t>ΠΑΡΑΔΕΙΓΜΑ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kern="1200" cap="none" normalizeH="0" baseline="0" dirty="0">
              <a:ln>
                <a:noFill/>
              </a:ln>
              <a:solidFill>
                <a:srgbClr val="FF0000"/>
              </a:solidFill>
              <a:effectLst/>
              <a:latin typeface="Baskerville" panose="02020502070401020303" pitchFamily="18" charset="0"/>
              <a:ea typeface="Baskerville" panose="02020502070401020303" pitchFamily="18" charset="0"/>
              <a:cs typeface="Arial" panose="020B0604020202020204" pitchFamily="34" charset="0"/>
            </a:rPr>
            <a:t>μαθήτρια</a:t>
          </a:r>
          <a:endParaRPr kumimoji="0" lang="el-GR" altLang="el-GR" sz="1200" b="0"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dsp:txBody>
      <dsp:txXfrm>
        <a:off x="4523093" y="1269862"/>
        <a:ext cx="1160681" cy="516961"/>
      </dsp:txXfrm>
    </dsp:sp>
    <dsp:sp modelId="{6A589E82-8A1E-5F4B-B1DB-DA39AB4CFA0C}">
      <dsp:nvSpPr>
        <dsp:cNvPr id="0" name=""/>
        <dsp:cNvSpPr/>
      </dsp:nvSpPr>
      <dsp:spPr>
        <a:xfrm rot="1800000">
          <a:off x="4005567" y="2109479"/>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319188" y="2101279"/>
        <a:ext cx="33012" cy="33012"/>
      </dsp:txXfrm>
    </dsp:sp>
    <dsp:sp modelId="{A6968175-9F69-AC47-93C7-64225856B442}">
      <dsp:nvSpPr>
        <dsp:cNvPr id="0" name=""/>
        <dsp:cNvSpPr/>
      </dsp:nvSpPr>
      <dsp:spPr>
        <a:xfrm>
          <a:off x="4572619" y="2100075"/>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endParaRPr>
        </a:p>
      </dsp:txBody>
      <dsp:txXfrm>
        <a:off x="4679685" y="2207141"/>
        <a:ext cx="516961" cy="516961"/>
      </dsp:txXfrm>
    </dsp:sp>
    <dsp:sp modelId="{3620AD99-8341-EF46-A56A-1F0013E57683}">
      <dsp:nvSpPr>
        <dsp:cNvPr id="0" name=""/>
        <dsp:cNvSpPr/>
      </dsp:nvSpPr>
      <dsp:spPr>
        <a:xfrm rot="4200000">
          <a:off x="3641030" y="2415362"/>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954651" y="2407162"/>
        <a:ext cx="33012" cy="33012"/>
      </dsp:txXfrm>
    </dsp:sp>
    <dsp:sp modelId="{834B643C-F4ED-0449-8888-6CE76638E16D}">
      <dsp:nvSpPr>
        <dsp:cNvPr id="0" name=""/>
        <dsp:cNvSpPr/>
      </dsp:nvSpPr>
      <dsp:spPr>
        <a:xfrm>
          <a:off x="3843545" y="2711841"/>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3950611" y="2818907"/>
        <a:ext cx="516961" cy="516961"/>
      </dsp:txXfrm>
    </dsp:sp>
    <dsp:sp modelId="{53583C83-B681-1C4B-BFFA-B082024D6D17}">
      <dsp:nvSpPr>
        <dsp:cNvPr id="0" name=""/>
        <dsp:cNvSpPr/>
      </dsp:nvSpPr>
      <dsp:spPr>
        <a:xfrm rot="6600000">
          <a:off x="3165160" y="2415362"/>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478781" y="2407162"/>
        <a:ext cx="33012" cy="33012"/>
      </dsp:txXfrm>
    </dsp:sp>
    <dsp:sp modelId="{6041DB2B-4406-8D49-AC4A-DD08434AB8CD}">
      <dsp:nvSpPr>
        <dsp:cNvPr id="0" name=""/>
        <dsp:cNvSpPr/>
      </dsp:nvSpPr>
      <dsp:spPr>
        <a:xfrm>
          <a:off x="2891806" y="2711841"/>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998872" y="2818907"/>
        <a:ext cx="516961" cy="516961"/>
      </dsp:txXfrm>
    </dsp:sp>
    <dsp:sp modelId="{8279F635-C341-4647-996F-B23B291505CD}">
      <dsp:nvSpPr>
        <dsp:cNvPr id="0" name=""/>
        <dsp:cNvSpPr/>
      </dsp:nvSpPr>
      <dsp:spPr>
        <a:xfrm rot="9000000">
          <a:off x="2800623" y="2109479"/>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114244" y="2101279"/>
        <a:ext cx="33012" cy="33012"/>
      </dsp:txXfrm>
    </dsp:sp>
    <dsp:sp modelId="{20EF42DF-55E3-E846-A988-B9146E3C8F0A}">
      <dsp:nvSpPr>
        <dsp:cNvPr id="0" name=""/>
        <dsp:cNvSpPr/>
      </dsp:nvSpPr>
      <dsp:spPr>
        <a:xfrm>
          <a:off x="2162732" y="2100075"/>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269798" y="2207141"/>
        <a:ext cx="516961" cy="516961"/>
      </dsp:txXfrm>
    </dsp:sp>
    <dsp:sp modelId="{AE9EA500-7313-554D-810C-52E1AF7D4093}">
      <dsp:nvSpPr>
        <dsp:cNvPr id="0" name=""/>
        <dsp:cNvSpPr/>
      </dsp:nvSpPr>
      <dsp:spPr>
        <a:xfrm rot="11400000">
          <a:off x="2717989" y="1640839"/>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031611" y="1632639"/>
        <a:ext cx="33012" cy="33012"/>
      </dsp:txXfrm>
    </dsp:sp>
    <dsp:sp modelId="{0436EDEB-A56B-E949-BBE9-CCDEA3457B8F}">
      <dsp:nvSpPr>
        <dsp:cNvPr id="0" name=""/>
        <dsp:cNvSpPr/>
      </dsp:nvSpPr>
      <dsp:spPr>
        <a:xfrm>
          <a:off x="1997465" y="1162796"/>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104531" y="1269862"/>
        <a:ext cx="516961" cy="516961"/>
      </dsp:txXfrm>
    </dsp:sp>
    <dsp:sp modelId="{3BE681B9-EDCB-2D44-80E4-709D43EB1BE6}">
      <dsp:nvSpPr>
        <dsp:cNvPr id="0" name=""/>
        <dsp:cNvSpPr/>
      </dsp:nvSpPr>
      <dsp:spPr>
        <a:xfrm rot="13800000">
          <a:off x="2955924" y="1228724"/>
          <a:ext cx="660255" cy="16612"/>
        </a:xfrm>
        <a:custGeom>
          <a:avLst/>
          <a:gdLst/>
          <a:ahLst/>
          <a:cxnLst/>
          <a:rect l="0" t="0" r="0" b="0"/>
          <a:pathLst>
            <a:path>
              <a:moveTo>
                <a:pt x="0" y="8306"/>
              </a:moveTo>
              <a:lnTo>
                <a:pt x="660255" y="830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269545" y="1220524"/>
        <a:ext cx="33012" cy="33012"/>
      </dsp:txXfrm>
    </dsp:sp>
    <dsp:sp modelId="{3859950A-0847-8C47-AE83-EF9AD06C0AF9}">
      <dsp:nvSpPr>
        <dsp:cNvPr id="0" name=""/>
        <dsp:cNvSpPr/>
      </dsp:nvSpPr>
      <dsp:spPr>
        <a:xfrm>
          <a:off x="2473334" y="338566"/>
          <a:ext cx="731093" cy="73109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altLang="el-GR" sz="12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2580400" y="445632"/>
        <a:ext cx="516961" cy="5169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7052C-33AC-0747-B53F-B2A3C0FDC71D}">
      <dsp:nvSpPr>
        <dsp:cNvPr id="0" name=""/>
        <dsp:cNvSpPr/>
      </dsp:nvSpPr>
      <dsp:spPr>
        <a:xfrm>
          <a:off x="4428382" y="1550298"/>
          <a:ext cx="1566711" cy="543817"/>
        </a:xfrm>
        <a:custGeom>
          <a:avLst/>
          <a:gdLst/>
          <a:ahLst/>
          <a:cxnLst/>
          <a:rect l="0" t="0" r="0" b="0"/>
          <a:pathLst>
            <a:path>
              <a:moveTo>
                <a:pt x="0" y="0"/>
              </a:moveTo>
              <a:lnTo>
                <a:pt x="0" y="271908"/>
              </a:lnTo>
              <a:lnTo>
                <a:pt x="1566711" y="271908"/>
              </a:lnTo>
              <a:lnTo>
                <a:pt x="1566711" y="54381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EAD89F-4197-3349-91C3-116010E0628D}">
      <dsp:nvSpPr>
        <dsp:cNvPr id="0" name=""/>
        <dsp:cNvSpPr/>
      </dsp:nvSpPr>
      <dsp:spPr>
        <a:xfrm>
          <a:off x="2589762" y="3388919"/>
          <a:ext cx="271908" cy="1191219"/>
        </a:xfrm>
        <a:custGeom>
          <a:avLst/>
          <a:gdLst/>
          <a:ahLst/>
          <a:cxnLst/>
          <a:rect l="0" t="0" r="0" b="0"/>
          <a:pathLst>
            <a:path>
              <a:moveTo>
                <a:pt x="271908" y="0"/>
              </a:moveTo>
              <a:lnTo>
                <a:pt x="271908" y="1191219"/>
              </a:lnTo>
              <a:lnTo>
                <a:pt x="0" y="1191219"/>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9BB978-F111-084F-917E-FD4A101B2548}">
      <dsp:nvSpPr>
        <dsp:cNvPr id="0" name=""/>
        <dsp:cNvSpPr/>
      </dsp:nvSpPr>
      <dsp:spPr>
        <a:xfrm>
          <a:off x="2861671" y="1550298"/>
          <a:ext cx="1566711" cy="543817"/>
        </a:xfrm>
        <a:custGeom>
          <a:avLst/>
          <a:gdLst/>
          <a:ahLst/>
          <a:cxnLst/>
          <a:rect l="0" t="0" r="0" b="0"/>
          <a:pathLst>
            <a:path>
              <a:moveTo>
                <a:pt x="1566711" y="0"/>
              </a:moveTo>
              <a:lnTo>
                <a:pt x="1566711" y="271908"/>
              </a:lnTo>
              <a:lnTo>
                <a:pt x="0" y="271908"/>
              </a:lnTo>
              <a:lnTo>
                <a:pt x="0" y="54381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B599BF-90B4-5546-A732-0252EF77C150}">
      <dsp:nvSpPr>
        <dsp:cNvPr id="0" name=""/>
        <dsp:cNvSpPr/>
      </dsp:nvSpPr>
      <dsp:spPr>
        <a:xfrm>
          <a:off x="2327318" y="255495"/>
          <a:ext cx="4202128" cy="1294803"/>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l-GR" altLang="el-GR" sz="2900" b="1" i="0" u="none" strike="noStrike" kern="1200" cap="none" normalizeH="0" baseline="0" dirty="0">
              <a:effectLst/>
              <a:latin typeface="Baskerville" panose="02020502070401020303" pitchFamily="18" charset="0"/>
              <a:ea typeface="Baskerville" panose="02020502070401020303" pitchFamily="18" charset="0"/>
              <a:cs typeface="Arial" panose="020B0604020202020204" pitchFamily="34" charset="0"/>
            </a:rPr>
            <a:t>Βασικά είδη </a:t>
          </a:r>
          <a:r>
            <a:rPr kumimoji="0" lang="el-GR" altLang="el-GR" sz="2900" b="1" i="0" u="none" strike="noStrike" kern="1200" cap="none" normalizeH="0" baseline="0" dirty="0" err="1">
              <a:effectLst/>
              <a:latin typeface="Baskerville" panose="02020502070401020303" pitchFamily="18" charset="0"/>
              <a:ea typeface="Baskerville" panose="02020502070401020303" pitchFamily="18" charset="0"/>
              <a:cs typeface="Arial" panose="020B0604020202020204" pitchFamily="34" charset="0"/>
            </a:rPr>
            <a:t>Γραμματισμού</a:t>
          </a:r>
          <a:endParaRPr kumimoji="0" lang="el-GR" altLang="el-GR" sz="2900" b="1" i="0" u="none" strike="noStrike" kern="1200" cap="none" normalizeH="0" baseline="0" dirty="0">
            <a:effectLst/>
            <a:latin typeface="Baskerville" panose="02020502070401020303" pitchFamily="18" charset="0"/>
            <a:ea typeface="Baskerville" panose="02020502070401020303" pitchFamily="18" charset="0"/>
            <a:cs typeface="Arial" panose="020B0604020202020204" pitchFamily="34" charset="0"/>
          </a:endParaRPr>
        </a:p>
      </dsp:txBody>
      <dsp:txXfrm>
        <a:off x="2327318" y="255495"/>
        <a:ext cx="4202128" cy="1294803"/>
      </dsp:txXfrm>
    </dsp:sp>
    <dsp:sp modelId="{0F3F72E5-9542-C94C-AF14-8D7954B53A3F}">
      <dsp:nvSpPr>
        <dsp:cNvPr id="0" name=""/>
        <dsp:cNvSpPr/>
      </dsp:nvSpPr>
      <dsp:spPr>
        <a:xfrm>
          <a:off x="1566867" y="2094116"/>
          <a:ext cx="2589606" cy="1294803"/>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l-GR" altLang="el-GR" sz="2900" b="1" i="0" u="none" strike="noStrike" kern="1200" cap="none" normalizeH="0" baseline="0">
              <a:effectLst/>
              <a:latin typeface="Baskerville" panose="02020502070401020303" pitchFamily="18" charset="0"/>
              <a:ea typeface="Baskerville" panose="02020502070401020303" pitchFamily="18" charset="0"/>
              <a:cs typeface="Arial" panose="020B0604020202020204" pitchFamily="34" charset="0"/>
            </a:rPr>
            <a:t>σχολικός</a:t>
          </a:r>
        </a:p>
      </dsp:txBody>
      <dsp:txXfrm>
        <a:off x="1566867" y="2094116"/>
        <a:ext cx="2589606" cy="1294803"/>
      </dsp:txXfrm>
    </dsp:sp>
    <dsp:sp modelId="{383C51DA-6D9D-F445-9F88-3D5EDF656F97}">
      <dsp:nvSpPr>
        <dsp:cNvPr id="0" name=""/>
        <dsp:cNvSpPr/>
      </dsp:nvSpPr>
      <dsp:spPr>
        <a:xfrm>
          <a:off x="155" y="3932737"/>
          <a:ext cx="2589606" cy="1294803"/>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l-GR" altLang="el-GR" sz="2900" b="1" i="0" u="none" strike="noStrike" kern="1200" cap="none" normalizeH="0" baseline="0">
              <a:effectLst/>
              <a:latin typeface="Baskerville" panose="02020502070401020303" pitchFamily="18" charset="0"/>
              <a:ea typeface="Baskerville" panose="02020502070401020303" pitchFamily="18" charset="0"/>
              <a:cs typeface="Arial" panose="020B0604020202020204" pitchFamily="34" charset="0"/>
            </a:rPr>
            <a:t>γλωσσικός Γραμματισμός</a:t>
          </a:r>
        </a:p>
      </dsp:txBody>
      <dsp:txXfrm>
        <a:off x="155" y="3932737"/>
        <a:ext cx="2589606" cy="1294803"/>
      </dsp:txXfrm>
    </dsp:sp>
    <dsp:sp modelId="{29BDE4B4-5CCF-6941-AB80-08901EF26C39}">
      <dsp:nvSpPr>
        <dsp:cNvPr id="0" name=""/>
        <dsp:cNvSpPr/>
      </dsp:nvSpPr>
      <dsp:spPr>
        <a:xfrm>
          <a:off x="4700291" y="2094116"/>
          <a:ext cx="2589606" cy="1294803"/>
        </a:xfrm>
        <a:prstGeom prst="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l-GR" altLang="el-GR" sz="2900" b="1" i="0" u="none" strike="noStrike" kern="1200" cap="none" normalizeH="0" baseline="0">
              <a:effectLst/>
              <a:latin typeface="Baskerville" panose="02020502070401020303" pitchFamily="18" charset="0"/>
              <a:ea typeface="Baskerville" panose="02020502070401020303" pitchFamily="18" charset="0"/>
              <a:cs typeface="Arial" panose="020B0604020202020204" pitchFamily="34" charset="0"/>
            </a:rPr>
            <a:t>κοινωνικός</a:t>
          </a:r>
        </a:p>
      </dsp:txBody>
      <dsp:txXfrm>
        <a:off x="4700291" y="2094116"/>
        <a:ext cx="2589606" cy="1294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9586E-85F8-7445-97CD-F0BBBFDFEF96}">
      <dsp:nvSpPr>
        <dsp:cNvPr id="0" name=""/>
        <dsp:cNvSpPr/>
      </dsp:nvSpPr>
      <dsp:spPr>
        <a:xfrm>
          <a:off x="968550" y="755258"/>
          <a:ext cx="1067708" cy="4173004"/>
        </a:xfrm>
        <a:custGeom>
          <a:avLst/>
          <a:gdLst/>
          <a:ahLst/>
          <a:cxnLst/>
          <a:rect l="0" t="0" r="0" b="0"/>
          <a:pathLst>
            <a:path>
              <a:moveTo>
                <a:pt x="0" y="0"/>
              </a:moveTo>
              <a:lnTo>
                <a:pt x="0" y="4173004"/>
              </a:lnTo>
              <a:lnTo>
                <a:pt x="1067708" y="417300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10BA0B-76E9-4748-BE17-4EC077D6A86D}">
      <dsp:nvSpPr>
        <dsp:cNvPr id="0" name=""/>
        <dsp:cNvSpPr/>
      </dsp:nvSpPr>
      <dsp:spPr>
        <a:xfrm>
          <a:off x="968550" y="755258"/>
          <a:ext cx="1067708" cy="3027781"/>
        </a:xfrm>
        <a:custGeom>
          <a:avLst/>
          <a:gdLst/>
          <a:ahLst/>
          <a:cxnLst/>
          <a:rect l="0" t="0" r="0" b="0"/>
          <a:pathLst>
            <a:path>
              <a:moveTo>
                <a:pt x="0" y="0"/>
              </a:moveTo>
              <a:lnTo>
                <a:pt x="0" y="3027781"/>
              </a:lnTo>
              <a:lnTo>
                <a:pt x="1067708" y="30277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B3A53-336A-CE4C-BBFA-6B0DF3A782EC}">
      <dsp:nvSpPr>
        <dsp:cNvPr id="0" name=""/>
        <dsp:cNvSpPr/>
      </dsp:nvSpPr>
      <dsp:spPr>
        <a:xfrm>
          <a:off x="968550" y="755258"/>
          <a:ext cx="1067708" cy="1814734"/>
        </a:xfrm>
        <a:custGeom>
          <a:avLst/>
          <a:gdLst/>
          <a:ahLst/>
          <a:cxnLst/>
          <a:rect l="0" t="0" r="0" b="0"/>
          <a:pathLst>
            <a:path>
              <a:moveTo>
                <a:pt x="0" y="0"/>
              </a:moveTo>
              <a:lnTo>
                <a:pt x="0" y="1814734"/>
              </a:lnTo>
              <a:lnTo>
                <a:pt x="1067708" y="181473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706BC-91EA-C345-B92D-03F50BCCAF48}">
      <dsp:nvSpPr>
        <dsp:cNvPr id="0" name=""/>
        <dsp:cNvSpPr/>
      </dsp:nvSpPr>
      <dsp:spPr>
        <a:xfrm>
          <a:off x="968550" y="755258"/>
          <a:ext cx="1067708" cy="668912"/>
        </a:xfrm>
        <a:custGeom>
          <a:avLst/>
          <a:gdLst/>
          <a:ahLst/>
          <a:cxnLst/>
          <a:rect l="0" t="0" r="0" b="0"/>
          <a:pathLst>
            <a:path>
              <a:moveTo>
                <a:pt x="0" y="0"/>
              </a:moveTo>
              <a:lnTo>
                <a:pt x="0" y="668912"/>
              </a:lnTo>
              <a:lnTo>
                <a:pt x="1067708" y="6689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092FBF-1A52-3B42-8832-DFD3C5B3A1DF}">
      <dsp:nvSpPr>
        <dsp:cNvPr id="0" name=""/>
        <dsp:cNvSpPr/>
      </dsp:nvSpPr>
      <dsp:spPr>
        <a:xfrm>
          <a:off x="174398" y="0"/>
          <a:ext cx="7941519" cy="755258"/>
        </a:xfrm>
        <a:prstGeom prst="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32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 </a:t>
          </a:r>
          <a:r>
            <a:rPr kumimoji="0" lang="el-GR" altLang="el-GR" sz="3200" b="1" i="0" u="sng"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σχέδιο </a:t>
          </a:r>
          <a:r>
            <a:rPr kumimoji="0" lang="el-GR" altLang="el-GR" sz="32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υλοποιείται μέσω της…</a:t>
          </a:r>
        </a:p>
      </dsp:txBody>
      <dsp:txXfrm>
        <a:off x="174398" y="0"/>
        <a:ext cx="7941519" cy="755258"/>
      </dsp:txXfrm>
    </dsp:sp>
    <dsp:sp modelId="{24DE01CB-E47A-1548-9BAE-648B23A381EF}">
      <dsp:nvSpPr>
        <dsp:cNvPr id="0" name=""/>
        <dsp:cNvSpPr/>
      </dsp:nvSpPr>
      <dsp:spPr>
        <a:xfrm>
          <a:off x="2036258" y="1018439"/>
          <a:ext cx="5920871" cy="811462"/>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9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a:t>
          </a:r>
          <a:r>
            <a:rPr kumimoji="0" lang="el-GR" altLang="el-GR" sz="24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τοποθετημένης πρακτικής</a:t>
          </a:r>
        </a:p>
      </dsp:txBody>
      <dsp:txXfrm>
        <a:off x="2036258" y="1018439"/>
        <a:ext cx="5920871" cy="811462"/>
      </dsp:txXfrm>
    </dsp:sp>
    <dsp:sp modelId="{43C6D9B8-5E3A-C648-84F0-2B4096B19151}">
      <dsp:nvSpPr>
        <dsp:cNvPr id="0" name=""/>
        <dsp:cNvSpPr/>
      </dsp:nvSpPr>
      <dsp:spPr>
        <a:xfrm>
          <a:off x="2036258" y="2192266"/>
          <a:ext cx="5855407" cy="755452"/>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…ανοικτής διδασκαλίας</a:t>
          </a:r>
        </a:p>
      </dsp:txBody>
      <dsp:txXfrm>
        <a:off x="2036258" y="2192266"/>
        <a:ext cx="5855407" cy="755452"/>
      </dsp:txXfrm>
    </dsp:sp>
    <dsp:sp modelId="{9343D64E-BE81-D44A-AD05-393CA92DDFC9}">
      <dsp:nvSpPr>
        <dsp:cNvPr id="0" name=""/>
        <dsp:cNvSpPr/>
      </dsp:nvSpPr>
      <dsp:spPr>
        <a:xfrm>
          <a:off x="2036258" y="3423350"/>
          <a:ext cx="5171205" cy="719379"/>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…κριτικής πλαισίωσης</a:t>
          </a:r>
        </a:p>
      </dsp:txBody>
      <dsp:txXfrm>
        <a:off x="2036258" y="3423350"/>
        <a:ext cx="5171205" cy="719379"/>
      </dsp:txXfrm>
    </dsp:sp>
    <dsp:sp modelId="{59585D3E-241D-AF4E-8B37-62A6FAE5EBD0}">
      <dsp:nvSpPr>
        <dsp:cNvPr id="0" name=""/>
        <dsp:cNvSpPr/>
      </dsp:nvSpPr>
      <dsp:spPr>
        <a:xfrm>
          <a:off x="2036258" y="4587021"/>
          <a:ext cx="5633304" cy="682482"/>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kern="1200"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…μετασχηματισμένης πρακτικής</a:t>
          </a:r>
        </a:p>
      </dsp:txBody>
      <dsp:txXfrm>
        <a:off x="2036258" y="4587021"/>
        <a:ext cx="5633304" cy="6824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lvl1pPr algn="l">
              <a:defRPr/>
            </a:lvl1p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2AB60D50-D209-564F-B9AD-A373015B9C9F}" type="slidenum">
              <a:rPr lang="el-GR" altLang="el-GR" smtClean="0"/>
              <a:pPr/>
              <a:t>‹#›</a:t>
            </a:fld>
            <a:endParaRPr lang="el-GR" altLang="el-G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2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9CDFC63D-BB88-374B-8C23-1907459F5C26}" type="slidenum">
              <a:rPr lang="el-GR" altLang="el-GR" smtClean="0"/>
              <a:pPr/>
              <a:t>‹#›</a:t>
            </a:fld>
            <a:endParaRPr lang="el-GR" altLang="el-GR"/>
          </a:p>
        </p:txBody>
      </p:sp>
    </p:spTree>
    <p:extLst>
      <p:ext uri="{BB962C8B-B14F-4D97-AF65-F5344CB8AC3E}">
        <p14:creationId xmlns:p14="http://schemas.microsoft.com/office/powerpoint/2010/main" val="128286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C98F893B-11EF-8745-82A9-506F76ECC867}" type="slidenum">
              <a:rPr lang="el-GR" altLang="el-GR" smtClean="0"/>
              <a:pPr/>
              <a:t>‹#›</a:t>
            </a:fld>
            <a:endParaRPr lang="el-GR" altLang="el-GR"/>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139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70BA7D-46DF-B345-8357-82994AF31793}"/>
              </a:ext>
            </a:extLst>
          </p:cNvPr>
          <p:cNvSpPr>
            <a:spLocks noGrp="1"/>
          </p:cNvSpPr>
          <p:nvPr>
            <p:ph type="title"/>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SmartArt 2">
            <a:extLst>
              <a:ext uri="{FF2B5EF4-FFF2-40B4-BE49-F238E27FC236}">
                <a16:creationId xmlns:a16="http://schemas.microsoft.com/office/drawing/2014/main" id="{B55DC0B5-80B8-874D-89A9-C5D07D970A13}"/>
              </a:ext>
            </a:extLst>
          </p:cNvPr>
          <p:cNvSpPr>
            <a:spLocks noGrp="1"/>
          </p:cNvSpPr>
          <p:nvPr>
            <p:ph type="dgm" idx="1"/>
          </p:nvPr>
        </p:nvSpPr>
        <p:spPr>
          <a:xfrm>
            <a:off x="457200" y="1600200"/>
            <a:ext cx="8229600" cy="4525963"/>
          </a:xfrm>
        </p:spPr>
        <p:txBody>
          <a:bodyPr/>
          <a:lstStyle/>
          <a:p>
            <a:pPr lvl="0"/>
            <a:endParaRPr lang="el-GR" noProof="0"/>
          </a:p>
        </p:txBody>
      </p:sp>
      <p:sp>
        <p:nvSpPr>
          <p:cNvPr id="4" name="Rectangle 4">
            <a:extLst>
              <a:ext uri="{FF2B5EF4-FFF2-40B4-BE49-F238E27FC236}">
                <a16:creationId xmlns:a16="http://schemas.microsoft.com/office/drawing/2014/main" id="{85AC2AA2-D052-5E40-8983-75676AC410BE}"/>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D8211312-E0EF-4D41-A5E8-9CD23C00D41A}"/>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0BCB0101-DEEB-374F-940B-C85F95CF37C0}"/>
              </a:ext>
            </a:extLst>
          </p:cNvPr>
          <p:cNvSpPr>
            <a:spLocks noGrp="1" noChangeArrowheads="1"/>
          </p:cNvSpPr>
          <p:nvPr>
            <p:ph type="sldNum" sz="quarter" idx="12"/>
          </p:nvPr>
        </p:nvSpPr>
        <p:spPr>
          <a:ln/>
        </p:spPr>
        <p:txBody>
          <a:bodyPr/>
          <a:lstStyle>
            <a:lvl1pPr>
              <a:defRPr/>
            </a:lvl1pPr>
          </a:lstStyle>
          <a:p>
            <a:pPr>
              <a:defRPr/>
            </a:pPr>
            <a:fld id="{F079209B-F66B-8743-8634-816358202672}" type="slidenum">
              <a:rPr lang="el-GR" altLang="el-GR"/>
              <a:pPr>
                <a:defRPr/>
              </a:pPr>
              <a:t>‹#›</a:t>
            </a:fld>
            <a:endParaRPr lang="el-GR" altLang="el-GR"/>
          </a:p>
        </p:txBody>
      </p:sp>
    </p:spTree>
    <p:extLst>
      <p:ext uri="{BB962C8B-B14F-4D97-AF65-F5344CB8AC3E}">
        <p14:creationId xmlns:p14="http://schemas.microsoft.com/office/powerpoint/2010/main" val="9615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E1CCF-8B2E-8647-B3E9-C499F7E2B21B}"/>
              </a:ext>
            </a:extLst>
          </p:cNvPr>
          <p:cNvSpPr>
            <a:spLocks noGrp="1"/>
          </p:cNvSpPr>
          <p:nvPr>
            <p:ph type="title"/>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6FFDDD1-54D3-D74E-9517-CAF473F3FCA7}"/>
              </a:ext>
            </a:extLst>
          </p:cNvPr>
          <p:cNvSpPr>
            <a:spLocks noGrp="1"/>
          </p:cNvSpPr>
          <p:nvPr>
            <p:ph sz="half" idx="1"/>
          </p:nvPr>
        </p:nvSpPr>
        <p:spPr>
          <a:xfrm>
            <a:off x="457200" y="1600200"/>
            <a:ext cx="8229600" cy="2185988"/>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4" name="Θέση κειμένου 3">
            <a:extLst>
              <a:ext uri="{FF2B5EF4-FFF2-40B4-BE49-F238E27FC236}">
                <a16:creationId xmlns:a16="http://schemas.microsoft.com/office/drawing/2014/main" id="{233DA824-DEAD-C54B-AA80-3BAFDFC539BA}"/>
              </a:ext>
            </a:extLst>
          </p:cNvPr>
          <p:cNvSpPr>
            <a:spLocks noGrp="1"/>
          </p:cNvSpPr>
          <p:nvPr>
            <p:ph type="body" sz="half" idx="2"/>
          </p:nvPr>
        </p:nvSpPr>
        <p:spPr>
          <a:xfrm>
            <a:off x="457200" y="3938588"/>
            <a:ext cx="8229600" cy="2187575"/>
          </a:xfrm>
        </p:spPr>
        <p:txBody>
          <a:bodyPr/>
          <a:lstStyle/>
          <a:p>
            <a:r>
              <a:rPr lang="el-GR"/>
              <a:t>Επεξεργασία στυλ υποδείγματος κειμένου
Δεύτερου επιπέδου
Τρίτου επιπέδου
Τέταρτου επιπέδου
Πέμπτου επιπέδου</a:t>
            </a:r>
          </a:p>
        </p:txBody>
      </p:sp>
      <p:sp>
        <p:nvSpPr>
          <p:cNvPr id="5" name="Θέση ημερομηνίας 4">
            <a:extLst>
              <a:ext uri="{FF2B5EF4-FFF2-40B4-BE49-F238E27FC236}">
                <a16:creationId xmlns:a16="http://schemas.microsoft.com/office/drawing/2014/main" id="{E8892796-C6CC-9644-84BC-2BFAF0C63F49}"/>
              </a:ext>
            </a:extLst>
          </p:cNvPr>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8C602ED1-BF3E-904D-9B4B-3EDDA014A4DE}"/>
              </a:ext>
            </a:extLst>
          </p:cNvPr>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65D1B376-7042-6447-8785-6D4804ABED57}"/>
              </a:ext>
            </a:extLst>
          </p:cNvPr>
          <p:cNvSpPr>
            <a:spLocks noGrp="1"/>
          </p:cNvSpPr>
          <p:nvPr>
            <p:ph type="sldNum" sz="quarter" idx="12"/>
          </p:nvPr>
        </p:nvSpPr>
        <p:spPr>
          <a:xfrm>
            <a:off x="6553200" y="6245225"/>
            <a:ext cx="2133600" cy="476250"/>
          </a:xfrm>
        </p:spPr>
        <p:txBody>
          <a:bodyPr/>
          <a:lstStyle>
            <a:lvl1pPr>
              <a:defRPr/>
            </a:lvl1pPr>
          </a:lstStyle>
          <a:p>
            <a:fld id="{8B85391A-D32D-FE43-8141-70B547267300}" type="slidenum">
              <a:rPr lang="el-GR" altLang="el-GR"/>
              <a:pPr/>
              <a:t>‹#›</a:t>
            </a:fld>
            <a:endParaRPr lang="el-GR" altLang="el-GR"/>
          </a:p>
        </p:txBody>
      </p:sp>
    </p:spTree>
    <p:extLst>
      <p:ext uri="{BB962C8B-B14F-4D97-AF65-F5344CB8AC3E}">
        <p14:creationId xmlns:p14="http://schemas.microsoft.com/office/powerpoint/2010/main" val="142496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01DF24-632D-1940-9F51-170B3EB708C1}"/>
              </a:ext>
            </a:extLst>
          </p:cNvPr>
          <p:cNvSpPr>
            <a:spLocks noGrp="1"/>
          </p:cNvSpPr>
          <p:nvPr>
            <p:ph type="title"/>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FA784D8-3CD0-EC49-AD37-DBF1A21E8739}"/>
              </a:ext>
            </a:extLst>
          </p:cNvPr>
          <p:cNvSpPr>
            <a:spLocks noGrp="1"/>
          </p:cNvSpPr>
          <p:nvPr>
            <p:ph type="body" sz="half" idx="1"/>
          </p:nvPr>
        </p:nvSpPr>
        <p:spPr>
          <a:xfrm>
            <a:off x="457200" y="1600200"/>
            <a:ext cx="8229600" cy="21859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C226664-F800-D44B-8937-9C6D3E8F9BCD}"/>
              </a:ext>
            </a:extLst>
          </p:cNvPr>
          <p:cNvSpPr>
            <a:spLocks noGrp="1"/>
          </p:cNvSpPr>
          <p:nvPr>
            <p:ph sz="half" idx="2"/>
          </p:nvPr>
        </p:nvSpPr>
        <p:spPr>
          <a:xfrm>
            <a:off x="457200" y="3938588"/>
            <a:ext cx="8229600" cy="218757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B5BE2FD-4051-FE40-9030-59F9A2496485}"/>
              </a:ext>
            </a:extLst>
          </p:cNvPr>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2D4747E5-9F00-DB4F-B742-E3D3593B0B83}"/>
              </a:ext>
            </a:extLst>
          </p:cNvPr>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A9D8261C-D781-C24A-86A1-3ED2CDBF7B28}"/>
              </a:ext>
            </a:extLst>
          </p:cNvPr>
          <p:cNvSpPr>
            <a:spLocks noGrp="1"/>
          </p:cNvSpPr>
          <p:nvPr>
            <p:ph type="sldNum" sz="quarter" idx="12"/>
          </p:nvPr>
        </p:nvSpPr>
        <p:spPr>
          <a:xfrm>
            <a:off x="6553200" y="6245225"/>
            <a:ext cx="2133600" cy="476250"/>
          </a:xfrm>
        </p:spPr>
        <p:txBody>
          <a:bodyPr/>
          <a:lstStyle>
            <a:lvl1pPr>
              <a:defRPr/>
            </a:lvl1pPr>
          </a:lstStyle>
          <a:p>
            <a:fld id="{1C3A5E06-0B78-8049-909A-D848BD98D21A}" type="slidenum">
              <a:rPr lang="el-GR" altLang="el-GR"/>
              <a:pPr/>
              <a:t>‹#›</a:t>
            </a:fld>
            <a:endParaRPr lang="el-GR" altLang="el-GR"/>
          </a:p>
        </p:txBody>
      </p:sp>
    </p:spTree>
    <p:extLst>
      <p:ext uri="{BB962C8B-B14F-4D97-AF65-F5344CB8AC3E}">
        <p14:creationId xmlns:p14="http://schemas.microsoft.com/office/powerpoint/2010/main" val="42465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28AD3-7D46-454A-A5A3-3173DA5C46AE}"/>
              </a:ext>
            </a:extLst>
          </p:cNvPr>
          <p:cNvSpPr>
            <a:spLocks noGrp="1"/>
          </p:cNvSpPr>
          <p:nvPr>
            <p:ph type="title"/>
          </p:nvPr>
        </p:nvSpPr>
        <p:spPr>
          <a:xfrm>
            <a:off x="457200" y="274638"/>
            <a:ext cx="8229600" cy="1143000"/>
          </a:xfrm>
        </p:spPr>
        <p:txBody>
          <a:bodyPr/>
          <a:lstStyle/>
          <a:p>
            <a:r>
              <a:rPr lang="el-GR"/>
              <a:t>Κάντε κλικ για να επεξεργαστείτε τον τίτλο υποδείγματος</a:t>
            </a:r>
          </a:p>
        </p:txBody>
      </p:sp>
      <p:sp>
        <p:nvSpPr>
          <p:cNvPr id="3" name="Θέση πίνακα 2">
            <a:extLst>
              <a:ext uri="{FF2B5EF4-FFF2-40B4-BE49-F238E27FC236}">
                <a16:creationId xmlns:a16="http://schemas.microsoft.com/office/drawing/2014/main" id="{171469D0-F589-5940-BCC4-3B3D74355253}"/>
              </a:ext>
            </a:extLst>
          </p:cNvPr>
          <p:cNvSpPr>
            <a:spLocks noGrp="1"/>
          </p:cNvSpPr>
          <p:nvPr>
            <p:ph type="tbl" idx="1"/>
          </p:nvPr>
        </p:nvSpPr>
        <p:spPr>
          <a:xfrm>
            <a:off x="457200" y="1600200"/>
            <a:ext cx="8229600" cy="4525963"/>
          </a:xfrm>
        </p:spPr>
        <p:txBody>
          <a:bodyPr/>
          <a:lstStyle/>
          <a:p>
            <a:endParaRPr lang="el-GR"/>
          </a:p>
        </p:txBody>
      </p:sp>
      <p:sp>
        <p:nvSpPr>
          <p:cNvPr id="4" name="Θέση ημερομηνίας 3">
            <a:extLst>
              <a:ext uri="{FF2B5EF4-FFF2-40B4-BE49-F238E27FC236}">
                <a16:creationId xmlns:a16="http://schemas.microsoft.com/office/drawing/2014/main" id="{77A34135-1E01-FD4C-89D3-619D7E3E5C2C}"/>
              </a:ext>
            </a:extLst>
          </p:cNvPr>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962E2669-C913-E242-AB06-F6B8FA1E1E72}"/>
              </a:ext>
            </a:extLst>
          </p:cNvPr>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79F8E3D5-10E3-0349-AFBB-49C2C15927E5}"/>
              </a:ext>
            </a:extLst>
          </p:cNvPr>
          <p:cNvSpPr>
            <a:spLocks noGrp="1"/>
          </p:cNvSpPr>
          <p:nvPr>
            <p:ph type="sldNum" sz="quarter" idx="12"/>
          </p:nvPr>
        </p:nvSpPr>
        <p:spPr>
          <a:xfrm>
            <a:off x="6553200" y="6245225"/>
            <a:ext cx="2133600" cy="476250"/>
          </a:xfrm>
        </p:spPr>
        <p:txBody>
          <a:bodyPr/>
          <a:lstStyle>
            <a:lvl1pPr>
              <a:defRPr/>
            </a:lvl1pPr>
          </a:lstStyle>
          <a:p>
            <a:fld id="{766E2320-1791-6740-9E32-C32F001389C8}" type="slidenum">
              <a:rPr lang="el-GR" altLang="el-GR"/>
              <a:pPr/>
              <a:t>‹#›</a:t>
            </a:fld>
            <a:endParaRPr lang="el-GR" altLang="el-GR"/>
          </a:p>
        </p:txBody>
      </p:sp>
    </p:spTree>
    <p:extLst>
      <p:ext uri="{BB962C8B-B14F-4D97-AF65-F5344CB8AC3E}">
        <p14:creationId xmlns:p14="http://schemas.microsoft.com/office/powerpoint/2010/main" val="349657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5BC1066F-53CC-FB4F-B023-AEE97AF3E729}" type="slidenum">
              <a:rPr lang="el-GR" altLang="el-GR" smtClean="0"/>
              <a:pPr/>
              <a:t>‹#›</a:t>
            </a:fld>
            <a:endParaRPr lang="el-GR" altLang="el-GR"/>
          </a:p>
        </p:txBody>
      </p:sp>
    </p:spTree>
    <p:extLst>
      <p:ext uri="{BB962C8B-B14F-4D97-AF65-F5344CB8AC3E}">
        <p14:creationId xmlns:p14="http://schemas.microsoft.com/office/powerpoint/2010/main" val="34342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0C9F2A28-8DA1-7841-A082-58FCDF706B4D}" type="slidenum">
              <a:rPr lang="el-GR" altLang="el-GR" smtClean="0"/>
              <a:pPr/>
              <a:t>‹#›</a:t>
            </a:fld>
            <a:endParaRPr lang="el-GR" altLang="el-GR"/>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8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41C42288-5C28-1A42-B080-8A683A6A31B4}" type="slidenum">
              <a:rPr lang="el-GR" altLang="el-GR" smtClean="0"/>
              <a:pPr/>
              <a:t>‹#›</a:t>
            </a:fld>
            <a:endParaRPr lang="el-GR" altLang="el-GR"/>
          </a:p>
        </p:txBody>
      </p:sp>
    </p:spTree>
    <p:extLst>
      <p:ext uri="{BB962C8B-B14F-4D97-AF65-F5344CB8AC3E}">
        <p14:creationId xmlns:p14="http://schemas.microsoft.com/office/powerpoint/2010/main" val="334660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68096" y="2967788"/>
            <a:ext cx="356616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l-GR"/>
              <a:t>Στυλ κειμένου υποδείγματος</a:t>
            </a:r>
          </a:p>
        </p:txBody>
      </p:sp>
      <p:sp>
        <p:nvSpPr>
          <p:cNvPr id="6" name="Content Placeholder 5"/>
          <p:cNvSpPr>
            <a:spLocks noGrp="1"/>
          </p:cNvSpPr>
          <p:nvPr>
            <p:ph sz="quarter" idx="4"/>
          </p:nvPr>
        </p:nvSpPr>
        <p:spPr>
          <a:xfrm>
            <a:off x="4491990" y="2967788"/>
            <a:ext cx="3566160" cy="33415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p>
            <a:endParaRPr lang="el-GR" altLang="el-GR"/>
          </a:p>
        </p:txBody>
      </p:sp>
      <p:sp>
        <p:nvSpPr>
          <p:cNvPr id="9" name="Slide Number Placeholder 8"/>
          <p:cNvSpPr>
            <a:spLocks noGrp="1"/>
          </p:cNvSpPr>
          <p:nvPr>
            <p:ph type="sldNum" sz="quarter" idx="12"/>
          </p:nvPr>
        </p:nvSpPr>
        <p:spPr/>
        <p:txBody>
          <a:bodyPr/>
          <a:lstStyle/>
          <a:p>
            <a:fld id="{C5E1BE27-E1CA-A042-9E9E-C8B08D974FDF}" type="slidenum">
              <a:rPr lang="el-GR" altLang="el-GR" smtClean="0"/>
              <a:pPr/>
              <a:t>‹#›</a:t>
            </a:fld>
            <a:endParaRPr lang="el-GR" altLang="el-GR"/>
          </a:p>
        </p:txBody>
      </p:sp>
    </p:spTree>
    <p:extLst>
      <p:ext uri="{BB962C8B-B14F-4D97-AF65-F5344CB8AC3E}">
        <p14:creationId xmlns:p14="http://schemas.microsoft.com/office/powerpoint/2010/main" val="407913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endParaRPr lang="el-GR" altLang="el-GR"/>
          </a:p>
        </p:txBody>
      </p:sp>
      <p:sp>
        <p:nvSpPr>
          <p:cNvPr id="4" name="Footer Placeholder 3"/>
          <p:cNvSpPr>
            <a:spLocks noGrp="1"/>
          </p:cNvSpPr>
          <p:nvPr>
            <p:ph type="ftr" sz="quarter" idx="11"/>
          </p:nvPr>
        </p:nvSpPr>
        <p:spPr/>
        <p:txBody>
          <a:bodyPr/>
          <a:lstStyle/>
          <a:p>
            <a:endParaRPr lang="el-GR" altLang="el-GR"/>
          </a:p>
        </p:txBody>
      </p:sp>
      <p:sp>
        <p:nvSpPr>
          <p:cNvPr id="5" name="Slide Number Placeholder 4"/>
          <p:cNvSpPr>
            <a:spLocks noGrp="1"/>
          </p:cNvSpPr>
          <p:nvPr>
            <p:ph type="sldNum" sz="quarter" idx="12"/>
          </p:nvPr>
        </p:nvSpPr>
        <p:spPr/>
        <p:txBody>
          <a:bodyPr/>
          <a:lstStyle/>
          <a:p>
            <a:fld id="{ABC1FE4E-AC2A-A146-BEAC-0F7443AA920C}" type="slidenum">
              <a:rPr lang="el-GR" altLang="el-GR" smtClean="0"/>
              <a:pPr/>
              <a:t>‹#›</a:t>
            </a:fld>
            <a:endParaRPr lang="el-GR" altLang="el-GR"/>
          </a:p>
        </p:txBody>
      </p:sp>
    </p:spTree>
    <p:extLst>
      <p:ext uri="{BB962C8B-B14F-4D97-AF65-F5344CB8AC3E}">
        <p14:creationId xmlns:p14="http://schemas.microsoft.com/office/powerpoint/2010/main" val="135906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ltLang="el-GR"/>
          </a:p>
        </p:txBody>
      </p:sp>
      <p:sp>
        <p:nvSpPr>
          <p:cNvPr id="3" name="Footer Placeholder 2"/>
          <p:cNvSpPr>
            <a:spLocks noGrp="1"/>
          </p:cNvSpPr>
          <p:nvPr>
            <p:ph type="ftr" sz="quarter" idx="11"/>
          </p:nvPr>
        </p:nvSpPr>
        <p:spPr/>
        <p:txBody>
          <a:bodyPr/>
          <a:lstStyle/>
          <a:p>
            <a:endParaRPr lang="el-GR" altLang="el-GR"/>
          </a:p>
        </p:txBody>
      </p:sp>
      <p:sp>
        <p:nvSpPr>
          <p:cNvPr id="4" name="Slide Number Placeholder 3"/>
          <p:cNvSpPr>
            <a:spLocks noGrp="1"/>
          </p:cNvSpPr>
          <p:nvPr>
            <p:ph type="sldNum" sz="quarter" idx="12"/>
          </p:nvPr>
        </p:nvSpPr>
        <p:spPr/>
        <p:txBody>
          <a:bodyPr/>
          <a:lstStyle/>
          <a:p>
            <a:fld id="{4BE9EA55-68E6-6D48-9C8F-626C039A6FB4}" type="slidenum">
              <a:rPr lang="el-GR" altLang="el-GR" smtClean="0"/>
              <a:pPr/>
              <a:t>‹#›</a:t>
            </a:fld>
            <a:endParaRPr lang="el-GR" altLang="el-GR"/>
          </a:p>
        </p:txBody>
      </p:sp>
    </p:spTree>
    <p:extLst>
      <p:ext uri="{BB962C8B-B14F-4D97-AF65-F5344CB8AC3E}">
        <p14:creationId xmlns:p14="http://schemas.microsoft.com/office/powerpoint/2010/main" val="427520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93A177A0-3233-F649-A461-E2540E5DC448}" type="slidenum">
              <a:rPr lang="el-GR" altLang="el-GR" smtClean="0"/>
              <a:pPr/>
              <a:t>‹#›</a:t>
            </a:fld>
            <a:endParaRPr lang="el-GR" altLang="el-GR"/>
          </a:p>
        </p:txBody>
      </p:sp>
    </p:spTree>
    <p:extLst>
      <p:ext uri="{BB962C8B-B14F-4D97-AF65-F5344CB8AC3E}">
        <p14:creationId xmlns:p14="http://schemas.microsoft.com/office/powerpoint/2010/main" val="257094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622837E7-C019-8149-9A9B-352716CE6DEE}" type="slidenum">
              <a:rPr lang="el-GR" altLang="el-GR" smtClean="0"/>
              <a:pPr/>
              <a:t>‹#›</a:t>
            </a:fld>
            <a:endParaRPr lang="el-GR" altLang="el-GR"/>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98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l-GR" altLang="el-GR"/>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l-GR" altLang="el-G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754900-8A5C-9243-8617-4DA423105400}" type="slidenum">
              <a:rPr lang="el-GR" altLang="el-GR" smtClean="0"/>
              <a:pPr/>
              <a:t>‹#›</a:t>
            </a:fld>
            <a:endParaRPr lang="el-GR" altLang="el-GR"/>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84585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www.komvos.edu.gr/periodiko/periodiko1st/default.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DFF17C-8AB4-0A46-AA96-6313C9D8C37A}"/>
              </a:ext>
            </a:extLst>
          </p:cNvPr>
          <p:cNvSpPr>
            <a:spLocks noGrp="1" noChangeArrowheads="1"/>
          </p:cNvSpPr>
          <p:nvPr>
            <p:ph type="ctrTitle"/>
          </p:nvPr>
        </p:nvSpPr>
        <p:spPr>
          <a:xfrm>
            <a:off x="251520" y="5254710"/>
            <a:ext cx="5832648" cy="890843"/>
          </a:xfrm>
        </p:spPr>
        <p:txBody>
          <a:bodyPr anchor="b">
            <a:noAutofit/>
          </a:bodyPr>
          <a:lstStyle/>
          <a:p>
            <a:pPr algn="l"/>
            <a:r>
              <a:rPr lang="el-GR" altLang="el-GR" sz="2400" b="1" dirty="0">
                <a:solidFill>
                  <a:schemeClr val="tx1"/>
                </a:solidFill>
                <a:latin typeface="Baskerville" panose="02020502070401020303" pitchFamily="18" charset="0"/>
                <a:ea typeface="Baskerville" panose="02020502070401020303" pitchFamily="18" charset="0"/>
              </a:rPr>
              <a:t>Μ</a:t>
            </a:r>
            <a:r>
              <a:rPr lang="el-GR" altLang="el-GR" sz="2400" b="1" cap="none" dirty="0">
                <a:solidFill>
                  <a:schemeClr val="tx1"/>
                </a:solidFill>
                <a:latin typeface="Baskerville" panose="02020502070401020303" pitchFamily="18" charset="0"/>
                <a:ea typeface="Baskerville" panose="02020502070401020303" pitchFamily="18" charset="0"/>
              </a:rPr>
              <a:t>έθοδοι διδασκαλίας του γλωσσικού μαθήματος</a:t>
            </a:r>
            <a:endParaRPr lang="el-GR" altLang="el-GR" sz="2400" b="1" dirty="0">
              <a:solidFill>
                <a:schemeClr val="tx1"/>
              </a:solidFill>
              <a:latin typeface="Baskerville" panose="02020502070401020303" pitchFamily="18" charset="0"/>
              <a:ea typeface="Baskerville" panose="02020502070401020303" pitchFamily="18" charset="0"/>
            </a:endParaRPr>
          </a:p>
        </p:txBody>
      </p:sp>
      <p:sp>
        <p:nvSpPr>
          <p:cNvPr id="2" name="TextBox 1">
            <a:extLst>
              <a:ext uri="{FF2B5EF4-FFF2-40B4-BE49-F238E27FC236}">
                <a16:creationId xmlns:a16="http://schemas.microsoft.com/office/drawing/2014/main" id="{38650536-0130-7444-821D-0C26A5F47DB4}"/>
              </a:ext>
            </a:extLst>
          </p:cNvPr>
          <p:cNvSpPr txBox="1"/>
          <p:nvPr/>
        </p:nvSpPr>
        <p:spPr>
          <a:xfrm>
            <a:off x="6444208" y="5330799"/>
            <a:ext cx="2448272" cy="738664"/>
          </a:xfrm>
          <a:prstGeom prst="rect">
            <a:avLst/>
          </a:prstGeom>
          <a:noFill/>
        </p:spPr>
        <p:txBody>
          <a:bodyPr wrap="square" rtlCol="0">
            <a:spAutoFit/>
          </a:bodyPr>
          <a:lstStyle/>
          <a:p>
            <a:r>
              <a:rPr lang="el-GR" sz="1400" b="1" dirty="0">
                <a:latin typeface="Baskerville" panose="02020502070401020303" pitchFamily="18" charset="0"/>
                <a:ea typeface="Baskerville" panose="02020502070401020303" pitchFamily="18" charset="0"/>
              </a:rPr>
              <a:t>Ιωάννης Γαλαντόμος</a:t>
            </a:r>
          </a:p>
          <a:p>
            <a:r>
              <a:rPr lang="el-GR" sz="1400" dirty="0">
                <a:latin typeface="Baskerville" panose="02020502070401020303" pitchFamily="18" charset="0"/>
                <a:ea typeface="Baskerville" panose="02020502070401020303" pitchFamily="18" charset="0"/>
              </a:rPr>
              <a:t>ΠΤΔΕ/ΔΠΘ</a:t>
            </a:r>
            <a:endParaRPr lang="en-US" sz="1400" dirty="0">
              <a:latin typeface="Baskerville" panose="02020502070401020303" pitchFamily="18" charset="0"/>
              <a:ea typeface="Baskerville" panose="02020502070401020303" pitchFamily="18" charset="0"/>
            </a:endParaRPr>
          </a:p>
          <a:p>
            <a:r>
              <a:rPr lang="en-US" sz="1400" i="1" dirty="0" err="1">
                <a:latin typeface="Baskerville" panose="02020502070401020303" pitchFamily="18" charset="0"/>
                <a:ea typeface="Baskerville" panose="02020502070401020303" pitchFamily="18" charset="0"/>
              </a:rPr>
              <a:t>igalanto@eled.duth.gr</a:t>
            </a:r>
            <a:r>
              <a:rPr lang="el-GR" sz="1400" i="1" dirty="0">
                <a:latin typeface="Baskerville" panose="02020502070401020303" pitchFamily="18" charset="0"/>
                <a:ea typeface="Baskerville" panose="02020502070401020303" pitchFamily="18" charset="0"/>
              </a:rPr>
              <a:t> </a:t>
            </a:r>
          </a:p>
        </p:txBody>
      </p:sp>
    </p:spTree>
    <p:extLst>
      <p:ext uri="{BB962C8B-B14F-4D97-AF65-F5344CB8AC3E}">
        <p14:creationId xmlns:p14="http://schemas.microsoft.com/office/powerpoint/2010/main" val="12903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8" y="1105351"/>
            <a:ext cx="4765475" cy="3023981"/>
          </a:xfrm>
        </p:spPr>
        <p:txBody>
          <a:bodyPr anchor="b">
            <a:normAutofit/>
          </a:bodyPr>
          <a:lstStyle/>
          <a:p>
            <a:pPr algn="l"/>
            <a:r>
              <a:rPr lang="el-GR" sz="4200" b="1" cap="none">
                <a:solidFill>
                  <a:srgbClr val="FFFFFF"/>
                </a:solidFill>
                <a:latin typeface="Baskerville" panose="02020502070401020303" pitchFamily="18" charset="0"/>
                <a:ea typeface="Baskerville" panose="02020502070401020303" pitchFamily="18" charset="0"/>
              </a:rPr>
              <a:t>Επικοινωνιακή προσέγγιση</a:t>
            </a:r>
            <a:endParaRPr lang="el-GR" sz="4200" b="1">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86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EC0EAE2B-E4DA-2947-899B-80FAD8F297CC}"/>
              </a:ext>
            </a:extLst>
          </p:cNvPr>
          <p:cNvSpPr>
            <a:spLocks noGrp="1" noChangeArrowheads="1"/>
          </p:cNvSpPr>
          <p:nvPr>
            <p:ph idx="1"/>
          </p:nvPr>
        </p:nvSpPr>
        <p:spPr>
          <a:xfrm>
            <a:off x="683568" y="764703"/>
            <a:ext cx="8003232" cy="5361459"/>
          </a:xfrm>
        </p:spPr>
        <p:txBody>
          <a:bodyPr>
            <a:normAutofit fontScale="92500" lnSpcReduction="20000"/>
          </a:bodyPr>
          <a:lstStyle/>
          <a:p>
            <a:pPr algn="just" eaLnBrk="1" hangingPunct="1"/>
            <a:r>
              <a:rPr lang="el-GR" altLang="el-GR" sz="3200" b="1" dirty="0">
                <a:latin typeface="Baskerville" panose="02020502070401020303" pitchFamily="18" charset="0"/>
                <a:ea typeface="Baskerville" panose="02020502070401020303" pitchFamily="18" charset="0"/>
              </a:rPr>
              <a:t>Το περιεχόμενο και η διάρθρωση του μαθήματος δεν είναι στατικό και μονομερές αλλά </a:t>
            </a:r>
            <a:r>
              <a:rPr lang="el-GR" altLang="el-GR" sz="3200" b="1" dirty="0">
                <a:solidFill>
                  <a:srgbClr val="FF0000"/>
                </a:solidFill>
                <a:latin typeface="Baskerville" panose="02020502070401020303" pitchFamily="18" charset="0"/>
                <a:ea typeface="Baskerville" panose="02020502070401020303" pitchFamily="18" charset="0"/>
              </a:rPr>
              <a:t>καθορίζεται από μια σειρά διαφορετικών παραγόντων</a:t>
            </a:r>
            <a:r>
              <a:rPr lang="el-GR" altLang="el-GR" sz="3200" b="1" dirty="0">
                <a:latin typeface="Baskerville" panose="02020502070401020303" pitchFamily="18" charset="0"/>
                <a:ea typeface="Baskerville" panose="02020502070401020303" pitchFamily="18" charset="0"/>
              </a:rPr>
              <a:t>, όπως είναι</a:t>
            </a:r>
            <a:r>
              <a:rPr lang="en-US" altLang="el-GR" sz="3200" b="1" dirty="0">
                <a:latin typeface="Baskerville" panose="02020502070401020303" pitchFamily="18" charset="0"/>
                <a:ea typeface="Baskerville" panose="02020502070401020303" pitchFamily="18" charset="0"/>
              </a:rPr>
              <a:t>:</a:t>
            </a:r>
            <a:r>
              <a:rPr lang="el-GR" altLang="el-GR" sz="3200" b="1" dirty="0">
                <a:latin typeface="Baskerville" panose="02020502070401020303" pitchFamily="18" charset="0"/>
                <a:ea typeface="Baskerville" panose="02020502070401020303" pitchFamily="18" charset="0"/>
              </a:rPr>
              <a:t> </a:t>
            </a:r>
          </a:p>
          <a:p>
            <a:pPr algn="just" eaLnBrk="1" hangingPunct="1">
              <a:buClr>
                <a:schemeClr val="tx1"/>
              </a:buClr>
              <a:buSzPct val="88000"/>
              <a:buFont typeface="Γραμματοσειρά συστήματος"/>
              <a:buChar char="✓"/>
            </a:pPr>
            <a:r>
              <a:rPr lang="el-GR" altLang="el-GR" sz="3200" b="1" dirty="0">
                <a:latin typeface="Baskerville" panose="02020502070401020303" pitchFamily="18" charset="0"/>
                <a:ea typeface="Baskerville" panose="02020502070401020303" pitchFamily="18" charset="0"/>
              </a:rPr>
              <a:t> η περίσταση επικοινωνίας</a:t>
            </a:r>
          </a:p>
          <a:p>
            <a:pPr algn="just" eaLnBrk="1" hangingPunct="1">
              <a:buClr>
                <a:schemeClr val="tx1"/>
              </a:buClr>
              <a:buSzPct val="88000"/>
              <a:buFont typeface="Γραμματοσειρά συστήματος"/>
              <a:buChar char="✓"/>
            </a:pPr>
            <a:r>
              <a:rPr lang="el-GR" altLang="el-GR" sz="3200" b="1" dirty="0">
                <a:latin typeface="Baskerville" panose="02020502070401020303" pitchFamily="18" charset="0"/>
                <a:ea typeface="Baskerville" panose="02020502070401020303" pitchFamily="18" charset="0"/>
              </a:rPr>
              <a:t> τα θέματα επικοινωνίας</a:t>
            </a:r>
          </a:p>
          <a:p>
            <a:pPr algn="just" eaLnBrk="1" hangingPunct="1">
              <a:buClr>
                <a:schemeClr val="tx1"/>
              </a:buClr>
              <a:buSzPct val="88000"/>
              <a:buFont typeface="Γραμματοσειρά συστήματος"/>
              <a:buChar char="✓"/>
            </a:pPr>
            <a:r>
              <a:rPr lang="el-GR" altLang="el-GR" sz="3200" b="1" dirty="0">
                <a:latin typeface="Baskerville" panose="02020502070401020303" pitchFamily="18" charset="0"/>
                <a:ea typeface="Baskerville" panose="02020502070401020303" pitchFamily="18" charset="0"/>
              </a:rPr>
              <a:t> οι γλωσσικές λειτουργίες</a:t>
            </a:r>
          </a:p>
          <a:p>
            <a:pPr algn="just" eaLnBrk="1" hangingPunct="1">
              <a:buClr>
                <a:schemeClr val="tx1"/>
              </a:buClr>
              <a:buSzPct val="88000"/>
              <a:buFont typeface="Γραμματοσειρά συστήματος"/>
              <a:buChar char="✓"/>
            </a:pPr>
            <a:r>
              <a:rPr lang="el-GR" altLang="el-GR" sz="3200" b="1" dirty="0">
                <a:latin typeface="Baskerville" panose="02020502070401020303" pitchFamily="18" charset="0"/>
                <a:ea typeface="Baskerville" panose="02020502070401020303" pitchFamily="18" charset="0"/>
              </a:rPr>
              <a:t> η εκμάθηση ειδικών ή γενικών εννοιών ανάλογα με την περίσταση επικοινωνίας και τέλος </a:t>
            </a:r>
          </a:p>
          <a:p>
            <a:pPr algn="just" eaLnBrk="1" hangingPunct="1">
              <a:buClr>
                <a:schemeClr val="tx1"/>
              </a:buClr>
              <a:buSzPct val="88000"/>
              <a:buFont typeface="Γραμματοσειρά συστήματος"/>
              <a:buChar char="✓"/>
            </a:pPr>
            <a:r>
              <a:rPr lang="el-GR" altLang="el-GR" sz="3200" b="1" dirty="0">
                <a:latin typeface="Baskerville" panose="02020502070401020303" pitchFamily="18" charset="0"/>
                <a:ea typeface="Baskerville" panose="02020502070401020303" pitchFamily="18" charset="0"/>
              </a:rPr>
              <a:t> ο εντοπισμός και  η ανάλυση των γλωσσικών αναγκών των διδασκομένων </a:t>
            </a:r>
          </a:p>
          <a:p>
            <a:pPr marL="0" indent="0" algn="just" eaLnBrk="1" hangingPunct="1">
              <a:buClr>
                <a:schemeClr val="tx1"/>
              </a:buClr>
              <a:buSzPct val="88000"/>
              <a:buNone/>
            </a:pPr>
            <a:r>
              <a:rPr lang="el-GR" altLang="el-GR" sz="3200" dirty="0">
                <a:latin typeface="Baskerville" panose="02020502070401020303" pitchFamily="18" charset="0"/>
                <a:ea typeface="Baskerville" panose="02020502070401020303" pitchFamily="18" charset="0"/>
              </a:rPr>
              <a:t>(Αντωνοπούλου &amp; Μανάβη, 2001).</a:t>
            </a:r>
          </a:p>
        </p:txBody>
      </p:sp>
    </p:spTree>
    <p:extLst>
      <p:ext uri="{BB962C8B-B14F-4D97-AF65-F5344CB8AC3E}">
        <p14:creationId xmlns:p14="http://schemas.microsoft.com/office/powerpoint/2010/main" val="338189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3F554DFA-79BE-5E44-ADB9-D457647BC521}"/>
              </a:ext>
            </a:extLst>
          </p:cNvPr>
          <p:cNvSpPr>
            <a:spLocks noGrp="1" noChangeArrowheads="1"/>
          </p:cNvSpPr>
          <p:nvPr>
            <p:ph idx="1"/>
          </p:nvPr>
        </p:nvSpPr>
        <p:spPr>
          <a:xfrm>
            <a:off x="755576" y="836712"/>
            <a:ext cx="7931224" cy="5289451"/>
          </a:xfrm>
        </p:spPr>
        <p:txBody>
          <a:bodyPr>
            <a:normAutofit/>
          </a:bodyPr>
          <a:lstStyle/>
          <a:p>
            <a:pPr marL="0" indent="0" algn="just">
              <a:buNone/>
            </a:pPr>
            <a:r>
              <a:rPr lang="el-GR" altLang="el-GR" sz="4000" dirty="0">
                <a:latin typeface="Baskerville" panose="02020502070401020303" pitchFamily="18" charset="0"/>
                <a:ea typeface="Baskerville" panose="02020502070401020303" pitchFamily="18" charset="0"/>
              </a:rPr>
              <a:t>Τα λάθη αποποινικοποιούνται και η εμφάνιση τους αποτελεί αντικείμενο ερμηνείας και ανάλυσης από τον διδάσκοντα ώστε ο μαθητής με τη σειρά του να δοκιμάσει ξανά τις υποθέσεις στις οποίες είχε προβεί και να τις επιβεβαιώσει ή να τις αναθεωρήσει (</a:t>
            </a:r>
            <a:r>
              <a:rPr lang="en-US" altLang="el-GR" sz="4000" dirty="0" err="1">
                <a:latin typeface="Baskerville" panose="02020502070401020303" pitchFamily="18" charset="0"/>
                <a:ea typeface="Baskerville" panose="02020502070401020303" pitchFamily="18" charset="0"/>
              </a:rPr>
              <a:t>Efstathiadis</a:t>
            </a:r>
            <a:r>
              <a:rPr lang="el-GR" altLang="el-GR" sz="4000" dirty="0">
                <a:latin typeface="Baskerville" panose="02020502070401020303" pitchFamily="18" charset="0"/>
                <a:ea typeface="Baskerville" panose="02020502070401020303" pitchFamily="18" charset="0"/>
              </a:rPr>
              <a:t>, 1993). </a:t>
            </a:r>
          </a:p>
        </p:txBody>
      </p:sp>
    </p:spTree>
    <p:extLst>
      <p:ext uri="{BB962C8B-B14F-4D97-AF65-F5344CB8AC3E}">
        <p14:creationId xmlns:p14="http://schemas.microsoft.com/office/powerpoint/2010/main" val="192028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906F384-6BDB-864E-9794-8C66C3C978EF}"/>
              </a:ext>
            </a:extLst>
          </p:cNvPr>
          <p:cNvSpPr>
            <a:spLocks noGrp="1" noChangeArrowheads="1"/>
          </p:cNvSpPr>
          <p:nvPr>
            <p:ph type="title"/>
          </p:nvPr>
        </p:nvSpPr>
        <p:spPr>
          <a:xfrm>
            <a:off x="729887" y="836712"/>
            <a:ext cx="7802553" cy="877295"/>
          </a:xfrm>
          <a:solidFill>
            <a:srgbClr val="00B0F0"/>
          </a:solidFill>
        </p:spPr>
        <p:txBody>
          <a:bodyPr/>
          <a:lstStyle/>
          <a:p>
            <a:pPr algn="l" eaLnBrk="1" hangingPunct="1"/>
            <a:r>
              <a:rPr lang="el-GR" altLang="el-GR" sz="2800" b="1" cap="none" dirty="0">
                <a:solidFill>
                  <a:schemeClr val="bg1"/>
                </a:solidFill>
                <a:latin typeface="Baskerville" panose="02020502070401020303" pitchFamily="18" charset="0"/>
                <a:ea typeface="Baskerville" panose="02020502070401020303" pitchFamily="18" charset="0"/>
              </a:rPr>
              <a:t>Γενικό πλαίσιο δραστηριοτήτων </a:t>
            </a:r>
            <a:br>
              <a:rPr lang="el-GR" altLang="el-GR" sz="2800" b="1" cap="none" dirty="0">
                <a:solidFill>
                  <a:schemeClr val="bg1"/>
                </a:solidFill>
                <a:latin typeface="Baskerville" panose="02020502070401020303" pitchFamily="18" charset="0"/>
                <a:ea typeface="Baskerville" panose="02020502070401020303" pitchFamily="18" charset="0"/>
              </a:rPr>
            </a:br>
            <a:r>
              <a:rPr lang="el-GR" altLang="el-GR" sz="2800" b="1" cap="none" dirty="0">
                <a:solidFill>
                  <a:schemeClr val="bg1"/>
                </a:solidFill>
                <a:latin typeface="Baskerville" panose="02020502070401020303" pitchFamily="18" charset="0"/>
                <a:ea typeface="Baskerville" panose="02020502070401020303" pitchFamily="18" charset="0"/>
              </a:rPr>
              <a:t>με επικοινωνιακό προσανατολισμό</a:t>
            </a:r>
          </a:p>
        </p:txBody>
      </p:sp>
      <p:sp>
        <p:nvSpPr>
          <p:cNvPr id="75778" name="Rectangle 3">
            <a:extLst>
              <a:ext uri="{FF2B5EF4-FFF2-40B4-BE49-F238E27FC236}">
                <a16:creationId xmlns:a16="http://schemas.microsoft.com/office/drawing/2014/main" id="{63007755-3B33-DB4D-B205-B9F364692E11}"/>
              </a:ext>
            </a:extLst>
          </p:cNvPr>
          <p:cNvSpPr>
            <a:spLocks noGrp="1" noChangeArrowheads="1"/>
          </p:cNvSpPr>
          <p:nvPr>
            <p:ph idx="1"/>
          </p:nvPr>
        </p:nvSpPr>
        <p:spPr>
          <a:xfrm>
            <a:off x="742950" y="2060575"/>
            <a:ext cx="7789490" cy="4176713"/>
          </a:xfrm>
        </p:spPr>
        <p:txBody>
          <a:bodyPr/>
          <a:lstStyle/>
          <a:p>
            <a:pPr algn="just" eaLnBrk="1" hangingPunct="1">
              <a:lnSpc>
                <a:spcPct val="90000"/>
              </a:lnSpc>
              <a:buClr>
                <a:schemeClr val="tx1"/>
              </a:buClr>
              <a:buSzPct val="86000"/>
              <a:buFont typeface="Zapf Dingbats"/>
              <a:buChar char="❊"/>
            </a:pPr>
            <a:r>
              <a:rPr lang="el-GR" altLang="el-GR" sz="4000" dirty="0">
                <a:latin typeface="Baskerville" panose="02020502070401020303" pitchFamily="18" charset="0"/>
                <a:ea typeface="Baskerville" panose="02020502070401020303" pitchFamily="18" charset="0"/>
              </a:rPr>
              <a:t> Διαμορφώνουν συνθήκες για την </a:t>
            </a:r>
            <a:r>
              <a:rPr lang="el-GR" altLang="el-GR" sz="4000" b="1" dirty="0">
                <a:solidFill>
                  <a:srgbClr val="FF0000"/>
                </a:solidFill>
                <a:latin typeface="Baskerville" panose="02020502070401020303" pitchFamily="18" charset="0"/>
                <a:ea typeface="Baskerville" panose="02020502070401020303" pitchFamily="18" charset="0"/>
              </a:rPr>
              <a:t>επικοινωνιακή χρήση </a:t>
            </a:r>
            <a:r>
              <a:rPr lang="el-GR" altLang="el-GR" sz="4000" dirty="0">
                <a:latin typeface="Baskerville" panose="02020502070401020303" pitchFamily="18" charset="0"/>
                <a:ea typeface="Baskerville" panose="02020502070401020303" pitchFamily="18" charset="0"/>
              </a:rPr>
              <a:t>της γλώσσας.</a:t>
            </a:r>
          </a:p>
          <a:p>
            <a:pPr algn="just" eaLnBrk="1" hangingPunct="1">
              <a:lnSpc>
                <a:spcPct val="90000"/>
              </a:lnSpc>
              <a:buClr>
                <a:schemeClr val="tx1"/>
              </a:buClr>
              <a:buSzPct val="86000"/>
              <a:buFont typeface="Zapf Dingbats"/>
              <a:buChar char="❊"/>
            </a:pPr>
            <a:r>
              <a:rPr lang="el-GR" altLang="el-GR" sz="4000" dirty="0">
                <a:latin typeface="Baskerville" panose="02020502070401020303" pitchFamily="18" charset="0"/>
                <a:ea typeface="Baskerville" panose="02020502070401020303" pitchFamily="18" charset="0"/>
              </a:rPr>
              <a:t> Επιτρέπουν </a:t>
            </a:r>
            <a:r>
              <a:rPr lang="el-GR" altLang="el-GR" sz="4000" b="1" dirty="0">
                <a:solidFill>
                  <a:srgbClr val="FF0000"/>
                </a:solidFill>
                <a:latin typeface="Baskerville" panose="02020502070401020303" pitchFamily="18" charset="0"/>
                <a:ea typeface="Baskerville" panose="02020502070401020303" pitchFamily="18" charset="0"/>
              </a:rPr>
              <a:t>ολόπλευρη άσκηση </a:t>
            </a:r>
            <a:r>
              <a:rPr lang="el-GR" altLang="el-GR" sz="4000" dirty="0">
                <a:latin typeface="Baskerville" panose="02020502070401020303" pitchFamily="18" charset="0"/>
                <a:ea typeface="Baskerville" panose="02020502070401020303" pitchFamily="18" charset="0"/>
              </a:rPr>
              <a:t>και δεν περιορίζονται μόνο σε κάποια γλωσσική ή επικοινωνιακή πτυχή.</a:t>
            </a:r>
          </a:p>
        </p:txBody>
      </p:sp>
    </p:spTree>
    <p:extLst>
      <p:ext uri="{BB962C8B-B14F-4D97-AF65-F5344CB8AC3E}">
        <p14:creationId xmlns:p14="http://schemas.microsoft.com/office/powerpoint/2010/main" val="14859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EEBF7B11-CA6E-C047-A06D-8DC8A79BCAE5}"/>
              </a:ext>
            </a:extLst>
          </p:cNvPr>
          <p:cNvSpPr>
            <a:spLocks noGrp="1" noChangeArrowheads="1"/>
          </p:cNvSpPr>
          <p:nvPr>
            <p:ph idx="1"/>
          </p:nvPr>
        </p:nvSpPr>
        <p:spPr>
          <a:xfrm>
            <a:off x="683568" y="836712"/>
            <a:ext cx="8003232" cy="5289451"/>
          </a:xfrm>
        </p:spPr>
        <p:txBody>
          <a:bodyPr/>
          <a:lstStyle/>
          <a:p>
            <a:pPr algn="just" eaLnBrk="1" hangingPunct="1">
              <a:buClr>
                <a:schemeClr val="tx1"/>
              </a:buClr>
              <a:buSzPct val="87000"/>
              <a:buFont typeface="Zapf Dingbats"/>
              <a:buChar char="❊"/>
            </a:pPr>
            <a:r>
              <a:rPr lang="el-GR" altLang="el-GR" sz="4000" dirty="0">
                <a:latin typeface="Baskerville" panose="02020502070401020303" pitchFamily="18" charset="0"/>
                <a:ea typeface="Baskerville" panose="02020502070401020303" pitchFamily="18" charset="0"/>
              </a:rPr>
              <a:t> Κεντρίζουν το </a:t>
            </a:r>
            <a:r>
              <a:rPr lang="el-GR" altLang="el-GR" sz="4000" b="1" dirty="0">
                <a:solidFill>
                  <a:srgbClr val="FF0000"/>
                </a:solidFill>
                <a:latin typeface="Baskerville" panose="02020502070401020303" pitchFamily="18" charset="0"/>
                <a:ea typeface="Baskerville" panose="02020502070401020303" pitchFamily="18" charset="0"/>
              </a:rPr>
              <a:t>ενδιαφέρον</a:t>
            </a:r>
            <a:r>
              <a:rPr lang="el-GR" altLang="el-GR" sz="4000" dirty="0">
                <a:latin typeface="Baskerville" panose="02020502070401020303" pitchFamily="18" charset="0"/>
                <a:ea typeface="Baskerville" panose="02020502070401020303" pitchFamily="18" charset="0"/>
              </a:rPr>
              <a:t> των μαθητών/τριών και εξασφαλίζουν τη </a:t>
            </a:r>
            <a:r>
              <a:rPr lang="el-GR" altLang="el-GR" sz="4000" b="1" dirty="0">
                <a:solidFill>
                  <a:srgbClr val="FF0000"/>
                </a:solidFill>
                <a:latin typeface="Baskerville" panose="02020502070401020303" pitchFamily="18" charset="0"/>
                <a:ea typeface="Baskerville" panose="02020502070401020303" pitchFamily="18" charset="0"/>
              </a:rPr>
              <a:t>συμμετοχή</a:t>
            </a:r>
            <a:r>
              <a:rPr lang="el-GR" altLang="el-GR" sz="4000" dirty="0">
                <a:latin typeface="Baskerville" panose="02020502070401020303" pitchFamily="18" charset="0"/>
                <a:ea typeface="Baskerville" panose="02020502070401020303" pitchFamily="18" charset="0"/>
              </a:rPr>
              <a:t> τους.</a:t>
            </a:r>
          </a:p>
          <a:p>
            <a:pPr algn="just" eaLnBrk="1" hangingPunct="1">
              <a:buClr>
                <a:schemeClr val="tx1"/>
              </a:buClr>
              <a:buSzPct val="87000"/>
              <a:buFont typeface="Zapf Dingbats"/>
              <a:buChar char="❊"/>
            </a:pPr>
            <a:r>
              <a:rPr lang="el-GR" altLang="el-GR" sz="4000" dirty="0">
                <a:latin typeface="Baskerville" panose="02020502070401020303" pitchFamily="18" charset="0"/>
                <a:ea typeface="Baskerville" panose="02020502070401020303" pitchFamily="18" charset="0"/>
              </a:rPr>
              <a:t> Δημιουργούν ένα φυσικό πλαίσιο μάθησης, καθώς συνεπάγονται την προσωπική </a:t>
            </a:r>
            <a:r>
              <a:rPr lang="el-GR" altLang="el-GR" sz="4000" b="1" dirty="0">
                <a:solidFill>
                  <a:srgbClr val="FF0000"/>
                </a:solidFill>
                <a:latin typeface="Baskerville" panose="02020502070401020303" pitchFamily="18" charset="0"/>
                <a:ea typeface="Baskerville" panose="02020502070401020303" pitchFamily="18" charset="0"/>
              </a:rPr>
              <a:t>εμπλοκή των μαθητών/τριών στη χρήση της γλώσσας για επικοινωνία</a:t>
            </a:r>
            <a:r>
              <a:rPr lang="el-GR" altLang="el-GR" sz="4000" dirty="0">
                <a:latin typeface="Baskerville" panose="02020502070401020303" pitchFamily="18" charset="0"/>
                <a:ea typeface="Baskerville" panose="02020502070401020303" pitchFamily="18" charset="0"/>
              </a:rPr>
              <a:t>.</a:t>
            </a:r>
          </a:p>
          <a:p>
            <a:pPr eaLnBrk="1" hangingPunct="1"/>
            <a:endParaRPr lang="el-GR" altLang="el-GR" sz="4000" dirty="0"/>
          </a:p>
        </p:txBody>
      </p:sp>
    </p:spTree>
    <p:extLst>
      <p:ext uri="{BB962C8B-B14F-4D97-AF65-F5344CB8AC3E}">
        <p14:creationId xmlns:p14="http://schemas.microsoft.com/office/powerpoint/2010/main" val="380941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D843401F-032E-9847-AEDA-9C5705C7A658}"/>
              </a:ext>
            </a:extLst>
          </p:cNvPr>
          <p:cNvSpPr>
            <a:spLocks noGrp="1" noChangeArrowheads="1"/>
          </p:cNvSpPr>
          <p:nvPr>
            <p:ph idx="1"/>
          </p:nvPr>
        </p:nvSpPr>
        <p:spPr>
          <a:xfrm>
            <a:off x="755576" y="836711"/>
            <a:ext cx="7931224" cy="5289451"/>
          </a:xfrm>
        </p:spPr>
        <p:txBody>
          <a:bodyPr>
            <a:normAutofit lnSpcReduction="10000"/>
          </a:bodyPr>
          <a:lstStyle/>
          <a:p>
            <a:pPr algn="just" eaLnBrk="1" hangingPunct="1">
              <a:lnSpc>
                <a:spcPct val="90000"/>
              </a:lnSpc>
              <a:buClr>
                <a:schemeClr val="tx1"/>
              </a:buClr>
              <a:buSzPct val="87000"/>
              <a:buFont typeface="Zapf Dingbats"/>
              <a:buChar char="❊"/>
            </a:pPr>
            <a:r>
              <a:rPr lang="el-GR" altLang="el-GR" sz="3200" dirty="0">
                <a:latin typeface="Baskerville" panose="02020502070401020303" pitchFamily="18" charset="0"/>
                <a:ea typeface="Baskerville" panose="02020502070401020303" pitchFamily="18" charset="0"/>
              </a:rPr>
              <a:t> Ευνοούν την </a:t>
            </a:r>
            <a:r>
              <a:rPr lang="el-GR" altLang="el-GR" sz="3200" b="1" dirty="0">
                <a:solidFill>
                  <a:srgbClr val="FF0000"/>
                </a:solidFill>
                <a:latin typeface="Baskerville" panose="02020502070401020303" pitchFamily="18" charset="0"/>
                <a:ea typeface="Baskerville" panose="02020502070401020303" pitchFamily="18" charset="0"/>
              </a:rPr>
              <a:t>ανάπτυξη των διαπροσωπικών σχέσεων</a:t>
            </a:r>
            <a:r>
              <a:rPr lang="el-GR" altLang="el-GR" sz="3200" dirty="0">
                <a:latin typeface="Baskerville" panose="02020502070401020303" pitchFamily="18" charset="0"/>
                <a:ea typeface="Baskerville" panose="02020502070401020303" pitchFamily="18" charset="0"/>
              </a:rPr>
              <a:t>, καθώς κατά τη διεκπεραίωσή τους οι μαθητές/</a:t>
            </a:r>
            <a:r>
              <a:rPr lang="el-GR" altLang="el-GR" sz="3200" dirty="0" err="1">
                <a:latin typeface="Baskerville" panose="02020502070401020303" pitchFamily="18" charset="0"/>
                <a:ea typeface="Baskerville" panose="02020502070401020303" pitchFamily="18" charset="0"/>
              </a:rPr>
              <a:t>τριες</a:t>
            </a:r>
            <a:r>
              <a:rPr lang="el-GR" altLang="el-GR" sz="3200" dirty="0">
                <a:latin typeface="Baskerville" panose="02020502070401020303" pitchFamily="18" charset="0"/>
                <a:ea typeface="Baskerville" panose="02020502070401020303" pitchFamily="18" charset="0"/>
              </a:rPr>
              <a:t> έχουν την ευκαιρία να ανταλλάσσουν σκέψεις μεταξύ τους και με τον/την εκπαιδευτικό, αλλά και με πρόσωπα εκτός σχολείου. Προωθείται έτσι η κοινωνικοποίησή τους.</a:t>
            </a:r>
          </a:p>
          <a:p>
            <a:pPr algn="just" eaLnBrk="1" hangingPunct="1">
              <a:lnSpc>
                <a:spcPct val="90000"/>
              </a:lnSpc>
              <a:buClr>
                <a:schemeClr val="tx1"/>
              </a:buClr>
              <a:buSzPct val="87000"/>
              <a:buFont typeface="Zapf Dingbats"/>
              <a:buChar char="❊"/>
            </a:pPr>
            <a:r>
              <a:rPr lang="el-GR" altLang="el-GR" sz="3200" dirty="0">
                <a:latin typeface="Baskerville" panose="02020502070401020303" pitchFamily="18" charset="0"/>
                <a:ea typeface="Baskerville" panose="02020502070401020303" pitchFamily="18" charset="0"/>
              </a:rPr>
              <a:t> Επιτρέπουν τη διεύρυνση των εμπειριών των μαθητών/τριών και ταυτόχρονα τον </a:t>
            </a:r>
            <a:r>
              <a:rPr lang="el-GR" altLang="el-GR" sz="3200" b="1" dirty="0">
                <a:solidFill>
                  <a:srgbClr val="FF0000"/>
                </a:solidFill>
                <a:latin typeface="Baskerville" panose="02020502070401020303" pitchFamily="18" charset="0"/>
                <a:ea typeface="Baskerville" panose="02020502070401020303" pitchFamily="18" charset="0"/>
              </a:rPr>
              <a:t>εμπλουτισμό της γλώσσας </a:t>
            </a:r>
            <a:r>
              <a:rPr lang="el-GR" altLang="el-GR" sz="3200" dirty="0">
                <a:latin typeface="Baskerville" panose="02020502070401020303" pitchFamily="18" charset="0"/>
                <a:ea typeface="Baskerville" panose="02020502070401020303" pitchFamily="18" charset="0"/>
              </a:rPr>
              <a:t>τους με νέα εκφραστικά μέσα. </a:t>
            </a:r>
          </a:p>
          <a:p>
            <a:pPr algn="just" eaLnBrk="1" hangingPunct="1">
              <a:lnSpc>
                <a:spcPct val="90000"/>
              </a:lnSpc>
              <a:buFont typeface="Wingdings" pitchFamily="2" charset="2"/>
              <a:buNone/>
            </a:pPr>
            <a:r>
              <a:rPr lang="el-GR" altLang="el-GR" sz="3200" dirty="0">
                <a:latin typeface="Baskerville" panose="02020502070401020303" pitchFamily="18" charset="0"/>
                <a:ea typeface="Baskerville" panose="02020502070401020303" pitchFamily="18" charset="0"/>
              </a:rPr>
              <a:t>(</a:t>
            </a:r>
            <a:r>
              <a:rPr lang="el-GR" altLang="el-GR" sz="3200" dirty="0" err="1">
                <a:latin typeface="Baskerville" panose="02020502070401020303" pitchFamily="18" charset="0"/>
                <a:ea typeface="Baskerville" panose="02020502070401020303" pitchFamily="18" charset="0"/>
              </a:rPr>
              <a:t>Χαραλαμπόπουλος</a:t>
            </a:r>
            <a:r>
              <a:rPr lang="el-GR" altLang="el-GR" sz="3200" dirty="0">
                <a:latin typeface="Baskerville" panose="02020502070401020303" pitchFamily="18" charset="0"/>
                <a:ea typeface="Baskerville" panose="02020502070401020303" pitchFamily="18" charset="0"/>
              </a:rPr>
              <a:t>, 1999)</a:t>
            </a:r>
            <a:r>
              <a:rPr lang="en-US" altLang="el-GR" sz="3200" dirty="0">
                <a:latin typeface="Baskerville" panose="02020502070401020303" pitchFamily="18" charset="0"/>
                <a:ea typeface="Baskerville" panose="02020502070401020303" pitchFamily="18" charset="0"/>
              </a:rPr>
              <a:t>.</a:t>
            </a:r>
            <a:endParaRPr lang="el-GR" altLang="el-GR" sz="3200" dirty="0">
              <a:latin typeface="Baskerville" panose="02020502070401020303" pitchFamily="18" charset="0"/>
              <a:ea typeface="Baskerville" panose="02020502070401020303" pitchFamily="18" charset="0"/>
            </a:endParaRPr>
          </a:p>
          <a:p>
            <a:pPr eaLnBrk="1" hangingPunct="1">
              <a:lnSpc>
                <a:spcPct val="90000"/>
              </a:lnSpc>
            </a:pPr>
            <a:endParaRPr lang="el-GR" altLang="el-GR" dirty="0"/>
          </a:p>
        </p:txBody>
      </p:sp>
    </p:spTree>
    <p:extLst>
      <p:ext uri="{BB962C8B-B14F-4D97-AF65-F5344CB8AC3E}">
        <p14:creationId xmlns:p14="http://schemas.microsoft.com/office/powerpoint/2010/main" val="401536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8F1C175-C170-A241-8A30-72A0E63357B0}"/>
              </a:ext>
            </a:extLst>
          </p:cNvPr>
          <p:cNvSpPr>
            <a:spLocks noGrp="1" noChangeArrowheads="1"/>
          </p:cNvSpPr>
          <p:nvPr>
            <p:ph type="title"/>
          </p:nvPr>
        </p:nvSpPr>
        <p:spPr>
          <a:xfrm>
            <a:off x="683568" y="908720"/>
            <a:ext cx="7859712" cy="792609"/>
          </a:xfrm>
          <a:solidFill>
            <a:srgbClr val="00B0F0"/>
          </a:solidFill>
        </p:spPr>
        <p:txBody>
          <a:bodyPr>
            <a:normAutofit fontScale="90000"/>
          </a:bodyPr>
          <a:lstStyle/>
          <a:p>
            <a:pPr algn="l" eaLnBrk="1" hangingPunct="1"/>
            <a:r>
              <a:rPr lang="el-GR" altLang="el-GR" sz="2800" b="1" cap="none" dirty="0">
                <a:solidFill>
                  <a:schemeClr val="bg1"/>
                </a:solidFill>
                <a:latin typeface="Baskerville" panose="02020502070401020303" pitchFamily="18" charset="0"/>
                <a:ea typeface="Baskerville" panose="02020502070401020303" pitchFamily="18" charset="0"/>
              </a:rPr>
              <a:t>Ενδεικτικές επικοινωνιακές</a:t>
            </a:r>
            <a:r>
              <a:rPr lang="el-GR" altLang="el-GR" sz="2800" b="1" cap="none" dirty="0">
                <a:latin typeface="Baskerville" panose="02020502070401020303" pitchFamily="18" charset="0"/>
                <a:ea typeface="Baskerville" panose="02020502070401020303" pitchFamily="18" charset="0"/>
              </a:rPr>
              <a:t> </a:t>
            </a:r>
            <a:r>
              <a:rPr lang="el-GR" altLang="el-GR" sz="2800" b="1" cap="none" dirty="0">
                <a:solidFill>
                  <a:schemeClr val="bg1"/>
                </a:solidFill>
                <a:latin typeface="Baskerville" panose="02020502070401020303" pitchFamily="18" charset="0"/>
                <a:ea typeface="Baskerville" panose="02020502070401020303" pitchFamily="18" charset="0"/>
              </a:rPr>
              <a:t>δραστηριότητες</a:t>
            </a:r>
            <a:r>
              <a:rPr lang="el-GR" altLang="el-GR" sz="3200" b="1" cap="none" dirty="0">
                <a:solidFill>
                  <a:schemeClr val="bg1"/>
                </a:solidFill>
                <a:latin typeface="Baskerville" panose="02020502070401020303" pitchFamily="18" charset="0"/>
                <a:ea typeface="Baskerville" panose="02020502070401020303" pitchFamily="18" charset="0"/>
              </a:rPr>
              <a:t> </a:t>
            </a:r>
          </a:p>
        </p:txBody>
      </p:sp>
      <p:sp>
        <p:nvSpPr>
          <p:cNvPr id="78850" name="Rectangle 3">
            <a:extLst>
              <a:ext uri="{FF2B5EF4-FFF2-40B4-BE49-F238E27FC236}">
                <a16:creationId xmlns:a16="http://schemas.microsoft.com/office/drawing/2014/main" id="{CCBDF422-FE2B-6B47-B589-2863482C1896}"/>
              </a:ext>
            </a:extLst>
          </p:cNvPr>
          <p:cNvSpPr>
            <a:spLocks noGrp="1" noChangeArrowheads="1"/>
          </p:cNvSpPr>
          <p:nvPr>
            <p:ph idx="1"/>
          </p:nvPr>
        </p:nvSpPr>
        <p:spPr>
          <a:xfrm>
            <a:off x="827088" y="1988840"/>
            <a:ext cx="7716192" cy="4608810"/>
          </a:xfrm>
        </p:spPr>
        <p:txBody>
          <a:bodyPr>
            <a:normAutofit fontScale="62500" lnSpcReduction="20000"/>
          </a:bodyPr>
          <a:lstStyle/>
          <a:p>
            <a:pPr eaLnBrk="1" hangingPunct="1">
              <a:lnSpc>
                <a:spcPct val="80000"/>
              </a:lnSpc>
              <a:buFontTx/>
              <a:buNone/>
            </a:pPr>
            <a:r>
              <a:rPr lang="el-GR" altLang="el-GR" sz="1700" b="1" dirty="0">
                <a:latin typeface="Baskerville" panose="02020502070401020303" pitchFamily="18" charset="0"/>
                <a:ea typeface="Baskerville" panose="02020502070401020303" pitchFamily="18" charset="0"/>
              </a:rPr>
              <a:t>ΑΣΚΗΣΗ </a:t>
            </a:r>
            <a:r>
              <a:rPr lang="en-US" altLang="el-GR" sz="1700" b="1" dirty="0">
                <a:latin typeface="Baskerville" panose="02020502070401020303" pitchFamily="18" charset="0"/>
                <a:ea typeface="Baskerville" panose="02020502070401020303" pitchFamily="18" charset="0"/>
              </a:rPr>
              <a:t>1</a:t>
            </a:r>
            <a:r>
              <a:rPr lang="el-GR" altLang="el-GR" sz="1700" b="1" dirty="0">
                <a:latin typeface="Baskerville" panose="02020502070401020303" pitchFamily="18" charset="0"/>
                <a:ea typeface="Baskerville" panose="02020502070401020303" pitchFamily="18" charset="0"/>
              </a:rPr>
              <a:t> (</a:t>
            </a:r>
            <a:r>
              <a:rPr lang="el-GR" altLang="el-GR" sz="1700" b="1" dirty="0">
                <a:latin typeface="Baskerville" panose="02020502070401020303" pitchFamily="18" charset="0"/>
                <a:ea typeface="Baskerville" panose="02020502070401020303" pitchFamily="18" charset="0"/>
                <a:sym typeface="Webdings" pitchFamily="2" charset="2"/>
              </a:rPr>
              <a:t></a:t>
            </a:r>
            <a:r>
              <a:rPr lang="el-GR" altLang="el-GR" sz="1700" b="1" dirty="0">
                <a:latin typeface="Baskerville" panose="02020502070401020303" pitchFamily="18" charset="0"/>
                <a:ea typeface="Baskerville" panose="02020502070401020303" pitchFamily="18" charset="0"/>
                <a:sym typeface="Wingdings" pitchFamily="2" charset="2"/>
              </a:rPr>
              <a:t>)</a:t>
            </a:r>
            <a:endParaRPr lang="el-GR" altLang="el-GR" sz="1700" b="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Σκέφτομαι και λέω τι θα κάνω αν δεν μπορώ να βρω ανοικτό φαρμακείο.</a:t>
            </a:r>
          </a:p>
          <a:p>
            <a:pPr eaLnBrk="1" hangingPunct="1">
              <a:lnSpc>
                <a:spcPct val="80000"/>
              </a:lnSpc>
              <a:buFontTx/>
              <a:buNone/>
            </a:pPr>
            <a:endParaRPr lang="el-GR" altLang="el-GR" sz="1700"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b="1" dirty="0">
                <a:latin typeface="Baskerville" panose="02020502070401020303" pitchFamily="18" charset="0"/>
                <a:ea typeface="Baskerville" panose="02020502070401020303" pitchFamily="18" charset="0"/>
              </a:rPr>
              <a:t>ΑΣΚΗΣΗ </a:t>
            </a:r>
            <a:r>
              <a:rPr lang="en-US" altLang="el-GR" sz="1700" b="1" dirty="0">
                <a:latin typeface="Baskerville" panose="02020502070401020303" pitchFamily="18" charset="0"/>
                <a:ea typeface="Baskerville" panose="02020502070401020303" pitchFamily="18" charset="0"/>
              </a:rPr>
              <a:t>2</a:t>
            </a:r>
            <a:r>
              <a:rPr lang="el-GR" altLang="el-GR" sz="1700" b="1" dirty="0">
                <a:latin typeface="Baskerville" panose="02020502070401020303" pitchFamily="18" charset="0"/>
                <a:ea typeface="Baskerville" panose="02020502070401020303" pitchFamily="18" charset="0"/>
              </a:rPr>
              <a:t> (</a:t>
            </a:r>
            <a:r>
              <a:rPr lang="el-GR" altLang="el-GR" sz="1700" b="1" dirty="0">
                <a:latin typeface="Baskerville" panose="02020502070401020303" pitchFamily="18" charset="0"/>
                <a:ea typeface="Baskerville" panose="02020502070401020303" pitchFamily="18" charset="0"/>
                <a:sym typeface="Wingdings" pitchFamily="2" charset="2"/>
              </a:rPr>
              <a:t>)</a:t>
            </a:r>
            <a:endParaRPr lang="el-GR" altLang="el-GR" sz="1700" b="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Σκέφτομαι και απαντώ στις ακόλουθες ερωτήσεις:</a:t>
            </a:r>
          </a:p>
          <a:p>
            <a:pPr eaLnBrk="1" hangingPunct="1">
              <a:lnSpc>
                <a:spcPct val="80000"/>
              </a:lnSpc>
              <a:buFontTx/>
              <a:buNone/>
            </a:pPr>
            <a:endParaRPr lang="el-GR" altLang="el-GR" sz="1700"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Που θα πάω για να αγοράσω ένα εισιτήριο για το σπίτι μου;</a:t>
            </a: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a:t>
            </a: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Τι θα πω για να αγοράσω ένα εισιτήριο;</a:t>
            </a: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a:t>
            </a:r>
          </a:p>
          <a:p>
            <a:pPr eaLnBrk="1" hangingPunct="1">
              <a:lnSpc>
                <a:spcPct val="80000"/>
              </a:lnSpc>
              <a:buFontTx/>
              <a:buNone/>
            </a:pPr>
            <a:endParaRPr lang="el-GR" altLang="el-GR" sz="1700"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b="1" dirty="0">
                <a:latin typeface="Baskerville" panose="02020502070401020303" pitchFamily="18" charset="0"/>
                <a:ea typeface="Baskerville" panose="02020502070401020303" pitchFamily="18" charset="0"/>
              </a:rPr>
              <a:t>ΑΣΚΗΣΗ </a:t>
            </a:r>
            <a:r>
              <a:rPr lang="en-US" altLang="el-GR" sz="1700" b="1" dirty="0">
                <a:latin typeface="Baskerville" panose="02020502070401020303" pitchFamily="18" charset="0"/>
                <a:ea typeface="Baskerville" panose="02020502070401020303" pitchFamily="18" charset="0"/>
              </a:rPr>
              <a:t>3</a:t>
            </a:r>
            <a:r>
              <a:rPr lang="el-GR" altLang="el-GR" sz="1700" b="1" dirty="0">
                <a:latin typeface="Baskerville" panose="02020502070401020303" pitchFamily="18" charset="0"/>
                <a:ea typeface="Baskerville" panose="02020502070401020303" pitchFamily="18" charset="0"/>
              </a:rPr>
              <a:t> (</a:t>
            </a:r>
            <a:r>
              <a:rPr lang="el-GR" altLang="el-GR" sz="1700" b="1" dirty="0">
                <a:latin typeface="Baskerville" panose="02020502070401020303" pitchFamily="18" charset="0"/>
                <a:ea typeface="Baskerville" panose="02020502070401020303" pitchFamily="18" charset="0"/>
                <a:sym typeface="Webdings" pitchFamily="2" charset="2"/>
              </a:rPr>
              <a:t></a:t>
            </a:r>
            <a:r>
              <a:rPr lang="el-GR" altLang="el-GR" sz="1700" b="1" dirty="0">
                <a:latin typeface="Baskerville" panose="02020502070401020303" pitchFamily="18" charset="0"/>
                <a:ea typeface="Baskerville" panose="02020502070401020303" pitchFamily="18" charset="0"/>
                <a:sym typeface="Wingdings" pitchFamily="2" charset="2"/>
              </a:rPr>
              <a:t>)</a:t>
            </a:r>
            <a:endParaRPr lang="el-GR" altLang="el-GR" sz="1700" b="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Σκέφτομαι και λέω τι μπορώ να κάνω αν δεν βρίσκω το μέρος που θέλω να πάω.</a:t>
            </a:r>
          </a:p>
          <a:p>
            <a:pPr eaLnBrk="1" hangingPunct="1">
              <a:lnSpc>
                <a:spcPct val="80000"/>
              </a:lnSpc>
              <a:buFontTx/>
              <a:buNone/>
            </a:pPr>
            <a:endParaRPr lang="el-GR" altLang="el-GR" sz="1700"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b="1" dirty="0">
                <a:latin typeface="Baskerville" panose="02020502070401020303" pitchFamily="18" charset="0"/>
                <a:ea typeface="Baskerville" panose="02020502070401020303" pitchFamily="18" charset="0"/>
              </a:rPr>
              <a:t>ΑΣΚΗΣΗ </a:t>
            </a:r>
            <a:r>
              <a:rPr lang="en-US" altLang="el-GR" sz="1700" b="1" dirty="0">
                <a:latin typeface="Baskerville" panose="02020502070401020303" pitchFamily="18" charset="0"/>
                <a:ea typeface="Baskerville" panose="02020502070401020303" pitchFamily="18" charset="0"/>
              </a:rPr>
              <a:t>4</a:t>
            </a:r>
            <a:r>
              <a:rPr lang="el-GR" altLang="el-GR" sz="1700" b="1" dirty="0">
                <a:latin typeface="Baskerville" panose="02020502070401020303" pitchFamily="18" charset="0"/>
                <a:ea typeface="Baskerville" panose="02020502070401020303" pitchFamily="18" charset="0"/>
              </a:rPr>
              <a:t>(</a:t>
            </a:r>
            <a:r>
              <a:rPr lang="el-GR" altLang="el-GR" sz="1700" b="1" dirty="0">
                <a:latin typeface="Baskerville" panose="02020502070401020303" pitchFamily="18" charset="0"/>
                <a:ea typeface="Baskerville" panose="02020502070401020303" pitchFamily="18" charset="0"/>
                <a:sym typeface="Wingdings" pitchFamily="2" charset="2"/>
              </a:rPr>
              <a:t>)</a:t>
            </a:r>
            <a:endParaRPr lang="el-GR" altLang="el-GR" sz="1700" b="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700" dirty="0">
                <a:latin typeface="Baskerville" panose="02020502070401020303" pitchFamily="18" charset="0"/>
                <a:ea typeface="Baskerville" panose="02020502070401020303" pitchFamily="18" charset="0"/>
              </a:rPr>
              <a:t>Μια φίλη μου με έχει καλέσει για καφέ στο σπίτι της. Εγώ όμως δεν ξέρω να πάω. Γράφω τα βήματα που θα ακολουθήσω για να βρω το λεωφορείο που θα με πάει στο σπίτι της φίλης μου.</a:t>
            </a:r>
          </a:p>
        </p:txBody>
      </p:sp>
    </p:spTree>
    <p:extLst>
      <p:ext uri="{BB962C8B-B14F-4D97-AF65-F5344CB8AC3E}">
        <p14:creationId xmlns:p14="http://schemas.microsoft.com/office/powerpoint/2010/main" val="402646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F17BC6DD-4983-C447-9FA7-CBF22C4361BE}"/>
              </a:ext>
            </a:extLst>
          </p:cNvPr>
          <p:cNvSpPr>
            <a:spLocks noGrp="1" noChangeArrowheads="1"/>
          </p:cNvSpPr>
          <p:nvPr>
            <p:ph idx="1"/>
          </p:nvPr>
        </p:nvSpPr>
        <p:spPr>
          <a:xfrm>
            <a:off x="827088" y="908720"/>
            <a:ext cx="7859712" cy="5217443"/>
          </a:xfrm>
        </p:spPr>
        <p:txBody>
          <a:bodyPr/>
          <a:lstStyle/>
          <a:p>
            <a:pPr algn="just" eaLnBrk="1" hangingPunct="1">
              <a:buFontTx/>
              <a:buNone/>
            </a:pPr>
            <a:r>
              <a:rPr lang="el-GR" altLang="el-GR" sz="1600" b="1" dirty="0">
                <a:latin typeface="Baskerville" panose="02020502070401020303" pitchFamily="18" charset="0"/>
                <a:ea typeface="Baskerville" panose="02020502070401020303" pitchFamily="18" charset="0"/>
              </a:rPr>
              <a:t>ΑΣΚΗΣΗ </a:t>
            </a:r>
            <a:r>
              <a:rPr lang="en-US" altLang="el-GR" sz="1600" b="1" dirty="0">
                <a:latin typeface="Baskerville" panose="02020502070401020303" pitchFamily="18" charset="0"/>
                <a:ea typeface="Baskerville" panose="02020502070401020303" pitchFamily="18" charset="0"/>
              </a:rPr>
              <a:t>5</a:t>
            </a:r>
            <a:r>
              <a:rPr lang="el-GR" altLang="el-GR" sz="1600" b="1" dirty="0">
                <a:latin typeface="Baskerville" panose="02020502070401020303" pitchFamily="18" charset="0"/>
                <a:ea typeface="Baskerville" panose="02020502070401020303" pitchFamily="18" charset="0"/>
              </a:rPr>
              <a:t> (</a:t>
            </a:r>
            <a:r>
              <a:rPr lang="el-GR" altLang="el-GR" sz="1600" b="1" dirty="0">
                <a:latin typeface="Baskerville" panose="02020502070401020303" pitchFamily="18" charset="0"/>
                <a:ea typeface="Baskerville" panose="02020502070401020303" pitchFamily="18" charset="0"/>
                <a:sym typeface="Webdings" pitchFamily="2" charset="2"/>
              </a:rPr>
              <a:t></a:t>
            </a:r>
            <a:r>
              <a:rPr lang="el-GR" altLang="el-GR" sz="1600" b="1" dirty="0">
                <a:latin typeface="Baskerville" panose="02020502070401020303" pitchFamily="18" charset="0"/>
                <a:ea typeface="Baskerville" panose="02020502070401020303" pitchFamily="18" charset="0"/>
                <a:sym typeface="Wingdings" pitchFamily="2" charset="2"/>
              </a:rPr>
              <a:t>)</a:t>
            </a:r>
            <a:endParaRPr lang="el-GR" altLang="el-GR" sz="1600" b="1" dirty="0">
              <a:latin typeface="Baskerville" panose="02020502070401020303" pitchFamily="18" charset="0"/>
              <a:ea typeface="Baskerville" panose="02020502070401020303" pitchFamily="18" charset="0"/>
            </a:endParaRPr>
          </a:p>
          <a:p>
            <a:pPr algn="just" eaLnBrk="1" hangingPunct="1">
              <a:buFontTx/>
              <a:buNone/>
            </a:pPr>
            <a:r>
              <a:rPr lang="el-GR" altLang="el-GR" sz="1600" dirty="0">
                <a:latin typeface="Baskerville" panose="02020502070401020303" pitchFamily="18" charset="0"/>
                <a:ea typeface="Baskerville" panose="02020502070401020303" pitchFamily="18" charset="0"/>
              </a:rPr>
              <a:t>Υποθέτω ότι περπατάω στο δρόμο και κάποιος μου ζητάει πληροφορίες για το σταθμό του μετρό. Του δίνω οδηγίες για το πως θα πάει.</a:t>
            </a:r>
          </a:p>
          <a:p>
            <a:pPr algn="just" eaLnBrk="1" hangingPunct="1">
              <a:buFontTx/>
              <a:buNone/>
            </a:pPr>
            <a:endParaRPr lang="el-GR" altLang="el-GR" sz="1600" dirty="0">
              <a:latin typeface="Baskerville" panose="02020502070401020303" pitchFamily="18" charset="0"/>
              <a:ea typeface="Baskerville" panose="02020502070401020303" pitchFamily="18" charset="0"/>
            </a:endParaRPr>
          </a:p>
          <a:p>
            <a:pPr algn="just" eaLnBrk="1" hangingPunct="1">
              <a:buFontTx/>
              <a:buNone/>
            </a:pPr>
            <a:r>
              <a:rPr lang="el-GR" altLang="el-GR" sz="1600" b="1" dirty="0">
                <a:latin typeface="Baskerville" panose="02020502070401020303" pitchFamily="18" charset="0"/>
                <a:ea typeface="Baskerville" panose="02020502070401020303" pitchFamily="18" charset="0"/>
              </a:rPr>
              <a:t>ΑΣΚΗΣΗ </a:t>
            </a:r>
            <a:r>
              <a:rPr lang="en-US" altLang="el-GR" sz="1600" b="1" dirty="0">
                <a:latin typeface="Baskerville" panose="02020502070401020303" pitchFamily="18" charset="0"/>
                <a:ea typeface="Baskerville" panose="02020502070401020303" pitchFamily="18" charset="0"/>
              </a:rPr>
              <a:t>6</a:t>
            </a:r>
            <a:r>
              <a:rPr lang="el-GR" altLang="el-GR" sz="1600" b="1" dirty="0">
                <a:latin typeface="Baskerville" panose="02020502070401020303" pitchFamily="18" charset="0"/>
                <a:ea typeface="Baskerville" panose="02020502070401020303" pitchFamily="18" charset="0"/>
              </a:rPr>
              <a:t> (</a:t>
            </a:r>
            <a:r>
              <a:rPr lang="el-GR" altLang="el-GR" sz="1600" b="1" dirty="0">
                <a:latin typeface="Baskerville" panose="02020502070401020303" pitchFamily="18" charset="0"/>
                <a:ea typeface="Baskerville" panose="02020502070401020303" pitchFamily="18" charset="0"/>
                <a:sym typeface="Webdings" pitchFamily="2" charset="2"/>
              </a:rPr>
              <a:t>)</a:t>
            </a:r>
          </a:p>
          <a:p>
            <a:pPr algn="just" eaLnBrk="1" hangingPunct="1">
              <a:buFontTx/>
              <a:buNone/>
            </a:pPr>
            <a:r>
              <a:rPr lang="el-GR" altLang="el-GR" sz="1600" dirty="0">
                <a:latin typeface="Baskerville" panose="02020502070401020303" pitchFamily="18" charset="0"/>
                <a:ea typeface="Baskerville" panose="02020502070401020303" pitchFamily="18" charset="0"/>
              </a:rPr>
              <a:t>Βρίσκομαι στην Ομόνοια και θέλω να πάω στο αεροδρόμιο με το μετρό. Με βάση τον Πίνακα που ακολουθεί βρίσκω πόσο κάνει το εισιτήριο που πρέπει να αγοράσω. </a:t>
            </a:r>
          </a:p>
          <a:p>
            <a:pPr eaLnBrk="1" hangingPunct="1">
              <a:buFontTx/>
              <a:buNone/>
            </a:pPr>
            <a:endParaRPr lang="el-GR" altLang="el-GR" sz="1800" dirty="0"/>
          </a:p>
        </p:txBody>
      </p:sp>
      <p:pic>
        <p:nvPicPr>
          <p:cNvPr id="79874" name="Picture 3" descr="Εικόνα Στάση με προεξοχές 1">
            <a:extLst>
              <a:ext uri="{FF2B5EF4-FFF2-40B4-BE49-F238E27FC236}">
                <a16:creationId xmlns:a16="http://schemas.microsoft.com/office/drawing/2014/main" id="{324BE954-4CA8-B045-914A-E9A5DB57A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2" y="3429000"/>
            <a:ext cx="74168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74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7" y="1484784"/>
            <a:ext cx="4765475" cy="3023981"/>
          </a:xfrm>
        </p:spPr>
        <p:txBody>
          <a:bodyPr anchor="b">
            <a:normAutofit/>
          </a:bodyPr>
          <a:lstStyle/>
          <a:p>
            <a:pPr lvl="0" algn="l" fontAlgn="base">
              <a:spcBef>
                <a:spcPct val="20000"/>
              </a:spcBef>
              <a:spcAft>
                <a:spcPct val="0"/>
              </a:spcAft>
            </a:pPr>
            <a:br>
              <a:rPr lang="el-GR"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Διδασκαλία </a:t>
            </a:r>
            <a:br>
              <a:rPr lang="en-US"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της γλώσσας </a:t>
            </a:r>
            <a:br>
              <a:rPr lang="el-GR"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με βάση δραστηριότητες </a:t>
            </a:r>
            <a:br>
              <a:rPr lang="el-GR" altLang="el-GR" sz="2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29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a:t>
            </a:r>
            <a:r>
              <a:rPr lang="el-GR" altLang="el-GR" sz="2900" b="1" i="1" cap="none" dirty="0" err="1">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Δραστηριοκεντρική</a:t>
            </a:r>
            <a:r>
              <a:rPr lang="el-GR" altLang="el-GR" sz="29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 προσέγγιση)</a:t>
            </a:r>
            <a:br>
              <a:rPr lang="el-GR" altLang="el-GR" sz="29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endParaRPr lang="el-GR" sz="2900" b="1" i="1" dirty="0">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72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a:extLst>
              <a:ext uri="{FF2B5EF4-FFF2-40B4-BE49-F238E27FC236}">
                <a16:creationId xmlns:a16="http://schemas.microsoft.com/office/drawing/2014/main" id="{64B3A911-E872-7F42-8E53-1CDDB5C67FCB}"/>
              </a:ext>
            </a:extLst>
          </p:cNvPr>
          <p:cNvSpPr>
            <a:spLocks noGrp="1" noChangeArrowheads="1"/>
          </p:cNvSpPr>
          <p:nvPr>
            <p:ph idx="1"/>
          </p:nvPr>
        </p:nvSpPr>
        <p:spPr>
          <a:xfrm>
            <a:off x="755576" y="836713"/>
            <a:ext cx="7931224" cy="5289450"/>
          </a:xfrm>
        </p:spPr>
        <p:txBody>
          <a:bodyPr>
            <a:normAutofit fontScale="92500"/>
          </a:bodyPr>
          <a:lstStyle/>
          <a:p>
            <a:pPr algn="just" eaLnBrk="1" hangingPunct="1"/>
            <a:r>
              <a:rPr lang="el-GR" altLang="el-GR" sz="3600" b="1" u="sng" dirty="0">
                <a:latin typeface="Baskerville" panose="02020502070401020303" pitchFamily="18" charset="0"/>
                <a:ea typeface="Baskerville" panose="02020502070401020303" pitchFamily="18" charset="0"/>
              </a:rPr>
              <a:t>Η </a:t>
            </a:r>
            <a:r>
              <a:rPr lang="el-GR" altLang="el-GR" sz="3600" b="1" u="sng" dirty="0" err="1">
                <a:latin typeface="Baskerville" panose="02020502070401020303" pitchFamily="18" charset="0"/>
                <a:ea typeface="Baskerville" panose="02020502070401020303" pitchFamily="18" charset="0"/>
              </a:rPr>
              <a:t>Δραστηριοκεντρική</a:t>
            </a:r>
            <a:r>
              <a:rPr lang="el-GR" altLang="el-GR" sz="3600" b="1" u="sng" dirty="0">
                <a:latin typeface="Baskerville" panose="02020502070401020303" pitchFamily="18" charset="0"/>
                <a:ea typeface="Baskerville" panose="02020502070401020303" pitchFamily="18" charset="0"/>
              </a:rPr>
              <a:t> Μέθοδος αποτελεί εξέλιξη της Επικοινωνιακής Προσέγγισης </a:t>
            </a:r>
            <a:r>
              <a:rPr lang="el-GR" altLang="el-GR" sz="3600" dirty="0">
                <a:latin typeface="Baskerville" panose="02020502070401020303" pitchFamily="18" charset="0"/>
                <a:ea typeface="Baskerville" panose="02020502070401020303" pitchFamily="18" charset="0"/>
              </a:rPr>
              <a:t>αφού πολλές από τις θεωρητικές της αρχές προέρχονται από την Επικοινωνιακή Προσέγγιση. </a:t>
            </a:r>
          </a:p>
          <a:p>
            <a:pPr algn="just" eaLnBrk="1" hangingPunct="1"/>
            <a:r>
              <a:rPr lang="el-GR" altLang="el-GR" sz="3600" dirty="0">
                <a:latin typeface="Baskerville" panose="02020502070401020303" pitchFamily="18" charset="0"/>
                <a:ea typeface="Baskerville" panose="02020502070401020303" pitchFamily="18" charset="0"/>
              </a:rPr>
              <a:t>Σύμφωνα με τη ΔΜ οι (</a:t>
            </a:r>
            <a:r>
              <a:rPr lang="el-GR" altLang="el-GR" sz="3600" dirty="0" err="1">
                <a:latin typeface="Baskerville" panose="02020502070401020303" pitchFamily="18" charset="0"/>
                <a:ea typeface="Baskerville" panose="02020502070401020303" pitchFamily="18" charset="0"/>
              </a:rPr>
              <a:t>διεκπεραιωτικές</a:t>
            </a:r>
            <a:r>
              <a:rPr lang="el-GR" altLang="el-GR" sz="3600" dirty="0">
                <a:latin typeface="Baskerville" panose="02020502070401020303" pitchFamily="18" charset="0"/>
                <a:ea typeface="Baskerville" panose="02020502070401020303" pitchFamily="18" charset="0"/>
              </a:rPr>
              <a:t>) δραστηριότητες συνιστούν κεντρικό στοιχείο της διδασκαλίας εφόσον μπορούν να ενεργοποιήσουν τις διαδικασίες μάθησης και να βοηθήσουν στην απόκτηση της Γ1</a:t>
            </a:r>
            <a:r>
              <a:rPr lang="el-GR" altLang="el-GR" dirty="0"/>
              <a:t>. </a:t>
            </a:r>
          </a:p>
          <a:p>
            <a:pPr eaLnBrk="1" hangingPunct="1"/>
            <a:endParaRPr lang="el-GR" altLang="el-GR" dirty="0"/>
          </a:p>
        </p:txBody>
      </p:sp>
    </p:spTree>
    <p:extLst>
      <p:ext uri="{BB962C8B-B14F-4D97-AF65-F5344CB8AC3E}">
        <p14:creationId xmlns:p14="http://schemas.microsoft.com/office/powerpoint/2010/main" val="348931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8" y="1105351"/>
            <a:ext cx="4765475" cy="3023981"/>
          </a:xfrm>
        </p:spPr>
        <p:txBody>
          <a:bodyPr anchor="b">
            <a:normAutofit/>
          </a:bodyPr>
          <a:lstStyle/>
          <a:p>
            <a:pPr algn="l"/>
            <a:r>
              <a:rPr lang="el-GR" sz="4200" b="1">
                <a:solidFill>
                  <a:srgbClr val="FFFFFF"/>
                </a:solidFill>
                <a:latin typeface="Baskerville" panose="02020502070401020303" pitchFamily="18" charset="0"/>
                <a:ea typeface="Baskerville" panose="02020502070401020303" pitchFamily="18" charset="0"/>
              </a:rPr>
              <a:t>Ε</a:t>
            </a:r>
            <a:r>
              <a:rPr lang="el-GR" sz="4200" b="1" cap="none">
                <a:solidFill>
                  <a:srgbClr val="FFFFFF"/>
                </a:solidFill>
                <a:latin typeface="Baskerville" panose="02020502070401020303" pitchFamily="18" charset="0"/>
                <a:ea typeface="Baskerville" panose="02020502070401020303" pitchFamily="18" charset="0"/>
              </a:rPr>
              <a:t>ισαγωγικές </a:t>
            </a:r>
            <a:br>
              <a:rPr lang="el-GR" sz="4200" b="1" cap="none">
                <a:solidFill>
                  <a:srgbClr val="FFFFFF"/>
                </a:solidFill>
                <a:latin typeface="Baskerville" panose="02020502070401020303" pitchFamily="18" charset="0"/>
                <a:ea typeface="Baskerville" panose="02020502070401020303" pitchFamily="18" charset="0"/>
              </a:rPr>
            </a:br>
            <a:r>
              <a:rPr lang="el-GR" sz="4200" b="1" cap="none">
                <a:solidFill>
                  <a:srgbClr val="FFFFFF"/>
                </a:solidFill>
                <a:latin typeface="Baskerville" panose="02020502070401020303" pitchFamily="18" charset="0"/>
                <a:ea typeface="Baskerville" panose="02020502070401020303" pitchFamily="18" charset="0"/>
              </a:rPr>
              <a:t>παρατηρήσεις</a:t>
            </a:r>
            <a:endParaRPr lang="el-GR" sz="4200" b="1">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22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D67A0BD0-9A45-4349-AF79-F2FE58E38D34}"/>
              </a:ext>
            </a:extLst>
          </p:cNvPr>
          <p:cNvSpPr>
            <a:spLocks noGrp="1" noChangeArrowheads="1"/>
          </p:cNvSpPr>
          <p:nvPr>
            <p:ph type="title" idx="4294967295"/>
          </p:nvPr>
        </p:nvSpPr>
        <p:spPr>
          <a:xfrm>
            <a:off x="0" y="509588"/>
            <a:ext cx="7931150" cy="868362"/>
          </a:xfrm>
          <a:solidFill>
            <a:srgbClr val="00B0F0"/>
          </a:solidFill>
        </p:spPr>
        <p:txBody>
          <a:bodyPr/>
          <a:lstStyle/>
          <a:p>
            <a:pPr algn="l" eaLnBrk="1" hangingPunct="1"/>
            <a:r>
              <a:rPr lang="el-GR" altLang="el-GR" sz="3600" b="1" cap="none" dirty="0">
                <a:solidFill>
                  <a:schemeClr val="bg1"/>
                </a:solidFill>
                <a:latin typeface="Baskerville" panose="02020502070401020303" pitchFamily="18" charset="0"/>
                <a:ea typeface="Baskerville" panose="02020502070401020303" pitchFamily="18" charset="0"/>
              </a:rPr>
              <a:t>Χαρακτηριστικά δραστηριοτήτων</a:t>
            </a:r>
          </a:p>
        </p:txBody>
      </p:sp>
      <p:sp>
        <p:nvSpPr>
          <p:cNvPr id="82946" name="Rectangle 4">
            <a:extLst>
              <a:ext uri="{FF2B5EF4-FFF2-40B4-BE49-F238E27FC236}">
                <a16:creationId xmlns:a16="http://schemas.microsoft.com/office/drawing/2014/main" id="{D19CFD31-6E0A-3345-BF07-5B8F64404A50}"/>
              </a:ext>
            </a:extLst>
          </p:cNvPr>
          <p:cNvSpPr>
            <a:spLocks noChangeArrowheads="1"/>
          </p:cNvSpPr>
          <p:nvPr/>
        </p:nvSpPr>
        <p:spPr bwMode="auto">
          <a:xfrm>
            <a:off x="899592" y="1643154"/>
            <a:ext cx="2592090" cy="1542047"/>
          </a:xfrm>
          <a:prstGeom prst="rect">
            <a:avLst/>
          </a:prstGeom>
          <a:noFill/>
          <a:ln w="38100">
            <a:solidFill>
              <a:srgbClr val="33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Οι δραστηριότητες</a:t>
            </a:r>
          </a:p>
          <a:p>
            <a:pPr algn="ctr" eaLnBrk="1" hangingPunct="1"/>
            <a:r>
              <a:rPr lang="el-GR" altLang="el-GR" dirty="0">
                <a:latin typeface="Baskerville" panose="02020502070401020303" pitchFamily="18" charset="0"/>
                <a:ea typeface="Baskerville" panose="02020502070401020303" pitchFamily="18" charset="0"/>
              </a:rPr>
              <a:t>είναι συμβατές </a:t>
            </a:r>
          </a:p>
          <a:p>
            <a:pPr algn="ctr" eaLnBrk="1" hangingPunct="1"/>
            <a:r>
              <a:rPr lang="el-GR" altLang="el-GR" dirty="0">
                <a:latin typeface="Baskerville" panose="02020502070401020303" pitchFamily="18" charset="0"/>
                <a:ea typeface="Baskerville" panose="02020502070401020303" pitchFamily="18" charset="0"/>
              </a:rPr>
              <a:t>με τα ενδιαφέροντα</a:t>
            </a:r>
          </a:p>
          <a:p>
            <a:pPr algn="ctr" eaLnBrk="1" hangingPunct="1"/>
            <a:r>
              <a:rPr lang="el-GR" altLang="el-GR" dirty="0">
                <a:latin typeface="Baskerville" panose="02020502070401020303" pitchFamily="18" charset="0"/>
                <a:ea typeface="Baskerville" panose="02020502070401020303" pitchFamily="18" charset="0"/>
              </a:rPr>
              <a:t>των διδασκομένων</a:t>
            </a:r>
          </a:p>
        </p:txBody>
      </p:sp>
      <p:sp>
        <p:nvSpPr>
          <p:cNvPr id="82947" name="AutoShape 5">
            <a:extLst>
              <a:ext uri="{FF2B5EF4-FFF2-40B4-BE49-F238E27FC236}">
                <a16:creationId xmlns:a16="http://schemas.microsoft.com/office/drawing/2014/main" id="{3A5EA33F-D0CC-3E4B-8300-3FB3A90D9A07}"/>
              </a:ext>
            </a:extLst>
          </p:cNvPr>
          <p:cNvSpPr>
            <a:spLocks noChangeArrowheads="1"/>
          </p:cNvSpPr>
          <p:nvPr/>
        </p:nvSpPr>
        <p:spPr bwMode="auto">
          <a:xfrm>
            <a:off x="884720" y="3418601"/>
            <a:ext cx="3384550" cy="1223962"/>
          </a:xfrm>
          <a:prstGeom prst="roundRect">
            <a:avLst>
              <a:gd name="adj" fmla="val 16667"/>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Οι δραστηριότητες</a:t>
            </a:r>
          </a:p>
          <a:p>
            <a:pPr algn="ctr" eaLnBrk="1" hangingPunct="1"/>
            <a:r>
              <a:rPr lang="el-GR" altLang="el-GR" dirty="0">
                <a:latin typeface="Baskerville" panose="02020502070401020303" pitchFamily="18" charset="0"/>
                <a:ea typeface="Baskerville" panose="02020502070401020303" pitchFamily="18" charset="0"/>
              </a:rPr>
              <a:t>θα πρέπει</a:t>
            </a:r>
          </a:p>
          <a:p>
            <a:pPr algn="ctr" eaLnBrk="1" hangingPunct="1"/>
            <a:r>
              <a:rPr lang="el-GR" altLang="el-GR" dirty="0">
                <a:latin typeface="Baskerville" panose="02020502070401020303" pitchFamily="18" charset="0"/>
                <a:ea typeface="Baskerville" panose="02020502070401020303" pitchFamily="18" charset="0"/>
              </a:rPr>
              <a:t>να </a:t>
            </a:r>
            <a:r>
              <a:rPr lang="el-GR" altLang="el-GR" dirty="0" err="1">
                <a:latin typeface="Baskerville" panose="02020502070401020303" pitchFamily="18" charset="0"/>
                <a:ea typeface="Baskerville" panose="02020502070401020303" pitchFamily="18" charset="0"/>
              </a:rPr>
              <a:t>κινητροδοτούν</a:t>
            </a:r>
            <a:endParaRPr lang="el-GR" altLang="el-GR" dirty="0">
              <a:latin typeface="Baskerville" panose="02020502070401020303" pitchFamily="18" charset="0"/>
              <a:ea typeface="Baskerville" panose="02020502070401020303" pitchFamily="18" charset="0"/>
            </a:endParaRPr>
          </a:p>
          <a:p>
            <a:pPr algn="ctr" eaLnBrk="1" hangingPunct="1"/>
            <a:r>
              <a:rPr lang="el-GR" altLang="el-GR" dirty="0">
                <a:latin typeface="Baskerville" panose="02020502070401020303" pitchFamily="18" charset="0"/>
                <a:ea typeface="Baskerville" panose="02020502070401020303" pitchFamily="18" charset="0"/>
              </a:rPr>
              <a:t>τους διδασκόμενους</a:t>
            </a:r>
          </a:p>
        </p:txBody>
      </p:sp>
      <p:sp>
        <p:nvSpPr>
          <p:cNvPr id="82949" name="AutoShape 7">
            <a:extLst>
              <a:ext uri="{FF2B5EF4-FFF2-40B4-BE49-F238E27FC236}">
                <a16:creationId xmlns:a16="http://schemas.microsoft.com/office/drawing/2014/main" id="{15279CE9-87F7-A545-8198-9C588DDF9CE0}"/>
              </a:ext>
            </a:extLst>
          </p:cNvPr>
          <p:cNvSpPr>
            <a:spLocks noChangeArrowheads="1"/>
          </p:cNvSpPr>
          <p:nvPr/>
        </p:nvSpPr>
        <p:spPr bwMode="auto">
          <a:xfrm>
            <a:off x="4820505" y="2132856"/>
            <a:ext cx="2592090" cy="1542047"/>
          </a:xfrm>
          <a:prstGeom prst="flowChartPunchedCard">
            <a:avLst/>
          </a:prstGeom>
          <a:noFill/>
          <a:ln w="5715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Οι δραστηριότητες</a:t>
            </a:r>
          </a:p>
          <a:p>
            <a:pPr algn="ctr" eaLnBrk="1" hangingPunct="1"/>
            <a:r>
              <a:rPr lang="el-GR" altLang="el-GR" dirty="0">
                <a:latin typeface="Baskerville" panose="02020502070401020303" pitchFamily="18" charset="0"/>
                <a:ea typeface="Baskerville" panose="02020502070401020303" pitchFamily="18" charset="0"/>
              </a:rPr>
              <a:t>θα πρέπει να ενισχύουν</a:t>
            </a:r>
          </a:p>
          <a:p>
            <a:pPr algn="ctr" eaLnBrk="1" hangingPunct="1"/>
            <a:r>
              <a:rPr lang="el-GR" altLang="el-GR" dirty="0">
                <a:latin typeface="Baskerville" panose="02020502070401020303" pitchFamily="18" charset="0"/>
                <a:ea typeface="Baskerville" panose="02020502070401020303" pitchFamily="18" charset="0"/>
              </a:rPr>
              <a:t>την αλληλεπίδραση </a:t>
            </a:r>
          </a:p>
          <a:p>
            <a:pPr algn="ctr" eaLnBrk="1" hangingPunct="1"/>
            <a:r>
              <a:rPr lang="el-GR" altLang="el-GR" dirty="0">
                <a:latin typeface="Baskerville" panose="02020502070401020303" pitchFamily="18" charset="0"/>
                <a:ea typeface="Baskerville" panose="02020502070401020303" pitchFamily="18" charset="0"/>
              </a:rPr>
              <a:t>των διδασκομένων</a:t>
            </a:r>
          </a:p>
        </p:txBody>
      </p:sp>
      <p:sp>
        <p:nvSpPr>
          <p:cNvPr id="82950" name="AutoShape 8">
            <a:extLst>
              <a:ext uri="{FF2B5EF4-FFF2-40B4-BE49-F238E27FC236}">
                <a16:creationId xmlns:a16="http://schemas.microsoft.com/office/drawing/2014/main" id="{5A538A12-C3BA-534D-96A8-777E85D0E7AF}"/>
              </a:ext>
            </a:extLst>
          </p:cNvPr>
          <p:cNvSpPr>
            <a:spLocks noChangeArrowheads="1"/>
          </p:cNvSpPr>
          <p:nvPr/>
        </p:nvSpPr>
        <p:spPr bwMode="auto">
          <a:xfrm>
            <a:off x="2002831" y="4970882"/>
            <a:ext cx="5472607" cy="1727200"/>
          </a:xfrm>
          <a:prstGeom prst="flowChartDocument">
            <a:avLst/>
          </a:prstGeom>
          <a:noFill/>
          <a:ln w="76200" cap="rnd">
            <a:solidFill>
              <a:srgbClr val="33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000" dirty="0">
                <a:latin typeface="Baskerville" panose="02020502070401020303" pitchFamily="18" charset="0"/>
                <a:ea typeface="Baskerville" panose="02020502070401020303" pitchFamily="18" charset="0"/>
              </a:rPr>
              <a:t>Οι δραστηριότητες θα πρέπει</a:t>
            </a:r>
          </a:p>
          <a:p>
            <a:pPr algn="ctr" eaLnBrk="1" hangingPunct="1"/>
            <a:r>
              <a:rPr lang="el-GR" altLang="el-GR" sz="2000" dirty="0">
                <a:latin typeface="Baskerville" panose="02020502070401020303" pitchFamily="18" charset="0"/>
                <a:ea typeface="Baskerville" panose="02020502070401020303" pitchFamily="18" charset="0"/>
              </a:rPr>
              <a:t>να ευνοούν την επικοινωνιακή χρήση </a:t>
            </a:r>
          </a:p>
          <a:p>
            <a:pPr algn="ctr" eaLnBrk="1" hangingPunct="1"/>
            <a:r>
              <a:rPr lang="el-GR" altLang="el-GR" sz="2000" dirty="0">
                <a:latin typeface="Baskerville" panose="02020502070401020303" pitchFamily="18" charset="0"/>
                <a:ea typeface="Baskerville" panose="02020502070401020303" pitchFamily="18" charset="0"/>
              </a:rPr>
              <a:t>της γλώσσας και την ενίσχυση</a:t>
            </a:r>
          </a:p>
          <a:p>
            <a:pPr algn="ctr" eaLnBrk="1" hangingPunct="1"/>
            <a:r>
              <a:rPr lang="el-GR" altLang="el-GR" sz="2000" dirty="0">
                <a:latin typeface="Baskerville" panose="02020502070401020303" pitchFamily="18" charset="0"/>
                <a:ea typeface="Baskerville" panose="02020502070401020303" pitchFamily="18" charset="0"/>
              </a:rPr>
              <a:t>της μεταγλωσσικής γνώσης των διδασκομένων</a:t>
            </a:r>
          </a:p>
        </p:txBody>
      </p:sp>
    </p:spTree>
    <p:extLst>
      <p:ext uri="{BB962C8B-B14F-4D97-AF65-F5344CB8AC3E}">
        <p14:creationId xmlns:p14="http://schemas.microsoft.com/office/powerpoint/2010/main" val="1300408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9289BCF9-7374-634F-9657-32399B7F8C75}"/>
              </a:ext>
            </a:extLst>
          </p:cNvPr>
          <p:cNvSpPr>
            <a:spLocks noGrp="1" noChangeArrowheads="1"/>
          </p:cNvSpPr>
          <p:nvPr>
            <p:ph type="title" idx="4294967295"/>
          </p:nvPr>
        </p:nvSpPr>
        <p:spPr>
          <a:xfrm>
            <a:off x="0" y="549275"/>
            <a:ext cx="8075613" cy="868363"/>
          </a:xfrm>
          <a:solidFill>
            <a:srgbClr val="00B0F0"/>
          </a:solidFill>
        </p:spPr>
        <p:txBody>
          <a:bodyPr/>
          <a:lstStyle/>
          <a:p>
            <a:pPr algn="l" eaLnBrk="1" hangingPunct="1"/>
            <a:r>
              <a:rPr lang="el-GR" altLang="el-GR" sz="3600" b="1" cap="none" dirty="0">
                <a:solidFill>
                  <a:schemeClr val="bg1"/>
                </a:solidFill>
                <a:latin typeface="Baskerville" panose="02020502070401020303" pitchFamily="18" charset="0"/>
                <a:ea typeface="Baskerville" panose="02020502070401020303" pitchFamily="18" charset="0"/>
              </a:rPr>
              <a:t>Ο ρόλος του διδάσκοντα</a:t>
            </a:r>
          </a:p>
        </p:txBody>
      </p:sp>
      <p:sp>
        <p:nvSpPr>
          <p:cNvPr id="83970" name="AutoShape 7">
            <a:extLst>
              <a:ext uri="{FF2B5EF4-FFF2-40B4-BE49-F238E27FC236}">
                <a16:creationId xmlns:a16="http://schemas.microsoft.com/office/drawing/2014/main" id="{16A57830-77B4-D541-8C04-8B165836D255}"/>
              </a:ext>
            </a:extLst>
          </p:cNvPr>
          <p:cNvSpPr>
            <a:spLocks noChangeArrowheads="1"/>
          </p:cNvSpPr>
          <p:nvPr/>
        </p:nvSpPr>
        <p:spPr bwMode="auto">
          <a:xfrm>
            <a:off x="539750" y="1844675"/>
            <a:ext cx="3816350" cy="1079500"/>
          </a:xfrm>
          <a:prstGeom prst="roundRect">
            <a:avLst>
              <a:gd name="adj" fmla="val 16667"/>
            </a:avLst>
          </a:prstGeom>
          <a:noFill/>
          <a:ln w="76200" cap="rnd">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l-GR" altLang="el-GR" dirty="0"/>
          </a:p>
          <a:p>
            <a:pPr algn="ctr" eaLnBrk="1" hangingPunct="1"/>
            <a:r>
              <a:rPr lang="el-GR" altLang="el-GR" dirty="0">
                <a:latin typeface="Baskerville" panose="02020502070401020303" pitchFamily="18" charset="0"/>
                <a:ea typeface="Baskerville" panose="02020502070401020303" pitchFamily="18" charset="0"/>
              </a:rPr>
              <a:t>Ο διδάσκων </a:t>
            </a:r>
            <a:r>
              <a:rPr lang="el-GR" altLang="el-GR" dirty="0" err="1">
                <a:latin typeface="Baskerville" panose="02020502070401020303" pitchFamily="18" charset="0"/>
                <a:ea typeface="Baskerville" panose="02020502070401020303" pitchFamily="18" charset="0"/>
              </a:rPr>
              <a:t>κινητροδοτεί</a:t>
            </a:r>
            <a:r>
              <a:rPr lang="el-GR" altLang="el-GR" dirty="0">
                <a:latin typeface="Baskerville" panose="02020502070401020303" pitchFamily="18" charset="0"/>
                <a:ea typeface="Baskerville" panose="02020502070401020303" pitchFamily="18" charset="0"/>
              </a:rPr>
              <a:t> </a:t>
            </a:r>
          </a:p>
          <a:p>
            <a:pPr algn="ctr" eaLnBrk="1" hangingPunct="1"/>
            <a:r>
              <a:rPr lang="el-GR" altLang="el-GR" dirty="0">
                <a:latin typeface="Baskerville" panose="02020502070401020303" pitchFamily="18" charset="0"/>
                <a:ea typeface="Baskerville" panose="02020502070401020303" pitchFamily="18" charset="0"/>
              </a:rPr>
              <a:t>και υποστηρίζει τους μαθητές του</a:t>
            </a:r>
          </a:p>
          <a:p>
            <a:pPr algn="ctr" eaLnBrk="1" hangingPunct="1"/>
            <a:endParaRPr lang="el-GR" altLang="el-GR" dirty="0"/>
          </a:p>
        </p:txBody>
      </p:sp>
      <p:sp>
        <p:nvSpPr>
          <p:cNvPr id="83971" name="AutoShape 8">
            <a:extLst>
              <a:ext uri="{FF2B5EF4-FFF2-40B4-BE49-F238E27FC236}">
                <a16:creationId xmlns:a16="http://schemas.microsoft.com/office/drawing/2014/main" id="{8BCD917A-90BF-E24B-9D5A-5233C121F0AC}"/>
              </a:ext>
            </a:extLst>
          </p:cNvPr>
          <p:cNvSpPr>
            <a:spLocks noChangeArrowheads="1"/>
          </p:cNvSpPr>
          <p:nvPr/>
        </p:nvSpPr>
        <p:spPr bwMode="auto">
          <a:xfrm>
            <a:off x="3467101" y="3351212"/>
            <a:ext cx="4608512" cy="1296987"/>
          </a:xfrm>
          <a:prstGeom prst="octagon">
            <a:avLst>
              <a:gd name="adj" fmla="val 29287"/>
            </a:avLst>
          </a:prstGeom>
          <a:noFill/>
          <a:ln w="7620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Ο διδάσκων</a:t>
            </a:r>
          </a:p>
          <a:p>
            <a:pPr algn="ctr" eaLnBrk="1" hangingPunct="1"/>
            <a:r>
              <a:rPr lang="el-GR" altLang="el-GR" dirty="0">
                <a:latin typeface="Baskerville" panose="02020502070401020303" pitchFamily="18" charset="0"/>
                <a:ea typeface="Baskerville" panose="02020502070401020303" pitchFamily="18" charset="0"/>
              </a:rPr>
              <a:t>οργανώνει με αποτελεσματικό τρόπο</a:t>
            </a:r>
          </a:p>
          <a:p>
            <a:pPr algn="ctr" eaLnBrk="1" hangingPunct="1"/>
            <a:r>
              <a:rPr lang="el-GR" altLang="el-GR" dirty="0">
                <a:latin typeface="Baskerville" panose="02020502070401020303" pitchFamily="18" charset="0"/>
                <a:ea typeface="Baskerville" panose="02020502070401020303" pitchFamily="18" charset="0"/>
              </a:rPr>
              <a:t>τη διδασκαλία με βάση δραστηριότητες</a:t>
            </a:r>
          </a:p>
        </p:txBody>
      </p:sp>
      <p:sp>
        <p:nvSpPr>
          <p:cNvPr id="83972" name="AutoShape 9">
            <a:extLst>
              <a:ext uri="{FF2B5EF4-FFF2-40B4-BE49-F238E27FC236}">
                <a16:creationId xmlns:a16="http://schemas.microsoft.com/office/drawing/2014/main" id="{F4245ACE-9C73-A34A-907E-162B158469A5}"/>
              </a:ext>
            </a:extLst>
          </p:cNvPr>
          <p:cNvSpPr>
            <a:spLocks noChangeArrowheads="1"/>
          </p:cNvSpPr>
          <p:nvPr/>
        </p:nvSpPr>
        <p:spPr bwMode="auto">
          <a:xfrm>
            <a:off x="1331913" y="4941888"/>
            <a:ext cx="4824412" cy="1296987"/>
          </a:xfrm>
          <a:prstGeom prst="plaque">
            <a:avLst>
              <a:gd name="adj" fmla="val 16667"/>
            </a:avLst>
          </a:prstGeom>
          <a:noFill/>
          <a:ln w="57150">
            <a:solidFill>
              <a:srgbClr val="8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Ο διδάσκων υποστηρίζει τους μαθητές </a:t>
            </a:r>
          </a:p>
          <a:p>
            <a:pPr algn="ctr" eaLnBrk="1" hangingPunct="1"/>
            <a:r>
              <a:rPr lang="el-GR" altLang="el-GR" dirty="0">
                <a:latin typeface="Baskerville" panose="02020502070401020303" pitchFamily="18" charset="0"/>
                <a:ea typeface="Baskerville" panose="02020502070401020303" pitchFamily="18" charset="0"/>
              </a:rPr>
              <a:t>και διαφοροποιεί αναλόγως </a:t>
            </a:r>
          </a:p>
          <a:p>
            <a:pPr algn="ctr" eaLnBrk="1" hangingPunct="1"/>
            <a:r>
              <a:rPr lang="el-GR" altLang="el-GR" dirty="0">
                <a:latin typeface="Baskerville" panose="02020502070401020303" pitchFamily="18" charset="0"/>
                <a:ea typeface="Baskerville" panose="02020502070401020303" pitchFamily="18" charset="0"/>
              </a:rPr>
              <a:t>την εκπαιδευτική διαδικασία</a:t>
            </a:r>
          </a:p>
        </p:txBody>
      </p:sp>
    </p:spTree>
    <p:extLst>
      <p:ext uri="{BB962C8B-B14F-4D97-AF65-F5344CB8AC3E}">
        <p14:creationId xmlns:p14="http://schemas.microsoft.com/office/powerpoint/2010/main" val="314255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7" y="1556792"/>
            <a:ext cx="4765475" cy="3023981"/>
          </a:xfrm>
        </p:spPr>
        <p:txBody>
          <a:bodyPr anchor="b">
            <a:normAutofit/>
          </a:bodyPr>
          <a:lstStyle/>
          <a:p>
            <a:pPr lvl="0" algn="l" fontAlgn="base">
              <a:spcBef>
                <a:spcPct val="20000"/>
              </a:spcBef>
              <a:spcAft>
                <a:spcPct val="0"/>
              </a:spcAft>
            </a:pPr>
            <a:br>
              <a:rPr lang="el-GR" altLang="el-GR" sz="3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2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Διδασκαλία της γλώσσας με βάση </a:t>
            </a:r>
            <a:br>
              <a:rPr lang="en-US" altLang="el-GR" sz="32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2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το Περιεχόμενο </a:t>
            </a:r>
            <a:br>
              <a:rPr lang="el-GR" altLang="el-GR" sz="32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2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a:t>
            </a:r>
            <a:r>
              <a:rPr lang="el-GR" altLang="el-GR" sz="3200" b="1" i="1" cap="none" dirty="0" err="1">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ΔΓμβΠ</a:t>
            </a:r>
            <a:r>
              <a:rPr lang="el-GR" altLang="el-GR" sz="32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a:t>
            </a:r>
            <a:br>
              <a:rPr lang="el-GR" altLang="el-GR" sz="32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endParaRPr lang="el-GR" sz="3200" b="1" i="1" dirty="0">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73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a:extLst>
              <a:ext uri="{FF2B5EF4-FFF2-40B4-BE49-F238E27FC236}">
                <a16:creationId xmlns:a16="http://schemas.microsoft.com/office/drawing/2014/main" id="{771AACD7-D204-7148-A83C-BE6117F72EA4}"/>
              </a:ext>
            </a:extLst>
          </p:cNvPr>
          <p:cNvSpPr>
            <a:spLocks noGrp="1" noChangeArrowheads="1"/>
          </p:cNvSpPr>
          <p:nvPr>
            <p:ph idx="1"/>
          </p:nvPr>
        </p:nvSpPr>
        <p:spPr>
          <a:xfrm>
            <a:off x="755576" y="836711"/>
            <a:ext cx="7931224" cy="5289451"/>
          </a:xfrm>
        </p:spPr>
        <p:txBody>
          <a:bodyPr>
            <a:normAutofit/>
          </a:bodyPr>
          <a:lstStyle/>
          <a:p>
            <a:pPr algn="just" eaLnBrk="1" hangingPunct="1">
              <a:lnSpc>
                <a:spcPct val="80000"/>
              </a:lnSpc>
            </a:pPr>
            <a:r>
              <a:rPr lang="el-GR" altLang="el-GR" sz="2900" b="1" dirty="0">
                <a:latin typeface="Baskerville" panose="02020502070401020303" pitchFamily="18" charset="0"/>
                <a:ea typeface="Baskerville" panose="02020502070401020303" pitchFamily="18" charset="0"/>
              </a:rPr>
              <a:t>Στη </a:t>
            </a:r>
            <a:r>
              <a:rPr lang="el-GR" altLang="el-GR" sz="2900" b="1" i="1" dirty="0">
                <a:latin typeface="Baskerville" panose="02020502070401020303" pitchFamily="18" charset="0"/>
                <a:ea typeface="Baskerville" panose="02020502070401020303" pitchFamily="18" charset="0"/>
              </a:rPr>
              <a:t>Διδασκαλία της Γλώσσας με βάση το Περιεχόμενο</a:t>
            </a:r>
            <a:r>
              <a:rPr lang="el-GR" altLang="el-GR" sz="2900" b="1" dirty="0">
                <a:latin typeface="Baskerville" panose="02020502070401020303" pitchFamily="18" charset="0"/>
                <a:ea typeface="Baskerville" panose="02020502070401020303" pitchFamily="18" charset="0"/>
              </a:rPr>
              <a:t> συνδυάζεται το γλωσσικό μάθημα με τη διδασκαλία του περιεχομένου ποικίλων γνωστικών αντικειμένων.</a:t>
            </a:r>
            <a:r>
              <a:rPr lang="el-GR" altLang="el-GR" sz="2900" dirty="0">
                <a:latin typeface="Baskerville" panose="02020502070401020303" pitchFamily="18" charset="0"/>
                <a:ea typeface="Baskerville" panose="02020502070401020303" pitchFamily="18" charset="0"/>
              </a:rPr>
              <a:t> </a:t>
            </a:r>
          </a:p>
          <a:p>
            <a:pPr algn="just" eaLnBrk="1" hangingPunct="1">
              <a:lnSpc>
                <a:spcPct val="80000"/>
              </a:lnSpc>
            </a:pPr>
            <a:r>
              <a:rPr lang="el-GR" altLang="el-GR" sz="2900" u="sng" dirty="0">
                <a:solidFill>
                  <a:srgbClr val="FF0000"/>
                </a:solidFill>
                <a:latin typeface="Baskerville" panose="02020502070401020303" pitchFamily="18" charset="0"/>
                <a:ea typeface="Baskerville" panose="02020502070401020303" pitchFamily="18" charset="0"/>
              </a:rPr>
              <a:t>Η </a:t>
            </a:r>
            <a:r>
              <a:rPr lang="el-GR" altLang="el-GR" sz="2900" i="1" u="sng" dirty="0">
                <a:solidFill>
                  <a:srgbClr val="FF0000"/>
                </a:solidFill>
                <a:latin typeface="Baskerville" panose="02020502070401020303" pitchFamily="18" charset="0"/>
                <a:ea typeface="Baskerville" panose="02020502070401020303" pitchFamily="18" charset="0"/>
              </a:rPr>
              <a:t>Διδασκαλία με βάση το Περιεχόμενο</a:t>
            </a:r>
            <a:r>
              <a:rPr lang="el-GR" altLang="el-GR" sz="2900" u="sng" dirty="0">
                <a:solidFill>
                  <a:srgbClr val="FF0000"/>
                </a:solidFill>
                <a:latin typeface="Baskerville" panose="02020502070401020303" pitchFamily="18" charset="0"/>
                <a:ea typeface="Baskerville" panose="02020502070401020303" pitchFamily="18" charset="0"/>
              </a:rPr>
              <a:t> διαφοροποιείται από την παραδοσιακή γλωσσική διδασκαλία, όπου το μάθημα της γλώσσας διδάσκεται ξεχωριστά και αυτόνομα από τα υπόλοιπα γνωστικά αντικείμενα</a:t>
            </a:r>
            <a:r>
              <a:rPr lang="el-GR" altLang="el-GR" sz="2900" dirty="0">
                <a:latin typeface="Baskerville" panose="02020502070401020303" pitchFamily="18" charset="0"/>
                <a:ea typeface="Baskerville" panose="02020502070401020303" pitchFamily="18" charset="0"/>
              </a:rPr>
              <a:t>. </a:t>
            </a:r>
          </a:p>
          <a:p>
            <a:pPr algn="just" eaLnBrk="1" hangingPunct="1">
              <a:lnSpc>
                <a:spcPct val="80000"/>
              </a:lnSpc>
            </a:pPr>
            <a:r>
              <a:rPr lang="el-GR" altLang="el-GR" sz="2900" dirty="0">
                <a:latin typeface="Baskerville" panose="02020502070401020303" pitchFamily="18" charset="0"/>
                <a:ea typeface="Baskerville" panose="02020502070401020303" pitchFamily="18" charset="0"/>
              </a:rPr>
              <a:t>Βασική αρχή της </a:t>
            </a:r>
            <a:r>
              <a:rPr lang="el-GR" altLang="el-GR" sz="2900" i="1" dirty="0">
                <a:latin typeface="Baskerville" panose="02020502070401020303" pitchFamily="18" charset="0"/>
                <a:ea typeface="Baskerville" panose="02020502070401020303" pitchFamily="18" charset="0"/>
              </a:rPr>
              <a:t>Διδασκαλίας με βάση το Περιεχόμενο</a:t>
            </a:r>
            <a:r>
              <a:rPr lang="el-GR" altLang="el-GR" sz="2900" dirty="0">
                <a:latin typeface="Baskerville" panose="02020502070401020303" pitchFamily="18" charset="0"/>
                <a:ea typeface="Baskerville" panose="02020502070401020303" pitchFamily="18" charset="0"/>
              </a:rPr>
              <a:t> είναι ότι το γλωσσικό μάθημα διδάσκεται με τη βοήθεια και άλλων γνωστικών αντικειμένων τα οποία χρησιμεύουν ως «όχημα» για τη γλωσσική διδασκαλία. </a:t>
            </a:r>
          </a:p>
        </p:txBody>
      </p:sp>
    </p:spTree>
    <p:extLst>
      <p:ext uri="{BB962C8B-B14F-4D97-AF65-F5344CB8AC3E}">
        <p14:creationId xmlns:p14="http://schemas.microsoft.com/office/powerpoint/2010/main" val="382019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83E4AAB3-5AE1-8049-91A2-7720A79464BC}"/>
              </a:ext>
            </a:extLst>
          </p:cNvPr>
          <p:cNvSpPr>
            <a:spLocks noGrp="1" noChangeArrowheads="1"/>
          </p:cNvSpPr>
          <p:nvPr>
            <p:ph type="title" idx="4294967295"/>
          </p:nvPr>
        </p:nvSpPr>
        <p:spPr>
          <a:xfrm>
            <a:off x="0" y="736600"/>
            <a:ext cx="8002588" cy="868363"/>
          </a:xfrm>
          <a:solidFill>
            <a:srgbClr val="00B0F0"/>
          </a:solidFill>
        </p:spPr>
        <p:txBody>
          <a:bodyPr/>
          <a:lstStyle/>
          <a:p>
            <a:pPr algn="l" eaLnBrk="1" hangingPunct="1"/>
            <a:r>
              <a:rPr lang="el-GR" altLang="el-GR" sz="3600" b="1" cap="none" dirty="0">
                <a:solidFill>
                  <a:schemeClr val="bg1"/>
                </a:solidFill>
                <a:latin typeface="Baskerville" panose="02020502070401020303" pitchFamily="18" charset="0"/>
                <a:ea typeface="Baskerville" panose="02020502070401020303" pitchFamily="18" charset="0"/>
              </a:rPr>
              <a:t>Χαρακτηριστικά </a:t>
            </a:r>
            <a:r>
              <a:rPr lang="el-GR" altLang="el-GR" sz="3600" b="1" cap="none" dirty="0" err="1">
                <a:solidFill>
                  <a:schemeClr val="bg1"/>
                </a:solidFill>
                <a:latin typeface="Baskerville" panose="02020502070401020303" pitchFamily="18" charset="0"/>
                <a:ea typeface="Baskerville" panose="02020502070401020303" pitchFamily="18" charset="0"/>
              </a:rPr>
              <a:t>ΔΓμβΠ</a:t>
            </a:r>
            <a:endParaRPr lang="el-GR" altLang="el-GR" sz="3600" b="1" cap="none" dirty="0">
              <a:solidFill>
                <a:schemeClr val="bg1"/>
              </a:solidFill>
              <a:latin typeface="Baskerville" panose="02020502070401020303" pitchFamily="18" charset="0"/>
              <a:ea typeface="Baskerville" panose="02020502070401020303" pitchFamily="18" charset="0"/>
            </a:endParaRPr>
          </a:p>
        </p:txBody>
      </p:sp>
      <p:sp>
        <p:nvSpPr>
          <p:cNvPr id="88066" name="Rectangle 3">
            <a:extLst>
              <a:ext uri="{FF2B5EF4-FFF2-40B4-BE49-F238E27FC236}">
                <a16:creationId xmlns:a16="http://schemas.microsoft.com/office/drawing/2014/main" id="{63B8E182-24EA-3B46-ABDB-132333803617}"/>
              </a:ext>
            </a:extLst>
          </p:cNvPr>
          <p:cNvSpPr>
            <a:spLocks noChangeArrowheads="1"/>
          </p:cNvSpPr>
          <p:nvPr/>
        </p:nvSpPr>
        <p:spPr bwMode="auto">
          <a:xfrm>
            <a:off x="511402" y="2175602"/>
            <a:ext cx="3024188" cy="1223962"/>
          </a:xfrm>
          <a:prstGeom prst="rect">
            <a:avLst/>
          </a:prstGeom>
          <a:noFill/>
          <a:ln w="38100">
            <a:solidFill>
              <a:srgbClr val="33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Έμφαση στα πλαισιωμένα</a:t>
            </a:r>
          </a:p>
          <a:p>
            <a:pPr algn="ctr" eaLnBrk="1" hangingPunct="1"/>
            <a:r>
              <a:rPr lang="el-GR" altLang="el-GR" dirty="0" err="1">
                <a:latin typeface="Baskerville" panose="02020502070401020303" pitchFamily="18" charset="0"/>
                <a:ea typeface="Baskerville" panose="02020502070401020303" pitchFamily="18" charset="0"/>
              </a:rPr>
              <a:t>συμφραζόμενα</a:t>
            </a:r>
            <a:r>
              <a:rPr lang="el-GR" altLang="el-GR" dirty="0">
                <a:latin typeface="Baskerville" panose="02020502070401020303" pitchFamily="18" charset="0"/>
                <a:ea typeface="Baskerville" panose="02020502070401020303" pitchFamily="18" charset="0"/>
              </a:rPr>
              <a:t> </a:t>
            </a:r>
          </a:p>
          <a:p>
            <a:pPr algn="ctr" eaLnBrk="1" hangingPunct="1"/>
            <a:r>
              <a:rPr lang="el-GR" altLang="el-GR" dirty="0">
                <a:latin typeface="Baskerville" panose="02020502070401020303" pitchFamily="18" charset="0"/>
                <a:ea typeface="Baskerville" panose="02020502070401020303" pitchFamily="18" charset="0"/>
              </a:rPr>
              <a:t>με συναφές περιεχόμενο</a:t>
            </a:r>
          </a:p>
        </p:txBody>
      </p:sp>
      <p:sp>
        <p:nvSpPr>
          <p:cNvPr id="88067" name="AutoShape 4">
            <a:extLst>
              <a:ext uri="{FF2B5EF4-FFF2-40B4-BE49-F238E27FC236}">
                <a16:creationId xmlns:a16="http://schemas.microsoft.com/office/drawing/2014/main" id="{E55C544C-E54B-4348-B0CB-CBFBC6FA4FB8}"/>
              </a:ext>
            </a:extLst>
          </p:cNvPr>
          <p:cNvSpPr>
            <a:spLocks noChangeArrowheads="1"/>
          </p:cNvSpPr>
          <p:nvPr/>
        </p:nvSpPr>
        <p:spPr bwMode="auto">
          <a:xfrm>
            <a:off x="4257674" y="2175602"/>
            <a:ext cx="3744914" cy="1223962"/>
          </a:xfrm>
          <a:prstGeom prst="roundRect">
            <a:avLst>
              <a:gd name="adj" fmla="val 16667"/>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Έμφαση στη </a:t>
            </a:r>
          </a:p>
          <a:p>
            <a:pPr algn="ctr" eaLnBrk="1" hangingPunct="1"/>
            <a:r>
              <a:rPr lang="el-GR" altLang="el-GR" dirty="0">
                <a:latin typeface="Baskerville" panose="02020502070401020303" pitchFamily="18" charset="0"/>
                <a:ea typeface="Baskerville" panose="02020502070401020303" pitchFamily="18" charset="0"/>
              </a:rPr>
              <a:t>γλωσσική ανάπτυξη</a:t>
            </a:r>
          </a:p>
          <a:p>
            <a:pPr algn="ctr" eaLnBrk="1" hangingPunct="1"/>
            <a:r>
              <a:rPr lang="el-GR" altLang="el-GR" dirty="0">
                <a:latin typeface="Baskerville" panose="02020502070401020303" pitchFamily="18" charset="0"/>
                <a:ea typeface="Baskerville" panose="02020502070401020303" pitchFamily="18" charset="0"/>
              </a:rPr>
              <a:t>(ξεκάθαρη </a:t>
            </a:r>
            <a:r>
              <a:rPr lang="el-GR" altLang="el-GR" dirty="0" err="1">
                <a:latin typeface="Baskerville" panose="02020502070401020303" pitchFamily="18" charset="0"/>
                <a:ea typeface="Baskerville" panose="02020502070401020303" pitchFamily="18" charset="0"/>
              </a:rPr>
              <a:t>στοχοθεσία</a:t>
            </a:r>
            <a:r>
              <a:rPr lang="el-GR" altLang="el-GR" dirty="0">
                <a:latin typeface="Baskerville" panose="02020502070401020303" pitchFamily="18" charset="0"/>
                <a:ea typeface="Baskerville" panose="02020502070401020303" pitchFamily="18" charset="0"/>
              </a:rPr>
              <a:t> ανάπτυξης </a:t>
            </a:r>
          </a:p>
          <a:p>
            <a:pPr algn="ctr" eaLnBrk="1" hangingPunct="1"/>
            <a:r>
              <a:rPr lang="el-GR" altLang="el-GR" dirty="0">
                <a:latin typeface="Baskerville" panose="02020502070401020303" pitchFamily="18" charset="0"/>
                <a:ea typeface="Baskerville" panose="02020502070401020303" pitchFamily="18" charset="0"/>
              </a:rPr>
              <a:t>επιπέδων γλωσσικής ανάπτυξης</a:t>
            </a:r>
          </a:p>
        </p:txBody>
      </p:sp>
      <p:sp>
        <p:nvSpPr>
          <p:cNvPr id="88068" name="AutoShape 5">
            <a:extLst>
              <a:ext uri="{FF2B5EF4-FFF2-40B4-BE49-F238E27FC236}">
                <a16:creationId xmlns:a16="http://schemas.microsoft.com/office/drawing/2014/main" id="{FC388905-3A80-1142-A058-2B02133D07A6}"/>
              </a:ext>
            </a:extLst>
          </p:cNvPr>
          <p:cNvSpPr>
            <a:spLocks noChangeArrowheads="1"/>
          </p:cNvSpPr>
          <p:nvPr/>
        </p:nvSpPr>
        <p:spPr bwMode="auto">
          <a:xfrm>
            <a:off x="2023496" y="3815081"/>
            <a:ext cx="3744913" cy="863600"/>
          </a:xfrm>
          <a:prstGeom prst="foldedCorner">
            <a:avLst>
              <a:gd name="adj" fmla="val 125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Χρήση αυθεντικού και συναφούς </a:t>
            </a:r>
          </a:p>
          <a:p>
            <a:pPr algn="ctr" eaLnBrk="1" hangingPunct="1"/>
            <a:r>
              <a:rPr lang="el-GR" altLang="el-GR" dirty="0">
                <a:latin typeface="Baskerville" panose="02020502070401020303" pitchFamily="18" charset="0"/>
                <a:ea typeface="Baskerville" panose="02020502070401020303" pitchFamily="18" charset="0"/>
              </a:rPr>
              <a:t>διδακτικού υλικού και δοκιμασιών</a:t>
            </a:r>
          </a:p>
        </p:txBody>
      </p:sp>
      <p:sp>
        <p:nvSpPr>
          <p:cNvPr id="88069" name="AutoShape 6">
            <a:extLst>
              <a:ext uri="{FF2B5EF4-FFF2-40B4-BE49-F238E27FC236}">
                <a16:creationId xmlns:a16="http://schemas.microsoft.com/office/drawing/2014/main" id="{BBAB64CF-D0D4-EB4E-BE2F-402B4CCCFDF4}"/>
              </a:ext>
            </a:extLst>
          </p:cNvPr>
          <p:cNvSpPr>
            <a:spLocks noChangeArrowheads="1"/>
          </p:cNvSpPr>
          <p:nvPr/>
        </p:nvSpPr>
        <p:spPr bwMode="auto">
          <a:xfrm>
            <a:off x="3895952" y="5094198"/>
            <a:ext cx="4103687" cy="1441450"/>
          </a:xfrm>
          <a:prstGeom prst="flowChartPunchedCard">
            <a:avLst/>
          </a:prstGeom>
          <a:noFill/>
          <a:ln w="5715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Ενεργή συμμετοχή</a:t>
            </a:r>
          </a:p>
          <a:p>
            <a:pPr algn="ctr" eaLnBrk="1" hangingPunct="1"/>
            <a:r>
              <a:rPr lang="el-GR" altLang="el-GR" dirty="0">
                <a:latin typeface="Baskerville" panose="02020502070401020303" pitchFamily="18" charset="0"/>
                <a:ea typeface="Baskerville" panose="02020502070401020303" pitchFamily="18" charset="0"/>
              </a:rPr>
              <a:t>διδασκομένων σε δραστηριότητες </a:t>
            </a:r>
          </a:p>
          <a:p>
            <a:pPr algn="ctr" eaLnBrk="1" hangingPunct="1"/>
            <a:r>
              <a:rPr lang="el-GR" altLang="el-GR" dirty="0">
                <a:latin typeface="Baskerville" panose="02020502070401020303" pitchFamily="18" charset="0"/>
                <a:ea typeface="Baskerville" panose="02020502070401020303" pitchFamily="18" charset="0"/>
              </a:rPr>
              <a:t>που προάγουν την εκμάθηση</a:t>
            </a:r>
          </a:p>
          <a:p>
            <a:pPr algn="ctr" eaLnBrk="1" hangingPunct="1"/>
            <a:r>
              <a:rPr lang="el-GR" altLang="el-GR" dirty="0">
                <a:latin typeface="Baskerville" panose="02020502070401020303" pitchFamily="18" charset="0"/>
                <a:ea typeface="Baskerville" panose="02020502070401020303" pitchFamily="18" charset="0"/>
              </a:rPr>
              <a:t>της γλώσσας και τους περιεχομένου</a:t>
            </a:r>
          </a:p>
          <a:p>
            <a:pPr algn="ctr" eaLnBrk="1" hangingPunct="1"/>
            <a:endParaRPr lang="el-GR" altLang="el-GR" dirty="0"/>
          </a:p>
        </p:txBody>
      </p:sp>
    </p:spTree>
    <p:extLst>
      <p:ext uri="{BB962C8B-B14F-4D97-AF65-F5344CB8AC3E}">
        <p14:creationId xmlns:p14="http://schemas.microsoft.com/office/powerpoint/2010/main" val="83930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utoShape 4">
            <a:extLst>
              <a:ext uri="{FF2B5EF4-FFF2-40B4-BE49-F238E27FC236}">
                <a16:creationId xmlns:a16="http://schemas.microsoft.com/office/drawing/2014/main" id="{9EC7799A-E523-0C4C-8CE9-E461EE58510D}"/>
              </a:ext>
            </a:extLst>
          </p:cNvPr>
          <p:cNvSpPr>
            <a:spLocks noChangeArrowheads="1"/>
          </p:cNvSpPr>
          <p:nvPr/>
        </p:nvSpPr>
        <p:spPr bwMode="auto">
          <a:xfrm>
            <a:off x="755650" y="1196975"/>
            <a:ext cx="6912694" cy="863600"/>
          </a:xfrm>
          <a:prstGeom prst="flowChartDocument">
            <a:avLst/>
          </a:prstGeom>
          <a:noFill/>
          <a:ln w="76200" cap="rnd">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2400" dirty="0">
                <a:latin typeface="Baskerville" panose="02020502070401020303" pitchFamily="18" charset="0"/>
                <a:ea typeface="Baskerville" panose="02020502070401020303" pitchFamily="18" charset="0"/>
              </a:rPr>
              <a:t>Ανάπτυξη </a:t>
            </a:r>
            <a:r>
              <a:rPr lang="el-GR" altLang="el-GR" sz="2400" u="sng" dirty="0">
                <a:solidFill>
                  <a:srgbClr val="FF0000"/>
                </a:solidFill>
                <a:latin typeface="Baskerville" panose="02020502070401020303" pitchFamily="18" charset="0"/>
                <a:ea typeface="Baskerville" panose="02020502070401020303" pitchFamily="18" charset="0"/>
              </a:rPr>
              <a:t>στρατηγικών</a:t>
            </a:r>
            <a:r>
              <a:rPr lang="el-GR" altLang="el-GR" sz="2400" dirty="0">
                <a:latin typeface="Baskerville" panose="02020502070401020303" pitchFamily="18" charset="0"/>
                <a:ea typeface="Baskerville" panose="02020502070401020303" pitchFamily="18" charset="0"/>
              </a:rPr>
              <a:t> και ακαδημαϊκών δεξιοτήτων</a:t>
            </a:r>
          </a:p>
        </p:txBody>
      </p:sp>
      <p:sp>
        <p:nvSpPr>
          <p:cNvPr id="89090" name="AutoShape 5">
            <a:extLst>
              <a:ext uri="{FF2B5EF4-FFF2-40B4-BE49-F238E27FC236}">
                <a16:creationId xmlns:a16="http://schemas.microsoft.com/office/drawing/2014/main" id="{01FB13C9-7BAB-A544-91CE-0FC4C87BC414}"/>
              </a:ext>
            </a:extLst>
          </p:cNvPr>
          <p:cNvSpPr>
            <a:spLocks/>
          </p:cNvSpPr>
          <p:nvPr/>
        </p:nvSpPr>
        <p:spPr bwMode="auto">
          <a:xfrm>
            <a:off x="1258888" y="3357564"/>
            <a:ext cx="6265440" cy="2303462"/>
          </a:xfrm>
          <a:prstGeom prst="accentBorderCallout3">
            <a:avLst>
              <a:gd name="adj1" fmla="val 3968"/>
              <a:gd name="adj2" fmla="val 101491"/>
              <a:gd name="adj3" fmla="val 3968"/>
              <a:gd name="adj4" fmla="val 112699"/>
              <a:gd name="adj5" fmla="val -25356"/>
              <a:gd name="adj6" fmla="val 112699"/>
              <a:gd name="adj7" fmla="val -68862"/>
              <a:gd name="adj8" fmla="val 35125"/>
            </a:avLst>
          </a:prstGeom>
          <a:noFill/>
          <a:ln w="38100">
            <a:solidFill>
              <a:schemeClr val="tx1"/>
            </a:solidFill>
            <a:miter lim="800000"/>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solidFill>
                  <a:srgbClr val="000000"/>
                </a:solidFill>
                <a:latin typeface="Baskerville" panose="02020502070401020303" pitchFamily="18" charset="0"/>
                <a:ea typeface="Baskerville" panose="02020502070401020303" pitchFamily="18" charset="0"/>
              </a:rPr>
              <a:t>Οι </a:t>
            </a:r>
            <a:r>
              <a:rPr lang="el-GR" altLang="el-GR" b="1" dirty="0">
                <a:solidFill>
                  <a:srgbClr val="FF0000"/>
                </a:solidFill>
                <a:latin typeface="Baskerville" panose="02020502070401020303" pitchFamily="18" charset="0"/>
                <a:ea typeface="Baskerville" panose="02020502070401020303" pitchFamily="18" charset="0"/>
              </a:rPr>
              <a:t>στρατηγικές</a:t>
            </a:r>
            <a:r>
              <a:rPr lang="el-GR" altLang="el-GR" dirty="0">
                <a:solidFill>
                  <a:srgbClr val="FF0000"/>
                </a:solidFill>
                <a:latin typeface="Baskerville" panose="02020502070401020303" pitchFamily="18" charset="0"/>
                <a:ea typeface="Baskerville" panose="02020502070401020303" pitchFamily="18" charset="0"/>
              </a:rPr>
              <a:t> </a:t>
            </a:r>
            <a:r>
              <a:rPr lang="el-GR" altLang="el-GR" dirty="0">
                <a:solidFill>
                  <a:srgbClr val="000000"/>
                </a:solidFill>
                <a:latin typeface="Baskerville" panose="02020502070401020303" pitchFamily="18" charset="0"/>
                <a:ea typeface="Baskerville" panose="02020502070401020303" pitchFamily="18" charset="0"/>
              </a:rPr>
              <a:t>ορίζονται «ως οι ενέργειες που επιλέγονται συνειδητά από τους μαθητές προκειμένου αφενός να μάθουν το διδακτέο αντικείμενο και αφετέρου να χειριστούν αποτελεσματικά το προϊόν μάθησης» (</a:t>
            </a:r>
            <a:r>
              <a:rPr lang="el-GR" altLang="el-GR" dirty="0" err="1">
                <a:solidFill>
                  <a:srgbClr val="000000"/>
                </a:solidFill>
                <a:latin typeface="Baskerville" panose="02020502070401020303" pitchFamily="18" charset="0"/>
                <a:ea typeface="Baskerville" panose="02020502070401020303" pitchFamily="18" charset="0"/>
              </a:rPr>
              <a:t>Cohen</a:t>
            </a:r>
            <a:r>
              <a:rPr lang="el-GR" altLang="el-GR" dirty="0">
                <a:solidFill>
                  <a:srgbClr val="000000"/>
                </a:solidFill>
                <a:latin typeface="Baskerville" panose="02020502070401020303" pitchFamily="18" charset="0"/>
                <a:ea typeface="Baskerville" panose="02020502070401020303" pitchFamily="18" charset="0"/>
              </a:rPr>
              <a:t> 1998: 9) ή «οι ειδικές σκέψεις και συμπεριφορές που τα άτομα χρησιμοποιούν για να τους βοηθήσουν να κατανοήσουν, να μάθουν ή να διατηρήσουν μία καινούρια πληροφορία» (</a:t>
            </a:r>
            <a:r>
              <a:rPr lang="el-GR" altLang="el-GR" dirty="0" err="1">
                <a:solidFill>
                  <a:srgbClr val="000000"/>
                </a:solidFill>
                <a:latin typeface="Baskerville" panose="02020502070401020303" pitchFamily="18" charset="0"/>
                <a:ea typeface="Baskerville" panose="02020502070401020303" pitchFamily="18" charset="0"/>
              </a:rPr>
              <a:t>Chamot</a:t>
            </a:r>
            <a:r>
              <a:rPr lang="el-GR" altLang="el-GR" dirty="0">
                <a:solidFill>
                  <a:srgbClr val="000000"/>
                </a:solidFill>
                <a:latin typeface="Baskerville" panose="02020502070401020303" pitchFamily="18" charset="0"/>
                <a:ea typeface="Baskerville" panose="02020502070401020303" pitchFamily="18" charset="0"/>
              </a:rPr>
              <a:t> &amp; O’ </a:t>
            </a:r>
            <a:r>
              <a:rPr lang="el-GR" altLang="el-GR" dirty="0" err="1">
                <a:solidFill>
                  <a:srgbClr val="000000"/>
                </a:solidFill>
                <a:latin typeface="Baskerville" panose="02020502070401020303" pitchFamily="18" charset="0"/>
                <a:ea typeface="Baskerville" panose="02020502070401020303" pitchFamily="18" charset="0"/>
              </a:rPr>
              <a:t>Malley</a:t>
            </a:r>
            <a:r>
              <a:rPr lang="el-GR" altLang="el-GR" dirty="0">
                <a:solidFill>
                  <a:srgbClr val="000000"/>
                </a:solidFill>
                <a:latin typeface="Baskerville" panose="02020502070401020303" pitchFamily="18" charset="0"/>
                <a:ea typeface="Baskerville" panose="02020502070401020303" pitchFamily="18" charset="0"/>
              </a:rPr>
              <a:t> 1990: 1)</a:t>
            </a:r>
          </a:p>
        </p:txBody>
      </p:sp>
    </p:spTree>
    <p:extLst>
      <p:ext uri="{BB962C8B-B14F-4D97-AF65-F5344CB8AC3E}">
        <p14:creationId xmlns:p14="http://schemas.microsoft.com/office/powerpoint/2010/main" val="1230916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8283" y="1484784"/>
            <a:ext cx="4765475" cy="3023981"/>
          </a:xfrm>
        </p:spPr>
        <p:txBody>
          <a:bodyPr anchor="b">
            <a:normAutofit/>
          </a:bodyPr>
          <a:lstStyle/>
          <a:p>
            <a:pPr lvl="0" algn="l" fontAlgn="base">
              <a:spcBef>
                <a:spcPct val="20000"/>
              </a:spcBef>
              <a:spcAft>
                <a:spcPct val="0"/>
              </a:spcAft>
            </a:pPr>
            <a:br>
              <a:rPr lang="el-GR" altLang="el-GR" sz="33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3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Διδασκαλία της γλώσσας </a:t>
            </a:r>
            <a:br>
              <a:rPr lang="el-GR" altLang="el-GR" sz="33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3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με βάση τα κείμενα </a:t>
            </a:r>
            <a:br>
              <a:rPr lang="el-GR" altLang="el-GR" sz="33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3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(Κειμενοκεντρική προσέγγιση)</a:t>
            </a:r>
            <a:br>
              <a:rPr lang="el-GR" altLang="el-GR" sz="33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endParaRPr lang="el-GR" sz="3300" b="1" i="1" dirty="0">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72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a:extLst>
              <a:ext uri="{FF2B5EF4-FFF2-40B4-BE49-F238E27FC236}">
                <a16:creationId xmlns:a16="http://schemas.microsoft.com/office/drawing/2014/main" id="{825B515A-1C50-4440-B23A-AC58CD9BA5E5}"/>
              </a:ext>
            </a:extLst>
          </p:cNvPr>
          <p:cNvSpPr>
            <a:spLocks noGrp="1" noChangeArrowheads="1"/>
          </p:cNvSpPr>
          <p:nvPr>
            <p:ph idx="1"/>
          </p:nvPr>
        </p:nvSpPr>
        <p:spPr>
          <a:xfrm>
            <a:off x="683568" y="764704"/>
            <a:ext cx="8003232" cy="5361459"/>
          </a:xfrm>
        </p:spPr>
        <p:txBody>
          <a:bodyPr>
            <a:normAutofit fontScale="92500" lnSpcReduction="20000"/>
          </a:bodyPr>
          <a:lstStyle/>
          <a:p>
            <a:pPr algn="just" eaLnBrk="1" hangingPunct="1">
              <a:lnSpc>
                <a:spcPct val="90000"/>
              </a:lnSpc>
            </a:pPr>
            <a:r>
              <a:rPr lang="el-GR" altLang="el-GR" sz="4000" b="1" dirty="0">
                <a:latin typeface="Baskerville" panose="02020502070401020303" pitchFamily="18" charset="0"/>
                <a:ea typeface="Baskerville" panose="02020502070401020303" pitchFamily="18" charset="0"/>
              </a:rPr>
              <a:t>Στο πλαίσιο της Κειμενοκεντρικής Προσέγγισης (ΚΠ) επιδιώκεται οι μαθητές να έρθουν σε επαφή με ποικίλα κείμενα, να μάθουν να επεξεργάζονται αυτά τα κείμενα με πολλούς και διαφορετικούς τρόπους, με έμφαση στη λειτουργικότητα των κειμένων και την κριτική ανάγνωσή τους</a:t>
            </a:r>
            <a:r>
              <a:rPr lang="el-GR" altLang="el-GR" sz="4000" dirty="0">
                <a:latin typeface="Baskerville" panose="02020502070401020303" pitchFamily="18" charset="0"/>
                <a:ea typeface="Baskerville" panose="02020502070401020303" pitchFamily="18" charset="0"/>
              </a:rPr>
              <a:t>. </a:t>
            </a:r>
          </a:p>
          <a:p>
            <a:pPr algn="just" eaLnBrk="1" hangingPunct="1">
              <a:lnSpc>
                <a:spcPct val="90000"/>
              </a:lnSpc>
            </a:pPr>
            <a:r>
              <a:rPr lang="el-GR" altLang="el-GR" sz="4000" u="sng" dirty="0">
                <a:solidFill>
                  <a:srgbClr val="FF0000"/>
                </a:solidFill>
                <a:latin typeface="Baskerville" panose="02020502070401020303" pitchFamily="18" charset="0"/>
                <a:ea typeface="Baskerville" panose="02020502070401020303" pitchFamily="18" charset="0"/>
              </a:rPr>
              <a:t>Επίκεντρο της διδασκαλίας είναι το κείμενο </a:t>
            </a:r>
            <a:r>
              <a:rPr lang="el-GR" altLang="el-GR" sz="4000" dirty="0">
                <a:latin typeface="Baskerville" panose="02020502070401020303" pitchFamily="18" charset="0"/>
                <a:ea typeface="Baskerville" panose="02020502070401020303" pitchFamily="18" charset="0"/>
              </a:rPr>
              <a:t>και όχι η λέξη ή η πρόταση (Κωστούλη, 2001). </a:t>
            </a:r>
          </a:p>
          <a:p>
            <a:pPr eaLnBrk="1" hangingPunct="1">
              <a:lnSpc>
                <a:spcPct val="90000"/>
              </a:lnSpc>
              <a:buFontTx/>
              <a:buNone/>
            </a:pPr>
            <a:endParaRPr lang="el-GR" altLang="el-GR" dirty="0"/>
          </a:p>
        </p:txBody>
      </p:sp>
    </p:spTree>
    <p:extLst>
      <p:ext uri="{BB962C8B-B14F-4D97-AF65-F5344CB8AC3E}">
        <p14:creationId xmlns:p14="http://schemas.microsoft.com/office/powerpoint/2010/main" val="231052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41B1A87F-A164-B143-9E1B-CDB96AA606B7}"/>
              </a:ext>
            </a:extLst>
          </p:cNvPr>
          <p:cNvSpPr>
            <a:spLocks noGrp="1" noChangeArrowheads="1"/>
          </p:cNvSpPr>
          <p:nvPr>
            <p:ph type="title" idx="4294967295"/>
          </p:nvPr>
        </p:nvSpPr>
        <p:spPr>
          <a:xfrm>
            <a:off x="0" y="636588"/>
            <a:ext cx="8075613" cy="868362"/>
          </a:xfrm>
          <a:solidFill>
            <a:srgbClr val="00B0F0"/>
          </a:solidFill>
        </p:spPr>
        <p:txBody>
          <a:bodyPr/>
          <a:lstStyle/>
          <a:p>
            <a:pPr algn="l" eaLnBrk="1" hangingPunct="1"/>
            <a:r>
              <a:rPr lang="el-GR" altLang="el-GR" sz="3600" b="1" cap="none" dirty="0">
                <a:solidFill>
                  <a:schemeClr val="bg1"/>
                </a:solidFill>
                <a:latin typeface="Baskerville" panose="02020502070401020303" pitchFamily="18" charset="0"/>
                <a:ea typeface="Baskerville" panose="02020502070401020303" pitchFamily="18" charset="0"/>
              </a:rPr>
              <a:t>Χαρακτηριστικά ΚΠ</a:t>
            </a:r>
          </a:p>
        </p:txBody>
      </p:sp>
      <p:sp>
        <p:nvSpPr>
          <p:cNvPr id="92162" name="Rectangle 3">
            <a:extLst>
              <a:ext uri="{FF2B5EF4-FFF2-40B4-BE49-F238E27FC236}">
                <a16:creationId xmlns:a16="http://schemas.microsoft.com/office/drawing/2014/main" id="{F181FC8C-4226-4347-9E9F-F46918DAF9CE}"/>
              </a:ext>
            </a:extLst>
          </p:cNvPr>
          <p:cNvSpPr>
            <a:spLocks noChangeArrowheads="1"/>
          </p:cNvSpPr>
          <p:nvPr/>
        </p:nvSpPr>
        <p:spPr bwMode="auto">
          <a:xfrm>
            <a:off x="755651" y="1989137"/>
            <a:ext cx="3024187" cy="1223963"/>
          </a:xfrm>
          <a:prstGeom prst="rect">
            <a:avLst/>
          </a:prstGeom>
          <a:noFill/>
          <a:ln w="38100">
            <a:solidFill>
              <a:srgbClr val="33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Έμφαση στη διάκριση </a:t>
            </a:r>
          </a:p>
          <a:p>
            <a:pPr algn="ctr" eaLnBrk="1" hangingPunct="1"/>
            <a:r>
              <a:rPr lang="el-GR" altLang="el-GR" dirty="0">
                <a:latin typeface="Baskerville" panose="02020502070401020303" pitchFamily="18" charset="0"/>
                <a:ea typeface="Baskerville" panose="02020502070401020303" pitchFamily="18" charset="0"/>
              </a:rPr>
              <a:t>κειμένου</a:t>
            </a:r>
          </a:p>
          <a:p>
            <a:pPr algn="ctr" eaLnBrk="1" hangingPunct="1"/>
            <a:r>
              <a:rPr lang="el-GR" altLang="el-GR" dirty="0">
                <a:latin typeface="Baskerville" panose="02020502070401020303" pitchFamily="18" charset="0"/>
                <a:ea typeface="Baskerville" panose="02020502070401020303" pitchFamily="18" charset="0"/>
              </a:rPr>
              <a:t>και είδους κειμένου</a:t>
            </a:r>
          </a:p>
        </p:txBody>
      </p:sp>
      <p:sp>
        <p:nvSpPr>
          <p:cNvPr id="92163" name="AutoShape 4">
            <a:extLst>
              <a:ext uri="{FF2B5EF4-FFF2-40B4-BE49-F238E27FC236}">
                <a16:creationId xmlns:a16="http://schemas.microsoft.com/office/drawing/2014/main" id="{6AF2F81C-DCBB-F64D-9F4F-D3223378E0E1}"/>
              </a:ext>
            </a:extLst>
          </p:cNvPr>
          <p:cNvSpPr>
            <a:spLocks noChangeArrowheads="1"/>
          </p:cNvSpPr>
          <p:nvPr/>
        </p:nvSpPr>
        <p:spPr bwMode="auto">
          <a:xfrm>
            <a:off x="4427984" y="1740694"/>
            <a:ext cx="2879725" cy="935037"/>
          </a:xfrm>
          <a:prstGeom prst="roundRect">
            <a:avLst>
              <a:gd name="adj" fmla="val 16667"/>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Έμφαση στη χρήση</a:t>
            </a:r>
          </a:p>
          <a:p>
            <a:pPr algn="ctr" eaLnBrk="1" hangingPunct="1"/>
            <a:r>
              <a:rPr lang="el-GR" altLang="el-GR" dirty="0">
                <a:latin typeface="Baskerville" panose="02020502070401020303" pitchFamily="18" charset="0"/>
                <a:ea typeface="Baskerville" panose="02020502070401020303" pitchFamily="18" charset="0"/>
              </a:rPr>
              <a:t>αυθεντικών κειμένων</a:t>
            </a:r>
          </a:p>
        </p:txBody>
      </p:sp>
      <p:sp>
        <p:nvSpPr>
          <p:cNvPr id="92164" name="AutoShape 5">
            <a:extLst>
              <a:ext uri="{FF2B5EF4-FFF2-40B4-BE49-F238E27FC236}">
                <a16:creationId xmlns:a16="http://schemas.microsoft.com/office/drawing/2014/main" id="{A67F63F0-3589-8D40-A0A9-98DD39A0EF70}"/>
              </a:ext>
            </a:extLst>
          </p:cNvPr>
          <p:cNvSpPr>
            <a:spLocks noChangeArrowheads="1"/>
          </p:cNvSpPr>
          <p:nvPr/>
        </p:nvSpPr>
        <p:spPr bwMode="auto">
          <a:xfrm>
            <a:off x="385529" y="3725504"/>
            <a:ext cx="3816350" cy="576263"/>
          </a:xfrm>
          <a:prstGeom prst="foldedCorner">
            <a:avLst>
              <a:gd name="adj" fmla="val 12500"/>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Διάκριση προφορικού-γραπτού λόγου</a:t>
            </a:r>
          </a:p>
        </p:txBody>
      </p:sp>
      <p:sp>
        <p:nvSpPr>
          <p:cNvPr id="92165" name="AutoShape 6">
            <a:extLst>
              <a:ext uri="{FF2B5EF4-FFF2-40B4-BE49-F238E27FC236}">
                <a16:creationId xmlns:a16="http://schemas.microsoft.com/office/drawing/2014/main" id="{7E6F1F48-3EE8-5F4A-9BAD-2F5C9A55882C}"/>
              </a:ext>
            </a:extLst>
          </p:cNvPr>
          <p:cNvSpPr>
            <a:spLocks noChangeArrowheads="1"/>
          </p:cNvSpPr>
          <p:nvPr/>
        </p:nvSpPr>
        <p:spPr bwMode="auto">
          <a:xfrm>
            <a:off x="802879" y="4814171"/>
            <a:ext cx="7272734" cy="1441450"/>
          </a:xfrm>
          <a:prstGeom prst="flowChartPunchedCard">
            <a:avLst/>
          </a:prstGeom>
          <a:noFill/>
          <a:ln w="5715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Ο διδάσκων διαγιγνώσκει τις ανάγκες των μαθητών του, </a:t>
            </a:r>
          </a:p>
          <a:p>
            <a:pPr algn="ctr" eaLnBrk="1" hangingPunct="1"/>
            <a:r>
              <a:rPr lang="el-GR" altLang="el-GR" dirty="0">
                <a:latin typeface="Baskerville" panose="02020502070401020303" pitchFamily="18" charset="0"/>
                <a:ea typeface="Baskerville" panose="02020502070401020303" pitchFamily="18" charset="0"/>
              </a:rPr>
              <a:t>τους καθοδηγεί στην εξάσκηση των προς διδασκαλία γλωσσικών δομών </a:t>
            </a:r>
          </a:p>
          <a:p>
            <a:pPr algn="ctr" eaLnBrk="1" hangingPunct="1"/>
            <a:r>
              <a:rPr lang="el-GR" altLang="el-GR" dirty="0">
                <a:latin typeface="Baskerville" panose="02020502070401020303" pitchFamily="18" charset="0"/>
                <a:ea typeface="Baskerville" panose="02020502070401020303" pitchFamily="18" charset="0"/>
              </a:rPr>
              <a:t>και σταδιακά «αποσύρεται»</a:t>
            </a:r>
          </a:p>
        </p:txBody>
      </p:sp>
      <p:sp>
        <p:nvSpPr>
          <p:cNvPr id="92166" name="AutoShape 7">
            <a:extLst>
              <a:ext uri="{FF2B5EF4-FFF2-40B4-BE49-F238E27FC236}">
                <a16:creationId xmlns:a16="http://schemas.microsoft.com/office/drawing/2014/main" id="{ABC87040-D181-B747-81F2-C66F1F4EE4E0}"/>
              </a:ext>
            </a:extLst>
          </p:cNvPr>
          <p:cNvSpPr>
            <a:spLocks noChangeArrowheads="1"/>
          </p:cNvSpPr>
          <p:nvPr/>
        </p:nvSpPr>
        <p:spPr bwMode="auto">
          <a:xfrm>
            <a:off x="4623919" y="2940034"/>
            <a:ext cx="3455987" cy="1441450"/>
          </a:xfrm>
          <a:prstGeom prst="roundRect">
            <a:avLst>
              <a:gd name="adj" fmla="val 16667"/>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latin typeface="Baskerville" panose="02020502070401020303" pitchFamily="18" charset="0"/>
                <a:ea typeface="Baskerville" panose="02020502070401020303" pitchFamily="18" charset="0"/>
              </a:rPr>
              <a:t>Παρουσίαση κειμένων</a:t>
            </a:r>
          </a:p>
          <a:p>
            <a:pPr algn="ctr" eaLnBrk="1" hangingPunct="1"/>
            <a:r>
              <a:rPr lang="el-GR" altLang="el-GR" dirty="0">
                <a:latin typeface="Baskerville" panose="02020502070401020303" pitchFamily="18" charset="0"/>
                <a:ea typeface="Baskerville" panose="02020502070401020303" pitchFamily="18" charset="0"/>
              </a:rPr>
              <a:t>με εξελικτική σειρά και</a:t>
            </a:r>
          </a:p>
          <a:p>
            <a:pPr algn="ctr" eaLnBrk="1" hangingPunct="1"/>
            <a:r>
              <a:rPr lang="el-GR" altLang="el-GR" dirty="0">
                <a:latin typeface="Baskerville" panose="02020502070401020303" pitchFamily="18" charset="0"/>
                <a:ea typeface="Baskerville" panose="02020502070401020303" pitchFamily="18" charset="0"/>
              </a:rPr>
              <a:t>συγκεκριμένους</a:t>
            </a:r>
            <a:r>
              <a:rPr lang="en-US" altLang="el-GR" dirty="0">
                <a:latin typeface="Baskerville" panose="02020502070401020303" pitchFamily="18" charset="0"/>
                <a:ea typeface="Baskerville" panose="02020502070401020303" pitchFamily="18" charset="0"/>
              </a:rPr>
              <a:t> </a:t>
            </a:r>
            <a:r>
              <a:rPr lang="el-GR" altLang="el-GR" dirty="0">
                <a:latin typeface="Baskerville" panose="02020502070401020303" pitchFamily="18" charset="0"/>
                <a:ea typeface="Baskerville" panose="02020502070401020303" pitchFamily="18" charset="0"/>
              </a:rPr>
              <a:t>κάθε φορά </a:t>
            </a:r>
          </a:p>
          <a:p>
            <a:pPr algn="ctr" eaLnBrk="1" hangingPunct="1"/>
            <a:r>
              <a:rPr lang="el-GR" altLang="el-GR" dirty="0">
                <a:latin typeface="Baskerville" panose="02020502070401020303" pitchFamily="18" charset="0"/>
                <a:ea typeface="Baskerville" panose="02020502070401020303" pitchFamily="18" charset="0"/>
              </a:rPr>
              <a:t>μαθησιακούς στόχους</a:t>
            </a:r>
          </a:p>
        </p:txBody>
      </p:sp>
    </p:spTree>
    <p:extLst>
      <p:ext uri="{BB962C8B-B14F-4D97-AF65-F5344CB8AC3E}">
        <p14:creationId xmlns:p14="http://schemas.microsoft.com/office/powerpoint/2010/main" val="335908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7" y="1556792"/>
            <a:ext cx="4765475" cy="3023981"/>
          </a:xfrm>
        </p:spPr>
        <p:txBody>
          <a:bodyPr anchor="b">
            <a:normAutofit/>
          </a:bodyPr>
          <a:lstStyle/>
          <a:p>
            <a:pPr lvl="0" algn="l" fontAlgn="base">
              <a:spcBef>
                <a:spcPct val="20000"/>
              </a:spcBef>
              <a:spcAft>
                <a:spcPct val="0"/>
              </a:spcAft>
            </a:pPr>
            <a:br>
              <a:rPr lang="el-GR" altLang="el-GR" sz="39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2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Διαφοροποιημένη διδασκαλία</a:t>
            </a:r>
            <a:br>
              <a:rPr lang="el-GR" altLang="el-GR" sz="39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endParaRPr lang="el-GR" sz="3900" b="1" i="1" dirty="0">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45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a:extLst>
              <a:ext uri="{FF2B5EF4-FFF2-40B4-BE49-F238E27FC236}">
                <a16:creationId xmlns:a16="http://schemas.microsoft.com/office/drawing/2014/main" id="{E13D33EA-DF3C-BB45-8EF0-30CF5F777494}"/>
              </a:ext>
            </a:extLst>
          </p:cNvPr>
          <p:cNvSpPr>
            <a:spLocks noGrp="1" noChangeArrowheads="1"/>
          </p:cNvSpPr>
          <p:nvPr>
            <p:ph idx="1"/>
          </p:nvPr>
        </p:nvSpPr>
        <p:spPr>
          <a:xfrm>
            <a:off x="768096" y="836712"/>
            <a:ext cx="7290055" cy="5472648"/>
          </a:xfrm>
        </p:spPr>
        <p:txBody>
          <a:bodyPr>
            <a:normAutofit/>
          </a:bodyPr>
          <a:lstStyle/>
          <a:p>
            <a:pPr marL="11113" indent="-11113" algn="just">
              <a:buFontTx/>
              <a:buNone/>
            </a:pPr>
            <a:r>
              <a:rPr lang="el-GR" altLang="el-GR" sz="3600" dirty="0">
                <a:latin typeface="Baskerville" panose="02020502070401020303" pitchFamily="18" charset="0"/>
                <a:ea typeface="Baskerville" panose="02020502070401020303" pitchFamily="18" charset="0"/>
              </a:rPr>
              <a:t>Η διδακτική οποιασδήποτε γλώσσας ως μητρικής συνιστά ένα από τα πιο ενδιαφέροντα και δυναμικά εγχειρήματα της εκπαιδευτικής διαδικασίας υπό την έννοια ότι παρέχει στον εκάστοτε διδάσκοντα μεγάλα περιθώρια ευελιξίας, δημιουργικότητας και αλληλεπίδρασης με το μαθητικό κοινό.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1" name="AutoShape 5">
            <a:extLst>
              <a:ext uri="{FF2B5EF4-FFF2-40B4-BE49-F238E27FC236}">
                <a16:creationId xmlns:a16="http://schemas.microsoft.com/office/drawing/2014/main" id="{3FFAF8D3-E55F-314F-8707-9D7F927E22EB}"/>
              </a:ext>
            </a:extLst>
          </p:cNvPr>
          <p:cNvSpPr>
            <a:spLocks noChangeArrowheads="1"/>
          </p:cNvSpPr>
          <p:nvPr/>
        </p:nvSpPr>
        <p:spPr bwMode="auto">
          <a:xfrm>
            <a:off x="755650" y="764877"/>
            <a:ext cx="7632700" cy="5328245"/>
          </a:xfrm>
          <a:prstGeom prst="roundRect">
            <a:avLst>
              <a:gd name="adj" fmla="val 16667"/>
            </a:avLst>
          </a:prstGeom>
          <a:noFill/>
          <a:ln w="57150">
            <a:solidFill>
              <a:srgbClr val="000099"/>
            </a:solidFill>
            <a:round/>
            <a:headEnd/>
            <a:tailEnd/>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l-GR" sz="5000" dirty="0">
                <a:latin typeface="Baskerville" panose="02020502070401020303" pitchFamily="18" charset="0"/>
                <a:ea typeface="Baskerville" panose="02020502070401020303" pitchFamily="18" charset="0"/>
              </a:rPr>
              <a:t>Οι διαφορές των μαθητών </a:t>
            </a:r>
          </a:p>
          <a:p>
            <a:pPr algn="ctr"/>
            <a:r>
              <a:rPr lang="el-GR" altLang="el-GR" sz="5000" dirty="0">
                <a:latin typeface="Baskerville" panose="02020502070401020303" pitchFamily="18" charset="0"/>
                <a:ea typeface="Baskerville" panose="02020502070401020303" pitchFamily="18" charset="0"/>
              </a:rPr>
              <a:t>αποτελούν </a:t>
            </a:r>
          </a:p>
          <a:p>
            <a:pPr algn="ctr"/>
            <a:r>
              <a:rPr lang="el-GR" altLang="el-GR" sz="5000" dirty="0">
                <a:latin typeface="Baskerville" panose="02020502070401020303" pitchFamily="18" charset="0"/>
                <a:ea typeface="Baskerville" panose="02020502070401020303" pitchFamily="18" charset="0"/>
              </a:rPr>
              <a:t>τη βάση </a:t>
            </a:r>
          </a:p>
          <a:p>
            <a:pPr algn="ctr"/>
            <a:r>
              <a:rPr lang="el-GR" altLang="el-GR" sz="5000" dirty="0">
                <a:latin typeface="Baskerville" panose="02020502070401020303" pitchFamily="18" charset="0"/>
                <a:ea typeface="Baskerville" panose="02020502070401020303" pitchFamily="18" charset="0"/>
              </a:rPr>
              <a:t>πάνω στην οποία </a:t>
            </a:r>
          </a:p>
          <a:p>
            <a:pPr algn="ctr"/>
            <a:r>
              <a:rPr lang="el-GR" altLang="el-GR" sz="5000" dirty="0">
                <a:latin typeface="Baskerville" panose="02020502070401020303" pitchFamily="18" charset="0"/>
                <a:ea typeface="Baskerville" panose="02020502070401020303" pitchFamily="18" charset="0"/>
              </a:rPr>
              <a:t>οικοδομείται </a:t>
            </a:r>
          </a:p>
          <a:p>
            <a:pPr algn="ctr"/>
            <a:r>
              <a:rPr lang="el-GR" altLang="el-GR" sz="5000" dirty="0">
                <a:latin typeface="Baskerville" panose="02020502070401020303" pitchFamily="18" charset="0"/>
                <a:ea typeface="Baskerville" panose="02020502070401020303" pitchFamily="18" charset="0"/>
              </a:rPr>
              <a:t>η εκπαιδευτική διαδικασία</a:t>
            </a:r>
          </a:p>
        </p:txBody>
      </p:sp>
      <p:sp>
        <p:nvSpPr>
          <p:cNvPr id="275462" name="AutoShape 6">
            <a:extLst>
              <a:ext uri="{FF2B5EF4-FFF2-40B4-BE49-F238E27FC236}">
                <a16:creationId xmlns:a16="http://schemas.microsoft.com/office/drawing/2014/main" id="{FB11B0D6-A0C8-4044-B77C-A3E8DBFBF308}"/>
              </a:ext>
            </a:extLst>
          </p:cNvPr>
          <p:cNvSpPr>
            <a:spLocks noChangeArrowheads="1"/>
          </p:cNvSpPr>
          <p:nvPr/>
        </p:nvSpPr>
        <p:spPr bwMode="auto">
          <a:xfrm>
            <a:off x="0" y="548680"/>
            <a:ext cx="1223962" cy="1800225"/>
          </a:xfrm>
          <a:prstGeom prst="curvedRightArrow">
            <a:avLst>
              <a:gd name="adj1" fmla="val 21375"/>
              <a:gd name="adj2" fmla="val 53024"/>
              <a:gd name="adj3" fmla="val 3333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3610412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196" y="484632"/>
            <a:ext cx="8433027"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281307" y="810275"/>
            <a:ext cx="5265560" cy="5229630"/>
          </a:xfrm>
        </p:spPr>
        <p:txBody>
          <a:bodyPr>
            <a:normAutofit/>
          </a:bodyPr>
          <a:lstStyle/>
          <a:p>
            <a:pPr lvl="0" algn="l" fontAlgn="base">
              <a:spcBef>
                <a:spcPct val="20000"/>
              </a:spcBef>
              <a:spcAft>
                <a:spcPct val="0"/>
              </a:spcAft>
            </a:pPr>
            <a:r>
              <a:rPr lang="el-GR" altLang="el-GR" sz="4000" b="1" cap="none" dirty="0">
                <a:latin typeface="Baskerville" panose="02020502070401020303" pitchFamily="18" charset="0"/>
                <a:ea typeface="Baskerville" panose="02020502070401020303" pitchFamily="18" charset="0"/>
                <a:cs typeface="Arial" panose="020B0604020202020204" pitchFamily="34" charset="0"/>
                <a:sym typeface="Wingdings" pitchFamily="2" charset="2"/>
              </a:rPr>
              <a:t>Συστατικά της Διαφοροποιημένης διδασκαλίας</a:t>
            </a:r>
            <a:br>
              <a:rPr lang="el-GR" altLang="el-GR" sz="4000" b="1" i="1" cap="none" dirty="0">
                <a:latin typeface="Baskerville" panose="02020502070401020303" pitchFamily="18" charset="0"/>
                <a:ea typeface="Baskerville" panose="02020502070401020303" pitchFamily="18" charset="0"/>
                <a:cs typeface="Arial" panose="020B0604020202020204" pitchFamily="34" charset="0"/>
                <a:sym typeface="Wingdings" pitchFamily="2" charset="2"/>
              </a:rPr>
            </a:br>
            <a:endParaRPr lang="el-GR" sz="4000" b="1" i="1" dirty="0">
              <a:latin typeface="Baskerville" panose="02020502070401020303" pitchFamily="18" charset="0"/>
              <a:ea typeface="Baskerville" panose="02020502070401020303" pitchFamily="18" charset="0"/>
            </a:endParaRPr>
          </a:p>
        </p:txBody>
      </p:sp>
      <p:cxnSp>
        <p:nvCxnSpPr>
          <p:cNvPr id="17"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4951"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73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a:extLst>
              <a:ext uri="{FF2B5EF4-FFF2-40B4-BE49-F238E27FC236}">
                <a16:creationId xmlns:a16="http://schemas.microsoft.com/office/drawing/2014/main" id="{DB2AF6F2-DAED-7845-8A9C-E2463809147E}"/>
              </a:ext>
            </a:extLst>
          </p:cNvPr>
          <p:cNvSpPr>
            <a:spLocks noGrp="1" noChangeArrowheads="1"/>
          </p:cNvSpPr>
          <p:nvPr>
            <p:ph type="title"/>
          </p:nvPr>
        </p:nvSpPr>
        <p:spPr>
          <a:xfrm>
            <a:off x="683568" y="836712"/>
            <a:ext cx="8282632" cy="864096"/>
          </a:xfrm>
          <a:solidFill>
            <a:srgbClr val="00B0F0"/>
          </a:solidFill>
        </p:spPr>
        <p:txBody>
          <a:bodyPr>
            <a:normAutofit/>
          </a:bodyPr>
          <a:lstStyle/>
          <a:p>
            <a:pPr algn="l"/>
            <a:r>
              <a:rPr lang="el-GR" altLang="el-GR" sz="2000" b="1" cap="none" dirty="0">
                <a:solidFill>
                  <a:schemeClr val="bg1"/>
                </a:solidFill>
                <a:latin typeface="Baskerville" panose="02020502070401020303" pitchFamily="18" charset="0"/>
                <a:ea typeface="Baskerville" panose="02020502070401020303" pitchFamily="18" charset="0"/>
              </a:rPr>
              <a:t>Οι εκπαιδευτικοί μπορούν να διαφοροποιήσουν το/τη…</a:t>
            </a:r>
          </a:p>
        </p:txBody>
      </p:sp>
      <p:graphicFrame>
        <p:nvGraphicFramePr>
          <p:cNvPr id="361533" name="Group 61">
            <a:extLst>
              <a:ext uri="{FF2B5EF4-FFF2-40B4-BE49-F238E27FC236}">
                <a16:creationId xmlns:a16="http://schemas.microsoft.com/office/drawing/2014/main" id="{170061FA-2042-4642-A052-9F76A4D41A08}"/>
              </a:ext>
            </a:extLst>
          </p:cNvPr>
          <p:cNvGraphicFramePr>
            <a:graphicFrameLocks noGrp="1"/>
          </p:cNvGraphicFramePr>
          <p:nvPr>
            <p:ph idx="1"/>
            <p:extLst>
              <p:ext uri="{D42A27DB-BD31-4B8C-83A1-F6EECF244321}">
                <p14:modId xmlns:p14="http://schemas.microsoft.com/office/powerpoint/2010/main" val="3059701455"/>
              </p:ext>
            </p:extLst>
          </p:nvPr>
        </p:nvGraphicFramePr>
        <p:xfrm>
          <a:off x="2268538" y="2349500"/>
          <a:ext cx="4824412" cy="3240088"/>
        </p:xfrm>
        <a:graphic>
          <a:graphicData uri="http://schemas.openxmlformats.org/drawingml/2006/table">
            <a:tbl>
              <a:tblPr/>
              <a:tblGrid>
                <a:gridCol w="2447925">
                  <a:extLst>
                    <a:ext uri="{9D8B030D-6E8A-4147-A177-3AD203B41FA5}">
                      <a16:colId xmlns:a16="http://schemas.microsoft.com/office/drawing/2014/main" val="1904303360"/>
                    </a:ext>
                  </a:extLst>
                </a:gridCol>
                <a:gridCol w="2376487">
                  <a:extLst>
                    <a:ext uri="{9D8B030D-6E8A-4147-A177-3AD203B41FA5}">
                      <a16:colId xmlns:a16="http://schemas.microsoft.com/office/drawing/2014/main" val="2893402729"/>
                    </a:ext>
                  </a:extLst>
                </a:gridCol>
              </a:tblGrid>
              <a:tr h="16557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περιεχόμενο</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διαδικασία</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545153116"/>
                  </a:ext>
                </a:extLst>
              </a:tr>
              <a:tr h="15843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500" b="1" i="0" u="none" strike="noStrike" cap="none" normalizeH="0" baseline="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προϊόν</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5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περιβάλλον μάθησης</a:t>
                      </a:r>
                    </a:p>
                  </a:txBody>
                  <a:tcP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4156626087"/>
                  </a:ext>
                </a:extLst>
              </a:tr>
            </a:tbl>
          </a:graphicData>
        </a:graphic>
      </p:graphicFrame>
      <p:sp>
        <p:nvSpPr>
          <p:cNvPr id="361518" name="AutoShape 46">
            <a:extLst>
              <a:ext uri="{FF2B5EF4-FFF2-40B4-BE49-F238E27FC236}">
                <a16:creationId xmlns:a16="http://schemas.microsoft.com/office/drawing/2014/main" id="{BD01B7F6-13DE-7D4B-980A-1F3064DDB1A7}"/>
              </a:ext>
            </a:extLst>
          </p:cNvPr>
          <p:cNvSpPr>
            <a:spLocks noChangeArrowheads="1"/>
          </p:cNvSpPr>
          <p:nvPr/>
        </p:nvSpPr>
        <p:spPr bwMode="auto">
          <a:xfrm>
            <a:off x="323850" y="2492375"/>
            <a:ext cx="2089150" cy="1368425"/>
          </a:xfrm>
          <a:prstGeom prst="rightArrow">
            <a:avLst>
              <a:gd name="adj1" fmla="val 50000"/>
              <a:gd name="adj2" fmla="val 38167"/>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l-GR" sz="1000" b="1" dirty="0">
                <a:solidFill>
                  <a:schemeClr val="bg1"/>
                </a:solidFill>
                <a:latin typeface="Baskerville" panose="02020502070401020303" pitchFamily="18" charset="0"/>
                <a:ea typeface="Baskerville" panose="02020502070401020303" pitchFamily="18" charset="0"/>
              </a:rPr>
              <a:t>Το πρόγραμμα διδασκαλίας</a:t>
            </a:r>
          </a:p>
          <a:p>
            <a:pPr algn="ctr"/>
            <a:r>
              <a:rPr lang="el-GR" altLang="el-GR" sz="1000" b="1" dirty="0">
                <a:solidFill>
                  <a:schemeClr val="bg1"/>
                </a:solidFill>
                <a:latin typeface="Baskerville" panose="02020502070401020303" pitchFamily="18" charset="0"/>
                <a:ea typeface="Baskerville" panose="02020502070401020303" pitchFamily="18" charset="0"/>
              </a:rPr>
              <a:t>το οποίο παρέχεται </a:t>
            </a:r>
          </a:p>
          <a:p>
            <a:pPr algn="ctr"/>
            <a:r>
              <a:rPr lang="el-GR" altLang="el-GR" sz="1000" b="1" dirty="0">
                <a:solidFill>
                  <a:schemeClr val="bg1"/>
                </a:solidFill>
                <a:latin typeface="Baskerville" panose="02020502070401020303" pitchFamily="18" charset="0"/>
                <a:ea typeface="Baskerville" panose="02020502070401020303" pitchFamily="18" charset="0"/>
              </a:rPr>
              <a:t>στους μαθητές</a:t>
            </a:r>
          </a:p>
        </p:txBody>
      </p:sp>
      <p:sp>
        <p:nvSpPr>
          <p:cNvPr id="361524" name="AutoShape 52">
            <a:extLst>
              <a:ext uri="{FF2B5EF4-FFF2-40B4-BE49-F238E27FC236}">
                <a16:creationId xmlns:a16="http://schemas.microsoft.com/office/drawing/2014/main" id="{B1964CB8-B151-474E-BD65-1511B7B8F10F}"/>
              </a:ext>
            </a:extLst>
          </p:cNvPr>
          <p:cNvSpPr>
            <a:spLocks noChangeArrowheads="1"/>
          </p:cNvSpPr>
          <p:nvPr/>
        </p:nvSpPr>
        <p:spPr bwMode="auto">
          <a:xfrm>
            <a:off x="323850" y="4244772"/>
            <a:ext cx="2089150" cy="1225550"/>
          </a:xfrm>
          <a:prstGeom prst="rightArrow">
            <a:avLst>
              <a:gd name="adj1" fmla="val 50000"/>
              <a:gd name="adj2" fmla="val 42617"/>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altLang="el-GR" sz="900" b="1" dirty="0">
                <a:solidFill>
                  <a:schemeClr val="bg1"/>
                </a:solidFill>
                <a:latin typeface="Baskerville" panose="02020502070401020303" pitchFamily="18" charset="0"/>
                <a:ea typeface="Baskerville" panose="02020502070401020303" pitchFamily="18" charset="0"/>
              </a:rPr>
              <a:t>Ο τρόπος με τον οποίο </a:t>
            </a:r>
          </a:p>
          <a:p>
            <a:pPr algn="ctr"/>
            <a:r>
              <a:rPr lang="el-GR" altLang="el-GR" sz="900" b="1" dirty="0">
                <a:solidFill>
                  <a:schemeClr val="bg1"/>
                </a:solidFill>
                <a:latin typeface="Baskerville" panose="02020502070401020303" pitchFamily="18" charset="0"/>
                <a:ea typeface="Baskerville" panose="02020502070401020303" pitchFamily="18" charset="0"/>
              </a:rPr>
              <a:t>οι μαθητές</a:t>
            </a:r>
          </a:p>
          <a:p>
            <a:pPr algn="ctr"/>
            <a:r>
              <a:rPr lang="el-GR" altLang="el-GR" sz="900" b="1" dirty="0">
                <a:solidFill>
                  <a:schemeClr val="bg1"/>
                </a:solidFill>
                <a:latin typeface="Baskerville" panose="02020502070401020303" pitchFamily="18" charset="0"/>
                <a:ea typeface="Baskerville" panose="02020502070401020303" pitchFamily="18" charset="0"/>
              </a:rPr>
              <a:t>επιδεικνύουν τις γνώσεις τους</a:t>
            </a:r>
          </a:p>
        </p:txBody>
      </p:sp>
      <p:sp>
        <p:nvSpPr>
          <p:cNvPr id="361525" name="AutoShape 53">
            <a:extLst>
              <a:ext uri="{FF2B5EF4-FFF2-40B4-BE49-F238E27FC236}">
                <a16:creationId xmlns:a16="http://schemas.microsoft.com/office/drawing/2014/main" id="{3E671071-63E0-6E45-921A-497BF5A08FA0}"/>
              </a:ext>
            </a:extLst>
          </p:cNvPr>
          <p:cNvSpPr>
            <a:spLocks noChangeArrowheads="1"/>
          </p:cNvSpPr>
          <p:nvPr/>
        </p:nvSpPr>
        <p:spPr bwMode="auto">
          <a:xfrm rot="10800000">
            <a:off x="6917960" y="4149725"/>
            <a:ext cx="2089150" cy="1296988"/>
          </a:xfrm>
          <a:prstGeom prst="rightArrow">
            <a:avLst>
              <a:gd name="adj1" fmla="val 50000"/>
              <a:gd name="adj2" fmla="val 40269"/>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l-GR" altLang="el-GR" sz="1000" b="1" dirty="0">
                <a:solidFill>
                  <a:schemeClr val="bg1"/>
                </a:solidFill>
                <a:latin typeface="Baskerville" panose="02020502070401020303" pitchFamily="18" charset="0"/>
                <a:ea typeface="Baskerville" panose="02020502070401020303" pitchFamily="18" charset="0"/>
              </a:rPr>
              <a:t>Η διάρθρωση και δομή</a:t>
            </a:r>
          </a:p>
          <a:p>
            <a:pPr algn="ctr"/>
            <a:r>
              <a:rPr lang="el-GR" altLang="el-GR" sz="1000" b="1" dirty="0">
                <a:solidFill>
                  <a:schemeClr val="bg1"/>
                </a:solidFill>
                <a:latin typeface="Baskerville" panose="02020502070401020303" pitchFamily="18" charset="0"/>
                <a:ea typeface="Baskerville" panose="02020502070401020303" pitchFamily="18" charset="0"/>
              </a:rPr>
              <a:t> της εκπαιδευτικής </a:t>
            </a:r>
          </a:p>
          <a:p>
            <a:pPr algn="ctr"/>
            <a:r>
              <a:rPr lang="el-GR" altLang="el-GR" sz="1000" b="1" dirty="0">
                <a:solidFill>
                  <a:schemeClr val="bg1"/>
                </a:solidFill>
                <a:latin typeface="Baskerville" panose="02020502070401020303" pitchFamily="18" charset="0"/>
                <a:ea typeface="Baskerville" panose="02020502070401020303" pitchFamily="18" charset="0"/>
              </a:rPr>
              <a:t>διαδικασίας</a:t>
            </a:r>
          </a:p>
        </p:txBody>
      </p:sp>
      <p:sp>
        <p:nvSpPr>
          <p:cNvPr id="361526" name="AutoShape 54">
            <a:extLst>
              <a:ext uri="{FF2B5EF4-FFF2-40B4-BE49-F238E27FC236}">
                <a16:creationId xmlns:a16="http://schemas.microsoft.com/office/drawing/2014/main" id="{5D780C80-72E2-DE4C-8153-C4CCAADBBC97}"/>
              </a:ext>
            </a:extLst>
          </p:cNvPr>
          <p:cNvSpPr>
            <a:spLocks noChangeArrowheads="1"/>
          </p:cNvSpPr>
          <p:nvPr/>
        </p:nvSpPr>
        <p:spPr bwMode="auto">
          <a:xfrm rot="10800000">
            <a:off x="6804025" y="2349500"/>
            <a:ext cx="2089150" cy="1512888"/>
          </a:xfrm>
          <a:prstGeom prst="rightArrow">
            <a:avLst>
              <a:gd name="adj1" fmla="val 50000"/>
              <a:gd name="adj2" fmla="val 34523"/>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l-GR" altLang="el-GR" sz="1000" b="1" dirty="0">
                <a:solidFill>
                  <a:schemeClr val="bg1"/>
                </a:solidFill>
                <a:latin typeface="Baskerville" panose="02020502070401020303" pitchFamily="18" charset="0"/>
                <a:ea typeface="Baskerville" panose="02020502070401020303" pitchFamily="18" charset="0"/>
              </a:rPr>
              <a:t>Η διδακτική μεθοδολογία του</a:t>
            </a:r>
          </a:p>
          <a:p>
            <a:pPr algn="ctr"/>
            <a:r>
              <a:rPr lang="el-GR" altLang="el-GR" sz="1000" b="1" dirty="0">
                <a:solidFill>
                  <a:schemeClr val="bg1"/>
                </a:solidFill>
                <a:latin typeface="Baskerville" panose="02020502070401020303" pitchFamily="18" charset="0"/>
                <a:ea typeface="Baskerville" panose="02020502070401020303" pitchFamily="18" charset="0"/>
              </a:rPr>
              <a:t>εκπαιδευτικού και </a:t>
            </a:r>
          </a:p>
          <a:p>
            <a:pPr algn="ctr"/>
            <a:r>
              <a:rPr lang="el-GR" altLang="el-GR" sz="1000" b="1" dirty="0">
                <a:solidFill>
                  <a:schemeClr val="bg1"/>
                </a:solidFill>
                <a:latin typeface="Baskerville" panose="02020502070401020303" pitchFamily="18" charset="0"/>
                <a:ea typeface="Baskerville" panose="02020502070401020303" pitchFamily="18" charset="0"/>
              </a:rPr>
              <a:t>οι διαδικασίες μάθησης</a:t>
            </a:r>
          </a:p>
          <a:p>
            <a:pPr algn="ctr"/>
            <a:r>
              <a:rPr lang="el-GR" altLang="el-GR" sz="1000" b="1" dirty="0">
                <a:solidFill>
                  <a:schemeClr val="bg1"/>
                </a:solidFill>
                <a:latin typeface="Baskerville" panose="02020502070401020303" pitchFamily="18" charset="0"/>
                <a:ea typeface="Baskerville" panose="02020502070401020303" pitchFamily="18" charset="0"/>
              </a:rPr>
              <a:t>εκ μέρους των μαθητών</a:t>
            </a:r>
          </a:p>
        </p:txBody>
      </p:sp>
    </p:spTree>
    <p:extLst>
      <p:ext uri="{BB962C8B-B14F-4D97-AF65-F5344CB8AC3E}">
        <p14:creationId xmlns:p14="http://schemas.microsoft.com/office/powerpoint/2010/main" val="2569219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a:extLst>
              <a:ext uri="{FF2B5EF4-FFF2-40B4-BE49-F238E27FC236}">
                <a16:creationId xmlns:a16="http://schemas.microsoft.com/office/drawing/2014/main" id="{4C484BDF-B73E-C847-9DDC-A5DA4C02081C}"/>
              </a:ext>
            </a:extLst>
          </p:cNvPr>
          <p:cNvGrpSpPr>
            <a:grpSpLocks noChangeAspect="1"/>
          </p:cNvGrpSpPr>
          <p:nvPr/>
        </p:nvGrpSpPr>
        <p:grpSpPr bwMode="auto">
          <a:xfrm>
            <a:off x="899591" y="980727"/>
            <a:ext cx="7798321" cy="4680297"/>
            <a:chOff x="272" y="999"/>
            <a:chExt cx="2880" cy="1152"/>
          </a:xfrm>
        </p:grpSpPr>
        <p:cxnSp>
          <p:nvCxnSpPr>
            <p:cNvPr id="329751" name="_s329751">
              <a:extLst>
                <a:ext uri="{FF2B5EF4-FFF2-40B4-BE49-F238E27FC236}">
                  <a16:creationId xmlns:a16="http://schemas.microsoft.com/office/drawing/2014/main" id="{D48C9AD0-033A-AB4C-A7D7-411E763FEAB0}"/>
                </a:ext>
              </a:extLst>
            </p:cNvPr>
            <p:cNvCxnSpPr>
              <a:cxnSpLocks noChangeShapeType="1"/>
              <a:stCxn id="11" idx="0"/>
              <a:endCxn id="8" idx="2"/>
            </p:cNvCxnSpPr>
            <p:nvPr/>
          </p:nvCxnSpPr>
          <p:spPr bwMode="auto">
            <a:xfrm rot="16200000">
              <a:off x="2649" y="179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29749" name="_s329749">
              <a:extLst>
                <a:ext uri="{FF2B5EF4-FFF2-40B4-BE49-F238E27FC236}">
                  <a16:creationId xmlns:a16="http://schemas.microsoft.com/office/drawing/2014/main" id="{50CD37C3-C888-7A40-8D64-7F8C65B167E7}"/>
                </a:ext>
              </a:extLst>
            </p:cNvPr>
            <p:cNvCxnSpPr>
              <a:cxnSpLocks noChangeShapeType="1"/>
              <a:stCxn id="10" idx="0"/>
              <a:endCxn id="7" idx="2"/>
            </p:cNvCxnSpPr>
            <p:nvPr/>
          </p:nvCxnSpPr>
          <p:spPr bwMode="auto">
            <a:xfrm rot="16200000">
              <a:off x="1641" y="179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29747" name="_s329747">
              <a:extLst>
                <a:ext uri="{FF2B5EF4-FFF2-40B4-BE49-F238E27FC236}">
                  <a16:creationId xmlns:a16="http://schemas.microsoft.com/office/drawing/2014/main" id="{80AC857C-AE73-2040-BE65-C8D429956BD3}"/>
                </a:ext>
              </a:extLst>
            </p:cNvPr>
            <p:cNvCxnSpPr>
              <a:cxnSpLocks noChangeShapeType="1"/>
              <a:stCxn id="9" idx="0"/>
              <a:endCxn id="6" idx="2"/>
            </p:cNvCxnSpPr>
            <p:nvPr/>
          </p:nvCxnSpPr>
          <p:spPr bwMode="auto">
            <a:xfrm rot="16200000">
              <a:off x="633" y="179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29733" name="_s329733">
              <a:extLst>
                <a:ext uri="{FF2B5EF4-FFF2-40B4-BE49-F238E27FC236}">
                  <a16:creationId xmlns:a16="http://schemas.microsoft.com/office/drawing/2014/main" id="{27A0483D-78D4-FF4F-A130-30EFCDD3118C}"/>
                </a:ext>
              </a:extLst>
            </p:cNvPr>
            <p:cNvCxnSpPr>
              <a:cxnSpLocks noChangeShapeType="1"/>
              <a:stCxn id="8" idx="0"/>
              <a:endCxn id="3" idx="2"/>
            </p:cNvCxnSpPr>
            <p:nvPr/>
          </p:nvCxnSpPr>
          <p:spPr bwMode="auto">
            <a:xfrm rot="5400000" flipH="1">
              <a:off x="2144" y="855"/>
              <a:ext cx="144" cy="1008"/>
            </a:xfrm>
            <a:prstGeom prst="bentConnector3">
              <a:avLst>
                <a:gd name="adj1" fmla="val 173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29734" name="_s329734">
              <a:extLst>
                <a:ext uri="{FF2B5EF4-FFF2-40B4-BE49-F238E27FC236}">
                  <a16:creationId xmlns:a16="http://schemas.microsoft.com/office/drawing/2014/main" id="{253263D8-A72D-7A4D-9DD7-7AF7F0542377}"/>
                </a:ext>
              </a:extLst>
            </p:cNvPr>
            <p:cNvCxnSpPr>
              <a:cxnSpLocks noChangeShapeType="1"/>
              <a:stCxn id="7" idx="0"/>
              <a:endCxn id="3" idx="2"/>
            </p:cNvCxnSpPr>
            <p:nvPr/>
          </p:nvCxnSpPr>
          <p:spPr bwMode="auto">
            <a:xfrm rot="16200000">
              <a:off x="1641" y="1358"/>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29735" name="_s329735">
              <a:extLst>
                <a:ext uri="{FF2B5EF4-FFF2-40B4-BE49-F238E27FC236}">
                  <a16:creationId xmlns:a16="http://schemas.microsoft.com/office/drawing/2014/main" id="{D85CD919-CA5E-5B47-A686-993B20C8D4F5}"/>
                </a:ext>
              </a:extLst>
            </p:cNvPr>
            <p:cNvCxnSpPr>
              <a:cxnSpLocks noChangeShapeType="1"/>
              <a:stCxn id="6" idx="0"/>
              <a:endCxn id="3" idx="2"/>
            </p:cNvCxnSpPr>
            <p:nvPr/>
          </p:nvCxnSpPr>
          <p:spPr bwMode="auto">
            <a:xfrm rot="16200000">
              <a:off x="1136" y="855"/>
              <a:ext cx="144" cy="1008"/>
            </a:xfrm>
            <a:prstGeom prst="bentConnector3">
              <a:avLst>
                <a:gd name="adj1" fmla="val 1739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329736">
              <a:extLst>
                <a:ext uri="{FF2B5EF4-FFF2-40B4-BE49-F238E27FC236}">
                  <a16:creationId xmlns:a16="http://schemas.microsoft.com/office/drawing/2014/main" id="{5F529FDB-6EBB-D84D-88FF-B6A9CB100D80}"/>
                </a:ext>
              </a:extLst>
            </p:cNvPr>
            <p:cNvSpPr>
              <a:spLocks noChangeArrowheads="1"/>
            </p:cNvSpPr>
            <p:nvPr/>
          </p:nvSpPr>
          <p:spPr bwMode="auto">
            <a:xfrm>
              <a:off x="1280" y="999"/>
              <a:ext cx="864" cy="288"/>
            </a:xfrm>
            <a:prstGeom prst="roundRect">
              <a:avLst>
                <a:gd name="adj" fmla="val 16667"/>
              </a:avLst>
            </a:prstGeom>
            <a:solidFill>
              <a:srgbClr val="00B0F0"/>
            </a:solidFill>
            <a:ln w="38100">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…σύμφωνα με…</a:t>
              </a:r>
            </a:p>
          </p:txBody>
        </p:sp>
        <p:sp>
          <p:nvSpPr>
            <p:cNvPr id="6" name="_s329737">
              <a:extLst>
                <a:ext uri="{FF2B5EF4-FFF2-40B4-BE49-F238E27FC236}">
                  <a16:creationId xmlns:a16="http://schemas.microsoft.com/office/drawing/2014/main" id="{8E59C283-773F-8F40-9C57-4ADE1D2F6578}"/>
                </a:ext>
              </a:extLst>
            </p:cNvPr>
            <p:cNvSpPr>
              <a:spLocks noChangeArrowheads="1"/>
            </p:cNvSpPr>
            <p:nvPr/>
          </p:nvSpPr>
          <p:spPr bwMode="auto">
            <a:xfrm>
              <a:off x="272" y="1431"/>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1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…τη μαθησιακή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1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ετοιμότητα</a:t>
              </a:r>
              <a:endParaRPr kumimoji="0" lang="en-US" altLang="el-GR" sz="21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p:txBody>
        </p:sp>
        <p:sp>
          <p:nvSpPr>
            <p:cNvPr id="7" name="_s329738">
              <a:extLst>
                <a:ext uri="{FF2B5EF4-FFF2-40B4-BE49-F238E27FC236}">
                  <a16:creationId xmlns:a16="http://schemas.microsoft.com/office/drawing/2014/main" id="{21D82F21-8E81-7F44-9FBD-A194590B2E95}"/>
                </a:ext>
              </a:extLst>
            </p:cNvPr>
            <p:cNvSpPr>
              <a:spLocks noChangeArrowheads="1"/>
            </p:cNvSpPr>
            <p:nvPr/>
          </p:nvSpPr>
          <p:spPr bwMode="auto">
            <a:xfrm>
              <a:off x="1280" y="1431"/>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1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…τα ενδιαφέροντα</a:t>
              </a:r>
            </a:p>
          </p:txBody>
        </p:sp>
        <p:sp>
          <p:nvSpPr>
            <p:cNvPr id="8" name="_s329739">
              <a:extLst>
                <a:ext uri="{FF2B5EF4-FFF2-40B4-BE49-F238E27FC236}">
                  <a16:creationId xmlns:a16="http://schemas.microsoft.com/office/drawing/2014/main" id="{DF5E6BDF-54AD-7E4B-9371-C5CD30677FE9}"/>
                </a:ext>
              </a:extLst>
            </p:cNvPr>
            <p:cNvSpPr>
              <a:spLocks noChangeArrowheads="1"/>
            </p:cNvSpPr>
            <p:nvPr/>
          </p:nvSpPr>
          <p:spPr bwMode="auto">
            <a:xfrm>
              <a:off x="2288" y="1431"/>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1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 μαθησιακό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1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προφίλ</a:t>
              </a:r>
            </a:p>
          </p:txBody>
        </p:sp>
        <p:sp>
          <p:nvSpPr>
            <p:cNvPr id="9" name="_s329746">
              <a:extLst>
                <a:ext uri="{FF2B5EF4-FFF2-40B4-BE49-F238E27FC236}">
                  <a16:creationId xmlns:a16="http://schemas.microsoft.com/office/drawing/2014/main" id="{C5A13B9D-52FF-5A41-B399-573E7E78B972}"/>
                </a:ext>
              </a:extLst>
            </p:cNvPr>
            <p:cNvSpPr>
              <a:spLocks noChangeArrowheads="1"/>
            </p:cNvSpPr>
            <p:nvPr/>
          </p:nvSpPr>
          <p:spPr bwMode="auto">
            <a:xfrm>
              <a:off x="272" y="1863"/>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Η διανοητική,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η συναισθηματική,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κοινωνική και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σωματική ετοιμότητα του παιδιού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να δεχτεί, να επεξεργαστεί και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να αξιοποιήσει τα ερεθίσματα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1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του περιβάλλοντος. </a:t>
              </a:r>
            </a:p>
          </p:txBody>
        </p:sp>
        <p:sp>
          <p:nvSpPr>
            <p:cNvPr id="10" name="_s329748">
              <a:extLst>
                <a:ext uri="{FF2B5EF4-FFF2-40B4-BE49-F238E27FC236}">
                  <a16:creationId xmlns:a16="http://schemas.microsoft.com/office/drawing/2014/main" id="{EE05EA9A-76AD-6343-A570-B14AD330539E}"/>
                </a:ext>
              </a:extLst>
            </p:cNvPr>
            <p:cNvSpPr>
              <a:spLocks noChangeArrowheads="1"/>
            </p:cNvSpPr>
            <p:nvPr/>
          </p:nvSpPr>
          <p:spPr bwMode="auto">
            <a:xfrm>
              <a:off x="1280" y="1863"/>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Τα ιδιαίτερα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χαρακτηριστικά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ενός μαθητή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που </a:t>
              </a:r>
              <a:r>
                <a:rPr kumimoji="0" lang="el-GR" altLang="el-GR" sz="1400" b="0" i="0" u="none" strike="noStrike" cap="none" normalizeH="0" baseline="0" dirty="0" err="1">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κινητροδοτούν</a:t>
              </a:r>
              <a:r>
                <a:rPr kumimoji="0" lang="el-GR" altLang="el-GR" sz="1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την επιθυμία για μάθηση</a:t>
              </a:r>
            </a:p>
          </p:txBody>
        </p:sp>
        <p:sp>
          <p:nvSpPr>
            <p:cNvPr id="11" name="_s329750">
              <a:extLst>
                <a:ext uri="{FF2B5EF4-FFF2-40B4-BE49-F238E27FC236}">
                  <a16:creationId xmlns:a16="http://schemas.microsoft.com/office/drawing/2014/main" id="{8A7634C5-79A5-AD47-B8CE-D27809CDB4FC}"/>
                </a:ext>
              </a:extLst>
            </p:cNvPr>
            <p:cNvSpPr>
              <a:spLocks noChangeArrowheads="1"/>
            </p:cNvSpPr>
            <p:nvPr/>
          </p:nvSpPr>
          <p:spPr bwMode="auto">
            <a:xfrm>
              <a:off x="2288" y="1863"/>
              <a:ext cx="864" cy="2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Ο τρόπος με τον οποίο</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ο μαθητής επιχειρεί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να προσεγγίσει τη μάθηση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και να αντιμετωπίσει καταστάσεις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και προβλήματα</a:t>
              </a:r>
            </a:p>
          </p:txBody>
        </p:sp>
      </p:grpSp>
      <p:sp>
        <p:nvSpPr>
          <p:cNvPr id="329745" name="Rectangle 17">
            <a:extLst>
              <a:ext uri="{FF2B5EF4-FFF2-40B4-BE49-F238E27FC236}">
                <a16:creationId xmlns:a16="http://schemas.microsoft.com/office/drawing/2014/main" id="{3E1D296A-0044-1A4F-9C1E-79828F91EBCC}"/>
              </a:ext>
            </a:extLst>
          </p:cNvPr>
          <p:cNvSpPr>
            <a:spLocks noGrp="1" noChangeArrowheads="1"/>
          </p:cNvSpPr>
          <p:nvPr>
            <p:ph type="body" sz="half" idx="2"/>
          </p:nvPr>
        </p:nvSpPr>
        <p:spPr>
          <a:xfrm>
            <a:off x="683951" y="5877273"/>
            <a:ext cx="8229600" cy="463550"/>
          </a:xfrm>
          <a:solidFill>
            <a:srgbClr val="00B0F0"/>
          </a:solidFill>
        </p:spPr>
        <p:txBody>
          <a:bodyPr/>
          <a:lstStyle/>
          <a:p>
            <a:pPr algn="ctr">
              <a:buFontTx/>
              <a:buNone/>
            </a:pPr>
            <a:r>
              <a:rPr lang="el-GR" altLang="el-GR" sz="2400" dirty="0">
                <a:solidFill>
                  <a:schemeClr val="bg1"/>
                </a:solidFill>
                <a:latin typeface="Baskerville" panose="02020502070401020303" pitchFamily="18" charset="0"/>
                <a:ea typeface="Baskerville" panose="02020502070401020303" pitchFamily="18" charset="0"/>
              </a:rPr>
              <a:t>των μαθητών</a:t>
            </a:r>
          </a:p>
        </p:txBody>
      </p:sp>
    </p:spTree>
    <p:extLst>
      <p:ext uri="{BB962C8B-B14F-4D97-AF65-F5344CB8AC3E}">
        <p14:creationId xmlns:p14="http://schemas.microsoft.com/office/powerpoint/2010/main" val="3492747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7" y="1484784"/>
            <a:ext cx="4765475" cy="3023981"/>
          </a:xfrm>
        </p:spPr>
        <p:txBody>
          <a:bodyPr anchor="b">
            <a:normAutofit/>
          </a:bodyPr>
          <a:lstStyle/>
          <a:p>
            <a:pPr lvl="0" algn="l" fontAlgn="base">
              <a:spcBef>
                <a:spcPct val="20000"/>
              </a:spcBef>
              <a:spcAft>
                <a:spcPct val="0"/>
              </a:spcAft>
            </a:pPr>
            <a:br>
              <a:rPr lang="en-US" altLang="el-GR" sz="36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000" b="1" cap="none" dirty="0" err="1">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Γραμματισμός</a:t>
            </a:r>
            <a:r>
              <a:rPr lang="el-GR" altLang="el-GR" sz="30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a:t>
            </a:r>
            <a:br>
              <a:rPr lang="el-GR" altLang="el-GR" sz="3000" b="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r>
              <a:rPr lang="el-GR" altLang="el-GR" sz="3000" b="1" cap="none" dirty="0" err="1">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t>Πολυγραμματισμοί</a:t>
            </a:r>
            <a:br>
              <a:rPr lang="el-GR" altLang="el-GR" sz="3600" b="1" i="1" cap="none" dirty="0">
                <a:solidFill>
                  <a:srgbClr val="FFFFFF"/>
                </a:solidFill>
                <a:latin typeface="Baskerville" panose="02020502070401020303" pitchFamily="18" charset="0"/>
                <a:ea typeface="Baskerville" panose="02020502070401020303" pitchFamily="18" charset="0"/>
                <a:cs typeface="Arial" panose="020B0604020202020204" pitchFamily="34" charset="0"/>
                <a:sym typeface="Wingdings" pitchFamily="2" charset="2"/>
              </a:rPr>
            </a:br>
            <a:endParaRPr lang="el-GR" sz="3600" b="1" i="1" dirty="0">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51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a:extLst>
              <a:ext uri="{FF2B5EF4-FFF2-40B4-BE49-F238E27FC236}">
                <a16:creationId xmlns:a16="http://schemas.microsoft.com/office/drawing/2014/main" id="{3B58E240-D3FC-9848-91D2-40255F98C1E9}"/>
              </a:ext>
            </a:extLst>
          </p:cNvPr>
          <p:cNvSpPr>
            <a:spLocks noGrp="1" noChangeArrowheads="1"/>
          </p:cNvSpPr>
          <p:nvPr>
            <p:ph sz="half" idx="1"/>
          </p:nvPr>
        </p:nvSpPr>
        <p:spPr>
          <a:xfrm>
            <a:off x="683567" y="836712"/>
            <a:ext cx="4176465" cy="5545038"/>
          </a:xfrm>
        </p:spPr>
        <p:txBody>
          <a:bodyPr>
            <a:normAutofit/>
          </a:bodyPr>
          <a:lstStyle/>
          <a:p>
            <a:pPr algn="just">
              <a:lnSpc>
                <a:spcPct val="80000"/>
              </a:lnSpc>
              <a:buFontTx/>
              <a:buNone/>
            </a:pPr>
            <a:r>
              <a:rPr lang="el-GR" altLang="el-GR" sz="3000" dirty="0">
                <a:latin typeface="Baskerville" panose="02020502070401020303" pitchFamily="18" charset="0"/>
                <a:ea typeface="Baskerville" panose="02020502070401020303" pitchFamily="18" charset="0"/>
              </a:rPr>
              <a:t>Ο </a:t>
            </a:r>
            <a:r>
              <a:rPr lang="el-GR" altLang="el-GR" sz="3000" dirty="0" err="1">
                <a:latin typeface="Baskerville" panose="02020502070401020303" pitchFamily="18" charset="0"/>
                <a:ea typeface="Baskerville" panose="02020502070401020303" pitchFamily="18" charset="0"/>
              </a:rPr>
              <a:t>γραμματισμός</a:t>
            </a:r>
            <a:r>
              <a:rPr lang="el-GR" altLang="el-GR" sz="3000" dirty="0">
                <a:latin typeface="Baskerville" panose="02020502070401020303" pitchFamily="18" charset="0"/>
                <a:ea typeface="Baskerville" panose="02020502070401020303" pitchFamily="18" charset="0"/>
              </a:rPr>
              <a:t> αναφέρεται στην ικανότητα του ατόμου να λειτουργεί με αποτελεσματικό τρόπο σε διάφορα επικοινωνιακά περιβάλλοντα αξιοποιώντας κείμενα τόσο του γραπτού όσο και του προφορικού λόγου, αλλά και μη γλωσσικά κείμενα (π.χ. εικόνες,</a:t>
            </a:r>
            <a:r>
              <a:rPr lang="en-US" altLang="el-GR" sz="3000" dirty="0">
                <a:latin typeface="Baskerville" panose="02020502070401020303" pitchFamily="18" charset="0"/>
                <a:ea typeface="Baskerville" panose="02020502070401020303" pitchFamily="18" charset="0"/>
              </a:rPr>
              <a:t> </a:t>
            </a:r>
            <a:r>
              <a:rPr lang="el-GR" altLang="el-GR" sz="3000" dirty="0">
                <a:latin typeface="Baskerville" panose="02020502070401020303" pitchFamily="18" charset="0"/>
                <a:ea typeface="Baskerville" panose="02020502070401020303" pitchFamily="18" charset="0"/>
              </a:rPr>
              <a:t>σχεδιαγράμματα, πίνακες, χάρτες κτλ.). </a:t>
            </a:r>
          </a:p>
        </p:txBody>
      </p:sp>
      <p:sp>
        <p:nvSpPr>
          <p:cNvPr id="193541" name="Rectangle 5">
            <a:extLst>
              <a:ext uri="{FF2B5EF4-FFF2-40B4-BE49-F238E27FC236}">
                <a16:creationId xmlns:a16="http://schemas.microsoft.com/office/drawing/2014/main" id="{70B486CC-0DDC-2B48-BF18-7B24A65F4093}"/>
              </a:ext>
            </a:extLst>
          </p:cNvPr>
          <p:cNvSpPr>
            <a:spLocks noGrp="1" noChangeArrowheads="1"/>
          </p:cNvSpPr>
          <p:nvPr>
            <p:ph sz="half" idx="2"/>
          </p:nvPr>
        </p:nvSpPr>
        <p:spPr>
          <a:xfrm>
            <a:off x="5220072" y="908720"/>
            <a:ext cx="3394596" cy="4176464"/>
          </a:xfrm>
          <a:solidFill>
            <a:srgbClr val="FFCC00"/>
          </a:solidFill>
          <a:ln w="76200" cmpd="tri">
            <a:solidFill>
              <a:schemeClr val="tx1"/>
            </a:solidFill>
            <a:miter lim="800000"/>
            <a:headEnd/>
            <a:tailEnd/>
          </a:ln>
        </p:spPr>
        <p:txBody>
          <a:bodyPr>
            <a:normAutofit/>
          </a:bodyPr>
          <a:lstStyle/>
          <a:p>
            <a:pPr algn="r">
              <a:lnSpc>
                <a:spcPct val="80000"/>
              </a:lnSpc>
              <a:buClr>
                <a:schemeClr val="tx1"/>
              </a:buClr>
              <a:buFont typeface="Wingdings" pitchFamily="2" charset="2"/>
              <a:buChar char="ü"/>
            </a:pPr>
            <a:r>
              <a:rPr lang="el-GR" altLang="el-GR" sz="2400" b="1" u="sng" dirty="0">
                <a:latin typeface="Baskerville" panose="02020502070401020303" pitchFamily="18" charset="0"/>
                <a:ea typeface="Baskerville" panose="02020502070401020303" pitchFamily="18" charset="0"/>
              </a:rPr>
              <a:t>ΕΝΝΟΙΕΣ-ΚΛΕΙΔΙΑ</a:t>
            </a:r>
          </a:p>
          <a:p>
            <a:pPr algn="r">
              <a:lnSpc>
                <a:spcPct val="80000"/>
              </a:lnSpc>
              <a:buClr>
                <a:schemeClr val="tx1"/>
              </a:buClr>
              <a:buFont typeface="Wingdings" pitchFamily="2" charset="2"/>
              <a:buChar char="ü"/>
            </a:pPr>
            <a:r>
              <a:rPr lang="el-GR" altLang="el-GR" sz="2400" dirty="0">
                <a:latin typeface="Baskerville" panose="02020502070401020303" pitchFamily="18" charset="0"/>
                <a:ea typeface="Baskerville" panose="02020502070401020303" pitchFamily="18" charset="0"/>
              </a:rPr>
              <a:t>αποτελεσματική επικοινωνία</a:t>
            </a:r>
          </a:p>
          <a:p>
            <a:pPr algn="r">
              <a:lnSpc>
                <a:spcPct val="80000"/>
              </a:lnSpc>
              <a:buClr>
                <a:schemeClr val="tx1"/>
              </a:buClr>
              <a:buFont typeface="Wingdings" pitchFamily="2" charset="2"/>
              <a:buChar char="ü"/>
            </a:pPr>
            <a:r>
              <a:rPr lang="el-GR" altLang="el-GR" sz="2400" dirty="0">
                <a:latin typeface="Baskerville" panose="02020502070401020303" pitchFamily="18" charset="0"/>
                <a:ea typeface="Baskerville" panose="02020502070401020303" pitchFamily="18" charset="0"/>
              </a:rPr>
              <a:t>ποικίλα επικοινωνιακά περιβάλλοντα</a:t>
            </a:r>
          </a:p>
          <a:p>
            <a:pPr algn="r">
              <a:lnSpc>
                <a:spcPct val="80000"/>
              </a:lnSpc>
              <a:buClr>
                <a:schemeClr val="tx1"/>
              </a:buClr>
              <a:buFont typeface="Wingdings" pitchFamily="2" charset="2"/>
              <a:buChar char="ü"/>
            </a:pPr>
            <a:r>
              <a:rPr lang="el-GR" altLang="el-GR" sz="2400" dirty="0">
                <a:latin typeface="Baskerville" panose="02020502070401020303" pitchFamily="18" charset="0"/>
                <a:ea typeface="Baskerville" panose="02020502070401020303" pitchFamily="18" charset="0"/>
              </a:rPr>
              <a:t>χρήση κειμένων</a:t>
            </a:r>
          </a:p>
          <a:p>
            <a:pPr algn="r">
              <a:lnSpc>
                <a:spcPct val="80000"/>
              </a:lnSpc>
              <a:buClr>
                <a:schemeClr val="tx1"/>
              </a:buClr>
              <a:buFont typeface="Wingdings" pitchFamily="2" charset="2"/>
              <a:buChar char="ü"/>
            </a:pPr>
            <a:r>
              <a:rPr lang="el-GR" altLang="el-GR" sz="2400" dirty="0">
                <a:latin typeface="Baskerville" panose="02020502070401020303" pitchFamily="18" charset="0"/>
                <a:ea typeface="Baskerville" panose="02020502070401020303" pitchFamily="18" charset="0"/>
              </a:rPr>
              <a:t>(προφορικά &amp; γραπτά)</a:t>
            </a:r>
          </a:p>
          <a:p>
            <a:pPr algn="r">
              <a:lnSpc>
                <a:spcPct val="80000"/>
              </a:lnSpc>
              <a:buClr>
                <a:schemeClr val="tx1"/>
              </a:buClr>
              <a:buFont typeface="Wingdings" pitchFamily="2" charset="2"/>
              <a:buChar char="ü"/>
            </a:pPr>
            <a:r>
              <a:rPr lang="el-GR" altLang="el-GR" sz="2400" dirty="0">
                <a:latin typeface="Baskerville" panose="02020502070401020303" pitchFamily="18" charset="0"/>
                <a:ea typeface="Baskerville" panose="02020502070401020303" pitchFamily="18" charset="0"/>
              </a:rPr>
              <a:t>χρήση και μη γλωσσικών κειμένων</a:t>
            </a:r>
          </a:p>
          <a:p>
            <a:pPr algn="r">
              <a:lnSpc>
                <a:spcPct val="80000"/>
              </a:lnSpc>
              <a:buClr>
                <a:schemeClr val="tx1"/>
              </a:buClr>
              <a:buFont typeface="Wingdings" pitchFamily="2" charset="2"/>
              <a:buChar char="ü"/>
            </a:pPr>
            <a:r>
              <a:rPr lang="el-GR" altLang="el-GR" sz="2400" dirty="0">
                <a:latin typeface="Baskerville" panose="02020502070401020303" pitchFamily="18" charset="0"/>
                <a:ea typeface="Baskerville" panose="02020502070401020303" pitchFamily="18" charset="0"/>
              </a:rPr>
              <a:t>(εικόνες, χάρτες </a:t>
            </a:r>
            <a:r>
              <a:rPr lang="el-GR" altLang="el-GR" sz="2400" dirty="0" err="1">
                <a:latin typeface="Baskerville" panose="02020502070401020303" pitchFamily="18" charset="0"/>
                <a:ea typeface="Baskerville" panose="02020502070401020303" pitchFamily="18" charset="0"/>
              </a:rPr>
              <a:t>κ.ο.κ.</a:t>
            </a:r>
            <a:r>
              <a:rPr lang="el-GR" altLang="el-GR" sz="2400" dirty="0">
                <a:latin typeface="Baskerville" panose="02020502070401020303" pitchFamily="18" charset="0"/>
                <a:ea typeface="Baskerville" panose="02020502070401020303" pitchFamily="18"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91C82B61-F4B6-DC4D-B52A-19861C7DCEA5}"/>
              </a:ext>
            </a:extLst>
          </p:cNvPr>
          <p:cNvGraphicFramePr/>
          <p:nvPr>
            <p:extLst>
              <p:ext uri="{D42A27DB-BD31-4B8C-83A1-F6EECF244321}">
                <p14:modId xmlns:p14="http://schemas.microsoft.com/office/powerpoint/2010/main" val="2119241442"/>
              </p:ext>
            </p:extLst>
          </p:nvPr>
        </p:nvGraphicFramePr>
        <p:xfrm>
          <a:off x="768096" y="826324"/>
          <a:ext cx="7290054" cy="548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a:extLst>
              <a:ext uri="{FF2B5EF4-FFF2-40B4-BE49-F238E27FC236}">
                <a16:creationId xmlns:a16="http://schemas.microsoft.com/office/drawing/2014/main" id="{A44FC4DC-5B25-7C40-A7E5-AC818F28FF2B}"/>
              </a:ext>
            </a:extLst>
          </p:cNvPr>
          <p:cNvSpPr>
            <a:spLocks noGrp="1" noChangeArrowheads="1"/>
          </p:cNvSpPr>
          <p:nvPr>
            <p:ph sz="half" idx="1"/>
          </p:nvPr>
        </p:nvSpPr>
        <p:spPr>
          <a:xfrm>
            <a:off x="755575" y="836712"/>
            <a:ext cx="3600401" cy="4320480"/>
          </a:xfrm>
          <a:solidFill>
            <a:srgbClr val="FFCC00"/>
          </a:solidFill>
        </p:spPr>
        <p:txBody>
          <a:bodyPr/>
          <a:lstStyle/>
          <a:p>
            <a:pPr algn="ctr">
              <a:lnSpc>
                <a:spcPct val="90000"/>
              </a:lnSpc>
              <a:buFontTx/>
              <a:buNone/>
            </a:pPr>
            <a:endParaRPr lang="el-GR" altLang="el-GR" b="1" dirty="0"/>
          </a:p>
          <a:p>
            <a:pPr algn="ctr">
              <a:lnSpc>
                <a:spcPct val="90000"/>
              </a:lnSpc>
              <a:buFontTx/>
              <a:buNone/>
            </a:pPr>
            <a:endParaRPr lang="el-GR" altLang="el-GR" b="1" dirty="0"/>
          </a:p>
          <a:p>
            <a:pPr algn="ctr">
              <a:lnSpc>
                <a:spcPct val="90000"/>
              </a:lnSpc>
              <a:buFontTx/>
              <a:buNone/>
            </a:pPr>
            <a:r>
              <a:rPr lang="el-GR" altLang="el-GR" sz="4000" b="1" dirty="0">
                <a:latin typeface="Baskerville" panose="02020502070401020303" pitchFamily="18" charset="0"/>
                <a:ea typeface="Baskerville" panose="02020502070401020303" pitchFamily="18" charset="0"/>
              </a:rPr>
              <a:t>Σχολικός </a:t>
            </a:r>
          </a:p>
          <a:p>
            <a:pPr algn="ctr">
              <a:lnSpc>
                <a:spcPct val="90000"/>
              </a:lnSpc>
              <a:buFontTx/>
              <a:buNone/>
            </a:pPr>
            <a:r>
              <a:rPr lang="el-GR" altLang="el-GR" sz="4000" b="1" dirty="0" err="1">
                <a:latin typeface="Baskerville" panose="02020502070401020303" pitchFamily="18" charset="0"/>
                <a:ea typeface="Baskerville" panose="02020502070401020303" pitchFamily="18" charset="0"/>
              </a:rPr>
              <a:t>γραμματισμός</a:t>
            </a:r>
            <a:endParaRPr lang="el-GR" altLang="el-GR" sz="4000" b="1" dirty="0">
              <a:latin typeface="Baskerville" panose="02020502070401020303" pitchFamily="18" charset="0"/>
              <a:ea typeface="Baskerville" panose="02020502070401020303" pitchFamily="18" charset="0"/>
            </a:endParaRPr>
          </a:p>
        </p:txBody>
      </p:sp>
      <p:sp>
        <p:nvSpPr>
          <p:cNvPr id="197636" name="Rectangle 4">
            <a:extLst>
              <a:ext uri="{FF2B5EF4-FFF2-40B4-BE49-F238E27FC236}">
                <a16:creationId xmlns:a16="http://schemas.microsoft.com/office/drawing/2014/main" id="{2B209F95-D57B-F646-AB64-983E43BD979A}"/>
              </a:ext>
            </a:extLst>
          </p:cNvPr>
          <p:cNvSpPr>
            <a:spLocks noGrp="1" noChangeArrowheads="1"/>
          </p:cNvSpPr>
          <p:nvPr>
            <p:ph sz="half" idx="2"/>
          </p:nvPr>
        </p:nvSpPr>
        <p:spPr>
          <a:xfrm>
            <a:off x="4788024" y="836712"/>
            <a:ext cx="3744789" cy="5616476"/>
          </a:xfrm>
          <a:ln w="38100" cmpd="dbl">
            <a:solidFill>
              <a:schemeClr val="tx1"/>
            </a:solidFill>
            <a:miter lim="800000"/>
            <a:headEnd/>
            <a:tailEnd/>
          </a:ln>
        </p:spPr>
        <p:txBody>
          <a:bodyPr/>
          <a:lstStyle/>
          <a:p>
            <a:pPr algn="ctr">
              <a:lnSpc>
                <a:spcPct val="90000"/>
              </a:lnSpc>
              <a:buFontTx/>
              <a:buNone/>
            </a:pPr>
            <a:r>
              <a:rPr lang="el-GR" altLang="el-GR" sz="2800" dirty="0">
                <a:latin typeface="Baskerville" panose="02020502070401020303" pitchFamily="18" charset="0"/>
                <a:ea typeface="Baskerville" panose="02020502070401020303" pitchFamily="18" charset="0"/>
              </a:rPr>
              <a:t>Ο σχολικός </a:t>
            </a:r>
            <a:r>
              <a:rPr lang="el-GR" altLang="el-GR" sz="2800" dirty="0" err="1">
                <a:latin typeface="Baskerville" panose="02020502070401020303" pitchFamily="18" charset="0"/>
                <a:ea typeface="Baskerville" panose="02020502070401020303" pitchFamily="18" charset="0"/>
              </a:rPr>
              <a:t>γραμματισμός</a:t>
            </a:r>
            <a:r>
              <a:rPr lang="el-GR" altLang="el-GR" sz="2800" dirty="0">
                <a:latin typeface="Baskerville" panose="02020502070401020303" pitchFamily="18" charset="0"/>
                <a:ea typeface="Baskerville" panose="02020502070401020303" pitchFamily="18" charset="0"/>
              </a:rPr>
              <a:t> επιδιώκει να εφοδιάσει τους νέους ανθρώπους με εκείνες τις δεξιότητες που είναι απαραίτητες για την επιτυχή απόδοση στα μαθήματα που περιλαμβάνει το εκάστοτε πρόγραμμα σπουδών (Μητσικοπούλου, 2001).</a:t>
            </a:r>
            <a:r>
              <a:rPr lang="el-GR" altLang="el-GR" sz="2400" dirty="0">
                <a:latin typeface="Baskerville" panose="02020502070401020303" pitchFamily="18" charset="0"/>
                <a:ea typeface="Baskerville" panose="02020502070401020303" pitchFamily="18" charset="0"/>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a:extLst>
              <a:ext uri="{FF2B5EF4-FFF2-40B4-BE49-F238E27FC236}">
                <a16:creationId xmlns:a16="http://schemas.microsoft.com/office/drawing/2014/main" id="{FF7BFDC1-92CC-D647-A028-93B21F83F7AE}"/>
              </a:ext>
            </a:extLst>
          </p:cNvPr>
          <p:cNvSpPr>
            <a:spLocks noGrp="1" noChangeArrowheads="1"/>
          </p:cNvSpPr>
          <p:nvPr>
            <p:ph type="body" sz="half" idx="1"/>
          </p:nvPr>
        </p:nvSpPr>
        <p:spPr>
          <a:xfrm>
            <a:off x="683569" y="836712"/>
            <a:ext cx="7704856" cy="2087563"/>
          </a:xfrm>
        </p:spPr>
        <p:txBody>
          <a:bodyPr>
            <a:normAutofit lnSpcReduction="10000"/>
          </a:bodyPr>
          <a:lstStyle/>
          <a:p>
            <a:pPr algn="just">
              <a:lnSpc>
                <a:spcPct val="80000"/>
              </a:lnSpc>
              <a:buFontTx/>
              <a:buNone/>
            </a:pPr>
            <a:r>
              <a:rPr lang="el-GR" altLang="el-GR" sz="2600" dirty="0">
                <a:latin typeface="Baskerville" panose="02020502070401020303" pitchFamily="18" charset="0"/>
                <a:ea typeface="Baskerville" panose="02020502070401020303" pitchFamily="18" charset="0"/>
              </a:rPr>
              <a:t>Στο πλαίσιο του σχολικού </a:t>
            </a:r>
            <a:r>
              <a:rPr lang="el-GR" altLang="el-GR" sz="2600" dirty="0" err="1">
                <a:latin typeface="Baskerville" panose="02020502070401020303" pitchFamily="18" charset="0"/>
                <a:ea typeface="Baskerville" panose="02020502070401020303" pitchFamily="18" charset="0"/>
              </a:rPr>
              <a:t>γραμματισμού</a:t>
            </a:r>
            <a:r>
              <a:rPr lang="el-GR" altLang="el-GR" sz="2600" dirty="0">
                <a:latin typeface="Baskerville" panose="02020502070401020303" pitchFamily="18" charset="0"/>
                <a:ea typeface="Baskerville" panose="02020502070401020303" pitchFamily="18" charset="0"/>
              </a:rPr>
              <a:t> ιδιαίτερα σημαντική θέση κατέχει ο </a:t>
            </a:r>
            <a:r>
              <a:rPr lang="el-GR" altLang="el-GR" sz="2600" b="1" u="sng" dirty="0">
                <a:latin typeface="Baskerville" panose="02020502070401020303" pitchFamily="18" charset="0"/>
                <a:ea typeface="Baskerville" panose="02020502070401020303" pitchFamily="18" charset="0"/>
              </a:rPr>
              <a:t>γλωσσικός </a:t>
            </a:r>
            <a:r>
              <a:rPr lang="el-GR" altLang="el-GR" sz="2600" b="1" u="sng" dirty="0" err="1">
                <a:latin typeface="Baskerville" panose="02020502070401020303" pitchFamily="18" charset="0"/>
                <a:ea typeface="Baskerville" panose="02020502070401020303" pitchFamily="18" charset="0"/>
              </a:rPr>
              <a:t>γραμματισμός</a:t>
            </a:r>
            <a:r>
              <a:rPr lang="el-GR" altLang="el-GR" sz="2600" dirty="0">
                <a:latin typeface="Baskerville" panose="02020502070401020303" pitchFamily="18" charset="0"/>
                <a:ea typeface="Baskerville" panose="02020502070401020303" pitchFamily="18" charset="0"/>
              </a:rPr>
              <a:t>. </a:t>
            </a:r>
          </a:p>
          <a:p>
            <a:pPr algn="just">
              <a:lnSpc>
                <a:spcPct val="80000"/>
              </a:lnSpc>
              <a:buFontTx/>
              <a:buNone/>
            </a:pPr>
            <a:r>
              <a:rPr lang="el-GR" altLang="el-GR" sz="2600" dirty="0">
                <a:latin typeface="Baskerville" panose="02020502070401020303" pitchFamily="18" charset="0"/>
                <a:ea typeface="Baskerville" panose="02020502070401020303" pitchFamily="18" charset="0"/>
              </a:rPr>
              <a:t>Σύμφωνα με τον </a:t>
            </a:r>
            <a:r>
              <a:rPr lang="el-GR" altLang="el-GR" sz="2600" dirty="0" err="1">
                <a:latin typeface="Baskerville" panose="02020502070401020303" pitchFamily="18" charset="0"/>
                <a:ea typeface="Baskerville" panose="02020502070401020303" pitchFamily="18" charset="0"/>
              </a:rPr>
              <a:t>Χατζησαββίδη</a:t>
            </a:r>
            <a:r>
              <a:rPr lang="el-GR" altLang="el-GR" sz="2600" dirty="0">
                <a:latin typeface="Baskerville" panose="02020502070401020303" pitchFamily="18" charset="0"/>
                <a:ea typeface="Baskerville" panose="02020502070401020303" pitchFamily="18" charset="0"/>
              </a:rPr>
              <a:t> (2003), ο γλωσσικός </a:t>
            </a:r>
            <a:r>
              <a:rPr lang="el-GR" altLang="el-GR" sz="2600" dirty="0" err="1">
                <a:latin typeface="Baskerville" panose="02020502070401020303" pitchFamily="18" charset="0"/>
                <a:ea typeface="Baskerville" panose="02020502070401020303" pitchFamily="18" charset="0"/>
              </a:rPr>
              <a:t>γραμματισμός</a:t>
            </a:r>
            <a:r>
              <a:rPr lang="el-GR" altLang="el-GR" sz="2600" dirty="0">
                <a:latin typeface="Baskerville" panose="02020502070401020303" pitchFamily="18" charset="0"/>
                <a:ea typeface="Baskerville" panose="02020502070401020303" pitchFamily="18" charset="0"/>
              </a:rPr>
              <a:t> αποτελεί το συνδυασμό οκτώ (8) δεξιοτήτων. Αυτές είναι οι ακόλουθες</a:t>
            </a:r>
            <a:r>
              <a:rPr lang="en-US" altLang="el-GR" sz="2600" dirty="0">
                <a:latin typeface="Baskerville" panose="02020502070401020303" pitchFamily="18" charset="0"/>
                <a:ea typeface="Baskerville" panose="02020502070401020303" pitchFamily="18" charset="0"/>
              </a:rPr>
              <a:t>:</a:t>
            </a:r>
            <a:endParaRPr lang="el-GR" altLang="el-GR" sz="2600" dirty="0">
              <a:latin typeface="Baskerville" panose="02020502070401020303" pitchFamily="18" charset="0"/>
              <a:ea typeface="Baskerville" panose="02020502070401020303" pitchFamily="18" charset="0"/>
            </a:endParaRPr>
          </a:p>
        </p:txBody>
      </p:sp>
      <p:graphicFrame>
        <p:nvGraphicFramePr>
          <p:cNvPr id="199718" name="Group 38">
            <a:extLst>
              <a:ext uri="{FF2B5EF4-FFF2-40B4-BE49-F238E27FC236}">
                <a16:creationId xmlns:a16="http://schemas.microsoft.com/office/drawing/2014/main" id="{F6CD55FC-1478-E042-AFBF-CB041DA892E4}"/>
              </a:ext>
            </a:extLst>
          </p:cNvPr>
          <p:cNvGraphicFramePr>
            <a:graphicFrameLocks noGrp="1"/>
          </p:cNvGraphicFramePr>
          <p:nvPr>
            <p:ph sz="half" idx="2"/>
            <p:extLst>
              <p:ext uri="{D42A27DB-BD31-4B8C-83A1-F6EECF244321}">
                <p14:modId xmlns:p14="http://schemas.microsoft.com/office/powerpoint/2010/main" val="78863333"/>
              </p:ext>
            </p:extLst>
          </p:nvPr>
        </p:nvGraphicFramePr>
        <p:xfrm>
          <a:off x="683568" y="2942947"/>
          <a:ext cx="7704856" cy="3456113"/>
        </p:xfrm>
        <a:graphic>
          <a:graphicData uri="http://schemas.openxmlformats.org/drawingml/2006/table">
            <a:tbl>
              <a:tblPr/>
              <a:tblGrid>
                <a:gridCol w="885820">
                  <a:extLst>
                    <a:ext uri="{9D8B030D-6E8A-4147-A177-3AD203B41FA5}">
                      <a16:colId xmlns:a16="http://schemas.microsoft.com/office/drawing/2014/main" val="1229124510"/>
                    </a:ext>
                  </a:extLst>
                </a:gridCol>
                <a:gridCol w="6819036">
                  <a:extLst>
                    <a:ext uri="{9D8B030D-6E8A-4147-A177-3AD203B41FA5}">
                      <a16:colId xmlns:a16="http://schemas.microsoft.com/office/drawing/2014/main" val="162747016"/>
                    </a:ext>
                  </a:extLst>
                </a:gridCol>
              </a:tblGrid>
              <a:tr h="86369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κατανόησης του σημασιολογικού φορτίου των λέξεων</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3382563"/>
                  </a:ext>
                </a:extLst>
              </a:tr>
              <a:tr h="86503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αποκωδικοποίησης της σημασίας των διαφόρων κειμένων</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0430735"/>
                  </a:ext>
                </a:extLst>
              </a:tr>
              <a:tr h="86369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κατανόησης των λανθανουσών σημασιών των λέξεων</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8557280"/>
                  </a:ext>
                </a:extLst>
              </a:tr>
              <a:tr h="86369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εξοικείωση με την κοινωνική πρακτική που αντανακλά το κάθε κείμενο</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162598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97" name="Group 53">
            <a:extLst>
              <a:ext uri="{FF2B5EF4-FFF2-40B4-BE49-F238E27FC236}">
                <a16:creationId xmlns:a16="http://schemas.microsoft.com/office/drawing/2014/main" id="{EEF00441-1AF2-5B4F-ACF1-433ADED3FBB5}"/>
              </a:ext>
            </a:extLst>
          </p:cNvPr>
          <p:cNvGraphicFramePr>
            <a:graphicFrameLocks noGrp="1"/>
          </p:cNvGraphicFramePr>
          <p:nvPr>
            <p:ph type="tbl" idx="1"/>
            <p:extLst>
              <p:ext uri="{D42A27DB-BD31-4B8C-83A1-F6EECF244321}">
                <p14:modId xmlns:p14="http://schemas.microsoft.com/office/powerpoint/2010/main" val="2443651300"/>
              </p:ext>
            </p:extLst>
          </p:nvPr>
        </p:nvGraphicFramePr>
        <p:xfrm>
          <a:off x="755576" y="836712"/>
          <a:ext cx="7560840" cy="4468490"/>
        </p:xfrm>
        <a:graphic>
          <a:graphicData uri="http://schemas.openxmlformats.org/drawingml/2006/table">
            <a:tbl>
              <a:tblPr/>
              <a:tblGrid>
                <a:gridCol w="869263">
                  <a:extLst>
                    <a:ext uri="{9D8B030D-6E8A-4147-A177-3AD203B41FA5}">
                      <a16:colId xmlns:a16="http://schemas.microsoft.com/office/drawing/2014/main" val="1405244838"/>
                    </a:ext>
                  </a:extLst>
                </a:gridCol>
                <a:gridCol w="6691577">
                  <a:extLst>
                    <a:ext uri="{9D8B030D-6E8A-4147-A177-3AD203B41FA5}">
                      <a16:colId xmlns:a16="http://schemas.microsoft.com/office/drawing/2014/main" val="1521989574"/>
                    </a:ext>
                  </a:extLst>
                </a:gridCol>
              </a:tblGrid>
              <a:tr h="100865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αναγνώρισης του είδους λόγου στο οποίο εντάσσεται το κάθε κείμενο</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1166560"/>
                  </a:ext>
                </a:extLst>
              </a:tr>
              <a:tr h="104273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6</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ένταξης του κάθε κειμένου στο κοινωνικό πλαίσιο στο οποίο παράγεται</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3965529"/>
                  </a:ext>
                </a:extLst>
              </a:tr>
              <a:tr h="104549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7</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κριτικής αντιμετώπισης των νοημάτων που υπάρχουν στο κάθε κείμενο</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6125328"/>
                  </a:ext>
                </a:extLst>
              </a:tr>
              <a:tr h="100811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8</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ικανότητα παραγωγής κειμένων που απαιτούνται για τη διεκπεραίωση καθημερινών αναγκών. </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2877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53B1790F-A736-5347-ADB7-4E7721887298}"/>
              </a:ext>
            </a:extLst>
          </p:cNvPr>
          <p:cNvGraphicFramePr>
            <a:graphicFrameLocks noGrp="1"/>
          </p:cNvGraphicFramePr>
          <p:nvPr>
            <p:ph idx="1"/>
            <p:extLst>
              <p:ext uri="{D42A27DB-BD31-4B8C-83A1-F6EECF244321}">
                <p14:modId xmlns:p14="http://schemas.microsoft.com/office/powerpoint/2010/main" val="83737864"/>
              </p:ext>
            </p:extLst>
          </p:nvPr>
        </p:nvGraphicFramePr>
        <p:xfrm>
          <a:off x="768350" y="260648"/>
          <a:ext cx="8052122" cy="6048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239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a:extLst>
              <a:ext uri="{FF2B5EF4-FFF2-40B4-BE49-F238E27FC236}">
                <a16:creationId xmlns:a16="http://schemas.microsoft.com/office/drawing/2014/main" id="{FC6F34E2-A39E-6541-AC86-A1E342366C5F}"/>
              </a:ext>
            </a:extLst>
          </p:cNvPr>
          <p:cNvSpPr>
            <a:spLocks noGrp="1" noChangeArrowheads="1"/>
          </p:cNvSpPr>
          <p:nvPr>
            <p:ph sz="half" idx="1"/>
          </p:nvPr>
        </p:nvSpPr>
        <p:spPr>
          <a:xfrm>
            <a:off x="683568" y="836712"/>
            <a:ext cx="3322637" cy="3240088"/>
          </a:xfrm>
          <a:solidFill>
            <a:srgbClr val="FFCC00"/>
          </a:solidFill>
        </p:spPr>
        <p:txBody>
          <a:bodyPr/>
          <a:lstStyle/>
          <a:p>
            <a:pPr algn="ctr">
              <a:lnSpc>
                <a:spcPct val="80000"/>
              </a:lnSpc>
              <a:buFontTx/>
              <a:buNone/>
            </a:pPr>
            <a:endParaRPr lang="el-GR" altLang="el-GR" sz="3600" b="1" dirty="0"/>
          </a:p>
          <a:p>
            <a:pPr algn="ctr">
              <a:lnSpc>
                <a:spcPct val="80000"/>
              </a:lnSpc>
              <a:buFontTx/>
              <a:buNone/>
            </a:pPr>
            <a:r>
              <a:rPr lang="el-GR" altLang="el-GR" sz="3600" b="1" dirty="0">
                <a:latin typeface="Baskerville" panose="02020502070401020303" pitchFamily="18" charset="0"/>
                <a:ea typeface="Baskerville" panose="02020502070401020303" pitchFamily="18" charset="0"/>
              </a:rPr>
              <a:t>Κοινωνικός </a:t>
            </a:r>
          </a:p>
          <a:p>
            <a:pPr algn="ctr">
              <a:lnSpc>
                <a:spcPct val="80000"/>
              </a:lnSpc>
              <a:buFontTx/>
              <a:buNone/>
            </a:pPr>
            <a:r>
              <a:rPr lang="el-GR" altLang="el-GR" sz="3600" b="1" dirty="0" err="1">
                <a:latin typeface="Baskerville" panose="02020502070401020303" pitchFamily="18" charset="0"/>
                <a:ea typeface="Baskerville" panose="02020502070401020303" pitchFamily="18" charset="0"/>
              </a:rPr>
              <a:t>γραμματισμός</a:t>
            </a:r>
            <a:endParaRPr lang="el-GR" altLang="el-GR" sz="3600" b="1" dirty="0">
              <a:latin typeface="Baskerville" panose="02020502070401020303" pitchFamily="18" charset="0"/>
              <a:ea typeface="Baskerville" panose="02020502070401020303" pitchFamily="18" charset="0"/>
            </a:endParaRPr>
          </a:p>
        </p:txBody>
      </p:sp>
      <p:sp>
        <p:nvSpPr>
          <p:cNvPr id="201733" name="Rectangle 5">
            <a:extLst>
              <a:ext uri="{FF2B5EF4-FFF2-40B4-BE49-F238E27FC236}">
                <a16:creationId xmlns:a16="http://schemas.microsoft.com/office/drawing/2014/main" id="{B75241A0-F264-A54B-8643-345E531CB38E}"/>
              </a:ext>
            </a:extLst>
          </p:cNvPr>
          <p:cNvSpPr>
            <a:spLocks noGrp="1" noChangeArrowheads="1"/>
          </p:cNvSpPr>
          <p:nvPr>
            <p:ph sz="half" idx="2"/>
          </p:nvPr>
        </p:nvSpPr>
        <p:spPr>
          <a:xfrm>
            <a:off x="4211960" y="838237"/>
            <a:ext cx="4543425" cy="5257006"/>
          </a:xfrm>
          <a:ln w="38100" cmpd="dbl">
            <a:solidFill>
              <a:schemeClr val="tx1"/>
            </a:solidFill>
            <a:miter lim="800000"/>
            <a:headEnd/>
            <a:tailEnd/>
          </a:ln>
        </p:spPr>
        <p:txBody>
          <a:bodyPr/>
          <a:lstStyle/>
          <a:p>
            <a:pPr algn="ctr">
              <a:lnSpc>
                <a:spcPct val="80000"/>
              </a:lnSpc>
              <a:buFontTx/>
              <a:buNone/>
            </a:pPr>
            <a:r>
              <a:rPr lang="el-GR" altLang="el-GR" sz="2000" dirty="0">
                <a:latin typeface="Baskerville" panose="02020502070401020303" pitchFamily="18" charset="0"/>
                <a:ea typeface="Baskerville" panose="02020502070401020303" pitchFamily="18" charset="0"/>
              </a:rPr>
              <a:t>Ο κοινωνικός </a:t>
            </a:r>
            <a:r>
              <a:rPr lang="el-GR" altLang="el-GR" sz="2000" dirty="0" err="1">
                <a:latin typeface="Baskerville" panose="02020502070401020303" pitchFamily="18" charset="0"/>
                <a:ea typeface="Baskerville" panose="02020502070401020303" pitchFamily="18" charset="0"/>
              </a:rPr>
              <a:t>γραμματισμός</a:t>
            </a:r>
            <a:r>
              <a:rPr lang="el-GR" altLang="el-GR" sz="2000" dirty="0">
                <a:latin typeface="Baskerville" panose="02020502070401020303" pitchFamily="18" charset="0"/>
                <a:ea typeface="Baskerville" panose="02020502070401020303" pitchFamily="18" charset="0"/>
              </a:rPr>
              <a:t> αναφέρεται σε όλα τα είδη </a:t>
            </a:r>
            <a:r>
              <a:rPr lang="el-GR" altLang="el-GR" sz="2000" dirty="0" err="1">
                <a:latin typeface="Baskerville" panose="02020502070401020303" pitchFamily="18" charset="0"/>
                <a:ea typeface="Baskerville" panose="02020502070401020303" pitchFamily="18" charset="0"/>
              </a:rPr>
              <a:t>γραμματισμού</a:t>
            </a:r>
            <a:r>
              <a:rPr lang="el-GR" altLang="el-GR" sz="2000" dirty="0">
                <a:latin typeface="Baskerville" panose="02020502070401020303" pitchFamily="18" charset="0"/>
                <a:ea typeface="Baskerville" panose="02020502070401020303" pitchFamily="18" charset="0"/>
              </a:rPr>
              <a:t> που απαιτείται να γνωρίζουν τα μέλη μιας κοινωνίας προκειμένου να είναι παραγωγικά στην ιδιωτική, κοινωνική και επαγγελματική τους ζωή. </a:t>
            </a:r>
          </a:p>
          <a:p>
            <a:pPr algn="ctr">
              <a:lnSpc>
                <a:spcPct val="80000"/>
              </a:lnSpc>
              <a:buFontTx/>
              <a:buNone/>
            </a:pPr>
            <a:r>
              <a:rPr lang="el-GR" altLang="el-GR" sz="2000" dirty="0">
                <a:latin typeface="Baskerville" panose="02020502070401020303" pitchFamily="18" charset="0"/>
                <a:ea typeface="Baskerville" panose="02020502070401020303" pitchFamily="18" charset="0"/>
              </a:rPr>
              <a:t>Αυτά τα είδη </a:t>
            </a:r>
            <a:r>
              <a:rPr lang="el-GR" altLang="el-GR" sz="2000" dirty="0" err="1">
                <a:latin typeface="Baskerville" panose="02020502070401020303" pitchFamily="18" charset="0"/>
                <a:ea typeface="Baskerville" panose="02020502070401020303" pitchFamily="18" charset="0"/>
              </a:rPr>
              <a:t>γραμματισμού</a:t>
            </a:r>
            <a:r>
              <a:rPr lang="el-GR" altLang="el-GR" sz="2000" dirty="0">
                <a:latin typeface="Baskerville" panose="02020502070401020303" pitchFamily="18" charset="0"/>
                <a:ea typeface="Baskerville" panose="02020502070401020303" pitchFamily="18" charset="0"/>
              </a:rPr>
              <a:t>, δηλ. η παραγωγή και κατανόηση διαφορετικών ειδών κειμένων μεταβάλλονται ανάλογα με τις ανάγκες της κάθε εποχής και κοινωνίας. </a:t>
            </a:r>
          </a:p>
          <a:p>
            <a:pPr algn="ctr">
              <a:lnSpc>
                <a:spcPct val="80000"/>
              </a:lnSpc>
              <a:buFontTx/>
              <a:buNone/>
            </a:pPr>
            <a:r>
              <a:rPr lang="el-GR" altLang="el-GR" sz="2000" dirty="0">
                <a:latin typeface="Baskerville" panose="02020502070401020303" pitchFamily="18" charset="0"/>
                <a:ea typeface="Baskerville" panose="02020502070401020303" pitchFamily="18" charset="0"/>
              </a:rPr>
              <a:t>Για παράδειγμα, η χρήση της νέας τεχνολογίας (π.χ. </a:t>
            </a:r>
            <a:r>
              <a:rPr lang="en-US" altLang="el-GR" sz="2000" dirty="0">
                <a:latin typeface="Baskerville" panose="02020502070401020303" pitchFamily="18" charset="0"/>
                <a:ea typeface="Baskerville" panose="02020502070401020303" pitchFamily="18" charset="0"/>
              </a:rPr>
              <a:t>e</a:t>
            </a:r>
            <a:r>
              <a:rPr lang="el-GR" altLang="el-GR" sz="2000" dirty="0">
                <a:latin typeface="Baskerville" panose="02020502070401020303" pitchFamily="18" charset="0"/>
                <a:ea typeface="Baskerville" panose="02020502070401020303" pitchFamily="18" charset="0"/>
              </a:rPr>
              <a:t>-</a:t>
            </a:r>
            <a:r>
              <a:rPr lang="en-US" altLang="el-GR" sz="2000" dirty="0">
                <a:latin typeface="Baskerville" panose="02020502070401020303" pitchFamily="18" charset="0"/>
                <a:ea typeface="Baskerville" panose="02020502070401020303" pitchFamily="18" charset="0"/>
              </a:rPr>
              <a:t>mails</a:t>
            </a:r>
            <a:r>
              <a:rPr lang="el-GR" altLang="el-GR" sz="2000" dirty="0">
                <a:latin typeface="Baskerville" panose="02020502070401020303" pitchFamily="18" charset="0"/>
                <a:ea typeface="Baskerville" panose="02020502070401020303" pitchFamily="18" charset="0"/>
              </a:rPr>
              <a:t>, </a:t>
            </a:r>
            <a:r>
              <a:rPr lang="en-US" altLang="el-GR" sz="2000" dirty="0" err="1">
                <a:latin typeface="Baskerville" panose="02020502070401020303" pitchFamily="18" charset="0"/>
                <a:ea typeface="Baskerville" panose="02020502070401020303" pitchFamily="18" charset="0"/>
              </a:rPr>
              <a:t>sms</a:t>
            </a:r>
            <a:r>
              <a:rPr lang="el-GR" altLang="el-GR" sz="2000" dirty="0">
                <a:latin typeface="Baskerville" panose="02020502070401020303" pitchFamily="18" charset="0"/>
                <a:ea typeface="Baskerville" panose="02020502070401020303" pitchFamily="18" charset="0"/>
              </a:rPr>
              <a:t>) διαμορφώνει ένα νέο είδος </a:t>
            </a:r>
            <a:r>
              <a:rPr lang="el-GR" altLang="el-GR" sz="2000" dirty="0" err="1">
                <a:latin typeface="Baskerville" panose="02020502070401020303" pitchFamily="18" charset="0"/>
                <a:ea typeface="Baskerville" panose="02020502070401020303" pitchFamily="18" charset="0"/>
              </a:rPr>
              <a:t>γραμματισμού</a:t>
            </a:r>
            <a:r>
              <a:rPr lang="el-GR" altLang="el-GR" sz="2000" dirty="0">
                <a:latin typeface="Baskerville" panose="02020502070401020303" pitchFamily="18" charset="0"/>
                <a:ea typeface="Baskerville" panose="02020502070401020303" pitchFamily="18" charset="0"/>
              </a:rPr>
              <a:t> στο πλαίσιο του οποίου η γλωσσική μορφή που εμφανίζεται σε αυτά τα είδη λόγου διαθέτει έντονα τα στοιχεία της προφορικής, ανεπίσημης γλώσσας (</a:t>
            </a:r>
            <a:r>
              <a:rPr lang="en-US" altLang="el-GR" sz="2000" dirty="0" err="1">
                <a:latin typeface="Baskerville" panose="02020502070401020303" pitchFamily="18" charset="0"/>
                <a:ea typeface="Baskerville" panose="02020502070401020303" pitchFamily="18" charset="0"/>
              </a:rPr>
              <a:t>Graddol</a:t>
            </a:r>
            <a:r>
              <a:rPr lang="el-GR" altLang="el-GR" sz="2000" dirty="0">
                <a:latin typeface="Baskerville" panose="02020502070401020303" pitchFamily="18" charset="0"/>
                <a:ea typeface="Baskerville" panose="02020502070401020303" pitchFamily="18" charset="0"/>
              </a:rPr>
              <a:t> &amp; </a:t>
            </a:r>
            <a:r>
              <a:rPr lang="en-US" altLang="el-GR" sz="2000" dirty="0">
                <a:latin typeface="Baskerville" panose="02020502070401020303" pitchFamily="18" charset="0"/>
                <a:ea typeface="Baskerville" panose="02020502070401020303" pitchFamily="18" charset="0"/>
              </a:rPr>
              <a:t>Goodman</a:t>
            </a:r>
            <a:r>
              <a:rPr lang="el-GR" altLang="el-GR" sz="2000" dirty="0">
                <a:latin typeface="Baskerville" panose="02020502070401020303" pitchFamily="18" charset="0"/>
                <a:ea typeface="Baskerville" panose="02020502070401020303" pitchFamily="18" charset="0"/>
              </a:rPr>
              <a:t>, 1996).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a:extLst>
              <a:ext uri="{FF2B5EF4-FFF2-40B4-BE49-F238E27FC236}">
                <a16:creationId xmlns:a16="http://schemas.microsoft.com/office/drawing/2014/main" id="{25998E0A-712C-4442-B2BE-2465121904A7}"/>
              </a:ext>
            </a:extLst>
          </p:cNvPr>
          <p:cNvSpPr>
            <a:spLocks noGrp="1" noChangeArrowheads="1"/>
          </p:cNvSpPr>
          <p:nvPr>
            <p:ph type="title"/>
          </p:nvPr>
        </p:nvSpPr>
        <p:spPr>
          <a:xfrm>
            <a:off x="683568" y="836712"/>
            <a:ext cx="8208912" cy="864617"/>
          </a:xfrm>
          <a:solidFill>
            <a:srgbClr val="00B0F0"/>
          </a:solidFill>
        </p:spPr>
        <p:txBody>
          <a:bodyPr>
            <a:normAutofit fontScale="90000"/>
          </a:bodyPr>
          <a:lstStyle/>
          <a:p>
            <a:pPr algn="l"/>
            <a:br>
              <a:rPr lang="el-GR" altLang="el-GR" sz="2800" b="1" dirty="0"/>
            </a:br>
            <a:r>
              <a:rPr lang="el-GR" altLang="el-GR" sz="2700" b="1" cap="none" dirty="0">
                <a:solidFill>
                  <a:schemeClr val="bg1"/>
                </a:solidFill>
                <a:latin typeface="Baskerville" panose="02020502070401020303" pitchFamily="18" charset="0"/>
                <a:ea typeface="Baskerville" panose="02020502070401020303" pitchFamily="18" charset="0"/>
              </a:rPr>
              <a:t>Υποδειγματικές ερωτήσεις ανάλυσης κειμένων:</a:t>
            </a:r>
            <a:r>
              <a:rPr lang="el-GR" altLang="el-GR" sz="2700" cap="none" dirty="0">
                <a:solidFill>
                  <a:schemeClr val="bg1"/>
                </a:solidFill>
                <a:latin typeface="Baskerville" panose="02020502070401020303" pitchFamily="18" charset="0"/>
                <a:ea typeface="Baskerville" panose="02020502070401020303" pitchFamily="18" charset="0"/>
              </a:rPr>
              <a:t>  </a:t>
            </a:r>
            <a:br>
              <a:rPr lang="el-GR" altLang="el-GR" sz="2700" dirty="0">
                <a:solidFill>
                  <a:schemeClr val="tx1"/>
                </a:solidFill>
                <a:latin typeface="Baskerville" panose="02020502070401020303" pitchFamily="18" charset="0"/>
                <a:ea typeface="Baskerville" panose="02020502070401020303" pitchFamily="18" charset="0"/>
              </a:rPr>
            </a:br>
            <a:endParaRPr lang="el-GR" altLang="el-GR" sz="2700" dirty="0">
              <a:solidFill>
                <a:schemeClr val="tx1"/>
              </a:solidFill>
              <a:latin typeface="Baskerville" panose="02020502070401020303" pitchFamily="18" charset="0"/>
              <a:ea typeface="Baskerville" panose="02020502070401020303" pitchFamily="18" charset="0"/>
            </a:endParaRPr>
          </a:p>
        </p:txBody>
      </p:sp>
      <p:sp>
        <p:nvSpPr>
          <p:cNvPr id="260099" name="Rectangle 3">
            <a:extLst>
              <a:ext uri="{FF2B5EF4-FFF2-40B4-BE49-F238E27FC236}">
                <a16:creationId xmlns:a16="http://schemas.microsoft.com/office/drawing/2014/main" id="{78A4FC0F-2C27-5649-9F52-05051F9AE18F}"/>
              </a:ext>
            </a:extLst>
          </p:cNvPr>
          <p:cNvSpPr>
            <a:spLocks noGrp="1" noChangeArrowheads="1"/>
          </p:cNvSpPr>
          <p:nvPr>
            <p:ph idx="1"/>
          </p:nvPr>
        </p:nvSpPr>
        <p:spPr>
          <a:xfrm>
            <a:off x="683568" y="1916832"/>
            <a:ext cx="8208912" cy="4464918"/>
          </a:xfrm>
        </p:spPr>
        <p:txBody>
          <a:bodyPr>
            <a:normAutofit lnSpcReduction="10000"/>
          </a:bodyPr>
          <a:lstStyle/>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Ποιο είναι το </a:t>
            </a:r>
            <a:r>
              <a:rPr lang="el-GR" altLang="el-GR" sz="2400" dirty="0" err="1">
                <a:latin typeface="Baskerville" panose="02020502070401020303" pitchFamily="18" charset="0"/>
                <a:ea typeface="Baskerville" panose="02020502070401020303" pitchFamily="18" charset="0"/>
              </a:rPr>
              <a:t>κοινωνικοπολιτισμικό</a:t>
            </a:r>
            <a:r>
              <a:rPr lang="el-GR" altLang="el-GR" sz="2400" dirty="0">
                <a:latin typeface="Baskerville" panose="02020502070401020303" pitchFamily="18" charset="0"/>
                <a:ea typeface="Baskerville" panose="02020502070401020303" pitchFamily="18" charset="0"/>
              </a:rPr>
              <a:t> πλαίσιο δημιουργίας του κειμένου;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Ποιο είναι το </a:t>
            </a:r>
            <a:r>
              <a:rPr lang="el-GR" altLang="el-GR" sz="2400" dirty="0" err="1">
                <a:latin typeface="Baskerville" panose="02020502070401020303" pitchFamily="18" charset="0"/>
                <a:ea typeface="Baskerville" panose="02020502070401020303" pitchFamily="18" charset="0"/>
              </a:rPr>
              <a:t>χωροχρονικό</a:t>
            </a:r>
            <a:r>
              <a:rPr lang="el-GR" altLang="el-GR" sz="2400" dirty="0">
                <a:latin typeface="Baskerville" panose="02020502070401020303" pitchFamily="18" charset="0"/>
                <a:ea typeface="Baskerville" panose="02020502070401020303" pitchFamily="18" charset="0"/>
              </a:rPr>
              <a:t> πλαίσιο εξέλιξης της υπόθεσης του έργου;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Τι φανερώνουν οι εικόνες; Έχουν σχέση με το κείμενο;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Υπάρχει χρονική αλληλουχία των γεγονότων;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Πως αντιδρούν οι ήρωες σε συγκεκριμένες καταστάσεις; Σου δημιουργούνται απορίες με τη συμπεριφορά τους;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Ποιον ήρωα συμπαθείς ή ποιον απορρίπτεις; Γιατί;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Ποια πρόσωπα συγκαλύπτονται κάτω από ουσιαστικοποιήσεις; Ποια απουσιάζουν και τι θα έλεγαν, αν μιλούσαν; </a:t>
            </a:r>
          </a:p>
          <a:p>
            <a:pPr marL="381000" indent="-381000">
              <a:lnSpc>
                <a:spcPct val="80000"/>
              </a:lnSpc>
              <a:buClr>
                <a:schemeClr val="tx1"/>
              </a:buClr>
              <a:buFontTx/>
              <a:buAutoNum type="arabicPeriod"/>
            </a:pPr>
            <a:r>
              <a:rPr lang="el-GR" altLang="el-GR" sz="2400" dirty="0">
                <a:latin typeface="Baskerville" panose="02020502070401020303" pitchFamily="18" charset="0"/>
                <a:ea typeface="Baskerville" panose="02020502070401020303" pitchFamily="18" charset="0"/>
              </a:rPr>
              <a:t>Ποια στερεότυπα προβάλλονται για άτομα και ομάδες;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a:extLst>
              <a:ext uri="{FF2B5EF4-FFF2-40B4-BE49-F238E27FC236}">
                <a16:creationId xmlns:a16="http://schemas.microsoft.com/office/drawing/2014/main" id="{448646A5-6BE3-9544-BF44-273EF215C465}"/>
              </a:ext>
            </a:extLst>
          </p:cNvPr>
          <p:cNvSpPr>
            <a:spLocks noGrp="1" noChangeArrowheads="1"/>
          </p:cNvSpPr>
          <p:nvPr>
            <p:ph idx="1"/>
          </p:nvPr>
        </p:nvSpPr>
        <p:spPr>
          <a:xfrm>
            <a:off x="683568" y="836711"/>
            <a:ext cx="8003232" cy="5289451"/>
          </a:xfrm>
        </p:spPr>
        <p:txBody>
          <a:bodyPr>
            <a:normAutofit lnSpcReduction="10000"/>
          </a:bodyPr>
          <a:lstStyle/>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Υπάρχουν συμφέροντα που προβάλλονται στο κείμενο; προωθούνται ή  συγκρούονται; </a:t>
            </a:r>
          </a:p>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Εντοπίζονται διακρίσεις με βάση το φύλο, την ηλικία, τις </a:t>
            </a:r>
            <a:r>
              <a:rPr lang="el-GR" altLang="el-GR" sz="2500" dirty="0" err="1">
                <a:latin typeface="Baskerville" panose="02020502070401020303" pitchFamily="18" charset="0"/>
                <a:ea typeface="Baskerville" panose="02020502070401020303" pitchFamily="18" charset="0"/>
              </a:rPr>
              <a:t>εθνικο</a:t>
            </a:r>
            <a:r>
              <a:rPr lang="el-GR" altLang="el-GR" sz="2500" dirty="0">
                <a:latin typeface="Baskerville" panose="02020502070401020303" pitchFamily="18" charset="0"/>
                <a:ea typeface="Baskerville" panose="02020502070401020303" pitchFamily="18" charset="0"/>
              </a:rPr>
              <a:t>-πολιτισμικές ομάδες; </a:t>
            </a:r>
          </a:p>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Η εικόνα του κόσμου πως προβάλλεται; Χαοτική; Αισιόδοξη; Δύσκολη; </a:t>
            </a:r>
          </a:p>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Εντοπίζετε στοιχεία εξωπραγματικά, φυσικά, πραγματικά, αφύσικα, ιδιοτελή στο κείμενο; </a:t>
            </a:r>
          </a:p>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Υπάρχουν άλλες ερμηνείες για τα γεγονότα; Είναι δυνατές οι αλλαγές ηρώων; Ποιες εικόνες δεν σας αρέσουν; Ποιες θα αλλάζατε; </a:t>
            </a:r>
          </a:p>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Ο αναγνώστης ποια εικόνα σχηματίζει για τον συγγραφέα; </a:t>
            </a:r>
          </a:p>
          <a:p>
            <a:pPr marL="609600" indent="-609600" algn="just">
              <a:lnSpc>
                <a:spcPct val="80000"/>
              </a:lnSpc>
              <a:buClr>
                <a:schemeClr val="tx1"/>
              </a:buClr>
              <a:buFontTx/>
              <a:buAutoNum type="arabicPeriod" startAt="9"/>
            </a:pPr>
            <a:r>
              <a:rPr lang="el-GR" altLang="el-GR" sz="2500" dirty="0">
                <a:latin typeface="Baskerville" panose="02020502070401020303" pitchFamily="18" charset="0"/>
                <a:ea typeface="Baskerville" panose="02020502070401020303" pitchFamily="18" charset="0"/>
              </a:rPr>
              <a:t>Είναι οι ήρωες πειστικοί; Η συμπεριφορά τους είναι η αναμενόμενη; </a:t>
            </a:r>
          </a:p>
          <a:p>
            <a:pPr marL="609600" indent="-609600"/>
            <a:endParaRPr lang="el-GR" altLang="el-GR" sz="25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40E5F1D6-7A19-8542-A06B-58C74F26E13C}"/>
              </a:ext>
            </a:extLst>
          </p:cNvPr>
          <p:cNvSpPr>
            <a:spLocks noGrp="1" noChangeArrowheads="1"/>
          </p:cNvSpPr>
          <p:nvPr>
            <p:ph type="title"/>
          </p:nvPr>
        </p:nvSpPr>
        <p:spPr>
          <a:xfrm>
            <a:off x="654216" y="908720"/>
            <a:ext cx="7878224" cy="778321"/>
          </a:xfrm>
          <a:solidFill>
            <a:srgbClr val="00B0F0"/>
          </a:solidFill>
        </p:spPr>
        <p:txBody>
          <a:bodyPr>
            <a:normAutofit/>
          </a:bodyPr>
          <a:lstStyle/>
          <a:p>
            <a:r>
              <a:rPr lang="el-GR" altLang="el-GR" sz="3600" b="1" cap="none" dirty="0">
                <a:solidFill>
                  <a:schemeClr val="bg1"/>
                </a:solidFill>
                <a:latin typeface="Baskerville" panose="02020502070401020303" pitchFamily="18" charset="0"/>
                <a:ea typeface="Baskerville" panose="02020502070401020303" pitchFamily="18" charset="0"/>
              </a:rPr>
              <a:t>Πολυγραμματισμοί</a:t>
            </a:r>
          </a:p>
        </p:txBody>
      </p:sp>
      <p:sp>
        <p:nvSpPr>
          <p:cNvPr id="209923" name="Rectangle 3">
            <a:extLst>
              <a:ext uri="{FF2B5EF4-FFF2-40B4-BE49-F238E27FC236}">
                <a16:creationId xmlns:a16="http://schemas.microsoft.com/office/drawing/2014/main" id="{219E0183-CAD6-F14E-9931-182B568A3F8D}"/>
              </a:ext>
            </a:extLst>
          </p:cNvPr>
          <p:cNvSpPr>
            <a:spLocks noGrp="1" noChangeArrowheads="1"/>
          </p:cNvSpPr>
          <p:nvPr>
            <p:ph idx="1"/>
          </p:nvPr>
        </p:nvSpPr>
        <p:spPr>
          <a:xfrm>
            <a:off x="654216" y="1916832"/>
            <a:ext cx="7878224" cy="4464918"/>
          </a:xfrm>
        </p:spPr>
        <p:txBody>
          <a:bodyPr/>
          <a:lstStyle/>
          <a:p>
            <a:pPr marL="11113" indent="-11113" algn="just">
              <a:buFontTx/>
              <a:buNone/>
            </a:pPr>
            <a:r>
              <a:rPr lang="el-GR" altLang="el-GR" sz="3000" dirty="0">
                <a:latin typeface="Baskerville" panose="02020502070401020303" pitchFamily="18" charset="0"/>
                <a:ea typeface="Baskerville" panose="02020502070401020303" pitchFamily="18" charset="0"/>
              </a:rPr>
              <a:t>Η έννοια των </a:t>
            </a:r>
            <a:r>
              <a:rPr lang="el-GR" altLang="el-GR" sz="3000" b="1" i="1" dirty="0" err="1">
                <a:latin typeface="Baskerville" panose="02020502070401020303" pitchFamily="18" charset="0"/>
                <a:ea typeface="Baskerville" panose="02020502070401020303" pitchFamily="18" charset="0"/>
              </a:rPr>
              <a:t>πολυγραμματισμών</a:t>
            </a:r>
            <a:r>
              <a:rPr lang="el-GR" altLang="el-GR" sz="3000" dirty="0">
                <a:latin typeface="Baskerville" panose="02020502070401020303" pitchFamily="18" charset="0"/>
                <a:ea typeface="Baskerville" panose="02020502070401020303" pitchFamily="18" charset="0"/>
              </a:rPr>
              <a:t> (αγγλ. </a:t>
            </a:r>
            <a:r>
              <a:rPr lang="en-US" altLang="el-GR" sz="3000" dirty="0">
                <a:latin typeface="Baskerville" panose="02020502070401020303" pitchFamily="18" charset="0"/>
                <a:ea typeface="Baskerville" panose="02020502070401020303" pitchFamily="18" charset="0"/>
              </a:rPr>
              <a:t>multiliteracies</a:t>
            </a:r>
            <a:r>
              <a:rPr lang="el-GR" altLang="el-GR" sz="3000" dirty="0">
                <a:latin typeface="Baskerville" panose="02020502070401020303" pitchFamily="18" charset="0"/>
                <a:ea typeface="Baskerville" panose="02020502070401020303" pitchFamily="18" charset="0"/>
              </a:rPr>
              <a:t>) συνιστά μια νέα προσέγγιση στον τομέα της γλωσσικής εκπαίδευσης, σύμφωνα με την οποία επιδιώκεται αφενός η καλλιέργεια του </a:t>
            </a:r>
            <a:r>
              <a:rPr lang="el-GR" altLang="el-GR" sz="3000" dirty="0" err="1">
                <a:latin typeface="Baskerville" panose="02020502070401020303" pitchFamily="18" charset="0"/>
                <a:ea typeface="Baskerville" panose="02020502070401020303" pitchFamily="18" charset="0"/>
              </a:rPr>
              <a:t>γραμματισμού</a:t>
            </a:r>
            <a:r>
              <a:rPr lang="el-GR" altLang="el-GR" sz="3000" dirty="0">
                <a:latin typeface="Baskerville" panose="02020502070401020303" pitchFamily="18" charset="0"/>
                <a:ea typeface="Baskerville" panose="02020502070401020303" pitchFamily="18" charset="0"/>
              </a:rPr>
              <a:t> (υπό την έννοια της κοινωνικής ενδυνάμωσης) των μαθητών/τριών και αφετέρου η ανάπτυξη δεξιοτήτων για την ενασχόληση με διαφορετικά, αυθεντικά και </a:t>
            </a:r>
            <a:r>
              <a:rPr lang="el-GR" altLang="el-GR" sz="3000" b="1" dirty="0" err="1">
                <a:solidFill>
                  <a:srgbClr val="FF0000"/>
                </a:solidFill>
                <a:latin typeface="Baskerville" panose="02020502070401020303" pitchFamily="18" charset="0"/>
                <a:ea typeface="Baskerville" panose="02020502070401020303" pitchFamily="18" charset="0"/>
              </a:rPr>
              <a:t>πολυτροπικά</a:t>
            </a:r>
            <a:r>
              <a:rPr lang="el-GR" altLang="el-GR" sz="3000" dirty="0">
                <a:latin typeface="Baskerville" panose="02020502070401020303" pitchFamily="18" charset="0"/>
                <a:ea typeface="Baskerville" panose="02020502070401020303" pitchFamily="18" charset="0"/>
              </a:rPr>
              <a:t> </a:t>
            </a:r>
            <a:r>
              <a:rPr lang="el-GR" altLang="el-GR" sz="3000" dirty="0" err="1">
                <a:latin typeface="Baskerville" panose="02020502070401020303" pitchFamily="18" charset="0"/>
                <a:ea typeface="Baskerville" panose="02020502070401020303" pitchFamily="18" charset="0"/>
              </a:rPr>
              <a:t>κειμενικά</a:t>
            </a:r>
            <a:r>
              <a:rPr lang="el-GR" altLang="el-GR" sz="3000" dirty="0">
                <a:latin typeface="Baskerville" panose="02020502070401020303" pitchFamily="18" charset="0"/>
                <a:ea typeface="Baskerville" panose="02020502070401020303" pitchFamily="18" charset="0"/>
              </a:rPr>
              <a:t> είδη (Δενδρινού, 2001).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C13D32D1-0E1C-D74E-ABE2-5981FD17278B}"/>
              </a:ext>
            </a:extLst>
          </p:cNvPr>
          <p:cNvSpPr>
            <a:spLocks noGrp="1" noChangeArrowheads="1"/>
          </p:cNvSpPr>
          <p:nvPr>
            <p:ph type="title"/>
          </p:nvPr>
        </p:nvSpPr>
        <p:spPr>
          <a:xfrm>
            <a:off x="611560" y="836712"/>
            <a:ext cx="7992888" cy="853132"/>
          </a:xfrm>
          <a:solidFill>
            <a:srgbClr val="00B0F0"/>
          </a:solidFill>
        </p:spPr>
        <p:txBody>
          <a:bodyPr/>
          <a:lstStyle/>
          <a:p>
            <a:pPr algn="l"/>
            <a:r>
              <a:rPr lang="el-GR" altLang="el-GR" sz="2800" b="1" cap="none" dirty="0">
                <a:solidFill>
                  <a:schemeClr val="bg1"/>
                </a:solidFill>
                <a:latin typeface="Baskerville" panose="02020502070401020303" pitchFamily="18" charset="0"/>
                <a:ea typeface="Baskerville" panose="02020502070401020303" pitchFamily="18" charset="0"/>
              </a:rPr>
              <a:t>Βασικές παραδοχές </a:t>
            </a:r>
            <a:r>
              <a:rPr lang="el-GR" altLang="el-GR" sz="2800" b="1" cap="none" dirty="0" err="1">
                <a:solidFill>
                  <a:schemeClr val="bg1"/>
                </a:solidFill>
                <a:latin typeface="Baskerville" panose="02020502070401020303" pitchFamily="18" charset="0"/>
                <a:ea typeface="Baskerville" panose="02020502070401020303" pitchFamily="18" charset="0"/>
              </a:rPr>
              <a:t>πολυγραμματισμών</a:t>
            </a:r>
            <a:endParaRPr lang="el-GR" altLang="el-GR" sz="2800" b="1" cap="none" dirty="0">
              <a:solidFill>
                <a:schemeClr val="bg1"/>
              </a:solidFill>
              <a:latin typeface="Baskerville" panose="02020502070401020303" pitchFamily="18" charset="0"/>
              <a:ea typeface="Baskerville" panose="02020502070401020303" pitchFamily="18" charset="0"/>
            </a:endParaRPr>
          </a:p>
        </p:txBody>
      </p:sp>
      <p:sp>
        <p:nvSpPr>
          <p:cNvPr id="214019" name="Rectangle 3">
            <a:extLst>
              <a:ext uri="{FF2B5EF4-FFF2-40B4-BE49-F238E27FC236}">
                <a16:creationId xmlns:a16="http://schemas.microsoft.com/office/drawing/2014/main" id="{57CE996B-E4B9-1549-B158-D632C85B5E53}"/>
              </a:ext>
            </a:extLst>
          </p:cNvPr>
          <p:cNvSpPr>
            <a:spLocks noGrp="1" noChangeArrowheads="1"/>
          </p:cNvSpPr>
          <p:nvPr>
            <p:ph type="body" sz="half" idx="1"/>
          </p:nvPr>
        </p:nvSpPr>
        <p:spPr>
          <a:xfrm>
            <a:off x="611560" y="2007236"/>
            <a:ext cx="7992888" cy="1368152"/>
          </a:xfrm>
        </p:spPr>
        <p:txBody>
          <a:bodyPr>
            <a:normAutofit lnSpcReduction="10000"/>
          </a:bodyPr>
          <a:lstStyle/>
          <a:p>
            <a:pPr algn="just">
              <a:lnSpc>
                <a:spcPct val="90000"/>
              </a:lnSpc>
              <a:buFontTx/>
              <a:buNone/>
            </a:pPr>
            <a:r>
              <a:rPr lang="el-GR" altLang="el-GR" sz="2400" dirty="0">
                <a:latin typeface="Baskerville" panose="02020502070401020303" pitchFamily="18" charset="0"/>
                <a:ea typeface="Baskerville" panose="02020502070401020303" pitchFamily="18" charset="0"/>
              </a:rPr>
              <a:t>Οι </a:t>
            </a:r>
            <a:r>
              <a:rPr lang="el-GR" altLang="el-GR" sz="2400" dirty="0" err="1">
                <a:latin typeface="Baskerville" panose="02020502070401020303" pitchFamily="18" charset="0"/>
                <a:ea typeface="Baskerville" panose="02020502070401020303" pitchFamily="18" charset="0"/>
              </a:rPr>
              <a:t>πολυγραμματισμοί</a:t>
            </a:r>
            <a:r>
              <a:rPr lang="el-GR" altLang="el-GR" sz="2400" dirty="0">
                <a:latin typeface="Baskerville" panose="02020502070401020303" pitchFamily="18" charset="0"/>
                <a:ea typeface="Baskerville" panose="02020502070401020303" pitchFamily="18" charset="0"/>
              </a:rPr>
              <a:t> βασίζονται σε μια σειρά βασικών παραδοχών αναφορικά με τις δυνατότητες, τη μεθοδολογία και τη </a:t>
            </a:r>
            <a:r>
              <a:rPr lang="el-GR" altLang="el-GR" sz="2400" dirty="0" err="1">
                <a:latin typeface="Baskerville" panose="02020502070401020303" pitchFamily="18" charset="0"/>
                <a:ea typeface="Baskerville" panose="02020502070401020303" pitchFamily="18" charset="0"/>
              </a:rPr>
              <a:t>στοχοθεσία</a:t>
            </a:r>
            <a:r>
              <a:rPr lang="el-GR" altLang="el-GR" sz="2400" dirty="0">
                <a:latin typeface="Baskerville" panose="02020502070401020303" pitchFamily="18" charset="0"/>
                <a:ea typeface="Baskerville" panose="02020502070401020303" pitchFamily="18" charset="0"/>
              </a:rPr>
              <a:t> της γλωσσικής εκπαίδευσης στον 21ο αιώνα. Αυτές είναι οι ακόλουθες:</a:t>
            </a:r>
          </a:p>
        </p:txBody>
      </p:sp>
      <p:graphicFrame>
        <p:nvGraphicFramePr>
          <p:cNvPr id="214053" name="Group 37">
            <a:extLst>
              <a:ext uri="{FF2B5EF4-FFF2-40B4-BE49-F238E27FC236}">
                <a16:creationId xmlns:a16="http://schemas.microsoft.com/office/drawing/2014/main" id="{4FA65FCA-8FCB-6346-997F-384A3A2A2933}"/>
              </a:ext>
            </a:extLst>
          </p:cNvPr>
          <p:cNvGraphicFramePr>
            <a:graphicFrameLocks noGrp="1"/>
          </p:cNvGraphicFramePr>
          <p:nvPr>
            <p:ph sz="half" idx="2"/>
            <p:extLst>
              <p:ext uri="{D42A27DB-BD31-4B8C-83A1-F6EECF244321}">
                <p14:modId xmlns:p14="http://schemas.microsoft.com/office/powerpoint/2010/main" val="520367942"/>
              </p:ext>
            </p:extLst>
          </p:nvPr>
        </p:nvGraphicFramePr>
        <p:xfrm>
          <a:off x="611560" y="3429000"/>
          <a:ext cx="7992888" cy="2952328"/>
        </p:xfrm>
        <a:graphic>
          <a:graphicData uri="http://schemas.openxmlformats.org/drawingml/2006/table">
            <a:tbl>
              <a:tblPr/>
              <a:tblGrid>
                <a:gridCol w="778628">
                  <a:extLst>
                    <a:ext uri="{9D8B030D-6E8A-4147-A177-3AD203B41FA5}">
                      <a16:colId xmlns:a16="http://schemas.microsoft.com/office/drawing/2014/main" val="977155696"/>
                    </a:ext>
                  </a:extLst>
                </a:gridCol>
                <a:gridCol w="7214260">
                  <a:extLst>
                    <a:ext uri="{9D8B030D-6E8A-4147-A177-3AD203B41FA5}">
                      <a16:colId xmlns:a16="http://schemas.microsoft.com/office/drawing/2014/main" val="1114257513"/>
                    </a:ext>
                  </a:extLst>
                </a:gridCol>
              </a:tblGrid>
              <a:tr h="117636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η σύγχρονη εκπαιδευτική επιστήμη θα πρέπει να αποδεχτεί και να αξιοποιήσει το γλωσσικό και πολιτισμικό υπόβαθρο των μαθητών</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3917652"/>
                  </a:ext>
                </a:extLst>
              </a:tr>
              <a:tr h="815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η εκπαιδευτική διαδικασία θα πρέπει να είναι αφενός δομημένη, σαφής, με αρχές και κανόνες και</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9155717"/>
                  </a:ext>
                </a:extLst>
              </a:tr>
              <a:tr h="94064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6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4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αφετέρου να εξοικειώνει τους μαθητές με πραγματικές επικοινωνιακές συνθήκες με τη χρήση ποικίλων μέσων</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5445406"/>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2" name="Group 32">
            <a:extLst>
              <a:ext uri="{FF2B5EF4-FFF2-40B4-BE49-F238E27FC236}">
                <a16:creationId xmlns:a16="http://schemas.microsoft.com/office/drawing/2014/main" id="{1B94F7FC-376D-014F-9666-E8556424C3BC}"/>
              </a:ext>
            </a:extLst>
          </p:cNvPr>
          <p:cNvGraphicFramePr>
            <a:graphicFrameLocks noGrp="1"/>
          </p:cNvGraphicFramePr>
          <p:nvPr>
            <p:ph sz="half" idx="2"/>
            <p:extLst>
              <p:ext uri="{D42A27DB-BD31-4B8C-83A1-F6EECF244321}">
                <p14:modId xmlns:p14="http://schemas.microsoft.com/office/powerpoint/2010/main" val="3885837148"/>
              </p:ext>
            </p:extLst>
          </p:nvPr>
        </p:nvGraphicFramePr>
        <p:xfrm>
          <a:off x="755576" y="908720"/>
          <a:ext cx="8229600" cy="5303520"/>
        </p:xfrm>
        <a:graphic>
          <a:graphicData uri="http://schemas.openxmlformats.org/drawingml/2006/table">
            <a:tbl>
              <a:tblPr/>
              <a:tblGrid>
                <a:gridCol w="946150">
                  <a:extLst>
                    <a:ext uri="{9D8B030D-6E8A-4147-A177-3AD203B41FA5}">
                      <a16:colId xmlns:a16="http://schemas.microsoft.com/office/drawing/2014/main" val="54430566"/>
                    </a:ext>
                  </a:extLst>
                </a:gridCol>
                <a:gridCol w="7283450">
                  <a:extLst>
                    <a:ext uri="{9D8B030D-6E8A-4147-A177-3AD203B41FA5}">
                      <a16:colId xmlns:a16="http://schemas.microsoft.com/office/drawing/2014/main" val="347699862"/>
                    </a:ext>
                  </a:extLst>
                </a:gridCol>
              </a:tblGrid>
              <a:tr h="1981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2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η εκπαιδευτική διαδικασία θα πρέπει να εξοικειώνει τους μαθητές με την πολιτισμική διάσταση των καθημερινών πρακτικών κατασκευής και μετάδοσης επικοινωνιακών μηνυμάτων</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6858227"/>
                  </a:ext>
                </a:extLst>
              </a:tr>
              <a:tr h="29146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2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a:ln>
                            <a:noFill/>
                          </a:ln>
                          <a:solidFill>
                            <a:schemeClr val="bg1"/>
                          </a:solidFill>
                          <a:effectLst/>
                          <a:latin typeface="Baskerville" panose="02020502070401020303" pitchFamily="18" charset="0"/>
                          <a:ea typeface="Baskerville" panose="02020502070401020303" pitchFamily="18" charset="0"/>
                          <a:cs typeface="Arial" panose="020B0604020202020204" pitchFamily="34" charset="0"/>
                        </a:rPr>
                        <a:t>5</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η εκπαιδευτική διαδικασία θα πρέπει να παρέχει στους μαθητές τα κατάλληλα μέσα για την κατασκευή, διαμόρφωση και συνεχή διαπραγμάτευση νέων ταυτοτήτων, κοινωνικών και εν γένει διαπροσωπικών σχέσεων και νέων μορφών παραγωγικής εργασίας (</a:t>
                      </a:r>
                      <a:r>
                        <a:rPr kumimoji="0" lang="en-US"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Kalantzis</a:t>
                      </a: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&amp; </a:t>
                      </a:r>
                      <a:r>
                        <a:rPr kumimoji="0" lang="en-US"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Cope</a:t>
                      </a: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2001).</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45169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819B728D-B2BF-4A4F-9D64-C61FC9AAAE22}"/>
              </a:ext>
            </a:extLst>
          </p:cNvPr>
          <p:cNvSpPr>
            <a:spLocks noGrp="1" noChangeArrowheads="1"/>
          </p:cNvSpPr>
          <p:nvPr>
            <p:ph type="title"/>
          </p:nvPr>
        </p:nvSpPr>
        <p:spPr>
          <a:xfrm>
            <a:off x="747536" y="836712"/>
            <a:ext cx="7856912" cy="850900"/>
          </a:xfrm>
          <a:solidFill>
            <a:srgbClr val="00B0F0"/>
          </a:solidFill>
        </p:spPr>
        <p:txBody>
          <a:bodyPr/>
          <a:lstStyle/>
          <a:p>
            <a:pPr algn="l"/>
            <a:r>
              <a:rPr lang="el-GR" altLang="el-GR" sz="2300" b="1" cap="none" dirty="0">
                <a:solidFill>
                  <a:schemeClr val="bg1"/>
                </a:solidFill>
                <a:latin typeface="Baskerville" panose="02020502070401020303" pitchFamily="18" charset="0"/>
                <a:ea typeface="Baskerville" panose="02020502070401020303" pitchFamily="18" charset="0"/>
              </a:rPr>
              <a:t>Η γλωσσική διδασκαλία στο πλαίσιο των </a:t>
            </a:r>
            <a:r>
              <a:rPr lang="el-GR" altLang="el-GR" sz="2300" b="1" cap="none" dirty="0" err="1">
                <a:solidFill>
                  <a:schemeClr val="bg1"/>
                </a:solidFill>
                <a:latin typeface="Baskerville" panose="02020502070401020303" pitchFamily="18" charset="0"/>
                <a:ea typeface="Baskerville" panose="02020502070401020303" pitchFamily="18" charset="0"/>
              </a:rPr>
              <a:t>πολυγραμματισμών</a:t>
            </a:r>
            <a:endParaRPr lang="el-GR" altLang="el-GR" sz="2300" b="1" cap="none" dirty="0">
              <a:solidFill>
                <a:schemeClr val="bg1"/>
              </a:solidFill>
              <a:latin typeface="Baskerville" panose="02020502070401020303" pitchFamily="18" charset="0"/>
              <a:ea typeface="Baskerville" panose="02020502070401020303" pitchFamily="18" charset="0"/>
            </a:endParaRPr>
          </a:p>
        </p:txBody>
      </p:sp>
      <p:sp>
        <p:nvSpPr>
          <p:cNvPr id="216067" name="Rectangle 3">
            <a:extLst>
              <a:ext uri="{FF2B5EF4-FFF2-40B4-BE49-F238E27FC236}">
                <a16:creationId xmlns:a16="http://schemas.microsoft.com/office/drawing/2014/main" id="{E1C1FCE5-2F73-4040-914A-C1B31F5B938B}"/>
              </a:ext>
            </a:extLst>
          </p:cNvPr>
          <p:cNvSpPr>
            <a:spLocks noGrp="1" noChangeArrowheads="1"/>
          </p:cNvSpPr>
          <p:nvPr>
            <p:ph idx="1"/>
          </p:nvPr>
        </p:nvSpPr>
        <p:spPr>
          <a:xfrm>
            <a:off x="768096" y="2060848"/>
            <a:ext cx="7836352" cy="4248512"/>
          </a:xfrm>
        </p:spPr>
        <p:txBody>
          <a:bodyPr>
            <a:normAutofit/>
          </a:bodyPr>
          <a:lstStyle/>
          <a:p>
            <a:pPr marL="11113" indent="-11113" algn="just">
              <a:buFontTx/>
              <a:buNone/>
            </a:pPr>
            <a:r>
              <a:rPr lang="el-GR" altLang="el-GR" sz="3600" dirty="0">
                <a:latin typeface="Baskerville" panose="02020502070401020303" pitchFamily="18" charset="0"/>
                <a:ea typeface="Baskerville" panose="02020502070401020303" pitchFamily="18" charset="0"/>
              </a:rPr>
              <a:t>Βασική έννοια στο πλαίσιο των </a:t>
            </a:r>
            <a:r>
              <a:rPr lang="el-GR" altLang="el-GR" sz="3600" dirty="0" err="1">
                <a:latin typeface="Baskerville" panose="02020502070401020303" pitchFamily="18" charset="0"/>
                <a:ea typeface="Baskerville" panose="02020502070401020303" pitchFamily="18" charset="0"/>
              </a:rPr>
              <a:t>πολυγραμματισμών</a:t>
            </a:r>
            <a:r>
              <a:rPr lang="el-GR" altLang="el-GR" sz="3600" dirty="0">
                <a:latin typeface="Baskerville" panose="02020502070401020303" pitchFamily="18" charset="0"/>
                <a:ea typeface="Baskerville" panose="02020502070401020303" pitchFamily="18" charset="0"/>
              </a:rPr>
              <a:t> είναι το </a:t>
            </a:r>
            <a:r>
              <a:rPr lang="el-GR" altLang="el-GR" sz="3600" b="1" i="1" u="sng" dirty="0">
                <a:latin typeface="Baskerville" panose="02020502070401020303" pitchFamily="18" charset="0"/>
                <a:ea typeface="Baskerville" panose="02020502070401020303" pitchFamily="18" charset="0"/>
              </a:rPr>
              <a:t>Σχέδιο </a:t>
            </a:r>
            <a:r>
              <a:rPr lang="el-GR" altLang="el-GR" sz="3600" dirty="0">
                <a:latin typeface="Baskerville" panose="02020502070401020303" pitchFamily="18" charset="0"/>
                <a:ea typeface="Baskerville" panose="02020502070401020303" pitchFamily="18" charset="0"/>
              </a:rPr>
              <a:t>(</a:t>
            </a:r>
            <a:r>
              <a:rPr lang="en-US" altLang="el-GR" sz="3600" dirty="0">
                <a:latin typeface="Baskerville" panose="02020502070401020303" pitchFamily="18" charset="0"/>
                <a:ea typeface="Baskerville" panose="02020502070401020303" pitchFamily="18" charset="0"/>
              </a:rPr>
              <a:t>Design</a:t>
            </a:r>
            <a:r>
              <a:rPr lang="el-GR" altLang="el-GR" sz="3600" dirty="0">
                <a:latin typeface="Baskerville" panose="02020502070401020303" pitchFamily="18" charset="0"/>
                <a:ea typeface="Baskerville" panose="02020502070401020303" pitchFamily="18" charset="0"/>
              </a:rPr>
              <a:t>), το οποίο συνιστά μια δημιουργική και δυναμική διαδικασία υπό την έννοια ότι απαιτεί την ενεργή και αποφασιστική συμμετοχή των διδασκομένων προκειμένου να επιτευχθεί η δημιουργία ενός </a:t>
            </a:r>
            <a:r>
              <a:rPr lang="el-GR" altLang="el-GR" sz="3600" dirty="0" err="1">
                <a:latin typeface="Baskerville" panose="02020502070401020303" pitchFamily="18" charset="0"/>
                <a:ea typeface="Baskerville" panose="02020502070401020303" pitchFamily="18" charset="0"/>
              </a:rPr>
              <a:t>πολυτροπικού</a:t>
            </a:r>
            <a:r>
              <a:rPr lang="el-GR" altLang="el-GR" sz="3600" dirty="0">
                <a:latin typeface="Baskerville" panose="02020502070401020303" pitchFamily="18" charset="0"/>
                <a:ea typeface="Baskerville" panose="02020502070401020303" pitchFamily="18" charset="0"/>
              </a:rPr>
              <a:t> κειμένου.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5783848F-2BF6-4F48-B91F-153268616673}"/>
              </a:ext>
            </a:extLst>
          </p:cNvPr>
          <p:cNvGraphicFramePr/>
          <p:nvPr>
            <p:extLst>
              <p:ext uri="{D42A27DB-BD31-4B8C-83A1-F6EECF244321}">
                <p14:modId xmlns:p14="http://schemas.microsoft.com/office/powerpoint/2010/main" val="2182426341"/>
              </p:ext>
            </p:extLst>
          </p:nvPr>
        </p:nvGraphicFramePr>
        <p:xfrm>
          <a:off x="683568" y="836712"/>
          <a:ext cx="8136582" cy="5760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716" name="Group 28">
            <a:extLst>
              <a:ext uri="{FF2B5EF4-FFF2-40B4-BE49-F238E27FC236}">
                <a16:creationId xmlns:a16="http://schemas.microsoft.com/office/drawing/2014/main" id="{6BC68C3D-2B67-8047-AB27-92BAC054443A}"/>
              </a:ext>
            </a:extLst>
          </p:cNvPr>
          <p:cNvGraphicFramePr>
            <a:graphicFrameLocks noGrp="1"/>
          </p:cNvGraphicFramePr>
          <p:nvPr>
            <p:ph idx="1"/>
            <p:extLst>
              <p:ext uri="{D42A27DB-BD31-4B8C-83A1-F6EECF244321}">
                <p14:modId xmlns:p14="http://schemas.microsoft.com/office/powerpoint/2010/main" val="2672589608"/>
              </p:ext>
            </p:extLst>
          </p:nvPr>
        </p:nvGraphicFramePr>
        <p:xfrm>
          <a:off x="755576" y="836712"/>
          <a:ext cx="8229600" cy="5113368"/>
        </p:xfrm>
        <a:graphic>
          <a:graphicData uri="http://schemas.openxmlformats.org/drawingml/2006/table">
            <a:tbl>
              <a:tblPr/>
              <a:tblGrid>
                <a:gridCol w="1090612">
                  <a:extLst>
                    <a:ext uri="{9D8B030D-6E8A-4147-A177-3AD203B41FA5}">
                      <a16:colId xmlns:a16="http://schemas.microsoft.com/office/drawing/2014/main" val="15896805"/>
                    </a:ext>
                  </a:extLst>
                </a:gridCol>
                <a:gridCol w="7138988">
                  <a:extLst>
                    <a:ext uri="{9D8B030D-6E8A-4147-A177-3AD203B41FA5}">
                      <a16:colId xmlns:a16="http://schemas.microsoft.com/office/drawing/2014/main" val="3592705732"/>
                    </a:ext>
                  </a:extLst>
                </a:gridCol>
              </a:tblGrid>
              <a:tr h="237626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36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36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1</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1"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Τοποθετημένη πρακτική</a:t>
                      </a:r>
                      <a:r>
                        <a:rPr kumimoji="0" lang="el-GR" altLang="el-GR" sz="2800" b="0"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αξιοποίηση της γλωσσικής εμπειρίας των μαθητών/τριών και των </a:t>
                      </a:r>
                      <a:r>
                        <a:rPr kumimoji="0" lang="el-GR" altLang="el-GR" sz="2800" b="0" i="0" u="none" strike="noStrike" cap="none" normalizeH="0" baseline="0" dirty="0" err="1">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κειμενικών</a:t>
                      </a: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ειδών που εντάσσονται στο οικογενειακό και ευρύτερο κοινωνικό περιβάλλον τους</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841888"/>
                  </a:ext>
                </a:extLst>
              </a:tr>
              <a:tr h="273630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3600" b="1" i="0" u="none" strike="noStrike" cap="none" normalizeH="0" baseline="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200" b="1" i="0" u="none" strike="noStrike" cap="none" normalizeH="0" baseline="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3600" b="1" i="0" u="none" strike="noStrike" cap="none" normalizeH="0" baseline="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1"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Ανοικτή διδασκαλία</a:t>
                      </a:r>
                      <a:r>
                        <a:rPr kumimoji="0" lang="el-GR" altLang="el-GR" sz="2800" b="0"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ερμηνεία εκ μέρους του διδάσκοντα και κατανόηση εκ μέρους των διδασκομένων του τρόπου με τον οποίο διαφορετικά γλωσσικά μέσα και πολιτισμικά περιβάλλοντα συμβάλλουν στη δόμηση και στην κατανόηση ενός κειμένου</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20051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4760" name="Group 24">
            <a:extLst>
              <a:ext uri="{FF2B5EF4-FFF2-40B4-BE49-F238E27FC236}">
                <a16:creationId xmlns:a16="http://schemas.microsoft.com/office/drawing/2014/main" id="{C9449655-CE06-574F-BA01-7BA9D06CDFA2}"/>
              </a:ext>
            </a:extLst>
          </p:cNvPr>
          <p:cNvGraphicFramePr>
            <a:graphicFrameLocks noGrp="1"/>
          </p:cNvGraphicFramePr>
          <p:nvPr>
            <p:ph type="tbl" idx="1"/>
            <p:extLst>
              <p:ext uri="{D42A27DB-BD31-4B8C-83A1-F6EECF244321}">
                <p14:modId xmlns:p14="http://schemas.microsoft.com/office/powerpoint/2010/main" val="292301303"/>
              </p:ext>
            </p:extLst>
          </p:nvPr>
        </p:nvGraphicFramePr>
        <p:xfrm>
          <a:off x="791580" y="836712"/>
          <a:ext cx="7560840" cy="4284068"/>
        </p:xfrm>
        <a:graphic>
          <a:graphicData uri="http://schemas.openxmlformats.org/drawingml/2006/table">
            <a:tbl>
              <a:tblPr/>
              <a:tblGrid>
                <a:gridCol w="1090612">
                  <a:extLst>
                    <a:ext uri="{9D8B030D-6E8A-4147-A177-3AD203B41FA5}">
                      <a16:colId xmlns:a16="http://schemas.microsoft.com/office/drawing/2014/main" val="2599332486"/>
                    </a:ext>
                  </a:extLst>
                </a:gridCol>
                <a:gridCol w="6470228">
                  <a:extLst>
                    <a:ext uri="{9D8B030D-6E8A-4147-A177-3AD203B41FA5}">
                      <a16:colId xmlns:a16="http://schemas.microsoft.com/office/drawing/2014/main" val="1830867631"/>
                    </a:ext>
                  </a:extLst>
                </a:gridCol>
              </a:tblGrid>
              <a:tr h="233985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36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2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3600" b="1"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3</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1"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Κριτική πλαισίωση</a:t>
                      </a:r>
                      <a:r>
                        <a:rPr kumimoji="0" lang="el-GR" altLang="el-GR" sz="2800" b="0"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κριτική αντιμετώπιση εκ μέρους των διδασκομένων ενός κειμένου και απόπειρα ερμηνείας του κοινωνικού και πολιτισμικού πλαισίου ενός </a:t>
                      </a:r>
                      <a:r>
                        <a:rPr kumimoji="0" lang="el-GR" altLang="el-GR" sz="2800" b="0" i="0" u="none" strike="noStrike" cap="none" normalizeH="0" baseline="0" dirty="0" err="1">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κειμενικού</a:t>
                      </a: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είδους</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4140767"/>
                  </a:ext>
                </a:extLst>
              </a:tr>
              <a:tr h="19442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3600" b="1" i="0" u="none" strike="noStrike" cap="none" normalizeH="0" baseline="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200" b="1" i="0" u="none" strike="noStrike" cap="none" normalizeH="0" baseline="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3600" b="1" i="0" u="none" strike="noStrike" cap="none" normalizeH="0" baseline="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4</a:t>
                      </a:r>
                    </a:p>
                  </a:txBody>
                  <a:tcPr horzOverflow="overflow">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1"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Μετασχηματισμένη πρακτική</a:t>
                      </a:r>
                      <a:r>
                        <a:rPr kumimoji="0" lang="el-GR" altLang="el-GR" sz="2800" b="0" i="0" u="sng"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μεταφορά των τεχνικών διαμόρφωσης ενός κειμένου σε άλλα κοινωνικά και πολιτισμικά περιβάλλοντα (</a:t>
                      </a:r>
                      <a:r>
                        <a:rPr kumimoji="0" lang="el-GR" altLang="el-GR" sz="2800" b="0" i="0" u="none" strike="noStrike" cap="none" normalizeH="0" baseline="0" dirty="0" err="1">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Αρχάκης</a:t>
                      </a:r>
                      <a:r>
                        <a:rPr kumimoji="0" lang="el-GR" altLang="el-GR" sz="2800" b="0" i="0" u="none" strike="noStrike" cap="none" normalizeH="0" baseline="0" dirty="0">
                          <a:ln>
                            <a:noFill/>
                          </a:ln>
                          <a:solidFill>
                            <a:schemeClr val="tx1"/>
                          </a:solidFill>
                          <a:effectLst/>
                          <a:latin typeface="Baskerville" panose="02020502070401020303" pitchFamily="18" charset="0"/>
                          <a:ea typeface="Baskerville" panose="02020502070401020303" pitchFamily="18" charset="0"/>
                          <a:cs typeface="Arial" panose="020B0604020202020204" pitchFamily="34" charset="0"/>
                        </a:rPr>
                        <a:t>, 2005).</a:t>
                      </a:r>
                    </a:p>
                  </a:txBody>
                  <a:tcPr horzOverflow="overflow">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53803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20720"/>
            <a:ext cx="2524541" cy="5571069"/>
          </a:xfrm>
          <a:prstGeom prst="rect">
            <a:avLst/>
          </a:prstGeom>
          <a:blipFill dpi="0" rotWithShape="1">
            <a:blip r:embed="rId2">
              <a:duotone>
                <a:schemeClr val="accent3">
                  <a:shade val="45000"/>
                  <a:satMod val="135000"/>
                </a:schemeClr>
                <a:prstClr val="white"/>
              </a:duotone>
            </a:blip>
            <a:srcRect/>
            <a:tile tx="0" ty="0" sx="75000" sy="75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534918" y="1105351"/>
            <a:ext cx="4765475" cy="3023981"/>
          </a:xfrm>
        </p:spPr>
        <p:txBody>
          <a:bodyPr anchor="b">
            <a:normAutofit/>
          </a:bodyPr>
          <a:lstStyle/>
          <a:p>
            <a:pPr algn="l"/>
            <a:r>
              <a:rPr lang="el-GR" sz="4200" b="1" cap="none">
                <a:solidFill>
                  <a:srgbClr val="FFFFFF"/>
                </a:solidFill>
                <a:latin typeface="Baskerville" panose="02020502070401020303" pitchFamily="18" charset="0"/>
                <a:ea typeface="Baskerville" panose="02020502070401020303" pitchFamily="18" charset="0"/>
              </a:rPr>
              <a:t>Παραδοσιακή </a:t>
            </a:r>
            <a:br>
              <a:rPr lang="el-GR" sz="4200" b="1" cap="none">
                <a:solidFill>
                  <a:srgbClr val="FFFFFF"/>
                </a:solidFill>
                <a:latin typeface="Baskerville" panose="02020502070401020303" pitchFamily="18" charset="0"/>
                <a:ea typeface="Baskerville" panose="02020502070401020303" pitchFamily="18" charset="0"/>
              </a:rPr>
            </a:br>
            <a:r>
              <a:rPr lang="el-GR" sz="4200" b="1" cap="none">
                <a:solidFill>
                  <a:srgbClr val="FFFFFF"/>
                </a:solidFill>
                <a:latin typeface="Baskerville" panose="02020502070401020303" pitchFamily="18" charset="0"/>
                <a:ea typeface="Baskerville" panose="02020502070401020303" pitchFamily="18" charset="0"/>
              </a:rPr>
              <a:t>μέθοδος</a:t>
            </a:r>
            <a:endParaRPr lang="el-GR" sz="4200" b="1">
              <a:solidFill>
                <a:srgbClr val="FFFFFF"/>
              </a:solidFill>
              <a:latin typeface="Baskerville" panose="02020502070401020303" pitchFamily="18" charset="0"/>
              <a:ea typeface="Baskerville" panose="02020502070401020303" pitchFamily="18" charset="0"/>
            </a:endParaRPr>
          </a:p>
        </p:txBody>
      </p:sp>
      <p:cxnSp>
        <p:nvCxnSpPr>
          <p:cNvPr id="13" name="Straight Connector 12">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740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B21BF09-741B-194A-9EF5-C45CF3CCEA57}"/>
              </a:ext>
            </a:extLst>
          </p:cNvPr>
          <p:cNvSpPr>
            <a:spLocks noGrp="1" noChangeArrowheads="1"/>
          </p:cNvSpPr>
          <p:nvPr>
            <p:ph type="title"/>
          </p:nvPr>
        </p:nvSpPr>
        <p:spPr>
          <a:xfrm>
            <a:off x="679352" y="980728"/>
            <a:ext cx="8064896" cy="777751"/>
          </a:xfrm>
          <a:solidFill>
            <a:srgbClr val="00B0F0"/>
          </a:solidFill>
        </p:spPr>
        <p:txBody>
          <a:bodyPr>
            <a:normAutofit/>
          </a:bodyPr>
          <a:lstStyle/>
          <a:p>
            <a:pPr algn="l"/>
            <a:r>
              <a:rPr lang="el-GR" altLang="el-GR" sz="4000" b="1" cap="none" dirty="0">
                <a:solidFill>
                  <a:schemeClr val="bg1"/>
                </a:solidFill>
                <a:latin typeface="Baskerville" panose="02020502070401020303" pitchFamily="18" charset="0"/>
                <a:ea typeface="Baskerville" panose="02020502070401020303" pitchFamily="18" charset="0"/>
              </a:rPr>
              <a:t>Παράδειγμα διδασκαλίας</a:t>
            </a:r>
          </a:p>
        </p:txBody>
      </p:sp>
      <p:sp>
        <p:nvSpPr>
          <p:cNvPr id="221187" name="Rectangle 3">
            <a:extLst>
              <a:ext uri="{FF2B5EF4-FFF2-40B4-BE49-F238E27FC236}">
                <a16:creationId xmlns:a16="http://schemas.microsoft.com/office/drawing/2014/main" id="{D63AFF1E-B8EF-E442-988B-8220F9707F1F}"/>
              </a:ext>
            </a:extLst>
          </p:cNvPr>
          <p:cNvSpPr>
            <a:spLocks noGrp="1" noChangeArrowheads="1"/>
          </p:cNvSpPr>
          <p:nvPr>
            <p:ph idx="1"/>
          </p:nvPr>
        </p:nvSpPr>
        <p:spPr>
          <a:xfrm>
            <a:off x="687784" y="2132856"/>
            <a:ext cx="8060680" cy="2088232"/>
          </a:xfrm>
          <a:ln w="38100" cmpd="dbl">
            <a:solidFill>
              <a:schemeClr val="tx1"/>
            </a:solidFill>
            <a:miter lim="800000"/>
            <a:headEnd/>
            <a:tailEnd/>
          </a:ln>
        </p:spPr>
        <p:txBody>
          <a:bodyPr/>
          <a:lstStyle/>
          <a:p>
            <a:pPr algn="just">
              <a:buFontTx/>
              <a:buNone/>
            </a:pPr>
            <a:r>
              <a:rPr lang="el-GR" altLang="el-GR" sz="2800" b="1" u="sng" dirty="0">
                <a:solidFill>
                  <a:srgbClr val="00B0F0"/>
                </a:solidFill>
                <a:latin typeface="Baskerville" panose="02020502070401020303" pitchFamily="18" charset="0"/>
                <a:ea typeface="Baskerville" panose="02020502070401020303" pitchFamily="18" charset="0"/>
              </a:rPr>
              <a:t>Τοποθετημένη πρακτική:</a:t>
            </a:r>
            <a:r>
              <a:rPr lang="el-GR" altLang="el-GR" sz="2800" u="sng" dirty="0">
                <a:solidFill>
                  <a:srgbClr val="00B0F0"/>
                </a:solidFill>
                <a:latin typeface="Baskerville" panose="02020502070401020303" pitchFamily="18" charset="0"/>
                <a:ea typeface="Baskerville" panose="02020502070401020303" pitchFamily="18" charset="0"/>
              </a:rPr>
              <a:t> </a:t>
            </a:r>
          </a:p>
          <a:p>
            <a:pPr marL="11113" indent="-11113" algn="just">
              <a:buFontTx/>
              <a:buNone/>
            </a:pPr>
            <a:r>
              <a:rPr lang="en-US" altLang="el-GR" sz="3200" dirty="0">
                <a:latin typeface="Baskerville" panose="02020502070401020303" pitchFamily="18" charset="0"/>
                <a:ea typeface="Baskerville" panose="02020502070401020303" pitchFamily="18" charset="0"/>
              </a:rPr>
              <a:t>O</a:t>
            </a:r>
            <a:r>
              <a:rPr lang="el-GR" altLang="el-GR" sz="3200" dirty="0">
                <a:latin typeface="Baskerville" panose="02020502070401020303" pitchFamily="18" charset="0"/>
                <a:ea typeface="Baskerville" panose="02020502070401020303" pitchFamily="18" charset="0"/>
              </a:rPr>
              <a:t>ι διδάσκοντες και οι διδασκόμενοι φέρνουν στη σχολική τάξη </a:t>
            </a:r>
            <a:r>
              <a:rPr lang="el-GR" altLang="el-GR" sz="3200" dirty="0" err="1">
                <a:latin typeface="Baskerville" panose="02020502070401020303" pitchFamily="18" charset="0"/>
                <a:ea typeface="Baskerville" panose="02020502070401020303" pitchFamily="18" charset="0"/>
              </a:rPr>
              <a:t>πολυτροπικά</a:t>
            </a:r>
            <a:r>
              <a:rPr lang="el-GR" altLang="el-GR" sz="3200" dirty="0">
                <a:latin typeface="Baskerville" panose="02020502070401020303" pitchFamily="18" charset="0"/>
                <a:ea typeface="Baskerville" panose="02020502070401020303" pitchFamily="18" charset="0"/>
              </a:rPr>
              <a:t> κείμενα (π.χ. άρθρα εφημερίδων, βιβλία ή περιοδικά)</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a:extLst>
              <a:ext uri="{FF2B5EF4-FFF2-40B4-BE49-F238E27FC236}">
                <a16:creationId xmlns:a16="http://schemas.microsoft.com/office/drawing/2014/main" id="{6B9340B7-08E1-A147-B2CF-5C6C3BB6D43E}"/>
              </a:ext>
            </a:extLst>
          </p:cNvPr>
          <p:cNvSpPr>
            <a:spLocks noGrp="1" noChangeArrowheads="1"/>
          </p:cNvSpPr>
          <p:nvPr>
            <p:ph idx="1"/>
          </p:nvPr>
        </p:nvSpPr>
        <p:spPr>
          <a:xfrm>
            <a:off x="755576" y="836712"/>
            <a:ext cx="7931224" cy="5687913"/>
          </a:xfrm>
          <a:ln w="38100" cmpd="dbl">
            <a:solidFill>
              <a:schemeClr val="tx1"/>
            </a:solidFill>
            <a:miter lim="800000"/>
            <a:headEnd/>
            <a:tailEnd/>
          </a:ln>
        </p:spPr>
        <p:txBody>
          <a:bodyPr/>
          <a:lstStyle/>
          <a:p>
            <a:pPr algn="just">
              <a:lnSpc>
                <a:spcPct val="90000"/>
              </a:lnSpc>
              <a:buFontTx/>
              <a:buNone/>
            </a:pPr>
            <a:r>
              <a:rPr lang="el-GR" altLang="el-GR" sz="2400" b="1" u="sng" dirty="0">
                <a:solidFill>
                  <a:srgbClr val="00B0F0"/>
                </a:solidFill>
                <a:latin typeface="Baskerville" panose="02020502070401020303" pitchFamily="18" charset="0"/>
                <a:ea typeface="Baskerville" panose="02020502070401020303" pitchFamily="18" charset="0"/>
              </a:rPr>
              <a:t>Ανοικτή διδασκαλία:</a:t>
            </a:r>
            <a:r>
              <a:rPr lang="el-GR" altLang="el-GR" sz="2400" u="sng" dirty="0">
                <a:solidFill>
                  <a:srgbClr val="00B0F0"/>
                </a:solidFill>
                <a:latin typeface="Baskerville" panose="02020502070401020303" pitchFamily="18" charset="0"/>
                <a:ea typeface="Baskerville" panose="02020502070401020303" pitchFamily="18" charset="0"/>
              </a:rPr>
              <a:t> </a:t>
            </a:r>
          </a:p>
          <a:p>
            <a:pPr marL="11113" indent="-11113" algn="just">
              <a:lnSpc>
                <a:spcPct val="90000"/>
              </a:lnSpc>
              <a:buFontTx/>
              <a:buNone/>
            </a:pPr>
            <a:r>
              <a:rPr lang="el-GR" altLang="el-GR" sz="2700" dirty="0">
                <a:latin typeface="Baskerville" panose="02020502070401020303" pitchFamily="18" charset="0"/>
                <a:ea typeface="Baskerville" panose="02020502070401020303" pitchFamily="18" charset="0"/>
              </a:rPr>
              <a:t>Επιλογή ορισμένων κειμένων, απόκρυψη του γραπτού λόγου και απόπειρα ερμηνείας εκ μέρους των διδασκομένων των μηνυμάτων που λανθάνουν των εικονιστικών πηγών του κειμένου. </a:t>
            </a:r>
          </a:p>
          <a:p>
            <a:pPr marL="11113" indent="-11113" algn="just">
              <a:lnSpc>
                <a:spcPct val="90000"/>
              </a:lnSpc>
              <a:buFontTx/>
              <a:buNone/>
            </a:pPr>
            <a:r>
              <a:rPr lang="el-GR" altLang="el-GR" sz="2700" dirty="0">
                <a:latin typeface="Baskerville" panose="02020502070401020303" pitchFamily="18" charset="0"/>
                <a:ea typeface="Baskerville" panose="02020502070401020303" pitchFamily="18" charset="0"/>
              </a:rPr>
              <a:t>Στη συνέχεια αποκαλύπτεται ο γραπτός λόγος, παρέχονται πληροφορίες για τη γλωσσική μορφή του γραπτού λόγου, ενώ επιχειρείται η διερεύνηση των επικοινωνιακών λειτουργιών που επιτελούνται μέσω του γραπτού λόγου και των εικόνων χωριστά. </a:t>
            </a:r>
          </a:p>
          <a:p>
            <a:pPr marL="11113" indent="-11113" algn="just">
              <a:lnSpc>
                <a:spcPct val="90000"/>
              </a:lnSpc>
              <a:buFontTx/>
              <a:buNone/>
            </a:pPr>
            <a:r>
              <a:rPr lang="el-GR" altLang="el-GR" sz="2700" dirty="0">
                <a:latin typeface="Baskerville" panose="02020502070401020303" pitchFamily="18" charset="0"/>
                <a:ea typeface="Baskerville" panose="02020502070401020303" pitchFamily="18" charset="0"/>
              </a:rPr>
              <a:t>Τέλος, αναλύονται οι επικοινωνιακές λειτουργίες που προκύπτουν από το συνδυασμό τόσο της γραπτής γλώσσας όσο και των εικονιστικών στοιχείων.</a:t>
            </a:r>
          </a:p>
          <a:p>
            <a:pPr>
              <a:lnSpc>
                <a:spcPct val="90000"/>
              </a:lnSpc>
            </a:pPr>
            <a:endParaRPr lang="el-GR" altLang="el-GR" sz="27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a:extLst>
              <a:ext uri="{FF2B5EF4-FFF2-40B4-BE49-F238E27FC236}">
                <a16:creationId xmlns:a16="http://schemas.microsoft.com/office/drawing/2014/main" id="{D04723B8-3171-1444-BC1F-448F8419B2C3}"/>
              </a:ext>
            </a:extLst>
          </p:cNvPr>
          <p:cNvSpPr>
            <a:spLocks noGrp="1" noChangeArrowheads="1"/>
          </p:cNvSpPr>
          <p:nvPr>
            <p:ph idx="1"/>
          </p:nvPr>
        </p:nvSpPr>
        <p:spPr>
          <a:xfrm>
            <a:off x="683568" y="836713"/>
            <a:ext cx="8229600" cy="4248472"/>
          </a:xfrm>
          <a:ln w="38100" cmpd="dbl">
            <a:solidFill>
              <a:schemeClr val="tx1"/>
            </a:solidFill>
            <a:miter lim="800000"/>
            <a:headEnd/>
            <a:tailEnd/>
          </a:ln>
        </p:spPr>
        <p:txBody>
          <a:bodyPr/>
          <a:lstStyle/>
          <a:p>
            <a:pPr>
              <a:buFontTx/>
              <a:buNone/>
            </a:pPr>
            <a:r>
              <a:rPr lang="el-GR" altLang="el-GR" sz="3300" b="1" u="sng" dirty="0">
                <a:solidFill>
                  <a:srgbClr val="00B0F0"/>
                </a:solidFill>
                <a:latin typeface="Baskerville" panose="02020502070401020303" pitchFamily="18" charset="0"/>
                <a:ea typeface="Baskerville" panose="02020502070401020303" pitchFamily="18" charset="0"/>
              </a:rPr>
              <a:t>Κριτική πλαισίωση</a:t>
            </a:r>
            <a:r>
              <a:rPr lang="el-GR" altLang="el-GR" sz="3300" u="sng" dirty="0">
                <a:solidFill>
                  <a:srgbClr val="00B0F0"/>
                </a:solidFill>
                <a:latin typeface="Baskerville" panose="02020502070401020303" pitchFamily="18" charset="0"/>
                <a:ea typeface="Baskerville" panose="02020502070401020303" pitchFamily="18" charset="0"/>
              </a:rPr>
              <a:t>: </a:t>
            </a:r>
          </a:p>
          <a:p>
            <a:pPr marL="11113" indent="-11113">
              <a:buFontTx/>
              <a:buNone/>
            </a:pPr>
            <a:r>
              <a:rPr lang="el-GR" altLang="el-GR" sz="3300" dirty="0">
                <a:latin typeface="Baskerville" panose="02020502070401020303" pitchFamily="18" charset="0"/>
                <a:ea typeface="Baskerville" panose="02020502070401020303" pitchFamily="18" charset="0"/>
              </a:rPr>
              <a:t>Ανάλυση της λειτουργίας των </a:t>
            </a:r>
            <a:r>
              <a:rPr lang="el-GR" altLang="el-GR" sz="3300" dirty="0" err="1">
                <a:latin typeface="Baskerville" panose="02020502070401020303" pitchFamily="18" charset="0"/>
                <a:ea typeface="Baskerville" panose="02020502070401020303" pitchFamily="18" charset="0"/>
              </a:rPr>
              <a:t>πολυτροπικών</a:t>
            </a:r>
            <a:r>
              <a:rPr lang="el-GR" altLang="el-GR" sz="3300" dirty="0">
                <a:latin typeface="Baskerville" panose="02020502070401020303" pitchFamily="18" charset="0"/>
                <a:ea typeface="Baskerville" panose="02020502070401020303" pitchFamily="18" charset="0"/>
              </a:rPr>
              <a:t> κειμένων και αναζήτηση της σχέσης αυτού του είδους των κειμένων με την </a:t>
            </a:r>
            <a:r>
              <a:rPr lang="el-GR" altLang="el-GR" sz="3300" dirty="0" err="1">
                <a:latin typeface="Baskerville" panose="02020502070401020303" pitchFamily="18" charset="0"/>
                <a:ea typeface="Baskerville" panose="02020502070401020303" pitchFamily="18" charset="0"/>
              </a:rPr>
              <a:t>περιβάλλουσα</a:t>
            </a:r>
            <a:r>
              <a:rPr lang="el-GR" altLang="el-GR" sz="3300" dirty="0">
                <a:latin typeface="Baskerville" panose="02020502070401020303" pitchFamily="18" charset="0"/>
                <a:ea typeface="Baskerville" panose="02020502070401020303" pitchFamily="18" charset="0"/>
              </a:rPr>
              <a:t> πραγματικότητα και τη σύγχρονη τεχνολογία. </a:t>
            </a:r>
          </a:p>
          <a:p>
            <a:pPr marL="11113" indent="-11113">
              <a:buFontTx/>
              <a:buNone/>
            </a:pPr>
            <a:r>
              <a:rPr lang="el-GR" altLang="el-GR" sz="3300" dirty="0">
                <a:latin typeface="Baskerville" panose="02020502070401020303" pitchFamily="18" charset="0"/>
                <a:ea typeface="Baskerville" panose="02020502070401020303" pitchFamily="18" charset="0"/>
              </a:rPr>
              <a:t>Παράλληλα, ενθαρρύνεται η διατύπωση διαφορετικών απόψεων και </a:t>
            </a:r>
            <a:r>
              <a:rPr lang="el-GR" altLang="el-GR" sz="3300" dirty="0" err="1">
                <a:latin typeface="Baskerville" panose="02020502070401020303" pitchFamily="18" charset="0"/>
                <a:ea typeface="Baskerville" panose="02020502070401020303" pitchFamily="18" charset="0"/>
              </a:rPr>
              <a:t>αναζητώνται</a:t>
            </a:r>
            <a:r>
              <a:rPr lang="el-GR" altLang="el-GR" sz="3300" dirty="0">
                <a:latin typeface="Baskerville" panose="02020502070401020303" pitchFamily="18" charset="0"/>
                <a:ea typeface="Baskerville" panose="02020502070401020303" pitchFamily="18" charset="0"/>
              </a:rPr>
              <a:t> πιθανά στερεότυπα, στάσεις και αντιλήψεις</a:t>
            </a:r>
            <a:r>
              <a:rPr lang="el-GR" altLang="el-GR" sz="33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a:extLst>
              <a:ext uri="{FF2B5EF4-FFF2-40B4-BE49-F238E27FC236}">
                <a16:creationId xmlns:a16="http://schemas.microsoft.com/office/drawing/2014/main" id="{861C0D42-BA55-4042-AF6F-62D7C7903B72}"/>
              </a:ext>
            </a:extLst>
          </p:cNvPr>
          <p:cNvSpPr>
            <a:spLocks noGrp="1" noChangeArrowheads="1"/>
          </p:cNvSpPr>
          <p:nvPr>
            <p:ph idx="1"/>
          </p:nvPr>
        </p:nvSpPr>
        <p:spPr>
          <a:xfrm>
            <a:off x="683568" y="836712"/>
            <a:ext cx="8229600" cy="4896544"/>
          </a:xfrm>
          <a:ln w="38100" cmpd="dbl">
            <a:solidFill>
              <a:schemeClr val="tx1"/>
            </a:solidFill>
            <a:miter lim="800000"/>
            <a:headEnd/>
            <a:tailEnd/>
          </a:ln>
        </p:spPr>
        <p:txBody>
          <a:bodyPr>
            <a:normAutofit/>
          </a:bodyPr>
          <a:lstStyle/>
          <a:p>
            <a:pPr algn="just">
              <a:buFontTx/>
              <a:buNone/>
            </a:pPr>
            <a:r>
              <a:rPr lang="el-GR" altLang="el-GR" sz="3200" b="1" u="sng" dirty="0">
                <a:solidFill>
                  <a:srgbClr val="00B0F0"/>
                </a:solidFill>
                <a:latin typeface="Baskerville" panose="02020502070401020303" pitchFamily="18" charset="0"/>
                <a:ea typeface="Baskerville" panose="02020502070401020303" pitchFamily="18" charset="0"/>
              </a:rPr>
              <a:t>Μετασχηματισμένη πρακτική:</a:t>
            </a:r>
            <a:r>
              <a:rPr lang="el-GR" altLang="el-GR" sz="3200" u="sng" dirty="0">
                <a:solidFill>
                  <a:srgbClr val="00B0F0"/>
                </a:solidFill>
                <a:latin typeface="Baskerville" panose="02020502070401020303" pitchFamily="18" charset="0"/>
                <a:ea typeface="Baskerville" panose="02020502070401020303" pitchFamily="18" charset="0"/>
              </a:rPr>
              <a:t> </a:t>
            </a:r>
          </a:p>
          <a:p>
            <a:pPr algn="just">
              <a:buFontTx/>
              <a:buNone/>
            </a:pPr>
            <a:r>
              <a:rPr lang="el-GR" altLang="el-GR" sz="3200" dirty="0">
                <a:latin typeface="Baskerville" panose="02020502070401020303" pitchFamily="18" charset="0"/>
                <a:ea typeface="Baskerville" panose="02020502070401020303" pitchFamily="18" charset="0"/>
              </a:rPr>
              <a:t>Οι διδασκόμενοι χωρίζονται σε ομάδες και αναλαμβάνουν να παραγάγουν ένα </a:t>
            </a:r>
            <a:r>
              <a:rPr lang="el-GR" altLang="el-GR" sz="3200" dirty="0" err="1">
                <a:latin typeface="Baskerville" panose="02020502070401020303" pitchFamily="18" charset="0"/>
                <a:ea typeface="Baskerville" panose="02020502070401020303" pitchFamily="18" charset="0"/>
              </a:rPr>
              <a:t>πολυτροπικό</a:t>
            </a:r>
            <a:r>
              <a:rPr lang="el-GR" altLang="el-GR" sz="3200" dirty="0">
                <a:latin typeface="Baskerville" panose="02020502070401020303" pitchFamily="18" charset="0"/>
                <a:ea typeface="Baskerville" panose="02020502070401020303" pitchFamily="18" charset="0"/>
              </a:rPr>
              <a:t> κείμενο, το οποίο θα βασίζεται σε όσα συζητήθηκαν κατά τη διάρκεια της διδασκαλίας. </a:t>
            </a:r>
          </a:p>
          <a:p>
            <a:pPr algn="just">
              <a:buFontTx/>
              <a:buNone/>
            </a:pPr>
            <a:r>
              <a:rPr lang="el-GR" altLang="el-GR" sz="3200" dirty="0">
                <a:latin typeface="Baskerville" panose="02020502070401020303" pitchFamily="18" charset="0"/>
                <a:ea typeface="Baskerville" panose="02020502070401020303" pitchFamily="18" charset="0"/>
              </a:rPr>
              <a:t>Τα κείμενα που θα παραχθούν θα χρησιμοποιηθούν σε μια πραγματική επικοινωνιακή περίσταση (π.χ. δημιουργία πρόσκλησης για μια σχολική εκδήλωση) (Χατζησαββίδης, 2003).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7C4FC30-B5C3-47C2-B8E7-93106C428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05862B-0C5A-4A14-8804-4EC82F8E5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6184"/>
            <a:ext cx="2436391"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365198-CF4B-47A0-AFF6-FF5D2339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6184"/>
            <a:ext cx="5846042" cy="5885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EC1F3-55A6-3340-8134-BB5417794EF9}"/>
              </a:ext>
            </a:extLst>
          </p:cNvPr>
          <p:cNvSpPr>
            <a:spLocks noGrp="1"/>
          </p:cNvSpPr>
          <p:nvPr>
            <p:ph type="ctrTitle"/>
          </p:nvPr>
        </p:nvSpPr>
        <p:spPr>
          <a:xfrm>
            <a:off x="3224719" y="858475"/>
            <a:ext cx="5238344" cy="5141050"/>
          </a:xfrm>
        </p:spPr>
        <p:txBody>
          <a:bodyPr>
            <a:normAutofit/>
          </a:bodyPr>
          <a:lstStyle/>
          <a:p>
            <a:pPr algn="l"/>
            <a:r>
              <a:rPr lang="el-GR" sz="4000" b="1" cap="none" dirty="0">
                <a:solidFill>
                  <a:srgbClr val="FFFFFF"/>
                </a:solidFill>
                <a:latin typeface="Baskerville" panose="02020502070401020303" pitchFamily="18" charset="0"/>
                <a:ea typeface="Baskerville" panose="02020502070401020303" pitchFamily="18" charset="0"/>
              </a:rPr>
              <a:t>Βιβλιογραφικές</a:t>
            </a:r>
            <a:br>
              <a:rPr lang="el-GR" sz="4000" b="1" cap="none" dirty="0">
                <a:solidFill>
                  <a:srgbClr val="FFFFFF"/>
                </a:solidFill>
                <a:latin typeface="Baskerville" panose="02020502070401020303" pitchFamily="18" charset="0"/>
                <a:ea typeface="Baskerville" panose="02020502070401020303" pitchFamily="18" charset="0"/>
              </a:rPr>
            </a:br>
            <a:r>
              <a:rPr lang="el-GR" sz="4000" b="1" cap="none" dirty="0">
                <a:solidFill>
                  <a:srgbClr val="FFFFFF"/>
                </a:solidFill>
                <a:latin typeface="Baskerville" panose="02020502070401020303" pitchFamily="18" charset="0"/>
                <a:ea typeface="Baskerville" panose="02020502070401020303" pitchFamily="18" charset="0"/>
              </a:rPr>
              <a:t>αναφορές</a:t>
            </a:r>
          </a:p>
        </p:txBody>
      </p:sp>
    </p:spTree>
    <p:extLst>
      <p:ext uri="{BB962C8B-B14F-4D97-AF65-F5344CB8AC3E}">
        <p14:creationId xmlns:p14="http://schemas.microsoft.com/office/powerpoint/2010/main" val="3876245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a:extLst>
              <a:ext uri="{FF2B5EF4-FFF2-40B4-BE49-F238E27FC236}">
                <a16:creationId xmlns:a16="http://schemas.microsoft.com/office/drawing/2014/main" id="{482F965F-36F9-AC47-8E71-069377C9341A}"/>
              </a:ext>
            </a:extLst>
          </p:cNvPr>
          <p:cNvSpPr>
            <a:spLocks noGrp="1" noChangeArrowheads="1"/>
          </p:cNvSpPr>
          <p:nvPr>
            <p:ph idx="1"/>
          </p:nvPr>
        </p:nvSpPr>
        <p:spPr>
          <a:xfrm>
            <a:off x="683568" y="875853"/>
            <a:ext cx="8003232" cy="5289451"/>
          </a:xfrm>
        </p:spPr>
        <p:txBody>
          <a:bodyPr>
            <a:normAutofit fontScale="77500" lnSpcReduction="20000"/>
          </a:bodyPr>
          <a:lstStyle/>
          <a:p>
            <a:pPr marL="542925" indent="-542925" algn="just" eaLnBrk="1" hangingPunct="1">
              <a:lnSpc>
                <a:spcPct val="110000"/>
              </a:lnSpc>
              <a:spcBef>
                <a:spcPts val="0"/>
              </a:spcBef>
              <a:spcAft>
                <a:spcPts val="0"/>
              </a:spcAft>
              <a:buFontTx/>
              <a:buNone/>
            </a:pPr>
            <a:r>
              <a:rPr lang="el-GR" altLang="el-GR" sz="1900" dirty="0">
                <a:latin typeface="Baskerville" panose="02020502070401020303" pitchFamily="18" charset="0"/>
                <a:ea typeface="Baskerville" panose="02020502070401020303" pitchFamily="18" charset="0"/>
              </a:rPr>
              <a:t>Αντωνοπούλου, Ν., &amp; Μανάβη, Δ. (2001). Η διδασκαλία της νέας ελληνικής ως ξένης/δεύτερης γλώσσας. Στο Α.-Φ. Χριστίδης (</a:t>
            </a:r>
            <a:r>
              <a:rPr lang="el-GR" altLang="el-GR" sz="1900" dirty="0" err="1">
                <a:latin typeface="Baskerville" panose="02020502070401020303" pitchFamily="18" charset="0"/>
                <a:ea typeface="Baskerville" panose="02020502070401020303" pitchFamily="18" charset="0"/>
              </a:rPr>
              <a:t>Επιμ</a:t>
            </a:r>
            <a:r>
              <a:rPr lang="el-GR" altLang="el-GR" sz="1900" dirty="0">
                <a:latin typeface="Baskerville" panose="02020502070401020303" pitchFamily="18" charset="0"/>
                <a:ea typeface="Baskerville" panose="02020502070401020303" pitchFamily="18" charset="0"/>
              </a:rPr>
              <a:t>.), </a:t>
            </a:r>
            <a:r>
              <a:rPr lang="el-GR" altLang="el-GR" sz="1900" i="1" dirty="0">
                <a:latin typeface="Baskerville" panose="02020502070401020303" pitchFamily="18" charset="0"/>
                <a:ea typeface="Baskerville" panose="02020502070401020303" pitchFamily="18" charset="0"/>
              </a:rPr>
              <a:t>Εγκυκλοπαιδικός Οδηγός για τη Γλώσσα</a:t>
            </a:r>
            <a:r>
              <a:rPr lang="el-GR" altLang="el-GR" sz="1900" dirty="0">
                <a:latin typeface="Baskerville" panose="02020502070401020303" pitchFamily="18" charset="0"/>
                <a:ea typeface="Baskerville" panose="02020502070401020303" pitchFamily="18" charset="0"/>
              </a:rPr>
              <a:t> (σελ. 253-257). Θεσσαλονίκη: ΚΕΓ.</a:t>
            </a:r>
          </a:p>
          <a:p>
            <a:pPr marL="542925" indent="-542925" algn="just" eaLnBrk="1" hangingPunct="1">
              <a:lnSpc>
                <a:spcPct val="110000"/>
              </a:lnSpc>
              <a:spcBef>
                <a:spcPts val="0"/>
              </a:spcBef>
              <a:spcAft>
                <a:spcPts val="0"/>
              </a:spcAft>
              <a:buFontTx/>
              <a:buNone/>
            </a:pPr>
            <a:r>
              <a:rPr lang="el-GR" altLang="el-GR" sz="1900" dirty="0" err="1">
                <a:latin typeface="Baskerville" panose="02020502070401020303" pitchFamily="18" charset="0"/>
                <a:ea typeface="Baskerville" panose="02020502070401020303" pitchFamily="18" charset="0"/>
              </a:rPr>
              <a:t>Chamot</a:t>
            </a:r>
            <a:r>
              <a:rPr lang="el-GR" altLang="el-GR" sz="1900" dirty="0">
                <a:latin typeface="Baskerville" panose="02020502070401020303" pitchFamily="18" charset="0"/>
                <a:ea typeface="Baskerville" panose="02020502070401020303" pitchFamily="18" charset="0"/>
              </a:rPr>
              <a:t>, A., &amp; O’ </a:t>
            </a:r>
            <a:r>
              <a:rPr lang="el-GR" altLang="el-GR" sz="1900" dirty="0" err="1">
                <a:latin typeface="Baskerville" panose="02020502070401020303" pitchFamily="18" charset="0"/>
                <a:ea typeface="Baskerville" panose="02020502070401020303" pitchFamily="18" charset="0"/>
              </a:rPr>
              <a:t>Malley</a:t>
            </a:r>
            <a:r>
              <a:rPr lang="el-GR" altLang="el-GR" sz="1900" dirty="0">
                <a:latin typeface="Baskerville" panose="02020502070401020303" pitchFamily="18" charset="0"/>
                <a:ea typeface="Baskerville" panose="02020502070401020303" pitchFamily="18" charset="0"/>
              </a:rPr>
              <a:t>, J. M. (1990). </a:t>
            </a:r>
            <a:r>
              <a:rPr lang="el-GR" altLang="el-GR" sz="1900" i="1" dirty="0" err="1">
                <a:latin typeface="Baskerville" panose="02020502070401020303" pitchFamily="18" charset="0"/>
                <a:ea typeface="Baskerville" panose="02020502070401020303" pitchFamily="18" charset="0"/>
              </a:rPr>
              <a:t>Learning</a:t>
            </a:r>
            <a:r>
              <a:rPr lang="el-GR" altLang="el-GR" sz="1900" i="1" dirty="0">
                <a:latin typeface="Baskerville" panose="02020502070401020303" pitchFamily="18" charset="0"/>
                <a:ea typeface="Baskerville" panose="02020502070401020303" pitchFamily="18" charset="0"/>
              </a:rPr>
              <a:t> </a:t>
            </a:r>
            <a:r>
              <a:rPr lang="el-GR" altLang="el-GR" sz="1900" i="1" dirty="0" err="1">
                <a:latin typeface="Baskerville" panose="02020502070401020303" pitchFamily="18" charset="0"/>
                <a:ea typeface="Baskerville" panose="02020502070401020303" pitchFamily="18" charset="0"/>
              </a:rPr>
              <a:t>strategies</a:t>
            </a:r>
            <a:r>
              <a:rPr lang="el-GR" altLang="el-GR" sz="1900" i="1" dirty="0">
                <a:latin typeface="Baskerville" panose="02020502070401020303" pitchFamily="18" charset="0"/>
                <a:ea typeface="Baskerville" panose="02020502070401020303" pitchFamily="18" charset="0"/>
              </a:rPr>
              <a:t> in </a:t>
            </a:r>
            <a:r>
              <a:rPr lang="el-GR" altLang="el-GR" sz="1900" i="1" dirty="0" err="1">
                <a:latin typeface="Baskerville" panose="02020502070401020303" pitchFamily="18" charset="0"/>
                <a:ea typeface="Baskerville" panose="02020502070401020303" pitchFamily="18" charset="0"/>
              </a:rPr>
              <a:t>Second</a:t>
            </a:r>
            <a:r>
              <a:rPr lang="el-GR" altLang="el-GR" sz="1900" i="1" dirty="0">
                <a:latin typeface="Baskerville" panose="02020502070401020303" pitchFamily="18" charset="0"/>
                <a:ea typeface="Baskerville" panose="02020502070401020303" pitchFamily="18" charset="0"/>
              </a:rPr>
              <a:t> </a:t>
            </a:r>
            <a:r>
              <a:rPr lang="el-GR" altLang="el-GR" sz="1900" i="1" dirty="0" err="1">
                <a:latin typeface="Baskerville" panose="02020502070401020303" pitchFamily="18" charset="0"/>
                <a:ea typeface="Baskerville" panose="02020502070401020303" pitchFamily="18" charset="0"/>
              </a:rPr>
              <a:t>Language</a:t>
            </a:r>
            <a:r>
              <a:rPr lang="el-GR" altLang="el-GR" sz="1900" i="1" dirty="0">
                <a:latin typeface="Baskerville" panose="02020502070401020303" pitchFamily="18" charset="0"/>
                <a:ea typeface="Baskerville" panose="02020502070401020303" pitchFamily="18" charset="0"/>
              </a:rPr>
              <a:t> </a:t>
            </a:r>
            <a:r>
              <a:rPr lang="el-GR" altLang="el-GR" sz="1900" i="1" dirty="0" err="1">
                <a:latin typeface="Baskerville" panose="02020502070401020303" pitchFamily="18" charset="0"/>
                <a:ea typeface="Baskerville" panose="02020502070401020303" pitchFamily="18" charset="0"/>
              </a:rPr>
              <a:t>Acquisition</a:t>
            </a:r>
            <a:r>
              <a:rPr lang="el-GR" altLang="el-GR" sz="1900" dirty="0">
                <a:latin typeface="Baskerville" panose="02020502070401020303" pitchFamily="18" charset="0"/>
                <a:ea typeface="Baskerville" panose="02020502070401020303" pitchFamily="18" charset="0"/>
              </a:rPr>
              <a:t>. </a:t>
            </a:r>
            <a:r>
              <a:rPr lang="el-GR" altLang="el-GR" sz="1900" dirty="0" err="1">
                <a:latin typeface="Baskerville" panose="02020502070401020303" pitchFamily="18" charset="0"/>
                <a:ea typeface="Baskerville" panose="02020502070401020303" pitchFamily="18" charset="0"/>
              </a:rPr>
              <a:t>Cambridge</a:t>
            </a:r>
            <a:r>
              <a:rPr lang="el-GR" altLang="el-GR" sz="1900" dirty="0">
                <a:latin typeface="Baskerville" panose="02020502070401020303" pitchFamily="18" charset="0"/>
                <a:ea typeface="Baskerville" panose="02020502070401020303" pitchFamily="18" charset="0"/>
              </a:rPr>
              <a:t>: C</a:t>
            </a:r>
            <a:r>
              <a:rPr lang="en-US" altLang="el-GR" sz="1900" dirty="0">
                <a:latin typeface="Baskerville" panose="02020502070401020303" pitchFamily="18" charset="0"/>
                <a:ea typeface="Baskerville" panose="02020502070401020303" pitchFamily="18" charset="0"/>
              </a:rPr>
              <a:t>UP</a:t>
            </a:r>
            <a:r>
              <a:rPr lang="el-GR" altLang="el-GR" sz="1900" dirty="0">
                <a:latin typeface="Baskerville" panose="02020502070401020303" pitchFamily="18" charset="0"/>
                <a:ea typeface="Baskerville" panose="02020502070401020303" pitchFamily="18" charset="0"/>
              </a:rPr>
              <a:t>. </a:t>
            </a:r>
          </a:p>
          <a:p>
            <a:pPr marL="542925" indent="-542925" algn="just" eaLnBrk="1" hangingPunct="1">
              <a:lnSpc>
                <a:spcPct val="110000"/>
              </a:lnSpc>
              <a:spcBef>
                <a:spcPts val="0"/>
              </a:spcBef>
              <a:spcAft>
                <a:spcPts val="0"/>
              </a:spcAft>
              <a:buFontTx/>
              <a:buNone/>
            </a:pPr>
            <a:r>
              <a:rPr lang="el-GR" altLang="el-GR" sz="1900" dirty="0" err="1">
                <a:latin typeface="Baskerville" panose="02020502070401020303" pitchFamily="18" charset="0"/>
                <a:ea typeface="Baskerville" panose="02020502070401020303" pitchFamily="18" charset="0"/>
              </a:rPr>
              <a:t>Cohen</a:t>
            </a:r>
            <a:r>
              <a:rPr lang="el-GR" altLang="el-GR" sz="1900" dirty="0">
                <a:latin typeface="Baskerville" panose="02020502070401020303" pitchFamily="18" charset="0"/>
                <a:ea typeface="Baskerville" panose="02020502070401020303" pitchFamily="18" charset="0"/>
              </a:rPr>
              <a:t>, A. (1998). </a:t>
            </a:r>
            <a:r>
              <a:rPr lang="el-GR" altLang="el-GR" sz="1900" i="1" dirty="0" err="1">
                <a:latin typeface="Baskerville" panose="02020502070401020303" pitchFamily="18" charset="0"/>
                <a:ea typeface="Baskerville" panose="02020502070401020303" pitchFamily="18" charset="0"/>
              </a:rPr>
              <a:t>Strategies</a:t>
            </a:r>
            <a:r>
              <a:rPr lang="el-GR" altLang="el-GR" sz="1900" i="1" dirty="0">
                <a:latin typeface="Baskerville" panose="02020502070401020303" pitchFamily="18" charset="0"/>
                <a:ea typeface="Baskerville" panose="02020502070401020303" pitchFamily="18" charset="0"/>
              </a:rPr>
              <a:t> in </a:t>
            </a:r>
            <a:r>
              <a:rPr lang="el-GR" altLang="el-GR" sz="1900" i="1" dirty="0" err="1">
                <a:latin typeface="Baskerville" panose="02020502070401020303" pitchFamily="18" charset="0"/>
                <a:ea typeface="Baskerville" panose="02020502070401020303" pitchFamily="18" charset="0"/>
              </a:rPr>
              <a:t>learning</a:t>
            </a:r>
            <a:r>
              <a:rPr lang="el-GR" altLang="el-GR" sz="1900" i="1" dirty="0">
                <a:latin typeface="Baskerville" panose="02020502070401020303" pitchFamily="18" charset="0"/>
                <a:ea typeface="Baskerville" panose="02020502070401020303" pitchFamily="18" charset="0"/>
              </a:rPr>
              <a:t> and </a:t>
            </a:r>
            <a:r>
              <a:rPr lang="el-GR" altLang="el-GR" sz="1900" i="1" dirty="0" err="1">
                <a:latin typeface="Baskerville" panose="02020502070401020303" pitchFamily="18" charset="0"/>
                <a:ea typeface="Baskerville" panose="02020502070401020303" pitchFamily="18" charset="0"/>
              </a:rPr>
              <a:t>using</a:t>
            </a:r>
            <a:r>
              <a:rPr lang="el-GR" altLang="el-GR" sz="1900" i="1" dirty="0">
                <a:latin typeface="Baskerville" panose="02020502070401020303" pitchFamily="18" charset="0"/>
                <a:ea typeface="Baskerville" panose="02020502070401020303" pitchFamily="18" charset="0"/>
              </a:rPr>
              <a:t> a </a:t>
            </a:r>
            <a:r>
              <a:rPr lang="el-GR" altLang="el-GR" sz="1900" i="1" dirty="0" err="1">
                <a:latin typeface="Baskerville" panose="02020502070401020303" pitchFamily="18" charset="0"/>
                <a:ea typeface="Baskerville" panose="02020502070401020303" pitchFamily="18" charset="0"/>
              </a:rPr>
              <a:t>second</a:t>
            </a:r>
            <a:r>
              <a:rPr lang="el-GR" altLang="el-GR" sz="1900" i="1" dirty="0">
                <a:latin typeface="Baskerville" panose="02020502070401020303" pitchFamily="18" charset="0"/>
                <a:ea typeface="Baskerville" panose="02020502070401020303" pitchFamily="18" charset="0"/>
              </a:rPr>
              <a:t> </a:t>
            </a:r>
            <a:r>
              <a:rPr lang="el-GR" altLang="el-GR" sz="1900" i="1" dirty="0" err="1">
                <a:latin typeface="Baskerville" panose="02020502070401020303" pitchFamily="18" charset="0"/>
                <a:ea typeface="Baskerville" panose="02020502070401020303" pitchFamily="18" charset="0"/>
              </a:rPr>
              <a:t>language</a:t>
            </a:r>
            <a:r>
              <a:rPr lang="el-GR" altLang="el-GR" sz="1900" dirty="0">
                <a:latin typeface="Baskerville" panose="02020502070401020303" pitchFamily="18" charset="0"/>
                <a:ea typeface="Baskerville" panose="02020502070401020303" pitchFamily="18" charset="0"/>
              </a:rPr>
              <a:t>. </a:t>
            </a:r>
            <a:r>
              <a:rPr lang="el-GR" altLang="el-GR" sz="1900" dirty="0" err="1">
                <a:latin typeface="Baskerville" panose="02020502070401020303" pitchFamily="18" charset="0"/>
                <a:ea typeface="Baskerville" panose="02020502070401020303" pitchFamily="18" charset="0"/>
              </a:rPr>
              <a:t>Harlow</a:t>
            </a:r>
            <a:r>
              <a:rPr lang="el-GR" altLang="el-GR" sz="1900" dirty="0">
                <a:latin typeface="Baskerville" panose="02020502070401020303" pitchFamily="18" charset="0"/>
                <a:ea typeface="Baskerville" panose="02020502070401020303" pitchFamily="18" charset="0"/>
              </a:rPr>
              <a:t>: </a:t>
            </a:r>
            <a:r>
              <a:rPr lang="el-GR" altLang="el-GR" sz="1900" dirty="0" err="1">
                <a:latin typeface="Baskerville" panose="02020502070401020303" pitchFamily="18" charset="0"/>
                <a:ea typeface="Baskerville" panose="02020502070401020303" pitchFamily="18" charset="0"/>
              </a:rPr>
              <a:t>Longman</a:t>
            </a:r>
            <a:r>
              <a:rPr lang="el-GR" altLang="el-GR" sz="1900" dirty="0">
                <a:latin typeface="Baskerville" panose="02020502070401020303" pitchFamily="18" charset="0"/>
                <a:ea typeface="Baskerville" panose="02020502070401020303" pitchFamily="18" charset="0"/>
              </a:rPr>
              <a:t>. </a:t>
            </a:r>
          </a:p>
          <a:p>
            <a:pPr marL="542925" indent="-542925" algn="just">
              <a:lnSpc>
                <a:spcPct val="110000"/>
              </a:lnSpc>
              <a:spcBef>
                <a:spcPts val="0"/>
              </a:spcBef>
              <a:spcAft>
                <a:spcPts val="0"/>
              </a:spcAft>
              <a:buNone/>
            </a:pPr>
            <a:r>
              <a:rPr lang="el-GR" altLang="el-GR" sz="1900" dirty="0">
                <a:latin typeface="Baskerville" panose="02020502070401020303" pitchFamily="18" charset="0"/>
                <a:ea typeface="Baskerville" panose="02020502070401020303" pitchFamily="18" charset="0"/>
              </a:rPr>
              <a:t>Δενδρινού, Β. (2001). Διδασκαλία της μητρικής γλώσσας. Στο Α.-Φ. Χριστίδης (</a:t>
            </a:r>
            <a:r>
              <a:rPr lang="el-GR" altLang="el-GR" sz="1900" dirty="0" err="1">
                <a:latin typeface="Baskerville" panose="02020502070401020303" pitchFamily="18" charset="0"/>
                <a:ea typeface="Baskerville" panose="02020502070401020303" pitchFamily="18" charset="0"/>
              </a:rPr>
              <a:t>Επιμ</a:t>
            </a:r>
            <a:r>
              <a:rPr lang="el-GR" altLang="el-GR" sz="1900" dirty="0">
                <a:latin typeface="Baskerville" panose="02020502070401020303" pitchFamily="18" charset="0"/>
                <a:ea typeface="Baskerville" panose="02020502070401020303" pitchFamily="18" charset="0"/>
              </a:rPr>
              <a:t>.), </a:t>
            </a:r>
            <a:r>
              <a:rPr lang="el-GR" altLang="el-GR" sz="1900" i="1" dirty="0">
                <a:latin typeface="Baskerville" panose="02020502070401020303" pitchFamily="18" charset="0"/>
                <a:ea typeface="Baskerville" panose="02020502070401020303" pitchFamily="18" charset="0"/>
              </a:rPr>
              <a:t>Εγκυκλοπαιδικός Οδηγός για τη Γλώσσα</a:t>
            </a:r>
            <a:r>
              <a:rPr lang="el-GR" altLang="el-GR" sz="1900" dirty="0">
                <a:latin typeface="Baskerville" panose="02020502070401020303" pitchFamily="18" charset="0"/>
                <a:ea typeface="Baskerville" panose="02020502070401020303" pitchFamily="18" charset="0"/>
              </a:rPr>
              <a:t> (σελ. 217-222). Θεσσαλονίκη: Κέντρο Ελληνικής Γλώσσας</a:t>
            </a:r>
            <a:endParaRPr lang="en-US" altLang="el-GR" sz="1900" dirty="0">
              <a:latin typeface="Baskerville" panose="02020502070401020303" pitchFamily="18" charset="0"/>
              <a:ea typeface="Baskerville" panose="02020502070401020303" pitchFamily="18" charset="0"/>
            </a:endParaRPr>
          </a:p>
          <a:p>
            <a:pPr marL="542925" indent="-542925" algn="just" eaLnBrk="1" hangingPunct="1">
              <a:lnSpc>
                <a:spcPct val="110000"/>
              </a:lnSpc>
              <a:spcBef>
                <a:spcPts val="0"/>
              </a:spcBef>
              <a:spcAft>
                <a:spcPts val="0"/>
              </a:spcAft>
              <a:buFontTx/>
              <a:buNone/>
            </a:pPr>
            <a:r>
              <a:rPr lang="en-US" altLang="el-GR" sz="1900" dirty="0" err="1">
                <a:latin typeface="Baskerville" panose="02020502070401020303" pitchFamily="18" charset="0"/>
                <a:ea typeface="Baskerville" panose="02020502070401020303" pitchFamily="18" charset="0"/>
              </a:rPr>
              <a:t>Efstathiadis</a:t>
            </a:r>
            <a:r>
              <a:rPr lang="en-US" altLang="el-GR" sz="1900" dirty="0">
                <a:latin typeface="Baskerville" panose="02020502070401020303" pitchFamily="18" charset="0"/>
                <a:ea typeface="Baskerville" panose="02020502070401020303" pitchFamily="18" charset="0"/>
              </a:rPr>
              <a:t>, St. (1993). </a:t>
            </a:r>
            <a:r>
              <a:rPr lang="en-US" altLang="el-GR" sz="1900" i="1" dirty="0">
                <a:latin typeface="Baskerville" panose="02020502070401020303" pitchFamily="18" charset="0"/>
                <a:ea typeface="Baskerville" panose="02020502070401020303" pitchFamily="18" charset="0"/>
              </a:rPr>
              <a:t>A Survey in FLLT Methodology. Principles, problems, prospects</a:t>
            </a:r>
            <a:r>
              <a:rPr lang="en-US" altLang="el-GR" sz="1900" dirty="0">
                <a:latin typeface="Baskerville" panose="02020502070401020303" pitchFamily="18" charset="0"/>
                <a:ea typeface="Baskerville" panose="02020502070401020303" pitchFamily="18" charset="0"/>
              </a:rPr>
              <a:t>. Thessaloniki: University Studio Press.</a:t>
            </a:r>
            <a:endParaRPr lang="el-GR" altLang="el-GR" sz="1900" dirty="0">
              <a:latin typeface="Baskerville" panose="02020502070401020303" pitchFamily="18" charset="0"/>
              <a:ea typeface="Baskerville" panose="02020502070401020303" pitchFamily="18" charset="0"/>
            </a:endParaRPr>
          </a:p>
          <a:p>
            <a:pPr marL="542925" indent="-542925" algn="just">
              <a:lnSpc>
                <a:spcPct val="110000"/>
              </a:lnSpc>
              <a:spcBef>
                <a:spcPts val="0"/>
              </a:spcBef>
              <a:spcAft>
                <a:spcPts val="0"/>
              </a:spcAft>
              <a:buNone/>
            </a:pPr>
            <a:r>
              <a:rPr lang="en-US" altLang="el-GR" sz="1900" dirty="0" err="1">
                <a:latin typeface="Baskerville" panose="02020502070401020303" pitchFamily="18" charset="0"/>
                <a:ea typeface="Baskerville" panose="02020502070401020303" pitchFamily="18" charset="0"/>
              </a:rPr>
              <a:t>Graddol</a:t>
            </a:r>
            <a:r>
              <a:rPr lang="en-US" altLang="el-GR" sz="1900" dirty="0">
                <a:latin typeface="Baskerville" panose="02020502070401020303" pitchFamily="18" charset="0"/>
                <a:ea typeface="Baskerville" panose="02020502070401020303" pitchFamily="18" charset="0"/>
              </a:rPr>
              <a:t>, D. &amp; Goodman, S. (Ed.) (1996). </a:t>
            </a:r>
            <a:r>
              <a:rPr lang="en-US" altLang="el-GR" sz="1900" i="1" dirty="0">
                <a:latin typeface="Baskerville" panose="02020502070401020303" pitchFamily="18" charset="0"/>
                <a:ea typeface="Baskerville" panose="02020502070401020303" pitchFamily="18" charset="0"/>
              </a:rPr>
              <a:t>Redesigning English: New Texts, New Identities</a:t>
            </a:r>
            <a:r>
              <a:rPr lang="en-US" altLang="el-GR" sz="1900" dirty="0">
                <a:latin typeface="Baskerville" panose="02020502070401020303" pitchFamily="18" charset="0"/>
                <a:ea typeface="Baskerville" panose="02020502070401020303" pitchFamily="18" charset="0"/>
              </a:rPr>
              <a:t>. London &amp; New York: Routledge.</a:t>
            </a:r>
            <a:endParaRPr lang="el-GR" altLang="el-GR" sz="1900" dirty="0">
              <a:latin typeface="Baskerville" panose="02020502070401020303" pitchFamily="18" charset="0"/>
              <a:ea typeface="Baskerville" panose="02020502070401020303" pitchFamily="18" charset="0"/>
            </a:endParaRPr>
          </a:p>
          <a:p>
            <a:pPr marL="542925" indent="-542925" algn="just">
              <a:lnSpc>
                <a:spcPct val="110000"/>
              </a:lnSpc>
              <a:spcBef>
                <a:spcPts val="0"/>
              </a:spcBef>
              <a:spcAft>
                <a:spcPts val="0"/>
              </a:spcAft>
              <a:buNone/>
            </a:pPr>
            <a:r>
              <a:rPr lang="en-US" altLang="el-GR" sz="1900" dirty="0" err="1">
                <a:latin typeface="Baskerville" panose="02020502070401020303" pitchFamily="18" charset="0"/>
                <a:ea typeface="Baskerville" panose="02020502070401020303" pitchFamily="18" charset="0"/>
              </a:rPr>
              <a:t>Kalantzis</a:t>
            </a:r>
            <a:r>
              <a:rPr lang="en-US" altLang="el-GR" sz="1900" dirty="0">
                <a:latin typeface="Baskerville" panose="02020502070401020303" pitchFamily="18" charset="0"/>
                <a:ea typeface="Baskerville" panose="02020502070401020303" pitchFamily="18" charset="0"/>
              </a:rPr>
              <a:t>, M. &amp; Cope, B. (2001). </a:t>
            </a:r>
            <a:r>
              <a:rPr lang="el-GR" altLang="el-GR" sz="1900" dirty="0" err="1">
                <a:latin typeface="Baskerville" panose="02020502070401020303" pitchFamily="18" charset="0"/>
                <a:ea typeface="Baskerville" panose="02020502070401020303" pitchFamily="18" charset="0"/>
              </a:rPr>
              <a:t>Πολυγραμματισμοί</a:t>
            </a:r>
            <a:r>
              <a:rPr lang="el-GR" altLang="el-GR" sz="1900" dirty="0">
                <a:latin typeface="Baskerville" panose="02020502070401020303" pitchFamily="18" charset="0"/>
                <a:ea typeface="Baskerville" panose="02020502070401020303" pitchFamily="18" charset="0"/>
              </a:rPr>
              <a:t> (ελλ. μετάφραση: Γεωργίου, Ν. ). Στο Α.-Φ. Χριστίδης (</a:t>
            </a:r>
            <a:r>
              <a:rPr lang="el-GR" altLang="el-GR" sz="1900" dirty="0" err="1">
                <a:latin typeface="Baskerville" panose="02020502070401020303" pitchFamily="18" charset="0"/>
                <a:ea typeface="Baskerville" panose="02020502070401020303" pitchFamily="18" charset="0"/>
              </a:rPr>
              <a:t>Επιμ</a:t>
            </a:r>
            <a:r>
              <a:rPr lang="el-GR" altLang="el-GR" sz="1900" dirty="0">
                <a:latin typeface="Baskerville" panose="02020502070401020303" pitchFamily="18" charset="0"/>
                <a:ea typeface="Baskerville" panose="02020502070401020303" pitchFamily="18" charset="0"/>
              </a:rPr>
              <a:t>.), </a:t>
            </a:r>
            <a:r>
              <a:rPr lang="el-GR" altLang="el-GR" sz="1900" i="1" dirty="0">
                <a:latin typeface="Baskerville" panose="02020502070401020303" pitchFamily="18" charset="0"/>
                <a:ea typeface="Baskerville" panose="02020502070401020303" pitchFamily="18" charset="0"/>
              </a:rPr>
              <a:t>Εγκυκλοπαιδικός Οδηγός για τη Γλώσσα</a:t>
            </a:r>
            <a:r>
              <a:rPr lang="el-GR" altLang="el-GR" sz="1900" dirty="0">
                <a:latin typeface="Baskerville" panose="02020502070401020303" pitchFamily="18" charset="0"/>
                <a:ea typeface="Baskerville" panose="02020502070401020303" pitchFamily="18" charset="0"/>
              </a:rPr>
              <a:t> (σελ. 214-216). Θεσσαλονίκη: Κέντρο Ελληνικής Γλώσσας.</a:t>
            </a:r>
          </a:p>
          <a:p>
            <a:pPr marL="542925" indent="-542925" algn="just">
              <a:lnSpc>
                <a:spcPct val="120000"/>
              </a:lnSpc>
              <a:spcBef>
                <a:spcPts val="0"/>
              </a:spcBef>
              <a:spcAft>
                <a:spcPts val="0"/>
              </a:spcAft>
              <a:buNone/>
            </a:pPr>
            <a:r>
              <a:rPr lang="el-GR" altLang="el-GR" sz="1900" dirty="0" err="1">
                <a:latin typeface="Baskerville" panose="02020502070401020303" pitchFamily="18" charset="0"/>
                <a:ea typeface="Baskerville" panose="02020502070401020303" pitchFamily="18" charset="0"/>
              </a:rPr>
              <a:t>Κωστούλη</a:t>
            </a:r>
            <a:r>
              <a:rPr lang="el-GR" altLang="el-GR" sz="1900" dirty="0">
                <a:latin typeface="Baskerville" panose="02020502070401020303" pitchFamily="18" charset="0"/>
                <a:ea typeface="Baskerville" panose="02020502070401020303" pitchFamily="18" charset="0"/>
              </a:rPr>
              <a:t>, Τρ. (2001). Κειμενοκεντρική προσέγγιση και γλωσσικό μάθημα. Στο Α.-Φ. Χριστίδης (</a:t>
            </a:r>
            <a:r>
              <a:rPr lang="el-GR" altLang="el-GR" sz="1900" dirty="0" err="1">
                <a:latin typeface="Baskerville" panose="02020502070401020303" pitchFamily="18" charset="0"/>
                <a:ea typeface="Baskerville" panose="02020502070401020303" pitchFamily="18" charset="0"/>
              </a:rPr>
              <a:t>Επιμ</a:t>
            </a:r>
            <a:r>
              <a:rPr lang="el-GR" altLang="el-GR" sz="1900" dirty="0">
                <a:latin typeface="Baskerville" panose="02020502070401020303" pitchFamily="18" charset="0"/>
                <a:ea typeface="Baskerville" panose="02020502070401020303" pitchFamily="18" charset="0"/>
              </a:rPr>
              <a:t>.), </a:t>
            </a:r>
            <a:r>
              <a:rPr lang="el-GR" altLang="el-GR" sz="1900" i="1" dirty="0">
                <a:latin typeface="Baskerville" panose="02020502070401020303" pitchFamily="18" charset="0"/>
                <a:ea typeface="Baskerville" panose="02020502070401020303" pitchFamily="18" charset="0"/>
              </a:rPr>
              <a:t>Εγκυκλοπαιδικός Οδηγός για τη Γλώσσα</a:t>
            </a:r>
            <a:r>
              <a:rPr lang="el-GR" altLang="el-GR" sz="1900" dirty="0">
                <a:latin typeface="Baskerville" panose="02020502070401020303" pitchFamily="18" charset="0"/>
                <a:ea typeface="Baskerville" panose="02020502070401020303" pitchFamily="18" charset="0"/>
              </a:rPr>
              <a:t> (σελ. 230-233). Θεσσαλονίκη</a:t>
            </a:r>
            <a:r>
              <a:rPr lang="en-US" altLang="el-GR" sz="1900" dirty="0">
                <a:latin typeface="Baskerville" panose="02020502070401020303" pitchFamily="18" charset="0"/>
                <a:ea typeface="Baskerville" panose="02020502070401020303" pitchFamily="18" charset="0"/>
              </a:rPr>
              <a:t>:</a:t>
            </a:r>
            <a:r>
              <a:rPr lang="el-GR" altLang="el-GR" sz="1900" dirty="0">
                <a:latin typeface="Baskerville" panose="02020502070401020303" pitchFamily="18" charset="0"/>
                <a:ea typeface="Baskerville" panose="02020502070401020303" pitchFamily="18" charset="0"/>
              </a:rPr>
              <a:t> ΚΕΓ.</a:t>
            </a:r>
            <a:endParaRPr lang="en-US" altLang="el-GR" sz="1900" dirty="0">
              <a:latin typeface="Baskerville" panose="02020502070401020303" pitchFamily="18" charset="0"/>
              <a:ea typeface="Baskerville" panose="02020502070401020303" pitchFamily="18" charset="0"/>
            </a:endParaRPr>
          </a:p>
          <a:p>
            <a:pPr marL="542925" indent="-542925" algn="just">
              <a:lnSpc>
                <a:spcPct val="120000"/>
              </a:lnSpc>
              <a:spcBef>
                <a:spcPts val="0"/>
              </a:spcBef>
              <a:spcAft>
                <a:spcPts val="0"/>
              </a:spcAft>
              <a:buNone/>
            </a:pPr>
            <a:r>
              <a:rPr lang="el-GR" altLang="el-GR" sz="1900" dirty="0" err="1">
                <a:latin typeface="Baskerville" panose="02020502070401020303" pitchFamily="18" charset="0"/>
                <a:ea typeface="Baskerville" panose="02020502070401020303" pitchFamily="18" charset="0"/>
              </a:rPr>
              <a:t>Μητσικοπούλου</a:t>
            </a:r>
            <a:r>
              <a:rPr lang="el-GR" altLang="el-GR" sz="1900" dirty="0">
                <a:latin typeface="Baskerville" panose="02020502070401020303" pitchFamily="18" charset="0"/>
                <a:ea typeface="Baskerville" panose="02020502070401020303" pitchFamily="18" charset="0"/>
              </a:rPr>
              <a:t>, Β. (2001). </a:t>
            </a:r>
            <a:r>
              <a:rPr lang="el-GR" altLang="el-GR" sz="1900" dirty="0" err="1">
                <a:latin typeface="Baskerville" panose="02020502070401020303" pitchFamily="18" charset="0"/>
                <a:ea typeface="Baskerville" panose="02020502070401020303" pitchFamily="18" charset="0"/>
              </a:rPr>
              <a:t>Γραμματισμός</a:t>
            </a:r>
            <a:r>
              <a:rPr lang="el-GR" altLang="el-GR" sz="1900" dirty="0">
                <a:latin typeface="Baskerville" panose="02020502070401020303" pitchFamily="18" charset="0"/>
                <a:ea typeface="Baskerville" panose="02020502070401020303" pitchFamily="18" charset="0"/>
              </a:rPr>
              <a:t>. Στο Α.-Φ. Χριστίδης (</a:t>
            </a:r>
            <a:r>
              <a:rPr lang="el-GR" altLang="el-GR" sz="1900" dirty="0" err="1">
                <a:latin typeface="Baskerville" panose="02020502070401020303" pitchFamily="18" charset="0"/>
                <a:ea typeface="Baskerville" panose="02020502070401020303" pitchFamily="18" charset="0"/>
              </a:rPr>
              <a:t>Επιμ</a:t>
            </a:r>
            <a:r>
              <a:rPr lang="el-GR" altLang="el-GR" sz="1900" dirty="0">
                <a:latin typeface="Baskerville" panose="02020502070401020303" pitchFamily="18" charset="0"/>
                <a:ea typeface="Baskerville" panose="02020502070401020303" pitchFamily="18" charset="0"/>
              </a:rPr>
              <a:t>.), </a:t>
            </a:r>
            <a:r>
              <a:rPr lang="el-GR" altLang="el-GR" sz="1900" i="1" dirty="0">
                <a:latin typeface="Baskerville" panose="02020502070401020303" pitchFamily="18" charset="0"/>
                <a:ea typeface="Baskerville" panose="02020502070401020303" pitchFamily="18" charset="0"/>
              </a:rPr>
              <a:t>Εγκυκλοπαιδικός Οδηγός για τη Γλώσσα </a:t>
            </a:r>
            <a:r>
              <a:rPr lang="el-GR" altLang="el-GR" sz="1900" dirty="0">
                <a:latin typeface="Baskerville" panose="02020502070401020303" pitchFamily="18" charset="0"/>
                <a:ea typeface="Baskerville" panose="02020502070401020303" pitchFamily="18" charset="0"/>
              </a:rPr>
              <a:t>(σελ. 209-213). Θεσσαλονίκη: Κέντρο Ελληνικής Γλώσσας.</a:t>
            </a:r>
          </a:p>
          <a:p>
            <a:pPr marL="542925" indent="-542925" algn="just">
              <a:lnSpc>
                <a:spcPct val="120000"/>
              </a:lnSpc>
              <a:spcBef>
                <a:spcPts val="0"/>
              </a:spcBef>
              <a:spcAft>
                <a:spcPts val="0"/>
              </a:spcAft>
              <a:buNone/>
            </a:pPr>
            <a:r>
              <a:rPr lang="el-GR" altLang="el-GR" sz="1900" dirty="0" err="1">
                <a:latin typeface="Baskerville" panose="02020502070401020303" pitchFamily="18" charset="0"/>
                <a:ea typeface="Baskerville" panose="02020502070401020303" pitchFamily="18" charset="0"/>
              </a:rPr>
              <a:t>Χαραλαμπόπουλος</a:t>
            </a:r>
            <a:r>
              <a:rPr lang="el-GR" altLang="el-GR" sz="1900" dirty="0">
                <a:latin typeface="Baskerville" panose="02020502070401020303" pitchFamily="18" charset="0"/>
                <a:ea typeface="Baskerville" panose="02020502070401020303" pitchFamily="18" charset="0"/>
              </a:rPr>
              <a:t>, Α. (1999). </a:t>
            </a:r>
            <a:r>
              <a:rPr lang="el-GR" altLang="el-GR" sz="1900" i="1" dirty="0">
                <a:latin typeface="Baskerville" panose="02020502070401020303" pitchFamily="18" charset="0"/>
                <a:ea typeface="Baskerville" panose="02020502070401020303" pitchFamily="18" charset="0"/>
              </a:rPr>
              <a:t>Η στροφή προς την επικοινωνιακή προσέγγιση για τη διδασκαλία της ελληνικής στη Δευτεροβάθμια εκπαίδευση</a:t>
            </a:r>
            <a:r>
              <a:rPr lang="el-GR" altLang="el-GR" sz="1900" dirty="0">
                <a:latin typeface="Baskerville" panose="02020502070401020303" pitchFamily="18" charset="0"/>
                <a:ea typeface="Baskerville" panose="02020502070401020303" pitchFamily="18" charset="0"/>
              </a:rPr>
              <a:t>. </a:t>
            </a:r>
            <a:r>
              <a:rPr lang="el-GR" altLang="el-GR" sz="1900" dirty="0">
                <a:latin typeface="Baskerville" panose="02020502070401020303" pitchFamily="18" charset="0"/>
                <a:ea typeface="Baskerville" panose="02020502070401020303" pitchFamily="18" charset="0"/>
                <a:hlinkClick r:id="rId2">
                  <a:extLst>
                    <a:ext uri="{A12FA001-AC4F-418D-AE19-62706E023703}">
                      <ahyp:hlinkClr xmlns:ahyp="http://schemas.microsoft.com/office/drawing/2018/hyperlinkcolor" val="tx"/>
                    </a:ext>
                  </a:extLst>
                </a:hlinkClick>
              </a:rPr>
              <a:t>http://www.komvos.edu.gr/periodiko/periodiko1st/default.htm</a:t>
            </a:r>
            <a:endParaRPr lang="el-GR" altLang="el-GR" sz="1900" dirty="0">
              <a:latin typeface="Baskerville" panose="02020502070401020303" pitchFamily="18" charset="0"/>
              <a:ea typeface="Baskerville" panose="02020502070401020303" pitchFamily="18" charset="0"/>
            </a:endParaRPr>
          </a:p>
          <a:p>
            <a:pPr marL="542925" indent="-542925" algn="just">
              <a:lnSpc>
                <a:spcPct val="120000"/>
              </a:lnSpc>
              <a:spcBef>
                <a:spcPts val="0"/>
              </a:spcBef>
              <a:spcAft>
                <a:spcPts val="0"/>
              </a:spcAft>
              <a:buNone/>
            </a:pPr>
            <a:r>
              <a:rPr lang="el-GR" altLang="el-GR" sz="1900" dirty="0" err="1">
                <a:latin typeface="Baskerville" panose="02020502070401020303" pitchFamily="18" charset="0"/>
                <a:ea typeface="Baskerville" panose="02020502070401020303" pitchFamily="18" charset="0"/>
              </a:rPr>
              <a:t>Χατζησαββίδης</a:t>
            </a:r>
            <a:r>
              <a:rPr lang="el-GR" altLang="el-GR" sz="1900" dirty="0">
                <a:latin typeface="Baskerville" panose="02020502070401020303" pitchFamily="18" charset="0"/>
                <a:ea typeface="Baskerville" panose="02020502070401020303" pitchFamily="18" charset="0"/>
              </a:rPr>
              <a:t>, Σ. (2003). Η διδασκαλία της Ελληνικής Γλώσσας στο πλαίσιο των </a:t>
            </a:r>
            <a:r>
              <a:rPr lang="el-GR" altLang="el-GR" sz="1900" dirty="0" err="1">
                <a:latin typeface="Baskerville" panose="02020502070401020303" pitchFamily="18" charset="0"/>
                <a:ea typeface="Baskerville" panose="02020502070401020303" pitchFamily="18" charset="0"/>
              </a:rPr>
              <a:t>πολυγραμματισμών</a:t>
            </a:r>
            <a:r>
              <a:rPr lang="el-GR" altLang="el-GR" sz="1900" dirty="0">
                <a:latin typeface="Baskerville" panose="02020502070401020303" pitchFamily="18" charset="0"/>
                <a:ea typeface="Baskerville" panose="02020502070401020303" pitchFamily="18" charset="0"/>
              </a:rPr>
              <a:t> (Προετοιμασία του κοινωνικού μέλλοντος των μαθητών). </a:t>
            </a:r>
            <a:r>
              <a:rPr lang="el-GR" altLang="el-GR" sz="1900" i="1" dirty="0">
                <a:latin typeface="Baskerville" panose="02020502070401020303" pitchFamily="18" charset="0"/>
                <a:ea typeface="Baskerville" panose="02020502070401020303" pitchFamily="18" charset="0"/>
              </a:rPr>
              <a:t>Φιλόλογος, 113</a:t>
            </a:r>
            <a:r>
              <a:rPr lang="el-GR" altLang="el-GR" sz="1900" dirty="0">
                <a:latin typeface="Baskerville" panose="02020502070401020303" pitchFamily="18" charset="0"/>
                <a:ea typeface="Baskerville" panose="02020502070401020303" pitchFamily="18" charset="0"/>
              </a:rPr>
              <a:t>, 405-414.</a:t>
            </a:r>
          </a:p>
          <a:p>
            <a:pPr marL="542925" indent="-542925" algn="just">
              <a:lnSpc>
                <a:spcPct val="110000"/>
              </a:lnSpc>
              <a:spcBef>
                <a:spcPts val="0"/>
              </a:spcBef>
              <a:spcAft>
                <a:spcPts val="0"/>
              </a:spcAft>
              <a:buNone/>
            </a:pPr>
            <a:endParaRPr lang="el-GR" altLang="el-GR" sz="1700" dirty="0">
              <a:latin typeface="Baskerville" panose="02020502070401020303" pitchFamily="18" charset="0"/>
              <a:ea typeface="Baskerville" panose="02020502070401020303" pitchFamily="18" charset="0"/>
            </a:endParaRPr>
          </a:p>
          <a:p>
            <a:pPr marL="542925" indent="-542925" algn="just">
              <a:lnSpc>
                <a:spcPct val="80000"/>
              </a:lnSpc>
              <a:buNone/>
            </a:pPr>
            <a:endParaRPr lang="en-US" altLang="el-GR" sz="1700" dirty="0">
              <a:latin typeface="Baskerville" panose="02020502070401020303" pitchFamily="18" charset="0"/>
              <a:ea typeface="Baskerville" panose="02020502070401020303" pitchFamily="18" charset="0"/>
            </a:endParaRPr>
          </a:p>
          <a:p>
            <a:pPr marL="542925" indent="-542925" algn="just" eaLnBrk="1" hangingPunct="1">
              <a:lnSpc>
                <a:spcPct val="80000"/>
              </a:lnSpc>
              <a:buFontTx/>
              <a:buNone/>
            </a:pPr>
            <a:endParaRPr lang="el-GR" altLang="el-GR" sz="1700" dirty="0">
              <a:latin typeface="Baskerville" panose="02020502070401020303" pitchFamily="18" charset="0"/>
              <a:ea typeface="Baskerville" panose="02020502070401020303" pitchFamily="18" charset="0"/>
            </a:endParaRPr>
          </a:p>
          <a:p>
            <a:pPr eaLnBrk="1" hangingPunct="1">
              <a:lnSpc>
                <a:spcPct val="80000"/>
              </a:lnSpc>
              <a:buFontTx/>
              <a:buNone/>
            </a:pPr>
            <a:endParaRPr lang="el-GR" altLang="el-GR" sz="1700" dirty="0"/>
          </a:p>
          <a:p>
            <a:pPr eaLnBrk="1" hangingPunct="1">
              <a:lnSpc>
                <a:spcPct val="80000"/>
              </a:lnSpc>
              <a:buFontTx/>
              <a:buNone/>
            </a:pPr>
            <a:endParaRPr lang="el-GR" altLang="el-GR" sz="1900" dirty="0"/>
          </a:p>
        </p:txBody>
      </p:sp>
    </p:spTree>
    <p:extLst>
      <p:ext uri="{BB962C8B-B14F-4D97-AF65-F5344CB8AC3E}">
        <p14:creationId xmlns:p14="http://schemas.microsoft.com/office/powerpoint/2010/main" val="2471993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1DC0255B-905A-3240-B2B3-711D021538B3}"/>
              </a:ext>
            </a:extLst>
          </p:cNvPr>
          <p:cNvPicPr>
            <a:picLocks noGrp="1" noChangeAspect="1"/>
          </p:cNvPicPr>
          <p:nvPr>
            <p:ph idx="1"/>
          </p:nvPr>
        </p:nvPicPr>
        <p:blipFill rotWithShape="1">
          <a:blip r:embed="rId2"/>
          <a:srcRect r="16926"/>
          <a:stretch/>
        </p:blipFill>
        <p:spPr>
          <a:xfrm>
            <a:off x="0" y="0"/>
            <a:ext cx="9144000" cy="6858000"/>
          </a:xfrm>
          <a:prstGeom prst="rect">
            <a:avLst/>
          </a:prstGeom>
        </p:spPr>
      </p:pic>
    </p:spTree>
    <p:extLst>
      <p:ext uri="{BB962C8B-B14F-4D97-AF65-F5344CB8AC3E}">
        <p14:creationId xmlns:p14="http://schemas.microsoft.com/office/powerpoint/2010/main" val="37750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4CE8B98D-B4DF-EC46-91E2-7F428E146A1F}"/>
              </a:ext>
            </a:extLst>
          </p:cNvPr>
          <p:cNvGraphicFramePr>
            <a:graphicFrameLocks noGrp="1"/>
          </p:cNvGraphicFramePr>
          <p:nvPr>
            <p:ph idx="1"/>
            <p:extLst>
              <p:ext uri="{D42A27DB-BD31-4B8C-83A1-F6EECF244321}">
                <p14:modId xmlns:p14="http://schemas.microsoft.com/office/powerpoint/2010/main" val="681441859"/>
              </p:ext>
            </p:extLst>
          </p:nvPr>
        </p:nvGraphicFramePr>
        <p:xfrm>
          <a:off x="768350" y="836712"/>
          <a:ext cx="7764090" cy="547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50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8F847715-69F8-4C4D-B6AE-6620DA109577}"/>
              </a:ext>
            </a:extLst>
          </p:cNvPr>
          <p:cNvSpPr>
            <a:spLocks noGrp="1" noChangeArrowheads="1"/>
          </p:cNvSpPr>
          <p:nvPr>
            <p:ph type="title"/>
          </p:nvPr>
        </p:nvSpPr>
        <p:spPr>
          <a:xfrm>
            <a:off x="705269" y="980728"/>
            <a:ext cx="7755163" cy="720601"/>
          </a:xfrm>
          <a:solidFill>
            <a:srgbClr val="00B0F0"/>
          </a:solidFill>
        </p:spPr>
        <p:txBody>
          <a:bodyPr/>
          <a:lstStyle/>
          <a:p>
            <a:pPr algn="l" eaLnBrk="1" hangingPunct="1"/>
            <a:r>
              <a:rPr lang="el-GR" altLang="el-GR" sz="3200" b="1" cap="none" dirty="0">
                <a:solidFill>
                  <a:schemeClr val="bg1"/>
                </a:solidFill>
                <a:latin typeface="Baskerville" panose="02020502070401020303" pitchFamily="18" charset="0"/>
                <a:ea typeface="Baskerville" panose="02020502070401020303" pitchFamily="18" charset="0"/>
              </a:rPr>
              <a:t>Ενδεικτικές δομικές δραστηριότητες</a:t>
            </a:r>
          </a:p>
        </p:txBody>
      </p:sp>
      <p:sp>
        <p:nvSpPr>
          <p:cNvPr id="16386" name="Rectangle 3">
            <a:extLst>
              <a:ext uri="{FF2B5EF4-FFF2-40B4-BE49-F238E27FC236}">
                <a16:creationId xmlns:a16="http://schemas.microsoft.com/office/drawing/2014/main" id="{4C8ECC1A-AD82-A842-A1B9-539622CB028F}"/>
              </a:ext>
            </a:extLst>
          </p:cNvPr>
          <p:cNvSpPr>
            <a:spLocks noGrp="1" noChangeArrowheads="1"/>
          </p:cNvSpPr>
          <p:nvPr>
            <p:ph idx="1"/>
          </p:nvPr>
        </p:nvSpPr>
        <p:spPr>
          <a:xfrm>
            <a:off x="705268" y="2132856"/>
            <a:ext cx="7981532" cy="4464794"/>
          </a:xfrm>
        </p:spPr>
        <p:txBody>
          <a:bodyPr>
            <a:noAutofit/>
          </a:bodyPr>
          <a:lstStyle/>
          <a:p>
            <a:pPr eaLnBrk="1" hangingPunct="1">
              <a:lnSpc>
                <a:spcPct val="80000"/>
              </a:lnSpc>
              <a:buFontTx/>
              <a:buNone/>
            </a:pPr>
            <a:r>
              <a:rPr lang="el-GR" altLang="el-GR" sz="1400" b="1" dirty="0">
                <a:latin typeface="Baskerville" panose="02020502070401020303" pitchFamily="18" charset="0"/>
                <a:ea typeface="Baskerville" panose="02020502070401020303" pitchFamily="18" charset="0"/>
              </a:rPr>
              <a:t>ΑΣΚΗΣΗ 1 (</a:t>
            </a:r>
            <a:r>
              <a:rPr lang="el-GR" altLang="el-GR" sz="1400" b="1" dirty="0">
                <a:latin typeface="Baskerville" panose="02020502070401020303" pitchFamily="18" charset="0"/>
                <a:ea typeface="Baskerville" panose="02020502070401020303" pitchFamily="18" charset="0"/>
                <a:sym typeface="Wingdings" pitchFamily="2" charset="2"/>
              </a:rPr>
              <a:t>)</a:t>
            </a: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Βάζω τις λέξεις στη σειρά ώστε να δημιουργηθούν σωστές προτάσεις, όπως στο παράδειγμα:</a:t>
            </a:r>
          </a:p>
          <a:p>
            <a:pPr eaLnBrk="1" hangingPunct="1">
              <a:lnSpc>
                <a:spcPct val="80000"/>
              </a:lnSpc>
              <a:buFontTx/>
              <a:buNone/>
            </a:pPr>
            <a:endParaRPr lang="el-GR" altLang="el-GR" sz="1400"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400" i="1" dirty="0">
                <a:latin typeface="Baskerville" panose="02020502070401020303" pitchFamily="18" charset="0"/>
                <a:ea typeface="Baskerville" panose="02020502070401020303" pitchFamily="18" charset="0"/>
              </a:rPr>
              <a:t>ΠΑΡΑΔΕΙΓΜΑ</a:t>
            </a:r>
          </a:p>
          <a:p>
            <a:pPr eaLnBrk="1" hangingPunct="1">
              <a:lnSpc>
                <a:spcPct val="80000"/>
              </a:lnSpc>
              <a:buFontTx/>
              <a:buNone/>
            </a:pPr>
            <a:r>
              <a:rPr lang="el-GR" altLang="el-GR" sz="1400" i="1" dirty="0">
                <a:latin typeface="Baskerville" panose="02020502070401020303" pitchFamily="18" charset="0"/>
                <a:ea typeface="Baskerville" panose="02020502070401020303" pitchFamily="18" charset="0"/>
              </a:rPr>
              <a:t>τα / μαθήματα / αρέσουν / ελληνικών / μου</a:t>
            </a:r>
            <a:endParaRPr lang="el-GR" altLang="el-GR" sz="1400" b="1" i="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400" b="1" i="1" dirty="0">
                <a:latin typeface="Baskerville" panose="02020502070401020303" pitchFamily="18" charset="0"/>
                <a:ea typeface="Baskerville" panose="02020502070401020303" pitchFamily="18" charset="0"/>
              </a:rPr>
              <a:t>Μου αρέσουν τα μαθήματα ελληνικών</a:t>
            </a:r>
            <a:endParaRPr lang="el-GR" altLang="el-GR" sz="1400" i="1" dirty="0">
              <a:latin typeface="Baskerville" panose="02020502070401020303" pitchFamily="18" charset="0"/>
              <a:ea typeface="Baskerville" panose="02020502070401020303" pitchFamily="18" charset="0"/>
            </a:endParaRPr>
          </a:p>
          <a:p>
            <a:pPr eaLnBrk="1" hangingPunct="1">
              <a:lnSpc>
                <a:spcPct val="80000"/>
              </a:lnSpc>
              <a:buFontTx/>
              <a:buNone/>
            </a:pPr>
            <a:endParaRPr lang="el-GR" altLang="el-GR" sz="1400" i="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1. αρχίζει / τέταρτο / και / μάθημα / στις / επτά / το</a:t>
            </a: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a:t>
            </a: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2. και / μιλάω / βουλγαρικά / αγγλικά / μιλάω / δεν / αλλά / γαλλικά</a:t>
            </a: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a:t>
            </a: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3. Ελλάδα / έχει / η / πανεπιστήμια / πολλά</a:t>
            </a:r>
          </a:p>
          <a:p>
            <a:pPr eaLnBrk="1" hangingPunct="1">
              <a:lnSpc>
                <a:spcPct val="80000"/>
              </a:lnSpc>
              <a:buFontTx/>
              <a:buNone/>
            </a:pPr>
            <a:r>
              <a:rPr lang="el-GR" altLang="el-GR" sz="1400" dirty="0">
                <a:latin typeface="Baskerville" panose="02020502070401020303" pitchFamily="18" charset="0"/>
                <a:ea typeface="Baskerville" panose="02020502070401020303" pitchFamily="18" charset="0"/>
              </a:rPr>
              <a:t>………………………………………………………………………….</a:t>
            </a:r>
          </a:p>
        </p:txBody>
      </p:sp>
    </p:spTree>
    <p:extLst>
      <p:ext uri="{BB962C8B-B14F-4D97-AF65-F5344CB8AC3E}">
        <p14:creationId xmlns:p14="http://schemas.microsoft.com/office/powerpoint/2010/main" val="177244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4801B2D5-40A1-6C40-91F2-0FAF0848DAEB}"/>
              </a:ext>
            </a:extLst>
          </p:cNvPr>
          <p:cNvSpPr>
            <a:spLocks noGrp="1" noChangeArrowheads="1"/>
          </p:cNvSpPr>
          <p:nvPr>
            <p:ph idx="1"/>
          </p:nvPr>
        </p:nvSpPr>
        <p:spPr>
          <a:xfrm>
            <a:off x="827584" y="836711"/>
            <a:ext cx="7859216" cy="5289451"/>
          </a:xfrm>
        </p:spPr>
        <p:txBody>
          <a:bodyPr>
            <a:normAutofit fontScale="92500" lnSpcReduction="20000"/>
          </a:bodyPr>
          <a:lstStyle/>
          <a:p>
            <a:pPr eaLnBrk="1" hangingPunct="1">
              <a:lnSpc>
                <a:spcPct val="80000"/>
              </a:lnSpc>
              <a:buFontTx/>
              <a:buNone/>
            </a:pPr>
            <a:r>
              <a:rPr lang="el-GR" altLang="el-GR" sz="2800" b="1" dirty="0">
                <a:latin typeface="Baskerville" panose="02020502070401020303" pitchFamily="18" charset="0"/>
                <a:ea typeface="Baskerville" panose="02020502070401020303" pitchFamily="18" charset="0"/>
              </a:rPr>
              <a:t>ΑΣΚΗΣΗ 2 (</a:t>
            </a:r>
            <a:r>
              <a:rPr lang="el-GR" altLang="el-GR" sz="2800" b="1" dirty="0">
                <a:latin typeface="Baskerville" panose="02020502070401020303" pitchFamily="18" charset="0"/>
                <a:ea typeface="Baskerville" panose="02020502070401020303" pitchFamily="18" charset="0"/>
                <a:sym typeface="Wingdings" pitchFamily="2" charset="2"/>
              </a:rPr>
              <a:t>)</a:t>
            </a:r>
            <a:endParaRPr lang="el-GR" altLang="el-GR" sz="2800" b="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2800" dirty="0">
                <a:latin typeface="Baskerville" panose="02020502070401020303" pitchFamily="18" charset="0"/>
                <a:ea typeface="Baskerville" panose="02020502070401020303" pitchFamily="18" charset="0"/>
              </a:rPr>
              <a:t>Σε καθεμιά από τις επόμενες ομάδες λέξεων υπάρχει μια που δεν ταιριάζει. Τη βρίσκω και την υπογραμμίζω, όπως στο παράδειγμα:</a:t>
            </a:r>
          </a:p>
          <a:p>
            <a:pPr eaLnBrk="1" hangingPunct="1">
              <a:lnSpc>
                <a:spcPct val="80000"/>
              </a:lnSpc>
              <a:buFontTx/>
              <a:buNone/>
            </a:pPr>
            <a:endParaRPr lang="el-GR" altLang="el-GR" sz="2800"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2400" i="1" dirty="0">
                <a:latin typeface="Baskerville" panose="02020502070401020303" pitchFamily="18" charset="0"/>
                <a:ea typeface="Baskerville" panose="02020502070401020303" pitchFamily="18" charset="0"/>
              </a:rPr>
              <a:t>ΠΑΡΑΔΕΙΓΜΑ</a:t>
            </a:r>
          </a:p>
          <a:p>
            <a:pPr eaLnBrk="1" hangingPunct="1">
              <a:lnSpc>
                <a:spcPct val="80000"/>
              </a:lnSpc>
              <a:buFontTx/>
              <a:buNone/>
            </a:pPr>
            <a:r>
              <a:rPr lang="el-GR" altLang="el-GR" sz="2400" i="1" dirty="0">
                <a:latin typeface="Baskerville" panose="02020502070401020303" pitchFamily="18" charset="0"/>
                <a:ea typeface="Baskerville" panose="02020502070401020303" pitchFamily="18" charset="0"/>
              </a:rPr>
              <a:t>περιοδικό/εφημερίδα/βιβλίο/</a:t>
            </a:r>
            <a:r>
              <a:rPr lang="el-GR" altLang="el-GR" sz="2400" i="1" u="sng" dirty="0">
                <a:latin typeface="Baskerville" panose="02020502070401020303" pitchFamily="18" charset="0"/>
                <a:ea typeface="Baskerville" panose="02020502070401020303" pitchFamily="18" charset="0"/>
              </a:rPr>
              <a:t>καρέκλα</a:t>
            </a:r>
          </a:p>
          <a:p>
            <a:pPr eaLnBrk="1" hangingPunct="1">
              <a:lnSpc>
                <a:spcPct val="80000"/>
              </a:lnSpc>
              <a:buFontTx/>
              <a:buNone/>
            </a:pPr>
            <a:endParaRPr lang="el-GR" altLang="el-GR" sz="2400" i="1" dirty="0">
              <a:latin typeface="Baskerville" panose="02020502070401020303" pitchFamily="18" charset="0"/>
              <a:ea typeface="Baskerville" panose="02020502070401020303" pitchFamily="18" charset="0"/>
            </a:endParaRPr>
          </a:p>
          <a:p>
            <a:pPr eaLnBrk="1" hangingPunct="1">
              <a:lnSpc>
                <a:spcPct val="80000"/>
              </a:lnSpc>
              <a:buFontTx/>
              <a:buNone/>
            </a:pPr>
            <a:r>
              <a:rPr lang="el-GR" altLang="el-GR" sz="2800" dirty="0">
                <a:latin typeface="Baskerville" panose="02020502070401020303" pitchFamily="18" charset="0"/>
                <a:ea typeface="Baskerville" panose="02020502070401020303" pitchFamily="18" charset="0"/>
              </a:rPr>
              <a:t>1. τσάντα/κασετίνα/μολύβι/φαγητό</a:t>
            </a:r>
          </a:p>
          <a:p>
            <a:pPr eaLnBrk="1" hangingPunct="1">
              <a:lnSpc>
                <a:spcPct val="80000"/>
              </a:lnSpc>
              <a:buFontTx/>
              <a:buNone/>
            </a:pPr>
            <a:r>
              <a:rPr lang="el-GR" altLang="el-GR" sz="2800" dirty="0">
                <a:latin typeface="Baskerville" panose="02020502070401020303" pitchFamily="18" charset="0"/>
                <a:ea typeface="Baskerville" panose="02020502070401020303" pitchFamily="18" charset="0"/>
              </a:rPr>
              <a:t>2. δημοτικό/υπολογιστής/γυμνάσιο/λύκειο</a:t>
            </a:r>
          </a:p>
          <a:p>
            <a:pPr eaLnBrk="1" hangingPunct="1">
              <a:lnSpc>
                <a:spcPct val="80000"/>
              </a:lnSpc>
              <a:buFontTx/>
              <a:buNone/>
            </a:pPr>
            <a:r>
              <a:rPr lang="el-GR" altLang="el-GR" sz="2800" dirty="0">
                <a:latin typeface="Baskerville" panose="02020502070401020303" pitchFamily="18" charset="0"/>
                <a:ea typeface="Baskerville" panose="02020502070401020303" pitchFamily="18" charset="0"/>
              </a:rPr>
              <a:t>3. αεροπόρος/καθηγητής/δάσκαλος/μαθητής</a:t>
            </a:r>
          </a:p>
          <a:p>
            <a:pPr eaLnBrk="1" hangingPunct="1">
              <a:lnSpc>
                <a:spcPct val="80000"/>
              </a:lnSpc>
              <a:buFontTx/>
              <a:buNone/>
            </a:pPr>
            <a:r>
              <a:rPr lang="el-GR" altLang="el-GR" sz="2800" dirty="0">
                <a:latin typeface="Baskerville" panose="02020502070401020303" pitchFamily="18" charset="0"/>
                <a:ea typeface="Baskerville" panose="02020502070401020303" pitchFamily="18" charset="0"/>
              </a:rPr>
              <a:t>4. αγγλικά/ρουμανικά/τουρκικά/εισιτήριο/ρωσικά</a:t>
            </a:r>
          </a:p>
          <a:p>
            <a:pPr eaLnBrk="1" hangingPunct="1">
              <a:lnSpc>
                <a:spcPct val="80000"/>
              </a:lnSpc>
              <a:buFontTx/>
              <a:buNone/>
            </a:pPr>
            <a:r>
              <a:rPr lang="el-GR" altLang="el-GR" sz="2800" dirty="0">
                <a:latin typeface="Baskerville" panose="02020502070401020303" pitchFamily="18" charset="0"/>
                <a:ea typeface="Baskerville" panose="02020502070401020303" pitchFamily="18" charset="0"/>
              </a:rPr>
              <a:t>5. σχολική τάξη/αυλή/κυλικείο/αποβάθρα</a:t>
            </a:r>
          </a:p>
        </p:txBody>
      </p:sp>
    </p:spTree>
    <p:extLst>
      <p:ext uri="{BB962C8B-B14F-4D97-AF65-F5344CB8AC3E}">
        <p14:creationId xmlns:p14="http://schemas.microsoft.com/office/powerpoint/2010/main" val="273176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D5995F8F-78A3-4940-8C89-FB93BCCC161F}"/>
              </a:ext>
            </a:extLst>
          </p:cNvPr>
          <p:cNvGraphicFramePr/>
          <p:nvPr/>
        </p:nvGraphicFramePr>
        <p:xfrm>
          <a:off x="684213" y="2349500"/>
          <a:ext cx="7921625" cy="345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54" name="Rectangle 23">
            <a:extLst>
              <a:ext uri="{FF2B5EF4-FFF2-40B4-BE49-F238E27FC236}">
                <a16:creationId xmlns:a16="http://schemas.microsoft.com/office/drawing/2014/main" id="{67F5978A-37B6-EE49-8B87-76A6D99FD7F1}"/>
              </a:ext>
            </a:extLst>
          </p:cNvPr>
          <p:cNvSpPr>
            <a:spLocks noChangeArrowheads="1"/>
          </p:cNvSpPr>
          <p:nvPr/>
        </p:nvSpPr>
        <p:spPr bwMode="auto">
          <a:xfrm>
            <a:off x="857166" y="908139"/>
            <a:ext cx="77760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l-GR" altLang="el-GR" sz="2400" b="1" dirty="0">
                <a:latin typeface="Baskerville" panose="02020502070401020303" pitchFamily="18" charset="0"/>
                <a:ea typeface="Baskerville" panose="02020502070401020303" pitchFamily="18" charset="0"/>
              </a:rPr>
              <a:t>ΑΣΚΗΣΗ 3 (</a:t>
            </a:r>
            <a:r>
              <a:rPr lang="el-GR" altLang="el-GR" sz="2400" b="1" dirty="0">
                <a:latin typeface="Baskerville" panose="02020502070401020303" pitchFamily="18" charset="0"/>
                <a:ea typeface="Baskerville" panose="02020502070401020303" pitchFamily="18" charset="0"/>
                <a:sym typeface="Wingdings" pitchFamily="2" charset="2"/>
              </a:rPr>
              <a:t>)</a:t>
            </a:r>
          </a:p>
          <a:p>
            <a:pPr algn="just" eaLnBrk="1" hangingPunct="1"/>
            <a:r>
              <a:rPr lang="el-GR" altLang="el-GR" sz="2400" dirty="0">
                <a:latin typeface="Baskerville" panose="02020502070401020303" pitchFamily="18" charset="0"/>
                <a:ea typeface="Baskerville" panose="02020502070401020303" pitchFamily="18" charset="0"/>
              </a:rPr>
              <a:t>Γράφω λέξεις σχετικές με το σχολείο, όπως στο παράδειγμα.</a:t>
            </a:r>
          </a:p>
        </p:txBody>
      </p:sp>
    </p:spTree>
    <p:extLst>
      <p:ext uri="{BB962C8B-B14F-4D97-AF65-F5344CB8AC3E}">
        <p14:creationId xmlns:p14="http://schemas.microsoft.com/office/powerpoint/2010/main" val="512589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λοκληρωμένο">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Ολοκληρωμένο">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λοκληρωμένο">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otalTime>60</TotalTime>
  <Words>2878</Words>
  <Application>Microsoft Macintosh PowerPoint</Application>
  <PresentationFormat>Προβολή στην οθόνη (4:3)</PresentationFormat>
  <Paragraphs>359</Paragraphs>
  <Slides>56</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56</vt:i4>
      </vt:variant>
    </vt:vector>
  </HeadingPairs>
  <TitlesOfParts>
    <vt:vector size="66" baseType="lpstr">
      <vt:lpstr>Γραμματοσειρά συστήματος</vt:lpstr>
      <vt:lpstr>Arial</vt:lpstr>
      <vt:lpstr>Baskerville</vt:lpstr>
      <vt:lpstr>Calibri</vt:lpstr>
      <vt:lpstr>Tw Cen MT</vt:lpstr>
      <vt:lpstr>Tw Cen MT Condensed</vt:lpstr>
      <vt:lpstr>Wingdings</vt:lpstr>
      <vt:lpstr>Wingdings 3</vt:lpstr>
      <vt:lpstr>Zapf Dingbats</vt:lpstr>
      <vt:lpstr>Ολοκληρωμένο</vt:lpstr>
      <vt:lpstr>Μέθοδοι διδασκαλίας του γλωσσικού μαθήματος</vt:lpstr>
      <vt:lpstr>Εισαγωγικές  παρατηρήσεις</vt:lpstr>
      <vt:lpstr>Παρουσίαση του PowerPoint</vt:lpstr>
      <vt:lpstr>Παρουσίαση του PowerPoint</vt:lpstr>
      <vt:lpstr>Παραδοσιακή  μέθοδος</vt:lpstr>
      <vt:lpstr>Παρουσίαση του PowerPoint</vt:lpstr>
      <vt:lpstr>Ενδεικτικές δομικές δραστηριότητες</vt:lpstr>
      <vt:lpstr>Παρουσίαση του PowerPoint</vt:lpstr>
      <vt:lpstr>Παρουσίαση του PowerPoint</vt:lpstr>
      <vt:lpstr>Επικοινωνιακή προσέγγιση</vt:lpstr>
      <vt:lpstr>Παρουσίαση του PowerPoint</vt:lpstr>
      <vt:lpstr>Παρουσίαση του PowerPoint</vt:lpstr>
      <vt:lpstr>Γενικό πλαίσιο δραστηριοτήτων  με επικοινωνιακό προσανατολισμό</vt:lpstr>
      <vt:lpstr>Παρουσίαση του PowerPoint</vt:lpstr>
      <vt:lpstr>Παρουσίαση του PowerPoint</vt:lpstr>
      <vt:lpstr>Ενδεικτικές επικοινωνιακές δραστηριότητες </vt:lpstr>
      <vt:lpstr>Παρουσίαση του PowerPoint</vt:lpstr>
      <vt:lpstr> Διδασκαλία  της γλώσσας  με βάση δραστηριότητες  (Δραστηριοκεντρική προσέγγιση) </vt:lpstr>
      <vt:lpstr>Παρουσίαση του PowerPoint</vt:lpstr>
      <vt:lpstr>Χαρακτηριστικά δραστηριοτήτων</vt:lpstr>
      <vt:lpstr>Ο ρόλος του διδάσκοντα</vt:lpstr>
      <vt:lpstr> Διδασκαλία της γλώσσας με βάση  το Περιεχόμενο  (ΔΓμβΠ) </vt:lpstr>
      <vt:lpstr>Παρουσίαση του PowerPoint</vt:lpstr>
      <vt:lpstr>Χαρακτηριστικά ΔΓμβΠ</vt:lpstr>
      <vt:lpstr>Παρουσίαση του PowerPoint</vt:lpstr>
      <vt:lpstr> Διδασκαλία της γλώσσας  με βάση τα κείμενα  (Κειμενοκεντρική προσέγγιση) </vt:lpstr>
      <vt:lpstr>Παρουσίαση του PowerPoint</vt:lpstr>
      <vt:lpstr>Χαρακτηριστικά ΚΠ</vt:lpstr>
      <vt:lpstr> Διαφοροποιημένη διδασκαλία </vt:lpstr>
      <vt:lpstr>Παρουσίαση του PowerPoint</vt:lpstr>
      <vt:lpstr>Συστατικά της Διαφοροποιημένης διδασκαλίας </vt:lpstr>
      <vt:lpstr>Οι εκπαιδευτικοί μπορούν να διαφοροποιήσουν το/τη…</vt:lpstr>
      <vt:lpstr>Παρουσίαση του PowerPoint</vt:lpstr>
      <vt:lpstr> Γραμματισμός/ Πολυγραμματισμοί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Υποδειγματικές ερωτήσεις ανάλυσης κειμένων:   </vt:lpstr>
      <vt:lpstr>Παρουσίαση του PowerPoint</vt:lpstr>
      <vt:lpstr>Πολυγραμματισμοί</vt:lpstr>
      <vt:lpstr>Βασικές παραδοχές πολυγραμματισμών</vt:lpstr>
      <vt:lpstr>Παρουσίαση του PowerPoint</vt:lpstr>
      <vt:lpstr>Η γλωσσική διδασκαλία στο πλαίσιο των πολυγραμματισμών</vt:lpstr>
      <vt:lpstr>Παρουσίαση του PowerPoint</vt:lpstr>
      <vt:lpstr>Παρουσίαση του PowerPoint</vt:lpstr>
      <vt:lpstr>Παρουσίαση του PowerPoint</vt:lpstr>
      <vt:lpstr>Παράδειγμα διδασκαλίας</vt:lpstr>
      <vt:lpstr>Παρουσίαση του PowerPoint</vt:lpstr>
      <vt:lpstr>Παρουσίαση του PowerPoint</vt:lpstr>
      <vt:lpstr>Παρουσίαση του PowerPoint</vt:lpstr>
      <vt:lpstr>Βιβλιογραφικές αναφορές</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Μέθοδοι διδασκαλίας του γλωσσικού μαθήματος</dc:title>
  <dc:creator>Galantomos Ioannis</dc:creator>
  <cp:lastModifiedBy>Galantomos Ioannis</cp:lastModifiedBy>
  <cp:revision>17</cp:revision>
  <cp:lastPrinted>2020-02-14T18:15:10Z</cp:lastPrinted>
  <dcterms:created xsi:type="dcterms:W3CDTF">2020-02-14T17:15:48Z</dcterms:created>
  <dcterms:modified xsi:type="dcterms:W3CDTF">2020-02-14T18:15:50Z</dcterms:modified>
</cp:coreProperties>
</file>