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367" r:id="rId11"/>
    <p:sldId id="368" r:id="rId12"/>
    <p:sldId id="3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38544-AD59-45C1-8E7A-AF543C057000}" type="datetimeFigureOut">
              <a:rPr lang="el-GR" smtClean="0"/>
              <a:t>27/2/2021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9AA96-7E10-4DE2-BAA2-70653CEA1F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985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E32C-06B6-4CD7-B069-887A6DB1D08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0F5E-E517-4BE2-AD33-48B11FE5C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E32C-06B6-4CD7-B069-887A6DB1D08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0F5E-E517-4BE2-AD33-48B11FE5C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4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E32C-06B6-4CD7-B069-887A6DB1D08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0F5E-E517-4BE2-AD33-48B11FE5C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0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E32C-06B6-4CD7-B069-887A6DB1D08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0F5E-E517-4BE2-AD33-48B11FE5C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E32C-06B6-4CD7-B069-887A6DB1D08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0F5E-E517-4BE2-AD33-48B11FE5C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0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E32C-06B6-4CD7-B069-887A6DB1D08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0F5E-E517-4BE2-AD33-48B11FE5C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0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E32C-06B6-4CD7-B069-887A6DB1D08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0F5E-E517-4BE2-AD33-48B11FE5C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7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E32C-06B6-4CD7-B069-887A6DB1D08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0F5E-E517-4BE2-AD33-48B11FE5C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1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E32C-06B6-4CD7-B069-887A6DB1D08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0F5E-E517-4BE2-AD33-48B11FE5C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6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E32C-06B6-4CD7-B069-887A6DB1D08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0F5E-E517-4BE2-AD33-48B11FE5C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6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E32C-06B6-4CD7-B069-887A6DB1D08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0F5E-E517-4BE2-AD33-48B11FE5C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3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0E32C-06B6-4CD7-B069-887A6DB1D08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60F5E-E517-4BE2-AD33-48B11FE5C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8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40050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/>
              <a:t>Προγραμματισμός Η/Υ με την γλώσσα </a:t>
            </a:r>
            <a:r>
              <a:rPr lang="en-US" dirty="0"/>
              <a:t>R</a:t>
            </a:r>
            <a:br>
              <a:rPr lang="el-GR" dirty="0"/>
            </a:br>
            <a:br>
              <a:rPr lang="el-GR" sz="3000" dirty="0">
                <a:latin typeface="+mn-lt"/>
              </a:rPr>
            </a:br>
            <a:r>
              <a:rPr lang="el-GR" sz="3000" dirty="0">
                <a:latin typeface="+mn-lt"/>
              </a:rPr>
              <a:t>Εξάμηνο 1</a:t>
            </a:r>
            <a:r>
              <a:rPr lang="el-GR" sz="3000" baseline="30000" dirty="0">
                <a:latin typeface="+mn-lt"/>
              </a:rPr>
              <a:t>ο</a:t>
            </a:r>
            <a:r>
              <a:rPr lang="el-GR" sz="3000" dirty="0">
                <a:latin typeface="+mn-lt"/>
              </a:rPr>
              <a:t> </a:t>
            </a:r>
            <a:br>
              <a:rPr lang="en-US" dirty="0"/>
            </a:br>
            <a:br>
              <a:rPr lang="el-GR" dirty="0"/>
            </a:br>
            <a:endParaRPr lang="en-US" dirty="0"/>
          </a:p>
        </p:txBody>
      </p:sp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id="{AF9DA42F-269C-4884-A04F-8DFCF8AA0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31227"/>
              </p:ext>
            </p:extLst>
          </p:nvPr>
        </p:nvGraphicFramePr>
        <p:xfrm>
          <a:off x="1340542" y="369909"/>
          <a:ext cx="6462916" cy="22322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85364">
                  <a:extLst>
                    <a:ext uri="{9D8B030D-6E8A-4147-A177-3AD203B41FA5}">
                      <a16:colId xmlns:a16="http://schemas.microsoft.com/office/drawing/2014/main" val="1639197269"/>
                    </a:ext>
                  </a:extLst>
                </a:gridCol>
                <a:gridCol w="5377552">
                  <a:extLst>
                    <a:ext uri="{9D8B030D-6E8A-4147-A177-3AD203B41FA5}">
                      <a16:colId xmlns:a16="http://schemas.microsoft.com/office/drawing/2014/main" val="391429318"/>
                    </a:ext>
                  </a:extLst>
                </a:gridCol>
              </a:tblGrid>
              <a:tr h="2232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ΔΗΜΟΚΡΙΤΕΙΟ ΠΑΝΕΠΙΣΤΗΜΙΟ ΘΡΑΚΗΣ</a:t>
                      </a:r>
                      <a:endParaRPr lang="el-GR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" algn="ctr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el-G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ΠΟΛΥΤΕΧΝΙΚΗ ΣΧΟΛΗ ΞΑΝΘΗΣ</a:t>
                      </a:r>
                      <a:endParaRPr lang="el-GR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" algn="ctr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el-G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ΤΜΗΜΑ ΜΗΧΑΝΙΚΩΝ ΠΕΡΙΒΑΛΛΟΝΤΟΣ</a:t>
                      </a:r>
                      <a:endParaRPr lang="el-GR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" algn="ctr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el-G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Εργαστήριο Οικολογικής Μηχανικής &amp; Τεχνολογίας</a:t>
                      </a:r>
                      <a:endParaRPr lang="el-GR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" algn="ctr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el-GR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" algn="r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el-GR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Καθηγητής </a:t>
                      </a:r>
                      <a:r>
                        <a:rPr lang="el-GR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ΣΥΛΑΙΟΣ ΓΕΩΡΓΙΟΣ</a:t>
                      </a:r>
                      <a:endParaRPr lang="el-GR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2509"/>
                  </a:ext>
                </a:extLst>
              </a:tr>
            </a:tbl>
          </a:graphicData>
        </a:graphic>
      </p:graphicFrame>
      <p:pic>
        <p:nvPicPr>
          <p:cNvPr id="1026" name="Εικόνα 2">
            <a:extLst>
              <a:ext uri="{FF2B5EF4-FFF2-40B4-BE49-F238E27FC236}">
                <a16:creationId xmlns:a16="http://schemas.microsoft.com/office/drawing/2014/main" id="{4793C981-FDCB-4135-95CD-1DAC8E5D8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405077"/>
            <a:ext cx="884238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665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BD3A493-3B99-4259-887B-CBA518FCD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00" b="5201"/>
          <a:stretch/>
        </p:blipFill>
        <p:spPr>
          <a:xfrm>
            <a:off x="0" y="1484784"/>
            <a:ext cx="91440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20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3F6DFCA-75BA-4FB1-BCC1-6DB342E885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00" b="5201"/>
          <a:stretch/>
        </p:blipFill>
        <p:spPr>
          <a:xfrm>
            <a:off x="0" y="1484784"/>
            <a:ext cx="91440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76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15BBF57-8C97-419A-9825-8C4E6E9DE5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01" b="3800"/>
          <a:stretch/>
        </p:blipFill>
        <p:spPr>
          <a:xfrm>
            <a:off x="0" y="1628800"/>
            <a:ext cx="914400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0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63410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Πως εγκαθιστώ την </a:t>
            </a:r>
            <a:r>
              <a:rPr lang="en-US" sz="3200" dirty="0"/>
              <a:t>R </a:t>
            </a:r>
            <a:r>
              <a:rPr lang="el-GR" sz="3200" dirty="0"/>
              <a:t>στον Η/Υ μου?</a:t>
            </a:r>
          </a:p>
          <a:p>
            <a:endParaRPr lang="el-GR" sz="3200" dirty="0"/>
          </a:p>
          <a:p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b="6250"/>
          <a:stretch/>
        </p:blipFill>
        <p:spPr bwMode="auto">
          <a:xfrm>
            <a:off x="-1" y="1412776"/>
            <a:ext cx="9144001" cy="411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413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Ομάδα 2"/>
          <p:cNvGrpSpPr/>
          <p:nvPr/>
        </p:nvGrpSpPr>
        <p:grpSpPr>
          <a:xfrm>
            <a:off x="3468" y="476672"/>
            <a:ext cx="8856217" cy="5760640"/>
            <a:chOff x="3468" y="476672"/>
            <a:chExt cx="8856217" cy="576064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24" t="13697" r="20684" b="6368"/>
            <a:stretch/>
          </p:blipFill>
          <p:spPr bwMode="auto">
            <a:xfrm>
              <a:off x="3468" y="476672"/>
              <a:ext cx="8856217" cy="5760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Έλλειψη 1"/>
            <p:cNvSpPr/>
            <p:nvPr/>
          </p:nvSpPr>
          <p:spPr>
            <a:xfrm>
              <a:off x="5047456" y="1665651"/>
              <a:ext cx="1512168" cy="5040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318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1" b="6373"/>
          <a:stretch/>
        </p:blipFill>
        <p:spPr bwMode="auto">
          <a:xfrm>
            <a:off x="16336" y="1002890"/>
            <a:ext cx="9093448" cy="418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57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7" r="7467" b="6250"/>
          <a:stretch/>
        </p:blipFill>
        <p:spPr bwMode="auto">
          <a:xfrm>
            <a:off x="0" y="973394"/>
            <a:ext cx="9144000" cy="446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986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b="16458"/>
          <a:stretch/>
        </p:blipFill>
        <p:spPr bwMode="auto">
          <a:xfrm>
            <a:off x="0" y="1124744"/>
            <a:ext cx="9144000" cy="358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494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 r="2782" b="6250"/>
          <a:stretch/>
        </p:blipFill>
        <p:spPr bwMode="auto">
          <a:xfrm>
            <a:off x="20216" y="1556792"/>
            <a:ext cx="9144000" cy="420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ABB412-D400-4294-9310-DB7E81CD8393}"/>
              </a:ext>
            </a:extLst>
          </p:cNvPr>
          <p:cNvSpPr txBox="1"/>
          <p:nvPr/>
        </p:nvSpPr>
        <p:spPr>
          <a:xfrm>
            <a:off x="1115616" y="548680"/>
            <a:ext cx="72271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Πως εγκαθιστώ το </a:t>
            </a:r>
            <a:r>
              <a:rPr lang="en-US" sz="3200" dirty="0"/>
              <a:t>R</a:t>
            </a:r>
            <a:r>
              <a:rPr lang="el-GR" sz="3200" dirty="0"/>
              <a:t>-</a:t>
            </a:r>
            <a:r>
              <a:rPr lang="en-US" sz="3200" dirty="0"/>
              <a:t>studio </a:t>
            </a:r>
            <a:r>
              <a:rPr lang="el-GR" sz="3200" dirty="0"/>
              <a:t>στον Η/Υ μου?</a:t>
            </a:r>
          </a:p>
          <a:p>
            <a:endParaRPr lang="el-GR" sz="3200" dirty="0"/>
          </a:p>
          <a:p>
            <a:endParaRPr lang="en-US" sz="3200" dirty="0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F44D2E5A-1057-49B0-ADA3-CEEA4B5D6697}"/>
              </a:ext>
            </a:extLst>
          </p:cNvPr>
          <p:cNvSpPr/>
          <p:nvPr/>
        </p:nvSpPr>
        <p:spPr>
          <a:xfrm>
            <a:off x="899592" y="3501008"/>
            <a:ext cx="23762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7002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0EF1FCB-E476-4F1C-B30D-E2B9B992D7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00" b="5201"/>
          <a:stretch/>
        </p:blipFill>
        <p:spPr>
          <a:xfrm>
            <a:off x="0" y="1484784"/>
            <a:ext cx="91440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45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8E96413-CE69-46B4-AA54-6BBF83699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0" b="3801"/>
          <a:stretch/>
        </p:blipFill>
        <p:spPr>
          <a:xfrm>
            <a:off x="0" y="1412776"/>
            <a:ext cx="9144000" cy="4392488"/>
          </a:xfrm>
          <a:prstGeom prst="rect">
            <a:avLst/>
          </a:prstGeom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47E72BC9-9E50-45E7-ADDA-4F3D9075668C}"/>
              </a:ext>
            </a:extLst>
          </p:cNvPr>
          <p:cNvSpPr/>
          <p:nvPr/>
        </p:nvSpPr>
        <p:spPr>
          <a:xfrm>
            <a:off x="2051720" y="2708920"/>
            <a:ext cx="194421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865235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54</Words>
  <Application>Microsoft Office PowerPoint</Application>
  <PresentationFormat>Προβολή στην οθόνη (4:3)</PresentationFormat>
  <Paragraphs>9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Θέμα του Office</vt:lpstr>
      <vt:lpstr>Προγραμματισμός Η/Υ με την γλώσσα R  Εξάμηνο 1ο 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Προγραμματισμός Η/Υ με την γλώσσα R</dc:title>
  <dc:creator>George Sylaios</dc:creator>
  <cp:lastModifiedBy>GEORGIOS SYLAIOS</cp:lastModifiedBy>
  <cp:revision>25</cp:revision>
  <dcterms:created xsi:type="dcterms:W3CDTF">2018-09-28T12:42:53Z</dcterms:created>
  <dcterms:modified xsi:type="dcterms:W3CDTF">2021-02-27T10:55:05Z</dcterms:modified>
</cp:coreProperties>
</file>