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AE3A3-8A34-465B-B398-7FD91F36E7DF}" type="datetimeFigureOut">
              <a:rPr lang="el-GR" smtClean="0"/>
              <a:pPr/>
              <a:t>27/3/2024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02910-F22F-4DDA-A04C-A0DC5A15B63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Ἱστορία τῆς βυζαντινῆς παιδείας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Ἀρέθας ὁ Πατρεύς</a:t>
            </a:r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Εἰσαγωγικά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Ὁ Λέων Στ' ὡς λόγιος</a:t>
            </a:r>
          </a:p>
          <a:p>
            <a:r>
              <a:rPr lang="el-GR" smtClean="0"/>
              <a:t>Τί δείχνει τὸ ὅτι ὁ Λέων Στ' καὶ ὁ Κωνσταντῖνος Στ' ἦταν λόγιοι; </a:t>
            </a:r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Βιογραφικὰ στοιχεῖα τοῦ Ἀρέθα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Γεννήθηκε στὴν Πάτρα. </a:t>
            </a:r>
          </a:p>
          <a:p>
            <a:r>
              <a:rPr lang="el-GR" smtClean="0"/>
              <a:t>Ἦλθε στὴν Κωνσταντινούπολη. </a:t>
            </a:r>
          </a:p>
          <a:p>
            <a:r>
              <a:rPr lang="el-GR" smtClean="0"/>
              <a:t>Διορισμός του στὸν ἀρχιεπισκοπικὸ θρόνο τῆς Καισάρειας τῆς Καππαδοκίας. </a:t>
            </a:r>
          </a:p>
          <a:p>
            <a:r>
              <a:rPr lang="el-GR" smtClean="0"/>
              <a:t>Τὸ πιὸ μελετημένο θέμα ποὺ ἀφορᾶ τὸν Ἀρέθα: ἡ ὑπόθεση τῆς τεταρτογαμίας τοῦ Λέοντος Στ'. </a:t>
            </a:r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Ὁ Ἀρέθας ἐκδότης καὶ σχολιαστής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Ἔδειξε μεγάλο ἐνδιαφέρον γιὰ πολλὰ κείμενα καὶ αὐτὸ τὸ ἐνδιαφέρον του ἔχει πιὸ πολὺ μελετηθεῖ. </a:t>
            </a:r>
          </a:p>
          <a:p>
            <a:r>
              <a:rPr lang="el-GR" smtClean="0"/>
              <a:t>Ὁ Ἀρέθας ἀξεχώριστα εἶναι καὶ ἐκδότης καὶ σχολιαστὴς τῶν κειμένων.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Πολλὰ τὰ κείμενα μὲ τὰ ὁποῖα ἔχει ἀσχοληθεῖ ὁ Ἀρέθας: Πλάτων, Ἀριστοτέλης, Ἀθήναιος, Αἴλιος Ἀριστείδης, Δίων ὁ Χρυσόστομος, Ἐπίκτητος, Εὐκλείδης, Εὐνάπιος, Ἡρόδοτος, Ἡσύχιος, Ἡσίοδος, Θουκυδίδης, Λεξικά, Λουκιανός, Μάρκος Αὐρήλιος, Ὅμηρος, Παυσανίας, Πίνδαρος, Πολυδεύκης, Στράβων, Φιλόστρατος, Χρησμοὶ Χαλδαϊκοί κ. ἄ. </a:t>
            </a:r>
          </a:p>
          <a:p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Θεολογικὰ ἔργα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Ἀνδρέας Καισαρείας, Κῶδιξ Ἀπολογητῶν, Νομοκάνων τῶν δεκατεσσάρων κεφαλαίων, Πραξαπόστολος, Φώτιος. </a:t>
            </a:r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smtClean="0"/>
              <a:t>Ὁ κατάλογος ποὺ καταρτίστηκε εἶναι λίγο ἀπατηλός. </a:t>
            </a:r>
          </a:p>
          <a:p>
            <a:r>
              <a:rPr lang="el-GR" sz="2800" smtClean="0"/>
              <a:t>Μέθοδος τοῦ Ἀρέθα στὴν ἔκδοση τῶν κειμένων. Πῶς ἀντιγράφει; </a:t>
            </a:r>
          </a:p>
          <a:p>
            <a:r>
              <a:rPr lang="el-GR" sz="2800" smtClean="0"/>
              <a:t>Ὅσον ἀφορᾶ τὰ σχόλια. </a:t>
            </a:r>
          </a:p>
          <a:p>
            <a:r>
              <a:rPr lang="el-GR" sz="2800" smtClean="0"/>
              <a:t>20 εἶναι ὅλα τὰ χειρόγραφα ποὺ ἀφοροῦν τὸν Ἀρέθα. </a:t>
            </a:r>
          </a:p>
          <a:p>
            <a:r>
              <a:rPr lang="el-GR" sz="2800" smtClean="0"/>
              <a:t>Γιατί ὁ Ἀρέθας συγκεντρώνει κοσμικὰ κείμενα. </a:t>
            </a:r>
          </a:p>
          <a:p>
            <a:r>
              <a:rPr lang="el-GR" sz="2800" smtClean="0"/>
              <a:t>Ἕνα βασικὸ κοινὸ μεταξὺ τῶν χειρογράφων τοῦ Ἀρέθα καὶ τῆς βιβλιοθήκης τοῦ Φωτίου: λείπουν οἱ ποιητές. </a:t>
            </a:r>
            <a:endParaRPr lang="el-GR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Διαφορὰ ἀνάμεσα στὸν Ἀρέθα καὶ τὸν Φώτιο. </a:t>
            </a:r>
          </a:p>
          <a:p>
            <a:r>
              <a:rPr lang="el-GR" smtClean="0"/>
              <a:t>Ἡ εὐγνωμοσύνη ποὺ πρέπει νὰ δείξουμε ἀπέναντι στὸν Ἀρέθα. </a:t>
            </a:r>
          </a:p>
          <a:p>
            <a:r>
              <a:rPr lang="el-GR" smtClean="0"/>
              <a:t>Ἦταν καλὸς γραμματικὸς ὄχι ὅμως φιλόλογος. </a:t>
            </a:r>
          </a:p>
          <a:p>
            <a:r>
              <a:rPr lang="el-GR" smtClean="0"/>
              <a:t>Τὰ σχόλια τοῦ Ἀρέθα εἶναι ἕνας ἀδιάκοπος ὑπομνηματισμός. </a:t>
            </a:r>
          </a:p>
          <a:p>
            <a:r>
              <a:rPr lang="el-GR" smtClean="0"/>
              <a:t>Παραθέτει ἱστορικὰ σχόλια, φιλολογικά, σχόλια ποὺ ἀφοροῦν τὶς παροιμίες. </a:t>
            </a:r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Ἄλλα ἔργα τοῦ Ἀρέθα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Ἐπιστολές</a:t>
            </a:r>
          </a:p>
          <a:p>
            <a:r>
              <a:rPr lang="el-GR" smtClean="0"/>
              <a:t>Ἔργα θρησκευτικοῦ περιεχομένου</a:t>
            </a:r>
          </a:p>
          <a:p>
            <a:r>
              <a:rPr lang="el-GR" smtClean="0"/>
              <a:t>Ἐπιδεικτικοὶ λόγοι</a:t>
            </a:r>
          </a:p>
          <a:p>
            <a:r>
              <a:rPr lang="el-GR" smtClean="0"/>
              <a:t>Ἔργα πολεμικῆς</a:t>
            </a:r>
          </a:p>
          <a:p>
            <a:r>
              <a:rPr lang="el-GR" smtClean="0"/>
              <a:t>Ἡ ἀπάντηση τοῦ Ἀρέθα σὲ ἐκείνους ποὺ τὸν κατηγοροῦν γιὰ ἀσάφεια. </a:t>
            </a:r>
          </a:p>
          <a:p>
            <a:r>
              <a:rPr lang="el-GR" smtClean="0"/>
              <a:t>Ἡ δυσκολία τῆς γλώσσας τοῦ Ἀρέθα. </a:t>
            </a:r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317</Words>
  <Application>Microsoft Office PowerPoint</Application>
  <PresentationFormat>Προβολή στην οθόνη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Ἱστορία τῆς βυζαντινῆς παιδείας</vt:lpstr>
      <vt:lpstr>Εἰσαγωγικά</vt:lpstr>
      <vt:lpstr>Βιογραφικὰ στοιχεῖα τοῦ Ἀρέθα</vt:lpstr>
      <vt:lpstr>Ὁ Ἀρέθας ἐκδότης καὶ σχολιαστής</vt:lpstr>
      <vt:lpstr>Διαφάνεια 5</vt:lpstr>
      <vt:lpstr>Θεολογικὰ ἔργα</vt:lpstr>
      <vt:lpstr>Διαφάνεια 7</vt:lpstr>
      <vt:lpstr>Διαφάνεια 8</vt:lpstr>
      <vt:lpstr>Ἄλλα ἔργα τοῦ Ἀρέθα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Ἱστορία τῆς βυζαντινῆς παιδείας</dc:title>
  <dc:creator>tasos</dc:creator>
  <cp:lastModifiedBy>tasos</cp:lastModifiedBy>
  <cp:revision>15</cp:revision>
  <dcterms:created xsi:type="dcterms:W3CDTF">2024-03-27T06:02:00Z</dcterms:created>
  <dcterms:modified xsi:type="dcterms:W3CDTF">2024-03-27T06:32:09Z</dcterms:modified>
</cp:coreProperties>
</file>