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A.0 τιτλος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485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B.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35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B.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35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B.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174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B.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39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D. apotipos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4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G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35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G.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G.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35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G.3i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35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katopsis 5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286017" y="-1785974"/>
            <a:ext cx="4572032" cy="91440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A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katopsi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6801" cy="55007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katopsi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548702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opsis 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48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opsis 500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330494" y="-2330495"/>
            <a:ext cx="4500570" cy="916155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opsis 500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175044" y="-1889314"/>
            <a:ext cx="4793916" cy="9144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προοoπτικα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199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προοπτικα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98021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προοπτικα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1009" cy="550070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A.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A.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9487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B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916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B.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B.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4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B.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35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B.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93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PresentationFormat>Προβολή στην οθόνη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28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Dell</dc:creator>
  <cp:lastModifiedBy>Dell</cp:lastModifiedBy>
  <cp:revision>3</cp:revision>
  <dcterms:created xsi:type="dcterms:W3CDTF">2020-10-21T16:12:41Z</dcterms:created>
  <dcterms:modified xsi:type="dcterms:W3CDTF">2020-10-21T16:35:39Z</dcterms:modified>
</cp:coreProperties>
</file>