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7" r:id="rId3"/>
    <p:sldId id="257" r:id="rId4"/>
    <p:sldId id="359" r:id="rId5"/>
    <p:sldId id="361" r:id="rId6"/>
    <p:sldId id="362" r:id="rId7"/>
    <p:sldId id="358" r:id="rId8"/>
    <p:sldId id="258" r:id="rId9"/>
    <p:sldId id="360" r:id="rId10"/>
    <p:sldId id="365" r:id="rId11"/>
    <p:sldId id="259" r:id="rId12"/>
    <p:sldId id="363" r:id="rId13"/>
    <p:sldId id="364" r:id="rId14"/>
    <p:sldId id="260" r:id="rId15"/>
    <p:sldId id="261" r:id="rId16"/>
    <p:sldId id="366" r:id="rId17"/>
    <p:sldId id="377" r:id="rId18"/>
    <p:sldId id="378" r:id="rId19"/>
    <p:sldId id="379" r:id="rId20"/>
    <p:sldId id="262" r:id="rId21"/>
    <p:sldId id="367" r:id="rId22"/>
    <p:sldId id="368" r:id="rId23"/>
    <p:sldId id="369" r:id="rId24"/>
    <p:sldId id="370" r:id="rId25"/>
    <p:sldId id="371" r:id="rId26"/>
    <p:sldId id="263" r:id="rId27"/>
    <p:sldId id="372" r:id="rId28"/>
    <p:sldId id="376" r:id="rId29"/>
    <p:sldId id="264" r:id="rId30"/>
    <p:sldId id="265" r:id="rId31"/>
    <p:sldId id="374" r:id="rId32"/>
    <p:sldId id="375" r:id="rId33"/>
    <p:sldId id="266" r:id="rId34"/>
    <p:sldId id="267" r:id="rId35"/>
    <p:sldId id="268" r:id="rId36"/>
    <p:sldId id="269" r:id="rId37"/>
    <p:sldId id="373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Πρότυπο </a:t>
            </a:r>
            <a:r>
              <a:rPr lang="en-US" dirty="0" smtClean="0"/>
              <a:t>GRI-G4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Ιωάννης Ε. Νικολάου </a:t>
            </a:r>
          </a:p>
          <a:p>
            <a:r>
              <a:rPr lang="el-GR" dirty="0" smtClean="0"/>
              <a:t>Τμήμα Μηχανικών Περιβάλλοντος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64"/>
            <a:ext cx="9144000" cy="68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857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71942"/>
            <a:ext cx="5867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929717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6667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8338"/>
            <a:ext cx="885828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2413"/>
            <a:ext cx="73152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795338"/>
            <a:ext cx="74009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733425"/>
            <a:ext cx="74771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0011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</Words>
  <PresentationFormat>Προβολή στην οθόνη (4:3)</PresentationFormat>
  <Paragraphs>3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Πρότυπο GRI-G4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Πρότυπο GRI-G4</dc:title>
  <cp:lastModifiedBy>PcUsers</cp:lastModifiedBy>
  <cp:revision>40</cp:revision>
  <dcterms:modified xsi:type="dcterms:W3CDTF">2018-01-17T06:56:34Z</dcterms:modified>
</cp:coreProperties>
</file>