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wmf" ContentType="image/x-wmf"/>
  <Default Extension="jpeg" ContentType="image/jpeg"/>
  <Default Extension="rels" ContentType="application/vnd.openxmlformats-package.relationships+xml"/>
  <Default Extension="xml" ContentType="application/xml"/>
  <Default Extension="wav" ContentType="audio/wav"/>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1"/>
  </p:notesMasterIdLst>
  <p:sldIdLst>
    <p:sldId id="257" r:id="rId2"/>
    <p:sldId id="259" r:id="rId3"/>
    <p:sldId id="260" r:id="rId4"/>
    <p:sldId id="261" r:id="rId5"/>
    <p:sldId id="262" r:id="rId6"/>
    <p:sldId id="263" r:id="rId7"/>
    <p:sldId id="264" r:id="rId8"/>
    <p:sldId id="265" r:id="rId9"/>
    <p:sldId id="266" r:id="rId10"/>
    <p:sldId id="267" r:id="rId11"/>
    <p:sldId id="269" r:id="rId12"/>
    <p:sldId id="268" r:id="rId13"/>
    <p:sldId id="270" r:id="rId14"/>
    <p:sldId id="271" r:id="rId15"/>
    <p:sldId id="272" r:id="rId16"/>
    <p:sldId id="274" r:id="rId17"/>
    <p:sldId id="356" r:id="rId18"/>
    <p:sldId id="301" r:id="rId19"/>
    <p:sldId id="302" r:id="rId20"/>
    <p:sldId id="277" r:id="rId21"/>
    <p:sldId id="279" r:id="rId22"/>
    <p:sldId id="280" r:id="rId23"/>
    <p:sldId id="281" r:id="rId24"/>
    <p:sldId id="319" r:id="rId25"/>
    <p:sldId id="351" r:id="rId26"/>
    <p:sldId id="352" r:id="rId27"/>
    <p:sldId id="353" r:id="rId28"/>
    <p:sldId id="354" r:id="rId29"/>
    <p:sldId id="355" r:id="rId30"/>
    <p:sldId id="282" r:id="rId31"/>
    <p:sldId id="324" r:id="rId32"/>
    <p:sldId id="357" r:id="rId33"/>
    <p:sldId id="325" r:id="rId34"/>
    <p:sldId id="326" r:id="rId35"/>
    <p:sldId id="327" r:id="rId36"/>
    <p:sldId id="328" r:id="rId37"/>
    <p:sldId id="329" r:id="rId38"/>
    <p:sldId id="330" r:id="rId39"/>
    <p:sldId id="331" r:id="rId40"/>
    <p:sldId id="332" r:id="rId41"/>
    <p:sldId id="333" r:id="rId42"/>
    <p:sldId id="334" r:id="rId43"/>
    <p:sldId id="335" r:id="rId44"/>
    <p:sldId id="336" r:id="rId45"/>
    <p:sldId id="337" r:id="rId46"/>
    <p:sldId id="283" r:id="rId47"/>
    <p:sldId id="338" r:id="rId48"/>
    <p:sldId id="339" r:id="rId49"/>
    <p:sldId id="340" r:id="rId50"/>
    <p:sldId id="341" r:id="rId51"/>
    <p:sldId id="342" r:id="rId52"/>
    <p:sldId id="343" r:id="rId53"/>
    <p:sldId id="344" r:id="rId54"/>
    <p:sldId id="345" r:id="rId55"/>
    <p:sldId id="346" r:id="rId56"/>
    <p:sldId id="347" r:id="rId57"/>
    <p:sldId id="348" r:id="rId58"/>
    <p:sldId id="349" r:id="rId59"/>
    <p:sldId id="350" r:id="rId60"/>
    <p:sldId id="285" r:id="rId61"/>
    <p:sldId id="431" r:id="rId62"/>
    <p:sldId id="432" r:id="rId63"/>
    <p:sldId id="433" r:id="rId64"/>
    <p:sldId id="434" r:id="rId65"/>
    <p:sldId id="304" r:id="rId66"/>
    <p:sldId id="288" r:id="rId67"/>
    <p:sldId id="305" r:id="rId68"/>
    <p:sldId id="358" r:id="rId69"/>
    <p:sldId id="359" r:id="rId70"/>
    <p:sldId id="360" r:id="rId71"/>
    <p:sldId id="361" r:id="rId72"/>
    <p:sldId id="362" r:id="rId73"/>
    <p:sldId id="363" r:id="rId74"/>
    <p:sldId id="364" r:id="rId75"/>
    <p:sldId id="365" r:id="rId76"/>
    <p:sldId id="366" r:id="rId77"/>
    <p:sldId id="367" r:id="rId78"/>
    <p:sldId id="368" r:id="rId79"/>
    <p:sldId id="369" r:id="rId80"/>
    <p:sldId id="370" r:id="rId81"/>
    <p:sldId id="371" r:id="rId82"/>
    <p:sldId id="372" r:id="rId83"/>
    <p:sldId id="373" r:id="rId84"/>
    <p:sldId id="374" r:id="rId85"/>
    <p:sldId id="375" r:id="rId86"/>
    <p:sldId id="376" r:id="rId87"/>
    <p:sldId id="377" r:id="rId88"/>
    <p:sldId id="378" r:id="rId89"/>
    <p:sldId id="379" r:id="rId90"/>
    <p:sldId id="380" r:id="rId91"/>
    <p:sldId id="381" r:id="rId92"/>
    <p:sldId id="382" r:id="rId93"/>
    <p:sldId id="383" r:id="rId94"/>
    <p:sldId id="384" r:id="rId95"/>
    <p:sldId id="435" r:id="rId96"/>
    <p:sldId id="436" r:id="rId97"/>
    <p:sldId id="385" r:id="rId98"/>
    <p:sldId id="437" r:id="rId99"/>
    <p:sldId id="438" r:id="rId100"/>
    <p:sldId id="386" r:id="rId101"/>
    <p:sldId id="290" r:id="rId102"/>
    <p:sldId id="392" r:id="rId103"/>
    <p:sldId id="393" r:id="rId104"/>
    <p:sldId id="394" r:id="rId105"/>
    <p:sldId id="395" r:id="rId106"/>
    <p:sldId id="396" r:id="rId107"/>
    <p:sldId id="397" r:id="rId108"/>
    <p:sldId id="398" r:id="rId109"/>
    <p:sldId id="399" r:id="rId110"/>
    <p:sldId id="400" r:id="rId111"/>
    <p:sldId id="401" r:id="rId112"/>
    <p:sldId id="402" r:id="rId113"/>
    <p:sldId id="387" r:id="rId114"/>
    <p:sldId id="388" r:id="rId115"/>
    <p:sldId id="389" r:id="rId116"/>
    <p:sldId id="390" r:id="rId117"/>
    <p:sldId id="391" r:id="rId118"/>
    <p:sldId id="403" r:id="rId119"/>
    <p:sldId id="404" r:id="rId120"/>
    <p:sldId id="405" r:id="rId121"/>
    <p:sldId id="442" r:id="rId122"/>
    <p:sldId id="441" r:id="rId123"/>
    <p:sldId id="291" r:id="rId124"/>
    <p:sldId id="439" r:id="rId125"/>
    <p:sldId id="440" r:id="rId126"/>
    <p:sldId id="292" r:id="rId127"/>
    <p:sldId id="406" r:id="rId128"/>
    <p:sldId id="407" r:id="rId129"/>
    <p:sldId id="408" r:id="rId130"/>
    <p:sldId id="409" r:id="rId131"/>
    <p:sldId id="410" r:id="rId132"/>
    <p:sldId id="411" r:id="rId133"/>
    <p:sldId id="412" r:id="rId134"/>
    <p:sldId id="413" r:id="rId135"/>
    <p:sldId id="414" r:id="rId136"/>
    <p:sldId id="415" r:id="rId137"/>
    <p:sldId id="416" r:id="rId138"/>
    <p:sldId id="417" r:id="rId139"/>
    <p:sldId id="418" r:id="rId140"/>
    <p:sldId id="419" r:id="rId141"/>
    <p:sldId id="420" r:id="rId142"/>
    <p:sldId id="421" r:id="rId143"/>
    <p:sldId id="422" r:id="rId144"/>
    <p:sldId id="423" r:id="rId145"/>
    <p:sldId id="424" r:id="rId146"/>
    <p:sldId id="425" r:id="rId147"/>
    <p:sldId id="426" r:id="rId148"/>
    <p:sldId id="427" r:id="rId149"/>
    <p:sldId id="428" r:id="rId150"/>
    <p:sldId id="429" r:id="rId151"/>
    <p:sldId id="430" r:id="rId152"/>
    <p:sldId id="306" r:id="rId153"/>
    <p:sldId id="307" r:id="rId154"/>
    <p:sldId id="308" r:id="rId155"/>
    <p:sldId id="309" r:id="rId156"/>
    <p:sldId id="310" r:id="rId157"/>
    <p:sldId id="311" r:id="rId158"/>
    <p:sldId id="312" r:id="rId159"/>
    <p:sldId id="313" r:id="rId160"/>
  </p:sldIdLst>
  <p:sldSz cx="9144000" cy="6858000" type="screen4x3"/>
  <p:notesSz cx="6858000" cy="9144000"/>
  <p:defaultTextStyle>
    <a:defPPr>
      <a:defRPr lang="el-GR"/>
    </a:defPPr>
    <a:lvl1pPr algn="l" rtl="0" fontAlgn="base">
      <a:spcBef>
        <a:spcPct val="0"/>
      </a:spcBef>
      <a:spcAft>
        <a:spcPct val="0"/>
      </a:spcAft>
      <a:defRPr sz="3200" kern="1200">
        <a:solidFill>
          <a:srgbClr val="CC0000"/>
        </a:solidFill>
        <a:latin typeface="Comic Sans MS" pitchFamily="66" charset="0"/>
        <a:ea typeface="+mn-ea"/>
        <a:cs typeface="+mn-cs"/>
      </a:defRPr>
    </a:lvl1pPr>
    <a:lvl2pPr marL="457200" algn="l" rtl="0" fontAlgn="base">
      <a:spcBef>
        <a:spcPct val="0"/>
      </a:spcBef>
      <a:spcAft>
        <a:spcPct val="0"/>
      </a:spcAft>
      <a:defRPr sz="3200" kern="1200">
        <a:solidFill>
          <a:srgbClr val="CC0000"/>
        </a:solidFill>
        <a:latin typeface="Comic Sans MS" pitchFamily="66" charset="0"/>
        <a:ea typeface="+mn-ea"/>
        <a:cs typeface="+mn-cs"/>
      </a:defRPr>
    </a:lvl2pPr>
    <a:lvl3pPr marL="914400" algn="l" rtl="0" fontAlgn="base">
      <a:spcBef>
        <a:spcPct val="0"/>
      </a:spcBef>
      <a:spcAft>
        <a:spcPct val="0"/>
      </a:spcAft>
      <a:defRPr sz="3200" kern="1200">
        <a:solidFill>
          <a:srgbClr val="CC0000"/>
        </a:solidFill>
        <a:latin typeface="Comic Sans MS" pitchFamily="66" charset="0"/>
        <a:ea typeface="+mn-ea"/>
        <a:cs typeface="+mn-cs"/>
      </a:defRPr>
    </a:lvl3pPr>
    <a:lvl4pPr marL="1371600" algn="l" rtl="0" fontAlgn="base">
      <a:spcBef>
        <a:spcPct val="0"/>
      </a:spcBef>
      <a:spcAft>
        <a:spcPct val="0"/>
      </a:spcAft>
      <a:defRPr sz="3200" kern="1200">
        <a:solidFill>
          <a:srgbClr val="CC0000"/>
        </a:solidFill>
        <a:latin typeface="Comic Sans MS" pitchFamily="66" charset="0"/>
        <a:ea typeface="+mn-ea"/>
        <a:cs typeface="+mn-cs"/>
      </a:defRPr>
    </a:lvl4pPr>
    <a:lvl5pPr marL="1828800" algn="l" rtl="0" fontAlgn="base">
      <a:spcBef>
        <a:spcPct val="0"/>
      </a:spcBef>
      <a:spcAft>
        <a:spcPct val="0"/>
      </a:spcAft>
      <a:defRPr sz="3200" kern="1200">
        <a:solidFill>
          <a:srgbClr val="CC0000"/>
        </a:solidFill>
        <a:latin typeface="Comic Sans MS" pitchFamily="66" charset="0"/>
        <a:ea typeface="+mn-ea"/>
        <a:cs typeface="+mn-cs"/>
      </a:defRPr>
    </a:lvl5pPr>
    <a:lvl6pPr marL="2286000" algn="l" defTabSz="914400" rtl="0" eaLnBrk="1" latinLnBrk="0" hangingPunct="1">
      <a:defRPr sz="3200" kern="1200">
        <a:solidFill>
          <a:srgbClr val="CC0000"/>
        </a:solidFill>
        <a:latin typeface="Comic Sans MS" pitchFamily="66" charset="0"/>
        <a:ea typeface="+mn-ea"/>
        <a:cs typeface="+mn-cs"/>
      </a:defRPr>
    </a:lvl6pPr>
    <a:lvl7pPr marL="2743200" algn="l" defTabSz="914400" rtl="0" eaLnBrk="1" latinLnBrk="0" hangingPunct="1">
      <a:defRPr sz="3200" kern="1200">
        <a:solidFill>
          <a:srgbClr val="CC0000"/>
        </a:solidFill>
        <a:latin typeface="Comic Sans MS" pitchFamily="66" charset="0"/>
        <a:ea typeface="+mn-ea"/>
        <a:cs typeface="+mn-cs"/>
      </a:defRPr>
    </a:lvl7pPr>
    <a:lvl8pPr marL="3200400" algn="l" defTabSz="914400" rtl="0" eaLnBrk="1" latinLnBrk="0" hangingPunct="1">
      <a:defRPr sz="3200" kern="1200">
        <a:solidFill>
          <a:srgbClr val="CC0000"/>
        </a:solidFill>
        <a:latin typeface="Comic Sans MS" pitchFamily="66" charset="0"/>
        <a:ea typeface="+mn-ea"/>
        <a:cs typeface="+mn-cs"/>
      </a:defRPr>
    </a:lvl8pPr>
    <a:lvl9pPr marL="3657600" algn="l" defTabSz="914400" rtl="0" eaLnBrk="1" latinLnBrk="0" hangingPunct="1">
      <a:defRPr sz="3200" kern="1200">
        <a:solidFill>
          <a:srgbClr val="CC0000"/>
        </a:solidFill>
        <a:latin typeface="Comic Sans MS" pitchFamily="66"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3366CC"/>
    <a:srgbClr val="CC3300"/>
    <a:srgbClr val="CC0000"/>
    <a:srgbClr val="008080"/>
    <a:srgbClr val="66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autoAdjust="0"/>
    <p:restoredTop sz="94660"/>
  </p:normalViewPr>
  <p:slideViewPr>
    <p:cSldViewPr>
      <p:cViewPr varScale="1">
        <p:scale>
          <a:sx n="113" d="100"/>
          <a:sy n="113" d="100"/>
        </p:scale>
        <p:origin x="2343" y="72"/>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 r:id="rId14" collapse="1"/>
      <p:sld r:id="rId15" collapse="1"/>
      <p:sld r:id="rId16" collapse="1"/>
      <p:sld r:id="rId17" collapse="1"/>
      <p:sld r:id="rId18" collapse="1"/>
      <p:sld r:id="rId19" collapse="1"/>
      <p:sld r:id="rId20" collapse="1"/>
      <p:sld r:id="rId21" collapse="1"/>
      <p:sld r:id="rId22" collapse="1"/>
      <p:sld r:id="rId23" collapse="1"/>
      <p:sld r:id="rId24" collapse="1"/>
    </p:sldLst>
  </p:outlineViewPr>
  <p:notesTextViewPr>
    <p:cViewPr>
      <p:scale>
        <a:sx n="100" d="100"/>
        <a:sy n="100" d="100"/>
      </p:scale>
      <p:origin x="0" y="0"/>
    </p:cViewPr>
  </p:notesTextViewPr>
  <p:sorterViewPr>
    <p:cViewPr>
      <p:scale>
        <a:sx n="75" d="100"/>
        <a:sy n="75" d="100"/>
      </p:scale>
      <p:origin x="0" y="12948"/>
    </p:cViewPr>
  </p:sorterViewPr>
  <p:gridSpacing cx="72008" cy="72008"/>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85" Type="http://schemas.openxmlformats.org/officeDocument/2006/relationships/slide" Target="slides/slide84.xml"/><Relationship Id="rId150" Type="http://schemas.openxmlformats.org/officeDocument/2006/relationships/slide" Target="slides/slide149.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6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51" Type="http://schemas.openxmlformats.org/officeDocument/2006/relationships/slide" Target="slides/slide150.xml"/><Relationship Id="rId156" Type="http://schemas.openxmlformats.org/officeDocument/2006/relationships/slide" Target="slides/slide155.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presProps" Target="presProps.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viewProps" Target="viewProps.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6" Type="http://schemas.openxmlformats.org/officeDocument/2006/relationships/slide" Target="slides/slide15.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tableStyles" Target="tableStyles.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s>
</file>

<file path=ppt/_rels/viewProps.xml.rels><?xml version="1.0" encoding="UTF-8" standalone="yes"?>
<Relationships xmlns="http://schemas.openxmlformats.org/package/2006/relationships"><Relationship Id="rId8" Type="http://schemas.openxmlformats.org/officeDocument/2006/relationships/slide" Target="slides/slide40.xml"/><Relationship Id="rId13" Type="http://schemas.openxmlformats.org/officeDocument/2006/relationships/slide" Target="slides/slide45.xml"/><Relationship Id="rId18" Type="http://schemas.openxmlformats.org/officeDocument/2006/relationships/slide" Target="slides/slide51.xml"/><Relationship Id="rId3" Type="http://schemas.openxmlformats.org/officeDocument/2006/relationships/slide" Target="slides/slide35.xml"/><Relationship Id="rId21" Type="http://schemas.openxmlformats.org/officeDocument/2006/relationships/slide" Target="slides/slide55.xml"/><Relationship Id="rId7" Type="http://schemas.openxmlformats.org/officeDocument/2006/relationships/slide" Target="slides/slide39.xml"/><Relationship Id="rId12" Type="http://schemas.openxmlformats.org/officeDocument/2006/relationships/slide" Target="slides/slide44.xml"/><Relationship Id="rId17" Type="http://schemas.openxmlformats.org/officeDocument/2006/relationships/slide" Target="slides/slide50.xml"/><Relationship Id="rId2" Type="http://schemas.openxmlformats.org/officeDocument/2006/relationships/slide" Target="slides/slide34.xml"/><Relationship Id="rId16" Type="http://schemas.openxmlformats.org/officeDocument/2006/relationships/slide" Target="slides/slide49.xml"/><Relationship Id="rId20" Type="http://schemas.openxmlformats.org/officeDocument/2006/relationships/slide" Target="slides/slide54.xml"/><Relationship Id="rId1" Type="http://schemas.openxmlformats.org/officeDocument/2006/relationships/slide" Target="slides/slide33.xml"/><Relationship Id="rId6" Type="http://schemas.openxmlformats.org/officeDocument/2006/relationships/slide" Target="slides/slide38.xml"/><Relationship Id="rId11" Type="http://schemas.openxmlformats.org/officeDocument/2006/relationships/slide" Target="slides/slide43.xml"/><Relationship Id="rId24" Type="http://schemas.openxmlformats.org/officeDocument/2006/relationships/slide" Target="slides/slide59.xml"/><Relationship Id="rId5" Type="http://schemas.openxmlformats.org/officeDocument/2006/relationships/slide" Target="slides/slide37.xml"/><Relationship Id="rId15" Type="http://schemas.openxmlformats.org/officeDocument/2006/relationships/slide" Target="slides/slide48.xml"/><Relationship Id="rId23" Type="http://schemas.openxmlformats.org/officeDocument/2006/relationships/slide" Target="slides/slide58.xml"/><Relationship Id="rId10" Type="http://schemas.openxmlformats.org/officeDocument/2006/relationships/slide" Target="slides/slide42.xml"/><Relationship Id="rId19" Type="http://schemas.openxmlformats.org/officeDocument/2006/relationships/slide" Target="slides/slide53.xml"/><Relationship Id="rId4" Type="http://schemas.openxmlformats.org/officeDocument/2006/relationships/slide" Target="slides/slide36.xml"/><Relationship Id="rId9" Type="http://schemas.openxmlformats.org/officeDocument/2006/relationships/slide" Target="slides/slide41.xml"/><Relationship Id="rId14" Type="http://schemas.openxmlformats.org/officeDocument/2006/relationships/slide" Target="slides/slide47.xml"/><Relationship Id="rId22" Type="http://schemas.openxmlformats.org/officeDocument/2006/relationships/slide" Target="slides/slide56.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pn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png"/></Relationships>
</file>

<file path=ppt/drawings/_rels/vmlDrawing4.vml.rels><?xml version="1.0" encoding="UTF-8" standalone="yes"?>
<Relationships xmlns="http://schemas.openxmlformats.org/package/2006/relationships"><Relationship Id="rId1" Type="http://schemas.openxmlformats.org/officeDocument/2006/relationships/image" Target="../media/image6.png"/></Relationships>
</file>

<file path=ppt/drawings/_rels/vmlDrawing5.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0.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solidFill>
                  <a:schemeClr val="tx1"/>
                </a:solidFill>
                <a:latin typeface="Times New Roman" pitchFamily="18" charset="0"/>
              </a:defRPr>
            </a:lvl1pPr>
          </a:lstStyle>
          <a:p>
            <a:endParaRPr lang="el-GR" altLang="el-GR"/>
          </a:p>
        </p:txBody>
      </p:sp>
      <p:sp>
        <p:nvSpPr>
          <p:cNvPr id="3075"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solidFill>
                  <a:schemeClr val="tx1"/>
                </a:solidFill>
                <a:latin typeface="Times New Roman" pitchFamily="18" charset="0"/>
              </a:defRPr>
            </a:lvl1pPr>
          </a:lstStyle>
          <a:p>
            <a:endParaRPr lang="el-GR" altLang="el-GR"/>
          </a:p>
        </p:txBody>
      </p:sp>
      <p:sp>
        <p:nvSpPr>
          <p:cNvPr id="30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l-GR" altLang="el-GR" smtClean="0"/>
              <a:t>Κάντε κλικ για να επεξεργαστείτε τα στυλ κειμένου του υποδείγματος</a:t>
            </a:r>
          </a:p>
          <a:p>
            <a:pPr lvl="1"/>
            <a:r>
              <a:rPr lang="el-GR" altLang="el-GR" smtClean="0"/>
              <a:t>Δεύτερου επιπέδου</a:t>
            </a:r>
          </a:p>
          <a:p>
            <a:pPr lvl="2"/>
            <a:r>
              <a:rPr lang="el-GR" altLang="el-GR" smtClean="0"/>
              <a:t>Τρίτου επιπέδου</a:t>
            </a:r>
          </a:p>
          <a:p>
            <a:pPr lvl="3"/>
            <a:r>
              <a:rPr lang="el-GR" altLang="el-GR" smtClean="0"/>
              <a:t>Τέταρτου επιπέδου</a:t>
            </a:r>
          </a:p>
          <a:p>
            <a:pPr lvl="4"/>
            <a:r>
              <a:rPr lang="el-GR" altLang="el-GR" smtClean="0"/>
              <a:t>Πέμπτου επιπέδου</a:t>
            </a:r>
          </a:p>
        </p:txBody>
      </p:sp>
      <p:sp>
        <p:nvSpPr>
          <p:cNvPr id="3078"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chemeClr val="tx1"/>
                </a:solidFill>
                <a:latin typeface="Times New Roman" pitchFamily="18" charset="0"/>
              </a:defRPr>
            </a:lvl1pPr>
          </a:lstStyle>
          <a:p>
            <a:endParaRPr lang="el-GR" altLang="el-GR"/>
          </a:p>
        </p:txBody>
      </p:sp>
      <p:sp>
        <p:nvSpPr>
          <p:cNvPr id="3079"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solidFill>
                  <a:schemeClr val="tx1"/>
                </a:solidFill>
                <a:latin typeface="Times New Roman" pitchFamily="18" charset="0"/>
              </a:defRPr>
            </a:lvl1pPr>
          </a:lstStyle>
          <a:p>
            <a:fld id="{A0A8EBA4-F529-4C3E-92C8-197A9B7FA98C}" type="slidenum">
              <a:rPr lang="el-GR" altLang="el-GR"/>
              <a:pPr/>
              <a:t>‹#›</a:t>
            </a:fld>
            <a:endParaRPr lang="el-GR" altLang="el-GR"/>
          </a:p>
        </p:txBody>
      </p:sp>
    </p:spTree>
    <p:extLst>
      <p:ext uri="{BB962C8B-B14F-4D97-AF65-F5344CB8AC3E}">
        <p14:creationId xmlns:p14="http://schemas.microsoft.com/office/powerpoint/2010/main" val="86940842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1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6170FCF-1EAB-45A4-80D7-61D1BE9F482F}" type="slidenum">
              <a:rPr lang="el-GR" altLang="el-GR"/>
              <a:pPr/>
              <a:t>25</a:t>
            </a:fld>
            <a:endParaRPr lang="el-GR" altLang="el-GR"/>
          </a:p>
        </p:txBody>
      </p:sp>
      <p:sp>
        <p:nvSpPr>
          <p:cNvPr id="155650" name="Rectangle 2"/>
          <p:cNvSpPr>
            <a:spLocks noGrp="1" noRot="1" noChangeAspect="1" noChangeArrowheads="1" noTextEdit="1"/>
          </p:cNvSpPr>
          <p:nvPr>
            <p:ph type="sldImg"/>
          </p:nvPr>
        </p:nvSpPr>
        <p:spPr>
          <a:xfrm>
            <a:off x="1144588" y="685800"/>
            <a:ext cx="4572000" cy="3429000"/>
          </a:xfrm>
          <a:ln/>
        </p:spPr>
      </p:sp>
      <p:sp>
        <p:nvSpPr>
          <p:cNvPr id="155651" name="Rectangle 3"/>
          <p:cNvSpPr>
            <a:spLocks noGrp="1" noChangeArrowheads="1"/>
          </p:cNvSpPr>
          <p:nvPr>
            <p:ph type="body" idx="1"/>
          </p:nvPr>
        </p:nvSpPr>
        <p:spPr>
          <a:xfrm>
            <a:off x="915988" y="4343400"/>
            <a:ext cx="5026025" cy="254000"/>
          </a:xfrm>
        </p:spPr>
        <p:txBody>
          <a:bodyPr/>
          <a:lstStyle/>
          <a:p>
            <a:endParaRPr lang="en-US" altLang="el-GR"/>
          </a:p>
        </p:txBody>
      </p:sp>
    </p:spTree>
    <p:extLst>
      <p:ext uri="{BB962C8B-B14F-4D97-AF65-F5344CB8AC3E}">
        <p14:creationId xmlns:p14="http://schemas.microsoft.com/office/powerpoint/2010/main" val="165233082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27ADB19-33AF-4CA7-A3A5-8DA2BD49FD29}" type="slidenum">
              <a:rPr lang="el-GR" altLang="el-GR"/>
              <a:pPr/>
              <a:t>57</a:t>
            </a:fld>
            <a:endParaRPr lang="el-GR" altLang="el-GR"/>
          </a:p>
        </p:txBody>
      </p:sp>
      <p:sp>
        <p:nvSpPr>
          <p:cNvPr id="147458" name="Rectangle 2"/>
          <p:cNvSpPr>
            <a:spLocks noGrp="1" noRot="1" noChangeAspect="1" noChangeArrowheads="1" noTextEdit="1"/>
          </p:cNvSpPr>
          <p:nvPr>
            <p:ph type="sldImg"/>
          </p:nvPr>
        </p:nvSpPr>
        <p:spPr>
          <a:xfrm>
            <a:off x="1147763" y="687388"/>
            <a:ext cx="4568825" cy="3427412"/>
          </a:xfrm>
          <a:ln/>
        </p:spPr>
      </p:sp>
      <p:sp>
        <p:nvSpPr>
          <p:cNvPr id="147459" name="Rectangle 3"/>
          <p:cNvSpPr>
            <a:spLocks noGrp="1" noChangeArrowheads="1"/>
          </p:cNvSpPr>
          <p:nvPr>
            <p:ph type="body" idx="1"/>
          </p:nvPr>
        </p:nvSpPr>
        <p:spPr>
          <a:xfrm>
            <a:off x="915988" y="4343400"/>
            <a:ext cx="5026025" cy="4113213"/>
          </a:xfrm>
        </p:spPr>
        <p:txBody>
          <a:bodyPr/>
          <a:lstStyle/>
          <a:p>
            <a:endParaRPr lang="en-AU" altLang="el-GR"/>
          </a:p>
        </p:txBody>
      </p:sp>
    </p:spTree>
    <p:extLst>
      <p:ext uri="{BB962C8B-B14F-4D97-AF65-F5344CB8AC3E}">
        <p14:creationId xmlns:p14="http://schemas.microsoft.com/office/powerpoint/2010/main" val="34595485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87B763A-145F-497F-9434-737713751DBC}" type="slidenum">
              <a:rPr lang="el-GR" altLang="el-GR"/>
              <a:pPr/>
              <a:t>58</a:t>
            </a:fld>
            <a:endParaRPr lang="el-GR" altLang="el-GR"/>
          </a:p>
        </p:txBody>
      </p:sp>
      <p:sp>
        <p:nvSpPr>
          <p:cNvPr id="149506" name="Rectangle 2"/>
          <p:cNvSpPr>
            <a:spLocks noGrp="1" noRot="1" noChangeAspect="1" noChangeArrowheads="1" noTextEdit="1"/>
          </p:cNvSpPr>
          <p:nvPr>
            <p:ph type="sldImg"/>
          </p:nvPr>
        </p:nvSpPr>
        <p:spPr>
          <a:xfrm>
            <a:off x="1147763" y="687388"/>
            <a:ext cx="4568825" cy="3427412"/>
          </a:xfrm>
          <a:ln/>
        </p:spPr>
      </p:sp>
      <p:sp>
        <p:nvSpPr>
          <p:cNvPr id="149507" name="Rectangle 3"/>
          <p:cNvSpPr>
            <a:spLocks noGrp="1" noChangeArrowheads="1"/>
          </p:cNvSpPr>
          <p:nvPr>
            <p:ph type="body" idx="1"/>
          </p:nvPr>
        </p:nvSpPr>
        <p:spPr>
          <a:xfrm>
            <a:off x="915988" y="4343400"/>
            <a:ext cx="5026025" cy="4113213"/>
          </a:xfrm>
        </p:spPr>
        <p:txBody>
          <a:bodyPr/>
          <a:lstStyle/>
          <a:p>
            <a:endParaRPr lang="en-AU" altLang="el-GR"/>
          </a:p>
        </p:txBody>
      </p:sp>
    </p:spTree>
    <p:extLst>
      <p:ext uri="{BB962C8B-B14F-4D97-AF65-F5344CB8AC3E}">
        <p14:creationId xmlns:p14="http://schemas.microsoft.com/office/powerpoint/2010/main" val="124178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AB5C15F-54B5-420C-BF7B-3C07321F554E}" type="slidenum">
              <a:rPr lang="el-GR" altLang="el-GR"/>
              <a:pPr/>
              <a:t>59</a:t>
            </a:fld>
            <a:endParaRPr lang="el-GR" altLang="el-GR"/>
          </a:p>
        </p:txBody>
      </p:sp>
      <p:sp>
        <p:nvSpPr>
          <p:cNvPr id="151554" name="Rectangle 2"/>
          <p:cNvSpPr>
            <a:spLocks noGrp="1" noRot="1" noChangeAspect="1" noChangeArrowheads="1" noTextEdit="1"/>
          </p:cNvSpPr>
          <p:nvPr>
            <p:ph type="sldImg"/>
          </p:nvPr>
        </p:nvSpPr>
        <p:spPr>
          <a:xfrm>
            <a:off x="1147763" y="687388"/>
            <a:ext cx="4568825" cy="3427412"/>
          </a:xfrm>
          <a:ln/>
        </p:spPr>
      </p:sp>
      <p:sp>
        <p:nvSpPr>
          <p:cNvPr id="151555" name="Rectangle 3"/>
          <p:cNvSpPr>
            <a:spLocks noGrp="1" noChangeArrowheads="1"/>
          </p:cNvSpPr>
          <p:nvPr>
            <p:ph type="body" idx="1"/>
          </p:nvPr>
        </p:nvSpPr>
        <p:spPr>
          <a:xfrm>
            <a:off x="915988" y="4343400"/>
            <a:ext cx="5026025" cy="4113213"/>
          </a:xfrm>
        </p:spPr>
        <p:txBody>
          <a:bodyPr/>
          <a:lstStyle/>
          <a:p>
            <a:endParaRPr lang="en-AU" altLang="el-GR"/>
          </a:p>
        </p:txBody>
      </p:sp>
    </p:spTree>
    <p:extLst>
      <p:ext uri="{BB962C8B-B14F-4D97-AF65-F5344CB8AC3E}">
        <p14:creationId xmlns:p14="http://schemas.microsoft.com/office/powerpoint/2010/main" val="278607455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A0A8EBA4-F529-4C3E-92C8-197A9B7FA98C}" type="slidenum">
              <a:rPr lang="el-GR" altLang="el-GR" smtClean="0"/>
              <a:pPr/>
              <a:t>61</a:t>
            </a:fld>
            <a:endParaRPr lang="el-GR" altLang="el-GR"/>
          </a:p>
        </p:txBody>
      </p:sp>
    </p:spTree>
    <p:extLst>
      <p:ext uri="{BB962C8B-B14F-4D97-AF65-F5344CB8AC3E}">
        <p14:creationId xmlns:p14="http://schemas.microsoft.com/office/powerpoint/2010/main" val="28407819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A0A8EBA4-F529-4C3E-92C8-197A9B7FA98C}" type="slidenum">
              <a:rPr lang="el-GR" altLang="el-GR" smtClean="0"/>
              <a:pPr/>
              <a:t>62</a:t>
            </a:fld>
            <a:endParaRPr lang="el-GR" altLang="el-GR"/>
          </a:p>
        </p:txBody>
      </p:sp>
    </p:spTree>
    <p:extLst>
      <p:ext uri="{BB962C8B-B14F-4D97-AF65-F5344CB8AC3E}">
        <p14:creationId xmlns:p14="http://schemas.microsoft.com/office/powerpoint/2010/main" val="88775635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A0A8EBA4-F529-4C3E-92C8-197A9B7FA98C}" type="slidenum">
              <a:rPr lang="el-GR" altLang="el-GR" smtClean="0"/>
              <a:pPr/>
              <a:t>63</a:t>
            </a:fld>
            <a:endParaRPr lang="el-GR" altLang="el-GR"/>
          </a:p>
        </p:txBody>
      </p:sp>
    </p:spTree>
    <p:extLst>
      <p:ext uri="{BB962C8B-B14F-4D97-AF65-F5344CB8AC3E}">
        <p14:creationId xmlns:p14="http://schemas.microsoft.com/office/powerpoint/2010/main" val="2636978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A0A8EBA4-F529-4C3E-92C8-197A9B7FA98C}" type="slidenum">
              <a:rPr lang="el-GR" altLang="el-GR" smtClean="0"/>
              <a:pPr/>
              <a:t>64</a:t>
            </a:fld>
            <a:endParaRPr lang="el-GR" altLang="el-GR"/>
          </a:p>
        </p:txBody>
      </p:sp>
    </p:spTree>
    <p:extLst>
      <p:ext uri="{BB962C8B-B14F-4D97-AF65-F5344CB8AC3E}">
        <p14:creationId xmlns:p14="http://schemas.microsoft.com/office/powerpoint/2010/main" val="409016253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A0A8EBA4-F529-4C3E-92C8-197A9B7FA98C}" type="slidenum">
              <a:rPr lang="el-GR" altLang="el-GR" smtClean="0"/>
              <a:pPr/>
              <a:t>95</a:t>
            </a:fld>
            <a:endParaRPr lang="el-GR" altLang="el-GR"/>
          </a:p>
        </p:txBody>
      </p:sp>
    </p:spTree>
    <p:extLst>
      <p:ext uri="{BB962C8B-B14F-4D97-AF65-F5344CB8AC3E}">
        <p14:creationId xmlns:p14="http://schemas.microsoft.com/office/powerpoint/2010/main" val="293969074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A0A8EBA4-F529-4C3E-92C8-197A9B7FA98C}" type="slidenum">
              <a:rPr lang="el-GR" altLang="el-GR" smtClean="0"/>
              <a:pPr/>
              <a:t>96</a:t>
            </a:fld>
            <a:endParaRPr lang="el-GR" altLang="el-GR"/>
          </a:p>
        </p:txBody>
      </p:sp>
    </p:spTree>
    <p:extLst>
      <p:ext uri="{BB962C8B-B14F-4D97-AF65-F5344CB8AC3E}">
        <p14:creationId xmlns:p14="http://schemas.microsoft.com/office/powerpoint/2010/main" val="248375944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A77410F-9EB4-4B19-980A-AE3F1B42ACC3}" type="slidenum">
              <a:rPr lang="el-GR" altLang="el-GR"/>
              <a:pPr/>
              <a:t>102</a:t>
            </a:fld>
            <a:endParaRPr lang="el-GR" altLang="el-GR"/>
          </a:p>
        </p:txBody>
      </p:sp>
      <p:sp>
        <p:nvSpPr>
          <p:cNvPr id="198658" name="Rectangle 2"/>
          <p:cNvSpPr>
            <a:spLocks noGrp="1" noRot="1" noChangeAspect="1" noChangeArrowheads="1" noTextEdit="1"/>
          </p:cNvSpPr>
          <p:nvPr>
            <p:ph type="sldImg"/>
          </p:nvPr>
        </p:nvSpPr>
        <p:spPr>
          <a:xfrm>
            <a:off x="1143000" y="687388"/>
            <a:ext cx="4572000" cy="3429000"/>
          </a:xfrm>
          <a:ln/>
        </p:spPr>
      </p:sp>
      <p:sp>
        <p:nvSpPr>
          <p:cNvPr id="198659" name="Rectangle 3"/>
          <p:cNvSpPr>
            <a:spLocks noGrp="1" noChangeArrowheads="1"/>
          </p:cNvSpPr>
          <p:nvPr>
            <p:ph type="body" idx="1"/>
          </p:nvPr>
        </p:nvSpPr>
        <p:spPr>
          <a:xfrm>
            <a:off x="914400" y="4344988"/>
            <a:ext cx="5029200" cy="254000"/>
          </a:xfrm>
        </p:spPr>
        <p:txBody>
          <a:bodyPr/>
          <a:lstStyle/>
          <a:p>
            <a:r>
              <a:rPr lang="en-US" altLang="el-GR"/>
              <a:t>NOTE: the last statement could cause a division by 0</a:t>
            </a:r>
            <a:endParaRPr lang="en-AU" altLang="el-GR"/>
          </a:p>
        </p:txBody>
      </p:sp>
    </p:spTree>
    <p:extLst>
      <p:ext uri="{BB962C8B-B14F-4D97-AF65-F5344CB8AC3E}">
        <p14:creationId xmlns:p14="http://schemas.microsoft.com/office/powerpoint/2010/main" val="18146299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5CEA7D6-013C-4A13-BADF-6CBD37C804C3}" type="slidenum">
              <a:rPr lang="el-GR" altLang="el-GR"/>
              <a:pPr/>
              <a:t>33</a:t>
            </a:fld>
            <a:endParaRPr lang="el-GR" altLang="el-GR"/>
          </a:p>
        </p:txBody>
      </p:sp>
      <p:sp>
        <p:nvSpPr>
          <p:cNvPr id="115714" name="Rectangle 2"/>
          <p:cNvSpPr>
            <a:spLocks noGrp="1" noRot="1" noChangeAspect="1" noChangeArrowheads="1" noTextEdit="1"/>
          </p:cNvSpPr>
          <p:nvPr>
            <p:ph type="sldImg"/>
          </p:nvPr>
        </p:nvSpPr>
        <p:spPr>
          <a:xfrm>
            <a:off x="1147763" y="687388"/>
            <a:ext cx="4568825" cy="3427412"/>
          </a:xfrm>
          <a:ln/>
        </p:spPr>
      </p:sp>
      <p:sp>
        <p:nvSpPr>
          <p:cNvPr id="115715" name="Rectangle 3"/>
          <p:cNvSpPr>
            <a:spLocks noGrp="1" noChangeArrowheads="1"/>
          </p:cNvSpPr>
          <p:nvPr>
            <p:ph type="body" idx="1"/>
          </p:nvPr>
        </p:nvSpPr>
        <p:spPr>
          <a:xfrm>
            <a:off x="915988" y="4343400"/>
            <a:ext cx="5026025" cy="4113213"/>
          </a:xfrm>
        </p:spPr>
        <p:txBody>
          <a:bodyPr/>
          <a:lstStyle/>
          <a:p>
            <a:endParaRPr lang="en-AU" altLang="el-GR"/>
          </a:p>
        </p:txBody>
      </p:sp>
    </p:spTree>
    <p:extLst>
      <p:ext uri="{BB962C8B-B14F-4D97-AF65-F5344CB8AC3E}">
        <p14:creationId xmlns:p14="http://schemas.microsoft.com/office/powerpoint/2010/main" val="41807967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3CAA80A-514C-4858-8F5E-8676AB979A5E}" type="slidenum">
              <a:rPr lang="el-GR" altLang="el-GR"/>
              <a:pPr/>
              <a:t>111</a:t>
            </a:fld>
            <a:endParaRPr lang="el-GR" altLang="el-GR"/>
          </a:p>
        </p:txBody>
      </p:sp>
      <p:sp>
        <p:nvSpPr>
          <p:cNvPr id="208898" name="Rectangle 2"/>
          <p:cNvSpPr>
            <a:spLocks noGrp="1" noRot="1" noChangeAspect="1" noChangeArrowheads="1" noTextEdit="1"/>
          </p:cNvSpPr>
          <p:nvPr>
            <p:ph type="sldImg"/>
          </p:nvPr>
        </p:nvSpPr>
        <p:spPr>
          <a:xfrm>
            <a:off x="1143000" y="687388"/>
            <a:ext cx="4572000" cy="3429000"/>
          </a:xfrm>
          <a:ln/>
        </p:spPr>
      </p:sp>
      <p:sp>
        <p:nvSpPr>
          <p:cNvPr id="208899" name="Rectangle 3"/>
          <p:cNvSpPr>
            <a:spLocks noGrp="1" noChangeArrowheads="1"/>
          </p:cNvSpPr>
          <p:nvPr>
            <p:ph type="body" idx="1"/>
          </p:nvPr>
        </p:nvSpPr>
        <p:spPr>
          <a:xfrm>
            <a:off x="914400" y="4344988"/>
            <a:ext cx="5029200" cy="254000"/>
          </a:xfrm>
        </p:spPr>
        <p:txBody>
          <a:bodyPr/>
          <a:lstStyle/>
          <a:p>
            <a:r>
              <a:rPr lang="en-US" altLang="el-GR"/>
              <a:t>Note that sum is a float, so we don’t get integer division problems</a:t>
            </a:r>
            <a:endParaRPr lang="en-AU" altLang="el-GR"/>
          </a:p>
        </p:txBody>
      </p:sp>
    </p:spTree>
    <p:extLst>
      <p:ext uri="{BB962C8B-B14F-4D97-AF65-F5344CB8AC3E}">
        <p14:creationId xmlns:p14="http://schemas.microsoft.com/office/powerpoint/2010/main" val="394241742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A0A8EBA4-F529-4C3E-92C8-197A9B7FA98C}" type="slidenum">
              <a:rPr lang="el-GR" altLang="el-GR" smtClean="0"/>
              <a:pPr/>
              <a:t>121</a:t>
            </a:fld>
            <a:endParaRPr lang="el-GR" altLang="el-GR"/>
          </a:p>
        </p:txBody>
      </p:sp>
    </p:spTree>
    <p:extLst>
      <p:ext uri="{BB962C8B-B14F-4D97-AF65-F5344CB8AC3E}">
        <p14:creationId xmlns:p14="http://schemas.microsoft.com/office/powerpoint/2010/main" val="37096193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6F19EFD-8E29-4C04-9ACB-87BD303C3960}" type="slidenum">
              <a:rPr lang="el-GR" altLang="el-GR"/>
              <a:pPr/>
              <a:t>35</a:t>
            </a:fld>
            <a:endParaRPr lang="el-GR" altLang="el-GR"/>
          </a:p>
        </p:txBody>
      </p:sp>
      <p:sp>
        <p:nvSpPr>
          <p:cNvPr id="118786" name="Rectangle 2"/>
          <p:cNvSpPr>
            <a:spLocks noGrp="1" noRot="1" noChangeAspect="1" noChangeArrowheads="1" noTextEdit="1"/>
          </p:cNvSpPr>
          <p:nvPr>
            <p:ph type="sldImg"/>
          </p:nvPr>
        </p:nvSpPr>
        <p:spPr>
          <a:xfrm>
            <a:off x="1147763" y="687388"/>
            <a:ext cx="4568825" cy="3427412"/>
          </a:xfrm>
          <a:ln/>
        </p:spPr>
      </p:sp>
      <p:sp>
        <p:nvSpPr>
          <p:cNvPr id="118787" name="Rectangle 3"/>
          <p:cNvSpPr>
            <a:spLocks noGrp="1" noChangeArrowheads="1"/>
          </p:cNvSpPr>
          <p:nvPr>
            <p:ph type="body" idx="1"/>
          </p:nvPr>
        </p:nvSpPr>
        <p:spPr>
          <a:xfrm>
            <a:off x="915988" y="4343400"/>
            <a:ext cx="5026025" cy="4113213"/>
          </a:xfrm>
        </p:spPr>
        <p:txBody>
          <a:bodyPr/>
          <a:lstStyle/>
          <a:p>
            <a:endParaRPr lang="en-AU" altLang="el-GR"/>
          </a:p>
        </p:txBody>
      </p:sp>
    </p:spTree>
    <p:extLst>
      <p:ext uri="{BB962C8B-B14F-4D97-AF65-F5344CB8AC3E}">
        <p14:creationId xmlns:p14="http://schemas.microsoft.com/office/powerpoint/2010/main" val="1406241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5A03158-1F7D-4B03-95EE-46D68D312EAC}" type="slidenum">
              <a:rPr lang="el-GR" altLang="el-GR"/>
              <a:pPr/>
              <a:t>47</a:t>
            </a:fld>
            <a:endParaRPr lang="el-GR" altLang="el-GR"/>
          </a:p>
        </p:txBody>
      </p:sp>
      <p:sp>
        <p:nvSpPr>
          <p:cNvPr id="131074" name="Rectangle 2"/>
          <p:cNvSpPr>
            <a:spLocks noGrp="1" noRot="1" noChangeAspect="1" noChangeArrowheads="1" noTextEdit="1"/>
          </p:cNvSpPr>
          <p:nvPr>
            <p:ph type="sldImg"/>
          </p:nvPr>
        </p:nvSpPr>
        <p:spPr>
          <a:xfrm>
            <a:off x="1147763" y="687388"/>
            <a:ext cx="4568825" cy="3427412"/>
          </a:xfrm>
          <a:ln/>
        </p:spPr>
      </p:sp>
      <p:sp>
        <p:nvSpPr>
          <p:cNvPr id="131075" name="Rectangle 3"/>
          <p:cNvSpPr>
            <a:spLocks noGrp="1" noChangeArrowheads="1"/>
          </p:cNvSpPr>
          <p:nvPr>
            <p:ph type="body" idx="1"/>
          </p:nvPr>
        </p:nvSpPr>
        <p:spPr>
          <a:xfrm>
            <a:off x="915988" y="4343400"/>
            <a:ext cx="5026025" cy="4113213"/>
          </a:xfrm>
        </p:spPr>
        <p:txBody>
          <a:bodyPr/>
          <a:lstStyle/>
          <a:p>
            <a:endParaRPr lang="en-AU" altLang="el-GR"/>
          </a:p>
        </p:txBody>
      </p:sp>
    </p:spTree>
    <p:extLst>
      <p:ext uri="{BB962C8B-B14F-4D97-AF65-F5344CB8AC3E}">
        <p14:creationId xmlns:p14="http://schemas.microsoft.com/office/powerpoint/2010/main" val="28041845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E35C7E0-9515-4668-83BC-9CAB2CBF2640}" type="slidenum">
              <a:rPr lang="el-GR" altLang="el-GR"/>
              <a:pPr/>
              <a:t>49</a:t>
            </a:fld>
            <a:endParaRPr lang="el-GR" altLang="el-GR"/>
          </a:p>
        </p:txBody>
      </p:sp>
      <p:sp>
        <p:nvSpPr>
          <p:cNvPr id="134146" name="Rectangle 2"/>
          <p:cNvSpPr>
            <a:spLocks noGrp="1" noRot="1" noChangeAspect="1" noChangeArrowheads="1" noTextEdit="1"/>
          </p:cNvSpPr>
          <p:nvPr>
            <p:ph type="sldImg"/>
          </p:nvPr>
        </p:nvSpPr>
        <p:spPr>
          <a:xfrm>
            <a:off x="1147763" y="687388"/>
            <a:ext cx="4568825" cy="3427412"/>
          </a:xfrm>
          <a:ln/>
        </p:spPr>
      </p:sp>
      <p:sp>
        <p:nvSpPr>
          <p:cNvPr id="134147" name="Rectangle 3"/>
          <p:cNvSpPr>
            <a:spLocks noGrp="1" noChangeArrowheads="1"/>
          </p:cNvSpPr>
          <p:nvPr>
            <p:ph type="body" idx="1"/>
          </p:nvPr>
        </p:nvSpPr>
        <p:spPr>
          <a:xfrm>
            <a:off x="915988" y="4343400"/>
            <a:ext cx="5026025" cy="4113213"/>
          </a:xfrm>
        </p:spPr>
        <p:txBody>
          <a:bodyPr/>
          <a:lstStyle/>
          <a:p>
            <a:endParaRPr lang="en-AU" altLang="el-GR"/>
          </a:p>
        </p:txBody>
      </p:sp>
    </p:spTree>
    <p:extLst>
      <p:ext uri="{BB962C8B-B14F-4D97-AF65-F5344CB8AC3E}">
        <p14:creationId xmlns:p14="http://schemas.microsoft.com/office/powerpoint/2010/main" val="27299670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DFAB623-A3B3-40E9-B6E8-F6CA9F1C1C42}" type="slidenum">
              <a:rPr lang="el-GR" altLang="el-GR"/>
              <a:pPr/>
              <a:t>50</a:t>
            </a:fld>
            <a:endParaRPr lang="el-GR" altLang="el-GR"/>
          </a:p>
        </p:txBody>
      </p:sp>
      <p:sp>
        <p:nvSpPr>
          <p:cNvPr id="136194" name="Rectangle 2"/>
          <p:cNvSpPr>
            <a:spLocks noGrp="1" noRot="1" noChangeAspect="1" noChangeArrowheads="1" noTextEdit="1"/>
          </p:cNvSpPr>
          <p:nvPr>
            <p:ph type="sldImg"/>
          </p:nvPr>
        </p:nvSpPr>
        <p:spPr>
          <a:xfrm>
            <a:off x="1147763" y="687388"/>
            <a:ext cx="4568825" cy="3427412"/>
          </a:xfrm>
          <a:ln/>
        </p:spPr>
      </p:sp>
      <p:sp>
        <p:nvSpPr>
          <p:cNvPr id="136195" name="Rectangle 3"/>
          <p:cNvSpPr>
            <a:spLocks noGrp="1" noChangeArrowheads="1"/>
          </p:cNvSpPr>
          <p:nvPr>
            <p:ph type="body" idx="1"/>
          </p:nvPr>
        </p:nvSpPr>
        <p:spPr>
          <a:xfrm>
            <a:off x="915988" y="4343400"/>
            <a:ext cx="5026025" cy="4113213"/>
          </a:xfrm>
        </p:spPr>
        <p:txBody>
          <a:bodyPr/>
          <a:lstStyle/>
          <a:p>
            <a:endParaRPr lang="en-AU" altLang="el-GR"/>
          </a:p>
        </p:txBody>
      </p:sp>
    </p:spTree>
    <p:extLst>
      <p:ext uri="{BB962C8B-B14F-4D97-AF65-F5344CB8AC3E}">
        <p14:creationId xmlns:p14="http://schemas.microsoft.com/office/powerpoint/2010/main" val="15010596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EFDA0B7-2B91-4918-9ED6-C8E575CD2B1F}" type="slidenum">
              <a:rPr lang="el-GR" altLang="el-GR"/>
              <a:pPr/>
              <a:t>52</a:t>
            </a:fld>
            <a:endParaRPr lang="el-GR" altLang="el-GR"/>
          </a:p>
        </p:txBody>
      </p:sp>
      <p:sp>
        <p:nvSpPr>
          <p:cNvPr id="139266" name="Rectangle 2"/>
          <p:cNvSpPr>
            <a:spLocks noGrp="1" noRot="1" noChangeAspect="1" noChangeArrowheads="1" noTextEdit="1"/>
          </p:cNvSpPr>
          <p:nvPr>
            <p:ph type="sldImg"/>
          </p:nvPr>
        </p:nvSpPr>
        <p:spPr>
          <a:xfrm>
            <a:off x="1147763" y="687388"/>
            <a:ext cx="4568825" cy="3427412"/>
          </a:xfrm>
          <a:ln/>
        </p:spPr>
      </p:sp>
      <p:sp>
        <p:nvSpPr>
          <p:cNvPr id="139267" name="Rectangle 3"/>
          <p:cNvSpPr>
            <a:spLocks noGrp="1" noChangeArrowheads="1"/>
          </p:cNvSpPr>
          <p:nvPr>
            <p:ph type="body" idx="1"/>
          </p:nvPr>
        </p:nvSpPr>
        <p:spPr>
          <a:xfrm>
            <a:off x="915988" y="4343400"/>
            <a:ext cx="5026025" cy="4113213"/>
          </a:xfrm>
        </p:spPr>
        <p:txBody>
          <a:bodyPr/>
          <a:lstStyle/>
          <a:p>
            <a:endParaRPr lang="en-AU" altLang="el-GR"/>
          </a:p>
        </p:txBody>
      </p:sp>
    </p:spTree>
    <p:extLst>
      <p:ext uri="{BB962C8B-B14F-4D97-AF65-F5344CB8AC3E}">
        <p14:creationId xmlns:p14="http://schemas.microsoft.com/office/powerpoint/2010/main" val="24772517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CAB9A9A-C8A7-4DD0-A1FC-860E7B04FB85}" type="slidenum">
              <a:rPr lang="el-GR" altLang="el-GR"/>
              <a:pPr/>
              <a:t>55</a:t>
            </a:fld>
            <a:endParaRPr lang="el-GR" altLang="el-GR"/>
          </a:p>
        </p:txBody>
      </p:sp>
      <p:sp>
        <p:nvSpPr>
          <p:cNvPr id="143362" name="Rectangle 2"/>
          <p:cNvSpPr>
            <a:spLocks noGrp="1" noRot="1" noChangeAspect="1" noChangeArrowheads="1" noTextEdit="1"/>
          </p:cNvSpPr>
          <p:nvPr>
            <p:ph type="sldImg"/>
          </p:nvPr>
        </p:nvSpPr>
        <p:spPr>
          <a:xfrm>
            <a:off x="1147763" y="687388"/>
            <a:ext cx="4568825" cy="3427412"/>
          </a:xfrm>
          <a:ln/>
        </p:spPr>
      </p:sp>
      <p:sp>
        <p:nvSpPr>
          <p:cNvPr id="143363" name="Rectangle 3"/>
          <p:cNvSpPr>
            <a:spLocks noGrp="1" noChangeArrowheads="1"/>
          </p:cNvSpPr>
          <p:nvPr>
            <p:ph type="body" idx="1"/>
          </p:nvPr>
        </p:nvSpPr>
        <p:spPr>
          <a:xfrm>
            <a:off x="915988" y="4343400"/>
            <a:ext cx="5026025" cy="4113213"/>
          </a:xfrm>
        </p:spPr>
        <p:txBody>
          <a:bodyPr/>
          <a:lstStyle/>
          <a:p>
            <a:endParaRPr lang="en-AU" altLang="el-GR"/>
          </a:p>
        </p:txBody>
      </p:sp>
    </p:spTree>
    <p:extLst>
      <p:ext uri="{BB962C8B-B14F-4D97-AF65-F5344CB8AC3E}">
        <p14:creationId xmlns:p14="http://schemas.microsoft.com/office/powerpoint/2010/main" val="27990588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14C65E5-AF5F-49C9-8C50-51F5EEDE1424}" type="slidenum">
              <a:rPr lang="el-GR" altLang="el-GR"/>
              <a:pPr/>
              <a:t>56</a:t>
            </a:fld>
            <a:endParaRPr lang="el-GR" altLang="el-GR"/>
          </a:p>
        </p:txBody>
      </p:sp>
      <p:sp>
        <p:nvSpPr>
          <p:cNvPr id="145410" name="Rectangle 2"/>
          <p:cNvSpPr>
            <a:spLocks noGrp="1" noRot="1" noChangeAspect="1" noChangeArrowheads="1" noTextEdit="1"/>
          </p:cNvSpPr>
          <p:nvPr>
            <p:ph type="sldImg"/>
          </p:nvPr>
        </p:nvSpPr>
        <p:spPr>
          <a:xfrm>
            <a:off x="1147763" y="687388"/>
            <a:ext cx="4568825" cy="3427412"/>
          </a:xfrm>
          <a:ln/>
        </p:spPr>
      </p:sp>
      <p:sp>
        <p:nvSpPr>
          <p:cNvPr id="145411" name="Rectangle 3"/>
          <p:cNvSpPr>
            <a:spLocks noGrp="1" noChangeArrowheads="1"/>
          </p:cNvSpPr>
          <p:nvPr>
            <p:ph type="body" idx="1"/>
          </p:nvPr>
        </p:nvSpPr>
        <p:spPr>
          <a:xfrm>
            <a:off x="915988" y="4343400"/>
            <a:ext cx="5026025" cy="4113213"/>
          </a:xfrm>
        </p:spPr>
        <p:txBody>
          <a:bodyPr/>
          <a:lstStyle/>
          <a:p>
            <a:endParaRPr lang="en-AU" altLang="el-GR" b="1"/>
          </a:p>
        </p:txBody>
      </p:sp>
    </p:spTree>
    <p:extLst>
      <p:ext uri="{BB962C8B-B14F-4D97-AF65-F5344CB8AC3E}">
        <p14:creationId xmlns:p14="http://schemas.microsoft.com/office/powerpoint/2010/main" val="39532813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l-G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l-GR"/>
          </a:p>
        </p:txBody>
      </p:sp>
      <p:sp>
        <p:nvSpPr>
          <p:cNvPr id="4" name="Footer Placeholder 3"/>
          <p:cNvSpPr>
            <a:spLocks noGrp="1"/>
          </p:cNvSpPr>
          <p:nvPr>
            <p:ph type="ftr" sz="quarter" idx="10"/>
          </p:nvPr>
        </p:nvSpPr>
        <p:spPr/>
        <p:txBody>
          <a:bodyPr/>
          <a:lstStyle>
            <a:lvl1pPr>
              <a:defRPr/>
            </a:lvl1pPr>
          </a:lstStyle>
          <a:p>
            <a:r>
              <a:rPr lang="el-GR" altLang="el-GR"/>
              <a:t>ΔΠΘ-ΤΜΗΜΑ ΜΠΔ: ΕΙΣΑΓΩΓΗ ΣΤΗΝ ΕΠΙΣΤΗΜΗ ΤΩΝ ΥΠΟΛΟΓΙΣΤΩΝ</a:t>
            </a:r>
          </a:p>
        </p:txBody>
      </p:sp>
      <p:sp>
        <p:nvSpPr>
          <p:cNvPr id="5" name="Slide Number Placeholder 4"/>
          <p:cNvSpPr>
            <a:spLocks noGrp="1"/>
          </p:cNvSpPr>
          <p:nvPr>
            <p:ph type="sldNum" sz="quarter" idx="11"/>
          </p:nvPr>
        </p:nvSpPr>
        <p:spPr/>
        <p:txBody>
          <a:bodyPr/>
          <a:lstStyle>
            <a:lvl1pPr>
              <a:defRPr/>
            </a:lvl1pPr>
          </a:lstStyle>
          <a:p>
            <a:fld id="{F5F06E1F-3AAF-4597-8424-9CAD27A23D78}" type="slidenum">
              <a:rPr lang="el-GR" altLang="el-GR"/>
              <a:pPr/>
              <a:t>‹#›</a:t>
            </a:fld>
            <a:endParaRPr lang="el-GR" altLang="el-GR"/>
          </a:p>
        </p:txBody>
      </p:sp>
    </p:spTree>
    <p:extLst>
      <p:ext uri="{BB962C8B-B14F-4D97-AF65-F5344CB8AC3E}">
        <p14:creationId xmlns:p14="http://schemas.microsoft.com/office/powerpoint/2010/main" val="15582444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Footer Placeholder 3"/>
          <p:cNvSpPr>
            <a:spLocks noGrp="1"/>
          </p:cNvSpPr>
          <p:nvPr>
            <p:ph type="ftr" sz="quarter" idx="10"/>
          </p:nvPr>
        </p:nvSpPr>
        <p:spPr/>
        <p:txBody>
          <a:bodyPr/>
          <a:lstStyle>
            <a:lvl1pPr>
              <a:defRPr/>
            </a:lvl1pPr>
          </a:lstStyle>
          <a:p>
            <a:r>
              <a:rPr lang="el-GR" altLang="el-GR"/>
              <a:t>ΔΠΘ-ΤΜΗΜΑ ΜΠΔ: ΕΙΣΑΓΩΓΗ ΣΤΗΝ ΕΠΙΣΤΗΜΗ ΤΩΝ ΥΠΟΛΟΓΙΣΤΩΝ</a:t>
            </a:r>
          </a:p>
        </p:txBody>
      </p:sp>
      <p:sp>
        <p:nvSpPr>
          <p:cNvPr id="5" name="Slide Number Placeholder 4"/>
          <p:cNvSpPr>
            <a:spLocks noGrp="1"/>
          </p:cNvSpPr>
          <p:nvPr>
            <p:ph type="sldNum" sz="quarter" idx="11"/>
          </p:nvPr>
        </p:nvSpPr>
        <p:spPr/>
        <p:txBody>
          <a:bodyPr/>
          <a:lstStyle>
            <a:lvl1pPr>
              <a:defRPr/>
            </a:lvl1pPr>
          </a:lstStyle>
          <a:p>
            <a:fld id="{C844E71E-527F-4874-8111-9D16F02BBE46}" type="slidenum">
              <a:rPr lang="el-GR" altLang="el-GR"/>
              <a:pPr/>
              <a:t>‹#›</a:t>
            </a:fld>
            <a:endParaRPr lang="el-GR" altLang="el-GR"/>
          </a:p>
        </p:txBody>
      </p:sp>
    </p:spTree>
    <p:extLst>
      <p:ext uri="{BB962C8B-B14F-4D97-AF65-F5344CB8AC3E}">
        <p14:creationId xmlns:p14="http://schemas.microsoft.com/office/powerpoint/2010/main" val="27908502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5600" y="304800"/>
            <a:ext cx="2133600" cy="5791200"/>
          </a:xfrm>
        </p:spPr>
        <p:txBody>
          <a:bodyPr vert="eaVert"/>
          <a:lstStyle/>
          <a:p>
            <a:r>
              <a:rPr lang="en-US" smtClean="0"/>
              <a:t>Click to edit Master title style</a:t>
            </a:r>
            <a:endParaRPr lang="el-GR"/>
          </a:p>
        </p:txBody>
      </p:sp>
      <p:sp>
        <p:nvSpPr>
          <p:cNvPr id="3" name="Vertical Text Placeholder 2"/>
          <p:cNvSpPr>
            <a:spLocks noGrp="1"/>
          </p:cNvSpPr>
          <p:nvPr>
            <p:ph type="body" orient="vert" idx="1"/>
          </p:nvPr>
        </p:nvSpPr>
        <p:spPr>
          <a:xfrm>
            <a:off x="304800" y="304800"/>
            <a:ext cx="624840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Footer Placeholder 3"/>
          <p:cNvSpPr>
            <a:spLocks noGrp="1"/>
          </p:cNvSpPr>
          <p:nvPr>
            <p:ph type="ftr" sz="quarter" idx="10"/>
          </p:nvPr>
        </p:nvSpPr>
        <p:spPr/>
        <p:txBody>
          <a:bodyPr/>
          <a:lstStyle>
            <a:lvl1pPr>
              <a:defRPr/>
            </a:lvl1pPr>
          </a:lstStyle>
          <a:p>
            <a:r>
              <a:rPr lang="el-GR" altLang="el-GR"/>
              <a:t>ΔΠΘ-ΤΜΗΜΑ ΜΠΔ: ΕΙΣΑΓΩΓΗ ΣΤΗΝ ΕΠΙΣΤΗΜΗ ΤΩΝ ΥΠΟΛΟΓΙΣΤΩΝ</a:t>
            </a:r>
          </a:p>
        </p:txBody>
      </p:sp>
      <p:sp>
        <p:nvSpPr>
          <p:cNvPr id="5" name="Slide Number Placeholder 4"/>
          <p:cNvSpPr>
            <a:spLocks noGrp="1"/>
          </p:cNvSpPr>
          <p:nvPr>
            <p:ph type="sldNum" sz="quarter" idx="11"/>
          </p:nvPr>
        </p:nvSpPr>
        <p:spPr/>
        <p:txBody>
          <a:bodyPr/>
          <a:lstStyle>
            <a:lvl1pPr>
              <a:defRPr/>
            </a:lvl1pPr>
          </a:lstStyle>
          <a:p>
            <a:fld id="{8093169C-E965-4812-9BDB-6FF51CD8C1C4}" type="slidenum">
              <a:rPr lang="el-GR" altLang="el-GR"/>
              <a:pPr/>
              <a:t>‹#›</a:t>
            </a:fld>
            <a:endParaRPr lang="el-GR" altLang="el-GR"/>
          </a:p>
        </p:txBody>
      </p:sp>
    </p:spTree>
    <p:extLst>
      <p:ext uri="{BB962C8B-B14F-4D97-AF65-F5344CB8AC3E}">
        <p14:creationId xmlns:p14="http://schemas.microsoft.com/office/powerpoint/2010/main" val="34044561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Footer Placeholder 3"/>
          <p:cNvSpPr>
            <a:spLocks noGrp="1"/>
          </p:cNvSpPr>
          <p:nvPr>
            <p:ph type="ftr" sz="quarter" idx="10"/>
          </p:nvPr>
        </p:nvSpPr>
        <p:spPr/>
        <p:txBody>
          <a:bodyPr/>
          <a:lstStyle>
            <a:lvl1pPr>
              <a:defRPr/>
            </a:lvl1pPr>
          </a:lstStyle>
          <a:p>
            <a:r>
              <a:rPr lang="el-GR" altLang="el-GR"/>
              <a:t>ΔΠΘ-ΤΜΗΜΑ ΜΠΔ: ΕΙΣΑΓΩΓΗ ΣΤΗΝ ΕΠΙΣΤΗΜΗ ΤΩΝ ΥΠΟΛΟΓΙΣΤΩΝ</a:t>
            </a:r>
          </a:p>
        </p:txBody>
      </p:sp>
      <p:sp>
        <p:nvSpPr>
          <p:cNvPr id="5" name="Slide Number Placeholder 4"/>
          <p:cNvSpPr>
            <a:spLocks noGrp="1"/>
          </p:cNvSpPr>
          <p:nvPr>
            <p:ph type="sldNum" sz="quarter" idx="11"/>
          </p:nvPr>
        </p:nvSpPr>
        <p:spPr/>
        <p:txBody>
          <a:bodyPr/>
          <a:lstStyle>
            <a:lvl1pPr>
              <a:defRPr/>
            </a:lvl1pPr>
          </a:lstStyle>
          <a:p>
            <a:fld id="{FC971F5B-8C59-4AE4-A8C8-BF0AA413DADF}" type="slidenum">
              <a:rPr lang="el-GR" altLang="el-GR"/>
              <a:pPr/>
              <a:t>‹#›</a:t>
            </a:fld>
            <a:endParaRPr lang="el-GR" altLang="el-GR"/>
          </a:p>
        </p:txBody>
      </p:sp>
    </p:spTree>
    <p:extLst>
      <p:ext uri="{BB962C8B-B14F-4D97-AF65-F5344CB8AC3E}">
        <p14:creationId xmlns:p14="http://schemas.microsoft.com/office/powerpoint/2010/main" val="42132059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l-G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3"/>
          <p:cNvSpPr>
            <a:spLocks noGrp="1"/>
          </p:cNvSpPr>
          <p:nvPr>
            <p:ph type="ftr" sz="quarter" idx="10"/>
          </p:nvPr>
        </p:nvSpPr>
        <p:spPr/>
        <p:txBody>
          <a:bodyPr/>
          <a:lstStyle>
            <a:lvl1pPr>
              <a:defRPr/>
            </a:lvl1pPr>
          </a:lstStyle>
          <a:p>
            <a:r>
              <a:rPr lang="el-GR" altLang="el-GR"/>
              <a:t>ΔΠΘ-ΤΜΗΜΑ ΜΠΔ: ΕΙΣΑΓΩΓΗ ΣΤΗΝ ΕΠΙΣΤΗΜΗ ΤΩΝ ΥΠΟΛΟΓΙΣΤΩΝ</a:t>
            </a:r>
          </a:p>
        </p:txBody>
      </p:sp>
      <p:sp>
        <p:nvSpPr>
          <p:cNvPr id="5" name="Slide Number Placeholder 4"/>
          <p:cNvSpPr>
            <a:spLocks noGrp="1"/>
          </p:cNvSpPr>
          <p:nvPr>
            <p:ph type="sldNum" sz="quarter" idx="11"/>
          </p:nvPr>
        </p:nvSpPr>
        <p:spPr/>
        <p:txBody>
          <a:bodyPr/>
          <a:lstStyle>
            <a:lvl1pPr>
              <a:defRPr/>
            </a:lvl1pPr>
          </a:lstStyle>
          <a:p>
            <a:fld id="{C9D8B794-CF5E-44C2-8FC2-E363AAFC26E8}" type="slidenum">
              <a:rPr lang="el-GR" altLang="el-GR"/>
              <a:pPr/>
              <a:t>‹#›</a:t>
            </a:fld>
            <a:endParaRPr lang="el-GR" altLang="el-GR"/>
          </a:p>
        </p:txBody>
      </p:sp>
    </p:spTree>
    <p:extLst>
      <p:ext uri="{BB962C8B-B14F-4D97-AF65-F5344CB8AC3E}">
        <p14:creationId xmlns:p14="http://schemas.microsoft.com/office/powerpoint/2010/main" val="36199755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sz="half" idx="1"/>
          </p:nvPr>
        </p:nvSpPr>
        <p:spPr>
          <a:xfrm>
            <a:off x="304800" y="1371600"/>
            <a:ext cx="41910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Content Placeholder 3"/>
          <p:cNvSpPr>
            <a:spLocks noGrp="1"/>
          </p:cNvSpPr>
          <p:nvPr>
            <p:ph sz="half" idx="2"/>
          </p:nvPr>
        </p:nvSpPr>
        <p:spPr>
          <a:xfrm>
            <a:off x="4648200" y="1371600"/>
            <a:ext cx="41910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Footer Placeholder 4"/>
          <p:cNvSpPr>
            <a:spLocks noGrp="1"/>
          </p:cNvSpPr>
          <p:nvPr>
            <p:ph type="ftr" sz="quarter" idx="10"/>
          </p:nvPr>
        </p:nvSpPr>
        <p:spPr/>
        <p:txBody>
          <a:bodyPr/>
          <a:lstStyle>
            <a:lvl1pPr>
              <a:defRPr/>
            </a:lvl1pPr>
          </a:lstStyle>
          <a:p>
            <a:r>
              <a:rPr lang="el-GR" altLang="el-GR"/>
              <a:t>ΔΠΘ-ΤΜΗΜΑ ΜΠΔ: ΕΙΣΑΓΩΓΗ ΣΤΗΝ ΕΠΙΣΤΗΜΗ ΤΩΝ ΥΠΟΛΟΓΙΣΤΩΝ</a:t>
            </a:r>
          </a:p>
        </p:txBody>
      </p:sp>
      <p:sp>
        <p:nvSpPr>
          <p:cNvPr id="6" name="Slide Number Placeholder 5"/>
          <p:cNvSpPr>
            <a:spLocks noGrp="1"/>
          </p:cNvSpPr>
          <p:nvPr>
            <p:ph type="sldNum" sz="quarter" idx="11"/>
          </p:nvPr>
        </p:nvSpPr>
        <p:spPr/>
        <p:txBody>
          <a:bodyPr/>
          <a:lstStyle>
            <a:lvl1pPr>
              <a:defRPr/>
            </a:lvl1pPr>
          </a:lstStyle>
          <a:p>
            <a:fld id="{E43B91F8-104D-4106-A828-04489EB50B7A}" type="slidenum">
              <a:rPr lang="el-GR" altLang="el-GR"/>
              <a:pPr/>
              <a:t>‹#›</a:t>
            </a:fld>
            <a:endParaRPr lang="el-GR" altLang="el-GR"/>
          </a:p>
        </p:txBody>
      </p:sp>
    </p:spTree>
    <p:extLst>
      <p:ext uri="{BB962C8B-B14F-4D97-AF65-F5344CB8AC3E}">
        <p14:creationId xmlns:p14="http://schemas.microsoft.com/office/powerpoint/2010/main" val="20165674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l-G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7" name="Footer Placeholder 6"/>
          <p:cNvSpPr>
            <a:spLocks noGrp="1"/>
          </p:cNvSpPr>
          <p:nvPr>
            <p:ph type="ftr" sz="quarter" idx="10"/>
          </p:nvPr>
        </p:nvSpPr>
        <p:spPr/>
        <p:txBody>
          <a:bodyPr/>
          <a:lstStyle>
            <a:lvl1pPr>
              <a:defRPr/>
            </a:lvl1pPr>
          </a:lstStyle>
          <a:p>
            <a:r>
              <a:rPr lang="el-GR" altLang="el-GR"/>
              <a:t>ΔΠΘ-ΤΜΗΜΑ ΜΠΔ: ΕΙΣΑΓΩΓΗ ΣΤΗΝ ΕΠΙΣΤΗΜΗ ΤΩΝ ΥΠΟΛΟΓΙΣΤΩΝ</a:t>
            </a:r>
          </a:p>
        </p:txBody>
      </p:sp>
      <p:sp>
        <p:nvSpPr>
          <p:cNvPr id="8" name="Slide Number Placeholder 7"/>
          <p:cNvSpPr>
            <a:spLocks noGrp="1"/>
          </p:cNvSpPr>
          <p:nvPr>
            <p:ph type="sldNum" sz="quarter" idx="11"/>
          </p:nvPr>
        </p:nvSpPr>
        <p:spPr/>
        <p:txBody>
          <a:bodyPr/>
          <a:lstStyle>
            <a:lvl1pPr>
              <a:defRPr/>
            </a:lvl1pPr>
          </a:lstStyle>
          <a:p>
            <a:fld id="{AFE0CD17-616F-4B72-9777-C5E8DF8F732F}" type="slidenum">
              <a:rPr lang="el-GR" altLang="el-GR"/>
              <a:pPr/>
              <a:t>‹#›</a:t>
            </a:fld>
            <a:endParaRPr lang="el-GR" altLang="el-GR"/>
          </a:p>
        </p:txBody>
      </p:sp>
    </p:spTree>
    <p:extLst>
      <p:ext uri="{BB962C8B-B14F-4D97-AF65-F5344CB8AC3E}">
        <p14:creationId xmlns:p14="http://schemas.microsoft.com/office/powerpoint/2010/main" val="30194291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Footer Placeholder 2"/>
          <p:cNvSpPr>
            <a:spLocks noGrp="1"/>
          </p:cNvSpPr>
          <p:nvPr>
            <p:ph type="ftr" sz="quarter" idx="10"/>
          </p:nvPr>
        </p:nvSpPr>
        <p:spPr/>
        <p:txBody>
          <a:bodyPr/>
          <a:lstStyle>
            <a:lvl1pPr>
              <a:defRPr/>
            </a:lvl1pPr>
          </a:lstStyle>
          <a:p>
            <a:r>
              <a:rPr lang="el-GR" altLang="el-GR"/>
              <a:t>ΔΠΘ-ΤΜΗΜΑ ΜΠΔ: ΕΙΣΑΓΩΓΗ ΣΤΗΝ ΕΠΙΣΤΗΜΗ ΤΩΝ ΥΠΟΛΟΓΙΣΤΩΝ</a:t>
            </a:r>
          </a:p>
        </p:txBody>
      </p:sp>
      <p:sp>
        <p:nvSpPr>
          <p:cNvPr id="4" name="Slide Number Placeholder 3"/>
          <p:cNvSpPr>
            <a:spLocks noGrp="1"/>
          </p:cNvSpPr>
          <p:nvPr>
            <p:ph type="sldNum" sz="quarter" idx="11"/>
          </p:nvPr>
        </p:nvSpPr>
        <p:spPr/>
        <p:txBody>
          <a:bodyPr/>
          <a:lstStyle>
            <a:lvl1pPr>
              <a:defRPr/>
            </a:lvl1pPr>
          </a:lstStyle>
          <a:p>
            <a:fld id="{9F0FC48A-E748-4157-9D5B-7B3927AA21E7}" type="slidenum">
              <a:rPr lang="el-GR" altLang="el-GR"/>
              <a:pPr/>
              <a:t>‹#›</a:t>
            </a:fld>
            <a:endParaRPr lang="el-GR" altLang="el-GR"/>
          </a:p>
        </p:txBody>
      </p:sp>
    </p:spTree>
    <p:extLst>
      <p:ext uri="{BB962C8B-B14F-4D97-AF65-F5344CB8AC3E}">
        <p14:creationId xmlns:p14="http://schemas.microsoft.com/office/powerpoint/2010/main" val="33667968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r>
              <a:rPr lang="el-GR" altLang="el-GR"/>
              <a:t>ΔΠΘ-ΤΜΗΜΑ ΜΠΔ: ΕΙΣΑΓΩΓΗ ΣΤΗΝ ΕΠΙΣΤΗΜΗ ΤΩΝ ΥΠΟΛΟΓΙΣΤΩΝ</a:t>
            </a:r>
          </a:p>
        </p:txBody>
      </p:sp>
      <p:sp>
        <p:nvSpPr>
          <p:cNvPr id="3" name="Slide Number Placeholder 2"/>
          <p:cNvSpPr>
            <a:spLocks noGrp="1"/>
          </p:cNvSpPr>
          <p:nvPr>
            <p:ph type="sldNum" sz="quarter" idx="11"/>
          </p:nvPr>
        </p:nvSpPr>
        <p:spPr/>
        <p:txBody>
          <a:bodyPr/>
          <a:lstStyle>
            <a:lvl1pPr>
              <a:defRPr/>
            </a:lvl1pPr>
          </a:lstStyle>
          <a:p>
            <a:fld id="{2C53C7FE-CEBE-4BE8-959A-8C51840AB0C5}" type="slidenum">
              <a:rPr lang="el-GR" altLang="el-GR"/>
              <a:pPr/>
              <a:t>‹#›</a:t>
            </a:fld>
            <a:endParaRPr lang="el-GR" altLang="el-GR"/>
          </a:p>
        </p:txBody>
      </p:sp>
    </p:spTree>
    <p:extLst>
      <p:ext uri="{BB962C8B-B14F-4D97-AF65-F5344CB8AC3E}">
        <p14:creationId xmlns:p14="http://schemas.microsoft.com/office/powerpoint/2010/main" val="25136778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r>
              <a:rPr lang="el-GR" altLang="el-GR"/>
              <a:t>ΔΠΘ-ΤΜΗΜΑ ΜΠΔ: ΕΙΣΑΓΩΓΗ ΣΤΗΝ ΕΠΙΣΤΗΜΗ ΤΩΝ ΥΠΟΛΟΓΙΣΤΩΝ</a:t>
            </a:r>
          </a:p>
        </p:txBody>
      </p:sp>
      <p:sp>
        <p:nvSpPr>
          <p:cNvPr id="6" name="Slide Number Placeholder 5"/>
          <p:cNvSpPr>
            <a:spLocks noGrp="1"/>
          </p:cNvSpPr>
          <p:nvPr>
            <p:ph type="sldNum" sz="quarter" idx="11"/>
          </p:nvPr>
        </p:nvSpPr>
        <p:spPr/>
        <p:txBody>
          <a:bodyPr/>
          <a:lstStyle>
            <a:lvl1pPr>
              <a:defRPr/>
            </a:lvl1pPr>
          </a:lstStyle>
          <a:p>
            <a:fld id="{C1962CB3-20B5-482C-A9E3-2675260E25A6}" type="slidenum">
              <a:rPr lang="el-GR" altLang="el-GR"/>
              <a:pPr/>
              <a:t>‹#›</a:t>
            </a:fld>
            <a:endParaRPr lang="el-GR" altLang="el-GR"/>
          </a:p>
        </p:txBody>
      </p:sp>
    </p:spTree>
    <p:extLst>
      <p:ext uri="{BB962C8B-B14F-4D97-AF65-F5344CB8AC3E}">
        <p14:creationId xmlns:p14="http://schemas.microsoft.com/office/powerpoint/2010/main" val="16085181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r>
              <a:rPr lang="el-GR" altLang="el-GR"/>
              <a:t>ΔΠΘ-ΤΜΗΜΑ ΜΠΔ: ΕΙΣΑΓΩΓΗ ΣΤΗΝ ΕΠΙΣΤΗΜΗ ΤΩΝ ΥΠΟΛΟΓΙΣΤΩΝ</a:t>
            </a:r>
          </a:p>
        </p:txBody>
      </p:sp>
      <p:sp>
        <p:nvSpPr>
          <p:cNvPr id="6" name="Slide Number Placeholder 5"/>
          <p:cNvSpPr>
            <a:spLocks noGrp="1"/>
          </p:cNvSpPr>
          <p:nvPr>
            <p:ph type="sldNum" sz="quarter" idx="11"/>
          </p:nvPr>
        </p:nvSpPr>
        <p:spPr/>
        <p:txBody>
          <a:bodyPr/>
          <a:lstStyle>
            <a:lvl1pPr>
              <a:defRPr/>
            </a:lvl1pPr>
          </a:lstStyle>
          <a:p>
            <a:fld id="{DCB627A2-E6B6-46E3-8B07-8B65F88D8979}" type="slidenum">
              <a:rPr lang="el-GR" altLang="el-GR"/>
              <a:pPr/>
              <a:t>‹#›</a:t>
            </a:fld>
            <a:endParaRPr lang="el-GR" altLang="el-GR"/>
          </a:p>
        </p:txBody>
      </p:sp>
    </p:spTree>
    <p:extLst>
      <p:ext uri="{BB962C8B-B14F-4D97-AF65-F5344CB8AC3E}">
        <p14:creationId xmlns:p14="http://schemas.microsoft.com/office/powerpoint/2010/main" val="6404430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04800" y="304800"/>
            <a:ext cx="84582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l-GR" altLang="el-GR" smtClean="0"/>
              <a:t>Κάντε κλικ για να επεξεργαστείτε τον τίτλο</a:t>
            </a:r>
          </a:p>
        </p:txBody>
      </p:sp>
      <p:sp>
        <p:nvSpPr>
          <p:cNvPr id="1027" name="Rectangle 3"/>
          <p:cNvSpPr>
            <a:spLocks noGrp="1" noChangeArrowheads="1"/>
          </p:cNvSpPr>
          <p:nvPr>
            <p:ph type="body" idx="1"/>
          </p:nvPr>
        </p:nvSpPr>
        <p:spPr bwMode="auto">
          <a:xfrm>
            <a:off x="304800" y="1371600"/>
            <a:ext cx="8534400" cy="472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l-GR" altLang="el-GR" smtClean="0"/>
              <a:t>Κάντε κλικ για να επεξεργαστείτε τα στυλ κειμένου του υποδείγματος</a:t>
            </a:r>
          </a:p>
          <a:p>
            <a:pPr lvl="1"/>
            <a:r>
              <a:rPr lang="el-GR" altLang="el-GR" smtClean="0"/>
              <a:t>Δεύτερου επιπέδου</a:t>
            </a:r>
          </a:p>
          <a:p>
            <a:pPr lvl="2"/>
            <a:r>
              <a:rPr lang="el-GR" altLang="el-GR" smtClean="0"/>
              <a:t>Τρίτου επιπέδου</a:t>
            </a:r>
          </a:p>
          <a:p>
            <a:pPr lvl="3"/>
            <a:r>
              <a:rPr lang="el-GR" altLang="el-GR" smtClean="0"/>
              <a:t>Τέταρτου επιπέδου</a:t>
            </a:r>
          </a:p>
          <a:p>
            <a:pPr lvl="4"/>
            <a:r>
              <a:rPr lang="el-GR" altLang="el-GR" smtClean="0"/>
              <a:t>Πέμπτου επιπέδου</a:t>
            </a:r>
          </a:p>
        </p:txBody>
      </p:sp>
      <p:sp>
        <p:nvSpPr>
          <p:cNvPr id="1029" name="Rectangle 5"/>
          <p:cNvSpPr>
            <a:spLocks noGrp="1" noChangeArrowheads="1"/>
          </p:cNvSpPr>
          <p:nvPr>
            <p:ph type="ftr" sz="quarter" idx="3"/>
          </p:nvPr>
        </p:nvSpPr>
        <p:spPr bwMode="auto">
          <a:xfrm>
            <a:off x="304800" y="6248400"/>
            <a:ext cx="7086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b="1"/>
            </a:lvl1pPr>
          </a:lstStyle>
          <a:p>
            <a:r>
              <a:rPr lang="el-GR" altLang="el-GR"/>
              <a:t>ΔΠΘ-ΤΜΗΜΑ ΜΠΔ: ΕΙΣΑΓΩΓΗ ΣΤΗΝ ΕΠΙΣΤΗΜΗ ΤΩΝ ΥΠΟΛΟΓΙΣΤΩΝ</a:t>
            </a:r>
          </a:p>
        </p:txBody>
      </p:sp>
      <p:sp>
        <p:nvSpPr>
          <p:cNvPr id="1030" name="Rectangle 6"/>
          <p:cNvSpPr>
            <a:spLocks noGrp="1" noChangeArrowheads="1"/>
          </p:cNvSpPr>
          <p:nvPr>
            <p:ph type="sldNum" sz="quarter" idx="4"/>
          </p:nvPr>
        </p:nvSpPr>
        <p:spPr bwMode="auto">
          <a:xfrm>
            <a:off x="7620000" y="6248400"/>
            <a:ext cx="1143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b="1"/>
            </a:lvl1pPr>
          </a:lstStyle>
          <a:p>
            <a:fld id="{2E3E9648-CB65-4305-BBD7-584EBF5B2245}" type="slidenum">
              <a:rPr lang="el-GR" altLang="el-GR"/>
              <a:pPr/>
              <a:t>‹#›</a:t>
            </a:fld>
            <a:endParaRPr lang="el-GR" alt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fontAlgn="base">
        <a:spcBef>
          <a:spcPct val="0"/>
        </a:spcBef>
        <a:spcAft>
          <a:spcPct val="0"/>
        </a:spcAft>
        <a:defRPr sz="3200">
          <a:solidFill>
            <a:srgbClr val="CC0000"/>
          </a:solidFill>
          <a:latin typeface="+mj-lt"/>
          <a:ea typeface="+mj-ea"/>
          <a:cs typeface="+mj-cs"/>
        </a:defRPr>
      </a:lvl1pPr>
      <a:lvl2pPr algn="ctr" rtl="0" fontAlgn="base">
        <a:spcBef>
          <a:spcPct val="0"/>
        </a:spcBef>
        <a:spcAft>
          <a:spcPct val="0"/>
        </a:spcAft>
        <a:defRPr sz="3200">
          <a:solidFill>
            <a:srgbClr val="CC0000"/>
          </a:solidFill>
          <a:latin typeface="Comic Sans MS" pitchFamily="66" charset="0"/>
        </a:defRPr>
      </a:lvl2pPr>
      <a:lvl3pPr algn="ctr" rtl="0" fontAlgn="base">
        <a:spcBef>
          <a:spcPct val="0"/>
        </a:spcBef>
        <a:spcAft>
          <a:spcPct val="0"/>
        </a:spcAft>
        <a:defRPr sz="3200">
          <a:solidFill>
            <a:srgbClr val="CC0000"/>
          </a:solidFill>
          <a:latin typeface="Comic Sans MS" pitchFamily="66" charset="0"/>
        </a:defRPr>
      </a:lvl3pPr>
      <a:lvl4pPr algn="ctr" rtl="0" fontAlgn="base">
        <a:spcBef>
          <a:spcPct val="0"/>
        </a:spcBef>
        <a:spcAft>
          <a:spcPct val="0"/>
        </a:spcAft>
        <a:defRPr sz="3200">
          <a:solidFill>
            <a:srgbClr val="CC0000"/>
          </a:solidFill>
          <a:latin typeface="Comic Sans MS" pitchFamily="66" charset="0"/>
        </a:defRPr>
      </a:lvl4pPr>
      <a:lvl5pPr algn="ctr" rtl="0" fontAlgn="base">
        <a:spcBef>
          <a:spcPct val="0"/>
        </a:spcBef>
        <a:spcAft>
          <a:spcPct val="0"/>
        </a:spcAft>
        <a:defRPr sz="3200">
          <a:solidFill>
            <a:srgbClr val="CC0000"/>
          </a:solidFill>
          <a:latin typeface="Comic Sans MS" pitchFamily="66" charset="0"/>
        </a:defRPr>
      </a:lvl5pPr>
      <a:lvl6pPr marL="457200" algn="ctr" rtl="0" fontAlgn="base">
        <a:spcBef>
          <a:spcPct val="0"/>
        </a:spcBef>
        <a:spcAft>
          <a:spcPct val="0"/>
        </a:spcAft>
        <a:defRPr sz="3200">
          <a:solidFill>
            <a:srgbClr val="CC0000"/>
          </a:solidFill>
          <a:latin typeface="Comic Sans MS" pitchFamily="66" charset="0"/>
        </a:defRPr>
      </a:lvl6pPr>
      <a:lvl7pPr marL="914400" algn="ctr" rtl="0" fontAlgn="base">
        <a:spcBef>
          <a:spcPct val="0"/>
        </a:spcBef>
        <a:spcAft>
          <a:spcPct val="0"/>
        </a:spcAft>
        <a:defRPr sz="3200">
          <a:solidFill>
            <a:srgbClr val="CC0000"/>
          </a:solidFill>
          <a:latin typeface="Comic Sans MS" pitchFamily="66" charset="0"/>
        </a:defRPr>
      </a:lvl7pPr>
      <a:lvl8pPr marL="1371600" algn="ctr" rtl="0" fontAlgn="base">
        <a:spcBef>
          <a:spcPct val="0"/>
        </a:spcBef>
        <a:spcAft>
          <a:spcPct val="0"/>
        </a:spcAft>
        <a:defRPr sz="3200">
          <a:solidFill>
            <a:srgbClr val="CC0000"/>
          </a:solidFill>
          <a:latin typeface="Comic Sans MS" pitchFamily="66" charset="0"/>
        </a:defRPr>
      </a:lvl8pPr>
      <a:lvl9pPr marL="1828800" algn="ctr" rtl="0" fontAlgn="base">
        <a:spcBef>
          <a:spcPct val="0"/>
        </a:spcBef>
        <a:spcAft>
          <a:spcPct val="0"/>
        </a:spcAft>
        <a:defRPr sz="3200">
          <a:solidFill>
            <a:srgbClr val="CC0000"/>
          </a:solidFill>
          <a:latin typeface="Comic Sans MS" pitchFamily="66" charset="0"/>
        </a:defRPr>
      </a:lvl9pPr>
    </p:titleStyle>
    <p:bodyStyle>
      <a:lvl1pPr marL="342900" indent="-342900" algn="l" rtl="0" fontAlgn="base">
        <a:spcBef>
          <a:spcPct val="20000"/>
        </a:spcBef>
        <a:spcAft>
          <a:spcPct val="0"/>
        </a:spcAft>
        <a:buChar char="•"/>
        <a:defRPr sz="2800">
          <a:solidFill>
            <a:schemeClr val="tx1"/>
          </a:solidFill>
          <a:latin typeface="+mn-lt"/>
          <a:ea typeface="+mn-ea"/>
          <a:cs typeface="+mn-cs"/>
        </a:defRPr>
      </a:lvl1pPr>
      <a:lvl2pPr marL="742950" indent="-285750" algn="l" rtl="0" fontAlgn="base">
        <a:spcBef>
          <a:spcPct val="20000"/>
        </a:spcBef>
        <a:spcAft>
          <a:spcPct val="0"/>
        </a:spcAft>
        <a:buChar char="–"/>
        <a:defRPr sz="24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400">
          <a:solidFill>
            <a:schemeClr val="tx1"/>
          </a:solidFill>
          <a:latin typeface="+mn-lt"/>
        </a:defRPr>
      </a:lvl4pPr>
      <a:lvl5pPr marL="2057400" indent="-228600" algn="l" rtl="0" fontAlgn="base">
        <a:spcBef>
          <a:spcPct val="20000"/>
        </a:spcBef>
        <a:spcAft>
          <a:spcPct val="0"/>
        </a:spcAft>
        <a:buChar char="»"/>
        <a:defRPr sz="2400">
          <a:solidFill>
            <a:schemeClr val="tx1"/>
          </a:solidFill>
          <a:latin typeface="+mn-lt"/>
        </a:defRPr>
      </a:lvl5pPr>
      <a:lvl6pPr marL="2514600" indent="-228600" algn="l" rtl="0" fontAlgn="base">
        <a:spcBef>
          <a:spcPct val="20000"/>
        </a:spcBef>
        <a:spcAft>
          <a:spcPct val="0"/>
        </a:spcAft>
        <a:buChar char="»"/>
        <a:defRPr sz="2400">
          <a:solidFill>
            <a:schemeClr val="tx1"/>
          </a:solidFill>
          <a:latin typeface="+mn-lt"/>
        </a:defRPr>
      </a:lvl6pPr>
      <a:lvl7pPr marL="2971800" indent="-228600" algn="l" rtl="0" fontAlgn="base">
        <a:spcBef>
          <a:spcPct val="20000"/>
        </a:spcBef>
        <a:spcAft>
          <a:spcPct val="0"/>
        </a:spcAft>
        <a:buChar char="»"/>
        <a:defRPr sz="2400">
          <a:solidFill>
            <a:schemeClr val="tx1"/>
          </a:solidFill>
          <a:latin typeface="+mn-lt"/>
        </a:defRPr>
      </a:lvl7pPr>
      <a:lvl8pPr marL="3429000" indent="-228600" algn="l" rtl="0" fontAlgn="base">
        <a:spcBef>
          <a:spcPct val="20000"/>
        </a:spcBef>
        <a:spcAft>
          <a:spcPct val="0"/>
        </a:spcAft>
        <a:buChar char="»"/>
        <a:defRPr sz="2400">
          <a:solidFill>
            <a:schemeClr val="tx1"/>
          </a:solidFill>
          <a:latin typeface="+mn-lt"/>
        </a:defRPr>
      </a:lvl8pPr>
      <a:lvl9pPr marL="3886200" indent="-228600" algn="l" rtl="0" fontAlgn="base">
        <a:spcBef>
          <a:spcPct val="20000"/>
        </a:spcBef>
        <a:spcAft>
          <a:spcPct val="0"/>
        </a:spcAft>
        <a:buChar char="»"/>
        <a:defRPr sz="2400">
          <a:solidFill>
            <a:schemeClr val="tx1"/>
          </a:solidFill>
          <a:latin typeface="+mn-lt"/>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slideLayout" Target="../slideLayouts/slideLayout6.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6.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3.png"/></Relationships>
</file>

<file path=ppt/slides/_rels/slide3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6.xml"/><Relationship Id="rId1" Type="http://schemas.openxmlformats.org/officeDocument/2006/relationships/vmlDrawing" Target="../drawings/vmlDrawing4.vml"/><Relationship Id="rId4" Type="http://schemas.openxmlformats.org/officeDocument/2006/relationships/image" Target="../media/image6.png"/></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image" Target="../media/image9.wmf"/></Relationships>
</file>

<file path=ppt/slides/_rels/slide73.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image" Target="../media/image9.wmf"/></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7.vml"/><Relationship Id="rId4" Type="http://schemas.openxmlformats.org/officeDocument/2006/relationships/image" Target="../media/image9.wmf"/></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8.vml"/><Relationship Id="rId4" Type="http://schemas.openxmlformats.org/officeDocument/2006/relationships/image" Target="../media/image9.wmf"/></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9.vml"/><Relationship Id="rId4" Type="http://schemas.openxmlformats.org/officeDocument/2006/relationships/image" Target="../media/image10.wmf"/></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5C7BB8A2-E62F-4747-960D-D3DB8AA56D17}" type="slidenum">
              <a:rPr lang="el-GR" altLang="el-GR"/>
              <a:pPr/>
              <a:t>1</a:t>
            </a:fld>
            <a:endParaRPr lang="el-GR" altLang="el-GR"/>
          </a:p>
        </p:txBody>
      </p:sp>
      <p:sp>
        <p:nvSpPr>
          <p:cNvPr id="4100" name="Rectangle 4"/>
          <p:cNvSpPr>
            <a:spLocks noGrp="1" noChangeArrowheads="1"/>
          </p:cNvSpPr>
          <p:nvPr>
            <p:ph type="ctrTitle"/>
          </p:nvPr>
        </p:nvSpPr>
        <p:spPr>
          <a:xfrm>
            <a:off x="683568" y="692696"/>
            <a:ext cx="7772400" cy="2160588"/>
          </a:xfrm>
        </p:spPr>
        <p:txBody>
          <a:bodyPr/>
          <a:lstStyle/>
          <a:p>
            <a:pPr>
              <a:lnSpc>
                <a:spcPct val="120000"/>
              </a:lnSpc>
            </a:pPr>
            <a:r>
              <a:rPr lang="el-GR" altLang="el-GR" dirty="0"/>
              <a:t>ΕΙΣΑΓΩΓΗ ΣΤΙΣ ΓΛΩΣΣΕΣ ΠΡΟΓΡΑΜΜΑΤΙΣΜΟΥ</a:t>
            </a:r>
            <a:br>
              <a:rPr lang="el-GR" altLang="el-GR" dirty="0"/>
            </a:br>
            <a:r>
              <a:rPr lang="el-GR" altLang="el-GR" dirty="0"/>
              <a:t> </a:t>
            </a:r>
            <a:r>
              <a:rPr lang="en-US" altLang="el-GR" dirty="0"/>
              <a:t>C</a:t>
            </a:r>
            <a:r>
              <a:rPr lang="el-GR" altLang="el-GR" dirty="0"/>
              <a:t> &amp; </a:t>
            </a:r>
            <a:r>
              <a:rPr lang="en-US" altLang="el-GR" dirty="0"/>
              <a:t>C++</a:t>
            </a:r>
            <a:endParaRPr lang="el-GR" altLang="el-GR" dirty="0"/>
          </a:p>
        </p:txBody>
      </p:sp>
      <p:sp>
        <p:nvSpPr>
          <p:cNvPr id="4101" name="Rectangle 5"/>
          <p:cNvSpPr>
            <a:spLocks noGrp="1" noChangeArrowheads="1"/>
          </p:cNvSpPr>
          <p:nvPr>
            <p:ph type="subTitle" idx="1"/>
          </p:nvPr>
        </p:nvSpPr>
        <p:spPr>
          <a:xfrm>
            <a:off x="1265743" y="2874533"/>
            <a:ext cx="6912768" cy="1320800"/>
          </a:xfrm>
        </p:spPr>
        <p:txBody>
          <a:bodyPr/>
          <a:lstStyle/>
          <a:p>
            <a:pPr>
              <a:lnSpc>
                <a:spcPct val="90000"/>
              </a:lnSpc>
            </a:pPr>
            <a:r>
              <a:rPr lang="el-GR" altLang="el-GR" sz="2400" dirty="0"/>
              <a:t>Δ.Π.Θ. </a:t>
            </a:r>
            <a:endParaRPr lang="el-GR" altLang="el-GR" sz="2400" dirty="0" smtClean="0"/>
          </a:p>
          <a:p>
            <a:pPr>
              <a:lnSpc>
                <a:spcPct val="90000"/>
              </a:lnSpc>
            </a:pPr>
            <a:r>
              <a:rPr lang="el-GR" altLang="el-GR" sz="2400" dirty="0" smtClean="0">
                <a:solidFill>
                  <a:srgbClr val="0000FF"/>
                </a:solidFill>
              </a:rPr>
              <a:t>ΤΜΗΜΑ Μηχανικών Παραγωγής &amp; Διοίκησης</a:t>
            </a:r>
          </a:p>
          <a:p>
            <a:pPr>
              <a:lnSpc>
                <a:spcPct val="90000"/>
              </a:lnSpc>
            </a:pPr>
            <a:r>
              <a:rPr lang="el-GR" altLang="el-GR" sz="2400" dirty="0" err="1" smtClean="0">
                <a:solidFill>
                  <a:srgbClr val="0000FF"/>
                </a:solidFill>
              </a:rPr>
              <a:t>Ακαδ</a:t>
            </a:r>
            <a:r>
              <a:rPr lang="el-GR" altLang="el-GR" sz="2400" dirty="0" smtClean="0">
                <a:solidFill>
                  <a:srgbClr val="0000FF"/>
                </a:solidFill>
              </a:rPr>
              <a:t>. Έτος </a:t>
            </a:r>
            <a:r>
              <a:rPr lang="el-GR" altLang="el-GR" sz="2400" dirty="0" smtClean="0">
                <a:solidFill>
                  <a:srgbClr val="0000FF"/>
                </a:solidFill>
              </a:rPr>
              <a:t>202</a:t>
            </a:r>
            <a:r>
              <a:rPr lang="en-US" altLang="el-GR" sz="2400" dirty="0" smtClean="0">
                <a:solidFill>
                  <a:srgbClr val="0000FF"/>
                </a:solidFill>
              </a:rPr>
              <a:t>3</a:t>
            </a:r>
            <a:r>
              <a:rPr lang="el-GR" altLang="el-GR" sz="2400" dirty="0" smtClean="0">
                <a:solidFill>
                  <a:srgbClr val="0000FF"/>
                </a:solidFill>
              </a:rPr>
              <a:t> </a:t>
            </a:r>
            <a:r>
              <a:rPr lang="el-GR" altLang="el-GR" sz="2400" dirty="0" smtClean="0">
                <a:solidFill>
                  <a:srgbClr val="0000FF"/>
                </a:solidFill>
              </a:rPr>
              <a:t>- </a:t>
            </a:r>
            <a:r>
              <a:rPr lang="el-GR" altLang="el-GR" sz="2400" dirty="0" smtClean="0">
                <a:solidFill>
                  <a:srgbClr val="0000FF"/>
                </a:solidFill>
              </a:rPr>
              <a:t>202</a:t>
            </a:r>
            <a:r>
              <a:rPr lang="en-US" altLang="el-GR" sz="2400" dirty="0" smtClean="0">
                <a:solidFill>
                  <a:srgbClr val="0000FF"/>
                </a:solidFill>
              </a:rPr>
              <a:t>4</a:t>
            </a:r>
            <a:endParaRPr lang="el-GR" altLang="el-GR" sz="2400" dirty="0">
              <a:solidFill>
                <a:srgbClr val="0000FF"/>
              </a:solidFill>
            </a:endParaRPr>
          </a:p>
          <a:p>
            <a:pPr>
              <a:lnSpc>
                <a:spcPct val="90000"/>
              </a:lnSpc>
            </a:pPr>
            <a:endParaRPr lang="el-GR" altLang="el-GR" sz="2400" dirty="0"/>
          </a:p>
          <a:p>
            <a:pPr>
              <a:lnSpc>
                <a:spcPct val="90000"/>
              </a:lnSpc>
            </a:pPr>
            <a:r>
              <a:rPr lang="el-GR" altLang="el-GR" sz="2400" dirty="0"/>
              <a:t>ΕΞΑΜΗΝΟ Α’</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65B2A6E0-9412-40BA-9808-657996012394}" type="slidenum">
              <a:rPr lang="el-GR" altLang="el-GR"/>
              <a:pPr/>
              <a:t>10</a:t>
            </a:fld>
            <a:endParaRPr lang="el-GR" altLang="el-GR"/>
          </a:p>
        </p:txBody>
      </p:sp>
      <p:sp>
        <p:nvSpPr>
          <p:cNvPr id="17410" name="Rectangle 2"/>
          <p:cNvSpPr>
            <a:spLocks noGrp="1" noChangeArrowheads="1"/>
          </p:cNvSpPr>
          <p:nvPr>
            <p:ph type="title"/>
          </p:nvPr>
        </p:nvSpPr>
        <p:spPr/>
        <p:txBody>
          <a:bodyPr/>
          <a:lstStyle/>
          <a:p>
            <a:r>
              <a:rPr lang="el-GR" altLang="el-GR" b="1"/>
              <a:t>Συναρτήσεις</a:t>
            </a:r>
          </a:p>
        </p:txBody>
      </p:sp>
      <p:sp>
        <p:nvSpPr>
          <p:cNvPr id="17411" name="Rectangle 3"/>
          <p:cNvSpPr>
            <a:spLocks noGrp="1" noChangeArrowheads="1"/>
          </p:cNvSpPr>
          <p:nvPr>
            <p:ph type="body" idx="1"/>
          </p:nvPr>
        </p:nvSpPr>
        <p:spPr/>
        <p:txBody>
          <a:bodyPr/>
          <a:lstStyle/>
          <a:p>
            <a:pPr algn="just">
              <a:lnSpc>
                <a:spcPct val="90000"/>
              </a:lnSpc>
            </a:pPr>
            <a:r>
              <a:rPr lang="el-GR" altLang="el-GR" b="1">
                <a:solidFill>
                  <a:schemeClr val="accent2"/>
                </a:solidFill>
              </a:rPr>
              <a:t>Τι είναι μια συνάρτηση;</a:t>
            </a:r>
          </a:p>
          <a:p>
            <a:pPr lvl="1" algn="just">
              <a:lnSpc>
                <a:spcPct val="90000"/>
              </a:lnSpc>
            </a:pPr>
            <a:r>
              <a:rPr lang="el-GR" altLang="el-GR" sz="2200" b="1"/>
              <a:t>Είναι ένα ανεξάρτητο τμήμα προγράμματος που υλοποιεί μια καθορισμένη σειρά ενεργειών και έχει δικό της όνομα.</a:t>
            </a:r>
          </a:p>
          <a:p>
            <a:pPr lvl="1" algn="just">
              <a:lnSpc>
                <a:spcPct val="90000"/>
              </a:lnSpc>
            </a:pPr>
            <a:r>
              <a:rPr lang="el-GR" altLang="el-GR" sz="2200" b="1"/>
              <a:t>Όταν στο πρόγραμμα αναφέρεται το όνομα της συνάρτησης εκτελείται η σειρά εντολών που αποτελούν τη συνάρτηση.</a:t>
            </a:r>
          </a:p>
          <a:p>
            <a:pPr lvl="1" algn="just">
              <a:lnSpc>
                <a:spcPct val="90000"/>
              </a:lnSpc>
            </a:pPr>
            <a:r>
              <a:rPr lang="el-GR" altLang="el-GR" sz="2200" b="1"/>
              <a:t>Σε μια συνάρτηση μπορούμε να δώσουμε πληροφορίες (ορίσματα) και η συνάρτηση να επιστρέψει στο κυρίως πρόγραμμα αποτελέσματα που χρησιμοποιούν τις πληροφορίες εισόδου.</a:t>
            </a:r>
          </a:p>
          <a:p>
            <a:pPr algn="just">
              <a:lnSpc>
                <a:spcPct val="90000"/>
              </a:lnSpc>
              <a:buFontTx/>
              <a:buNone/>
            </a:pPr>
            <a:r>
              <a:rPr lang="el-GR" altLang="el-GR" sz="2400" b="1"/>
              <a:t>Υπάρχουν δύο τύποι συναρτήσεων :</a:t>
            </a:r>
          </a:p>
          <a:p>
            <a:pPr algn="just">
              <a:lnSpc>
                <a:spcPct val="90000"/>
              </a:lnSpc>
            </a:pPr>
            <a:r>
              <a:rPr lang="en-US" altLang="el-GR" sz="2400" b="1">
                <a:solidFill>
                  <a:schemeClr val="accent2"/>
                </a:solidFill>
              </a:rPr>
              <a:t>Library functions (</a:t>
            </a:r>
            <a:r>
              <a:rPr lang="el-GR" altLang="el-GR" sz="2400" b="1">
                <a:solidFill>
                  <a:schemeClr val="accent2"/>
                </a:solidFill>
              </a:rPr>
              <a:t>συναρτήσεις βιβλιοθήκης)</a:t>
            </a:r>
          </a:p>
          <a:p>
            <a:pPr>
              <a:lnSpc>
                <a:spcPct val="90000"/>
              </a:lnSpc>
            </a:pPr>
            <a:r>
              <a:rPr lang="en-US" altLang="el-GR" sz="2400" b="1">
                <a:solidFill>
                  <a:srgbClr val="CC0000"/>
                </a:solidFill>
              </a:rPr>
              <a:t>User-defined functions</a:t>
            </a:r>
            <a:r>
              <a:rPr lang="el-GR" altLang="el-GR" sz="2400" b="1">
                <a:solidFill>
                  <a:srgbClr val="CC0000"/>
                </a:solidFill>
              </a:rPr>
              <a:t> (συναρτήσεις του χρήστη)</a:t>
            </a:r>
          </a:p>
        </p:txBody>
      </p:sp>
    </p:spTree>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580979EC-31CA-452F-AA40-962833ABB6A3}" type="slidenum">
              <a:rPr lang="el-GR" altLang="el-GR"/>
              <a:pPr/>
              <a:t>100</a:t>
            </a:fld>
            <a:endParaRPr lang="el-GR" altLang="el-GR"/>
          </a:p>
        </p:txBody>
      </p:sp>
      <p:sp>
        <p:nvSpPr>
          <p:cNvPr id="191490" name="Rectangle 2"/>
          <p:cNvSpPr>
            <a:spLocks noGrp="1" noChangeArrowheads="1"/>
          </p:cNvSpPr>
          <p:nvPr>
            <p:ph type="title"/>
          </p:nvPr>
        </p:nvSpPr>
        <p:spPr/>
        <p:txBody>
          <a:bodyPr/>
          <a:lstStyle/>
          <a:p>
            <a:r>
              <a:rPr lang="el-GR" altLang="el-GR"/>
              <a:t> Η εντολή </a:t>
            </a:r>
            <a:r>
              <a:rPr lang="en-US" altLang="el-GR"/>
              <a:t>while</a:t>
            </a:r>
          </a:p>
        </p:txBody>
      </p:sp>
      <p:sp>
        <p:nvSpPr>
          <p:cNvPr id="191491" name="Rectangle 3"/>
          <p:cNvSpPr>
            <a:spLocks noGrp="1" noChangeArrowheads="1"/>
          </p:cNvSpPr>
          <p:nvPr>
            <p:ph type="body" idx="1"/>
          </p:nvPr>
        </p:nvSpPr>
        <p:spPr/>
        <p:txBody>
          <a:bodyPr/>
          <a:lstStyle/>
          <a:p>
            <a:pPr>
              <a:buFontTx/>
              <a:buNone/>
            </a:pPr>
            <a:r>
              <a:rPr lang="el-GR" altLang="el-GR"/>
              <a:t>	Υλοποιεί την επαναληπτική διαδικασία ενός αλγορίθμου</a:t>
            </a:r>
            <a:endParaRPr lang="en-US" altLang="el-GR"/>
          </a:p>
          <a:p>
            <a:pPr lvl="1">
              <a:lnSpc>
                <a:spcPct val="170000"/>
              </a:lnSpc>
            </a:pPr>
            <a:r>
              <a:rPr lang="el-GR" altLang="el-GR" b="1">
                <a:solidFill>
                  <a:srgbClr val="008080"/>
                </a:solidFill>
              </a:rPr>
              <a:t>Εκτελεί επαναληπτικά μια ομάδα (</a:t>
            </a:r>
            <a:r>
              <a:rPr lang="en-US" altLang="el-GR" b="1">
                <a:solidFill>
                  <a:srgbClr val="008080"/>
                </a:solidFill>
              </a:rPr>
              <a:t>block) </a:t>
            </a:r>
            <a:r>
              <a:rPr lang="el-GR" altLang="el-GR" b="1">
                <a:solidFill>
                  <a:srgbClr val="008080"/>
                </a:solidFill>
              </a:rPr>
              <a:t>εντολών</a:t>
            </a:r>
            <a:r>
              <a:rPr lang="en-US" altLang="el-GR" b="1"/>
              <a:t> </a:t>
            </a:r>
          </a:p>
          <a:p>
            <a:pPr lvl="1">
              <a:lnSpc>
                <a:spcPct val="170000"/>
              </a:lnSpc>
            </a:pPr>
            <a:r>
              <a:rPr lang="el-GR" altLang="el-GR" b="1">
                <a:solidFill>
                  <a:srgbClr val="CC0000"/>
                </a:solidFill>
              </a:rPr>
              <a:t>Ελέγχει μια συνθήκη (λογική έκφραση) στην αρχή κάθε επανάληψης</a:t>
            </a:r>
            <a:endParaRPr lang="en-US" altLang="el-GR" b="1">
              <a:solidFill>
                <a:srgbClr val="CC0000"/>
              </a:solidFill>
            </a:endParaRPr>
          </a:p>
          <a:p>
            <a:pPr lvl="1">
              <a:lnSpc>
                <a:spcPct val="170000"/>
              </a:lnSpc>
            </a:pPr>
            <a:r>
              <a:rPr lang="el-GR" altLang="el-GR" b="1">
                <a:solidFill>
                  <a:srgbClr val="008080"/>
                </a:solidFill>
              </a:rPr>
              <a:t>Τερματίζεται όταν η συνθήκη γίνει ψευδής (μηδέν</a:t>
            </a:r>
            <a:r>
              <a:rPr lang="el-GR" altLang="el-GR">
                <a:solidFill>
                  <a:srgbClr val="008080"/>
                </a:solidFill>
              </a:rPr>
              <a:t>)</a:t>
            </a:r>
            <a:endParaRPr lang="en-US" altLang="el-GR">
              <a:solidFill>
                <a:srgbClr val="008080"/>
              </a:solidFill>
            </a:endParaRPr>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D8820809-0D0F-4167-8FED-F294C377F116}" type="slidenum">
              <a:rPr lang="el-GR" altLang="el-GR"/>
              <a:pPr/>
              <a:t>101</a:t>
            </a:fld>
            <a:endParaRPr lang="el-GR" altLang="el-GR"/>
          </a:p>
        </p:txBody>
      </p:sp>
      <p:sp>
        <p:nvSpPr>
          <p:cNvPr id="74754" name="Rectangle 2"/>
          <p:cNvSpPr>
            <a:spLocks noGrp="1" noChangeArrowheads="1"/>
          </p:cNvSpPr>
          <p:nvPr>
            <p:ph type="title"/>
          </p:nvPr>
        </p:nvSpPr>
        <p:spPr>
          <a:xfrm>
            <a:off x="609600" y="304800"/>
            <a:ext cx="7772400" cy="685800"/>
          </a:xfrm>
        </p:spPr>
        <p:txBody>
          <a:bodyPr/>
          <a:lstStyle/>
          <a:p>
            <a:r>
              <a:rPr lang="el-GR" altLang="el-GR" sz="2800" b="1"/>
              <a:t> Εντολή </a:t>
            </a:r>
            <a:r>
              <a:rPr lang="en-US" altLang="el-GR" sz="2800" b="1"/>
              <a:t>while</a:t>
            </a:r>
            <a:r>
              <a:rPr lang="el-GR" altLang="el-GR" sz="2800" b="1"/>
              <a:t> (επανάληψη υπό συνθήκη)</a:t>
            </a:r>
          </a:p>
        </p:txBody>
      </p:sp>
      <p:sp>
        <p:nvSpPr>
          <p:cNvPr id="74755" name="Rectangle 3"/>
          <p:cNvSpPr>
            <a:spLocks noGrp="1" noChangeArrowheads="1"/>
          </p:cNvSpPr>
          <p:nvPr>
            <p:ph type="body" idx="1"/>
          </p:nvPr>
        </p:nvSpPr>
        <p:spPr>
          <a:xfrm>
            <a:off x="685800" y="1066800"/>
            <a:ext cx="7772400" cy="5029200"/>
          </a:xfrm>
        </p:spPr>
        <p:txBody>
          <a:bodyPr/>
          <a:lstStyle/>
          <a:p>
            <a:pPr algn="just">
              <a:lnSpc>
                <a:spcPct val="90000"/>
              </a:lnSpc>
              <a:buFontTx/>
              <a:buNone/>
            </a:pPr>
            <a:r>
              <a:rPr lang="en-US" altLang="el-GR" b="1" dirty="0">
                <a:latin typeface="Courier New" panose="02070309020205020404" pitchFamily="49" charset="0"/>
                <a:cs typeface="Courier New" panose="02070309020205020404" pitchFamily="49" charset="0"/>
              </a:rPr>
              <a:t>w</a:t>
            </a:r>
            <a:r>
              <a:rPr lang="en-GB" altLang="el-GR" b="1" dirty="0" err="1">
                <a:latin typeface="Courier New" panose="02070309020205020404" pitchFamily="49" charset="0"/>
                <a:ea typeface="Arial Unicode MS" pitchFamily="34" charset="-128"/>
                <a:cs typeface="Courier New" panose="02070309020205020404" pitchFamily="49" charset="0"/>
              </a:rPr>
              <a:t>hile</a:t>
            </a:r>
            <a:r>
              <a:rPr lang="el-GR" altLang="el-GR" b="1" dirty="0">
                <a:latin typeface="Courier New" panose="02070309020205020404" pitchFamily="49" charset="0"/>
                <a:cs typeface="Courier New" panose="02070309020205020404" pitchFamily="49" charset="0"/>
              </a:rPr>
              <a:t> </a:t>
            </a:r>
            <a:r>
              <a:rPr lang="en-GB" altLang="el-GR" b="1" dirty="0">
                <a:latin typeface="Courier New" panose="02070309020205020404" pitchFamily="49" charset="0"/>
                <a:ea typeface="Arial Unicode MS" pitchFamily="34" charset="-128"/>
                <a:cs typeface="Courier New" panose="02070309020205020404" pitchFamily="49" charset="0"/>
              </a:rPr>
              <a:t>(</a:t>
            </a:r>
            <a:r>
              <a:rPr lang="en-GB" altLang="el-GR" dirty="0">
                <a:latin typeface="Courier New" panose="02070309020205020404" pitchFamily="49" charset="0"/>
                <a:ea typeface="Arial Unicode MS" pitchFamily="34" charset="-128"/>
                <a:cs typeface="Courier New" panose="02070309020205020404" pitchFamily="49" charset="0"/>
              </a:rPr>
              <a:t> </a:t>
            </a:r>
            <a:r>
              <a:rPr lang="en-GB" altLang="el-GR" b="1" i="1" dirty="0">
                <a:solidFill>
                  <a:srgbClr val="3366CC"/>
                </a:solidFill>
                <a:latin typeface="Courier New" panose="02070309020205020404" pitchFamily="49" charset="0"/>
                <a:ea typeface="Arial Unicode MS" pitchFamily="34" charset="-128"/>
                <a:cs typeface="Courier New" panose="02070309020205020404" pitchFamily="49" charset="0"/>
              </a:rPr>
              <a:t>expression</a:t>
            </a:r>
            <a:r>
              <a:rPr lang="en-GB" altLang="el-GR" dirty="0">
                <a:solidFill>
                  <a:srgbClr val="6600FF"/>
                </a:solidFill>
                <a:latin typeface="Courier New" panose="02070309020205020404" pitchFamily="49" charset="0"/>
                <a:ea typeface="Arial Unicode MS" pitchFamily="34" charset="-128"/>
                <a:cs typeface="Courier New" panose="02070309020205020404" pitchFamily="49" charset="0"/>
              </a:rPr>
              <a:t> </a:t>
            </a:r>
            <a:r>
              <a:rPr lang="en-GB" altLang="el-GR" b="1" dirty="0">
                <a:latin typeface="Courier New" panose="02070309020205020404" pitchFamily="49" charset="0"/>
                <a:ea typeface="Arial Unicode MS" pitchFamily="34" charset="-128"/>
                <a:cs typeface="Courier New" panose="02070309020205020404" pitchFamily="49" charset="0"/>
              </a:rPr>
              <a:t>)</a:t>
            </a:r>
            <a:r>
              <a:rPr lang="en-GB" altLang="el-GR" dirty="0">
                <a:latin typeface="Courier New" panose="02070309020205020404" pitchFamily="49" charset="0"/>
                <a:ea typeface="Arial Unicode MS" pitchFamily="34" charset="-128"/>
                <a:cs typeface="Courier New" panose="02070309020205020404" pitchFamily="49" charset="0"/>
              </a:rPr>
              <a:t> </a:t>
            </a:r>
            <a:r>
              <a:rPr lang="en-GB" altLang="el-GR" b="1" i="1" dirty="0">
                <a:solidFill>
                  <a:srgbClr val="CC0000"/>
                </a:solidFill>
                <a:latin typeface="Courier New" panose="02070309020205020404" pitchFamily="49" charset="0"/>
                <a:ea typeface="Arial Unicode MS" pitchFamily="34" charset="-128"/>
                <a:cs typeface="Courier New" panose="02070309020205020404" pitchFamily="49" charset="0"/>
              </a:rPr>
              <a:t>statement...</a:t>
            </a:r>
            <a:endParaRPr lang="el-GR" altLang="el-GR" b="1" dirty="0">
              <a:solidFill>
                <a:srgbClr val="CC0000"/>
              </a:solidFill>
              <a:latin typeface="Courier New" panose="02070309020205020404" pitchFamily="49" charset="0"/>
              <a:ea typeface="Arial Unicode MS" pitchFamily="34" charset="-128"/>
              <a:cs typeface="Courier New" panose="02070309020205020404" pitchFamily="49" charset="0"/>
            </a:endParaRPr>
          </a:p>
          <a:p>
            <a:pPr algn="just">
              <a:lnSpc>
                <a:spcPct val="90000"/>
              </a:lnSpc>
              <a:buFontTx/>
              <a:buNone/>
            </a:pPr>
            <a:r>
              <a:rPr lang="el-GR" altLang="el-GR" b="1" dirty="0">
                <a:solidFill>
                  <a:srgbClr val="6600FF"/>
                </a:solidFill>
                <a:latin typeface="Courier New" panose="02070309020205020404" pitchFamily="49" charset="0"/>
                <a:cs typeface="Courier New" panose="02070309020205020404" pitchFamily="49" charset="0"/>
              </a:rPr>
              <a:t> </a:t>
            </a:r>
            <a:endParaRPr lang="en-US" altLang="el-GR" b="1" dirty="0" smtClean="0">
              <a:solidFill>
                <a:srgbClr val="6600FF"/>
              </a:solidFill>
              <a:latin typeface="Courier New" panose="02070309020205020404" pitchFamily="49" charset="0"/>
              <a:cs typeface="Courier New" panose="02070309020205020404" pitchFamily="49" charset="0"/>
            </a:endParaRPr>
          </a:p>
          <a:p>
            <a:pPr algn="just">
              <a:lnSpc>
                <a:spcPct val="90000"/>
              </a:lnSpc>
              <a:buFontTx/>
              <a:buNone/>
            </a:pPr>
            <a:endParaRPr lang="el-GR" altLang="el-GR" b="1" dirty="0">
              <a:solidFill>
                <a:srgbClr val="6600FF"/>
              </a:solidFill>
              <a:latin typeface="Courier New" panose="02070309020205020404" pitchFamily="49" charset="0"/>
              <a:cs typeface="Courier New" panose="02070309020205020404" pitchFamily="49" charset="0"/>
            </a:endParaRPr>
          </a:p>
          <a:p>
            <a:pPr algn="just">
              <a:lnSpc>
                <a:spcPct val="90000"/>
              </a:lnSpc>
              <a:buFontTx/>
              <a:buNone/>
            </a:pPr>
            <a:r>
              <a:rPr lang="en-GB" altLang="el-GR" sz="4800" b="1" dirty="0">
                <a:solidFill>
                  <a:srgbClr val="3366CC"/>
                </a:solidFill>
                <a:latin typeface="Courier New" panose="02070309020205020404" pitchFamily="49" charset="0"/>
                <a:ea typeface="Arial Unicode MS" pitchFamily="34" charset="-128"/>
                <a:cs typeface="Courier New" panose="02070309020205020404" pitchFamily="49" charset="0"/>
              </a:rPr>
              <a:t>counter=1;</a:t>
            </a:r>
            <a:endParaRPr lang="el-GR" altLang="el-GR" sz="4800" b="1" dirty="0">
              <a:solidFill>
                <a:srgbClr val="3366CC"/>
              </a:solidFill>
              <a:latin typeface="Courier New" panose="02070309020205020404" pitchFamily="49" charset="0"/>
              <a:ea typeface="Arial Unicode MS" pitchFamily="34" charset="-128"/>
              <a:cs typeface="Courier New" panose="02070309020205020404" pitchFamily="49" charset="0"/>
            </a:endParaRPr>
          </a:p>
          <a:p>
            <a:pPr>
              <a:lnSpc>
                <a:spcPct val="90000"/>
              </a:lnSpc>
              <a:buFontTx/>
              <a:buNone/>
            </a:pPr>
            <a:r>
              <a:rPr lang="en-US" altLang="el-GR" sz="2400" b="1" dirty="0">
                <a:solidFill>
                  <a:srgbClr val="000000"/>
                </a:solidFill>
                <a:latin typeface="Courier New" panose="02070309020205020404" pitchFamily="49" charset="0"/>
                <a:ea typeface="Arial Unicode MS" pitchFamily="34" charset="-128"/>
                <a:cs typeface="Courier New" panose="02070309020205020404" pitchFamily="49" charset="0"/>
              </a:rPr>
              <a:t>w</a:t>
            </a:r>
            <a:r>
              <a:rPr lang="en-GB" altLang="el-GR" sz="2400" b="1" dirty="0" err="1">
                <a:solidFill>
                  <a:srgbClr val="000000"/>
                </a:solidFill>
                <a:latin typeface="Courier New" panose="02070309020205020404" pitchFamily="49" charset="0"/>
                <a:ea typeface="Arial Unicode MS" pitchFamily="34" charset="-128"/>
                <a:cs typeface="Courier New" panose="02070309020205020404" pitchFamily="49" charset="0"/>
              </a:rPr>
              <a:t>hile</a:t>
            </a:r>
            <a:r>
              <a:rPr lang="en-US" altLang="el-GR" sz="2400" b="1" dirty="0">
                <a:solidFill>
                  <a:srgbClr val="000000"/>
                </a:solidFill>
                <a:latin typeface="Courier New" panose="02070309020205020404" pitchFamily="49" charset="0"/>
                <a:ea typeface="Arial Unicode MS" pitchFamily="34" charset="-128"/>
                <a:cs typeface="Courier New" panose="02070309020205020404" pitchFamily="49" charset="0"/>
              </a:rPr>
              <a:t> </a:t>
            </a:r>
            <a:r>
              <a:rPr lang="en-GB" altLang="el-GR" sz="2400" b="1" dirty="0">
                <a:solidFill>
                  <a:srgbClr val="000000"/>
                </a:solidFill>
                <a:latin typeface="Courier New" panose="02070309020205020404" pitchFamily="49" charset="0"/>
                <a:ea typeface="Arial Unicode MS" pitchFamily="34" charset="-128"/>
                <a:cs typeface="Courier New" panose="02070309020205020404" pitchFamily="49" charset="0"/>
              </a:rPr>
              <a:t>(</a:t>
            </a:r>
            <a:r>
              <a:rPr lang="en-GB" altLang="el-GR" sz="2400" b="1" dirty="0">
                <a:solidFill>
                  <a:srgbClr val="3366CC"/>
                </a:solidFill>
                <a:latin typeface="Courier New" panose="02070309020205020404" pitchFamily="49" charset="0"/>
                <a:ea typeface="Arial Unicode MS" pitchFamily="34" charset="-128"/>
                <a:cs typeface="Courier New" panose="02070309020205020404" pitchFamily="49" charset="0"/>
              </a:rPr>
              <a:t>counter&lt;5</a:t>
            </a:r>
            <a:r>
              <a:rPr lang="en-GB" altLang="el-GR" sz="2400" b="1" dirty="0">
                <a:solidFill>
                  <a:srgbClr val="000000"/>
                </a:solidFill>
                <a:latin typeface="Courier New" panose="02070309020205020404" pitchFamily="49" charset="0"/>
                <a:ea typeface="Arial Unicode MS" pitchFamily="34" charset="-128"/>
                <a:cs typeface="Courier New" panose="02070309020205020404" pitchFamily="49" charset="0"/>
              </a:rPr>
              <a:t>) </a:t>
            </a:r>
            <a:endParaRPr lang="en-US" altLang="el-GR" sz="2400" b="1" dirty="0">
              <a:solidFill>
                <a:srgbClr val="000000"/>
              </a:solidFill>
              <a:latin typeface="Courier New" panose="02070309020205020404" pitchFamily="49" charset="0"/>
              <a:ea typeface="Arial Unicode MS" pitchFamily="34" charset="-128"/>
              <a:cs typeface="Courier New" panose="02070309020205020404" pitchFamily="49" charset="0"/>
            </a:endParaRPr>
          </a:p>
          <a:p>
            <a:pPr>
              <a:lnSpc>
                <a:spcPct val="90000"/>
              </a:lnSpc>
              <a:buFontTx/>
              <a:buNone/>
            </a:pPr>
            <a:r>
              <a:rPr lang="en-GB" altLang="el-GR" sz="2400" b="1" dirty="0">
                <a:solidFill>
                  <a:srgbClr val="000000"/>
                </a:solidFill>
                <a:latin typeface="Courier New" panose="02070309020205020404" pitchFamily="49" charset="0"/>
                <a:ea typeface="Arial Unicode MS" pitchFamily="34" charset="-128"/>
                <a:cs typeface="Courier New" panose="02070309020205020404" pitchFamily="49" charset="0"/>
              </a:rPr>
              <a:t>	{  </a:t>
            </a:r>
            <a:endParaRPr lang="en-US" altLang="el-GR" sz="2400" b="1" dirty="0">
              <a:solidFill>
                <a:srgbClr val="000000"/>
              </a:solidFill>
              <a:latin typeface="Courier New" panose="02070309020205020404" pitchFamily="49" charset="0"/>
              <a:ea typeface="Arial Unicode MS" pitchFamily="34" charset="-128"/>
              <a:cs typeface="Courier New" panose="02070309020205020404" pitchFamily="49" charset="0"/>
            </a:endParaRPr>
          </a:p>
          <a:p>
            <a:pPr>
              <a:lnSpc>
                <a:spcPct val="90000"/>
              </a:lnSpc>
              <a:buFontTx/>
              <a:buNone/>
            </a:pPr>
            <a:r>
              <a:rPr lang="en-GB" altLang="el-GR" sz="2400" b="1" dirty="0">
                <a:solidFill>
                  <a:srgbClr val="FF0000"/>
                </a:solidFill>
                <a:latin typeface="Courier New" panose="02070309020205020404" pitchFamily="49" charset="0"/>
                <a:ea typeface="Arial Unicode MS" pitchFamily="34" charset="-128"/>
                <a:cs typeface="Courier New" panose="02070309020205020404" pitchFamily="49" charset="0"/>
              </a:rPr>
              <a:t>		</a:t>
            </a:r>
            <a:r>
              <a:rPr lang="en-GB" altLang="el-GR" b="1" dirty="0" err="1">
                <a:solidFill>
                  <a:srgbClr val="CC0000"/>
                </a:solidFill>
                <a:latin typeface="Courier New" panose="02070309020205020404" pitchFamily="49" charset="0"/>
                <a:ea typeface="Arial Unicode MS" pitchFamily="34" charset="-128"/>
                <a:cs typeface="Courier New" panose="02070309020205020404" pitchFamily="49" charset="0"/>
              </a:rPr>
              <a:t>printf</a:t>
            </a:r>
            <a:r>
              <a:rPr lang="en-GB" altLang="el-GR" b="1" dirty="0">
                <a:solidFill>
                  <a:srgbClr val="CC0000"/>
                </a:solidFill>
                <a:latin typeface="Courier New" panose="02070309020205020404" pitchFamily="49" charset="0"/>
                <a:ea typeface="Arial Unicode MS" pitchFamily="34" charset="-128"/>
                <a:cs typeface="Courier New" panose="02070309020205020404" pitchFamily="49" charset="0"/>
              </a:rPr>
              <a:t>("counter=%</a:t>
            </a:r>
            <a:r>
              <a:rPr lang="en-GB" altLang="el-GR" b="1" dirty="0" err="1">
                <a:solidFill>
                  <a:srgbClr val="CC0000"/>
                </a:solidFill>
                <a:latin typeface="Courier New" panose="02070309020205020404" pitchFamily="49" charset="0"/>
                <a:ea typeface="Arial Unicode MS" pitchFamily="34" charset="-128"/>
                <a:cs typeface="Courier New" panose="02070309020205020404" pitchFamily="49" charset="0"/>
              </a:rPr>
              <a:t>i</a:t>
            </a:r>
            <a:r>
              <a:rPr lang="en-GB" altLang="el-GR" b="1" dirty="0">
                <a:solidFill>
                  <a:srgbClr val="CC0000"/>
                </a:solidFill>
                <a:latin typeface="Courier New" panose="02070309020205020404" pitchFamily="49" charset="0"/>
                <a:ea typeface="Arial Unicode MS" pitchFamily="34" charset="-128"/>
                <a:cs typeface="Courier New" panose="02070309020205020404" pitchFamily="49" charset="0"/>
              </a:rPr>
              <a:t>",counter);</a:t>
            </a:r>
            <a:r>
              <a:rPr lang="en-GB" altLang="el-GR" sz="2400" b="1" dirty="0">
                <a:solidFill>
                  <a:srgbClr val="CC0000"/>
                </a:solidFill>
                <a:latin typeface="Courier New" panose="02070309020205020404" pitchFamily="49" charset="0"/>
                <a:ea typeface="Arial Unicode MS" pitchFamily="34" charset="-128"/>
                <a:cs typeface="Courier New" panose="02070309020205020404" pitchFamily="49" charset="0"/>
              </a:rPr>
              <a:t>  </a:t>
            </a:r>
            <a:endParaRPr lang="en-US" altLang="el-GR" sz="2400" b="1" dirty="0">
              <a:solidFill>
                <a:srgbClr val="CC0000"/>
              </a:solidFill>
              <a:latin typeface="Courier New" panose="02070309020205020404" pitchFamily="49" charset="0"/>
              <a:ea typeface="Arial Unicode MS" pitchFamily="34" charset="-128"/>
              <a:cs typeface="Courier New" panose="02070309020205020404" pitchFamily="49" charset="0"/>
            </a:endParaRPr>
          </a:p>
          <a:p>
            <a:pPr>
              <a:lnSpc>
                <a:spcPct val="90000"/>
              </a:lnSpc>
              <a:buFontTx/>
              <a:buNone/>
            </a:pPr>
            <a:r>
              <a:rPr lang="en-GB" altLang="el-GR" sz="4800" b="1" dirty="0">
                <a:solidFill>
                  <a:srgbClr val="CC0000"/>
                </a:solidFill>
                <a:latin typeface="Courier New" panose="02070309020205020404" pitchFamily="49" charset="0"/>
                <a:ea typeface="Arial Unicode MS" pitchFamily="34" charset="-128"/>
                <a:cs typeface="Courier New" panose="02070309020205020404" pitchFamily="49" charset="0"/>
              </a:rPr>
              <a:t>		</a:t>
            </a:r>
            <a:r>
              <a:rPr lang="en-GB" altLang="el-GR" sz="4800" b="1" dirty="0">
                <a:solidFill>
                  <a:srgbClr val="3366CC"/>
                </a:solidFill>
                <a:latin typeface="Courier New" panose="02070309020205020404" pitchFamily="49" charset="0"/>
                <a:ea typeface="Arial Unicode MS" pitchFamily="34" charset="-128"/>
                <a:cs typeface="Courier New" panose="02070309020205020404" pitchFamily="49" charset="0"/>
              </a:rPr>
              <a:t>counter++;</a:t>
            </a:r>
            <a:r>
              <a:rPr lang="en-GB" altLang="el-GR" sz="2400" b="1" dirty="0">
                <a:solidFill>
                  <a:srgbClr val="CC0000"/>
                </a:solidFill>
                <a:latin typeface="Courier New" panose="02070309020205020404" pitchFamily="49" charset="0"/>
                <a:ea typeface="Arial Unicode MS" pitchFamily="34" charset="-128"/>
                <a:cs typeface="Courier New" panose="02070309020205020404" pitchFamily="49" charset="0"/>
              </a:rPr>
              <a:t> </a:t>
            </a:r>
            <a:endParaRPr lang="en-US" altLang="el-GR" sz="2400" b="1" dirty="0">
              <a:solidFill>
                <a:srgbClr val="CC0000"/>
              </a:solidFill>
              <a:latin typeface="Courier New" panose="02070309020205020404" pitchFamily="49" charset="0"/>
              <a:ea typeface="Arial Unicode MS" pitchFamily="34" charset="-128"/>
              <a:cs typeface="Courier New" panose="02070309020205020404" pitchFamily="49" charset="0"/>
            </a:endParaRPr>
          </a:p>
          <a:p>
            <a:pPr>
              <a:lnSpc>
                <a:spcPct val="90000"/>
              </a:lnSpc>
              <a:buFontTx/>
              <a:buNone/>
            </a:pPr>
            <a:r>
              <a:rPr lang="en-GB" altLang="el-GR" sz="2400" b="1" dirty="0">
                <a:solidFill>
                  <a:srgbClr val="000000"/>
                </a:solidFill>
                <a:latin typeface="Courier New" panose="02070309020205020404" pitchFamily="49" charset="0"/>
                <a:ea typeface="Arial Unicode MS" pitchFamily="34" charset="-128"/>
                <a:cs typeface="Courier New" panose="02070309020205020404" pitchFamily="49" charset="0"/>
              </a:rPr>
              <a:t>	}</a:t>
            </a:r>
            <a:r>
              <a:rPr lang="en-GB" altLang="el-GR" sz="2400" dirty="0">
                <a:latin typeface="Courier New" panose="02070309020205020404" pitchFamily="49" charset="0"/>
                <a:cs typeface="Courier New" panose="02070309020205020404" pitchFamily="49" charset="0"/>
              </a:rPr>
              <a:t> </a:t>
            </a:r>
            <a:endParaRPr lang="en-US" altLang="el-GR" sz="2400" dirty="0">
              <a:latin typeface="Courier New" panose="02070309020205020404" pitchFamily="49" charset="0"/>
              <a:cs typeface="Courier New" panose="02070309020205020404" pitchFamily="49" charset="0"/>
            </a:endParaRPr>
          </a:p>
        </p:txBody>
      </p:sp>
    </p:spTree>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2388ABDB-B840-4488-8C40-C337BBC294B7}" type="slidenum">
              <a:rPr lang="el-GR" altLang="el-GR"/>
              <a:pPr/>
              <a:t>102</a:t>
            </a:fld>
            <a:endParaRPr lang="el-GR" altLang="el-GR"/>
          </a:p>
        </p:txBody>
      </p:sp>
      <p:sp>
        <p:nvSpPr>
          <p:cNvPr id="197634" name="Text Box 2"/>
          <p:cNvSpPr txBox="1">
            <a:spLocks noChangeArrowheads="1"/>
          </p:cNvSpPr>
          <p:nvPr/>
        </p:nvSpPr>
        <p:spPr bwMode="auto">
          <a:xfrm>
            <a:off x="2324100" y="304800"/>
            <a:ext cx="4495800" cy="519113"/>
          </a:xfrm>
          <a:prstGeom prst="rect">
            <a:avLst/>
          </a:prstGeom>
          <a:noFill/>
          <a:ln>
            <a:noFill/>
          </a:ln>
          <a:effectLst/>
          <a:extLst>
            <a:ext uri="{909E8E84-426E-40DD-AFC4-6F175D3DCCD1}">
              <a14:hiddenFill xmlns:a14="http://schemas.microsoft.com/office/drawing/2010/main">
                <a:solidFill>
                  <a:srgbClr val="CC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l-GR" sz="2800">
                <a:solidFill>
                  <a:srgbClr val="0000FF"/>
                </a:solidFill>
                <a:latin typeface="Times New Roman" pitchFamily="18" charset="0"/>
              </a:rPr>
              <a:t>Example:</a:t>
            </a:r>
            <a:r>
              <a:rPr lang="en-US" altLang="el-GR" sz="2400" i="1">
                <a:solidFill>
                  <a:srgbClr val="0000FF"/>
                </a:solidFill>
                <a:latin typeface="Times New Roman" pitchFamily="18" charset="0"/>
              </a:rPr>
              <a:t> </a:t>
            </a:r>
            <a:r>
              <a:rPr lang="en-US" altLang="el-GR" sz="2400" b="1">
                <a:solidFill>
                  <a:srgbClr val="0000FF"/>
                </a:solidFill>
                <a:latin typeface="Arial" charset="0"/>
              </a:rPr>
              <a:t>addnum.c</a:t>
            </a:r>
            <a:r>
              <a:rPr lang="en-US" altLang="el-GR" sz="2400" b="1" i="1">
                <a:solidFill>
                  <a:schemeClr val="tx1"/>
                </a:solidFill>
                <a:latin typeface="Arial" charset="0"/>
              </a:rPr>
              <a:t> </a:t>
            </a:r>
          </a:p>
        </p:txBody>
      </p:sp>
      <p:sp>
        <p:nvSpPr>
          <p:cNvPr id="197635" name="Rectangle 3"/>
          <p:cNvSpPr>
            <a:spLocks noGrp="1" noChangeArrowheads="1"/>
          </p:cNvSpPr>
          <p:nvPr>
            <p:ph type="body" idx="1"/>
          </p:nvPr>
        </p:nvSpPr>
        <p:spPr>
          <a:xfrm>
            <a:off x="152400" y="838200"/>
            <a:ext cx="3886200" cy="5638800"/>
          </a:xfrm>
          <a:noFill/>
          <a:ln>
            <a:solidFill>
              <a:schemeClr val="tx1"/>
            </a:solidFill>
            <a:miter lim="800000"/>
            <a:headEnd/>
            <a:tailEnd/>
          </a:ln>
        </p:spPr>
        <p:txBody>
          <a:bodyPr lIns="182880"/>
          <a:lstStyle/>
          <a:p>
            <a:pPr>
              <a:lnSpc>
                <a:spcPct val="90000"/>
              </a:lnSpc>
              <a:spcBef>
                <a:spcPct val="0"/>
              </a:spcBef>
              <a:buFontTx/>
              <a:buNone/>
            </a:pPr>
            <a:endParaRPr lang="en-AU" altLang="el-GR" sz="1400" b="1">
              <a:solidFill>
                <a:srgbClr val="000000"/>
              </a:solidFill>
              <a:latin typeface="Arial" charset="0"/>
            </a:endParaRPr>
          </a:p>
          <a:p>
            <a:pPr>
              <a:lnSpc>
                <a:spcPct val="90000"/>
              </a:lnSpc>
              <a:spcBef>
                <a:spcPct val="0"/>
              </a:spcBef>
              <a:buFontTx/>
              <a:buNone/>
            </a:pPr>
            <a:r>
              <a:rPr lang="en-AU" altLang="el-GR" sz="1800" b="1">
                <a:solidFill>
                  <a:srgbClr val="0000FF"/>
                </a:solidFill>
              </a:rPr>
              <a:t>Read in numbers, add them</a:t>
            </a:r>
            <a:r>
              <a:rPr lang="en-US" altLang="el-GR" sz="1800" b="1">
                <a:solidFill>
                  <a:srgbClr val="0000FF"/>
                </a:solidFill>
              </a:rPr>
              <a:t>, and</a:t>
            </a:r>
          </a:p>
          <a:p>
            <a:pPr>
              <a:lnSpc>
                <a:spcPct val="90000"/>
              </a:lnSpc>
              <a:spcBef>
                <a:spcPct val="0"/>
              </a:spcBef>
              <a:buFontTx/>
              <a:buNone/>
            </a:pPr>
            <a:r>
              <a:rPr lang="en-AU" altLang="el-GR" sz="1800" b="1">
                <a:solidFill>
                  <a:srgbClr val="0000FF"/>
                </a:solidFill>
              </a:rPr>
              <a:t>print </a:t>
            </a:r>
            <a:r>
              <a:rPr lang="en-US" altLang="el-GR" sz="1800" b="1">
                <a:solidFill>
                  <a:srgbClr val="0000FF"/>
                </a:solidFill>
              </a:rPr>
              <a:t>their</a:t>
            </a:r>
            <a:r>
              <a:rPr lang="en-AU" altLang="el-GR" sz="1800" b="1">
                <a:solidFill>
                  <a:srgbClr val="0000FF"/>
                </a:solidFill>
              </a:rPr>
              <a:t> sum and average</a:t>
            </a:r>
          </a:p>
          <a:p>
            <a:pPr>
              <a:lnSpc>
                <a:spcPct val="90000"/>
              </a:lnSpc>
              <a:spcBef>
                <a:spcPct val="0"/>
              </a:spcBef>
              <a:buFontTx/>
              <a:buNone/>
            </a:pPr>
            <a:endParaRPr lang="en-AU" altLang="el-GR" sz="1800" b="1">
              <a:solidFill>
                <a:srgbClr val="0000FF"/>
              </a:solidFill>
              <a:latin typeface="Arial" charset="0"/>
            </a:endParaRPr>
          </a:p>
          <a:p>
            <a:pPr>
              <a:lnSpc>
                <a:spcPct val="90000"/>
              </a:lnSpc>
              <a:spcBef>
                <a:spcPct val="0"/>
              </a:spcBef>
              <a:buFontTx/>
              <a:buNone/>
            </a:pPr>
            <a:endParaRPr lang="en-AU" altLang="el-GR" sz="1800" b="1">
              <a:solidFill>
                <a:srgbClr val="0000FF"/>
              </a:solidFill>
              <a:latin typeface="Arial" charset="0"/>
            </a:endParaRPr>
          </a:p>
          <a:p>
            <a:pPr>
              <a:lnSpc>
                <a:spcPct val="90000"/>
              </a:lnSpc>
              <a:spcBef>
                <a:spcPct val="0"/>
              </a:spcBef>
              <a:buFontTx/>
              <a:buNone/>
            </a:pPr>
            <a:endParaRPr lang="en-US" altLang="el-GR" sz="1400" b="1">
              <a:latin typeface="Arial" charset="0"/>
            </a:endParaRPr>
          </a:p>
          <a:p>
            <a:pPr>
              <a:lnSpc>
                <a:spcPct val="90000"/>
              </a:lnSpc>
              <a:spcBef>
                <a:spcPct val="0"/>
              </a:spcBef>
              <a:buFontTx/>
              <a:buNone/>
            </a:pPr>
            <a:r>
              <a:rPr lang="en-US" altLang="el-GR" sz="1600" b="1">
                <a:latin typeface="Arial" charset="0"/>
              </a:rPr>
              <a:t>set sum to 0 </a:t>
            </a:r>
          </a:p>
          <a:p>
            <a:pPr>
              <a:lnSpc>
                <a:spcPct val="90000"/>
              </a:lnSpc>
              <a:buFontTx/>
              <a:buNone/>
            </a:pPr>
            <a:r>
              <a:rPr lang="en-US" altLang="el-GR" sz="1600" b="1">
                <a:latin typeface="Arial" charset="0"/>
              </a:rPr>
              <a:t>set count to 0 </a:t>
            </a:r>
          </a:p>
          <a:p>
            <a:pPr>
              <a:lnSpc>
                <a:spcPct val="90000"/>
              </a:lnSpc>
              <a:spcBef>
                <a:spcPct val="0"/>
              </a:spcBef>
              <a:buFontTx/>
              <a:buNone/>
            </a:pPr>
            <a:r>
              <a:rPr lang="en-US" altLang="el-GR" sz="1600" b="1">
                <a:latin typeface="Arial" charset="0"/>
              </a:rPr>
              <a:t>input totalNumbers</a:t>
            </a:r>
          </a:p>
          <a:p>
            <a:pPr>
              <a:lnSpc>
                <a:spcPct val="90000"/>
              </a:lnSpc>
              <a:buFontTx/>
              <a:buNone/>
            </a:pPr>
            <a:r>
              <a:rPr lang="en-US" altLang="el-GR" sz="1600" b="1">
                <a:latin typeface="Arial" charset="0"/>
              </a:rPr>
              <a:t>  </a:t>
            </a:r>
          </a:p>
          <a:p>
            <a:pPr>
              <a:lnSpc>
                <a:spcPct val="90000"/>
              </a:lnSpc>
              <a:buFontTx/>
              <a:buNone/>
            </a:pPr>
            <a:r>
              <a:rPr lang="en-US" altLang="el-GR" sz="1600" b="1">
                <a:latin typeface="Arial" charset="0"/>
              </a:rPr>
              <a:t>while  (count &lt; totalNumbers)</a:t>
            </a:r>
          </a:p>
          <a:p>
            <a:pPr>
              <a:lnSpc>
                <a:spcPct val="90000"/>
              </a:lnSpc>
              <a:buFontTx/>
              <a:buNone/>
            </a:pPr>
            <a:r>
              <a:rPr lang="en-US" altLang="el-GR" sz="1600" b="1">
                <a:latin typeface="Arial" charset="0"/>
              </a:rPr>
              <a:t>{ </a:t>
            </a:r>
          </a:p>
          <a:p>
            <a:pPr>
              <a:lnSpc>
                <a:spcPct val="90000"/>
              </a:lnSpc>
              <a:buFontTx/>
              <a:buNone/>
            </a:pPr>
            <a:r>
              <a:rPr lang="en-US" altLang="el-GR" sz="1600" b="1">
                <a:latin typeface="Arial" charset="0"/>
              </a:rPr>
              <a:t>    input nextNum </a:t>
            </a:r>
          </a:p>
          <a:p>
            <a:pPr>
              <a:lnSpc>
                <a:spcPct val="90000"/>
              </a:lnSpc>
              <a:buFontTx/>
              <a:buNone/>
            </a:pPr>
            <a:r>
              <a:rPr lang="en-US" altLang="el-GR" sz="1600" b="1">
                <a:latin typeface="Arial" charset="0"/>
              </a:rPr>
              <a:t>    add nextNum to sum </a:t>
            </a:r>
          </a:p>
          <a:p>
            <a:pPr>
              <a:lnSpc>
                <a:spcPct val="90000"/>
              </a:lnSpc>
              <a:buFontTx/>
              <a:buNone/>
            </a:pPr>
            <a:r>
              <a:rPr lang="en-US" altLang="el-GR" sz="1600" b="1">
                <a:latin typeface="Arial" charset="0"/>
              </a:rPr>
              <a:t>    add 1 to count </a:t>
            </a:r>
          </a:p>
          <a:p>
            <a:pPr>
              <a:lnSpc>
                <a:spcPct val="90000"/>
              </a:lnSpc>
              <a:buFontTx/>
              <a:buNone/>
            </a:pPr>
            <a:r>
              <a:rPr lang="en-US" altLang="el-GR" sz="1600" b="1">
                <a:latin typeface="Arial" charset="0"/>
              </a:rPr>
              <a:t>} </a:t>
            </a:r>
          </a:p>
          <a:p>
            <a:pPr>
              <a:lnSpc>
                <a:spcPct val="90000"/>
              </a:lnSpc>
              <a:buFontTx/>
              <a:buNone/>
            </a:pPr>
            <a:r>
              <a:rPr lang="en-US" altLang="el-GR" sz="1600" b="1">
                <a:latin typeface="Arial" charset="0"/>
              </a:rPr>
              <a:t>  </a:t>
            </a:r>
          </a:p>
          <a:p>
            <a:pPr>
              <a:lnSpc>
                <a:spcPct val="90000"/>
              </a:lnSpc>
              <a:buFontTx/>
              <a:buNone/>
            </a:pPr>
            <a:r>
              <a:rPr lang="en-US" altLang="el-GR" sz="1600" b="1">
                <a:latin typeface="Arial" charset="0"/>
              </a:rPr>
              <a:t>output "Sum was" sum </a:t>
            </a:r>
          </a:p>
          <a:p>
            <a:pPr>
              <a:lnSpc>
                <a:spcPct val="90000"/>
              </a:lnSpc>
              <a:buFontTx/>
              <a:buNone/>
            </a:pPr>
            <a:r>
              <a:rPr lang="en-US" altLang="el-GR" sz="1600" b="1">
                <a:latin typeface="Arial" charset="0"/>
              </a:rPr>
              <a:t>output "Mean was" sum/count</a:t>
            </a:r>
            <a:r>
              <a:rPr lang="en-US" altLang="el-GR" sz="1400" b="1">
                <a:latin typeface="Arial" charset="0"/>
              </a:rPr>
              <a:t> </a:t>
            </a:r>
            <a:endParaRPr lang="en-AU" altLang="el-GR" sz="1400" b="1">
              <a:latin typeface="Arial" charset="0"/>
              <a:sym typeface="Symbol" pitchFamily="18" charset="2"/>
            </a:endParaRPr>
          </a:p>
        </p:txBody>
      </p:sp>
    </p:spTree>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4"/>
          <p:cNvSpPr>
            <a:spLocks noGrp="1"/>
          </p:cNvSpPr>
          <p:nvPr>
            <p:ph type="sldNum" sz="quarter" idx="11"/>
          </p:nvPr>
        </p:nvSpPr>
        <p:spPr/>
        <p:txBody>
          <a:bodyPr/>
          <a:lstStyle/>
          <a:p>
            <a:fld id="{68FB7CA7-9B39-421E-8F7F-E02DD7863A96}" type="slidenum">
              <a:rPr lang="el-GR" altLang="el-GR"/>
              <a:pPr/>
              <a:t>103</a:t>
            </a:fld>
            <a:endParaRPr lang="el-GR" altLang="el-GR"/>
          </a:p>
        </p:txBody>
      </p:sp>
      <p:sp>
        <p:nvSpPr>
          <p:cNvPr id="199682" name="Rectangle 2"/>
          <p:cNvSpPr>
            <a:spLocks noGrp="1" noChangeArrowheads="1"/>
          </p:cNvSpPr>
          <p:nvPr>
            <p:ph type="body" idx="1"/>
          </p:nvPr>
        </p:nvSpPr>
        <p:spPr>
          <a:xfrm>
            <a:off x="152400" y="838200"/>
            <a:ext cx="3886200" cy="5867400"/>
          </a:xfrm>
          <a:noFill/>
          <a:ln>
            <a:solidFill>
              <a:schemeClr val="tx1"/>
            </a:solidFill>
            <a:miter lim="800000"/>
            <a:headEnd/>
            <a:tailEnd/>
          </a:ln>
        </p:spPr>
        <p:txBody>
          <a:bodyPr lIns="182880"/>
          <a:lstStyle/>
          <a:p>
            <a:pPr>
              <a:spcBef>
                <a:spcPct val="0"/>
              </a:spcBef>
              <a:buFontTx/>
              <a:buNone/>
            </a:pPr>
            <a:endParaRPr lang="en-AU" altLang="el-GR" sz="1400" b="1">
              <a:solidFill>
                <a:schemeClr val="folHlink"/>
              </a:solidFill>
              <a:latin typeface="Arial" charset="0"/>
            </a:endParaRPr>
          </a:p>
          <a:p>
            <a:pPr>
              <a:spcBef>
                <a:spcPct val="0"/>
              </a:spcBef>
              <a:buFontTx/>
              <a:buNone/>
            </a:pPr>
            <a:r>
              <a:rPr lang="en-AU" altLang="el-GR" sz="1800" b="1">
                <a:solidFill>
                  <a:schemeClr val="bg2"/>
                </a:solidFill>
              </a:rPr>
              <a:t>Read in numbers, add them</a:t>
            </a:r>
            <a:r>
              <a:rPr lang="en-US" altLang="el-GR" sz="1800" b="1">
                <a:solidFill>
                  <a:schemeClr val="bg2"/>
                </a:solidFill>
              </a:rPr>
              <a:t>, and</a:t>
            </a:r>
          </a:p>
          <a:p>
            <a:pPr>
              <a:spcBef>
                <a:spcPct val="0"/>
              </a:spcBef>
              <a:buFontTx/>
              <a:buNone/>
            </a:pPr>
            <a:r>
              <a:rPr lang="en-AU" altLang="el-GR" sz="1800" b="1">
                <a:solidFill>
                  <a:schemeClr val="bg2"/>
                </a:solidFill>
              </a:rPr>
              <a:t>print </a:t>
            </a:r>
            <a:r>
              <a:rPr lang="en-US" altLang="el-GR" sz="1800" b="1">
                <a:solidFill>
                  <a:schemeClr val="bg2"/>
                </a:solidFill>
              </a:rPr>
              <a:t>their</a:t>
            </a:r>
            <a:r>
              <a:rPr lang="en-AU" altLang="el-GR" sz="1800" b="1">
                <a:solidFill>
                  <a:schemeClr val="bg2"/>
                </a:solidFill>
              </a:rPr>
              <a:t> sum and average</a:t>
            </a:r>
            <a:endParaRPr lang="en-AU" altLang="el-GR" sz="1400" b="1">
              <a:solidFill>
                <a:schemeClr val="bg2"/>
              </a:solidFill>
              <a:latin typeface="Arial" charset="0"/>
            </a:endParaRPr>
          </a:p>
          <a:p>
            <a:pPr>
              <a:spcBef>
                <a:spcPct val="0"/>
              </a:spcBef>
              <a:buFontTx/>
              <a:buNone/>
            </a:pPr>
            <a:endParaRPr lang="en-AU" altLang="el-GR" sz="1400" b="1">
              <a:solidFill>
                <a:schemeClr val="bg2"/>
              </a:solidFill>
              <a:latin typeface="Arial" charset="0"/>
            </a:endParaRPr>
          </a:p>
          <a:p>
            <a:pPr>
              <a:spcBef>
                <a:spcPct val="0"/>
              </a:spcBef>
              <a:buFontTx/>
              <a:buNone/>
            </a:pPr>
            <a:endParaRPr lang="en-US" altLang="el-GR" sz="1400" b="1">
              <a:solidFill>
                <a:schemeClr val="bg2"/>
              </a:solidFill>
              <a:latin typeface="Arial" charset="0"/>
            </a:endParaRPr>
          </a:p>
          <a:p>
            <a:pPr>
              <a:spcBef>
                <a:spcPct val="0"/>
              </a:spcBef>
              <a:buFontTx/>
              <a:buNone/>
            </a:pPr>
            <a:r>
              <a:rPr lang="en-US" altLang="el-GR" sz="1600" b="1">
                <a:solidFill>
                  <a:schemeClr val="bg2"/>
                </a:solidFill>
                <a:latin typeface="Arial" charset="0"/>
              </a:rPr>
              <a:t>set sum to 0 </a:t>
            </a:r>
          </a:p>
          <a:p>
            <a:pPr>
              <a:buFontTx/>
              <a:buNone/>
            </a:pPr>
            <a:r>
              <a:rPr lang="en-US" altLang="el-GR" sz="1600" b="1">
                <a:latin typeface="Arial" charset="0"/>
              </a:rPr>
              <a:t>set count to 0</a:t>
            </a:r>
            <a:r>
              <a:rPr lang="en-US" altLang="el-GR" sz="1600" b="1">
                <a:solidFill>
                  <a:schemeClr val="folHlink"/>
                </a:solidFill>
                <a:latin typeface="Arial" charset="0"/>
              </a:rPr>
              <a:t> </a:t>
            </a:r>
          </a:p>
          <a:p>
            <a:pPr>
              <a:spcBef>
                <a:spcPct val="0"/>
              </a:spcBef>
              <a:buFontTx/>
              <a:buNone/>
            </a:pPr>
            <a:r>
              <a:rPr lang="en-US" altLang="el-GR" sz="1600" b="1">
                <a:solidFill>
                  <a:schemeClr val="bg2"/>
                </a:solidFill>
                <a:latin typeface="Arial" charset="0"/>
              </a:rPr>
              <a:t>input totalNumbers</a:t>
            </a:r>
          </a:p>
          <a:p>
            <a:pPr>
              <a:buFontTx/>
              <a:buNone/>
            </a:pPr>
            <a:r>
              <a:rPr lang="en-US" altLang="el-GR" sz="1600" b="1">
                <a:solidFill>
                  <a:schemeClr val="bg2"/>
                </a:solidFill>
                <a:latin typeface="Arial" charset="0"/>
              </a:rPr>
              <a:t>  </a:t>
            </a:r>
          </a:p>
          <a:p>
            <a:pPr>
              <a:buFontTx/>
              <a:buNone/>
            </a:pPr>
            <a:r>
              <a:rPr lang="en-US" altLang="el-GR" sz="1600" b="1">
                <a:latin typeface="Arial" charset="0"/>
              </a:rPr>
              <a:t>while  (count &lt; totalNumbers)</a:t>
            </a:r>
          </a:p>
          <a:p>
            <a:pPr>
              <a:buFontTx/>
              <a:buNone/>
            </a:pPr>
            <a:r>
              <a:rPr lang="en-US" altLang="el-GR" sz="1600" b="1">
                <a:latin typeface="Arial" charset="0"/>
              </a:rPr>
              <a:t>{</a:t>
            </a:r>
            <a:r>
              <a:rPr lang="en-US" altLang="el-GR" sz="1600" b="1">
                <a:solidFill>
                  <a:schemeClr val="folHlink"/>
                </a:solidFill>
                <a:latin typeface="Arial" charset="0"/>
              </a:rPr>
              <a:t> </a:t>
            </a:r>
          </a:p>
          <a:p>
            <a:pPr>
              <a:buFontTx/>
              <a:buNone/>
            </a:pPr>
            <a:r>
              <a:rPr lang="en-US" altLang="el-GR" sz="1600" b="1">
                <a:solidFill>
                  <a:schemeClr val="folHlink"/>
                </a:solidFill>
                <a:latin typeface="Arial" charset="0"/>
              </a:rPr>
              <a:t>    </a:t>
            </a:r>
            <a:r>
              <a:rPr lang="en-US" altLang="el-GR" sz="1600" b="1">
                <a:solidFill>
                  <a:schemeClr val="bg2"/>
                </a:solidFill>
                <a:latin typeface="Arial" charset="0"/>
              </a:rPr>
              <a:t>input nextNum </a:t>
            </a:r>
          </a:p>
          <a:p>
            <a:pPr>
              <a:buFontTx/>
              <a:buNone/>
            </a:pPr>
            <a:r>
              <a:rPr lang="en-US" altLang="el-GR" sz="1600" b="1">
                <a:solidFill>
                  <a:schemeClr val="bg2"/>
                </a:solidFill>
                <a:latin typeface="Arial" charset="0"/>
              </a:rPr>
              <a:t>    add nextNum to sum </a:t>
            </a:r>
          </a:p>
          <a:p>
            <a:pPr>
              <a:buFontTx/>
              <a:buNone/>
            </a:pPr>
            <a:r>
              <a:rPr lang="en-US" altLang="el-GR" sz="1600" b="1">
                <a:solidFill>
                  <a:schemeClr val="folHlink"/>
                </a:solidFill>
                <a:latin typeface="Arial" charset="0"/>
              </a:rPr>
              <a:t>    </a:t>
            </a:r>
            <a:r>
              <a:rPr lang="en-US" altLang="el-GR" sz="1600" b="1">
                <a:latin typeface="Arial" charset="0"/>
              </a:rPr>
              <a:t>add 1 to count</a:t>
            </a:r>
            <a:r>
              <a:rPr lang="en-US" altLang="el-GR" sz="1600" b="1">
                <a:solidFill>
                  <a:schemeClr val="folHlink"/>
                </a:solidFill>
                <a:latin typeface="Arial" charset="0"/>
              </a:rPr>
              <a:t> </a:t>
            </a:r>
          </a:p>
          <a:p>
            <a:pPr>
              <a:buFontTx/>
              <a:buNone/>
            </a:pPr>
            <a:r>
              <a:rPr lang="en-US" altLang="el-GR" sz="1600" b="1">
                <a:latin typeface="Arial" charset="0"/>
              </a:rPr>
              <a:t>} </a:t>
            </a:r>
            <a:endParaRPr lang="en-US" altLang="el-GR" sz="1600" b="1">
              <a:solidFill>
                <a:schemeClr val="folHlink"/>
              </a:solidFill>
              <a:latin typeface="Arial" charset="0"/>
            </a:endParaRPr>
          </a:p>
          <a:p>
            <a:pPr>
              <a:buFontTx/>
              <a:buNone/>
            </a:pPr>
            <a:r>
              <a:rPr lang="en-US" altLang="el-GR" sz="1600" b="1">
                <a:solidFill>
                  <a:schemeClr val="folHlink"/>
                </a:solidFill>
                <a:latin typeface="Arial" charset="0"/>
              </a:rPr>
              <a:t>  </a:t>
            </a:r>
          </a:p>
          <a:p>
            <a:pPr>
              <a:buFontTx/>
              <a:buNone/>
            </a:pPr>
            <a:r>
              <a:rPr lang="en-US" altLang="el-GR" sz="1600" b="1">
                <a:solidFill>
                  <a:schemeClr val="bg2"/>
                </a:solidFill>
                <a:latin typeface="Arial" charset="0"/>
              </a:rPr>
              <a:t>output "Sum was" sum </a:t>
            </a:r>
          </a:p>
          <a:p>
            <a:pPr>
              <a:buFontTx/>
              <a:buNone/>
            </a:pPr>
            <a:r>
              <a:rPr lang="en-US" altLang="el-GR" sz="1600" b="1">
                <a:solidFill>
                  <a:schemeClr val="bg2"/>
                </a:solidFill>
                <a:latin typeface="Arial" charset="0"/>
              </a:rPr>
              <a:t>output "Mean was" sum/count </a:t>
            </a:r>
          </a:p>
          <a:p>
            <a:pPr>
              <a:spcBef>
                <a:spcPct val="0"/>
              </a:spcBef>
              <a:buFontTx/>
              <a:buNone/>
            </a:pPr>
            <a:endParaRPr lang="en-AU" altLang="el-GR" sz="1400" b="1">
              <a:solidFill>
                <a:schemeClr val="folHlink"/>
              </a:solidFill>
              <a:latin typeface="Arial" charset="0"/>
              <a:sym typeface="Symbol" pitchFamily="18" charset="2"/>
            </a:endParaRPr>
          </a:p>
        </p:txBody>
      </p:sp>
      <p:sp>
        <p:nvSpPr>
          <p:cNvPr id="199683" name="AutoShape 3"/>
          <p:cNvSpPr>
            <a:spLocks noChangeArrowheads="1"/>
          </p:cNvSpPr>
          <p:nvPr/>
        </p:nvSpPr>
        <p:spPr bwMode="auto">
          <a:xfrm>
            <a:off x="4191000" y="1905000"/>
            <a:ext cx="2286000" cy="914400"/>
          </a:xfrm>
          <a:prstGeom prst="wedgeRectCallout">
            <a:avLst>
              <a:gd name="adj1" fmla="val -150625"/>
              <a:gd name="adj2" fmla="val 35417"/>
            </a:avLst>
          </a:prstGeom>
          <a:solidFill>
            <a:srgbClr val="99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82880" anchor="ctr"/>
          <a:lstStyle/>
          <a:p>
            <a:pPr algn="ctr" eaLnBrk="0" hangingPunct="0"/>
            <a:r>
              <a:rPr lang="en-AU" altLang="el-GR">
                <a:solidFill>
                  <a:schemeClr val="bg1"/>
                </a:solidFill>
                <a:latin typeface="Times New Roman" pitchFamily="18" charset="0"/>
              </a:rPr>
              <a:t>Initialize</a:t>
            </a:r>
            <a:endParaRPr lang="en-AU" altLang="el-GR" sz="1800" b="1">
              <a:solidFill>
                <a:schemeClr val="bg1"/>
              </a:solidFill>
              <a:latin typeface="Courier New" pitchFamily="49" charset="0"/>
            </a:endParaRPr>
          </a:p>
        </p:txBody>
      </p:sp>
      <p:sp>
        <p:nvSpPr>
          <p:cNvPr id="199684" name="AutoShape 4"/>
          <p:cNvSpPr>
            <a:spLocks noChangeArrowheads="1"/>
          </p:cNvSpPr>
          <p:nvPr/>
        </p:nvSpPr>
        <p:spPr bwMode="auto">
          <a:xfrm>
            <a:off x="5562600" y="3429000"/>
            <a:ext cx="3124200" cy="914400"/>
          </a:xfrm>
          <a:prstGeom prst="wedgeRectCallout">
            <a:avLst>
              <a:gd name="adj1" fmla="val -111991"/>
              <a:gd name="adj2" fmla="val -27431"/>
            </a:avLst>
          </a:prstGeom>
          <a:solidFill>
            <a:srgbClr val="99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82880" anchor="ctr"/>
          <a:lstStyle/>
          <a:p>
            <a:pPr algn="ctr" eaLnBrk="0" hangingPunct="0"/>
            <a:r>
              <a:rPr lang="en-AU" altLang="el-GR">
                <a:solidFill>
                  <a:schemeClr val="bg1"/>
                </a:solidFill>
                <a:latin typeface="Times New Roman" pitchFamily="18" charset="0"/>
              </a:rPr>
              <a:t>Check condition</a:t>
            </a:r>
            <a:endParaRPr lang="en-AU" altLang="el-GR" sz="1800" b="1">
              <a:solidFill>
                <a:schemeClr val="bg1"/>
              </a:solidFill>
              <a:latin typeface="Courier New" pitchFamily="49" charset="0"/>
            </a:endParaRPr>
          </a:p>
        </p:txBody>
      </p:sp>
      <p:sp>
        <p:nvSpPr>
          <p:cNvPr id="199685" name="AutoShape 5"/>
          <p:cNvSpPr>
            <a:spLocks noChangeArrowheads="1"/>
          </p:cNvSpPr>
          <p:nvPr/>
        </p:nvSpPr>
        <p:spPr bwMode="auto">
          <a:xfrm>
            <a:off x="5410200" y="4800600"/>
            <a:ext cx="2286000" cy="914400"/>
          </a:xfrm>
          <a:prstGeom prst="wedgeRectCallout">
            <a:avLst>
              <a:gd name="adj1" fmla="val -189167"/>
              <a:gd name="adj2" fmla="val -31944"/>
            </a:avLst>
          </a:prstGeom>
          <a:solidFill>
            <a:srgbClr val="99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82880" anchor="ctr"/>
          <a:lstStyle/>
          <a:p>
            <a:pPr algn="ctr" eaLnBrk="0" hangingPunct="0"/>
            <a:r>
              <a:rPr lang="en-AU" altLang="el-GR">
                <a:solidFill>
                  <a:schemeClr val="bg1"/>
                </a:solidFill>
                <a:latin typeface="Times New Roman" pitchFamily="18" charset="0"/>
              </a:rPr>
              <a:t>Update</a:t>
            </a:r>
            <a:endParaRPr lang="en-AU" altLang="el-GR" sz="1800" b="1">
              <a:solidFill>
                <a:schemeClr val="bg1"/>
              </a:solidFill>
              <a:latin typeface="Courier New" pitchFamily="49" charset="0"/>
            </a:endParaRPr>
          </a:p>
        </p:txBody>
      </p:sp>
      <p:sp>
        <p:nvSpPr>
          <p:cNvPr id="199686" name="Text Box 6"/>
          <p:cNvSpPr txBox="1">
            <a:spLocks noChangeArrowheads="1"/>
          </p:cNvSpPr>
          <p:nvPr/>
        </p:nvSpPr>
        <p:spPr bwMode="auto">
          <a:xfrm>
            <a:off x="4114800" y="914400"/>
            <a:ext cx="4419600" cy="588963"/>
          </a:xfrm>
          <a:prstGeom prst="rect">
            <a:avLst/>
          </a:prstGeom>
          <a:solidFill>
            <a:srgbClr val="99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en-US" altLang="el-GR" b="1">
                <a:solidFill>
                  <a:srgbClr val="FFFF00"/>
                </a:solidFill>
                <a:latin typeface="Times New Roman" pitchFamily="18" charset="0"/>
              </a:rPr>
              <a:t>Iteration Control</a:t>
            </a:r>
          </a:p>
        </p:txBody>
      </p:sp>
      <p:sp>
        <p:nvSpPr>
          <p:cNvPr id="199687" name="Text Box 7"/>
          <p:cNvSpPr txBox="1">
            <a:spLocks noChangeArrowheads="1"/>
          </p:cNvSpPr>
          <p:nvPr/>
        </p:nvSpPr>
        <p:spPr bwMode="auto">
          <a:xfrm>
            <a:off x="1828800" y="228600"/>
            <a:ext cx="4495800" cy="519113"/>
          </a:xfrm>
          <a:prstGeom prst="rect">
            <a:avLst/>
          </a:prstGeom>
          <a:noFill/>
          <a:ln>
            <a:noFill/>
          </a:ln>
          <a:effectLst/>
          <a:extLst>
            <a:ext uri="{909E8E84-426E-40DD-AFC4-6F175D3DCCD1}">
              <a14:hiddenFill xmlns:a14="http://schemas.microsoft.com/office/drawing/2010/main">
                <a:solidFill>
                  <a:srgbClr val="CC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en-US" altLang="el-GR" sz="2800">
                <a:solidFill>
                  <a:srgbClr val="0000FF"/>
                </a:solidFill>
                <a:latin typeface="Times New Roman" pitchFamily="18" charset="0"/>
              </a:rPr>
              <a:t>Example:</a:t>
            </a:r>
            <a:r>
              <a:rPr lang="en-US" altLang="el-GR" sz="2400" i="1">
                <a:solidFill>
                  <a:srgbClr val="0000FF"/>
                </a:solidFill>
                <a:latin typeface="Times New Roman" pitchFamily="18" charset="0"/>
              </a:rPr>
              <a:t> </a:t>
            </a:r>
            <a:r>
              <a:rPr lang="en-US" altLang="el-GR" sz="2400" b="1">
                <a:solidFill>
                  <a:srgbClr val="0000FF"/>
                </a:solidFill>
                <a:latin typeface="Arial" charset="0"/>
              </a:rPr>
              <a:t>addnum.c</a:t>
            </a:r>
            <a:r>
              <a:rPr lang="en-US" altLang="el-GR" sz="2400" b="1" i="1">
                <a:solidFill>
                  <a:schemeClr val="tx1"/>
                </a:solidFill>
                <a:latin typeface="Arial" charset="0"/>
              </a:rPr>
              <a:t> </a:t>
            </a:r>
            <a:r>
              <a:rPr lang="en-US" altLang="el-GR" sz="2800">
                <a:solidFill>
                  <a:srgbClr val="0000FF"/>
                </a:solidFill>
                <a:latin typeface="Times New Roman" pitchFamily="18" charset="0"/>
              </a:rPr>
              <a:t>(cont)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9968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99684"/>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9968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9683" grpId="0" animBg="1" autoUpdateAnimBg="0"/>
      <p:bldP spid="199684" grpId="0" animBg="1" autoUpdateAnimBg="0"/>
      <p:bldP spid="199685" grpId="0" animBg="1" autoUpdateAnimBg="0"/>
    </p:bld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4"/>
          <p:cNvSpPr>
            <a:spLocks noGrp="1"/>
          </p:cNvSpPr>
          <p:nvPr>
            <p:ph type="sldNum" sz="quarter" idx="11"/>
          </p:nvPr>
        </p:nvSpPr>
        <p:spPr/>
        <p:txBody>
          <a:bodyPr/>
          <a:lstStyle/>
          <a:p>
            <a:fld id="{49FBF63A-2B6F-41D2-97F7-9BC06463444A}" type="slidenum">
              <a:rPr lang="el-GR" altLang="el-GR"/>
              <a:pPr/>
              <a:t>104</a:t>
            </a:fld>
            <a:endParaRPr lang="el-GR" altLang="el-GR"/>
          </a:p>
        </p:txBody>
      </p:sp>
      <p:sp>
        <p:nvSpPr>
          <p:cNvPr id="200706" name="Rectangle 2"/>
          <p:cNvSpPr>
            <a:spLocks noChangeArrowheads="1"/>
          </p:cNvSpPr>
          <p:nvPr/>
        </p:nvSpPr>
        <p:spPr bwMode="auto">
          <a:xfrm>
            <a:off x="4038600" y="228600"/>
            <a:ext cx="4876800" cy="64770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2880"/>
          <a:lstStyle>
            <a:lvl1pPr marL="342900" indent="-342900">
              <a:spcBef>
                <a:spcPct val="20000"/>
              </a:spcBef>
              <a:buChar char="•"/>
              <a:defRPr sz="2800">
                <a:solidFill>
                  <a:schemeClr val="tx1"/>
                </a:solidFill>
                <a:latin typeface="Comic Sans MS" pitchFamily="66" charset="0"/>
              </a:defRPr>
            </a:lvl1pPr>
            <a:lvl2pPr marL="742950" indent="-285750">
              <a:spcBef>
                <a:spcPct val="20000"/>
              </a:spcBef>
              <a:buChar char="–"/>
              <a:defRPr sz="2400">
                <a:solidFill>
                  <a:schemeClr val="tx1"/>
                </a:solidFill>
                <a:latin typeface="Comic Sans MS" pitchFamily="66" charset="0"/>
              </a:defRPr>
            </a:lvl2pPr>
            <a:lvl3pPr marL="1143000" indent="-228600">
              <a:spcBef>
                <a:spcPct val="20000"/>
              </a:spcBef>
              <a:buChar char="•"/>
              <a:defRPr sz="2400">
                <a:solidFill>
                  <a:schemeClr val="tx1"/>
                </a:solidFill>
                <a:latin typeface="Comic Sans MS" pitchFamily="66" charset="0"/>
              </a:defRPr>
            </a:lvl3pPr>
            <a:lvl4pPr marL="1600200" indent="-228600">
              <a:spcBef>
                <a:spcPct val="20000"/>
              </a:spcBef>
              <a:buChar char="–"/>
              <a:defRPr sz="2400">
                <a:solidFill>
                  <a:schemeClr val="tx1"/>
                </a:solidFill>
                <a:latin typeface="Comic Sans MS" pitchFamily="66" charset="0"/>
              </a:defRPr>
            </a:lvl4pPr>
            <a:lvl5pPr marL="2057400" indent="-228600">
              <a:spcBef>
                <a:spcPct val="20000"/>
              </a:spcBef>
              <a:buChar char="»"/>
              <a:defRPr sz="2400">
                <a:solidFill>
                  <a:schemeClr val="tx1"/>
                </a:solidFill>
                <a:latin typeface="Comic Sans MS" pitchFamily="66" charset="0"/>
              </a:defRPr>
            </a:lvl5pPr>
            <a:lvl6pPr marL="2514600" indent="-228600" fontAlgn="base">
              <a:spcBef>
                <a:spcPct val="20000"/>
              </a:spcBef>
              <a:spcAft>
                <a:spcPct val="0"/>
              </a:spcAft>
              <a:buChar char="»"/>
              <a:defRPr sz="2400">
                <a:solidFill>
                  <a:schemeClr val="tx1"/>
                </a:solidFill>
                <a:latin typeface="Comic Sans MS" pitchFamily="66" charset="0"/>
              </a:defRPr>
            </a:lvl6pPr>
            <a:lvl7pPr marL="2971800" indent="-228600" fontAlgn="base">
              <a:spcBef>
                <a:spcPct val="20000"/>
              </a:spcBef>
              <a:spcAft>
                <a:spcPct val="0"/>
              </a:spcAft>
              <a:buChar char="»"/>
              <a:defRPr sz="2400">
                <a:solidFill>
                  <a:schemeClr val="tx1"/>
                </a:solidFill>
                <a:latin typeface="Comic Sans MS" pitchFamily="66" charset="0"/>
              </a:defRPr>
            </a:lvl7pPr>
            <a:lvl8pPr marL="3429000" indent="-228600" fontAlgn="base">
              <a:spcBef>
                <a:spcPct val="20000"/>
              </a:spcBef>
              <a:spcAft>
                <a:spcPct val="0"/>
              </a:spcAft>
              <a:buChar char="»"/>
              <a:defRPr sz="2400">
                <a:solidFill>
                  <a:schemeClr val="tx1"/>
                </a:solidFill>
                <a:latin typeface="Comic Sans MS" pitchFamily="66" charset="0"/>
              </a:defRPr>
            </a:lvl8pPr>
            <a:lvl9pPr marL="3886200" indent="-228600" fontAlgn="base">
              <a:spcBef>
                <a:spcPct val="20000"/>
              </a:spcBef>
              <a:spcAft>
                <a:spcPct val="0"/>
              </a:spcAft>
              <a:buChar char="»"/>
              <a:defRPr sz="2400">
                <a:solidFill>
                  <a:schemeClr val="tx1"/>
                </a:solidFill>
                <a:latin typeface="Comic Sans MS" pitchFamily="66" charset="0"/>
              </a:defRPr>
            </a:lvl9pPr>
          </a:lstStyle>
          <a:p>
            <a:pPr>
              <a:buFontTx/>
              <a:buNone/>
            </a:pPr>
            <a:r>
              <a:rPr lang="en-US" altLang="el-GR" sz="1400" b="1">
                <a:latin typeface="Courier New" pitchFamily="49" charset="0"/>
              </a:rPr>
              <a:t>#include &lt;stdio.h&gt;</a:t>
            </a:r>
          </a:p>
          <a:p>
            <a:pPr>
              <a:buFontTx/>
              <a:buNone/>
            </a:pPr>
            <a:r>
              <a:rPr lang="en-US" altLang="el-GR" sz="1400" b="1">
                <a:latin typeface="Courier New" pitchFamily="49" charset="0"/>
              </a:rPr>
              <a:t>/**********************************\</a:t>
            </a:r>
          </a:p>
          <a:p>
            <a:pPr>
              <a:buFontTx/>
              <a:buNone/>
            </a:pPr>
            <a:r>
              <a:rPr lang="en-US" altLang="el-GR" sz="1400" b="1">
                <a:latin typeface="Courier New" pitchFamily="49" charset="0"/>
              </a:rPr>
              <a:t> Read in numbers and add them up</a:t>
            </a:r>
          </a:p>
          <a:p>
            <a:pPr>
              <a:buFontTx/>
              <a:buNone/>
            </a:pPr>
            <a:r>
              <a:rPr lang="en-US" altLang="el-GR" sz="1400" b="1">
                <a:latin typeface="Courier New" pitchFamily="49" charset="0"/>
              </a:rPr>
              <a:t> Print out the sum and the average</a:t>
            </a:r>
          </a:p>
          <a:p>
            <a:pPr>
              <a:buFontTx/>
              <a:buNone/>
            </a:pPr>
            <a:r>
              <a:rPr lang="en-US" altLang="el-GR" sz="1400" b="1">
                <a:latin typeface="Courier New" pitchFamily="49" charset="0"/>
              </a:rPr>
              <a:t>\**********************************/</a:t>
            </a:r>
          </a:p>
          <a:p>
            <a:pPr>
              <a:buFontTx/>
              <a:buNone/>
            </a:pPr>
            <a:r>
              <a:rPr lang="en-US" altLang="el-GR" sz="1400" b="1">
                <a:latin typeface="Courier New" pitchFamily="49" charset="0"/>
              </a:rPr>
              <a:t>int main()</a:t>
            </a:r>
          </a:p>
          <a:p>
            <a:pPr>
              <a:buFontTx/>
              <a:buNone/>
            </a:pPr>
            <a:r>
              <a:rPr lang="en-US" altLang="el-GR" sz="1400" b="1">
                <a:latin typeface="Courier New" pitchFamily="49" charset="0"/>
              </a:rPr>
              <a:t>{</a:t>
            </a:r>
          </a:p>
          <a:p>
            <a:pPr>
              <a:buFontTx/>
              <a:buNone/>
            </a:pPr>
            <a:r>
              <a:rPr lang="en-US" altLang="el-GR" sz="1400" b="1">
                <a:latin typeface="Courier New" pitchFamily="49" charset="0"/>
              </a:rPr>
              <a:t>  </a:t>
            </a:r>
          </a:p>
          <a:p>
            <a:pPr>
              <a:buFontTx/>
              <a:buNone/>
            </a:pPr>
            <a:endParaRPr lang="en-US" altLang="el-GR" sz="1400" b="1">
              <a:latin typeface="Courier New" pitchFamily="49" charset="0"/>
            </a:endParaRPr>
          </a:p>
          <a:p>
            <a:pPr>
              <a:buFontTx/>
              <a:buNone/>
            </a:pPr>
            <a:endParaRPr lang="en-US" altLang="el-GR" sz="1400" b="1">
              <a:latin typeface="Courier New" pitchFamily="49" charset="0"/>
            </a:endParaRPr>
          </a:p>
          <a:p>
            <a:pPr>
              <a:buFontTx/>
              <a:buNone/>
            </a:pPr>
            <a:endParaRPr lang="en-US" altLang="el-GR" sz="1400" b="1">
              <a:latin typeface="Courier New" pitchFamily="49" charset="0"/>
            </a:endParaRPr>
          </a:p>
          <a:p>
            <a:pPr>
              <a:buFontTx/>
              <a:buNone/>
            </a:pPr>
            <a:endParaRPr lang="en-US" altLang="el-GR" sz="1400" b="1">
              <a:latin typeface="Courier New" pitchFamily="49" charset="0"/>
            </a:endParaRPr>
          </a:p>
          <a:p>
            <a:pPr>
              <a:buFontTx/>
              <a:buNone/>
            </a:pPr>
            <a:endParaRPr lang="en-US" altLang="el-GR" sz="1400" b="1">
              <a:latin typeface="Courier New" pitchFamily="49" charset="0"/>
            </a:endParaRPr>
          </a:p>
          <a:p>
            <a:pPr>
              <a:buFontTx/>
              <a:buNone/>
            </a:pPr>
            <a:endParaRPr lang="en-US" altLang="el-GR" sz="1400" b="1">
              <a:latin typeface="Courier New" pitchFamily="49" charset="0"/>
            </a:endParaRPr>
          </a:p>
          <a:p>
            <a:pPr>
              <a:buFontTx/>
              <a:buNone/>
            </a:pPr>
            <a:endParaRPr lang="en-US" altLang="el-GR" sz="1400" b="1">
              <a:latin typeface="Courier New" pitchFamily="49" charset="0"/>
            </a:endParaRPr>
          </a:p>
          <a:p>
            <a:pPr>
              <a:buFontTx/>
              <a:buNone/>
            </a:pPr>
            <a:endParaRPr lang="en-US" altLang="el-GR" sz="1400" b="1">
              <a:latin typeface="Courier New" pitchFamily="49" charset="0"/>
            </a:endParaRPr>
          </a:p>
          <a:p>
            <a:pPr>
              <a:buFontTx/>
              <a:buNone/>
            </a:pPr>
            <a:endParaRPr lang="en-US" altLang="el-GR" sz="1400" b="1">
              <a:latin typeface="Courier New" pitchFamily="49" charset="0"/>
            </a:endParaRPr>
          </a:p>
          <a:p>
            <a:pPr>
              <a:buFontTx/>
              <a:buNone/>
            </a:pPr>
            <a:endParaRPr lang="en-US" altLang="el-GR" sz="1400" b="1">
              <a:latin typeface="Courier New" pitchFamily="49" charset="0"/>
            </a:endParaRPr>
          </a:p>
          <a:p>
            <a:pPr>
              <a:buFontTx/>
              <a:buNone/>
            </a:pPr>
            <a:endParaRPr lang="en-US" altLang="el-GR" sz="1400" b="1">
              <a:latin typeface="Courier New" pitchFamily="49" charset="0"/>
            </a:endParaRPr>
          </a:p>
          <a:p>
            <a:pPr>
              <a:buFontTx/>
              <a:buNone/>
            </a:pPr>
            <a:endParaRPr lang="en-US" altLang="el-GR" sz="1400" b="1">
              <a:latin typeface="Courier New" pitchFamily="49" charset="0"/>
            </a:endParaRPr>
          </a:p>
          <a:p>
            <a:pPr>
              <a:buFontTx/>
              <a:buNone/>
            </a:pPr>
            <a:r>
              <a:rPr lang="en-US" altLang="el-GR" sz="1400" b="1">
                <a:latin typeface="Courier New" pitchFamily="49" charset="0"/>
              </a:rPr>
              <a:t>  return 0;</a:t>
            </a:r>
          </a:p>
          <a:p>
            <a:pPr>
              <a:buFontTx/>
              <a:buNone/>
            </a:pPr>
            <a:r>
              <a:rPr lang="en-US" altLang="el-GR" sz="1400" b="1">
                <a:latin typeface="Courier New" pitchFamily="49" charset="0"/>
              </a:rPr>
              <a:t>}</a:t>
            </a:r>
          </a:p>
          <a:p>
            <a:pPr>
              <a:spcBef>
                <a:spcPct val="0"/>
              </a:spcBef>
              <a:buFontTx/>
              <a:buNone/>
            </a:pPr>
            <a:endParaRPr lang="en-AU" altLang="el-GR" sz="1400" b="1">
              <a:solidFill>
                <a:srgbClr val="000000"/>
              </a:solidFill>
              <a:latin typeface="Courier New" pitchFamily="49" charset="0"/>
            </a:endParaRPr>
          </a:p>
        </p:txBody>
      </p:sp>
      <p:sp>
        <p:nvSpPr>
          <p:cNvPr id="200707" name="Rectangle 3"/>
          <p:cNvSpPr>
            <a:spLocks noGrp="1" noChangeArrowheads="1"/>
          </p:cNvSpPr>
          <p:nvPr>
            <p:ph type="body" idx="1"/>
          </p:nvPr>
        </p:nvSpPr>
        <p:spPr>
          <a:xfrm>
            <a:off x="152400" y="838200"/>
            <a:ext cx="3886200" cy="5867400"/>
          </a:xfrm>
          <a:noFill/>
          <a:ln>
            <a:solidFill>
              <a:schemeClr val="tx1"/>
            </a:solidFill>
            <a:miter lim="800000"/>
            <a:headEnd/>
            <a:tailEnd/>
          </a:ln>
        </p:spPr>
        <p:txBody>
          <a:bodyPr lIns="182880"/>
          <a:lstStyle/>
          <a:p>
            <a:pPr>
              <a:spcBef>
                <a:spcPct val="0"/>
              </a:spcBef>
              <a:buFontTx/>
              <a:buNone/>
            </a:pPr>
            <a:endParaRPr lang="en-AU" altLang="el-GR" sz="1400" b="1">
              <a:solidFill>
                <a:srgbClr val="000000"/>
              </a:solidFill>
              <a:latin typeface="Arial" charset="0"/>
            </a:endParaRPr>
          </a:p>
          <a:p>
            <a:pPr>
              <a:spcBef>
                <a:spcPct val="0"/>
              </a:spcBef>
              <a:buFontTx/>
              <a:buNone/>
            </a:pPr>
            <a:r>
              <a:rPr lang="en-AU" altLang="el-GR" sz="1800" b="1">
                <a:solidFill>
                  <a:schemeClr val="bg2"/>
                </a:solidFill>
              </a:rPr>
              <a:t>Read in numbers, add them</a:t>
            </a:r>
            <a:r>
              <a:rPr lang="en-US" altLang="el-GR" sz="1800" b="1">
                <a:solidFill>
                  <a:schemeClr val="bg2"/>
                </a:solidFill>
              </a:rPr>
              <a:t>, and</a:t>
            </a:r>
          </a:p>
          <a:p>
            <a:pPr>
              <a:spcBef>
                <a:spcPct val="0"/>
              </a:spcBef>
              <a:buFontTx/>
              <a:buNone/>
            </a:pPr>
            <a:r>
              <a:rPr lang="en-AU" altLang="el-GR" sz="1800" b="1">
                <a:solidFill>
                  <a:schemeClr val="bg2"/>
                </a:solidFill>
              </a:rPr>
              <a:t>print </a:t>
            </a:r>
            <a:r>
              <a:rPr lang="en-US" altLang="el-GR" sz="1800" b="1">
                <a:solidFill>
                  <a:schemeClr val="bg2"/>
                </a:solidFill>
              </a:rPr>
              <a:t>their</a:t>
            </a:r>
            <a:r>
              <a:rPr lang="en-AU" altLang="el-GR" sz="1800" b="1">
                <a:solidFill>
                  <a:schemeClr val="bg2"/>
                </a:solidFill>
              </a:rPr>
              <a:t> sum and average</a:t>
            </a:r>
            <a:endParaRPr lang="en-AU" altLang="el-GR" sz="1400" b="1">
              <a:solidFill>
                <a:schemeClr val="bg2"/>
              </a:solidFill>
              <a:latin typeface="Arial" charset="0"/>
            </a:endParaRPr>
          </a:p>
          <a:p>
            <a:pPr>
              <a:spcBef>
                <a:spcPct val="0"/>
              </a:spcBef>
              <a:buFontTx/>
              <a:buNone/>
            </a:pPr>
            <a:endParaRPr lang="en-AU" altLang="el-GR" sz="1400" b="1">
              <a:solidFill>
                <a:schemeClr val="bg2"/>
              </a:solidFill>
              <a:latin typeface="Arial" charset="0"/>
            </a:endParaRPr>
          </a:p>
          <a:p>
            <a:pPr>
              <a:spcBef>
                <a:spcPct val="0"/>
              </a:spcBef>
              <a:buFontTx/>
              <a:buNone/>
            </a:pPr>
            <a:endParaRPr lang="en-US" altLang="el-GR" sz="1400" b="1">
              <a:latin typeface="Arial" charset="0"/>
            </a:endParaRPr>
          </a:p>
          <a:p>
            <a:pPr>
              <a:spcBef>
                <a:spcPct val="0"/>
              </a:spcBef>
              <a:buFontTx/>
              <a:buNone/>
            </a:pPr>
            <a:r>
              <a:rPr lang="en-US" altLang="el-GR" sz="1600" b="1">
                <a:latin typeface="Arial" charset="0"/>
              </a:rPr>
              <a:t>set sum to 0 </a:t>
            </a:r>
          </a:p>
          <a:p>
            <a:pPr>
              <a:buFontTx/>
              <a:buNone/>
            </a:pPr>
            <a:r>
              <a:rPr lang="en-US" altLang="el-GR" sz="1600" b="1">
                <a:latin typeface="Arial" charset="0"/>
              </a:rPr>
              <a:t>set count to 0 </a:t>
            </a:r>
          </a:p>
          <a:p>
            <a:pPr>
              <a:spcBef>
                <a:spcPct val="0"/>
              </a:spcBef>
              <a:buFontTx/>
              <a:buNone/>
            </a:pPr>
            <a:r>
              <a:rPr lang="en-US" altLang="el-GR" sz="1600" b="1">
                <a:latin typeface="Arial" charset="0"/>
              </a:rPr>
              <a:t>input totalNumbers</a:t>
            </a:r>
          </a:p>
          <a:p>
            <a:pPr>
              <a:buFontTx/>
              <a:buNone/>
            </a:pPr>
            <a:r>
              <a:rPr lang="en-US" altLang="el-GR" sz="1600" b="1">
                <a:latin typeface="Arial" charset="0"/>
              </a:rPr>
              <a:t>  </a:t>
            </a:r>
          </a:p>
          <a:p>
            <a:pPr>
              <a:buFontTx/>
              <a:buNone/>
            </a:pPr>
            <a:r>
              <a:rPr lang="en-US" altLang="el-GR" sz="1600" b="1">
                <a:latin typeface="Arial" charset="0"/>
              </a:rPr>
              <a:t>while  (count &lt; totalNumbers)</a:t>
            </a:r>
          </a:p>
          <a:p>
            <a:pPr>
              <a:buFontTx/>
              <a:buNone/>
            </a:pPr>
            <a:r>
              <a:rPr lang="en-US" altLang="el-GR" sz="1600" b="1">
                <a:latin typeface="Arial" charset="0"/>
              </a:rPr>
              <a:t>{ </a:t>
            </a:r>
          </a:p>
          <a:p>
            <a:pPr>
              <a:spcBef>
                <a:spcPct val="10000"/>
              </a:spcBef>
              <a:buFontTx/>
              <a:buNone/>
            </a:pPr>
            <a:r>
              <a:rPr lang="en-US" altLang="el-GR" sz="1600" b="1">
                <a:latin typeface="Arial" charset="0"/>
              </a:rPr>
              <a:t>    input nextNum </a:t>
            </a:r>
          </a:p>
          <a:p>
            <a:pPr>
              <a:spcBef>
                <a:spcPct val="10000"/>
              </a:spcBef>
              <a:buFontTx/>
              <a:buNone/>
            </a:pPr>
            <a:r>
              <a:rPr lang="en-US" altLang="el-GR" sz="1600" b="1">
                <a:latin typeface="Arial" charset="0"/>
              </a:rPr>
              <a:t>    add nextNum to sum </a:t>
            </a:r>
          </a:p>
          <a:p>
            <a:pPr>
              <a:spcBef>
                <a:spcPct val="10000"/>
              </a:spcBef>
              <a:buFontTx/>
              <a:buNone/>
            </a:pPr>
            <a:r>
              <a:rPr lang="en-US" altLang="el-GR" sz="1600" b="1">
                <a:latin typeface="Arial" charset="0"/>
              </a:rPr>
              <a:t>    add 1 to count </a:t>
            </a:r>
          </a:p>
          <a:p>
            <a:pPr>
              <a:buFontTx/>
              <a:buNone/>
            </a:pPr>
            <a:r>
              <a:rPr lang="en-US" altLang="el-GR" sz="1600" b="1">
                <a:latin typeface="Arial" charset="0"/>
              </a:rPr>
              <a:t>} </a:t>
            </a:r>
          </a:p>
          <a:p>
            <a:pPr>
              <a:spcBef>
                <a:spcPct val="0"/>
              </a:spcBef>
              <a:buFontTx/>
              <a:buNone/>
            </a:pPr>
            <a:endParaRPr lang="en-US" altLang="el-GR" sz="1600" b="1">
              <a:latin typeface="Arial" charset="0"/>
            </a:endParaRPr>
          </a:p>
          <a:p>
            <a:pPr>
              <a:spcBef>
                <a:spcPct val="0"/>
              </a:spcBef>
              <a:buFontTx/>
              <a:buNone/>
            </a:pPr>
            <a:r>
              <a:rPr lang="en-US" altLang="el-GR" sz="1600" b="1">
                <a:latin typeface="Arial" charset="0"/>
              </a:rPr>
              <a:t>output "Sum was" sum </a:t>
            </a:r>
          </a:p>
          <a:p>
            <a:pPr>
              <a:spcBef>
                <a:spcPct val="0"/>
              </a:spcBef>
              <a:buFontTx/>
              <a:buNone/>
            </a:pPr>
            <a:r>
              <a:rPr lang="en-US" altLang="el-GR" sz="1600" b="1">
                <a:latin typeface="Arial" charset="0"/>
              </a:rPr>
              <a:t>output "Mean was" sum/count</a:t>
            </a:r>
            <a:r>
              <a:rPr lang="en-US" altLang="el-GR" sz="1400" b="1">
                <a:latin typeface="Arial" charset="0"/>
              </a:rPr>
              <a:t> </a:t>
            </a:r>
          </a:p>
          <a:p>
            <a:pPr>
              <a:buFontTx/>
              <a:buNone/>
            </a:pPr>
            <a:endParaRPr lang="en-AU" altLang="el-GR" sz="1400" b="1">
              <a:latin typeface="Arial" charset="0"/>
              <a:sym typeface="Symbol" pitchFamily="18" charset="2"/>
            </a:endParaRPr>
          </a:p>
        </p:txBody>
      </p:sp>
      <p:sp>
        <p:nvSpPr>
          <p:cNvPr id="200708" name="Text Box 4"/>
          <p:cNvSpPr txBox="1">
            <a:spLocks noChangeArrowheads="1"/>
          </p:cNvSpPr>
          <p:nvPr/>
        </p:nvSpPr>
        <p:spPr bwMode="auto">
          <a:xfrm>
            <a:off x="76200" y="228600"/>
            <a:ext cx="4191000" cy="519113"/>
          </a:xfrm>
          <a:prstGeom prst="rect">
            <a:avLst/>
          </a:prstGeom>
          <a:noFill/>
          <a:ln>
            <a:noFill/>
          </a:ln>
          <a:effectLst/>
          <a:extLst>
            <a:ext uri="{909E8E84-426E-40DD-AFC4-6F175D3DCCD1}">
              <a14:hiddenFill xmlns:a14="http://schemas.microsoft.com/office/drawing/2010/main">
                <a:solidFill>
                  <a:srgbClr val="CC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l-GR" sz="2800">
                <a:solidFill>
                  <a:srgbClr val="0000FF"/>
                </a:solidFill>
                <a:latin typeface="Times New Roman" pitchFamily="18" charset="0"/>
              </a:rPr>
              <a:t>Example:</a:t>
            </a:r>
            <a:r>
              <a:rPr lang="en-US" altLang="el-GR" sz="2400" i="1">
                <a:solidFill>
                  <a:srgbClr val="0000FF"/>
                </a:solidFill>
                <a:latin typeface="Times New Roman" pitchFamily="18" charset="0"/>
              </a:rPr>
              <a:t> </a:t>
            </a:r>
            <a:r>
              <a:rPr lang="en-US" altLang="el-GR" sz="2400" b="1">
                <a:solidFill>
                  <a:srgbClr val="0000FF"/>
                </a:solidFill>
                <a:latin typeface="Arial" charset="0"/>
              </a:rPr>
              <a:t>addnum.c</a:t>
            </a:r>
            <a:r>
              <a:rPr lang="en-US" altLang="el-GR" sz="2400" b="1" i="1">
                <a:solidFill>
                  <a:schemeClr val="tx1"/>
                </a:solidFill>
                <a:latin typeface="Arial" charset="0"/>
              </a:rPr>
              <a:t> </a:t>
            </a:r>
            <a:r>
              <a:rPr lang="en-US" altLang="el-GR" sz="2800">
                <a:solidFill>
                  <a:srgbClr val="0000FF"/>
                </a:solidFill>
                <a:latin typeface="Times New Roman" pitchFamily="18" charset="0"/>
              </a:rPr>
              <a:t>(cont)</a:t>
            </a:r>
          </a:p>
        </p:txBody>
      </p:sp>
    </p:spTree>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4"/>
          <p:cNvSpPr>
            <a:spLocks noGrp="1"/>
          </p:cNvSpPr>
          <p:nvPr>
            <p:ph type="sldNum" sz="quarter" idx="11"/>
          </p:nvPr>
        </p:nvSpPr>
        <p:spPr/>
        <p:txBody>
          <a:bodyPr/>
          <a:lstStyle/>
          <a:p>
            <a:fld id="{BEC5E345-C04E-4B19-B568-3BBE5176A03E}" type="slidenum">
              <a:rPr lang="el-GR" altLang="el-GR"/>
              <a:pPr/>
              <a:t>105</a:t>
            </a:fld>
            <a:endParaRPr lang="el-GR" altLang="el-GR"/>
          </a:p>
        </p:txBody>
      </p:sp>
      <p:sp>
        <p:nvSpPr>
          <p:cNvPr id="201730" name="Rectangle 2"/>
          <p:cNvSpPr>
            <a:spLocks noChangeArrowheads="1"/>
          </p:cNvSpPr>
          <p:nvPr/>
        </p:nvSpPr>
        <p:spPr bwMode="auto">
          <a:xfrm>
            <a:off x="4038600" y="228600"/>
            <a:ext cx="4876800" cy="64770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2880"/>
          <a:lstStyle>
            <a:lvl1pPr marL="342900" indent="-342900">
              <a:spcBef>
                <a:spcPct val="20000"/>
              </a:spcBef>
              <a:buChar char="•"/>
              <a:defRPr sz="2800">
                <a:solidFill>
                  <a:schemeClr val="tx1"/>
                </a:solidFill>
                <a:latin typeface="Comic Sans MS" pitchFamily="66" charset="0"/>
              </a:defRPr>
            </a:lvl1pPr>
            <a:lvl2pPr marL="742950" indent="-285750">
              <a:spcBef>
                <a:spcPct val="20000"/>
              </a:spcBef>
              <a:buChar char="–"/>
              <a:defRPr sz="2400">
                <a:solidFill>
                  <a:schemeClr val="tx1"/>
                </a:solidFill>
                <a:latin typeface="Comic Sans MS" pitchFamily="66" charset="0"/>
              </a:defRPr>
            </a:lvl2pPr>
            <a:lvl3pPr marL="1143000" indent="-228600">
              <a:spcBef>
                <a:spcPct val="20000"/>
              </a:spcBef>
              <a:buChar char="•"/>
              <a:defRPr sz="2400">
                <a:solidFill>
                  <a:schemeClr val="tx1"/>
                </a:solidFill>
                <a:latin typeface="Comic Sans MS" pitchFamily="66" charset="0"/>
              </a:defRPr>
            </a:lvl3pPr>
            <a:lvl4pPr marL="1600200" indent="-228600">
              <a:spcBef>
                <a:spcPct val="20000"/>
              </a:spcBef>
              <a:buChar char="–"/>
              <a:defRPr sz="2400">
                <a:solidFill>
                  <a:schemeClr val="tx1"/>
                </a:solidFill>
                <a:latin typeface="Comic Sans MS" pitchFamily="66" charset="0"/>
              </a:defRPr>
            </a:lvl4pPr>
            <a:lvl5pPr marL="2057400" indent="-228600">
              <a:spcBef>
                <a:spcPct val="20000"/>
              </a:spcBef>
              <a:buChar char="»"/>
              <a:defRPr sz="2400">
                <a:solidFill>
                  <a:schemeClr val="tx1"/>
                </a:solidFill>
                <a:latin typeface="Comic Sans MS" pitchFamily="66" charset="0"/>
              </a:defRPr>
            </a:lvl5pPr>
            <a:lvl6pPr marL="2514600" indent="-228600" fontAlgn="base">
              <a:spcBef>
                <a:spcPct val="20000"/>
              </a:spcBef>
              <a:spcAft>
                <a:spcPct val="0"/>
              </a:spcAft>
              <a:buChar char="»"/>
              <a:defRPr sz="2400">
                <a:solidFill>
                  <a:schemeClr val="tx1"/>
                </a:solidFill>
                <a:latin typeface="Comic Sans MS" pitchFamily="66" charset="0"/>
              </a:defRPr>
            </a:lvl6pPr>
            <a:lvl7pPr marL="2971800" indent="-228600" fontAlgn="base">
              <a:spcBef>
                <a:spcPct val="20000"/>
              </a:spcBef>
              <a:spcAft>
                <a:spcPct val="0"/>
              </a:spcAft>
              <a:buChar char="»"/>
              <a:defRPr sz="2400">
                <a:solidFill>
                  <a:schemeClr val="tx1"/>
                </a:solidFill>
                <a:latin typeface="Comic Sans MS" pitchFamily="66" charset="0"/>
              </a:defRPr>
            </a:lvl7pPr>
            <a:lvl8pPr marL="3429000" indent="-228600" fontAlgn="base">
              <a:spcBef>
                <a:spcPct val="20000"/>
              </a:spcBef>
              <a:spcAft>
                <a:spcPct val="0"/>
              </a:spcAft>
              <a:buChar char="»"/>
              <a:defRPr sz="2400">
                <a:solidFill>
                  <a:schemeClr val="tx1"/>
                </a:solidFill>
                <a:latin typeface="Comic Sans MS" pitchFamily="66" charset="0"/>
              </a:defRPr>
            </a:lvl8pPr>
            <a:lvl9pPr marL="3886200" indent="-228600" fontAlgn="base">
              <a:spcBef>
                <a:spcPct val="20000"/>
              </a:spcBef>
              <a:spcAft>
                <a:spcPct val="0"/>
              </a:spcAft>
              <a:buChar char="»"/>
              <a:defRPr sz="2400">
                <a:solidFill>
                  <a:schemeClr val="tx1"/>
                </a:solidFill>
                <a:latin typeface="Comic Sans MS" pitchFamily="66" charset="0"/>
              </a:defRPr>
            </a:lvl9pPr>
          </a:lstStyle>
          <a:p>
            <a:pPr>
              <a:buFontTx/>
              <a:buNone/>
            </a:pPr>
            <a:r>
              <a:rPr lang="en-US" altLang="el-GR" sz="1400" b="1">
                <a:solidFill>
                  <a:schemeClr val="bg2"/>
                </a:solidFill>
                <a:latin typeface="Courier New" pitchFamily="49" charset="0"/>
              </a:rPr>
              <a:t>#include &lt;stdio.h&gt;</a:t>
            </a:r>
          </a:p>
          <a:p>
            <a:pPr>
              <a:buFontTx/>
              <a:buNone/>
            </a:pPr>
            <a:r>
              <a:rPr lang="en-US" altLang="el-GR" sz="1400" b="1">
                <a:solidFill>
                  <a:schemeClr val="bg2"/>
                </a:solidFill>
                <a:latin typeface="Courier New" pitchFamily="49" charset="0"/>
              </a:rPr>
              <a:t>/**********************************\</a:t>
            </a:r>
          </a:p>
          <a:p>
            <a:pPr>
              <a:buFontTx/>
              <a:buNone/>
            </a:pPr>
            <a:r>
              <a:rPr lang="en-US" altLang="el-GR" sz="1400" b="1">
                <a:solidFill>
                  <a:schemeClr val="bg2"/>
                </a:solidFill>
                <a:latin typeface="Courier New" pitchFamily="49" charset="0"/>
              </a:rPr>
              <a:t> Read in numbers and add them up</a:t>
            </a:r>
          </a:p>
          <a:p>
            <a:pPr>
              <a:buFontTx/>
              <a:buNone/>
            </a:pPr>
            <a:r>
              <a:rPr lang="en-US" altLang="el-GR" sz="1400" b="1">
                <a:solidFill>
                  <a:schemeClr val="bg2"/>
                </a:solidFill>
                <a:latin typeface="Courier New" pitchFamily="49" charset="0"/>
              </a:rPr>
              <a:t> Print out the sum and the average</a:t>
            </a:r>
          </a:p>
          <a:p>
            <a:pPr>
              <a:buFontTx/>
              <a:buNone/>
            </a:pPr>
            <a:r>
              <a:rPr lang="en-US" altLang="el-GR" sz="1400" b="1">
                <a:solidFill>
                  <a:schemeClr val="bg2"/>
                </a:solidFill>
                <a:latin typeface="Courier New" pitchFamily="49" charset="0"/>
              </a:rPr>
              <a:t>\**********************************/</a:t>
            </a:r>
          </a:p>
          <a:p>
            <a:pPr>
              <a:buFontTx/>
              <a:buNone/>
            </a:pPr>
            <a:r>
              <a:rPr lang="en-US" altLang="el-GR" sz="1400" b="1">
                <a:solidFill>
                  <a:schemeClr val="bg2"/>
                </a:solidFill>
                <a:latin typeface="Courier New" pitchFamily="49" charset="0"/>
              </a:rPr>
              <a:t>int main()</a:t>
            </a:r>
          </a:p>
          <a:p>
            <a:pPr>
              <a:buFontTx/>
              <a:buNone/>
            </a:pPr>
            <a:r>
              <a:rPr lang="en-US" altLang="el-GR" sz="1400" b="1">
                <a:solidFill>
                  <a:schemeClr val="bg2"/>
                </a:solidFill>
                <a:latin typeface="Courier New" pitchFamily="49" charset="0"/>
              </a:rPr>
              <a:t>{</a:t>
            </a:r>
          </a:p>
          <a:p>
            <a:pPr>
              <a:buFontTx/>
              <a:buNone/>
            </a:pPr>
            <a:r>
              <a:rPr lang="en-US" altLang="el-GR" sz="1400" b="1">
                <a:solidFill>
                  <a:schemeClr val="folHlink"/>
                </a:solidFill>
                <a:latin typeface="Courier New" pitchFamily="49" charset="0"/>
              </a:rPr>
              <a:t>  </a:t>
            </a:r>
            <a:r>
              <a:rPr lang="en-US" altLang="el-GR" sz="1400" b="1">
                <a:latin typeface="Courier New" pitchFamily="49" charset="0"/>
              </a:rPr>
              <a:t>float nextNum, sum = 0.0;</a:t>
            </a:r>
          </a:p>
          <a:p>
            <a:pPr>
              <a:buFontTx/>
              <a:buNone/>
            </a:pPr>
            <a:r>
              <a:rPr lang="en-US" altLang="el-GR" sz="1400" b="1">
                <a:latin typeface="Courier New" pitchFamily="49" charset="0"/>
              </a:rPr>
              <a:t>  int count = 0, totalNumbers;</a:t>
            </a:r>
          </a:p>
          <a:p>
            <a:pPr>
              <a:buFontTx/>
              <a:buNone/>
            </a:pPr>
            <a:r>
              <a:rPr lang="en-US" altLang="el-GR" sz="1400" b="1">
                <a:solidFill>
                  <a:schemeClr val="folHlink"/>
                </a:solidFill>
                <a:latin typeface="Courier New" pitchFamily="49" charset="0"/>
              </a:rPr>
              <a:t>  </a:t>
            </a:r>
          </a:p>
          <a:p>
            <a:pPr>
              <a:buFontTx/>
              <a:buNone/>
            </a:pPr>
            <a:endParaRPr lang="en-US" altLang="el-GR" sz="1400" b="1">
              <a:solidFill>
                <a:schemeClr val="folHlink"/>
              </a:solidFill>
              <a:latin typeface="Courier New" pitchFamily="49" charset="0"/>
            </a:endParaRPr>
          </a:p>
          <a:p>
            <a:pPr>
              <a:buFontTx/>
              <a:buNone/>
            </a:pPr>
            <a:endParaRPr lang="en-US" altLang="el-GR" sz="1400" b="1">
              <a:solidFill>
                <a:schemeClr val="folHlink"/>
              </a:solidFill>
              <a:latin typeface="Courier New" pitchFamily="49" charset="0"/>
            </a:endParaRPr>
          </a:p>
          <a:p>
            <a:pPr>
              <a:buFontTx/>
              <a:buNone/>
            </a:pPr>
            <a:endParaRPr lang="en-US" altLang="el-GR" sz="1400" b="1">
              <a:solidFill>
                <a:schemeClr val="folHlink"/>
              </a:solidFill>
              <a:latin typeface="Courier New" pitchFamily="49" charset="0"/>
            </a:endParaRPr>
          </a:p>
          <a:p>
            <a:pPr>
              <a:buFontTx/>
              <a:buNone/>
            </a:pPr>
            <a:endParaRPr lang="en-US" altLang="el-GR" sz="1400" b="1">
              <a:solidFill>
                <a:schemeClr val="folHlink"/>
              </a:solidFill>
              <a:latin typeface="Courier New" pitchFamily="49" charset="0"/>
            </a:endParaRPr>
          </a:p>
          <a:p>
            <a:pPr>
              <a:buFontTx/>
              <a:buNone/>
            </a:pPr>
            <a:endParaRPr lang="en-US" altLang="el-GR" sz="1400" b="1">
              <a:solidFill>
                <a:schemeClr val="folHlink"/>
              </a:solidFill>
              <a:latin typeface="Courier New" pitchFamily="49" charset="0"/>
            </a:endParaRPr>
          </a:p>
          <a:p>
            <a:pPr>
              <a:buFontTx/>
              <a:buNone/>
            </a:pPr>
            <a:endParaRPr lang="en-US" altLang="el-GR" sz="1400" b="1">
              <a:solidFill>
                <a:schemeClr val="folHlink"/>
              </a:solidFill>
              <a:latin typeface="Courier New" pitchFamily="49" charset="0"/>
            </a:endParaRPr>
          </a:p>
          <a:p>
            <a:pPr>
              <a:buFontTx/>
              <a:buNone/>
            </a:pPr>
            <a:endParaRPr lang="en-US" altLang="el-GR" sz="1400" b="1">
              <a:solidFill>
                <a:schemeClr val="folHlink"/>
              </a:solidFill>
              <a:latin typeface="Courier New" pitchFamily="49" charset="0"/>
            </a:endParaRPr>
          </a:p>
          <a:p>
            <a:pPr>
              <a:buFontTx/>
              <a:buNone/>
            </a:pPr>
            <a:endParaRPr lang="en-US" altLang="el-GR" sz="1400" b="1">
              <a:solidFill>
                <a:schemeClr val="folHlink"/>
              </a:solidFill>
              <a:latin typeface="Courier New" pitchFamily="49" charset="0"/>
            </a:endParaRPr>
          </a:p>
          <a:p>
            <a:pPr>
              <a:buFontTx/>
              <a:buNone/>
            </a:pPr>
            <a:endParaRPr lang="en-US" altLang="el-GR" sz="1400" b="1">
              <a:solidFill>
                <a:schemeClr val="folHlink"/>
              </a:solidFill>
              <a:latin typeface="Courier New" pitchFamily="49" charset="0"/>
            </a:endParaRPr>
          </a:p>
          <a:p>
            <a:pPr>
              <a:buFontTx/>
              <a:buNone/>
            </a:pPr>
            <a:endParaRPr lang="en-US" altLang="el-GR" sz="1400" b="1">
              <a:solidFill>
                <a:schemeClr val="folHlink"/>
              </a:solidFill>
              <a:latin typeface="Courier New" pitchFamily="49" charset="0"/>
            </a:endParaRPr>
          </a:p>
          <a:p>
            <a:pPr>
              <a:buFontTx/>
              <a:buNone/>
            </a:pPr>
            <a:r>
              <a:rPr lang="en-US" altLang="el-GR" sz="1400" b="1">
                <a:solidFill>
                  <a:schemeClr val="folHlink"/>
                </a:solidFill>
                <a:latin typeface="Courier New" pitchFamily="49" charset="0"/>
              </a:rPr>
              <a:t>  </a:t>
            </a:r>
            <a:r>
              <a:rPr lang="en-US" altLang="el-GR" sz="1400" b="1">
                <a:solidFill>
                  <a:schemeClr val="bg2"/>
                </a:solidFill>
                <a:latin typeface="Courier New" pitchFamily="49" charset="0"/>
              </a:rPr>
              <a:t>return 0;</a:t>
            </a:r>
          </a:p>
          <a:p>
            <a:pPr>
              <a:buFontTx/>
              <a:buNone/>
            </a:pPr>
            <a:r>
              <a:rPr lang="en-US" altLang="el-GR" sz="1400" b="1">
                <a:solidFill>
                  <a:schemeClr val="bg2"/>
                </a:solidFill>
                <a:latin typeface="Courier New" pitchFamily="49" charset="0"/>
              </a:rPr>
              <a:t>}</a:t>
            </a:r>
            <a:endParaRPr lang="en-AU" altLang="el-GR" sz="1400" b="1">
              <a:solidFill>
                <a:schemeClr val="bg2"/>
              </a:solidFill>
              <a:latin typeface="Courier New" pitchFamily="49" charset="0"/>
            </a:endParaRPr>
          </a:p>
        </p:txBody>
      </p:sp>
      <p:sp>
        <p:nvSpPr>
          <p:cNvPr id="201731" name="Rectangle 3"/>
          <p:cNvSpPr>
            <a:spLocks noGrp="1" noChangeArrowheads="1"/>
          </p:cNvSpPr>
          <p:nvPr>
            <p:ph type="body" idx="1"/>
          </p:nvPr>
        </p:nvSpPr>
        <p:spPr>
          <a:xfrm>
            <a:off x="152400" y="838200"/>
            <a:ext cx="3886200" cy="5867400"/>
          </a:xfrm>
          <a:noFill/>
          <a:ln>
            <a:solidFill>
              <a:schemeClr val="tx1"/>
            </a:solidFill>
            <a:miter lim="800000"/>
            <a:headEnd/>
            <a:tailEnd/>
          </a:ln>
        </p:spPr>
        <p:txBody>
          <a:bodyPr lIns="182880"/>
          <a:lstStyle/>
          <a:p>
            <a:pPr>
              <a:spcBef>
                <a:spcPct val="0"/>
              </a:spcBef>
              <a:buFontTx/>
              <a:buNone/>
            </a:pPr>
            <a:endParaRPr lang="en-AU" altLang="el-GR" sz="1400" b="1">
              <a:solidFill>
                <a:schemeClr val="folHlink"/>
              </a:solidFill>
            </a:endParaRPr>
          </a:p>
          <a:p>
            <a:pPr>
              <a:spcBef>
                <a:spcPct val="0"/>
              </a:spcBef>
              <a:buFontTx/>
              <a:buNone/>
            </a:pPr>
            <a:r>
              <a:rPr lang="en-AU" altLang="el-GR" sz="1800" b="1">
                <a:solidFill>
                  <a:schemeClr val="bg2"/>
                </a:solidFill>
              </a:rPr>
              <a:t>Read in numbers, add them</a:t>
            </a:r>
            <a:r>
              <a:rPr lang="en-US" altLang="el-GR" sz="1800" b="1">
                <a:solidFill>
                  <a:schemeClr val="bg2"/>
                </a:solidFill>
              </a:rPr>
              <a:t>, and</a:t>
            </a:r>
          </a:p>
          <a:p>
            <a:pPr>
              <a:spcBef>
                <a:spcPct val="0"/>
              </a:spcBef>
              <a:buFontTx/>
              <a:buNone/>
            </a:pPr>
            <a:r>
              <a:rPr lang="en-AU" altLang="el-GR" sz="1800" b="1">
                <a:solidFill>
                  <a:schemeClr val="bg2"/>
                </a:solidFill>
              </a:rPr>
              <a:t>print </a:t>
            </a:r>
            <a:r>
              <a:rPr lang="en-US" altLang="el-GR" sz="1800" b="1">
                <a:solidFill>
                  <a:schemeClr val="bg2"/>
                </a:solidFill>
              </a:rPr>
              <a:t>their</a:t>
            </a:r>
            <a:r>
              <a:rPr lang="en-AU" altLang="el-GR" sz="1800" b="1">
                <a:solidFill>
                  <a:schemeClr val="bg2"/>
                </a:solidFill>
              </a:rPr>
              <a:t> sum and average</a:t>
            </a:r>
            <a:endParaRPr lang="en-AU" altLang="el-GR" sz="1400" b="1">
              <a:solidFill>
                <a:schemeClr val="bg2"/>
              </a:solidFill>
              <a:latin typeface="Arial" charset="0"/>
            </a:endParaRPr>
          </a:p>
          <a:p>
            <a:pPr>
              <a:spcBef>
                <a:spcPct val="0"/>
              </a:spcBef>
              <a:buFontTx/>
              <a:buNone/>
            </a:pPr>
            <a:endParaRPr lang="en-AU" altLang="el-GR" sz="1400" b="1">
              <a:solidFill>
                <a:schemeClr val="bg2"/>
              </a:solidFill>
              <a:latin typeface="Arial" charset="0"/>
            </a:endParaRPr>
          </a:p>
          <a:p>
            <a:pPr>
              <a:spcBef>
                <a:spcPct val="0"/>
              </a:spcBef>
              <a:buFontTx/>
              <a:buNone/>
            </a:pPr>
            <a:endParaRPr lang="en-US" altLang="el-GR" sz="1400" b="1">
              <a:solidFill>
                <a:schemeClr val="folHlink"/>
              </a:solidFill>
              <a:latin typeface="Arial" charset="0"/>
            </a:endParaRPr>
          </a:p>
          <a:p>
            <a:pPr>
              <a:spcBef>
                <a:spcPct val="0"/>
              </a:spcBef>
              <a:buFontTx/>
              <a:buNone/>
            </a:pPr>
            <a:r>
              <a:rPr lang="en-US" altLang="el-GR" sz="1600" b="1">
                <a:latin typeface="Arial" charset="0"/>
              </a:rPr>
              <a:t>set sum to 0 </a:t>
            </a:r>
          </a:p>
          <a:p>
            <a:pPr>
              <a:buFontTx/>
              <a:buNone/>
            </a:pPr>
            <a:r>
              <a:rPr lang="en-US" altLang="el-GR" sz="1600" b="1">
                <a:latin typeface="Arial" charset="0"/>
              </a:rPr>
              <a:t>set count to 0 </a:t>
            </a:r>
          </a:p>
          <a:p>
            <a:pPr>
              <a:spcBef>
                <a:spcPct val="0"/>
              </a:spcBef>
              <a:buFontTx/>
              <a:buNone/>
            </a:pPr>
            <a:r>
              <a:rPr lang="en-US" altLang="el-GR" sz="1600" b="1">
                <a:solidFill>
                  <a:schemeClr val="bg2"/>
                </a:solidFill>
                <a:latin typeface="Arial" charset="0"/>
              </a:rPr>
              <a:t>input</a:t>
            </a:r>
            <a:r>
              <a:rPr lang="en-US" altLang="el-GR" sz="1600" b="1">
                <a:solidFill>
                  <a:schemeClr val="folHlink"/>
                </a:solidFill>
                <a:latin typeface="Arial" charset="0"/>
              </a:rPr>
              <a:t> </a:t>
            </a:r>
            <a:r>
              <a:rPr lang="en-US" altLang="el-GR" sz="1600" b="1">
                <a:latin typeface="Arial" charset="0"/>
              </a:rPr>
              <a:t>totalNumbers</a:t>
            </a:r>
          </a:p>
          <a:p>
            <a:pPr>
              <a:buFontTx/>
              <a:buNone/>
            </a:pPr>
            <a:r>
              <a:rPr lang="en-US" altLang="el-GR" sz="1600" b="1">
                <a:solidFill>
                  <a:schemeClr val="folHlink"/>
                </a:solidFill>
                <a:latin typeface="Arial" charset="0"/>
              </a:rPr>
              <a:t>  </a:t>
            </a:r>
          </a:p>
          <a:p>
            <a:pPr>
              <a:buFontTx/>
              <a:buNone/>
            </a:pPr>
            <a:r>
              <a:rPr lang="en-US" altLang="el-GR" sz="1600" b="1">
                <a:solidFill>
                  <a:schemeClr val="bg2"/>
                </a:solidFill>
                <a:latin typeface="Arial" charset="0"/>
              </a:rPr>
              <a:t>while  (count &lt; totalNumbers)</a:t>
            </a:r>
          </a:p>
          <a:p>
            <a:pPr>
              <a:buFontTx/>
              <a:buNone/>
            </a:pPr>
            <a:r>
              <a:rPr lang="en-US" altLang="el-GR" sz="1600" b="1">
                <a:solidFill>
                  <a:schemeClr val="bg2"/>
                </a:solidFill>
                <a:latin typeface="Arial" charset="0"/>
              </a:rPr>
              <a:t>{ </a:t>
            </a:r>
          </a:p>
          <a:p>
            <a:pPr>
              <a:spcBef>
                <a:spcPct val="10000"/>
              </a:spcBef>
              <a:buFontTx/>
              <a:buNone/>
            </a:pPr>
            <a:r>
              <a:rPr lang="en-US" altLang="el-GR" sz="1600" b="1">
                <a:solidFill>
                  <a:schemeClr val="bg2"/>
                </a:solidFill>
                <a:latin typeface="Arial" charset="0"/>
              </a:rPr>
              <a:t>    input</a:t>
            </a:r>
            <a:r>
              <a:rPr lang="en-US" altLang="el-GR" sz="1600" b="1">
                <a:solidFill>
                  <a:schemeClr val="folHlink"/>
                </a:solidFill>
                <a:latin typeface="Arial" charset="0"/>
              </a:rPr>
              <a:t> </a:t>
            </a:r>
            <a:r>
              <a:rPr lang="en-US" altLang="el-GR" sz="1600" b="1">
                <a:latin typeface="Arial" charset="0"/>
              </a:rPr>
              <a:t>nextNum</a:t>
            </a:r>
            <a:r>
              <a:rPr lang="en-US" altLang="el-GR" sz="1600" b="1">
                <a:solidFill>
                  <a:schemeClr val="folHlink"/>
                </a:solidFill>
                <a:latin typeface="Arial" charset="0"/>
              </a:rPr>
              <a:t> </a:t>
            </a:r>
          </a:p>
          <a:p>
            <a:pPr>
              <a:spcBef>
                <a:spcPct val="10000"/>
              </a:spcBef>
              <a:buFontTx/>
              <a:buNone/>
            </a:pPr>
            <a:r>
              <a:rPr lang="en-US" altLang="el-GR" sz="1600" b="1">
                <a:solidFill>
                  <a:schemeClr val="folHlink"/>
                </a:solidFill>
                <a:latin typeface="Arial" charset="0"/>
              </a:rPr>
              <a:t>    </a:t>
            </a:r>
            <a:r>
              <a:rPr lang="en-US" altLang="el-GR" sz="1600" b="1">
                <a:solidFill>
                  <a:schemeClr val="bg2"/>
                </a:solidFill>
                <a:latin typeface="Arial" charset="0"/>
              </a:rPr>
              <a:t>add nextNum to sum </a:t>
            </a:r>
          </a:p>
          <a:p>
            <a:pPr>
              <a:spcBef>
                <a:spcPct val="10000"/>
              </a:spcBef>
              <a:buFontTx/>
              <a:buNone/>
            </a:pPr>
            <a:r>
              <a:rPr lang="en-US" altLang="el-GR" sz="1600" b="1">
                <a:solidFill>
                  <a:schemeClr val="bg2"/>
                </a:solidFill>
                <a:latin typeface="Arial" charset="0"/>
              </a:rPr>
              <a:t>    add 1 to count </a:t>
            </a:r>
          </a:p>
          <a:p>
            <a:pPr>
              <a:spcBef>
                <a:spcPct val="10000"/>
              </a:spcBef>
              <a:buFontTx/>
              <a:buNone/>
            </a:pPr>
            <a:r>
              <a:rPr lang="en-US" altLang="el-GR" sz="1600" b="1">
                <a:solidFill>
                  <a:schemeClr val="bg2"/>
                </a:solidFill>
                <a:latin typeface="Arial" charset="0"/>
              </a:rPr>
              <a:t>} </a:t>
            </a:r>
          </a:p>
          <a:p>
            <a:pPr>
              <a:spcBef>
                <a:spcPct val="10000"/>
              </a:spcBef>
              <a:buFontTx/>
              <a:buNone/>
            </a:pPr>
            <a:r>
              <a:rPr lang="en-US" altLang="el-GR" sz="1600" b="1">
                <a:solidFill>
                  <a:schemeClr val="bg2"/>
                </a:solidFill>
                <a:latin typeface="Arial" charset="0"/>
              </a:rPr>
              <a:t>  </a:t>
            </a:r>
          </a:p>
          <a:p>
            <a:pPr>
              <a:spcBef>
                <a:spcPct val="10000"/>
              </a:spcBef>
              <a:buFontTx/>
              <a:buNone/>
            </a:pPr>
            <a:r>
              <a:rPr lang="en-US" altLang="el-GR" sz="1600" b="1">
                <a:solidFill>
                  <a:schemeClr val="bg2"/>
                </a:solidFill>
                <a:latin typeface="Arial" charset="0"/>
              </a:rPr>
              <a:t>output "Sum was" sum </a:t>
            </a:r>
          </a:p>
          <a:p>
            <a:pPr>
              <a:spcBef>
                <a:spcPct val="10000"/>
              </a:spcBef>
              <a:buFontTx/>
              <a:buNone/>
            </a:pPr>
            <a:r>
              <a:rPr lang="en-US" altLang="el-GR" sz="1600" b="1">
                <a:solidFill>
                  <a:schemeClr val="bg2"/>
                </a:solidFill>
                <a:latin typeface="Arial" charset="0"/>
              </a:rPr>
              <a:t>output "Mean was" sum/count </a:t>
            </a:r>
          </a:p>
          <a:p>
            <a:pPr>
              <a:buFontTx/>
              <a:buNone/>
            </a:pPr>
            <a:endParaRPr lang="en-AU" altLang="el-GR" sz="1400" b="1">
              <a:solidFill>
                <a:schemeClr val="folHlink"/>
              </a:solidFill>
              <a:latin typeface="Arial" charset="0"/>
              <a:sym typeface="Symbol" pitchFamily="18" charset="2"/>
            </a:endParaRPr>
          </a:p>
        </p:txBody>
      </p:sp>
      <p:sp>
        <p:nvSpPr>
          <p:cNvPr id="201732" name="Text Box 4"/>
          <p:cNvSpPr txBox="1">
            <a:spLocks noChangeArrowheads="1"/>
          </p:cNvSpPr>
          <p:nvPr/>
        </p:nvSpPr>
        <p:spPr bwMode="auto">
          <a:xfrm>
            <a:off x="4267200" y="3429000"/>
            <a:ext cx="4267200" cy="831850"/>
          </a:xfrm>
          <a:prstGeom prst="rect">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l-GR" sz="2400" b="1">
                <a:solidFill>
                  <a:schemeClr val="bg1"/>
                </a:solidFill>
                <a:latin typeface="Arial" charset="0"/>
              </a:rPr>
              <a:t>only the variables sum and count are initialized to 0</a:t>
            </a:r>
          </a:p>
        </p:txBody>
      </p:sp>
      <p:sp>
        <p:nvSpPr>
          <p:cNvPr id="201733" name="Text Box 5"/>
          <p:cNvSpPr txBox="1">
            <a:spLocks noChangeArrowheads="1"/>
          </p:cNvSpPr>
          <p:nvPr/>
        </p:nvSpPr>
        <p:spPr bwMode="auto">
          <a:xfrm>
            <a:off x="0" y="228600"/>
            <a:ext cx="4191000" cy="519113"/>
          </a:xfrm>
          <a:prstGeom prst="rect">
            <a:avLst/>
          </a:prstGeom>
          <a:noFill/>
          <a:ln>
            <a:noFill/>
          </a:ln>
          <a:effectLst/>
          <a:extLst>
            <a:ext uri="{909E8E84-426E-40DD-AFC4-6F175D3DCCD1}">
              <a14:hiddenFill xmlns:a14="http://schemas.microsoft.com/office/drawing/2010/main">
                <a:solidFill>
                  <a:srgbClr val="CC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en-US" altLang="el-GR" sz="2800">
                <a:solidFill>
                  <a:srgbClr val="0000FF"/>
                </a:solidFill>
                <a:latin typeface="Times New Roman" pitchFamily="18" charset="0"/>
              </a:rPr>
              <a:t>Example:</a:t>
            </a:r>
            <a:r>
              <a:rPr lang="en-US" altLang="el-GR" sz="2400" i="1">
                <a:solidFill>
                  <a:srgbClr val="0000FF"/>
                </a:solidFill>
                <a:latin typeface="Times New Roman" pitchFamily="18" charset="0"/>
              </a:rPr>
              <a:t> </a:t>
            </a:r>
            <a:r>
              <a:rPr lang="en-US" altLang="el-GR" sz="2400" b="1">
                <a:solidFill>
                  <a:srgbClr val="0000FF"/>
                </a:solidFill>
                <a:latin typeface="Arial" charset="0"/>
              </a:rPr>
              <a:t>addnum.c</a:t>
            </a:r>
            <a:r>
              <a:rPr lang="en-US" altLang="el-GR" sz="2400" b="1" i="1">
                <a:solidFill>
                  <a:schemeClr val="tx1"/>
                </a:solidFill>
                <a:latin typeface="Arial" charset="0"/>
              </a:rPr>
              <a:t> </a:t>
            </a:r>
            <a:r>
              <a:rPr lang="en-US" altLang="el-GR" sz="2800">
                <a:solidFill>
                  <a:srgbClr val="0000FF"/>
                </a:solidFill>
                <a:latin typeface="Times New Roman" pitchFamily="18" charset="0"/>
              </a:rPr>
              <a:t>(cont)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017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1732" grpId="0" animBg="1" autoUpdateAnimBg="0"/>
    </p:bld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4"/>
          <p:cNvSpPr>
            <a:spLocks noGrp="1"/>
          </p:cNvSpPr>
          <p:nvPr>
            <p:ph type="sldNum" sz="quarter" idx="11"/>
          </p:nvPr>
        </p:nvSpPr>
        <p:spPr/>
        <p:txBody>
          <a:bodyPr/>
          <a:lstStyle/>
          <a:p>
            <a:fld id="{DDC4DB8F-757F-4443-9C1C-C1C1F1A2955E}" type="slidenum">
              <a:rPr lang="el-GR" altLang="el-GR"/>
              <a:pPr/>
              <a:t>106</a:t>
            </a:fld>
            <a:endParaRPr lang="el-GR" altLang="el-GR"/>
          </a:p>
        </p:txBody>
      </p:sp>
      <p:sp>
        <p:nvSpPr>
          <p:cNvPr id="202754" name="Rectangle 2"/>
          <p:cNvSpPr>
            <a:spLocks noChangeArrowheads="1"/>
          </p:cNvSpPr>
          <p:nvPr/>
        </p:nvSpPr>
        <p:spPr bwMode="auto">
          <a:xfrm>
            <a:off x="4038600" y="228600"/>
            <a:ext cx="4876800" cy="64770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2880"/>
          <a:lstStyle>
            <a:lvl1pPr marL="342900" indent="-342900">
              <a:spcBef>
                <a:spcPct val="20000"/>
              </a:spcBef>
              <a:buChar char="•"/>
              <a:defRPr sz="2800">
                <a:solidFill>
                  <a:schemeClr val="tx1"/>
                </a:solidFill>
                <a:latin typeface="Comic Sans MS" pitchFamily="66" charset="0"/>
              </a:defRPr>
            </a:lvl1pPr>
            <a:lvl2pPr marL="742950" indent="-285750">
              <a:spcBef>
                <a:spcPct val="20000"/>
              </a:spcBef>
              <a:buChar char="–"/>
              <a:defRPr sz="2400">
                <a:solidFill>
                  <a:schemeClr val="tx1"/>
                </a:solidFill>
                <a:latin typeface="Comic Sans MS" pitchFamily="66" charset="0"/>
              </a:defRPr>
            </a:lvl2pPr>
            <a:lvl3pPr marL="1143000" indent="-228600">
              <a:spcBef>
                <a:spcPct val="20000"/>
              </a:spcBef>
              <a:buChar char="•"/>
              <a:defRPr sz="2400">
                <a:solidFill>
                  <a:schemeClr val="tx1"/>
                </a:solidFill>
                <a:latin typeface="Comic Sans MS" pitchFamily="66" charset="0"/>
              </a:defRPr>
            </a:lvl3pPr>
            <a:lvl4pPr marL="1600200" indent="-228600">
              <a:spcBef>
                <a:spcPct val="20000"/>
              </a:spcBef>
              <a:buChar char="–"/>
              <a:defRPr sz="2400">
                <a:solidFill>
                  <a:schemeClr val="tx1"/>
                </a:solidFill>
                <a:latin typeface="Comic Sans MS" pitchFamily="66" charset="0"/>
              </a:defRPr>
            </a:lvl4pPr>
            <a:lvl5pPr marL="2057400" indent="-228600">
              <a:spcBef>
                <a:spcPct val="20000"/>
              </a:spcBef>
              <a:buChar char="»"/>
              <a:defRPr sz="2400">
                <a:solidFill>
                  <a:schemeClr val="tx1"/>
                </a:solidFill>
                <a:latin typeface="Comic Sans MS" pitchFamily="66" charset="0"/>
              </a:defRPr>
            </a:lvl5pPr>
            <a:lvl6pPr marL="2514600" indent="-228600" fontAlgn="base">
              <a:spcBef>
                <a:spcPct val="20000"/>
              </a:spcBef>
              <a:spcAft>
                <a:spcPct val="0"/>
              </a:spcAft>
              <a:buChar char="»"/>
              <a:defRPr sz="2400">
                <a:solidFill>
                  <a:schemeClr val="tx1"/>
                </a:solidFill>
                <a:latin typeface="Comic Sans MS" pitchFamily="66" charset="0"/>
              </a:defRPr>
            </a:lvl6pPr>
            <a:lvl7pPr marL="2971800" indent="-228600" fontAlgn="base">
              <a:spcBef>
                <a:spcPct val="20000"/>
              </a:spcBef>
              <a:spcAft>
                <a:spcPct val="0"/>
              </a:spcAft>
              <a:buChar char="»"/>
              <a:defRPr sz="2400">
                <a:solidFill>
                  <a:schemeClr val="tx1"/>
                </a:solidFill>
                <a:latin typeface="Comic Sans MS" pitchFamily="66" charset="0"/>
              </a:defRPr>
            </a:lvl7pPr>
            <a:lvl8pPr marL="3429000" indent="-228600" fontAlgn="base">
              <a:spcBef>
                <a:spcPct val="20000"/>
              </a:spcBef>
              <a:spcAft>
                <a:spcPct val="0"/>
              </a:spcAft>
              <a:buChar char="»"/>
              <a:defRPr sz="2400">
                <a:solidFill>
                  <a:schemeClr val="tx1"/>
                </a:solidFill>
                <a:latin typeface="Comic Sans MS" pitchFamily="66" charset="0"/>
              </a:defRPr>
            </a:lvl8pPr>
            <a:lvl9pPr marL="3886200" indent="-228600" fontAlgn="base">
              <a:spcBef>
                <a:spcPct val="20000"/>
              </a:spcBef>
              <a:spcAft>
                <a:spcPct val="0"/>
              </a:spcAft>
              <a:buChar char="»"/>
              <a:defRPr sz="2400">
                <a:solidFill>
                  <a:schemeClr val="tx1"/>
                </a:solidFill>
                <a:latin typeface="Comic Sans MS" pitchFamily="66" charset="0"/>
              </a:defRPr>
            </a:lvl9pPr>
          </a:lstStyle>
          <a:p>
            <a:pPr>
              <a:buFontTx/>
              <a:buNone/>
            </a:pPr>
            <a:r>
              <a:rPr lang="en-US" altLang="el-GR" sz="1400" b="1">
                <a:solidFill>
                  <a:schemeClr val="bg2"/>
                </a:solidFill>
                <a:latin typeface="Courier New" pitchFamily="49" charset="0"/>
              </a:rPr>
              <a:t>#include &lt;stdio.h&gt;</a:t>
            </a:r>
          </a:p>
          <a:p>
            <a:pPr>
              <a:buFontTx/>
              <a:buNone/>
            </a:pPr>
            <a:r>
              <a:rPr lang="en-US" altLang="el-GR" sz="1400" b="1">
                <a:solidFill>
                  <a:schemeClr val="bg2"/>
                </a:solidFill>
                <a:latin typeface="Courier New" pitchFamily="49" charset="0"/>
              </a:rPr>
              <a:t>/**********************************\</a:t>
            </a:r>
          </a:p>
          <a:p>
            <a:pPr>
              <a:buFontTx/>
              <a:buNone/>
            </a:pPr>
            <a:r>
              <a:rPr lang="en-US" altLang="el-GR" sz="1400" b="1">
                <a:solidFill>
                  <a:schemeClr val="bg2"/>
                </a:solidFill>
                <a:latin typeface="Courier New" pitchFamily="49" charset="0"/>
              </a:rPr>
              <a:t> Read in numbers and add them up</a:t>
            </a:r>
          </a:p>
          <a:p>
            <a:pPr>
              <a:buFontTx/>
              <a:buNone/>
            </a:pPr>
            <a:r>
              <a:rPr lang="en-US" altLang="el-GR" sz="1400" b="1">
                <a:solidFill>
                  <a:schemeClr val="bg2"/>
                </a:solidFill>
                <a:latin typeface="Courier New" pitchFamily="49" charset="0"/>
              </a:rPr>
              <a:t> Print out the sum and the average</a:t>
            </a:r>
          </a:p>
          <a:p>
            <a:pPr>
              <a:buFontTx/>
              <a:buNone/>
            </a:pPr>
            <a:r>
              <a:rPr lang="en-US" altLang="el-GR" sz="1400" b="1">
                <a:solidFill>
                  <a:schemeClr val="bg2"/>
                </a:solidFill>
                <a:latin typeface="Courier New" pitchFamily="49" charset="0"/>
              </a:rPr>
              <a:t>\**********************************/</a:t>
            </a:r>
          </a:p>
          <a:p>
            <a:pPr>
              <a:buFontTx/>
              <a:buNone/>
            </a:pPr>
            <a:r>
              <a:rPr lang="en-US" altLang="el-GR" sz="1400" b="1">
                <a:solidFill>
                  <a:schemeClr val="bg2"/>
                </a:solidFill>
                <a:latin typeface="Courier New" pitchFamily="49" charset="0"/>
              </a:rPr>
              <a:t>int main()</a:t>
            </a:r>
          </a:p>
          <a:p>
            <a:pPr>
              <a:buFontTx/>
              <a:buNone/>
            </a:pPr>
            <a:r>
              <a:rPr lang="en-US" altLang="el-GR" sz="1400" b="1">
                <a:solidFill>
                  <a:schemeClr val="bg2"/>
                </a:solidFill>
                <a:latin typeface="Courier New" pitchFamily="49" charset="0"/>
              </a:rPr>
              <a:t>{</a:t>
            </a:r>
          </a:p>
          <a:p>
            <a:pPr>
              <a:buFontTx/>
              <a:buNone/>
            </a:pPr>
            <a:r>
              <a:rPr lang="en-US" altLang="el-GR" sz="1400" b="1">
                <a:solidFill>
                  <a:schemeClr val="bg2"/>
                </a:solidFill>
                <a:latin typeface="Courier New" pitchFamily="49" charset="0"/>
              </a:rPr>
              <a:t>  float nextNum, sum = 0.0;</a:t>
            </a:r>
          </a:p>
          <a:p>
            <a:pPr>
              <a:buFontTx/>
              <a:buNone/>
            </a:pPr>
            <a:r>
              <a:rPr lang="en-US" altLang="el-GR" sz="1400" b="1">
                <a:solidFill>
                  <a:schemeClr val="bg2"/>
                </a:solidFill>
                <a:latin typeface="Courier New" pitchFamily="49" charset="0"/>
              </a:rPr>
              <a:t>  int count = 0, totalNumbers;</a:t>
            </a:r>
          </a:p>
          <a:p>
            <a:pPr>
              <a:buFontTx/>
              <a:buNone/>
            </a:pPr>
            <a:r>
              <a:rPr lang="en-US" altLang="el-GR" sz="1400" b="1">
                <a:solidFill>
                  <a:schemeClr val="folHlink"/>
                </a:solidFill>
                <a:latin typeface="Courier New" pitchFamily="49" charset="0"/>
              </a:rPr>
              <a:t>  </a:t>
            </a:r>
            <a:r>
              <a:rPr lang="en-US" altLang="el-GR" sz="1400" b="1">
                <a:latin typeface="Courier New" pitchFamily="49" charset="0"/>
              </a:rPr>
              <a:t>scanf("%d", &amp;totalNumbers);</a:t>
            </a:r>
          </a:p>
          <a:p>
            <a:pPr>
              <a:buFontTx/>
              <a:buNone/>
            </a:pPr>
            <a:endParaRPr lang="en-US" altLang="el-GR" sz="1400" b="1">
              <a:solidFill>
                <a:schemeClr val="folHlink"/>
              </a:solidFill>
              <a:latin typeface="Courier New" pitchFamily="49" charset="0"/>
            </a:endParaRPr>
          </a:p>
          <a:p>
            <a:pPr>
              <a:buFontTx/>
              <a:buNone/>
            </a:pPr>
            <a:r>
              <a:rPr lang="en-US" altLang="el-GR" sz="1400" b="1">
                <a:solidFill>
                  <a:schemeClr val="folHlink"/>
                </a:solidFill>
                <a:latin typeface="Courier New" pitchFamily="49" charset="0"/>
              </a:rPr>
              <a:t>  </a:t>
            </a:r>
          </a:p>
          <a:p>
            <a:pPr>
              <a:buFontTx/>
              <a:buNone/>
            </a:pPr>
            <a:endParaRPr lang="en-US" altLang="el-GR" sz="1400" b="1">
              <a:solidFill>
                <a:schemeClr val="folHlink"/>
              </a:solidFill>
              <a:latin typeface="Courier New" pitchFamily="49" charset="0"/>
            </a:endParaRPr>
          </a:p>
          <a:p>
            <a:pPr>
              <a:buFontTx/>
              <a:buNone/>
            </a:pPr>
            <a:endParaRPr lang="en-US" altLang="el-GR" sz="1400" b="1">
              <a:solidFill>
                <a:schemeClr val="folHlink"/>
              </a:solidFill>
              <a:latin typeface="Courier New" pitchFamily="49" charset="0"/>
            </a:endParaRPr>
          </a:p>
          <a:p>
            <a:pPr>
              <a:buFontTx/>
              <a:buNone/>
            </a:pPr>
            <a:endParaRPr lang="en-US" altLang="el-GR" sz="1400" b="1">
              <a:solidFill>
                <a:schemeClr val="folHlink"/>
              </a:solidFill>
              <a:latin typeface="Courier New" pitchFamily="49" charset="0"/>
            </a:endParaRPr>
          </a:p>
          <a:p>
            <a:pPr>
              <a:buFontTx/>
              <a:buNone/>
            </a:pPr>
            <a:endParaRPr lang="en-US" altLang="el-GR" sz="1400" b="1">
              <a:solidFill>
                <a:schemeClr val="folHlink"/>
              </a:solidFill>
              <a:latin typeface="Courier New" pitchFamily="49" charset="0"/>
            </a:endParaRPr>
          </a:p>
          <a:p>
            <a:pPr>
              <a:buFontTx/>
              <a:buNone/>
            </a:pPr>
            <a:endParaRPr lang="en-US" altLang="el-GR" sz="1400" b="1">
              <a:solidFill>
                <a:schemeClr val="folHlink"/>
              </a:solidFill>
              <a:latin typeface="Courier New" pitchFamily="49" charset="0"/>
            </a:endParaRPr>
          </a:p>
          <a:p>
            <a:pPr>
              <a:buFontTx/>
              <a:buNone/>
            </a:pPr>
            <a:endParaRPr lang="en-US" altLang="el-GR" sz="1400" b="1">
              <a:solidFill>
                <a:schemeClr val="folHlink"/>
              </a:solidFill>
              <a:latin typeface="Courier New" pitchFamily="49" charset="0"/>
            </a:endParaRPr>
          </a:p>
          <a:p>
            <a:pPr>
              <a:buFontTx/>
              <a:buNone/>
            </a:pPr>
            <a:r>
              <a:rPr lang="en-US" altLang="el-GR" sz="1400" b="1">
                <a:solidFill>
                  <a:schemeClr val="folHlink"/>
                </a:solidFill>
                <a:latin typeface="Courier New" pitchFamily="49" charset="0"/>
              </a:rPr>
              <a:t>  </a:t>
            </a:r>
          </a:p>
          <a:p>
            <a:pPr>
              <a:buFontTx/>
              <a:buNone/>
            </a:pPr>
            <a:endParaRPr lang="en-US" altLang="el-GR" sz="1400" b="1">
              <a:solidFill>
                <a:schemeClr val="folHlink"/>
              </a:solidFill>
              <a:latin typeface="Courier New" pitchFamily="49" charset="0"/>
            </a:endParaRPr>
          </a:p>
          <a:p>
            <a:pPr>
              <a:buFontTx/>
              <a:buNone/>
            </a:pPr>
            <a:r>
              <a:rPr lang="en-US" altLang="el-GR" sz="1400" b="1">
                <a:solidFill>
                  <a:schemeClr val="folHlink"/>
                </a:solidFill>
                <a:latin typeface="Courier New" pitchFamily="49" charset="0"/>
              </a:rPr>
              <a:t>  </a:t>
            </a:r>
            <a:r>
              <a:rPr lang="en-US" altLang="el-GR" sz="1400" b="1">
                <a:solidFill>
                  <a:schemeClr val="bg2"/>
                </a:solidFill>
                <a:latin typeface="Courier New" pitchFamily="49" charset="0"/>
              </a:rPr>
              <a:t>return 0;</a:t>
            </a:r>
          </a:p>
          <a:p>
            <a:pPr>
              <a:buFontTx/>
              <a:buNone/>
            </a:pPr>
            <a:r>
              <a:rPr lang="en-US" altLang="el-GR" sz="1400" b="1">
                <a:solidFill>
                  <a:schemeClr val="bg2"/>
                </a:solidFill>
                <a:latin typeface="Courier New" pitchFamily="49" charset="0"/>
              </a:rPr>
              <a:t>}</a:t>
            </a:r>
            <a:endParaRPr lang="en-AU" altLang="el-GR" sz="1400" b="1">
              <a:solidFill>
                <a:schemeClr val="bg2"/>
              </a:solidFill>
              <a:latin typeface="Courier New" pitchFamily="49" charset="0"/>
            </a:endParaRPr>
          </a:p>
        </p:txBody>
      </p:sp>
      <p:sp>
        <p:nvSpPr>
          <p:cNvPr id="202755" name="Rectangle 3"/>
          <p:cNvSpPr>
            <a:spLocks noGrp="1" noChangeArrowheads="1"/>
          </p:cNvSpPr>
          <p:nvPr>
            <p:ph type="body" idx="1"/>
          </p:nvPr>
        </p:nvSpPr>
        <p:spPr>
          <a:xfrm>
            <a:off x="152400" y="838200"/>
            <a:ext cx="3886200" cy="5867400"/>
          </a:xfrm>
          <a:noFill/>
          <a:ln>
            <a:solidFill>
              <a:schemeClr val="tx1"/>
            </a:solidFill>
            <a:miter lim="800000"/>
            <a:headEnd/>
            <a:tailEnd/>
          </a:ln>
        </p:spPr>
        <p:txBody>
          <a:bodyPr lIns="182880"/>
          <a:lstStyle/>
          <a:p>
            <a:pPr>
              <a:lnSpc>
                <a:spcPct val="90000"/>
              </a:lnSpc>
              <a:spcBef>
                <a:spcPct val="0"/>
              </a:spcBef>
              <a:buFontTx/>
              <a:buNone/>
            </a:pPr>
            <a:r>
              <a:rPr lang="en-AU" altLang="el-GR" sz="1400" b="1">
                <a:solidFill>
                  <a:schemeClr val="folHlink"/>
                </a:solidFill>
              </a:rPr>
              <a:t>.</a:t>
            </a:r>
          </a:p>
          <a:p>
            <a:pPr>
              <a:lnSpc>
                <a:spcPct val="90000"/>
              </a:lnSpc>
              <a:spcBef>
                <a:spcPct val="0"/>
              </a:spcBef>
              <a:buFontTx/>
              <a:buNone/>
            </a:pPr>
            <a:r>
              <a:rPr lang="en-AU" altLang="el-GR" sz="1800" b="1">
                <a:solidFill>
                  <a:schemeClr val="bg2"/>
                </a:solidFill>
              </a:rPr>
              <a:t>Read in numbers, add them</a:t>
            </a:r>
            <a:r>
              <a:rPr lang="en-US" altLang="el-GR" sz="1800" b="1">
                <a:solidFill>
                  <a:schemeClr val="bg2"/>
                </a:solidFill>
              </a:rPr>
              <a:t>, and</a:t>
            </a:r>
          </a:p>
          <a:p>
            <a:pPr>
              <a:lnSpc>
                <a:spcPct val="90000"/>
              </a:lnSpc>
              <a:spcBef>
                <a:spcPct val="0"/>
              </a:spcBef>
              <a:buFontTx/>
              <a:buNone/>
            </a:pPr>
            <a:r>
              <a:rPr lang="en-AU" altLang="el-GR" sz="1800" b="1">
                <a:solidFill>
                  <a:schemeClr val="bg2"/>
                </a:solidFill>
              </a:rPr>
              <a:t>print </a:t>
            </a:r>
            <a:r>
              <a:rPr lang="en-US" altLang="el-GR" sz="1800" b="1">
                <a:solidFill>
                  <a:schemeClr val="bg2"/>
                </a:solidFill>
              </a:rPr>
              <a:t>their</a:t>
            </a:r>
            <a:r>
              <a:rPr lang="en-AU" altLang="el-GR" sz="1800" b="1">
                <a:solidFill>
                  <a:schemeClr val="bg2"/>
                </a:solidFill>
              </a:rPr>
              <a:t> sum and average</a:t>
            </a:r>
            <a:endParaRPr lang="en-AU" altLang="el-GR" sz="1400" b="1">
              <a:solidFill>
                <a:schemeClr val="bg2"/>
              </a:solidFill>
              <a:latin typeface="Arial" charset="0"/>
            </a:endParaRPr>
          </a:p>
          <a:p>
            <a:pPr>
              <a:lnSpc>
                <a:spcPct val="90000"/>
              </a:lnSpc>
              <a:spcBef>
                <a:spcPct val="0"/>
              </a:spcBef>
              <a:buFontTx/>
              <a:buNone/>
            </a:pPr>
            <a:endParaRPr lang="en-AU" altLang="el-GR" sz="1400" b="1">
              <a:solidFill>
                <a:schemeClr val="bg2"/>
              </a:solidFill>
              <a:latin typeface="Arial" charset="0"/>
            </a:endParaRPr>
          </a:p>
          <a:p>
            <a:pPr>
              <a:lnSpc>
                <a:spcPct val="90000"/>
              </a:lnSpc>
              <a:spcBef>
                <a:spcPct val="0"/>
              </a:spcBef>
              <a:buFontTx/>
              <a:buNone/>
            </a:pPr>
            <a:endParaRPr lang="en-US" altLang="el-GR" sz="1400" b="1">
              <a:solidFill>
                <a:schemeClr val="bg2"/>
              </a:solidFill>
              <a:latin typeface="Arial" charset="0"/>
            </a:endParaRPr>
          </a:p>
          <a:p>
            <a:pPr>
              <a:lnSpc>
                <a:spcPct val="90000"/>
              </a:lnSpc>
              <a:spcBef>
                <a:spcPct val="0"/>
              </a:spcBef>
              <a:buFontTx/>
              <a:buNone/>
            </a:pPr>
            <a:endParaRPr lang="en-US" altLang="el-GR" sz="1400" b="1">
              <a:solidFill>
                <a:schemeClr val="bg2"/>
              </a:solidFill>
              <a:latin typeface="Arial" charset="0"/>
            </a:endParaRPr>
          </a:p>
          <a:p>
            <a:pPr>
              <a:lnSpc>
                <a:spcPct val="90000"/>
              </a:lnSpc>
              <a:spcBef>
                <a:spcPct val="0"/>
              </a:spcBef>
              <a:buFontTx/>
              <a:buNone/>
            </a:pPr>
            <a:r>
              <a:rPr lang="en-US" altLang="el-GR" sz="1600" b="1">
                <a:solidFill>
                  <a:schemeClr val="bg2"/>
                </a:solidFill>
                <a:latin typeface="Arial" charset="0"/>
              </a:rPr>
              <a:t>set sum to 0 </a:t>
            </a:r>
          </a:p>
          <a:p>
            <a:pPr>
              <a:lnSpc>
                <a:spcPct val="90000"/>
              </a:lnSpc>
              <a:buFontTx/>
              <a:buNone/>
            </a:pPr>
            <a:r>
              <a:rPr lang="en-US" altLang="el-GR" sz="1600" b="1">
                <a:solidFill>
                  <a:schemeClr val="bg2"/>
                </a:solidFill>
                <a:latin typeface="Arial" charset="0"/>
              </a:rPr>
              <a:t>set count to 0 </a:t>
            </a:r>
          </a:p>
          <a:p>
            <a:pPr>
              <a:lnSpc>
                <a:spcPct val="90000"/>
              </a:lnSpc>
              <a:spcBef>
                <a:spcPct val="0"/>
              </a:spcBef>
              <a:buFontTx/>
              <a:buNone/>
            </a:pPr>
            <a:r>
              <a:rPr lang="en-US" altLang="el-GR" sz="1600" b="1">
                <a:latin typeface="Arial" charset="0"/>
              </a:rPr>
              <a:t>input totalNumbers</a:t>
            </a:r>
            <a:endParaRPr lang="en-US" altLang="el-GR" sz="1600" b="1">
              <a:solidFill>
                <a:schemeClr val="folHlink"/>
              </a:solidFill>
              <a:latin typeface="Arial" charset="0"/>
            </a:endParaRPr>
          </a:p>
          <a:p>
            <a:pPr>
              <a:lnSpc>
                <a:spcPct val="90000"/>
              </a:lnSpc>
              <a:buFontTx/>
              <a:buNone/>
            </a:pPr>
            <a:r>
              <a:rPr lang="en-US" altLang="el-GR" sz="1600" b="1">
                <a:solidFill>
                  <a:schemeClr val="folHlink"/>
                </a:solidFill>
                <a:latin typeface="Arial" charset="0"/>
              </a:rPr>
              <a:t>  </a:t>
            </a:r>
          </a:p>
          <a:p>
            <a:pPr>
              <a:lnSpc>
                <a:spcPct val="90000"/>
              </a:lnSpc>
              <a:buFontTx/>
              <a:buNone/>
            </a:pPr>
            <a:r>
              <a:rPr lang="en-US" altLang="el-GR" sz="1600" b="1">
                <a:solidFill>
                  <a:schemeClr val="bg2"/>
                </a:solidFill>
                <a:latin typeface="Arial" charset="0"/>
              </a:rPr>
              <a:t>while  (count &lt; totalNumbers)</a:t>
            </a:r>
          </a:p>
          <a:p>
            <a:pPr>
              <a:lnSpc>
                <a:spcPct val="90000"/>
              </a:lnSpc>
              <a:buFontTx/>
              <a:buNone/>
            </a:pPr>
            <a:r>
              <a:rPr lang="en-US" altLang="el-GR" sz="1600" b="1">
                <a:solidFill>
                  <a:schemeClr val="bg2"/>
                </a:solidFill>
                <a:latin typeface="Arial" charset="0"/>
              </a:rPr>
              <a:t>{ </a:t>
            </a:r>
          </a:p>
          <a:p>
            <a:pPr>
              <a:lnSpc>
                <a:spcPct val="90000"/>
              </a:lnSpc>
              <a:buFontTx/>
              <a:buNone/>
            </a:pPr>
            <a:r>
              <a:rPr lang="en-US" altLang="el-GR" sz="1600" b="1">
                <a:solidFill>
                  <a:schemeClr val="bg2"/>
                </a:solidFill>
                <a:latin typeface="Arial" charset="0"/>
              </a:rPr>
              <a:t>    input nextNum </a:t>
            </a:r>
          </a:p>
          <a:p>
            <a:pPr>
              <a:lnSpc>
                <a:spcPct val="90000"/>
              </a:lnSpc>
              <a:buFontTx/>
              <a:buNone/>
            </a:pPr>
            <a:r>
              <a:rPr lang="en-US" altLang="el-GR" sz="1600" b="1">
                <a:solidFill>
                  <a:schemeClr val="bg2"/>
                </a:solidFill>
                <a:latin typeface="Arial" charset="0"/>
              </a:rPr>
              <a:t>    add nextNum to sum </a:t>
            </a:r>
          </a:p>
          <a:p>
            <a:pPr>
              <a:lnSpc>
                <a:spcPct val="90000"/>
              </a:lnSpc>
              <a:buFontTx/>
              <a:buNone/>
            </a:pPr>
            <a:r>
              <a:rPr lang="en-US" altLang="el-GR" sz="1600" b="1">
                <a:solidFill>
                  <a:schemeClr val="bg2"/>
                </a:solidFill>
                <a:latin typeface="Arial" charset="0"/>
              </a:rPr>
              <a:t>    add 1 to count </a:t>
            </a:r>
          </a:p>
          <a:p>
            <a:pPr>
              <a:lnSpc>
                <a:spcPct val="90000"/>
              </a:lnSpc>
              <a:buFontTx/>
              <a:buNone/>
            </a:pPr>
            <a:r>
              <a:rPr lang="en-US" altLang="el-GR" sz="1600" b="1">
                <a:solidFill>
                  <a:schemeClr val="bg2"/>
                </a:solidFill>
                <a:latin typeface="Arial" charset="0"/>
              </a:rPr>
              <a:t>} </a:t>
            </a:r>
          </a:p>
          <a:p>
            <a:pPr>
              <a:lnSpc>
                <a:spcPct val="90000"/>
              </a:lnSpc>
              <a:buFontTx/>
              <a:buNone/>
            </a:pPr>
            <a:r>
              <a:rPr lang="en-US" altLang="el-GR" sz="1600" b="1">
                <a:solidFill>
                  <a:schemeClr val="bg2"/>
                </a:solidFill>
                <a:latin typeface="Arial" charset="0"/>
              </a:rPr>
              <a:t>  </a:t>
            </a:r>
          </a:p>
          <a:p>
            <a:pPr>
              <a:lnSpc>
                <a:spcPct val="90000"/>
              </a:lnSpc>
              <a:buFontTx/>
              <a:buNone/>
            </a:pPr>
            <a:r>
              <a:rPr lang="en-US" altLang="el-GR" sz="1600" b="1">
                <a:solidFill>
                  <a:schemeClr val="bg2"/>
                </a:solidFill>
                <a:latin typeface="Arial" charset="0"/>
              </a:rPr>
              <a:t>output "Sum was" sum </a:t>
            </a:r>
          </a:p>
          <a:p>
            <a:pPr>
              <a:lnSpc>
                <a:spcPct val="90000"/>
              </a:lnSpc>
              <a:buFontTx/>
              <a:buNone/>
            </a:pPr>
            <a:r>
              <a:rPr lang="en-US" altLang="el-GR" sz="1600" b="1">
                <a:solidFill>
                  <a:schemeClr val="bg2"/>
                </a:solidFill>
                <a:latin typeface="Arial" charset="0"/>
              </a:rPr>
              <a:t>output "Mean was" sum/count</a:t>
            </a:r>
            <a:r>
              <a:rPr lang="en-US" altLang="el-GR" sz="1400" b="1">
                <a:solidFill>
                  <a:schemeClr val="folHlink"/>
                </a:solidFill>
                <a:latin typeface="Arial" charset="0"/>
              </a:rPr>
              <a:t> </a:t>
            </a:r>
          </a:p>
          <a:p>
            <a:pPr>
              <a:lnSpc>
                <a:spcPct val="90000"/>
              </a:lnSpc>
              <a:buFontTx/>
              <a:buNone/>
            </a:pPr>
            <a:endParaRPr lang="en-US" altLang="el-GR" sz="1400" b="1">
              <a:solidFill>
                <a:schemeClr val="folHlink"/>
              </a:solidFill>
              <a:latin typeface="Arial" charset="0"/>
            </a:endParaRPr>
          </a:p>
          <a:p>
            <a:pPr>
              <a:lnSpc>
                <a:spcPct val="90000"/>
              </a:lnSpc>
              <a:spcBef>
                <a:spcPct val="0"/>
              </a:spcBef>
              <a:buFontTx/>
              <a:buNone/>
            </a:pPr>
            <a:endParaRPr lang="en-AU" altLang="el-GR" sz="1400" b="1">
              <a:solidFill>
                <a:schemeClr val="folHlink"/>
              </a:solidFill>
              <a:latin typeface="Arial" charset="0"/>
              <a:sym typeface="Symbol" pitchFamily="18" charset="2"/>
            </a:endParaRPr>
          </a:p>
        </p:txBody>
      </p:sp>
      <p:sp>
        <p:nvSpPr>
          <p:cNvPr id="202756" name="Text Box 4"/>
          <p:cNvSpPr txBox="1">
            <a:spLocks noChangeArrowheads="1"/>
          </p:cNvSpPr>
          <p:nvPr/>
        </p:nvSpPr>
        <p:spPr bwMode="auto">
          <a:xfrm>
            <a:off x="0" y="228600"/>
            <a:ext cx="4152900" cy="519113"/>
          </a:xfrm>
          <a:prstGeom prst="rect">
            <a:avLst/>
          </a:prstGeom>
          <a:noFill/>
          <a:ln>
            <a:noFill/>
          </a:ln>
          <a:effectLst/>
          <a:extLst>
            <a:ext uri="{909E8E84-426E-40DD-AFC4-6F175D3DCCD1}">
              <a14:hiddenFill xmlns:a14="http://schemas.microsoft.com/office/drawing/2010/main">
                <a:solidFill>
                  <a:srgbClr val="CC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l-GR" sz="2800">
                <a:solidFill>
                  <a:srgbClr val="0000FF"/>
                </a:solidFill>
                <a:latin typeface="Times New Roman" pitchFamily="18" charset="0"/>
              </a:rPr>
              <a:t>Example:</a:t>
            </a:r>
            <a:r>
              <a:rPr lang="en-US" altLang="el-GR" sz="2400" i="1">
                <a:solidFill>
                  <a:srgbClr val="0000FF"/>
                </a:solidFill>
                <a:latin typeface="Times New Roman" pitchFamily="18" charset="0"/>
              </a:rPr>
              <a:t> </a:t>
            </a:r>
            <a:r>
              <a:rPr lang="en-US" altLang="el-GR" sz="2400" b="1">
                <a:solidFill>
                  <a:srgbClr val="0000FF"/>
                </a:solidFill>
                <a:latin typeface="Arial" charset="0"/>
              </a:rPr>
              <a:t>addnum.c</a:t>
            </a:r>
            <a:r>
              <a:rPr lang="en-US" altLang="el-GR" sz="2400" b="1" i="1">
                <a:solidFill>
                  <a:schemeClr val="tx1"/>
                </a:solidFill>
                <a:latin typeface="Arial" charset="0"/>
              </a:rPr>
              <a:t> </a:t>
            </a:r>
            <a:r>
              <a:rPr lang="en-US" altLang="el-GR" sz="2800">
                <a:solidFill>
                  <a:srgbClr val="0000FF"/>
                </a:solidFill>
                <a:latin typeface="Times New Roman" pitchFamily="18" charset="0"/>
              </a:rPr>
              <a:t>(cont)</a:t>
            </a:r>
          </a:p>
        </p:txBody>
      </p:sp>
    </p:spTree>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4"/>
          <p:cNvSpPr>
            <a:spLocks noGrp="1"/>
          </p:cNvSpPr>
          <p:nvPr>
            <p:ph type="sldNum" sz="quarter" idx="11"/>
          </p:nvPr>
        </p:nvSpPr>
        <p:spPr/>
        <p:txBody>
          <a:bodyPr/>
          <a:lstStyle/>
          <a:p>
            <a:fld id="{F3D1B30C-207C-4CD7-B6CD-30058A95E755}" type="slidenum">
              <a:rPr lang="el-GR" altLang="el-GR"/>
              <a:pPr/>
              <a:t>107</a:t>
            </a:fld>
            <a:endParaRPr lang="el-GR" altLang="el-GR"/>
          </a:p>
        </p:txBody>
      </p:sp>
      <p:sp>
        <p:nvSpPr>
          <p:cNvPr id="203778" name="Rectangle 2"/>
          <p:cNvSpPr>
            <a:spLocks noChangeArrowheads="1"/>
          </p:cNvSpPr>
          <p:nvPr/>
        </p:nvSpPr>
        <p:spPr bwMode="auto">
          <a:xfrm>
            <a:off x="4038600" y="228600"/>
            <a:ext cx="4876800" cy="64770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2880"/>
          <a:lstStyle>
            <a:lvl1pPr marL="342900" indent="-342900">
              <a:spcBef>
                <a:spcPct val="20000"/>
              </a:spcBef>
              <a:buChar char="•"/>
              <a:defRPr sz="2800">
                <a:solidFill>
                  <a:schemeClr val="tx1"/>
                </a:solidFill>
                <a:latin typeface="Comic Sans MS" pitchFamily="66" charset="0"/>
              </a:defRPr>
            </a:lvl1pPr>
            <a:lvl2pPr marL="742950" indent="-285750">
              <a:spcBef>
                <a:spcPct val="20000"/>
              </a:spcBef>
              <a:buChar char="–"/>
              <a:defRPr sz="2400">
                <a:solidFill>
                  <a:schemeClr val="tx1"/>
                </a:solidFill>
                <a:latin typeface="Comic Sans MS" pitchFamily="66" charset="0"/>
              </a:defRPr>
            </a:lvl2pPr>
            <a:lvl3pPr marL="1143000" indent="-228600">
              <a:spcBef>
                <a:spcPct val="20000"/>
              </a:spcBef>
              <a:buChar char="•"/>
              <a:defRPr sz="2400">
                <a:solidFill>
                  <a:schemeClr val="tx1"/>
                </a:solidFill>
                <a:latin typeface="Comic Sans MS" pitchFamily="66" charset="0"/>
              </a:defRPr>
            </a:lvl3pPr>
            <a:lvl4pPr marL="1600200" indent="-228600">
              <a:spcBef>
                <a:spcPct val="20000"/>
              </a:spcBef>
              <a:buChar char="–"/>
              <a:defRPr sz="2400">
                <a:solidFill>
                  <a:schemeClr val="tx1"/>
                </a:solidFill>
                <a:latin typeface="Comic Sans MS" pitchFamily="66" charset="0"/>
              </a:defRPr>
            </a:lvl4pPr>
            <a:lvl5pPr marL="2057400" indent="-228600">
              <a:spcBef>
                <a:spcPct val="20000"/>
              </a:spcBef>
              <a:buChar char="»"/>
              <a:defRPr sz="2400">
                <a:solidFill>
                  <a:schemeClr val="tx1"/>
                </a:solidFill>
                <a:latin typeface="Comic Sans MS" pitchFamily="66" charset="0"/>
              </a:defRPr>
            </a:lvl5pPr>
            <a:lvl6pPr marL="2514600" indent="-228600" fontAlgn="base">
              <a:spcBef>
                <a:spcPct val="20000"/>
              </a:spcBef>
              <a:spcAft>
                <a:spcPct val="0"/>
              </a:spcAft>
              <a:buChar char="»"/>
              <a:defRPr sz="2400">
                <a:solidFill>
                  <a:schemeClr val="tx1"/>
                </a:solidFill>
                <a:latin typeface="Comic Sans MS" pitchFamily="66" charset="0"/>
              </a:defRPr>
            </a:lvl6pPr>
            <a:lvl7pPr marL="2971800" indent="-228600" fontAlgn="base">
              <a:spcBef>
                <a:spcPct val="20000"/>
              </a:spcBef>
              <a:spcAft>
                <a:spcPct val="0"/>
              </a:spcAft>
              <a:buChar char="»"/>
              <a:defRPr sz="2400">
                <a:solidFill>
                  <a:schemeClr val="tx1"/>
                </a:solidFill>
                <a:latin typeface="Comic Sans MS" pitchFamily="66" charset="0"/>
              </a:defRPr>
            </a:lvl7pPr>
            <a:lvl8pPr marL="3429000" indent="-228600" fontAlgn="base">
              <a:spcBef>
                <a:spcPct val="20000"/>
              </a:spcBef>
              <a:spcAft>
                <a:spcPct val="0"/>
              </a:spcAft>
              <a:buChar char="»"/>
              <a:defRPr sz="2400">
                <a:solidFill>
                  <a:schemeClr val="tx1"/>
                </a:solidFill>
                <a:latin typeface="Comic Sans MS" pitchFamily="66" charset="0"/>
              </a:defRPr>
            </a:lvl8pPr>
            <a:lvl9pPr marL="3886200" indent="-228600" fontAlgn="base">
              <a:spcBef>
                <a:spcPct val="20000"/>
              </a:spcBef>
              <a:spcAft>
                <a:spcPct val="0"/>
              </a:spcAft>
              <a:buChar char="»"/>
              <a:defRPr sz="2400">
                <a:solidFill>
                  <a:schemeClr val="tx1"/>
                </a:solidFill>
                <a:latin typeface="Comic Sans MS" pitchFamily="66" charset="0"/>
              </a:defRPr>
            </a:lvl9pPr>
          </a:lstStyle>
          <a:p>
            <a:pPr>
              <a:buFontTx/>
              <a:buNone/>
            </a:pPr>
            <a:r>
              <a:rPr lang="en-US" altLang="el-GR" sz="1400" b="1">
                <a:solidFill>
                  <a:schemeClr val="bg2"/>
                </a:solidFill>
                <a:latin typeface="Courier New" pitchFamily="49" charset="0"/>
              </a:rPr>
              <a:t>#include &lt;stdio.h&gt;</a:t>
            </a:r>
          </a:p>
          <a:p>
            <a:pPr>
              <a:buFontTx/>
              <a:buNone/>
            </a:pPr>
            <a:r>
              <a:rPr lang="en-US" altLang="el-GR" sz="1400" b="1">
                <a:solidFill>
                  <a:schemeClr val="bg2"/>
                </a:solidFill>
                <a:latin typeface="Courier New" pitchFamily="49" charset="0"/>
              </a:rPr>
              <a:t>/**********************************\</a:t>
            </a:r>
          </a:p>
          <a:p>
            <a:pPr>
              <a:buFontTx/>
              <a:buNone/>
            </a:pPr>
            <a:r>
              <a:rPr lang="en-US" altLang="el-GR" sz="1400" b="1">
                <a:solidFill>
                  <a:schemeClr val="bg2"/>
                </a:solidFill>
                <a:latin typeface="Courier New" pitchFamily="49" charset="0"/>
              </a:rPr>
              <a:t> Read in numbers and add them up</a:t>
            </a:r>
          </a:p>
          <a:p>
            <a:pPr>
              <a:buFontTx/>
              <a:buNone/>
            </a:pPr>
            <a:r>
              <a:rPr lang="en-US" altLang="el-GR" sz="1400" b="1">
                <a:solidFill>
                  <a:schemeClr val="bg2"/>
                </a:solidFill>
                <a:latin typeface="Courier New" pitchFamily="49" charset="0"/>
              </a:rPr>
              <a:t> Print out the sum and the average</a:t>
            </a:r>
          </a:p>
          <a:p>
            <a:pPr>
              <a:buFontTx/>
              <a:buNone/>
            </a:pPr>
            <a:r>
              <a:rPr lang="en-US" altLang="el-GR" sz="1400" b="1">
                <a:solidFill>
                  <a:schemeClr val="bg2"/>
                </a:solidFill>
                <a:latin typeface="Courier New" pitchFamily="49" charset="0"/>
              </a:rPr>
              <a:t>\**********************************/</a:t>
            </a:r>
          </a:p>
          <a:p>
            <a:pPr>
              <a:buFontTx/>
              <a:buNone/>
            </a:pPr>
            <a:r>
              <a:rPr lang="en-US" altLang="el-GR" sz="1400" b="1">
                <a:solidFill>
                  <a:schemeClr val="bg2"/>
                </a:solidFill>
                <a:latin typeface="Courier New" pitchFamily="49" charset="0"/>
              </a:rPr>
              <a:t>int main()</a:t>
            </a:r>
          </a:p>
          <a:p>
            <a:pPr>
              <a:buFontTx/>
              <a:buNone/>
            </a:pPr>
            <a:r>
              <a:rPr lang="en-US" altLang="el-GR" sz="1400" b="1">
                <a:solidFill>
                  <a:schemeClr val="bg2"/>
                </a:solidFill>
                <a:latin typeface="Courier New" pitchFamily="49" charset="0"/>
              </a:rPr>
              <a:t>{</a:t>
            </a:r>
          </a:p>
          <a:p>
            <a:pPr>
              <a:buFontTx/>
              <a:buNone/>
            </a:pPr>
            <a:r>
              <a:rPr lang="en-US" altLang="el-GR" sz="1400" b="1">
                <a:solidFill>
                  <a:schemeClr val="bg2"/>
                </a:solidFill>
                <a:latin typeface="Courier New" pitchFamily="49" charset="0"/>
              </a:rPr>
              <a:t>  float nextNum, sum = 0.0;</a:t>
            </a:r>
          </a:p>
          <a:p>
            <a:pPr>
              <a:buFontTx/>
              <a:buNone/>
            </a:pPr>
            <a:r>
              <a:rPr lang="en-US" altLang="el-GR" sz="1400" b="1">
                <a:solidFill>
                  <a:schemeClr val="bg2"/>
                </a:solidFill>
                <a:latin typeface="Courier New" pitchFamily="49" charset="0"/>
              </a:rPr>
              <a:t>  int count = 0, totalNumbers;</a:t>
            </a:r>
          </a:p>
          <a:p>
            <a:pPr>
              <a:buFontTx/>
              <a:buNone/>
            </a:pPr>
            <a:r>
              <a:rPr lang="en-US" altLang="el-GR" sz="1400" b="1">
                <a:solidFill>
                  <a:schemeClr val="bg2"/>
                </a:solidFill>
                <a:latin typeface="Courier New" pitchFamily="49" charset="0"/>
              </a:rPr>
              <a:t>  scanf("%d", &amp;totalNumbers</a:t>
            </a:r>
            <a:r>
              <a:rPr lang="en-US" altLang="el-GR" sz="1400" b="1">
                <a:solidFill>
                  <a:schemeClr val="folHlink"/>
                </a:solidFill>
                <a:latin typeface="Courier New" pitchFamily="49" charset="0"/>
              </a:rPr>
              <a:t>);</a:t>
            </a:r>
          </a:p>
          <a:p>
            <a:pPr>
              <a:buFontTx/>
              <a:buNone/>
            </a:pPr>
            <a:endParaRPr lang="en-US" altLang="el-GR" sz="1400" b="1">
              <a:solidFill>
                <a:schemeClr val="folHlink"/>
              </a:solidFill>
              <a:latin typeface="Courier New" pitchFamily="49" charset="0"/>
            </a:endParaRPr>
          </a:p>
          <a:p>
            <a:pPr>
              <a:buFontTx/>
              <a:buNone/>
            </a:pPr>
            <a:r>
              <a:rPr lang="en-US" altLang="el-GR" sz="1400" b="1">
                <a:solidFill>
                  <a:schemeClr val="folHlink"/>
                </a:solidFill>
                <a:latin typeface="Courier New" pitchFamily="49" charset="0"/>
              </a:rPr>
              <a:t>  </a:t>
            </a:r>
            <a:r>
              <a:rPr lang="en-US" altLang="el-GR" sz="1400" b="1">
                <a:latin typeface="Courier New" pitchFamily="49" charset="0"/>
              </a:rPr>
              <a:t>while (count &lt; totalNumbers)</a:t>
            </a:r>
          </a:p>
          <a:p>
            <a:pPr>
              <a:buFontTx/>
              <a:buNone/>
            </a:pPr>
            <a:r>
              <a:rPr lang="en-US" altLang="el-GR" sz="1400" b="1">
                <a:latin typeface="Courier New" pitchFamily="49" charset="0"/>
              </a:rPr>
              <a:t>  {</a:t>
            </a:r>
            <a:endParaRPr lang="en-US" altLang="el-GR" sz="1400" b="1">
              <a:solidFill>
                <a:schemeClr val="folHlink"/>
              </a:solidFill>
              <a:latin typeface="Courier New" pitchFamily="49" charset="0"/>
            </a:endParaRPr>
          </a:p>
          <a:p>
            <a:pPr>
              <a:buFontTx/>
              <a:buNone/>
            </a:pPr>
            <a:endParaRPr lang="en-US" altLang="el-GR" sz="1400" b="1">
              <a:latin typeface="Courier New" pitchFamily="49" charset="0"/>
            </a:endParaRPr>
          </a:p>
          <a:p>
            <a:pPr>
              <a:buFontTx/>
              <a:buNone/>
            </a:pPr>
            <a:endParaRPr lang="en-US" altLang="el-GR" sz="1400" b="1">
              <a:latin typeface="Courier New" pitchFamily="49" charset="0"/>
            </a:endParaRPr>
          </a:p>
          <a:p>
            <a:pPr>
              <a:buFontTx/>
              <a:buNone/>
            </a:pPr>
            <a:endParaRPr lang="en-US" altLang="el-GR" sz="1400" b="1">
              <a:latin typeface="Courier New" pitchFamily="49" charset="0"/>
            </a:endParaRPr>
          </a:p>
          <a:p>
            <a:pPr>
              <a:buFontTx/>
              <a:buNone/>
            </a:pPr>
            <a:r>
              <a:rPr lang="en-US" altLang="el-GR" sz="1400" b="1">
                <a:latin typeface="Courier New" pitchFamily="49" charset="0"/>
              </a:rPr>
              <a:t>  }</a:t>
            </a:r>
            <a:endParaRPr lang="en-US" altLang="el-GR" sz="1400" b="1">
              <a:solidFill>
                <a:schemeClr val="folHlink"/>
              </a:solidFill>
              <a:latin typeface="Courier New" pitchFamily="49" charset="0"/>
            </a:endParaRPr>
          </a:p>
          <a:p>
            <a:pPr>
              <a:buFontTx/>
              <a:buNone/>
            </a:pPr>
            <a:endParaRPr lang="en-US" altLang="el-GR" sz="1400" b="1">
              <a:solidFill>
                <a:schemeClr val="folHlink"/>
              </a:solidFill>
              <a:latin typeface="Courier New" pitchFamily="49" charset="0"/>
            </a:endParaRPr>
          </a:p>
          <a:p>
            <a:pPr>
              <a:buFontTx/>
              <a:buNone/>
            </a:pPr>
            <a:r>
              <a:rPr lang="en-US" altLang="el-GR" sz="1400" b="1">
                <a:solidFill>
                  <a:schemeClr val="folHlink"/>
                </a:solidFill>
                <a:latin typeface="Courier New" pitchFamily="49" charset="0"/>
              </a:rPr>
              <a:t>  </a:t>
            </a:r>
          </a:p>
          <a:p>
            <a:pPr>
              <a:buFontTx/>
              <a:buNone/>
            </a:pPr>
            <a:endParaRPr lang="en-US" altLang="el-GR" sz="1400" b="1">
              <a:solidFill>
                <a:schemeClr val="folHlink"/>
              </a:solidFill>
              <a:latin typeface="Courier New" pitchFamily="49" charset="0"/>
            </a:endParaRPr>
          </a:p>
          <a:p>
            <a:pPr>
              <a:buFontTx/>
              <a:buNone/>
            </a:pPr>
            <a:r>
              <a:rPr lang="en-US" altLang="el-GR" sz="1400" b="1">
                <a:solidFill>
                  <a:schemeClr val="folHlink"/>
                </a:solidFill>
                <a:latin typeface="Courier New" pitchFamily="49" charset="0"/>
              </a:rPr>
              <a:t>  </a:t>
            </a:r>
            <a:r>
              <a:rPr lang="en-US" altLang="el-GR" sz="1400" b="1">
                <a:solidFill>
                  <a:schemeClr val="bg2"/>
                </a:solidFill>
                <a:latin typeface="Courier New" pitchFamily="49" charset="0"/>
              </a:rPr>
              <a:t>return 0;</a:t>
            </a:r>
          </a:p>
          <a:p>
            <a:pPr>
              <a:buFontTx/>
              <a:buNone/>
            </a:pPr>
            <a:r>
              <a:rPr lang="en-US" altLang="el-GR" sz="1400" b="1">
                <a:solidFill>
                  <a:schemeClr val="bg2"/>
                </a:solidFill>
                <a:latin typeface="Courier New" pitchFamily="49" charset="0"/>
              </a:rPr>
              <a:t>}</a:t>
            </a:r>
            <a:endParaRPr lang="en-AU" altLang="el-GR" sz="1400" b="1">
              <a:solidFill>
                <a:schemeClr val="bg2"/>
              </a:solidFill>
              <a:latin typeface="Courier New" pitchFamily="49" charset="0"/>
            </a:endParaRPr>
          </a:p>
        </p:txBody>
      </p:sp>
      <p:sp>
        <p:nvSpPr>
          <p:cNvPr id="203779" name="Rectangle 3"/>
          <p:cNvSpPr>
            <a:spLocks noGrp="1" noChangeArrowheads="1"/>
          </p:cNvSpPr>
          <p:nvPr>
            <p:ph type="body" idx="1"/>
          </p:nvPr>
        </p:nvSpPr>
        <p:spPr>
          <a:xfrm>
            <a:off x="0" y="762000"/>
            <a:ext cx="3886200" cy="5867400"/>
          </a:xfrm>
          <a:noFill/>
          <a:ln>
            <a:solidFill>
              <a:schemeClr val="tx1"/>
            </a:solidFill>
            <a:miter lim="800000"/>
            <a:headEnd/>
            <a:tailEnd/>
          </a:ln>
        </p:spPr>
        <p:txBody>
          <a:bodyPr lIns="182880"/>
          <a:lstStyle/>
          <a:p>
            <a:pPr>
              <a:spcBef>
                <a:spcPct val="0"/>
              </a:spcBef>
              <a:buFontTx/>
              <a:buNone/>
            </a:pPr>
            <a:endParaRPr lang="en-AU" altLang="el-GR" sz="1400" b="1">
              <a:solidFill>
                <a:schemeClr val="folHlink"/>
              </a:solidFill>
              <a:latin typeface="Arial" charset="0"/>
            </a:endParaRPr>
          </a:p>
          <a:p>
            <a:pPr>
              <a:spcBef>
                <a:spcPct val="0"/>
              </a:spcBef>
              <a:buFontTx/>
              <a:buNone/>
            </a:pPr>
            <a:r>
              <a:rPr lang="en-AU" altLang="el-GR" sz="1800" b="1">
                <a:solidFill>
                  <a:schemeClr val="bg2"/>
                </a:solidFill>
              </a:rPr>
              <a:t>Read in numbers, add them</a:t>
            </a:r>
            <a:r>
              <a:rPr lang="en-US" altLang="el-GR" sz="1800" b="1">
                <a:solidFill>
                  <a:schemeClr val="bg2"/>
                </a:solidFill>
              </a:rPr>
              <a:t>, and</a:t>
            </a:r>
          </a:p>
          <a:p>
            <a:pPr>
              <a:spcBef>
                <a:spcPct val="0"/>
              </a:spcBef>
              <a:buFontTx/>
              <a:buNone/>
            </a:pPr>
            <a:r>
              <a:rPr lang="en-AU" altLang="el-GR" sz="1800" b="1">
                <a:solidFill>
                  <a:schemeClr val="bg2"/>
                </a:solidFill>
              </a:rPr>
              <a:t>print </a:t>
            </a:r>
            <a:r>
              <a:rPr lang="en-US" altLang="el-GR" sz="1800" b="1">
                <a:solidFill>
                  <a:schemeClr val="bg2"/>
                </a:solidFill>
              </a:rPr>
              <a:t>their</a:t>
            </a:r>
            <a:r>
              <a:rPr lang="en-AU" altLang="el-GR" sz="1800" b="1">
                <a:solidFill>
                  <a:schemeClr val="bg2"/>
                </a:solidFill>
              </a:rPr>
              <a:t> sum and average</a:t>
            </a:r>
            <a:endParaRPr lang="en-AU" altLang="el-GR" sz="1400" b="1">
              <a:solidFill>
                <a:schemeClr val="bg2"/>
              </a:solidFill>
              <a:latin typeface="Arial" charset="0"/>
            </a:endParaRPr>
          </a:p>
          <a:p>
            <a:pPr>
              <a:spcBef>
                <a:spcPct val="0"/>
              </a:spcBef>
              <a:buFontTx/>
              <a:buNone/>
            </a:pPr>
            <a:endParaRPr lang="en-US" altLang="el-GR" sz="1400" b="1">
              <a:solidFill>
                <a:schemeClr val="bg2"/>
              </a:solidFill>
              <a:latin typeface="Arial" charset="0"/>
            </a:endParaRPr>
          </a:p>
          <a:p>
            <a:pPr>
              <a:spcBef>
                <a:spcPct val="0"/>
              </a:spcBef>
              <a:buFontTx/>
              <a:buNone/>
            </a:pPr>
            <a:endParaRPr lang="en-US" altLang="el-GR" sz="1400" b="1">
              <a:solidFill>
                <a:schemeClr val="bg2"/>
              </a:solidFill>
              <a:latin typeface="Arial" charset="0"/>
            </a:endParaRPr>
          </a:p>
          <a:p>
            <a:pPr>
              <a:spcBef>
                <a:spcPct val="0"/>
              </a:spcBef>
              <a:buFontTx/>
              <a:buNone/>
            </a:pPr>
            <a:endParaRPr lang="en-US" altLang="el-GR" sz="1400" b="1">
              <a:solidFill>
                <a:schemeClr val="bg2"/>
              </a:solidFill>
              <a:latin typeface="Arial" charset="0"/>
            </a:endParaRPr>
          </a:p>
          <a:p>
            <a:pPr>
              <a:spcBef>
                <a:spcPct val="0"/>
              </a:spcBef>
              <a:buFontTx/>
              <a:buNone/>
            </a:pPr>
            <a:r>
              <a:rPr lang="en-US" altLang="el-GR" sz="1600" b="1">
                <a:solidFill>
                  <a:schemeClr val="bg2"/>
                </a:solidFill>
                <a:latin typeface="Arial" charset="0"/>
              </a:rPr>
              <a:t>set sum to 0 </a:t>
            </a:r>
          </a:p>
          <a:p>
            <a:pPr>
              <a:buFontTx/>
              <a:buNone/>
            </a:pPr>
            <a:r>
              <a:rPr lang="en-US" altLang="el-GR" sz="1600" b="1">
                <a:solidFill>
                  <a:schemeClr val="bg2"/>
                </a:solidFill>
                <a:latin typeface="Arial" charset="0"/>
              </a:rPr>
              <a:t>set count to 0 </a:t>
            </a:r>
          </a:p>
          <a:p>
            <a:pPr>
              <a:spcBef>
                <a:spcPct val="0"/>
              </a:spcBef>
              <a:buFontTx/>
              <a:buNone/>
            </a:pPr>
            <a:r>
              <a:rPr lang="en-US" altLang="el-GR" sz="1600" b="1">
                <a:solidFill>
                  <a:schemeClr val="bg2"/>
                </a:solidFill>
                <a:latin typeface="Arial" charset="0"/>
              </a:rPr>
              <a:t>input totalNumbers</a:t>
            </a:r>
          </a:p>
          <a:p>
            <a:pPr>
              <a:lnSpc>
                <a:spcPct val="90000"/>
              </a:lnSpc>
              <a:spcBef>
                <a:spcPct val="0"/>
              </a:spcBef>
              <a:buFontTx/>
              <a:buNone/>
            </a:pPr>
            <a:endParaRPr lang="en-US" altLang="el-GR" sz="1600" b="1">
              <a:solidFill>
                <a:schemeClr val="folHlink"/>
              </a:solidFill>
              <a:latin typeface="Arial" charset="0"/>
            </a:endParaRPr>
          </a:p>
          <a:p>
            <a:pPr>
              <a:lnSpc>
                <a:spcPct val="90000"/>
              </a:lnSpc>
              <a:buFontTx/>
              <a:buNone/>
            </a:pPr>
            <a:r>
              <a:rPr lang="en-US" altLang="el-GR" sz="1600" b="1">
                <a:latin typeface="Arial" charset="0"/>
              </a:rPr>
              <a:t>while  (count &lt; totalNumbers)</a:t>
            </a:r>
          </a:p>
          <a:p>
            <a:pPr>
              <a:buFontTx/>
              <a:buNone/>
            </a:pPr>
            <a:r>
              <a:rPr lang="en-US" altLang="el-GR" sz="1600" b="1">
                <a:latin typeface="Arial" charset="0"/>
              </a:rPr>
              <a:t>{</a:t>
            </a:r>
            <a:r>
              <a:rPr lang="en-US" altLang="el-GR" sz="1600" b="1">
                <a:solidFill>
                  <a:schemeClr val="folHlink"/>
                </a:solidFill>
                <a:latin typeface="Arial" charset="0"/>
              </a:rPr>
              <a:t> </a:t>
            </a:r>
          </a:p>
          <a:p>
            <a:pPr>
              <a:spcBef>
                <a:spcPct val="0"/>
              </a:spcBef>
              <a:buFontTx/>
              <a:buNone/>
            </a:pPr>
            <a:r>
              <a:rPr lang="en-US" altLang="el-GR" sz="1600" b="1">
                <a:solidFill>
                  <a:schemeClr val="folHlink"/>
                </a:solidFill>
                <a:latin typeface="Arial" charset="0"/>
              </a:rPr>
              <a:t>    </a:t>
            </a:r>
            <a:r>
              <a:rPr lang="en-US" altLang="el-GR" sz="1600" b="1">
                <a:solidFill>
                  <a:schemeClr val="bg2"/>
                </a:solidFill>
                <a:latin typeface="Arial" charset="0"/>
              </a:rPr>
              <a:t>input nextNum </a:t>
            </a:r>
          </a:p>
          <a:p>
            <a:pPr>
              <a:spcBef>
                <a:spcPct val="0"/>
              </a:spcBef>
              <a:buFontTx/>
              <a:buNone/>
            </a:pPr>
            <a:r>
              <a:rPr lang="en-US" altLang="el-GR" sz="1600" b="1">
                <a:solidFill>
                  <a:schemeClr val="bg2"/>
                </a:solidFill>
                <a:latin typeface="Arial" charset="0"/>
              </a:rPr>
              <a:t>    add nextNum to sum </a:t>
            </a:r>
          </a:p>
          <a:p>
            <a:pPr>
              <a:spcBef>
                <a:spcPct val="0"/>
              </a:spcBef>
              <a:buFontTx/>
              <a:buNone/>
            </a:pPr>
            <a:r>
              <a:rPr lang="en-US" altLang="el-GR" sz="1600" b="1">
                <a:solidFill>
                  <a:schemeClr val="bg2"/>
                </a:solidFill>
                <a:latin typeface="Arial" charset="0"/>
              </a:rPr>
              <a:t>    add 1 to count </a:t>
            </a:r>
          </a:p>
          <a:p>
            <a:pPr>
              <a:spcBef>
                <a:spcPct val="0"/>
              </a:spcBef>
              <a:buFontTx/>
              <a:buNone/>
            </a:pPr>
            <a:r>
              <a:rPr lang="en-US" altLang="el-GR" sz="1600" b="1">
                <a:latin typeface="Arial" charset="0"/>
              </a:rPr>
              <a:t>} </a:t>
            </a:r>
            <a:endParaRPr lang="en-US" altLang="el-GR" sz="1600" b="1">
              <a:solidFill>
                <a:schemeClr val="folHlink"/>
              </a:solidFill>
              <a:latin typeface="Arial" charset="0"/>
            </a:endParaRPr>
          </a:p>
          <a:p>
            <a:pPr>
              <a:spcBef>
                <a:spcPct val="0"/>
              </a:spcBef>
              <a:buFontTx/>
              <a:buNone/>
            </a:pPr>
            <a:r>
              <a:rPr lang="en-US" altLang="el-GR" sz="1600" b="1">
                <a:solidFill>
                  <a:schemeClr val="folHlink"/>
                </a:solidFill>
                <a:latin typeface="Arial" charset="0"/>
              </a:rPr>
              <a:t>  </a:t>
            </a:r>
          </a:p>
          <a:p>
            <a:pPr>
              <a:spcBef>
                <a:spcPct val="0"/>
              </a:spcBef>
              <a:buFontTx/>
              <a:buNone/>
            </a:pPr>
            <a:r>
              <a:rPr lang="en-US" altLang="el-GR" sz="1600" b="1">
                <a:solidFill>
                  <a:schemeClr val="bg2"/>
                </a:solidFill>
                <a:latin typeface="Arial" charset="0"/>
              </a:rPr>
              <a:t>output "Sum was" sum </a:t>
            </a:r>
          </a:p>
          <a:p>
            <a:pPr>
              <a:spcBef>
                <a:spcPct val="0"/>
              </a:spcBef>
              <a:buFontTx/>
              <a:buNone/>
            </a:pPr>
            <a:r>
              <a:rPr lang="en-US" altLang="el-GR" sz="1600" b="1">
                <a:solidFill>
                  <a:schemeClr val="bg2"/>
                </a:solidFill>
                <a:latin typeface="Arial" charset="0"/>
              </a:rPr>
              <a:t>output "Mean was" sum/count</a:t>
            </a:r>
            <a:r>
              <a:rPr lang="en-US" altLang="el-GR" sz="1600" b="1">
                <a:solidFill>
                  <a:schemeClr val="folHlink"/>
                </a:solidFill>
                <a:latin typeface="Arial" charset="0"/>
              </a:rPr>
              <a:t> </a:t>
            </a:r>
          </a:p>
          <a:p>
            <a:pPr>
              <a:buFontTx/>
              <a:buNone/>
            </a:pPr>
            <a:endParaRPr lang="en-AU" altLang="el-GR" sz="1600" b="1">
              <a:solidFill>
                <a:schemeClr val="folHlink"/>
              </a:solidFill>
              <a:latin typeface="Arial" charset="0"/>
              <a:sym typeface="Symbol" pitchFamily="18" charset="2"/>
            </a:endParaRPr>
          </a:p>
        </p:txBody>
      </p:sp>
      <p:sp>
        <p:nvSpPr>
          <p:cNvPr id="203780" name="Text Box 4"/>
          <p:cNvSpPr txBox="1">
            <a:spLocks noChangeArrowheads="1"/>
          </p:cNvSpPr>
          <p:nvPr/>
        </p:nvSpPr>
        <p:spPr bwMode="auto">
          <a:xfrm>
            <a:off x="0" y="0"/>
            <a:ext cx="4000500" cy="519113"/>
          </a:xfrm>
          <a:prstGeom prst="rect">
            <a:avLst/>
          </a:prstGeom>
          <a:noFill/>
          <a:ln>
            <a:noFill/>
          </a:ln>
          <a:effectLst/>
          <a:extLst>
            <a:ext uri="{909E8E84-426E-40DD-AFC4-6F175D3DCCD1}">
              <a14:hiddenFill xmlns:a14="http://schemas.microsoft.com/office/drawing/2010/main">
                <a:solidFill>
                  <a:srgbClr val="CC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l-GR" sz="2800">
                <a:solidFill>
                  <a:srgbClr val="0000FF"/>
                </a:solidFill>
                <a:latin typeface="Times New Roman" pitchFamily="18" charset="0"/>
              </a:rPr>
              <a:t>Example:</a:t>
            </a:r>
            <a:r>
              <a:rPr lang="en-US" altLang="el-GR" sz="2400" i="1">
                <a:solidFill>
                  <a:srgbClr val="0000FF"/>
                </a:solidFill>
                <a:latin typeface="Times New Roman" pitchFamily="18" charset="0"/>
              </a:rPr>
              <a:t> </a:t>
            </a:r>
            <a:r>
              <a:rPr lang="en-US" altLang="el-GR" sz="2400" b="1">
                <a:solidFill>
                  <a:srgbClr val="0000FF"/>
                </a:solidFill>
                <a:latin typeface="Arial" charset="0"/>
              </a:rPr>
              <a:t>addnum.c</a:t>
            </a:r>
            <a:r>
              <a:rPr lang="en-US" altLang="el-GR" sz="2400" b="1" i="1">
                <a:solidFill>
                  <a:schemeClr val="tx1"/>
                </a:solidFill>
                <a:latin typeface="Arial" charset="0"/>
              </a:rPr>
              <a:t> </a:t>
            </a:r>
            <a:r>
              <a:rPr lang="en-US" altLang="el-GR" sz="2800">
                <a:solidFill>
                  <a:srgbClr val="0000FF"/>
                </a:solidFill>
                <a:latin typeface="Times New Roman" pitchFamily="18" charset="0"/>
              </a:rPr>
              <a:t>(cont)</a:t>
            </a:r>
          </a:p>
        </p:txBody>
      </p:sp>
    </p:spTree>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4"/>
          <p:cNvSpPr>
            <a:spLocks noGrp="1"/>
          </p:cNvSpPr>
          <p:nvPr>
            <p:ph type="sldNum" sz="quarter" idx="11"/>
          </p:nvPr>
        </p:nvSpPr>
        <p:spPr/>
        <p:txBody>
          <a:bodyPr/>
          <a:lstStyle/>
          <a:p>
            <a:fld id="{BE38FC2A-1FCA-4D8B-8007-95FA2C226A17}" type="slidenum">
              <a:rPr lang="el-GR" altLang="el-GR"/>
              <a:pPr/>
              <a:t>108</a:t>
            </a:fld>
            <a:endParaRPr lang="el-GR" altLang="el-GR"/>
          </a:p>
        </p:txBody>
      </p:sp>
      <p:sp>
        <p:nvSpPr>
          <p:cNvPr id="204802" name="Rectangle 2"/>
          <p:cNvSpPr>
            <a:spLocks noChangeArrowheads="1"/>
          </p:cNvSpPr>
          <p:nvPr/>
        </p:nvSpPr>
        <p:spPr bwMode="auto">
          <a:xfrm>
            <a:off x="4038600" y="228600"/>
            <a:ext cx="4876800" cy="64770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2880"/>
          <a:lstStyle>
            <a:lvl1pPr marL="342900" indent="-342900">
              <a:spcBef>
                <a:spcPct val="20000"/>
              </a:spcBef>
              <a:buChar char="•"/>
              <a:defRPr sz="2800">
                <a:solidFill>
                  <a:schemeClr val="tx1"/>
                </a:solidFill>
                <a:latin typeface="Comic Sans MS" pitchFamily="66" charset="0"/>
              </a:defRPr>
            </a:lvl1pPr>
            <a:lvl2pPr marL="742950" indent="-285750">
              <a:spcBef>
                <a:spcPct val="20000"/>
              </a:spcBef>
              <a:buChar char="–"/>
              <a:defRPr sz="2400">
                <a:solidFill>
                  <a:schemeClr val="tx1"/>
                </a:solidFill>
                <a:latin typeface="Comic Sans MS" pitchFamily="66" charset="0"/>
              </a:defRPr>
            </a:lvl2pPr>
            <a:lvl3pPr marL="1143000" indent="-228600">
              <a:spcBef>
                <a:spcPct val="20000"/>
              </a:spcBef>
              <a:buChar char="•"/>
              <a:defRPr sz="2400">
                <a:solidFill>
                  <a:schemeClr val="tx1"/>
                </a:solidFill>
                <a:latin typeface="Comic Sans MS" pitchFamily="66" charset="0"/>
              </a:defRPr>
            </a:lvl3pPr>
            <a:lvl4pPr marL="1600200" indent="-228600">
              <a:spcBef>
                <a:spcPct val="20000"/>
              </a:spcBef>
              <a:buChar char="–"/>
              <a:defRPr sz="2400">
                <a:solidFill>
                  <a:schemeClr val="tx1"/>
                </a:solidFill>
                <a:latin typeface="Comic Sans MS" pitchFamily="66" charset="0"/>
              </a:defRPr>
            </a:lvl4pPr>
            <a:lvl5pPr marL="2057400" indent="-228600">
              <a:spcBef>
                <a:spcPct val="20000"/>
              </a:spcBef>
              <a:buChar char="»"/>
              <a:defRPr sz="2400">
                <a:solidFill>
                  <a:schemeClr val="tx1"/>
                </a:solidFill>
                <a:latin typeface="Comic Sans MS" pitchFamily="66" charset="0"/>
              </a:defRPr>
            </a:lvl5pPr>
            <a:lvl6pPr marL="2514600" indent="-228600" fontAlgn="base">
              <a:spcBef>
                <a:spcPct val="20000"/>
              </a:spcBef>
              <a:spcAft>
                <a:spcPct val="0"/>
              </a:spcAft>
              <a:buChar char="»"/>
              <a:defRPr sz="2400">
                <a:solidFill>
                  <a:schemeClr val="tx1"/>
                </a:solidFill>
                <a:latin typeface="Comic Sans MS" pitchFamily="66" charset="0"/>
              </a:defRPr>
            </a:lvl6pPr>
            <a:lvl7pPr marL="2971800" indent="-228600" fontAlgn="base">
              <a:spcBef>
                <a:spcPct val="20000"/>
              </a:spcBef>
              <a:spcAft>
                <a:spcPct val="0"/>
              </a:spcAft>
              <a:buChar char="»"/>
              <a:defRPr sz="2400">
                <a:solidFill>
                  <a:schemeClr val="tx1"/>
                </a:solidFill>
                <a:latin typeface="Comic Sans MS" pitchFamily="66" charset="0"/>
              </a:defRPr>
            </a:lvl7pPr>
            <a:lvl8pPr marL="3429000" indent="-228600" fontAlgn="base">
              <a:spcBef>
                <a:spcPct val="20000"/>
              </a:spcBef>
              <a:spcAft>
                <a:spcPct val="0"/>
              </a:spcAft>
              <a:buChar char="»"/>
              <a:defRPr sz="2400">
                <a:solidFill>
                  <a:schemeClr val="tx1"/>
                </a:solidFill>
                <a:latin typeface="Comic Sans MS" pitchFamily="66" charset="0"/>
              </a:defRPr>
            </a:lvl8pPr>
            <a:lvl9pPr marL="3886200" indent="-228600" fontAlgn="base">
              <a:spcBef>
                <a:spcPct val="20000"/>
              </a:spcBef>
              <a:spcAft>
                <a:spcPct val="0"/>
              </a:spcAft>
              <a:buChar char="»"/>
              <a:defRPr sz="2400">
                <a:solidFill>
                  <a:schemeClr val="tx1"/>
                </a:solidFill>
                <a:latin typeface="Comic Sans MS" pitchFamily="66" charset="0"/>
              </a:defRPr>
            </a:lvl9pPr>
          </a:lstStyle>
          <a:p>
            <a:pPr>
              <a:buFontTx/>
              <a:buNone/>
            </a:pPr>
            <a:r>
              <a:rPr lang="en-US" altLang="el-GR" sz="1400" b="1">
                <a:solidFill>
                  <a:schemeClr val="bg2"/>
                </a:solidFill>
                <a:latin typeface="Courier New" pitchFamily="49" charset="0"/>
              </a:rPr>
              <a:t>#include &lt;stdio.h&gt;</a:t>
            </a:r>
          </a:p>
          <a:p>
            <a:pPr>
              <a:buFontTx/>
              <a:buNone/>
            </a:pPr>
            <a:r>
              <a:rPr lang="en-US" altLang="el-GR" sz="1400" b="1">
                <a:solidFill>
                  <a:schemeClr val="bg2"/>
                </a:solidFill>
                <a:latin typeface="Courier New" pitchFamily="49" charset="0"/>
              </a:rPr>
              <a:t>/**********************************\</a:t>
            </a:r>
          </a:p>
          <a:p>
            <a:pPr>
              <a:buFontTx/>
              <a:buNone/>
            </a:pPr>
            <a:r>
              <a:rPr lang="en-US" altLang="el-GR" sz="1400" b="1">
                <a:solidFill>
                  <a:schemeClr val="bg2"/>
                </a:solidFill>
                <a:latin typeface="Courier New" pitchFamily="49" charset="0"/>
              </a:rPr>
              <a:t> Read in numbers and add them up</a:t>
            </a:r>
          </a:p>
          <a:p>
            <a:pPr>
              <a:buFontTx/>
              <a:buNone/>
            </a:pPr>
            <a:r>
              <a:rPr lang="en-US" altLang="el-GR" sz="1400" b="1">
                <a:solidFill>
                  <a:schemeClr val="bg2"/>
                </a:solidFill>
                <a:latin typeface="Courier New" pitchFamily="49" charset="0"/>
              </a:rPr>
              <a:t> Print out the sum and the average</a:t>
            </a:r>
          </a:p>
          <a:p>
            <a:pPr>
              <a:buFontTx/>
              <a:buNone/>
            </a:pPr>
            <a:r>
              <a:rPr lang="en-US" altLang="el-GR" sz="1400" b="1">
                <a:solidFill>
                  <a:schemeClr val="bg2"/>
                </a:solidFill>
                <a:latin typeface="Courier New" pitchFamily="49" charset="0"/>
              </a:rPr>
              <a:t>\**********************************/</a:t>
            </a:r>
          </a:p>
          <a:p>
            <a:pPr>
              <a:buFontTx/>
              <a:buNone/>
            </a:pPr>
            <a:r>
              <a:rPr lang="en-US" altLang="el-GR" sz="1400" b="1">
                <a:solidFill>
                  <a:schemeClr val="bg2"/>
                </a:solidFill>
                <a:latin typeface="Courier New" pitchFamily="49" charset="0"/>
              </a:rPr>
              <a:t>int main()</a:t>
            </a:r>
          </a:p>
          <a:p>
            <a:pPr>
              <a:buFontTx/>
              <a:buNone/>
            </a:pPr>
            <a:r>
              <a:rPr lang="en-US" altLang="el-GR" sz="1400" b="1">
                <a:solidFill>
                  <a:schemeClr val="bg2"/>
                </a:solidFill>
                <a:latin typeface="Courier New" pitchFamily="49" charset="0"/>
              </a:rPr>
              <a:t>{</a:t>
            </a:r>
          </a:p>
          <a:p>
            <a:pPr>
              <a:buFontTx/>
              <a:buNone/>
            </a:pPr>
            <a:r>
              <a:rPr lang="en-US" altLang="el-GR" sz="1400" b="1">
                <a:solidFill>
                  <a:schemeClr val="bg2"/>
                </a:solidFill>
                <a:latin typeface="Courier New" pitchFamily="49" charset="0"/>
              </a:rPr>
              <a:t>  float nextNum, sum = 0.0;</a:t>
            </a:r>
          </a:p>
          <a:p>
            <a:pPr>
              <a:buFontTx/>
              <a:buNone/>
            </a:pPr>
            <a:r>
              <a:rPr lang="en-US" altLang="el-GR" sz="1400" b="1">
                <a:solidFill>
                  <a:schemeClr val="bg2"/>
                </a:solidFill>
                <a:latin typeface="Courier New" pitchFamily="49" charset="0"/>
              </a:rPr>
              <a:t>  int count = 0, totalNumbers;</a:t>
            </a:r>
          </a:p>
          <a:p>
            <a:pPr>
              <a:buFontTx/>
              <a:buNone/>
            </a:pPr>
            <a:r>
              <a:rPr lang="en-US" altLang="el-GR" sz="1400" b="1">
                <a:solidFill>
                  <a:schemeClr val="bg2"/>
                </a:solidFill>
                <a:latin typeface="Courier New" pitchFamily="49" charset="0"/>
              </a:rPr>
              <a:t>  scanf("%d", &amp;totalNumbers);</a:t>
            </a:r>
          </a:p>
          <a:p>
            <a:pPr>
              <a:buFontTx/>
              <a:buNone/>
            </a:pPr>
            <a:endParaRPr lang="en-US" altLang="el-GR" sz="1400" b="1">
              <a:solidFill>
                <a:schemeClr val="bg2"/>
              </a:solidFill>
              <a:latin typeface="Courier New" pitchFamily="49" charset="0"/>
            </a:endParaRPr>
          </a:p>
          <a:p>
            <a:pPr>
              <a:buFontTx/>
              <a:buNone/>
            </a:pPr>
            <a:r>
              <a:rPr lang="en-US" altLang="el-GR" sz="1400" b="1">
                <a:solidFill>
                  <a:schemeClr val="bg2"/>
                </a:solidFill>
                <a:latin typeface="Courier New" pitchFamily="49" charset="0"/>
              </a:rPr>
              <a:t>  while (count &lt; totalNumbers)</a:t>
            </a:r>
          </a:p>
          <a:p>
            <a:pPr>
              <a:buFontTx/>
              <a:buNone/>
            </a:pPr>
            <a:r>
              <a:rPr lang="en-US" altLang="el-GR" sz="1400" b="1">
                <a:solidFill>
                  <a:schemeClr val="bg2"/>
                </a:solidFill>
                <a:latin typeface="Courier New" pitchFamily="49" charset="0"/>
              </a:rPr>
              <a:t>  {</a:t>
            </a:r>
          </a:p>
          <a:p>
            <a:pPr>
              <a:buFontTx/>
              <a:buNone/>
            </a:pPr>
            <a:r>
              <a:rPr lang="en-US" altLang="el-GR" sz="1400" b="1">
                <a:solidFill>
                  <a:schemeClr val="folHlink"/>
                </a:solidFill>
                <a:latin typeface="Courier New" pitchFamily="49" charset="0"/>
              </a:rPr>
              <a:t>    </a:t>
            </a:r>
            <a:r>
              <a:rPr lang="en-US" altLang="el-GR" sz="1400" b="1">
                <a:latin typeface="Courier New" pitchFamily="49" charset="0"/>
              </a:rPr>
              <a:t>scanf("%f", &amp;nextNum);</a:t>
            </a:r>
          </a:p>
          <a:p>
            <a:pPr>
              <a:buFontTx/>
              <a:buNone/>
            </a:pPr>
            <a:r>
              <a:rPr lang="en-US" altLang="el-GR" sz="1400" b="1">
                <a:latin typeface="Courier New" pitchFamily="49" charset="0"/>
              </a:rPr>
              <a:t>    sum += nextNum;</a:t>
            </a:r>
          </a:p>
          <a:p>
            <a:pPr>
              <a:buFontTx/>
              <a:buNone/>
            </a:pPr>
            <a:r>
              <a:rPr lang="en-US" altLang="el-GR" sz="1400" b="1">
                <a:latin typeface="Courier New" pitchFamily="49" charset="0"/>
              </a:rPr>
              <a:t>    count++;</a:t>
            </a:r>
            <a:endParaRPr lang="en-US" altLang="el-GR" sz="1400" b="1">
              <a:solidFill>
                <a:schemeClr val="folHlink"/>
              </a:solidFill>
              <a:latin typeface="Courier New" pitchFamily="49" charset="0"/>
            </a:endParaRPr>
          </a:p>
          <a:p>
            <a:pPr>
              <a:buFontTx/>
              <a:buNone/>
            </a:pPr>
            <a:r>
              <a:rPr lang="en-US" altLang="el-GR" sz="1400" b="1">
                <a:solidFill>
                  <a:schemeClr val="folHlink"/>
                </a:solidFill>
                <a:latin typeface="Courier New" pitchFamily="49" charset="0"/>
              </a:rPr>
              <a:t>  </a:t>
            </a:r>
            <a:r>
              <a:rPr lang="en-US" altLang="el-GR" sz="1400" b="1">
                <a:solidFill>
                  <a:schemeClr val="bg2"/>
                </a:solidFill>
                <a:latin typeface="Courier New" pitchFamily="49" charset="0"/>
              </a:rPr>
              <a:t>}</a:t>
            </a:r>
          </a:p>
          <a:p>
            <a:pPr>
              <a:buFontTx/>
              <a:buNone/>
            </a:pPr>
            <a:endParaRPr lang="en-US" altLang="el-GR" sz="1400" b="1">
              <a:solidFill>
                <a:schemeClr val="bg2"/>
              </a:solidFill>
              <a:latin typeface="Courier New" pitchFamily="49" charset="0"/>
            </a:endParaRPr>
          </a:p>
          <a:p>
            <a:pPr>
              <a:buFontTx/>
              <a:buNone/>
            </a:pPr>
            <a:r>
              <a:rPr lang="en-US" altLang="el-GR" sz="1400" b="1">
                <a:solidFill>
                  <a:schemeClr val="bg2"/>
                </a:solidFill>
                <a:latin typeface="Courier New" pitchFamily="49" charset="0"/>
              </a:rPr>
              <a:t>  </a:t>
            </a:r>
          </a:p>
          <a:p>
            <a:pPr>
              <a:buFontTx/>
              <a:buNone/>
            </a:pPr>
            <a:endParaRPr lang="en-US" altLang="el-GR" sz="1400" b="1">
              <a:solidFill>
                <a:schemeClr val="bg2"/>
              </a:solidFill>
              <a:latin typeface="Courier New" pitchFamily="49" charset="0"/>
            </a:endParaRPr>
          </a:p>
          <a:p>
            <a:pPr>
              <a:buFontTx/>
              <a:buNone/>
            </a:pPr>
            <a:r>
              <a:rPr lang="en-US" altLang="el-GR" sz="1400" b="1">
                <a:solidFill>
                  <a:schemeClr val="bg2"/>
                </a:solidFill>
                <a:latin typeface="Courier New" pitchFamily="49" charset="0"/>
              </a:rPr>
              <a:t>  return 0;</a:t>
            </a:r>
          </a:p>
          <a:p>
            <a:pPr>
              <a:buFontTx/>
              <a:buNone/>
            </a:pPr>
            <a:r>
              <a:rPr lang="en-US" altLang="el-GR" sz="1400" b="1">
                <a:solidFill>
                  <a:schemeClr val="bg2"/>
                </a:solidFill>
                <a:latin typeface="Courier New" pitchFamily="49" charset="0"/>
              </a:rPr>
              <a:t>}</a:t>
            </a:r>
            <a:endParaRPr lang="en-AU" altLang="el-GR" sz="1400" b="1">
              <a:solidFill>
                <a:schemeClr val="bg2"/>
              </a:solidFill>
              <a:latin typeface="Courier New" pitchFamily="49" charset="0"/>
            </a:endParaRPr>
          </a:p>
        </p:txBody>
      </p:sp>
      <p:sp>
        <p:nvSpPr>
          <p:cNvPr id="204803" name="Rectangle 3"/>
          <p:cNvSpPr>
            <a:spLocks noGrp="1" noChangeArrowheads="1"/>
          </p:cNvSpPr>
          <p:nvPr>
            <p:ph type="body" idx="1"/>
          </p:nvPr>
        </p:nvSpPr>
        <p:spPr>
          <a:xfrm>
            <a:off x="152400" y="990600"/>
            <a:ext cx="3886200" cy="5715000"/>
          </a:xfrm>
          <a:noFill/>
          <a:ln>
            <a:solidFill>
              <a:schemeClr val="tx1"/>
            </a:solidFill>
            <a:miter lim="800000"/>
            <a:headEnd/>
            <a:tailEnd/>
          </a:ln>
        </p:spPr>
        <p:txBody>
          <a:bodyPr lIns="182880"/>
          <a:lstStyle/>
          <a:p>
            <a:pPr>
              <a:spcBef>
                <a:spcPct val="0"/>
              </a:spcBef>
              <a:buFontTx/>
              <a:buNone/>
            </a:pPr>
            <a:endParaRPr lang="en-AU" altLang="el-GR" sz="1400" b="1">
              <a:solidFill>
                <a:schemeClr val="folHlink"/>
              </a:solidFill>
              <a:latin typeface="Arial" charset="0"/>
            </a:endParaRPr>
          </a:p>
          <a:p>
            <a:pPr>
              <a:spcBef>
                <a:spcPct val="0"/>
              </a:spcBef>
              <a:buFontTx/>
              <a:buNone/>
            </a:pPr>
            <a:r>
              <a:rPr lang="en-AU" altLang="el-GR" sz="1800" b="1">
                <a:solidFill>
                  <a:schemeClr val="bg2"/>
                </a:solidFill>
              </a:rPr>
              <a:t>Read in numbers, add them</a:t>
            </a:r>
            <a:r>
              <a:rPr lang="en-US" altLang="el-GR" sz="1800" b="1">
                <a:solidFill>
                  <a:schemeClr val="bg2"/>
                </a:solidFill>
              </a:rPr>
              <a:t>, and</a:t>
            </a:r>
          </a:p>
          <a:p>
            <a:pPr>
              <a:spcBef>
                <a:spcPct val="0"/>
              </a:spcBef>
              <a:buFontTx/>
              <a:buNone/>
            </a:pPr>
            <a:r>
              <a:rPr lang="en-AU" altLang="el-GR" sz="1800" b="1">
                <a:solidFill>
                  <a:schemeClr val="bg2"/>
                </a:solidFill>
              </a:rPr>
              <a:t>print </a:t>
            </a:r>
            <a:r>
              <a:rPr lang="en-US" altLang="el-GR" sz="1800" b="1">
                <a:solidFill>
                  <a:schemeClr val="bg2"/>
                </a:solidFill>
              </a:rPr>
              <a:t>their</a:t>
            </a:r>
            <a:r>
              <a:rPr lang="en-AU" altLang="el-GR" sz="1800" b="1">
                <a:solidFill>
                  <a:schemeClr val="bg2"/>
                </a:solidFill>
              </a:rPr>
              <a:t> sum and average</a:t>
            </a:r>
            <a:endParaRPr lang="en-AU" altLang="el-GR" sz="1400" b="1">
              <a:solidFill>
                <a:schemeClr val="bg2"/>
              </a:solidFill>
              <a:latin typeface="Arial" charset="0"/>
            </a:endParaRPr>
          </a:p>
          <a:p>
            <a:pPr>
              <a:spcBef>
                <a:spcPct val="0"/>
              </a:spcBef>
              <a:buFontTx/>
              <a:buNone/>
            </a:pPr>
            <a:endParaRPr lang="en-US" altLang="el-GR" sz="1400" b="1">
              <a:solidFill>
                <a:schemeClr val="bg2"/>
              </a:solidFill>
              <a:latin typeface="Arial" charset="0"/>
            </a:endParaRPr>
          </a:p>
          <a:p>
            <a:pPr>
              <a:spcBef>
                <a:spcPct val="0"/>
              </a:spcBef>
              <a:buFontTx/>
              <a:buNone/>
            </a:pPr>
            <a:endParaRPr lang="en-US" altLang="el-GR" sz="1400" b="1">
              <a:solidFill>
                <a:schemeClr val="bg2"/>
              </a:solidFill>
              <a:latin typeface="Arial" charset="0"/>
            </a:endParaRPr>
          </a:p>
          <a:p>
            <a:pPr>
              <a:spcBef>
                <a:spcPct val="10000"/>
              </a:spcBef>
              <a:buFontTx/>
              <a:buNone/>
            </a:pPr>
            <a:r>
              <a:rPr lang="en-US" altLang="el-GR" sz="1600" b="1">
                <a:solidFill>
                  <a:schemeClr val="bg2"/>
                </a:solidFill>
                <a:latin typeface="Arial" charset="0"/>
              </a:rPr>
              <a:t>set sum to 0 </a:t>
            </a:r>
          </a:p>
          <a:p>
            <a:pPr>
              <a:spcBef>
                <a:spcPct val="10000"/>
              </a:spcBef>
              <a:buFontTx/>
              <a:buNone/>
            </a:pPr>
            <a:r>
              <a:rPr lang="en-US" altLang="el-GR" sz="1600" b="1">
                <a:solidFill>
                  <a:schemeClr val="bg2"/>
                </a:solidFill>
                <a:latin typeface="Arial" charset="0"/>
              </a:rPr>
              <a:t>set count to 0 </a:t>
            </a:r>
          </a:p>
          <a:p>
            <a:pPr>
              <a:spcBef>
                <a:spcPct val="10000"/>
              </a:spcBef>
              <a:buFontTx/>
              <a:buNone/>
            </a:pPr>
            <a:r>
              <a:rPr lang="en-US" altLang="el-GR" sz="1600" b="1">
                <a:solidFill>
                  <a:schemeClr val="bg2"/>
                </a:solidFill>
                <a:latin typeface="Arial" charset="0"/>
              </a:rPr>
              <a:t>input totalNumbers</a:t>
            </a:r>
          </a:p>
          <a:p>
            <a:pPr>
              <a:spcBef>
                <a:spcPct val="10000"/>
              </a:spcBef>
              <a:buFontTx/>
              <a:buNone/>
            </a:pPr>
            <a:r>
              <a:rPr lang="en-US" altLang="el-GR" sz="1600" b="1">
                <a:solidFill>
                  <a:schemeClr val="bg2"/>
                </a:solidFill>
                <a:latin typeface="Arial" charset="0"/>
              </a:rPr>
              <a:t>  </a:t>
            </a:r>
          </a:p>
          <a:p>
            <a:pPr>
              <a:spcBef>
                <a:spcPct val="10000"/>
              </a:spcBef>
              <a:buFontTx/>
              <a:buNone/>
            </a:pPr>
            <a:r>
              <a:rPr lang="en-US" altLang="el-GR" sz="1600" b="1">
                <a:solidFill>
                  <a:schemeClr val="bg2"/>
                </a:solidFill>
                <a:latin typeface="Arial" charset="0"/>
              </a:rPr>
              <a:t>while  (count &lt; totalNumbers)</a:t>
            </a:r>
          </a:p>
          <a:p>
            <a:pPr>
              <a:spcBef>
                <a:spcPct val="10000"/>
              </a:spcBef>
              <a:buFontTx/>
              <a:buNone/>
            </a:pPr>
            <a:r>
              <a:rPr lang="en-US" altLang="el-GR" sz="1600" b="1">
                <a:solidFill>
                  <a:schemeClr val="bg2"/>
                </a:solidFill>
                <a:latin typeface="Arial" charset="0"/>
              </a:rPr>
              <a:t>{ </a:t>
            </a:r>
          </a:p>
          <a:p>
            <a:pPr>
              <a:spcBef>
                <a:spcPct val="0"/>
              </a:spcBef>
              <a:buFontTx/>
              <a:buNone/>
            </a:pPr>
            <a:r>
              <a:rPr lang="en-US" altLang="el-GR" sz="1600" b="1">
                <a:solidFill>
                  <a:schemeClr val="folHlink"/>
                </a:solidFill>
                <a:latin typeface="Arial" charset="0"/>
              </a:rPr>
              <a:t>    </a:t>
            </a:r>
            <a:r>
              <a:rPr lang="en-US" altLang="el-GR" sz="1600" b="1">
                <a:latin typeface="Arial" charset="0"/>
              </a:rPr>
              <a:t>input nextNum </a:t>
            </a:r>
          </a:p>
          <a:p>
            <a:pPr>
              <a:spcBef>
                <a:spcPct val="0"/>
              </a:spcBef>
              <a:buFontTx/>
              <a:buNone/>
            </a:pPr>
            <a:r>
              <a:rPr lang="en-US" altLang="el-GR" sz="1600" b="1">
                <a:latin typeface="Arial" charset="0"/>
              </a:rPr>
              <a:t>    add nextNum to sum </a:t>
            </a:r>
          </a:p>
          <a:p>
            <a:pPr>
              <a:spcBef>
                <a:spcPct val="0"/>
              </a:spcBef>
              <a:buFontTx/>
              <a:buNone/>
            </a:pPr>
            <a:r>
              <a:rPr lang="en-US" altLang="el-GR" sz="1600" b="1">
                <a:latin typeface="Arial" charset="0"/>
              </a:rPr>
              <a:t>    add 1 to count </a:t>
            </a:r>
          </a:p>
          <a:p>
            <a:pPr>
              <a:spcBef>
                <a:spcPct val="0"/>
              </a:spcBef>
              <a:buFontTx/>
              <a:buNone/>
            </a:pPr>
            <a:r>
              <a:rPr lang="en-US" altLang="el-GR" sz="1600" b="1">
                <a:solidFill>
                  <a:schemeClr val="bg2"/>
                </a:solidFill>
                <a:latin typeface="Arial" charset="0"/>
              </a:rPr>
              <a:t>} </a:t>
            </a:r>
          </a:p>
          <a:p>
            <a:pPr>
              <a:spcBef>
                <a:spcPct val="0"/>
              </a:spcBef>
              <a:buFontTx/>
              <a:buNone/>
            </a:pPr>
            <a:r>
              <a:rPr lang="en-US" altLang="el-GR" sz="1600" b="1">
                <a:solidFill>
                  <a:schemeClr val="bg2"/>
                </a:solidFill>
                <a:latin typeface="Arial" charset="0"/>
              </a:rPr>
              <a:t>  </a:t>
            </a:r>
          </a:p>
          <a:p>
            <a:pPr>
              <a:spcBef>
                <a:spcPct val="0"/>
              </a:spcBef>
              <a:buFontTx/>
              <a:buNone/>
            </a:pPr>
            <a:r>
              <a:rPr lang="en-US" altLang="el-GR" sz="1600" b="1">
                <a:solidFill>
                  <a:schemeClr val="bg2"/>
                </a:solidFill>
                <a:latin typeface="Arial" charset="0"/>
              </a:rPr>
              <a:t>output "Sum was" sum </a:t>
            </a:r>
          </a:p>
          <a:p>
            <a:pPr>
              <a:spcBef>
                <a:spcPct val="0"/>
              </a:spcBef>
              <a:buFontTx/>
              <a:buNone/>
            </a:pPr>
            <a:r>
              <a:rPr lang="en-US" altLang="el-GR" sz="1600" b="1">
                <a:solidFill>
                  <a:schemeClr val="bg2"/>
                </a:solidFill>
                <a:latin typeface="Arial" charset="0"/>
              </a:rPr>
              <a:t>output "Mean was" sum/count </a:t>
            </a:r>
            <a:endParaRPr lang="en-AU" altLang="el-GR" sz="1600" b="1">
              <a:solidFill>
                <a:schemeClr val="folHlink"/>
              </a:solidFill>
              <a:latin typeface="Arial" charset="0"/>
              <a:sym typeface="Symbol" pitchFamily="18" charset="2"/>
            </a:endParaRPr>
          </a:p>
        </p:txBody>
      </p:sp>
      <p:sp>
        <p:nvSpPr>
          <p:cNvPr id="204804" name="Text Box 4"/>
          <p:cNvSpPr txBox="1">
            <a:spLocks noChangeArrowheads="1"/>
          </p:cNvSpPr>
          <p:nvPr/>
        </p:nvSpPr>
        <p:spPr bwMode="auto">
          <a:xfrm>
            <a:off x="0" y="304800"/>
            <a:ext cx="4000500" cy="519113"/>
          </a:xfrm>
          <a:prstGeom prst="rect">
            <a:avLst/>
          </a:prstGeom>
          <a:noFill/>
          <a:ln>
            <a:noFill/>
          </a:ln>
          <a:effectLst/>
          <a:extLst>
            <a:ext uri="{909E8E84-426E-40DD-AFC4-6F175D3DCCD1}">
              <a14:hiddenFill xmlns:a14="http://schemas.microsoft.com/office/drawing/2010/main">
                <a:solidFill>
                  <a:srgbClr val="CC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l-GR" sz="2800">
                <a:solidFill>
                  <a:srgbClr val="0000FF"/>
                </a:solidFill>
                <a:latin typeface="Times New Roman" pitchFamily="18" charset="0"/>
              </a:rPr>
              <a:t>Example:</a:t>
            </a:r>
            <a:r>
              <a:rPr lang="en-US" altLang="el-GR" sz="2400" i="1">
                <a:solidFill>
                  <a:srgbClr val="0000FF"/>
                </a:solidFill>
                <a:latin typeface="Times New Roman" pitchFamily="18" charset="0"/>
              </a:rPr>
              <a:t> </a:t>
            </a:r>
            <a:r>
              <a:rPr lang="en-US" altLang="el-GR" sz="2400" b="1">
                <a:solidFill>
                  <a:srgbClr val="0000FF"/>
                </a:solidFill>
                <a:latin typeface="Arial" charset="0"/>
              </a:rPr>
              <a:t>addnum.c</a:t>
            </a:r>
            <a:r>
              <a:rPr lang="en-US" altLang="el-GR" sz="2400" b="1" i="1">
                <a:solidFill>
                  <a:schemeClr val="tx1"/>
                </a:solidFill>
                <a:latin typeface="Arial" charset="0"/>
              </a:rPr>
              <a:t> </a:t>
            </a:r>
            <a:r>
              <a:rPr lang="en-US" altLang="el-GR" sz="2800">
                <a:solidFill>
                  <a:srgbClr val="0000FF"/>
                </a:solidFill>
                <a:latin typeface="Times New Roman" pitchFamily="18" charset="0"/>
              </a:rPr>
              <a:t>(cont)</a:t>
            </a:r>
          </a:p>
        </p:txBody>
      </p:sp>
    </p:spTree>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4"/>
          <p:cNvSpPr>
            <a:spLocks noGrp="1"/>
          </p:cNvSpPr>
          <p:nvPr>
            <p:ph type="sldNum" sz="quarter" idx="11"/>
          </p:nvPr>
        </p:nvSpPr>
        <p:spPr/>
        <p:txBody>
          <a:bodyPr/>
          <a:lstStyle/>
          <a:p>
            <a:fld id="{350F1D69-BEF7-4895-8449-5969AFE71AC6}" type="slidenum">
              <a:rPr lang="el-GR" altLang="el-GR"/>
              <a:pPr/>
              <a:t>109</a:t>
            </a:fld>
            <a:endParaRPr lang="el-GR" altLang="el-GR"/>
          </a:p>
        </p:txBody>
      </p:sp>
      <p:sp>
        <p:nvSpPr>
          <p:cNvPr id="205826" name="Rectangle 2"/>
          <p:cNvSpPr>
            <a:spLocks noChangeArrowheads="1"/>
          </p:cNvSpPr>
          <p:nvPr/>
        </p:nvSpPr>
        <p:spPr bwMode="auto">
          <a:xfrm>
            <a:off x="4038600" y="228600"/>
            <a:ext cx="4876800" cy="64770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2880"/>
          <a:lstStyle>
            <a:lvl1pPr marL="342900" indent="-342900">
              <a:spcBef>
                <a:spcPct val="20000"/>
              </a:spcBef>
              <a:buChar char="•"/>
              <a:defRPr sz="2800">
                <a:solidFill>
                  <a:schemeClr val="tx1"/>
                </a:solidFill>
                <a:latin typeface="Comic Sans MS" pitchFamily="66" charset="0"/>
              </a:defRPr>
            </a:lvl1pPr>
            <a:lvl2pPr marL="742950" indent="-285750">
              <a:spcBef>
                <a:spcPct val="20000"/>
              </a:spcBef>
              <a:buChar char="–"/>
              <a:defRPr sz="2400">
                <a:solidFill>
                  <a:schemeClr val="tx1"/>
                </a:solidFill>
                <a:latin typeface="Comic Sans MS" pitchFamily="66" charset="0"/>
              </a:defRPr>
            </a:lvl2pPr>
            <a:lvl3pPr marL="1143000" indent="-228600">
              <a:spcBef>
                <a:spcPct val="20000"/>
              </a:spcBef>
              <a:buChar char="•"/>
              <a:defRPr sz="2400">
                <a:solidFill>
                  <a:schemeClr val="tx1"/>
                </a:solidFill>
                <a:latin typeface="Comic Sans MS" pitchFamily="66" charset="0"/>
              </a:defRPr>
            </a:lvl3pPr>
            <a:lvl4pPr marL="1600200" indent="-228600">
              <a:spcBef>
                <a:spcPct val="20000"/>
              </a:spcBef>
              <a:buChar char="–"/>
              <a:defRPr sz="2400">
                <a:solidFill>
                  <a:schemeClr val="tx1"/>
                </a:solidFill>
                <a:latin typeface="Comic Sans MS" pitchFamily="66" charset="0"/>
              </a:defRPr>
            </a:lvl4pPr>
            <a:lvl5pPr marL="2057400" indent="-228600">
              <a:spcBef>
                <a:spcPct val="20000"/>
              </a:spcBef>
              <a:buChar char="»"/>
              <a:defRPr sz="2400">
                <a:solidFill>
                  <a:schemeClr val="tx1"/>
                </a:solidFill>
                <a:latin typeface="Comic Sans MS" pitchFamily="66" charset="0"/>
              </a:defRPr>
            </a:lvl5pPr>
            <a:lvl6pPr marL="2514600" indent="-228600" fontAlgn="base">
              <a:spcBef>
                <a:spcPct val="20000"/>
              </a:spcBef>
              <a:spcAft>
                <a:spcPct val="0"/>
              </a:spcAft>
              <a:buChar char="»"/>
              <a:defRPr sz="2400">
                <a:solidFill>
                  <a:schemeClr val="tx1"/>
                </a:solidFill>
                <a:latin typeface="Comic Sans MS" pitchFamily="66" charset="0"/>
              </a:defRPr>
            </a:lvl6pPr>
            <a:lvl7pPr marL="2971800" indent="-228600" fontAlgn="base">
              <a:spcBef>
                <a:spcPct val="20000"/>
              </a:spcBef>
              <a:spcAft>
                <a:spcPct val="0"/>
              </a:spcAft>
              <a:buChar char="»"/>
              <a:defRPr sz="2400">
                <a:solidFill>
                  <a:schemeClr val="tx1"/>
                </a:solidFill>
                <a:latin typeface="Comic Sans MS" pitchFamily="66" charset="0"/>
              </a:defRPr>
            </a:lvl7pPr>
            <a:lvl8pPr marL="3429000" indent="-228600" fontAlgn="base">
              <a:spcBef>
                <a:spcPct val="20000"/>
              </a:spcBef>
              <a:spcAft>
                <a:spcPct val="0"/>
              </a:spcAft>
              <a:buChar char="»"/>
              <a:defRPr sz="2400">
                <a:solidFill>
                  <a:schemeClr val="tx1"/>
                </a:solidFill>
                <a:latin typeface="Comic Sans MS" pitchFamily="66" charset="0"/>
              </a:defRPr>
            </a:lvl8pPr>
            <a:lvl9pPr marL="3886200" indent="-228600" fontAlgn="base">
              <a:spcBef>
                <a:spcPct val="20000"/>
              </a:spcBef>
              <a:spcAft>
                <a:spcPct val="0"/>
              </a:spcAft>
              <a:buChar char="»"/>
              <a:defRPr sz="2400">
                <a:solidFill>
                  <a:schemeClr val="tx1"/>
                </a:solidFill>
                <a:latin typeface="Comic Sans MS" pitchFamily="66" charset="0"/>
              </a:defRPr>
            </a:lvl9pPr>
          </a:lstStyle>
          <a:p>
            <a:pPr>
              <a:buFontTx/>
              <a:buNone/>
            </a:pPr>
            <a:r>
              <a:rPr lang="en-US" altLang="el-GR" sz="1400" b="1">
                <a:solidFill>
                  <a:schemeClr val="bg2"/>
                </a:solidFill>
                <a:latin typeface="Courier New" pitchFamily="49" charset="0"/>
              </a:rPr>
              <a:t>#include &lt;stdio.h&gt;</a:t>
            </a:r>
          </a:p>
          <a:p>
            <a:pPr>
              <a:buFontTx/>
              <a:buNone/>
            </a:pPr>
            <a:r>
              <a:rPr lang="en-US" altLang="el-GR" sz="1400" b="1">
                <a:solidFill>
                  <a:schemeClr val="bg2"/>
                </a:solidFill>
                <a:latin typeface="Courier New" pitchFamily="49" charset="0"/>
              </a:rPr>
              <a:t>/**********************************\</a:t>
            </a:r>
          </a:p>
          <a:p>
            <a:pPr>
              <a:buFontTx/>
              <a:buNone/>
            </a:pPr>
            <a:r>
              <a:rPr lang="en-US" altLang="el-GR" sz="1400" b="1">
                <a:solidFill>
                  <a:schemeClr val="bg2"/>
                </a:solidFill>
                <a:latin typeface="Courier New" pitchFamily="49" charset="0"/>
              </a:rPr>
              <a:t> Read in numbers and add them up</a:t>
            </a:r>
          </a:p>
          <a:p>
            <a:pPr>
              <a:buFontTx/>
              <a:buNone/>
            </a:pPr>
            <a:r>
              <a:rPr lang="en-US" altLang="el-GR" sz="1400" b="1">
                <a:solidFill>
                  <a:schemeClr val="bg2"/>
                </a:solidFill>
                <a:latin typeface="Courier New" pitchFamily="49" charset="0"/>
              </a:rPr>
              <a:t> Print out the sum and the average</a:t>
            </a:r>
          </a:p>
          <a:p>
            <a:pPr>
              <a:buFontTx/>
              <a:buNone/>
            </a:pPr>
            <a:r>
              <a:rPr lang="en-US" altLang="el-GR" sz="1400" b="1">
                <a:solidFill>
                  <a:schemeClr val="bg2"/>
                </a:solidFill>
                <a:latin typeface="Courier New" pitchFamily="49" charset="0"/>
              </a:rPr>
              <a:t>\**********************************/</a:t>
            </a:r>
          </a:p>
          <a:p>
            <a:pPr>
              <a:buFontTx/>
              <a:buNone/>
            </a:pPr>
            <a:r>
              <a:rPr lang="en-US" altLang="el-GR" sz="1400" b="1">
                <a:solidFill>
                  <a:schemeClr val="bg2"/>
                </a:solidFill>
                <a:latin typeface="Courier New" pitchFamily="49" charset="0"/>
              </a:rPr>
              <a:t>int main()</a:t>
            </a:r>
          </a:p>
          <a:p>
            <a:pPr>
              <a:buFontTx/>
              <a:buNone/>
            </a:pPr>
            <a:r>
              <a:rPr lang="en-US" altLang="el-GR" sz="1400" b="1">
                <a:solidFill>
                  <a:schemeClr val="bg2"/>
                </a:solidFill>
                <a:latin typeface="Courier New" pitchFamily="49" charset="0"/>
              </a:rPr>
              <a:t>{</a:t>
            </a:r>
          </a:p>
          <a:p>
            <a:pPr>
              <a:buFontTx/>
              <a:buNone/>
            </a:pPr>
            <a:r>
              <a:rPr lang="en-US" altLang="el-GR" sz="1400" b="1">
                <a:solidFill>
                  <a:schemeClr val="bg2"/>
                </a:solidFill>
                <a:latin typeface="Courier New" pitchFamily="49" charset="0"/>
              </a:rPr>
              <a:t>  float nextNum, sum = 0.0;</a:t>
            </a:r>
          </a:p>
          <a:p>
            <a:pPr>
              <a:buFontTx/>
              <a:buNone/>
            </a:pPr>
            <a:r>
              <a:rPr lang="en-US" altLang="el-GR" sz="1400" b="1">
                <a:solidFill>
                  <a:schemeClr val="bg2"/>
                </a:solidFill>
                <a:latin typeface="Courier New" pitchFamily="49" charset="0"/>
              </a:rPr>
              <a:t>  int count = 0, totalNumbers;</a:t>
            </a:r>
          </a:p>
          <a:p>
            <a:pPr>
              <a:buFontTx/>
              <a:buNone/>
            </a:pPr>
            <a:r>
              <a:rPr lang="en-US" altLang="el-GR" sz="1400" b="1">
                <a:solidFill>
                  <a:schemeClr val="bg2"/>
                </a:solidFill>
                <a:latin typeface="Courier New" pitchFamily="49" charset="0"/>
              </a:rPr>
              <a:t>  scanf("%d", &amp;totalNumbers);</a:t>
            </a:r>
          </a:p>
          <a:p>
            <a:pPr>
              <a:buFontTx/>
              <a:buNone/>
            </a:pPr>
            <a:endParaRPr lang="en-US" altLang="el-GR" sz="1400" b="1">
              <a:solidFill>
                <a:schemeClr val="bg2"/>
              </a:solidFill>
              <a:latin typeface="Courier New" pitchFamily="49" charset="0"/>
            </a:endParaRPr>
          </a:p>
          <a:p>
            <a:pPr>
              <a:buFontTx/>
              <a:buNone/>
            </a:pPr>
            <a:r>
              <a:rPr lang="en-US" altLang="el-GR" sz="1400" b="1">
                <a:solidFill>
                  <a:schemeClr val="bg2"/>
                </a:solidFill>
                <a:latin typeface="Courier New" pitchFamily="49" charset="0"/>
              </a:rPr>
              <a:t>  while (count &lt; totalNumbers)</a:t>
            </a:r>
          </a:p>
          <a:p>
            <a:pPr>
              <a:buFontTx/>
              <a:buNone/>
            </a:pPr>
            <a:r>
              <a:rPr lang="en-US" altLang="el-GR" sz="1400" b="1">
                <a:solidFill>
                  <a:schemeClr val="bg2"/>
                </a:solidFill>
                <a:latin typeface="Courier New" pitchFamily="49" charset="0"/>
              </a:rPr>
              <a:t>  {</a:t>
            </a:r>
          </a:p>
          <a:p>
            <a:pPr>
              <a:buFontTx/>
              <a:buNone/>
            </a:pPr>
            <a:r>
              <a:rPr lang="en-US" altLang="el-GR" sz="1400" b="1">
                <a:solidFill>
                  <a:schemeClr val="bg2"/>
                </a:solidFill>
                <a:latin typeface="Courier New" pitchFamily="49" charset="0"/>
              </a:rPr>
              <a:t>    scanf("%f", &amp;nextNum);</a:t>
            </a:r>
          </a:p>
          <a:p>
            <a:pPr>
              <a:buFontTx/>
              <a:buNone/>
            </a:pPr>
            <a:r>
              <a:rPr lang="en-US" altLang="el-GR" sz="1400" b="1">
                <a:solidFill>
                  <a:schemeClr val="folHlink"/>
                </a:solidFill>
                <a:latin typeface="Courier New" pitchFamily="49" charset="0"/>
              </a:rPr>
              <a:t>    </a:t>
            </a:r>
            <a:r>
              <a:rPr lang="en-US" altLang="el-GR" sz="1400" b="1">
                <a:latin typeface="Courier New" pitchFamily="49" charset="0"/>
              </a:rPr>
              <a:t>sum += nextNum;</a:t>
            </a:r>
            <a:endParaRPr lang="en-US" altLang="el-GR" sz="1400" b="1">
              <a:solidFill>
                <a:schemeClr val="folHlink"/>
              </a:solidFill>
              <a:latin typeface="Courier New" pitchFamily="49" charset="0"/>
            </a:endParaRPr>
          </a:p>
          <a:p>
            <a:pPr>
              <a:buFontTx/>
              <a:buNone/>
            </a:pPr>
            <a:r>
              <a:rPr lang="en-US" altLang="el-GR" sz="1400" b="1">
                <a:solidFill>
                  <a:schemeClr val="folHlink"/>
                </a:solidFill>
                <a:latin typeface="Courier New" pitchFamily="49" charset="0"/>
              </a:rPr>
              <a:t>    </a:t>
            </a:r>
            <a:r>
              <a:rPr lang="en-US" altLang="el-GR" sz="1400" b="1">
                <a:solidFill>
                  <a:schemeClr val="bg2"/>
                </a:solidFill>
                <a:latin typeface="Courier New" pitchFamily="49" charset="0"/>
              </a:rPr>
              <a:t>count++;</a:t>
            </a:r>
          </a:p>
          <a:p>
            <a:pPr>
              <a:buFontTx/>
              <a:buNone/>
            </a:pPr>
            <a:r>
              <a:rPr lang="en-US" altLang="el-GR" sz="1400" b="1">
                <a:solidFill>
                  <a:schemeClr val="bg2"/>
                </a:solidFill>
                <a:latin typeface="Courier New" pitchFamily="49" charset="0"/>
              </a:rPr>
              <a:t>  }</a:t>
            </a:r>
          </a:p>
          <a:p>
            <a:pPr>
              <a:buFontTx/>
              <a:buNone/>
            </a:pPr>
            <a:endParaRPr lang="en-US" altLang="el-GR" sz="1400" b="1">
              <a:solidFill>
                <a:schemeClr val="bg2"/>
              </a:solidFill>
              <a:latin typeface="Courier New" pitchFamily="49" charset="0"/>
            </a:endParaRPr>
          </a:p>
          <a:p>
            <a:pPr>
              <a:buFontTx/>
              <a:buNone/>
            </a:pPr>
            <a:r>
              <a:rPr lang="en-US" altLang="el-GR" sz="1400" b="1">
                <a:solidFill>
                  <a:schemeClr val="bg2"/>
                </a:solidFill>
                <a:latin typeface="Courier New" pitchFamily="49" charset="0"/>
              </a:rPr>
              <a:t>  </a:t>
            </a:r>
          </a:p>
          <a:p>
            <a:pPr>
              <a:buFontTx/>
              <a:buNone/>
            </a:pPr>
            <a:endParaRPr lang="en-US" altLang="el-GR" sz="1400" b="1">
              <a:solidFill>
                <a:schemeClr val="bg2"/>
              </a:solidFill>
              <a:latin typeface="Courier New" pitchFamily="49" charset="0"/>
            </a:endParaRPr>
          </a:p>
          <a:p>
            <a:pPr>
              <a:buFontTx/>
              <a:buNone/>
            </a:pPr>
            <a:r>
              <a:rPr lang="en-US" altLang="el-GR" sz="1400" b="1">
                <a:solidFill>
                  <a:schemeClr val="bg2"/>
                </a:solidFill>
                <a:latin typeface="Courier New" pitchFamily="49" charset="0"/>
              </a:rPr>
              <a:t>  return 0;</a:t>
            </a:r>
          </a:p>
          <a:p>
            <a:pPr>
              <a:buFontTx/>
              <a:buNone/>
            </a:pPr>
            <a:r>
              <a:rPr lang="en-US" altLang="el-GR" sz="1400" b="1">
                <a:solidFill>
                  <a:schemeClr val="bg2"/>
                </a:solidFill>
                <a:latin typeface="Courier New" pitchFamily="49" charset="0"/>
              </a:rPr>
              <a:t>}</a:t>
            </a:r>
          </a:p>
          <a:p>
            <a:pPr>
              <a:spcBef>
                <a:spcPct val="0"/>
              </a:spcBef>
              <a:buFontTx/>
              <a:buNone/>
            </a:pPr>
            <a:endParaRPr lang="en-AU" altLang="el-GR" sz="1400" b="1">
              <a:solidFill>
                <a:schemeClr val="bg2"/>
              </a:solidFill>
              <a:latin typeface="Courier New" pitchFamily="49" charset="0"/>
            </a:endParaRPr>
          </a:p>
        </p:txBody>
      </p:sp>
      <p:sp>
        <p:nvSpPr>
          <p:cNvPr id="205827" name="Rectangle 3"/>
          <p:cNvSpPr>
            <a:spLocks noGrp="1" noChangeArrowheads="1"/>
          </p:cNvSpPr>
          <p:nvPr>
            <p:ph type="body" idx="1"/>
          </p:nvPr>
        </p:nvSpPr>
        <p:spPr>
          <a:xfrm>
            <a:off x="152400" y="838200"/>
            <a:ext cx="3886200" cy="5867400"/>
          </a:xfrm>
          <a:noFill/>
          <a:ln>
            <a:solidFill>
              <a:schemeClr val="tx1"/>
            </a:solidFill>
            <a:miter lim="800000"/>
            <a:headEnd/>
            <a:tailEnd/>
          </a:ln>
        </p:spPr>
        <p:txBody>
          <a:bodyPr lIns="182880"/>
          <a:lstStyle/>
          <a:p>
            <a:pPr>
              <a:lnSpc>
                <a:spcPct val="90000"/>
              </a:lnSpc>
              <a:spcBef>
                <a:spcPct val="0"/>
              </a:spcBef>
              <a:buFontTx/>
              <a:buNone/>
            </a:pPr>
            <a:endParaRPr lang="en-AU" altLang="el-GR" sz="1400" b="1">
              <a:solidFill>
                <a:schemeClr val="folHlink"/>
              </a:solidFill>
              <a:latin typeface="Arial" charset="0"/>
            </a:endParaRPr>
          </a:p>
          <a:p>
            <a:pPr>
              <a:lnSpc>
                <a:spcPct val="90000"/>
              </a:lnSpc>
              <a:spcBef>
                <a:spcPct val="0"/>
              </a:spcBef>
              <a:buFontTx/>
              <a:buNone/>
            </a:pPr>
            <a:r>
              <a:rPr lang="en-AU" altLang="el-GR" sz="1800" b="1">
                <a:solidFill>
                  <a:schemeClr val="bg2"/>
                </a:solidFill>
              </a:rPr>
              <a:t>Read in numbers, add them</a:t>
            </a:r>
            <a:r>
              <a:rPr lang="en-US" altLang="el-GR" sz="1800" b="1">
                <a:solidFill>
                  <a:schemeClr val="bg2"/>
                </a:solidFill>
              </a:rPr>
              <a:t>, and</a:t>
            </a:r>
          </a:p>
          <a:p>
            <a:pPr>
              <a:lnSpc>
                <a:spcPct val="90000"/>
              </a:lnSpc>
              <a:spcBef>
                <a:spcPct val="0"/>
              </a:spcBef>
              <a:buFontTx/>
              <a:buNone/>
            </a:pPr>
            <a:r>
              <a:rPr lang="en-AU" altLang="el-GR" sz="1800" b="1">
                <a:solidFill>
                  <a:schemeClr val="bg2"/>
                </a:solidFill>
              </a:rPr>
              <a:t>print </a:t>
            </a:r>
            <a:r>
              <a:rPr lang="en-US" altLang="el-GR" sz="1800" b="1">
                <a:solidFill>
                  <a:schemeClr val="bg2"/>
                </a:solidFill>
              </a:rPr>
              <a:t>their</a:t>
            </a:r>
            <a:r>
              <a:rPr lang="en-AU" altLang="el-GR" sz="1800" b="1">
                <a:solidFill>
                  <a:schemeClr val="bg2"/>
                </a:solidFill>
              </a:rPr>
              <a:t> sum and average</a:t>
            </a:r>
            <a:endParaRPr lang="en-AU" altLang="el-GR" sz="1400" b="1">
              <a:solidFill>
                <a:schemeClr val="bg2"/>
              </a:solidFill>
              <a:latin typeface="Arial" charset="0"/>
            </a:endParaRPr>
          </a:p>
          <a:p>
            <a:pPr>
              <a:lnSpc>
                <a:spcPct val="90000"/>
              </a:lnSpc>
              <a:spcBef>
                <a:spcPct val="0"/>
              </a:spcBef>
              <a:buFontTx/>
              <a:buNone/>
            </a:pPr>
            <a:endParaRPr lang="en-US" altLang="el-GR" sz="1400" b="1">
              <a:solidFill>
                <a:schemeClr val="bg2"/>
              </a:solidFill>
              <a:latin typeface="Arial" charset="0"/>
            </a:endParaRPr>
          </a:p>
          <a:p>
            <a:pPr>
              <a:lnSpc>
                <a:spcPct val="90000"/>
              </a:lnSpc>
              <a:spcBef>
                <a:spcPct val="0"/>
              </a:spcBef>
              <a:buFontTx/>
              <a:buNone/>
            </a:pPr>
            <a:endParaRPr lang="en-AU" altLang="el-GR" sz="1400" b="1">
              <a:solidFill>
                <a:schemeClr val="bg2"/>
              </a:solidFill>
              <a:latin typeface="Arial" charset="0"/>
            </a:endParaRPr>
          </a:p>
          <a:p>
            <a:pPr>
              <a:lnSpc>
                <a:spcPct val="90000"/>
              </a:lnSpc>
              <a:spcBef>
                <a:spcPct val="0"/>
              </a:spcBef>
              <a:buFontTx/>
              <a:buNone/>
            </a:pPr>
            <a:endParaRPr lang="en-US" altLang="el-GR" sz="1400" b="1">
              <a:solidFill>
                <a:schemeClr val="bg2"/>
              </a:solidFill>
              <a:latin typeface="Arial" charset="0"/>
            </a:endParaRPr>
          </a:p>
          <a:p>
            <a:pPr>
              <a:lnSpc>
                <a:spcPct val="90000"/>
              </a:lnSpc>
              <a:spcBef>
                <a:spcPct val="0"/>
              </a:spcBef>
              <a:buFontTx/>
              <a:buNone/>
            </a:pPr>
            <a:r>
              <a:rPr lang="en-US" altLang="el-GR" sz="1600" b="1">
                <a:solidFill>
                  <a:schemeClr val="bg2"/>
                </a:solidFill>
                <a:latin typeface="Arial" charset="0"/>
              </a:rPr>
              <a:t>set sum to 0 </a:t>
            </a:r>
          </a:p>
          <a:p>
            <a:pPr>
              <a:lnSpc>
                <a:spcPct val="90000"/>
              </a:lnSpc>
              <a:buFontTx/>
              <a:buNone/>
            </a:pPr>
            <a:r>
              <a:rPr lang="en-US" altLang="el-GR" sz="1600" b="1">
                <a:solidFill>
                  <a:schemeClr val="bg2"/>
                </a:solidFill>
                <a:latin typeface="Arial" charset="0"/>
              </a:rPr>
              <a:t>set count to 0 </a:t>
            </a:r>
          </a:p>
          <a:p>
            <a:pPr>
              <a:lnSpc>
                <a:spcPct val="90000"/>
              </a:lnSpc>
              <a:spcBef>
                <a:spcPct val="0"/>
              </a:spcBef>
              <a:buFontTx/>
              <a:buNone/>
            </a:pPr>
            <a:r>
              <a:rPr lang="en-US" altLang="el-GR" sz="1600" b="1">
                <a:solidFill>
                  <a:schemeClr val="bg2"/>
                </a:solidFill>
                <a:latin typeface="Arial" charset="0"/>
              </a:rPr>
              <a:t>input totalNumbers</a:t>
            </a:r>
          </a:p>
          <a:p>
            <a:pPr>
              <a:lnSpc>
                <a:spcPct val="90000"/>
              </a:lnSpc>
              <a:buFontTx/>
              <a:buNone/>
            </a:pPr>
            <a:r>
              <a:rPr lang="en-US" altLang="el-GR" sz="1600" b="1">
                <a:solidFill>
                  <a:schemeClr val="bg2"/>
                </a:solidFill>
                <a:latin typeface="Arial" charset="0"/>
              </a:rPr>
              <a:t>  </a:t>
            </a:r>
          </a:p>
          <a:p>
            <a:pPr>
              <a:lnSpc>
                <a:spcPct val="90000"/>
              </a:lnSpc>
              <a:buFontTx/>
              <a:buNone/>
            </a:pPr>
            <a:r>
              <a:rPr lang="en-US" altLang="el-GR" sz="1600" b="1">
                <a:solidFill>
                  <a:schemeClr val="bg2"/>
                </a:solidFill>
                <a:latin typeface="Arial" charset="0"/>
              </a:rPr>
              <a:t>while  (count &lt; totalNumbers)</a:t>
            </a:r>
          </a:p>
          <a:p>
            <a:pPr>
              <a:lnSpc>
                <a:spcPct val="90000"/>
              </a:lnSpc>
              <a:buFontTx/>
              <a:buNone/>
            </a:pPr>
            <a:r>
              <a:rPr lang="en-US" altLang="el-GR" sz="1600" b="1">
                <a:solidFill>
                  <a:schemeClr val="bg2"/>
                </a:solidFill>
                <a:latin typeface="Arial" charset="0"/>
              </a:rPr>
              <a:t>{ </a:t>
            </a:r>
          </a:p>
          <a:p>
            <a:pPr>
              <a:lnSpc>
                <a:spcPct val="90000"/>
              </a:lnSpc>
              <a:buFontTx/>
              <a:buNone/>
            </a:pPr>
            <a:r>
              <a:rPr lang="en-US" altLang="el-GR" sz="1600" b="1">
                <a:solidFill>
                  <a:schemeClr val="bg2"/>
                </a:solidFill>
                <a:latin typeface="Arial" charset="0"/>
              </a:rPr>
              <a:t>    input nextNum </a:t>
            </a:r>
          </a:p>
          <a:p>
            <a:pPr>
              <a:lnSpc>
                <a:spcPct val="90000"/>
              </a:lnSpc>
              <a:buFontTx/>
              <a:buNone/>
            </a:pPr>
            <a:r>
              <a:rPr lang="en-US" altLang="el-GR" sz="1600" b="1">
                <a:solidFill>
                  <a:schemeClr val="folHlink"/>
                </a:solidFill>
                <a:latin typeface="Arial" charset="0"/>
              </a:rPr>
              <a:t>    </a:t>
            </a:r>
            <a:r>
              <a:rPr lang="en-US" altLang="el-GR" sz="1600" b="1">
                <a:latin typeface="Arial" charset="0"/>
              </a:rPr>
              <a:t>add nextNum to sum</a:t>
            </a:r>
            <a:r>
              <a:rPr lang="en-US" altLang="el-GR" sz="1600" b="1">
                <a:solidFill>
                  <a:schemeClr val="folHlink"/>
                </a:solidFill>
                <a:latin typeface="Arial" charset="0"/>
              </a:rPr>
              <a:t> </a:t>
            </a:r>
          </a:p>
          <a:p>
            <a:pPr>
              <a:lnSpc>
                <a:spcPct val="90000"/>
              </a:lnSpc>
              <a:buFontTx/>
              <a:buNone/>
            </a:pPr>
            <a:r>
              <a:rPr lang="en-US" altLang="el-GR" sz="1600" b="1">
                <a:solidFill>
                  <a:schemeClr val="folHlink"/>
                </a:solidFill>
                <a:latin typeface="Arial" charset="0"/>
              </a:rPr>
              <a:t>    </a:t>
            </a:r>
            <a:r>
              <a:rPr lang="en-US" altLang="el-GR" sz="1600" b="1">
                <a:solidFill>
                  <a:schemeClr val="bg2"/>
                </a:solidFill>
                <a:latin typeface="Arial" charset="0"/>
              </a:rPr>
              <a:t>add 1 to count </a:t>
            </a:r>
          </a:p>
          <a:p>
            <a:pPr>
              <a:lnSpc>
                <a:spcPct val="90000"/>
              </a:lnSpc>
              <a:buFontTx/>
              <a:buNone/>
            </a:pPr>
            <a:r>
              <a:rPr lang="en-US" altLang="el-GR" sz="1600" b="1">
                <a:solidFill>
                  <a:schemeClr val="bg2"/>
                </a:solidFill>
                <a:latin typeface="Arial" charset="0"/>
              </a:rPr>
              <a:t>} </a:t>
            </a:r>
          </a:p>
          <a:p>
            <a:pPr>
              <a:lnSpc>
                <a:spcPct val="90000"/>
              </a:lnSpc>
              <a:buFontTx/>
              <a:buNone/>
            </a:pPr>
            <a:r>
              <a:rPr lang="en-US" altLang="el-GR" sz="1600" b="1">
                <a:solidFill>
                  <a:schemeClr val="bg2"/>
                </a:solidFill>
                <a:latin typeface="Arial" charset="0"/>
              </a:rPr>
              <a:t>  </a:t>
            </a:r>
          </a:p>
          <a:p>
            <a:pPr>
              <a:lnSpc>
                <a:spcPct val="90000"/>
              </a:lnSpc>
              <a:buFontTx/>
              <a:buNone/>
            </a:pPr>
            <a:r>
              <a:rPr lang="en-US" altLang="el-GR" sz="1600" b="1">
                <a:solidFill>
                  <a:schemeClr val="bg2"/>
                </a:solidFill>
                <a:latin typeface="Arial" charset="0"/>
              </a:rPr>
              <a:t>output "Sum was" sum </a:t>
            </a:r>
          </a:p>
          <a:p>
            <a:pPr>
              <a:lnSpc>
                <a:spcPct val="90000"/>
              </a:lnSpc>
              <a:buFontTx/>
              <a:buNone/>
            </a:pPr>
            <a:r>
              <a:rPr lang="en-US" altLang="el-GR" sz="1600" b="1">
                <a:solidFill>
                  <a:schemeClr val="bg2"/>
                </a:solidFill>
                <a:latin typeface="Arial" charset="0"/>
              </a:rPr>
              <a:t>output "Mean was" sum/count </a:t>
            </a:r>
          </a:p>
          <a:p>
            <a:pPr>
              <a:lnSpc>
                <a:spcPct val="90000"/>
              </a:lnSpc>
              <a:buFontTx/>
              <a:buNone/>
            </a:pPr>
            <a:endParaRPr lang="en-US" altLang="el-GR" sz="1600" b="1">
              <a:solidFill>
                <a:schemeClr val="bg2"/>
              </a:solidFill>
              <a:latin typeface="Arial" charset="0"/>
            </a:endParaRPr>
          </a:p>
          <a:p>
            <a:pPr>
              <a:lnSpc>
                <a:spcPct val="90000"/>
              </a:lnSpc>
              <a:spcBef>
                <a:spcPct val="0"/>
              </a:spcBef>
              <a:buFontTx/>
              <a:buNone/>
            </a:pPr>
            <a:endParaRPr lang="en-AU" altLang="el-GR" sz="1400" b="1">
              <a:solidFill>
                <a:schemeClr val="folHlink"/>
              </a:solidFill>
              <a:latin typeface="Arial" charset="0"/>
              <a:sym typeface="Symbol" pitchFamily="18" charset="2"/>
            </a:endParaRPr>
          </a:p>
        </p:txBody>
      </p:sp>
      <p:sp>
        <p:nvSpPr>
          <p:cNvPr id="205828" name="AutoShape 4"/>
          <p:cNvSpPr>
            <a:spLocks noChangeArrowheads="1"/>
          </p:cNvSpPr>
          <p:nvPr/>
        </p:nvSpPr>
        <p:spPr bwMode="auto">
          <a:xfrm>
            <a:off x="2895600" y="5410200"/>
            <a:ext cx="6019800" cy="1143000"/>
          </a:xfrm>
          <a:prstGeom prst="wedgeRectCallout">
            <a:avLst>
              <a:gd name="adj1" fmla="val -10287"/>
              <a:gd name="adj2" fmla="val -122361"/>
            </a:avLst>
          </a:prstGeom>
          <a:solidFill>
            <a:srgbClr val="99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82880" anchor="ctr"/>
          <a:lstStyle/>
          <a:p>
            <a:pPr eaLnBrk="0" hangingPunct="0"/>
            <a:r>
              <a:rPr lang="en-AU" altLang="el-GR" sz="2800">
                <a:solidFill>
                  <a:schemeClr val="bg1"/>
                </a:solidFill>
                <a:latin typeface="Times New Roman" pitchFamily="18" charset="0"/>
              </a:rPr>
              <a:t>Same as:  </a:t>
            </a:r>
            <a:r>
              <a:rPr lang="en-AU" altLang="el-GR" sz="2400" b="1">
                <a:solidFill>
                  <a:srgbClr val="FFFF66"/>
                </a:solidFill>
                <a:latin typeface="Courier New" pitchFamily="49" charset="0"/>
              </a:rPr>
              <a:t>sum = sum + nextNum;</a:t>
            </a:r>
            <a:endParaRPr lang="en-AU" altLang="el-GR" sz="2400">
              <a:solidFill>
                <a:schemeClr val="bg1"/>
              </a:solidFill>
              <a:latin typeface="Times New Roman" pitchFamily="18" charset="0"/>
            </a:endParaRPr>
          </a:p>
          <a:p>
            <a:pPr eaLnBrk="0" hangingPunct="0"/>
            <a:r>
              <a:rPr lang="en-AU" altLang="el-GR" sz="2800">
                <a:solidFill>
                  <a:schemeClr val="bg1"/>
                </a:solidFill>
                <a:latin typeface="Times New Roman" pitchFamily="18" charset="0"/>
              </a:rPr>
              <a:t>Others: </a:t>
            </a:r>
            <a:r>
              <a:rPr lang="en-AU" altLang="el-GR" sz="2400" b="1">
                <a:solidFill>
                  <a:srgbClr val="FFFF66"/>
                </a:solidFill>
                <a:latin typeface="Courier New" pitchFamily="49" charset="0"/>
              </a:rPr>
              <a:t>-=</a:t>
            </a:r>
            <a:r>
              <a:rPr lang="en-AU" altLang="el-GR" sz="2400">
                <a:solidFill>
                  <a:schemeClr val="bg1"/>
                </a:solidFill>
                <a:latin typeface="Times New Roman" pitchFamily="18" charset="0"/>
              </a:rPr>
              <a:t>, </a:t>
            </a:r>
            <a:r>
              <a:rPr lang="en-AU" altLang="el-GR" sz="2400" b="1">
                <a:solidFill>
                  <a:srgbClr val="FFFF66"/>
                </a:solidFill>
                <a:latin typeface="Courier New" pitchFamily="49" charset="0"/>
              </a:rPr>
              <a:t>*=</a:t>
            </a:r>
            <a:r>
              <a:rPr lang="en-AU" altLang="el-GR" sz="2400">
                <a:solidFill>
                  <a:schemeClr val="bg1"/>
                </a:solidFill>
                <a:latin typeface="Times New Roman" pitchFamily="18" charset="0"/>
              </a:rPr>
              <a:t>, </a:t>
            </a:r>
            <a:r>
              <a:rPr lang="en-AU" altLang="el-GR" sz="2400" b="1">
                <a:solidFill>
                  <a:srgbClr val="FFFF66"/>
                </a:solidFill>
                <a:latin typeface="Courier New" pitchFamily="49" charset="0"/>
              </a:rPr>
              <a:t>/=</a:t>
            </a:r>
            <a:r>
              <a:rPr lang="en-AU" altLang="el-GR" sz="2400">
                <a:solidFill>
                  <a:schemeClr val="bg1"/>
                </a:solidFill>
                <a:latin typeface="Times New Roman" pitchFamily="18" charset="0"/>
              </a:rPr>
              <a:t>,</a:t>
            </a:r>
            <a:r>
              <a:rPr lang="en-AU" altLang="el-GR" sz="2800">
                <a:solidFill>
                  <a:schemeClr val="bg1"/>
                </a:solidFill>
                <a:latin typeface="Times New Roman" pitchFamily="18" charset="0"/>
              </a:rPr>
              <a:t> etc. (King, Table 4.2)</a:t>
            </a:r>
          </a:p>
        </p:txBody>
      </p:sp>
      <p:sp>
        <p:nvSpPr>
          <p:cNvPr id="205829" name="Text Box 5"/>
          <p:cNvSpPr txBox="1">
            <a:spLocks noChangeArrowheads="1"/>
          </p:cNvSpPr>
          <p:nvPr/>
        </p:nvSpPr>
        <p:spPr bwMode="auto">
          <a:xfrm>
            <a:off x="0" y="304800"/>
            <a:ext cx="4000500" cy="519113"/>
          </a:xfrm>
          <a:prstGeom prst="rect">
            <a:avLst/>
          </a:prstGeom>
          <a:noFill/>
          <a:ln>
            <a:noFill/>
          </a:ln>
          <a:effectLst/>
          <a:extLst>
            <a:ext uri="{909E8E84-426E-40DD-AFC4-6F175D3DCCD1}">
              <a14:hiddenFill xmlns:a14="http://schemas.microsoft.com/office/drawing/2010/main">
                <a:solidFill>
                  <a:srgbClr val="CC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l-GR" sz="2800">
                <a:solidFill>
                  <a:srgbClr val="0000FF"/>
                </a:solidFill>
                <a:latin typeface="Times New Roman" pitchFamily="18" charset="0"/>
              </a:rPr>
              <a:t>Example:</a:t>
            </a:r>
            <a:r>
              <a:rPr lang="en-US" altLang="el-GR" sz="2400" i="1">
                <a:solidFill>
                  <a:srgbClr val="0000FF"/>
                </a:solidFill>
                <a:latin typeface="Times New Roman" pitchFamily="18" charset="0"/>
              </a:rPr>
              <a:t> </a:t>
            </a:r>
            <a:r>
              <a:rPr lang="en-US" altLang="el-GR" sz="2400" b="1">
                <a:solidFill>
                  <a:srgbClr val="0000FF"/>
                </a:solidFill>
                <a:latin typeface="Arial" charset="0"/>
              </a:rPr>
              <a:t>addnum.c</a:t>
            </a:r>
            <a:r>
              <a:rPr lang="en-US" altLang="el-GR" sz="2400" b="1" i="1">
                <a:solidFill>
                  <a:schemeClr val="tx1"/>
                </a:solidFill>
                <a:latin typeface="Arial" charset="0"/>
              </a:rPr>
              <a:t> </a:t>
            </a:r>
            <a:r>
              <a:rPr lang="en-US" altLang="el-GR" sz="2800">
                <a:solidFill>
                  <a:srgbClr val="0000FF"/>
                </a:solidFill>
                <a:latin typeface="Times New Roman" pitchFamily="18" charset="0"/>
              </a:rPr>
              <a:t>(cont)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058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828" grpId="0" animBg="1"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BE13D178-108B-468A-B0C9-B8A324AC4F8F}" type="slidenum">
              <a:rPr lang="el-GR" altLang="el-GR"/>
              <a:pPr/>
              <a:t>11</a:t>
            </a:fld>
            <a:endParaRPr lang="el-GR" altLang="el-GR"/>
          </a:p>
        </p:txBody>
      </p:sp>
      <p:sp>
        <p:nvSpPr>
          <p:cNvPr id="19458" name="Rectangle 2"/>
          <p:cNvSpPr>
            <a:spLocks noGrp="1" noChangeArrowheads="1"/>
          </p:cNvSpPr>
          <p:nvPr>
            <p:ph type="title"/>
          </p:nvPr>
        </p:nvSpPr>
        <p:spPr>
          <a:xfrm>
            <a:off x="304800" y="304800"/>
            <a:ext cx="8458200" cy="457200"/>
          </a:xfrm>
        </p:spPr>
        <p:txBody>
          <a:bodyPr/>
          <a:lstStyle/>
          <a:p>
            <a:r>
              <a:rPr lang="el-GR" altLang="el-GR" b="1">
                <a:solidFill>
                  <a:schemeClr val="accent2"/>
                </a:solidFill>
              </a:rPr>
              <a:t>Συστατικά ενός προγράμματος </a:t>
            </a:r>
            <a:r>
              <a:rPr lang="en-US" altLang="el-GR" b="1">
                <a:solidFill>
                  <a:schemeClr val="accent2"/>
                </a:solidFill>
              </a:rPr>
              <a:t>C</a:t>
            </a:r>
            <a:r>
              <a:rPr lang="en-US" altLang="el-GR" sz="2400" b="1"/>
              <a:t> </a:t>
            </a:r>
            <a:r>
              <a:rPr lang="el-GR" altLang="el-GR" sz="2400" b="1"/>
              <a:t> </a:t>
            </a:r>
            <a:endParaRPr lang="en-GB" altLang="el-GR"/>
          </a:p>
        </p:txBody>
      </p:sp>
      <p:sp>
        <p:nvSpPr>
          <p:cNvPr id="19459" name="Rectangle 3"/>
          <p:cNvSpPr>
            <a:spLocks noGrp="1" noChangeArrowheads="1"/>
          </p:cNvSpPr>
          <p:nvPr>
            <p:ph type="body" idx="1"/>
          </p:nvPr>
        </p:nvSpPr>
        <p:spPr>
          <a:xfrm>
            <a:off x="685800" y="1447800"/>
            <a:ext cx="7772400" cy="4114800"/>
          </a:xfrm>
        </p:spPr>
        <p:txBody>
          <a:bodyPr/>
          <a:lstStyle/>
          <a:p>
            <a:pPr marL="609600" indent="-609600" algn="just">
              <a:buFontTx/>
              <a:buAutoNum type="arabicPeriod"/>
            </a:pPr>
            <a:r>
              <a:rPr lang="en-US" altLang="el-GR" b="1" dirty="0"/>
              <a:t>the </a:t>
            </a:r>
            <a:r>
              <a:rPr lang="en-US" altLang="el-GR" b="1" dirty="0" smtClean="0">
                <a:solidFill>
                  <a:srgbClr val="FF0000"/>
                </a:solidFill>
                <a:latin typeface="Courier New" panose="02070309020205020404" pitchFamily="49" charset="0"/>
                <a:cs typeface="Courier New" panose="02070309020205020404" pitchFamily="49" charset="0"/>
              </a:rPr>
              <a:t>main()</a:t>
            </a:r>
            <a:r>
              <a:rPr lang="en-US" altLang="el-GR" b="1" dirty="0" smtClean="0">
                <a:latin typeface="Courier New" panose="02070309020205020404" pitchFamily="49" charset="0"/>
                <a:cs typeface="Courier New" panose="02070309020205020404" pitchFamily="49" charset="0"/>
              </a:rPr>
              <a:t> </a:t>
            </a:r>
            <a:r>
              <a:rPr lang="en-US" altLang="el-GR" b="1" dirty="0"/>
              <a:t>function</a:t>
            </a:r>
            <a:endParaRPr lang="en-GB" altLang="el-GR" dirty="0"/>
          </a:p>
          <a:p>
            <a:pPr marL="609600" indent="-609600" algn="just">
              <a:buFontTx/>
              <a:buAutoNum type="arabicPeriod"/>
            </a:pPr>
            <a:r>
              <a:rPr lang="en-US" altLang="el-GR" b="1" dirty="0"/>
              <a:t>the </a:t>
            </a:r>
            <a:r>
              <a:rPr lang="en-US" altLang="el-GR" b="1" dirty="0">
                <a:solidFill>
                  <a:srgbClr val="FF0000"/>
                </a:solidFill>
                <a:latin typeface="Courier New" panose="02070309020205020404" pitchFamily="49" charset="0"/>
                <a:cs typeface="Courier New" panose="02070309020205020404" pitchFamily="49" charset="0"/>
              </a:rPr>
              <a:t>#include </a:t>
            </a:r>
            <a:r>
              <a:rPr lang="en-US" altLang="el-GR" b="1" dirty="0"/>
              <a:t>directive</a:t>
            </a:r>
            <a:endParaRPr lang="en-GB" altLang="el-GR" dirty="0"/>
          </a:p>
          <a:p>
            <a:pPr marL="609600" indent="-609600" algn="just">
              <a:buFontTx/>
              <a:buAutoNum type="arabicPeriod"/>
            </a:pPr>
            <a:r>
              <a:rPr lang="en-US" altLang="el-GR" b="1" dirty="0">
                <a:solidFill>
                  <a:srgbClr val="FF0000"/>
                </a:solidFill>
              </a:rPr>
              <a:t>variable</a:t>
            </a:r>
            <a:r>
              <a:rPr lang="en-US" altLang="el-GR" b="1" dirty="0"/>
              <a:t> definition</a:t>
            </a:r>
            <a:endParaRPr lang="en-GB" altLang="el-GR" dirty="0"/>
          </a:p>
          <a:p>
            <a:pPr marL="609600" indent="-609600" algn="just">
              <a:buFontTx/>
              <a:buAutoNum type="arabicPeriod"/>
            </a:pPr>
            <a:r>
              <a:rPr lang="en-US" altLang="el-GR" b="1" dirty="0">
                <a:solidFill>
                  <a:schemeClr val="accent2"/>
                </a:solidFill>
              </a:rPr>
              <a:t>function prototype</a:t>
            </a:r>
            <a:endParaRPr lang="en-GB" altLang="el-GR" dirty="0">
              <a:solidFill>
                <a:schemeClr val="accent2"/>
              </a:solidFill>
            </a:endParaRPr>
          </a:p>
          <a:p>
            <a:pPr marL="609600" indent="-609600" algn="just">
              <a:buFontTx/>
              <a:buAutoNum type="arabicPeriod"/>
            </a:pPr>
            <a:r>
              <a:rPr lang="en-US" altLang="el-GR" b="1" dirty="0"/>
              <a:t>program statements</a:t>
            </a:r>
            <a:endParaRPr lang="en-GB" altLang="el-GR" dirty="0"/>
          </a:p>
          <a:p>
            <a:pPr marL="609600" indent="-609600" algn="just">
              <a:buFontTx/>
              <a:buAutoNum type="arabicPeriod"/>
            </a:pPr>
            <a:r>
              <a:rPr lang="en-US" altLang="el-GR" b="1" dirty="0">
                <a:solidFill>
                  <a:srgbClr val="008080"/>
                </a:solidFill>
              </a:rPr>
              <a:t>function definition</a:t>
            </a:r>
            <a:endParaRPr lang="en-GB" altLang="el-GR" dirty="0">
              <a:solidFill>
                <a:srgbClr val="008080"/>
              </a:solidFill>
            </a:endParaRPr>
          </a:p>
          <a:p>
            <a:pPr marL="609600" indent="-609600" algn="just">
              <a:buFontTx/>
              <a:buAutoNum type="arabicPeriod"/>
            </a:pPr>
            <a:r>
              <a:rPr lang="en-US" altLang="el-GR" b="1" dirty="0"/>
              <a:t>program comments</a:t>
            </a:r>
          </a:p>
        </p:txBody>
      </p:sp>
    </p:spTree>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4"/>
          <p:cNvSpPr>
            <a:spLocks noGrp="1"/>
          </p:cNvSpPr>
          <p:nvPr>
            <p:ph type="sldNum" sz="quarter" idx="11"/>
          </p:nvPr>
        </p:nvSpPr>
        <p:spPr/>
        <p:txBody>
          <a:bodyPr/>
          <a:lstStyle/>
          <a:p>
            <a:fld id="{D95DB11D-ED05-49BB-8A62-DB2EED715CDE}" type="slidenum">
              <a:rPr lang="el-GR" altLang="el-GR"/>
              <a:pPr/>
              <a:t>110</a:t>
            </a:fld>
            <a:endParaRPr lang="el-GR" altLang="el-GR"/>
          </a:p>
        </p:txBody>
      </p:sp>
      <p:sp>
        <p:nvSpPr>
          <p:cNvPr id="206850" name="Rectangle 2"/>
          <p:cNvSpPr>
            <a:spLocks noChangeArrowheads="1"/>
          </p:cNvSpPr>
          <p:nvPr/>
        </p:nvSpPr>
        <p:spPr bwMode="auto">
          <a:xfrm>
            <a:off x="4038600" y="228600"/>
            <a:ext cx="4876800" cy="64770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2880"/>
          <a:lstStyle>
            <a:lvl1pPr marL="342900" indent="-342900">
              <a:spcBef>
                <a:spcPct val="20000"/>
              </a:spcBef>
              <a:buChar char="•"/>
              <a:defRPr sz="2800">
                <a:solidFill>
                  <a:schemeClr val="tx1"/>
                </a:solidFill>
                <a:latin typeface="Comic Sans MS" pitchFamily="66" charset="0"/>
              </a:defRPr>
            </a:lvl1pPr>
            <a:lvl2pPr marL="742950" indent="-285750">
              <a:spcBef>
                <a:spcPct val="20000"/>
              </a:spcBef>
              <a:buChar char="–"/>
              <a:defRPr sz="2400">
                <a:solidFill>
                  <a:schemeClr val="tx1"/>
                </a:solidFill>
                <a:latin typeface="Comic Sans MS" pitchFamily="66" charset="0"/>
              </a:defRPr>
            </a:lvl2pPr>
            <a:lvl3pPr marL="1143000" indent="-228600">
              <a:spcBef>
                <a:spcPct val="20000"/>
              </a:spcBef>
              <a:buChar char="•"/>
              <a:defRPr sz="2400">
                <a:solidFill>
                  <a:schemeClr val="tx1"/>
                </a:solidFill>
                <a:latin typeface="Comic Sans MS" pitchFamily="66" charset="0"/>
              </a:defRPr>
            </a:lvl3pPr>
            <a:lvl4pPr marL="1600200" indent="-228600">
              <a:spcBef>
                <a:spcPct val="20000"/>
              </a:spcBef>
              <a:buChar char="–"/>
              <a:defRPr sz="2400">
                <a:solidFill>
                  <a:schemeClr val="tx1"/>
                </a:solidFill>
                <a:latin typeface="Comic Sans MS" pitchFamily="66" charset="0"/>
              </a:defRPr>
            </a:lvl4pPr>
            <a:lvl5pPr marL="2057400" indent="-228600">
              <a:spcBef>
                <a:spcPct val="20000"/>
              </a:spcBef>
              <a:buChar char="»"/>
              <a:defRPr sz="2400">
                <a:solidFill>
                  <a:schemeClr val="tx1"/>
                </a:solidFill>
                <a:latin typeface="Comic Sans MS" pitchFamily="66" charset="0"/>
              </a:defRPr>
            </a:lvl5pPr>
            <a:lvl6pPr marL="2514600" indent="-228600" fontAlgn="base">
              <a:spcBef>
                <a:spcPct val="20000"/>
              </a:spcBef>
              <a:spcAft>
                <a:spcPct val="0"/>
              </a:spcAft>
              <a:buChar char="»"/>
              <a:defRPr sz="2400">
                <a:solidFill>
                  <a:schemeClr val="tx1"/>
                </a:solidFill>
                <a:latin typeface="Comic Sans MS" pitchFamily="66" charset="0"/>
              </a:defRPr>
            </a:lvl6pPr>
            <a:lvl7pPr marL="2971800" indent="-228600" fontAlgn="base">
              <a:spcBef>
                <a:spcPct val="20000"/>
              </a:spcBef>
              <a:spcAft>
                <a:spcPct val="0"/>
              </a:spcAft>
              <a:buChar char="»"/>
              <a:defRPr sz="2400">
                <a:solidFill>
                  <a:schemeClr val="tx1"/>
                </a:solidFill>
                <a:latin typeface="Comic Sans MS" pitchFamily="66" charset="0"/>
              </a:defRPr>
            </a:lvl7pPr>
            <a:lvl8pPr marL="3429000" indent="-228600" fontAlgn="base">
              <a:spcBef>
                <a:spcPct val="20000"/>
              </a:spcBef>
              <a:spcAft>
                <a:spcPct val="0"/>
              </a:spcAft>
              <a:buChar char="»"/>
              <a:defRPr sz="2400">
                <a:solidFill>
                  <a:schemeClr val="tx1"/>
                </a:solidFill>
                <a:latin typeface="Comic Sans MS" pitchFamily="66" charset="0"/>
              </a:defRPr>
            </a:lvl8pPr>
            <a:lvl9pPr marL="3886200" indent="-228600" fontAlgn="base">
              <a:spcBef>
                <a:spcPct val="20000"/>
              </a:spcBef>
              <a:spcAft>
                <a:spcPct val="0"/>
              </a:spcAft>
              <a:buChar char="»"/>
              <a:defRPr sz="2400">
                <a:solidFill>
                  <a:schemeClr val="tx1"/>
                </a:solidFill>
                <a:latin typeface="Comic Sans MS" pitchFamily="66" charset="0"/>
              </a:defRPr>
            </a:lvl9pPr>
          </a:lstStyle>
          <a:p>
            <a:pPr>
              <a:buFontTx/>
              <a:buNone/>
            </a:pPr>
            <a:r>
              <a:rPr lang="en-US" altLang="el-GR" sz="1400" b="1">
                <a:solidFill>
                  <a:schemeClr val="bg2"/>
                </a:solidFill>
                <a:latin typeface="Courier New" pitchFamily="49" charset="0"/>
              </a:rPr>
              <a:t>#include &lt;stdio.h&gt;</a:t>
            </a:r>
          </a:p>
          <a:p>
            <a:pPr>
              <a:buFontTx/>
              <a:buNone/>
            </a:pPr>
            <a:r>
              <a:rPr lang="en-US" altLang="el-GR" sz="1400" b="1">
                <a:solidFill>
                  <a:schemeClr val="bg2"/>
                </a:solidFill>
                <a:latin typeface="Courier New" pitchFamily="49" charset="0"/>
              </a:rPr>
              <a:t>/**********************************\</a:t>
            </a:r>
          </a:p>
          <a:p>
            <a:pPr>
              <a:buFontTx/>
              <a:buNone/>
            </a:pPr>
            <a:r>
              <a:rPr lang="en-US" altLang="el-GR" sz="1400" b="1">
                <a:solidFill>
                  <a:schemeClr val="bg2"/>
                </a:solidFill>
                <a:latin typeface="Courier New" pitchFamily="49" charset="0"/>
              </a:rPr>
              <a:t> Read in numbers and add them up</a:t>
            </a:r>
          </a:p>
          <a:p>
            <a:pPr>
              <a:buFontTx/>
              <a:buNone/>
            </a:pPr>
            <a:r>
              <a:rPr lang="en-US" altLang="el-GR" sz="1400" b="1">
                <a:solidFill>
                  <a:schemeClr val="bg2"/>
                </a:solidFill>
                <a:latin typeface="Courier New" pitchFamily="49" charset="0"/>
              </a:rPr>
              <a:t> Print out the sum and the average</a:t>
            </a:r>
          </a:p>
          <a:p>
            <a:pPr>
              <a:buFontTx/>
              <a:buNone/>
            </a:pPr>
            <a:r>
              <a:rPr lang="en-US" altLang="el-GR" sz="1400" b="1">
                <a:solidFill>
                  <a:schemeClr val="bg2"/>
                </a:solidFill>
                <a:latin typeface="Courier New" pitchFamily="49" charset="0"/>
              </a:rPr>
              <a:t>\**********************************/</a:t>
            </a:r>
          </a:p>
          <a:p>
            <a:pPr>
              <a:buFontTx/>
              <a:buNone/>
            </a:pPr>
            <a:r>
              <a:rPr lang="en-US" altLang="el-GR" sz="1400" b="1">
                <a:solidFill>
                  <a:schemeClr val="bg2"/>
                </a:solidFill>
                <a:latin typeface="Courier New" pitchFamily="49" charset="0"/>
              </a:rPr>
              <a:t>int main()</a:t>
            </a:r>
          </a:p>
          <a:p>
            <a:pPr>
              <a:buFontTx/>
              <a:buNone/>
            </a:pPr>
            <a:r>
              <a:rPr lang="en-US" altLang="el-GR" sz="1400" b="1">
                <a:solidFill>
                  <a:schemeClr val="bg2"/>
                </a:solidFill>
                <a:latin typeface="Courier New" pitchFamily="49" charset="0"/>
              </a:rPr>
              <a:t>{</a:t>
            </a:r>
          </a:p>
          <a:p>
            <a:pPr>
              <a:buFontTx/>
              <a:buNone/>
            </a:pPr>
            <a:r>
              <a:rPr lang="en-US" altLang="el-GR" sz="1400" b="1">
                <a:solidFill>
                  <a:schemeClr val="bg2"/>
                </a:solidFill>
                <a:latin typeface="Courier New" pitchFamily="49" charset="0"/>
              </a:rPr>
              <a:t>  float nextNum, sum = 0.0;</a:t>
            </a:r>
          </a:p>
          <a:p>
            <a:pPr>
              <a:buFontTx/>
              <a:buNone/>
            </a:pPr>
            <a:r>
              <a:rPr lang="en-US" altLang="el-GR" sz="1400" b="1">
                <a:solidFill>
                  <a:schemeClr val="bg2"/>
                </a:solidFill>
                <a:latin typeface="Courier New" pitchFamily="49" charset="0"/>
              </a:rPr>
              <a:t>  int count = 0, totalNumbers;</a:t>
            </a:r>
          </a:p>
          <a:p>
            <a:pPr>
              <a:buFontTx/>
              <a:buNone/>
            </a:pPr>
            <a:r>
              <a:rPr lang="en-US" altLang="el-GR" sz="1400" b="1">
                <a:solidFill>
                  <a:schemeClr val="bg2"/>
                </a:solidFill>
                <a:latin typeface="Courier New" pitchFamily="49" charset="0"/>
              </a:rPr>
              <a:t>  scanf("%d", &amp;totalNumbers);</a:t>
            </a:r>
          </a:p>
          <a:p>
            <a:pPr>
              <a:buFontTx/>
              <a:buNone/>
            </a:pPr>
            <a:endParaRPr lang="en-US" altLang="el-GR" sz="1400" b="1">
              <a:solidFill>
                <a:schemeClr val="bg2"/>
              </a:solidFill>
              <a:latin typeface="Courier New" pitchFamily="49" charset="0"/>
            </a:endParaRPr>
          </a:p>
          <a:p>
            <a:pPr>
              <a:buFontTx/>
              <a:buNone/>
            </a:pPr>
            <a:r>
              <a:rPr lang="en-US" altLang="el-GR" sz="1400" b="1">
                <a:solidFill>
                  <a:schemeClr val="bg2"/>
                </a:solidFill>
                <a:latin typeface="Courier New" pitchFamily="49" charset="0"/>
              </a:rPr>
              <a:t>  while (count &lt; totalNumbers)</a:t>
            </a:r>
          </a:p>
          <a:p>
            <a:pPr>
              <a:buFontTx/>
              <a:buNone/>
            </a:pPr>
            <a:r>
              <a:rPr lang="en-US" altLang="el-GR" sz="1400" b="1">
                <a:solidFill>
                  <a:schemeClr val="bg2"/>
                </a:solidFill>
                <a:latin typeface="Courier New" pitchFamily="49" charset="0"/>
              </a:rPr>
              <a:t>  {</a:t>
            </a:r>
          </a:p>
          <a:p>
            <a:pPr>
              <a:buFontTx/>
              <a:buNone/>
            </a:pPr>
            <a:r>
              <a:rPr lang="en-US" altLang="el-GR" sz="1400" b="1">
                <a:solidFill>
                  <a:schemeClr val="bg2"/>
                </a:solidFill>
                <a:latin typeface="Courier New" pitchFamily="49" charset="0"/>
              </a:rPr>
              <a:t>    scanf("%f", &amp;nextNum);</a:t>
            </a:r>
          </a:p>
          <a:p>
            <a:pPr>
              <a:buFontTx/>
              <a:buNone/>
            </a:pPr>
            <a:r>
              <a:rPr lang="en-US" altLang="el-GR" sz="1400" b="1">
                <a:solidFill>
                  <a:schemeClr val="bg2"/>
                </a:solidFill>
                <a:latin typeface="Courier New" pitchFamily="49" charset="0"/>
              </a:rPr>
              <a:t>    sum += nextNum;</a:t>
            </a:r>
          </a:p>
          <a:p>
            <a:pPr>
              <a:buFontTx/>
              <a:buNone/>
            </a:pPr>
            <a:r>
              <a:rPr lang="en-US" altLang="el-GR" sz="1400" b="1">
                <a:solidFill>
                  <a:schemeClr val="folHlink"/>
                </a:solidFill>
                <a:latin typeface="Courier New" pitchFamily="49" charset="0"/>
              </a:rPr>
              <a:t>    </a:t>
            </a:r>
            <a:r>
              <a:rPr lang="en-US" altLang="el-GR" sz="1400" b="1">
                <a:latin typeface="Courier New" pitchFamily="49" charset="0"/>
              </a:rPr>
              <a:t>count++;</a:t>
            </a:r>
          </a:p>
          <a:p>
            <a:pPr>
              <a:buFontTx/>
              <a:buNone/>
            </a:pPr>
            <a:r>
              <a:rPr lang="en-US" altLang="el-GR" sz="1400" b="1">
                <a:solidFill>
                  <a:schemeClr val="folHlink"/>
                </a:solidFill>
                <a:latin typeface="Courier New" pitchFamily="49" charset="0"/>
              </a:rPr>
              <a:t>  </a:t>
            </a:r>
            <a:r>
              <a:rPr lang="en-US" altLang="el-GR" sz="1400" b="1">
                <a:solidFill>
                  <a:schemeClr val="bg2"/>
                </a:solidFill>
                <a:latin typeface="Courier New" pitchFamily="49" charset="0"/>
              </a:rPr>
              <a:t>}</a:t>
            </a:r>
          </a:p>
          <a:p>
            <a:pPr>
              <a:buFontTx/>
              <a:buNone/>
            </a:pPr>
            <a:endParaRPr lang="en-US" altLang="el-GR" sz="1400" b="1">
              <a:solidFill>
                <a:schemeClr val="bg2"/>
              </a:solidFill>
              <a:latin typeface="Courier New" pitchFamily="49" charset="0"/>
            </a:endParaRPr>
          </a:p>
          <a:p>
            <a:pPr>
              <a:buFontTx/>
              <a:buNone/>
            </a:pPr>
            <a:r>
              <a:rPr lang="en-US" altLang="el-GR" sz="1400" b="1">
                <a:solidFill>
                  <a:schemeClr val="bg2"/>
                </a:solidFill>
                <a:latin typeface="Courier New" pitchFamily="49" charset="0"/>
              </a:rPr>
              <a:t>  </a:t>
            </a:r>
          </a:p>
          <a:p>
            <a:pPr>
              <a:buFontTx/>
              <a:buNone/>
            </a:pPr>
            <a:endParaRPr lang="en-US" altLang="el-GR" sz="1400" b="1">
              <a:solidFill>
                <a:schemeClr val="bg2"/>
              </a:solidFill>
              <a:latin typeface="Courier New" pitchFamily="49" charset="0"/>
            </a:endParaRPr>
          </a:p>
          <a:p>
            <a:pPr>
              <a:buFontTx/>
              <a:buNone/>
            </a:pPr>
            <a:r>
              <a:rPr lang="en-US" altLang="el-GR" sz="1400" b="1">
                <a:solidFill>
                  <a:schemeClr val="bg2"/>
                </a:solidFill>
                <a:latin typeface="Courier New" pitchFamily="49" charset="0"/>
              </a:rPr>
              <a:t>  return 0;</a:t>
            </a:r>
          </a:p>
          <a:p>
            <a:pPr>
              <a:buFontTx/>
              <a:buNone/>
            </a:pPr>
            <a:r>
              <a:rPr lang="en-US" altLang="el-GR" sz="1400" b="1">
                <a:solidFill>
                  <a:schemeClr val="bg2"/>
                </a:solidFill>
                <a:latin typeface="Courier New" pitchFamily="49" charset="0"/>
              </a:rPr>
              <a:t>}</a:t>
            </a:r>
          </a:p>
          <a:p>
            <a:pPr>
              <a:spcBef>
                <a:spcPct val="0"/>
              </a:spcBef>
              <a:buFontTx/>
              <a:buNone/>
            </a:pPr>
            <a:endParaRPr lang="en-AU" altLang="el-GR" sz="1400" b="1">
              <a:solidFill>
                <a:schemeClr val="bg2"/>
              </a:solidFill>
              <a:latin typeface="Courier New" pitchFamily="49" charset="0"/>
            </a:endParaRPr>
          </a:p>
        </p:txBody>
      </p:sp>
      <p:sp>
        <p:nvSpPr>
          <p:cNvPr id="206851" name="Rectangle 3"/>
          <p:cNvSpPr>
            <a:spLocks noGrp="1" noChangeArrowheads="1"/>
          </p:cNvSpPr>
          <p:nvPr>
            <p:ph type="body" idx="1"/>
          </p:nvPr>
        </p:nvSpPr>
        <p:spPr>
          <a:xfrm>
            <a:off x="0" y="838200"/>
            <a:ext cx="3886200" cy="5638800"/>
          </a:xfrm>
          <a:noFill/>
          <a:ln>
            <a:solidFill>
              <a:schemeClr val="tx1"/>
            </a:solidFill>
            <a:miter lim="800000"/>
            <a:headEnd/>
            <a:tailEnd/>
          </a:ln>
        </p:spPr>
        <p:txBody>
          <a:bodyPr lIns="182880"/>
          <a:lstStyle/>
          <a:p>
            <a:pPr>
              <a:lnSpc>
                <a:spcPct val="90000"/>
              </a:lnSpc>
              <a:spcBef>
                <a:spcPct val="0"/>
              </a:spcBef>
              <a:buFontTx/>
              <a:buNone/>
            </a:pPr>
            <a:endParaRPr lang="en-AU" altLang="el-GR" sz="1400" b="1">
              <a:solidFill>
                <a:schemeClr val="folHlink"/>
              </a:solidFill>
              <a:latin typeface="Arial" charset="0"/>
            </a:endParaRPr>
          </a:p>
          <a:p>
            <a:pPr>
              <a:lnSpc>
                <a:spcPct val="90000"/>
              </a:lnSpc>
              <a:spcBef>
                <a:spcPct val="0"/>
              </a:spcBef>
              <a:buFontTx/>
              <a:buNone/>
            </a:pPr>
            <a:endParaRPr lang="en-AU" altLang="el-GR" sz="1400" b="1">
              <a:solidFill>
                <a:schemeClr val="folHlink"/>
              </a:solidFill>
              <a:latin typeface="Arial" charset="0"/>
            </a:endParaRPr>
          </a:p>
          <a:p>
            <a:pPr>
              <a:lnSpc>
                <a:spcPct val="90000"/>
              </a:lnSpc>
              <a:spcBef>
                <a:spcPct val="0"/>
              </a:spcBef>
              <a:buFontTx/>
              <a:buNone/>
            </a:pPr>
            <a:r>
              <a:rPr lang="en-AU" altLang="el-GR" sz="1800" b="1">
                <a:solidFill>
                  <a:schemeClr val="bg2"/>
                </a:solidFill>
              </a:rPr>
              <a:t>Read in numbers, add them,</a:t>
            </a:r>
            <a:r>
              <a:rPr lang="en-US" altLang="el-GR" sz="1800" b="1">
                <a:solidFill>
                  <a:schemeClr val="bg2"/>
                </a:solidFill>
              </a:rPr>
              <a:t> and</a:t>
            </a:r>
          </a:p>
          <a:p>
            <a:pPr>
              <a:lnSpc>
                <a:spcPct val="90000"/>
              </a:lnSpc>
              <a:spcBef>
                <a:spcPct val="0"/>
              </a:spcBef>
              <a:buFontTx/>
              <a:buNone/>
            </a:pPr>
            <a:r>
              <a:rPr lang="en-AU" altLang="el-GR" sz="1800" b="1">
                <a:solidFill>
                  <a:schemeClr val="bg2"/>
                </a:solidFill>
              </a:rPr>
              <a:t>print </a:t>
            </a:r>
            <a:r>
              <a:rPr lang="en-US" altLang="el-GR" sz="1800" b="1">
                <a:solidFill>
                  <a:schemeClr val="bg2"/>
                </a:solidFill>
              </a:rPr>
              <a:t>their</a:t>
            </a:r>
            <a:r>
              <a:rPr lang="en-AU" altLang="el-GR" sz="1800" b="1">
                <a:solidFill>
                  <a:schemeClr val="bg2"/>
                </a:solidFill>
              </a:rPr>
              <a:t> sum and average</a:t>
            </a:r>
            <a:endParaRPr lang="en-AU" altLang="el-GR" sz="1400" b="1">
              <a:solidFill>
                <a:schemeClr val="bg2"/>
              </a:solidFill>
              <a:latin typeface="Arial" charset="0"/>
            </a:endParaRPr>
          </a:p>
          <a:p>
            <a:pPr>
              <a:lnSpc>
                <a:spcPct val="90000"/>
              </a:lnSpc>
              <a:spcBef>
                <a:spcPct val="0"/>
              </a:spcBef>
              <a:buFontTx/>
              <a:buNone/>
            </a:pPr>
            <a:endParaRPr lang="en-US" altLang="el-GR" sz="1400" b="1">
              <a:solidFill>
                <a:schemeClr val="bg2"/>
              </a:solidFill>
              <a:latin typeface="Arial" charset="0"/>
            </a:endParaRPr>
          </a:p>
          <a:p>
            <a:pPr>
              <a:lnSpc>
                <a:spcPct val="90000"/>
              </a:lnSpc>
              <a:spcBef>
                <a:spcPct val="0"/>
              </a:spcBef>
              <a:buFontTx/>
              <a:buNone/>
            </a:pPr>
            <a:endParaRPr lang="en-AU" altLang="el-GR" sz="1400" b="1">
              <a:solidFill>
                <a:schemeClr val="bg2"/>
              </a:solidFill>
              <a:latin typeface="Arial" charset="0"/>
            </a:endParaRPr>
          </a:p>
          <a:p>
            <a:pPr>
              <a:lnSpc>
                <a:spcPct val="90000"/>
              </a:lnSpc>
              <a:spcBef>
                <a:spcPct val="0"/>
              </a:spcBef>
              <a:buFontTx/>
              <a:buNone/>
            </a:pPr>
            <a:r>
              <a:rPr lang="en-US" altLang="el-GR" sz="1600" b="1">
                <a:solidFill>
                  <a:schemeClr val="bg2"/>
                </a:solidFill>
                <a:latin typeface="Arial" charset="0"/>
              </a:rPr>
              <a:t>set sum to 0 </a:t>
            </a:r>
          </a:p>
          <a:p>
            <a:pPr>
              <a:lnSpc>
                <a:spcPct val="90000"/>
              </a:lnSpc>
              <a:buFontTx/>
              <a:buNone/>
            </a:pPr>
            <a:r>
              <a:rPr lang="en-US" altLang="el-GR" sz="1600" b="1">
                <a:solidFill>
                  <a:schemeClr val="bg2"/>
                </a:solidFill>
                <a:latin typeface="Arial" charset="0"/>
              </a:rPr>
              <a:t>set count to 0 </a:t>
            </a:r>
          </a:p>
          <a:p>
            <a:pPr>
              <a:lnSpc>
                <a:spcPct val="90000"/>
              </a:lnSpc>
              <a:spcBef>
                <a:spcPct val="0"/>
              </a:spcBef>
              <a:buFontTx/>
              <a:buNone/>
            </a:pPr>
            <a:r>
              <a:rPr lang="en-US" altLang="el-GR" sz="1600" b="1">
                <a:solidFill>
                  <a:schemeClr val="bg2"/>
                </a:solidFill>
                <a:latin typeface="Arial" charset="0"/>
              </a:rPr>
              <a:t>input totalNumbers</a:t>
            </a:r>
          </a:p>
          <a:p>
            <a:pPr>
              <a:lnSpc>
                <a:spcPct val="90000"/>
              </a:lnSpc>
              <a:buFontTx/>
              <a:buNone/>
            </a:pPr>
            <a:r>
              <a:rPr lang="en-US" altLang="el-GR" sz="1600" b="1">
                <a:solidFill>
                  <a:schemeClr val="bg2"/>
                </a:solidFill>
                <a:latin typeface="Arial" charset="0"/>
              </a:rPr>
              <a:t>  </a:t>
            </a:r>
          </a:p>
          <a:p>
            <a:pPr>
              <a:lnSpc>
                <a:spcPct val="90000"/>
              </a:lnSpc>
              <a:buFontTx/>
              <a:buNone/>
            </a:pPr>
            <a:r>
              <a:rPr lang="en-US" altLang="el-GR" sz="1600" b="1">
                <a:solidFill>
                  <a:schemeClr val="bg2"/>
                </a:solidFill>
                <a:latin typeface="Arial" charset="0"/>
              </a:rPr>
              <a:t>while  (count &lt; totalNumbers)</a:t>
            </a:r>
          </a:p>
          <a:p>
            <a:pPr>
              <a:lnSpc>
                <a:spcPct val="90000"/>
              </a:lnSpc>
              <a:buFontTx/>
              <a:buNone/>
            </a:pPr>
            <a:r>
              <a:rPr lang="en-US" altLang="el-GR" sz="1600" b="1">
                <a:solidFill>
                  <a:schemeClr val="bg2"/>
                </a:solidFill>
                <a:latin typeface="Arial" charset="0"/>
              </a:rPr>
              <a:t>{ </a:t>
            </a:r>
          </a:p>
          <a:p>
            <a:pPr>
              <a:lnSpc>
                <a:spcPct val="90000"/>
              </a:lnSpc>
              <a:buFontTx/>
              <a:buNone/>
            </a:pPr>
            <a:r>
              <a:rPr lang="en-US" altLang="el-GR" sz="1600" b="1">
                <a:solidFill>
                  <a:schemeClr val="bg2"/>
                </a:solidFill>
                <a:latin typeface="Arial" charset="0"/>
              </a:rPr>
              <a:t>    input nextNum </a:t>
            </a:r>
          </a:p>
          <a:p>
            <a:pPr>
              <a:lnSpc>
                <a:spcPct val="90000"/>
              </a:lnSpc>
              <a:buFontTx/>
              <a:buNone/>
            </a:pPr>
            <a:r>
              <a:rPr lang="en-US" altLang="el-GR" sz="1600" b="1">
                <a:solidFill>
                  <a:schemeClr val="bg2"/>
                </a:solidFill>
                <a:latin typeface="Arial" charset="0"/>
              </a:rPr>
              <a:t>    add nextNum to sum </a:t>
            </a:r>
          </a:p>
          <a:p>
            <a:pPr>
              <a:lnSpc>
                <a:spcPct val="90000"/>
              </a:lnSpc>
              <a:buFontTx/>
              <a:buNone/>
            </a:pPr>
            <a:r>
              <a:rPr lang="en-US" altLang="el-GR" sz="1600" b="1">
                <a:solidFill>
                  <a:schemeClr val="folHlink"/>
                </a:solidFill>
                <a:latin typeface="Arial" charset="0"/>
              </a:rPr>
              <a:t>    </a:t>
            </a:r>
            <a:r>
              <a:rPr lang="en-US" altLang="el-GR" sz="1600" b="1">
                <a:latin typeface="Arial" charset="0"/>
              </a:rPr>
              <a:t>add 1 to count</a:t>
            </a:r>
            <a:r>
              <a:rPr lang="en-US" altLang="el-GR" sz="1600" b="1">
                <a:solidFill>
                  <a:schemeClr val="folHlink"/>
                </a:solidFill>
                <a:latin typeface="Arial" charset="0"/>
              </a:rPr>
              <a:t> </a:t>
            </a:r>
          </a:p>
          <a:p>
            <a:pPr>
              <a:lnSpc>
                <a:spcPct val="90000"/>
              </a:lnSpc>
              <a:buFontTx/>
              <a:buNone/>
            </a:pPr>
            <a:r>
              <a:rPr lang="en-US" altLang="el-GR" sz="1600" b="1">
                <a:solidFill>
                  <a:schemeClr val="bg2"/>
                </a:solidFill>
                <a:latin typeface="Arial" charset="0"/>
              </a:rPr>
              <a:t>} </a:t>
            </a:r>
          </a:p>
          <a:p>
            <a:pPr>
              <a:lnSpc>
                <a:spcPct val="90000"/>
              </a:lnSpc>
              <a:buFontTx/>
              <a:buNone/>
            </a:pPr>
            <a:r>
              <a:rPr lang="en-US" altLang="el-GR" sz="1600" b="1">
                <a:solidFill>
                  <a:schemeClr val="bg2"/>
                </a:solidFill>
                <a:latin typeface="Arial" charset="0"/>
              </a:rPr>
              <a:t>  </a:t>
            </a:r>
          </a:p>
          <a:p>
            <a:pPr>
              <a:lnSpc>
                <a:spcPct val="90000"/>
              </a:lnSpc>
              <a:buFontTx/>
              <a:buNone/>
            </a:pPr>
            <a:r>
              <a:rPr lang="en-US" altLang="el-GR" sz="1600" b="1">
                <a:solidFill>
                  <a:schemeClr val="bg2"/>
                </a:solidFill>
                <a:latin typeface="Arial" charset="0"/>
              </a:rPr>
              <a:t>output "Sum was" sum </a:t>
            </a:r>
          </a:p>
          <a:p>
            <a:pPr>
              <a:lnSpc>
                <a:spcPct val="90000"/>
              </a:lnSpc>
              <a:buFontTx/>
              <a:buNone/>
            </a:pPr>
            <a:r>
              <a:rPr lang="en-US" altLang="el-GR" sz="1600" b="1">
                <a:solidFill>
                  <a:schemeClr val="bg2"/>
                </a:solidFill>
                <a:latin typeface="Arial" charset="0"/>
              </a:rPr>
              <a:t>output "Mean was" sum/count </a:t>
            </a:r>
          </a:p>
          <a:p>
            <a:pPr>
              <a:lnSpc>
                <a:spcPct val="90000"/>
              </a:lnSpc>
              <a:spcBef>
                <a:spcPct val="0"/>
              </a:spcBef>
              <a:buFontTx/>
              <a:buNone/>
            </a:pPr>
            <a:endParaRPr lang="en-AU" altLang="el-GR" sz="1400" b="1">
              <a:solidFill>
                <a:schemeClr val="folHlink"/>
              </a:solidFill>
              <a:latin typeface="Arial" charset="0"/>
              <a:sym typeface="Symbol" pitchFamily="18" charset="2"/>
            </a:endParaRPr>
          </a:p>
        </p:txBody>
      </p:sp>
      <p:sp>
        <p:nvSpPr>
          <p:cNvPr id="206852" name="AutoShape 4"/>
          <p:cNvSpPr>
            <a:spLocks noChangeArrowheads="1"/>
          </p:cNvSpPr>
          <p:nvPr/>
        </p:nvSpPr>
        <p:spPr bwMode="auto">
          <a:xfrm>
            <a:off x="2743200" y="5410200"/>
            <a:ext cx="6096000" cy="1143000"/>
          </a:xfrm>
          <a:prstGeom prst="wedgeRectCallout">
            <a:avLst>
              <a:gd name="adj1" fmla="val -9218"/>
              <a:gd name="adj2" fmla="val -97778"/>
            </a:avLst>
          </a:prstGeom>
          <a:solidFill>
            <a:srgbClr val="00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82880" anchor="ctr"/>
          <a:lstStyle/>
          <a:p>
            <a:pPr eaLnBrk="0" hangingPunct="0"/>
            <a:r>
              <a:rPr lang="en-AU" altLang="el-GR" sz="2800">
                <a:solidFill>
                  <a:schemeClr val="bg1"/>
                </a:solidFill>
                <a:latin typeface="Times New Roman" pitchFamily="18" charset="0"/>
              </a:rPr>
              <a:t>Same as:  </a:t>
            </a:r>
            <a:r>
              <a:rPr lang="en-AU" altLang="el-GR" sz="2400" b="1">
                <a:solidFill>
                  <a:srgbClr val="FFFF66"/>
                </a:solidFill>
                <a:latin typeface="Courier New" pitchFamily="49" charset="0"/>
              </a:rPr>
              <a:t>count = count + 1;</a:t>
            </a:r>
            <a:endParaRPr lang="en-AU" altLang="el-GR" sz="2400">
              <a:solidFill>
                <a:schemeClr val="bg1"/>
              </a:solidFill>
              <a:latin typeface="Times New Roman" pitchFamily="18" charset="0"/>
            </a:endParaRPr>
          </a:p>
          <a:p>
            <a:pPr eaLnBrk="0" hangingPunct="0"/>
            <a:r>
              <a:rPr lang="en-AU" altLang="el-GR" sz="2800">
                <a:solidFill>
                  <a:schemeClr val="bg1"/>
                </a:solidFill>
                <a:latin typeface="Times New Roman" pitchFamily="18" charset="0"/>
              </a:rPr>
              <a:t>Decrement: </a:t>
            </a:r>
            <a:r>
              <a:rPr lang="en-AU" altLang="el-GR" sz="2400" b="1">
                <a:solidFill>
                  <a:srgbClr val="FFFF66"/>
                </a:solidFill>
                <a:latin typeface="Courier New" pitchFamily="49" charset="0"/>
              </a:rPr>
              <a:t>count</a:t>
            </a:r>
            <a:r>
              <a:rPr lang="en-AU" altLang="el-GR" sz="2400">
                <a:solidFill>
                  <a:schemeClr val="bg1"/>
                </a:solidFill>
                <a:latin typeface="Times New Roman" pitchFamily="18" charset="0"/>
              </a:rPr>
              <a:t> </a:t>
            </a:r>
            <a:r>
              <a:rPr lang="en-AU" altLang="el-GR" sz="2400" b="1">
                <a:solidFill>
                  <a:srgbClr val="FFFF66"/>
                </a:solidFill>
                <a:latin typeface="Courier New" pitchFamily="49" charset="0"/>
              </a:rPr>
              <a:t>--;</a:t>
            </a:r>
            <a:r>
              <a:rPr lang="en-AU" altLang="el-GR" sz="2800">
                <a:solidFill>
                  <a:schemeClr val="bg1"/>
                </a:solidFill>
                <a:latin typeface="Times New Roman" pitchFamily="18" charset="0"/>
              </a:rPr>
              <a:t> (King, Table 4.2)</a:t>
            </a:r>
          </a:p>
        </p:txBody>
      </p:sp>
      <p:sp>
        <p:nvSpPr>
          <p:cNvPr id="206853" name="Text Box 5"/>
          <p:cNvSpPr txBox="1">
            <a:spLocks noChangeArrowheads="1"/>
          </p:cNvSpPr>
          <p:nvPr/>
        </p:nvSpPr>
        <p:spPr bwMode="auto">
          <a:xfrm>
            <a:off x="0" y="0"/>
            <a:ext cx="4000500" cy="519113"/>
          </a:xfrm>
          <a:prstGeom prst="rect">
            <a:avLst/>
          </a:prstGeom>
          <a:noFill/>
          <a:ln>
            <a:noFill/>
          </a:ln>
          <a:effectLst/>
          <a:extLst>
            <a:ext uri="{909E8E84-426E-40DD-AFC4-6F175D3DCCD1}">
              <a14:hiddenFill xmlns:a14="http://schemas.microsoft.com/office/drawing/2010/main">
                <a:solidFill>
                  <a:srgbClr val="CC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l-GR" sz="2800">
                <a:solidFill>
                  <a:srgbClr val="0000FF"/>
                </a:solidFill>
                <a:latin typeface="Times New Roman" pitchFamily="18" charset="0"/>
              </a:rPr>
              <a:t>Example:</a:t>
            </a:r>
            <a:r>
              <a:rPr lang="en-US" altLang="el-GR" sz="2400" i="1">
                <a:solidFill>
                  <a:srgbClr val="0000FF"/>
                </a:solidFill>
                <a:latin typeface="Times New Roman" pitchFamily="18" charset="0"/>
              </a:rPr>
              <a:t> </a:t>
            </a:r>
            <a:r>
              <a:rPr lang="en-US" altLang="el-GR" sz="2400" b="1">
                <a:solidFill>
                  <a:srgbClr val="0000FF"/>
                </a:solidFill>
                <a:latin typeface="Arial" charset="0"/>
              </a:rPr>
              <a:t>addnum.c</a:t>
            </a:r>
            <a:r>
              <a:rPr lang="en-US" altLang="el-GR" sz="2400" b="1" i="1">
                <a:solidFill>
                  <a:schemeClr val="tx1"/>
                </a:solidFill>
                <a:latin typeface="Arial" charset="0"/>
              </a:rPr>
              <a:t> </a:t>
            </a:r>
            <a:r>
              <a:rPr lang="en-US" altLang="el-GR" sz="2800">
                <a:solidFill>
                  <a:srgbClr val="0000FF"/>
                </a:solidFill>
                <a:latin typeface="Times New Roman" pitchFamily="18" charset="0"/>
              </a:rPr>
              <a:t>(cont)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0685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6852" grpId="0" animBg="1" autoUpdateAnimBg="0"/>
    </p:bld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4"/>
          <p:cNvSpPr>
            <a:spLocks noGrp="1"/>
          </p:cNvSpPr>
          <p:nvPr>
            <p:ph type="sldNum" sz="quarter" idx="11"/>
          </p:nvPr>
        </p:nvSpPr>
        <p:spPr/>
        <p:txBody>
          <a:bodyPr/>
          <a:lstStyle/>
          <a:p>
            <a:fld id="{6DCBFAB3-D590-40E8-8264-9B20E403D2DD}" type="slidenum">
              <a:rPr lang="el-GR" altLang="el-GR"/>
              <a:pPr/>
              <a:t>111</a:t>
            </a:fld>
            <a:endParaRPr lang="el-GR" altLang="el-GR"/>
          </a:p>
        </p:txBody>
      </p:sp>
      <p:sp>
        <p:nvSpPr>
          <p:cNvPr id="207874" name="Rectangle 2"/>
          <p:cNvSpPr>
            <a:spLocks noChangeArrowheads="1"/>
          </p:cNvSpPr>
          <p:nvPr/>
        </p:nvSpPr>
        <p:spPr bwMode="auto">
          <a:xfrm>
            <a:off x="4038600" y="228600"/>
            <a:ext cx="4876800" cy="64770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2880"/>
          <a:lstStyle>
            <a:lvl1pPr marL="342900" indent="-342900">
              <a:spcBef>
                <a:spcPct val="20000"/>
              </a:spcBef>
              <a:buChar char="•"/>
              <a:defRPr sz="2800">
                <a:solidFill>
                  <a:schemeClr val="tx1"/>
                </a:solidFill>
                <a:latin typeface="Comic Sans MS" pitchFamily="66" charset="0"/>
              </a:defRPr>
            </a:lvl1pPr>
            <a:lvl2pPr marL="742950" indent="-285750">
              <a:spcBef>
                <a:spcPct val="20000"/>
              </a:spcBef>
              <a:buChar char="–"/>
              <a:defRPr sz="2400">
                <a:solidFill>
                  <a:schemeClr val="tx1"/>
                </a:solidFill>
                <a:latin typeface="Comic Sans MS" pitchFamily="66" charset="0"/>
              </a:defRPr>
            </a:lvl2pPr>
            <a:lvl3pPr marL="1143000" indent="-228600">
              <a:spcBef>
                <a:spcPct val="20000"/>
              </a:spcBef>
              <a:buChar char="•"/>
              <a:defRPr sz="2400">
                <a:solidFill>
                  <a:schemeClr val="tx1"/>
                </a:solidFill>
                <a:latin typeface="Comic Sans MS" pitchFamily="66" charset="0"/>
              </a:defRPr>
            </a:lvl3pPr>
            <a:lvl4pPr marL="1600200" indent="-228600">
              <a:spcBef>
                <a:spcPct val="20000"/>
              </a:spcBef>
              <a:buChar char="–"/>
              <a:defRPr sz="2400">
                <a:solidFill>
                  <a:schemeClr val="tx1"/>
                </a:solidFill>
                <a:latin typeface="Comic Sans MS" pitchFamily="66" charset="0"/>
              </a:defRPr>
            </a:lvl4pPr>
            <a:lvl5pPr marL="2057400" indent="-228600">
              <a:spcBef>
                <a:spcPct val="20000"/>
              </a:spcBef>
              <a:buChar char="»"/>
              <a:defRPr sz="2400">
                <a:solidFill>
                  <a:schemeClr val="tx1"/>
                </a:solidFill>
                <a:latin typeface="Comic Sans MS" pitchFamily="66" charset="0"/>
              </a:defRPr>
            </a:lvl5pPr>
            <a:lvl6pPr marL="2514600" indent="-228600" fontAlgn="base">
              <a:spcBef>
                <a:spcPct val="20000"/>
              </a:spcBef>
              <a:spcAft>
                <a:spcPct val="0"/>
              </a:spcAft>
              <a:buChar char="»"/>
              <a:defRPr sz="2400">
                <a:solidFill>
                  <a:schemeClr val="tx1"/>
                </a:solidFill>
                <a:latin typeface="Comic Sans MS" pitchFamily="66" charset="0"/>
              </a:defRPr>
            </a:lvl6pPr>
            <a:lvl7pPr marL="2971800" indent="-228600" fontAlgn="base">
              <a:spcBef>
                <a:spcPct val="20000"/>
              </a:spcBef>
              <a:spcAft>
                <a:spcPct val="0"/>
              </a:spcAft>
              <a:buChar char="»"/>
              <a:defRPr sz="2400">
                <a:solidFill>
                  <a:schemeClr val="tx1"/>
                </a:solidFill>
                <a:latin typeface="Comic Sans MS" pitchFamily="66" charset="0"/>
              </a:defRPr>
            </a:lvl7pPr>
            <a:lvl8pPr marL="3429000" indent="-228600" fontAlgn="base">
              <a:spcBef>
                <a:spcPct val="20000"/>
              </a:spcBef>
              <a:spcAft>
                <a:spcPct val="0"/>
              </a:spcAft>
              <a:buChar char="»"/>
              <a:defRPr sz="2400">
                <a:solidFill>
                  <a:schemeClr val="tx1"/>
                </a:solidFill>
                <a:latin typeface="Comic Sans MS" pitchFamily="66" charset="0"/>
              </a:defRPr>
            </a:lvl8pPr>
            <a:lvl9pPr marL="3886200" indent="-228600" fontAlgn="base">
              <a:spcBef>
                <a:spcPct val="20000"/>
              </a:spcBef>
              <a:spcAft>
                <a:spcPct val="0"/>
              </a:spcAft>
              <a:buChar char="»"/>
              <a:defRPr sz="2400">
                <a:solidFill>
                  <a:schemeClr val="tx1"/>
                </a:solidFill>
                <a:latin typeface="Comic Sans MS" pitchFamily="66" charset="0"/>
              </a:defRPr>
            </a:lvl9pPr>
          </a:lstStyle>
          <a:p>
            <a:pPr>
              <a:buFontTx/>
              <a:buNone/>
            </a:pPr>
            <a:r>
              <a:rPr lang="en-US" altLang="el-GR" sz="1400" b="1">
                <a:solidFill>
                  <a:schemeClr val="bg2"/>
                </a:solidFill>
                <a:latin typeface="Courier New" pitchFamily="49" charset="0"/>
              </a:rPr>
              <a:t>#include &lt;stdio.h&gt;</a:t>
            </a:r>
          </a:p>
          <a:p>
            <a:pPr>
              <a:buFontTx/>
              <a:buNone/>
            </a:pPr>
            <a:r>
              <a:rPr lang="en-US" altLang="el-GR" sz="1400" b="1">
                <a:solidFill>
                  <a:schemeClr val="bg2"/>
                </a:solidFill>
                <a:latin typeface="Courier New" pitchFamily="49" charset="0"/>
              </a:rPr>
              <a:t>/**********************************\</a:t>
            </a:r>
          </a:p>
          <a:p>
            <a:pPr>
              <a:buFontTx/>
              <a:buNone/>
            </a:pPr>
            <a:r>
              <a:rPr lang="en-US" altLang="el-GR" sz="1400" b="1">
                <a:solidFill>
                  <a:schemeClr val="bg2"/>
                </a:solidFill>
                <a:latin typeface="Courier New" pitchFamily="49" charset="0"/>
              </a:rPr>
              <a:t> Read in numbers and add them up</a:t>
            </a:r>
          </a:p>
          <a:p>
            <a:pPr>
              <a:buFontTx/>
              <a:buNone/>
            </a:pPr>
            <a:r>
              <a:rPr lang="en-US" altLang="el-GR" sz="1400" b="1">
                <a:solidFill>
                  <a:schemeClr val="bg2"/>
                </a:solidFill>
                <a:latin typeface="Courier New" pitchFamily="49" charset="0"/>
              </a:rPr>
              <a:t> Print out the sum and the average</a:t>
            </a:r>
          </a:p>
          <a:p>
            <a:pPr>
              <a:buFontTx/>
              <a:buNone/>
            </a:pPr>
            <a:r>
              <a:rPr lang="en-US" altLang="el-GR" sz="1400" b="1">
                <a:solidFill>
                  <a:schemeClr val="bg2"/>
                </a:solidFill>
                <a:latin typeface="Courier New" pitchFamily="49" charset="0"/>
              </a:rPr>
              <a:t>\**********************************/</a:t>
            </a:r>
          </a:p>
          <a:p>
            <a:pPr>
              <a:buFontTx/>
              <a:buNone/>
            </a:pPr>
            <a:r>
              <a:rPr lang="en-US" altLang="el-GR" sz="1400" b="1">
                <a:solidFill>
                  <a:schemeClr val="bg2"/>
                </a:solidFill>
                <a:latin typeface="Courier New" pitchFamily="49" charset="0"/>
              </a:rPr>
              <a:t>int main()</a:t>
            </a:r>
          </a:p>
          <a:p>
            <a:pPr>
              <a:buFontTx/>
              <a:buNone/>
            </a:pPr>
            <a:r>
              <a:rPr lang="en-US" altLang="el-GR" sz="1400" b="1">
                <a:solidFill>
                  <a:schemeClr val="bg2"/>
                </a:solidFill>
                <a:latin typeface="Courier New" pitchFamily="49" charset="0"/>
              </a:rPr>
              <a:t>{</a:t>
            </a:r>
          </a:p>
          <a:p>
            <a:pPr>
              <a:buFontTx/>
              <a:buNone/>
            </a:pPr>
            <a:r>
              <a:rPr lang="en-US" altLang="el-GR" sz="1400" b="1">
                <a:solidFill>
                  <a:schemeClr val="bg2"/>
                </a:solidFill>
                <a:latin typeface="Courier New" pitchFamily="49" charset="0"/>
              </a:rPr>
              <a:t>  float nextNum, sum = 0.0;</a:t>
            </a:r>
          </a:p>
          <a:p>
            <a:pPr>
              <a:buFontTx/>
              <a:buNone/>
            </a:pPr>
            <a:r>
              <a:rPr lang="en-US" altLang="el-GR" sz="1400" b="1">
                <a:solidFill>
                  <a:schemeClr val="bg2"/>
                </a:solidFill>
                <a:latin typeface="Courier New" pitchFamily="49" charset="0"/>
              </a:rPr>
              <a:t>  int count = 0, totalNumbers;</a:t>
            </a:r>
          </a:p>
          <a:p>
            <a:pPr>
              <a:buFontTx/>
              <a:buNone/>
            </a:pPr>
            <a:r>
              <a:rPr lang="en-US" altLang="el-GR" sz="1400" b="1">
                <a:solidFill>
                  <a:schemeClr val="bg2"/>
                </a:solidFill>
                <a:latin typeface="Courier New" pitchFamily="49" charset="0"/>
              </a:rPr>
              <a:t>  scanf("%d", &amp;totalNumbers);</a:t>
            </a:r>
          </a:p>
          <a:p>
            <a:pPr>
              <a:buFontTx/>
              <a:buNone/>
            </a:pPr>
            <a:endParaRPr lang="en-US" altLang="el-GR" sz="1400" b="1">
              <a:solidFill>
                <a:schemeClr val="bg2"/>
              </a:solidFill>
              <a:latin typeface="Courier New" pitchFamily="49" charset="0"/>
            </a:endParaRPr>
          </a:p>
          <a:p>
            <a:pPr>
              <a:buFontTx/>
              <a:buNone/>
            </a:pPr>
            <a:r>
              <a:rPr lang="en-US" altLang="el-GR" sz="1400" b="1">
                <a:solidFill>
                  <a:schemeClr val="bg2"/>
                </a:solidFill>
                <a:latin typeface="Courier New" pitchFamily="49" charset="0"/>
              </a:rPr>
              <a:t>  while (count &lt; totalNumbers)</a:t>
            </a:r>
          </a:p>
          <a:p>
            <a:pPr>
              <a:buFontTx/>
              <a:buNone/>
            </a:pPr>
            <a:r>
              <a:rPr lang="en-US" altLang="el-GR" sz="1400" b="1">
                <a:solidFill>
                  <a:schemeClr val="bg2"/>
                </a:solidFill>
                <a:latin typeface="Courier New" pitchFamily="49" charset="0"/>
              </a:rPr>
              <a:t>  {</a:t>
            </a:r>
          </a:p>
          <a:p>
            <a:pPr>
              <a:buFontTx/>
              <a:buNone/>
            </a:pPr>
            <a:r>
              <a:rPr lang="en-US" altLang="el-GR" sz="1400" b="1">
                <a:solidFill>
                  <a:schemeClr val="bg2"/>
                </a:solidFill>
                <a:latin typeface="Courier New" pitchFamily="49" charset="0"/>
              </a:rPr>
              <a:t>    scanf("%f", &amp;nextNum);</a:t>
            </a:r>
          </a:p>
          <a:p>
            <a:pPr>
              <a:buFontTx/>
              <a:buNone/>
            </a:pPr>
            <a:r>
              <a:rPr lang="en-US" altLang="el-GR" sz="1400" b="1">
                <a:solidFill>
                  <a:schemeClr val="bg2"/>
                </a:solidFill>
                <a:latin typeface="Courier New" pitchFamily="49" charset="0"/>
              </a:rPr>
              <a:t>    sum += nextNum;</a:t>
            </a:r>
          </a:p>
          <a:p>
            <a:pPr>
              <a:buFontTx/>
              <a:buNone/>
            </a:pPr>
            <a:r>
              <a:rPr lang="en-US" altLang="el-GR" sz="1400" b="1">
                <a:solidFill>
                  <a:schemeClr val="bg2"/>
                </a:solidFill>
                <a:latin typeface="Courier New" pitchFamily="49" charset="0"/>
              </a:rPr>
              <a:t>    count++;</a:t>
            </a:r>
          </a:p>
          <a:p>
            <a:pPr>
              <a:buFontTx/>
              <a:buNone/>
            </a:pPr>
            <a:r>
              <a:rPr lang="en-US" altLang="el-GR" sz="1400" b="1">
                <a:solidFill>
                  <a:schemeClr val="bg2"/>
                </a:solidFill>
                <a:latin typeface="Courier New" pitchFamily="49" charset="0"/>
              </a:rPr>
              <a:t>  }</a:t>
            </a:r>
          </a:p>
          <a:p>
            <a:pPr>
              <a:buFontTx/>
              <a:buNone/>
            </a:pPr>
            <a:endParaRPr lang="en-US" altLang="el-GR" sz="1400" b="1">
              <a:solidFill>
                <a:schemeClr val="bg2"/>
              </a:solidFill>
              <a:latin typeface="Courier New" pitchFamily="49" charset="0"/>
            </a:endParaRPr>
          </a:p>
          <a:p>
            <a:pPr>
              <a:buFontTx/>
              <a:buNone/>
            </a:pPr>
            <a:r>
              <a:rPr lang="en-US" altLang="el-GR" sz="1400" b="1">
                <a:solidFill>
                  <a:schemeClr val="folHlink"/>
                </a:solidFill>
                <a:latin typeface="Courier New" pitchFamily="49" charset="0"/>
              </a:rPr>
              <a:t>  </a:t>
            </a:r>
            <a:r>
              <a:rPr lang="en-US" altLang="el-GR" sz="1400" b="1">
                <a:latin typeface="Courier New" pitchFamily="49" charset="0"/>
              </a:rPr>
              <a:t>printf("Sum was %f\n",sum);</a:t>
            </a:r>
          </a:p>
          <a:p>
            <a:pPr>
              <a:buFontTx/>
              <a:buNone/>
            </a:pPr>
            <a:r>
              <a:rPr lang="en-US" altLang="el-GR" sz="1400" b="1">
                <a:latin typeface="Courier New" pitchFamily="49" charset="0"/>
              </a:rPr>
              <a:t>  printf("Mean was %f\n",sum/count);</a:t>
            </a:r>
            <a:endParaRPr lang="en-US" altLang="el-GR" sz="1400" b="1">
              <a:solidFill>
                <a:schemeClr val="folHlink"/>
              </a:solidFill>
              <a:latin typeface="Courier New" pitchFamily="49" charset="0"/>
            </a:endParaRPr>
          </a:p>
          <a:p>
            <a:pPr>
              <a:buFontTx/>
              <a:buNone/>
            </a:pPr>
            <a:r>
              <a:rPr lang="en-US" altLang="el-GR" sz="1400" b="1">
                <a:solidFill>
                  <a:schemeClr val="folHlink"/>
                </a:solidFill>
                <a:latin typeface="Courier New" pitchFamily="49" charset="0"/>
              </a:rPr>
              <a:t>  </a:t>
            </a:r>
            <a:r>
              <a:rPr lang="en-US" altLang="el-GR" sz="1400" b="1">
                <a:solidFill>
                  <a:schemeClr val="bg2"/>
                </a:solidFill>
                <a:latin typeface="Courier New" pitchFamily="49" charset="0"/>
              </a:rPr>
              <a:t>return 0;</a:t>
            </a:r>
          </a:p>
          <a:p>
            <a:pPr>
              <a:buFontTx/>
              <a:buNone/>
            </a:pPr>
            <a:r>
              <a:rPr lang="en-US" altLang="el-GR" sz="1400" b="1">
                <a:solidFill>
                  <a:schemeClr val="bg2"/>
                </a:solidFill>
                <a:latin typeface="Courier New" pitchFamily="49" charset="0"/>
              </a:rPr>
              <a:t>}</a:t>
            </a:r>
            <a:endParaRPr lang="en-AU" altLang="el-GR" sz="1400" b="1">
              <a:solidFill>
                <a:schemeClr val="bg2"/>
              </a:solidFill>
              <a:latin typeface="Courier New" pitchFamily="49" charset="0"/>
            </a:endParaRPr>
          </a:p>
        </p:txBody>
      </p:sp>
      <p:sp>
        <p:nvSpPr>
          <p:cNvPr id="207875" name="Rectangle 3"/>
          <p:cNvSpPr>
            <a:spLocks noGrp="1" noChangeArrowheads="1"/>
          </p:cNvSpPr>
          <p:nvPr>
            <p:ph type="body" idx="1"/>
          </p:nvPr>
        </p:nvSpPr>
        <p:spPr>
          <a:xfrm>
            <a:off x="152400" y="990600"/>
            <a:ext cx="3886200" cy="5715000"/>
          </a:xfrm>
          <a:noFill/>
          <a:ln>
            <a:solidFill>
              <a:schemeClr val="tx1"/>
            </a:solidFill>
            <a:miter lim="800000"/>
            <a:headEnd/>
            <a:tailEnd/>
          </a:ln>
        </p:spPr>
        <p:txBody>
          <a:bodyPr lIns="182880"/>
          <a:lstStyle/>
          <a:p>
            <a:pPr>
              <a:spcBef>
                <a:spcPct val="0"/>
              </a:spcBef>
              <a:buFontTx/>
              <a:buNone/>
            </a:pPr>
            <a:endParaRPr lang="en-AU" altLang="el-GR" sz="1400" b="1">
              <a:solidFill>
                <a:schemeClr val="folHlink"/>
              </a:solidFill>
              <a:latin typeface="Arial" charset="0"/>
            </a:endParaRPr>
          </a:p>
          <a:p>
            <a:pPr>
              <a:spcBef>
                <a:spcPct val="0"/>
              </a:spcBef>
              <a:buFontTx/>
              <a:buNone/>
            </a:pPr>
            <a:r>
              <a:rPr lang="en-AU" altLang="el-GR" sz="1800" b="1">
                <a:solidFill>
                  <a:schemeClr val="bg2"/>
                </a:solidFill>
              </a:rPr>
              <a:t>Read in numbers, add them,</a:t>
            </a:r>
            <a:r>
              <a:rPr lang="en-US" altLang="el-GR" sz="1800" b="1">
                <a:solidFill>
                  <a:schemeClr val="bg2"/>
                </a:solidFill>
              </a:rPr>
              <a:t> and</a:t>
            </a:r>
          </a:p>
          <a:p>
            <a:pPr>
              <a:spcBef>
                <a:spcPct val="0"/>
              </a:spcBef>
              <a:buFontTx/>
              <a:buNone/>
            </a:pPr>
            <a:r>
              <a:rPr lang="en-AU" altLang="el-GR" sz="1800" b="1">
                <a:solidFill>
                  <a:schemeClr val="bg2"/>
                </a:solidFill>
              </a:rPr>
              <a:t>print </a:t>
            </a:r>
            <a:r>
              <a:rPr lang="en-US" altLang="el-GR" sz="1800" b="1">
                <a:solidFill>
                  <a:schemeClr val="bg2"/>
                </a:solidFill>
              </a:rPr>
              <a:t>their</a:t>
            </a:r>
            <a:r>
              <a:rPr lang="en-AU" altLang="el-GR" sz="1800" b="1">
                <a:solidFill>
                  <a:schemeClr val="bg2"/>
                </a:solidFill>
              </a:rPr>
              <a:t> sum and average</a:t>
            </a:r>
            <a:endParaRPr lang="en-AU" altLang="el-GR" sz="1400" b="1">
              <a:solidFill>
                <a:schemeClr val="bg2"/>
              </a:solidFill>
              <a:latin typeface="Arial" charset="0"/>
            </a:endParaRPr>
          </a:p>
          <a:p>
            <a:pPr>
              <a:spcBef>
                <a:spcPct val="0"/>
              </a:spcBef>
              <a:buFontTx/>
              <a:buNone/>
            </a:pPr>
            <a:endParaRPr lang="en-US" altLang="el-GR" sz="1400" b="1">
              <a:solidFill>
                <a:schemeClr val="bg2"/>
              </a:solidFill>
              <a:latin typeface="Arial" charset="0"/>
            </a:endParaRPr>
          </a:p>
          <a:p>
            <a:pPr>
              <a:spcBef>
                <a:spcPct val="0"/>
              </a:spcBef>
              <a:buFontTx/>
              <a:buNone/>
            </a:pPr>
            <a:endParaRPr lang="en-US" altLang="el-GR" sz="1400" b="1">
              <a:solidFill>
                <a:schemeClr val="bg2"/>
              </a:solidFill>
              <a:latin typeface="Arial" charset="0"/>
            </a:endParaRPr>
          </a:p>
          <a:p>
            <a:pPr>
              <a:spcBef>
                <a:spcPct val="0"/>
              </a:spcBef>
              <a:buFontTx/>
              <a:buNone/>
            </a:pPr>
            <a:r>
              <a:rPr lang="en-US" altLang="el-GR" sz="1600" b="1">
                <a:solidFill>
                  <a:schemeClr val="bg2"/>
                </a:solidFill>
                <a:latin typeface="Arial" charset="0"/>
              </a:rPr>
              <a:t>set sum to 0 </a:t>
            </a:r>
          </a:p>
          <a:p>
            <a:pPr>
              <a:buFontTx/>
              <a:buNone/>
            </a:pPr>
            <a:r>
              <a:rPr lang="en-US" altLang="el-GR" sz="1600" b="1">
                <a:solidFill>
                  <a:schemeClr val="bg2"/>
                </a:solidFill>
                <a:latin typeface="Arial" charset="0"/>
              </a:rPr>
              <a:t>set count to 0 </a:t>
            </a:r>
          </a:p>
          <a:p>
            <a:pPr>
              <a:spcBef>
                <a:spcPct val="5000"/>
              </a:spcBef>
              <a:buFontTx/>
              <a:buNone/>
            </a:pPr>
            <a:r>
              <a:rPr lang="en-US" altLang="el-GR" sz="1600" b="1">
                <a:solidFill>
                  <a:schemeClr val="bg2"/>
                </a:solidFill>
                <a:latin typeface="Arial" charset="0"/>
              </a:rPr>
              <a:t>input totalNumbers</a:t>
            </a:r>
          </a:p>
          <a:p>
            <a:pPr>
              <a:spcBef>
                <a:spcPct val="5000"/>
              </a:spcBef>
              <a:buFontTx/>
              <a:buNone/>
            </a:pPr>
            <a:r>
              <a:rPr lang="en-US" altLang="el-GR" sz="1600" b="1">
                <a:solidFill>
                  <a:schemeClr val="bg2"/>
                </a:solidFill>
                <a:latin typeface="Arial" charset="0"/>
              </a:rPr>
              <a:t>  </a:t>
            </a:r>
          </a:p>
          <a:p>
            <a:pPr>
              <a:spcBef>
                <a:spcPct val="5000"/>
              </a:spcBef>
              <a:buFontTx/>
              <a:buNone/>
            </a:pPr>
            <a:r>
              <a:rPr lang="en-US" altLang="el-GR" sz="1600" b="1">
                <a:solidFill>
                  <a:schemeClr val="bg2"/>
                </a:solidFill>
                <a:latin typeface="Arial" charset="0"/>
              </a:rPr>
              <a:t>while  (count &lt; totalNumbers)</a:t>
            </a:r>
          </a:p>
          <a:p>
            <a:pPr>
              <a:spcBef>
                <a:spcPct val="5000"/>
              </a:spcBef>
              <a:buFontTx/>
              <a:buNone/>
            </a:pPr>
            <a:r>
              <a:rPr lang="en-US" altLang="el-GR" sz="1600" b="1">
                <a:solidFill>
                  <a:schemeClr val="bg2"/>
                </a:solidFill>
                <a:latin typeface="Arial" charset="0"/>
              </a:rPr>
              <a:t>{ </a:t>
            </a:r>
          </a:p>
          <a:p>
            <a:pPr>
              <a:spcBef>
                <a:spcPct val="5000"/>
              </a:spcBef>
              <a:buFontTx/>
              <a:buNone/>
            </a:pPr>
            <a:r>
              <a:rPr lang="en-US" altLang="el-GR" sz="1600" b="1">
                <a:solidFill>
                  <a:schemeClr val="bg2"/>
                </a:solidFill>
                <a:latin typeface="Arial" charset="0"/>
              </a:rPr>
              <a:t>    input nextNum </a:t>
            </a:r>
          </a:p>
          <a:p>
            <a:pPr>
              <a:spcBef>
                <a:spcPct val="5000"/>
              </a:spcBef>
              <a:buFontTx/>
              <a:buNone/>
            </a:pPr>
            <a:r>
              <a:rPr lang="en-US" altLang="el-GR" sz="1600" b="1">
                <a:solidFill>
                  <a:schemeClr val="bg2"/>
                </a:solidFill>
                <a:latin typeface="Arial" charset="0"/>
              </a:rPr>
              <a:t>    add nextNum to sum </a:t>
            </a:r>
          </a:p>
          <a:p>
            <a:pPr>
              <a:spcBef>
                <a:spcPct val="5000"/>
              </a:spcBef>
              <a:buFontTx/>
              <a:buNone/>
            </a:pPr>
            <a:r>
              <a:rPr lang="en-US" altLang="el-GR" sz="1600" b="1">
                <a:solidFill>
                  <a:schemeClr val="bg2"/>
                </a:solidFill>
                <a:latin typeface="Arial" charset="0"/>
              </a:rPr>
              <a:t>    add 1 to count </a:t>
            </a:r>
          </a:p>
          <a:p>
            <a:pPr>
              <a:spcBef>
                <a:spcPct val="5000"/>
              </a:spcBef>
              <a:buFontTx/>
              <a:buNone/>
            </a:pPr>
            <a:r>
              <a:rPr lang="en-US" altLang="el-GR" sz="1600" b="1">
                <a:solidFill>
                  <a:schemeClr val="bg2"/>
                </a:solidFill>
                <a:latin typeface="Arial" charset="0"/>
              </a:rPr>
              <a:t>} </a:t>
            </a:r>
          </a:p>
          <a:p>
            <a:pPr>
              <a:spcBef>
                <a:spcPct val="5000"/>
              </a:spcBef>
              <a:buFontTx/>
              <a:buNone/>
            </a:pPr>
            <a:r>
              <a:rPr lang="en-US" altLang="el-GR" sz="1600" b="1">
                <a:solidFill>
                  <a:schemeClr val="bg2"/>
                </a:solidFill>
                <a:latin typeface="Arial" charset="0"/>
              </a:rPr>
              <a:t>  </a:t>
            </a:r>
          </a:p>
          <a:p>
            <a:pPr>
              <a:spcBef>
                <a:spcPct val="5000"/>
              </a:spcBef>
              <a:buFontTx/>
              <a:buNone/>
            </a:pPr>
            <a:r>
              <a:rPr lang="en-US" altLang="el-GR" sz="1600" b="1">
                <a:latin typeface="Arial" charset="0"/>
              </a:rPr>
              <a:t>output "Sum was" sum </a:t>
            </a:r>
          </a:p>
          <a:p>
            <a:pPr>
              <a:spcBef>
                <a:spcPct val="5000"/>
              </a:spcBef>
              <a:buFontTx/>
              <a:buNone/>
            </a:pPr>
            <a:r>
              <a:rPr lang="en-US" altLang="el-GR" sz="1600" b="1">
                <a:latin typeface="Arial" charset="0"/>
              </a:rPr>
              <a:t>output "Mean was" sum/count</a:t>
            </a:r>
            <a:r>
              <a:rPr lang="en-US" altLang="el-GR" sz="1600" b="1">
                <a:solidFill>
                  <a:schemeClr val="folHlink"/>
                </a:solidFill>
                <a:latin typeface="Arial" charset="0"/>
              </a:rPr>
              <a:t> </a:t>
            </a:r>
          </a:p>
          <a:p>
            <a:pPr>
              <a:spcBef>
                <a:spcPct val="0"/>
              </a:spcBef>
              <a:buFontTx/>
              <a:buNone/>
            </a:pPr>
            <a:endParaRPr lang="en-AU" altLang="el-GR" sz="1600" b="1">
              <a:solidFill>
                <a:schemeClr val="folHlink"/>
              </a:solidFill>
              <a:latin typeface="Arial" charset="0"/>
              <a:sym typeface="Symbol" pitchFamily="18" charset="2"/>
            </a:endParaRPr>
          </a:p>
        </p:txBody>
      </p:sp>
      <p:sp>
        <p:nvSpPr>
          <p:cNvPr id="207876" name="Text Box 4"/>
          <p:cNvSpPr txBox="1">
            <a:spLocks noChangeArrowheads="1"/>
          </p:cNvSpPr>
          <p:nvPr/>
        </p:nvSpPr>
        <p:spPr bwMode="auto">
          <a:xfrm>
            <a:off x="0" y="304800"/>
            <a:ext cx="4000500" cy="519113"/>
          </a:xfrm>
          <a:prstGeom prst="rect">
            <a:avLst/>
          </a:prstGeom>
          <a:noFill/>
          <a:ln>
            <a:noFill/>
          </a:ln>
          <a:effectLst/>
          <a:extLst>
            <a:ext uri="{909E8E84-426E-40DD-AFC4-6F175D3DCCD1}">
              <a14:hiddenFill xmlns:a14="http://schemas.microsoft.com/office/drawing/2010/main">
                <a:solidFill>
                  <a:srgbClr val="CC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l-GR" sz="2800">
                <a:solidFill>
                  <a:srgbClr val="0000FF"/>
                </a:solidFill>
                <a:latin typeface="Times New Roman" pitchFamily="18" charset="0"/>
              </a:rPr>
              <a:t>Example:</a:t>
            </a:r>
            <a:r>
              <a:rPr lang="en-US" altLang="el-GR" sz="2400" i="1">
                <a:solidFill>
                  <a:srgbClr val="0000FF"/>
                </a:solidFill>
                <a:latin typeface="Times New Roman" pitchFamily="18" charset="0"/>
              </a:rPr>
              <a:t> </a:t>
            </a:r>
            <a:r>
              <a:rPr lang="en-US" altLang="el-GR" sz="2400" b="1">
                <a:solidFill>
                  <a:srgbClr val="0000FF"/>
                </a:solidFill>
                <a:latin typeface="Arial" charset="0"/>
              </a:rPr>
              <a:t>addnum.c</a:t>
            </a:r>
            <a:r>
              <a:rPr lang="en-US" altLang="el-GR" sz="2400" b="1" i="1">
                <a:solidFill>
                  <a:schemeClr val="tx1"/>
                </a:solidFill>
                <a:latin typeface="Arial" charset="0"/>
              </a:rPr>
              <a:t> </a:t>
            </a:r>
            <a:r>
              <a:rPr lang="en-US" altLang="el-GR" sz="2800">
                <a:solidFill>
                  <a:srgbClr val="0000FF"/>
                </a:solidFill>
                <a:latin typeface="Times New Roman" pitchFamily="18" charset="0"/>
              </a:rPr>
              <a:t>(cont)</a:t>
            </a:r>
          </a:p>
        </p:txBody>
      </p:sp>
    </p:spTree>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4"/>
          <p:cNvSpPr>
            <a:spLocks noGrp="1"/>
          </p:cNvSpPr>
          <p:nvPr>
            <p:ph type="sldNum" sz="quarter" idx="11"/>
          </p:nvPr>
        </p:nvSpPr>
        <p:spPr/>
        <p:txBody>
          <a:bodyPr/>
          <a:lstStyle/>
          <a:p>
            <a:fld id="{C4AF423C-9C97-4462-8951-0D62133FE1E3}" type="slidenum">
              <a:rPr lang="el-GR" altLang="el-GR"/>
              <a:pPr/>
              <a:t>112</a:t>
            </a:fld>
            <a:endParaRPr lang="el-GR" altLang="el-GR"/>
          </a:p>
        </p:txBody>
      </p:sp>
      <p:sp>
        <p:nvSpPr>
          <p:cNvPr id="209922" name="Rectangle 2"/>
          <p:cNvSpPr>
            <a:spLocks noChangeArrowheads="1"/>
          </p:cNvSpPr>
          <p:nvPr/>
        </p:nvSpPr>
        <p:spPr bwMode="auto">
          <a:xfrm>
            <a:off x="4038600" y="228600"/>
            <a:ext cx="4876800" cy="64770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2880"/>
          <a:lstStyle>
            <a:lvl1pPr marL="342900" indent="-342900">
              <a:spcBef>
                <a:spcPct val="20000"/>
              </a:spcBef>
              <a:buChar char="•"/>
              <a:defRPr sz="2800">
                <a:solidFill>
                  <a:schemeClr val="tx1"/>
                </a:solidFill>
                <a:latin typeface="Comic Sans MS" pitchFamily="66" charset="0"/>
              </a:defRPr>
            </a:lvl1pPr>
            <a:lvl2pPr marL="742950" indent="-285750">
              <a:spcBef>
                <a:spcPct val="20000"/>
              </a:spcBef>
              <a:buChar char="–"/>
              <a:defRPr sz="2400">
                <a:solidFill>
                  <a:schemeClr val="tx1"/>
                </a:solidFill>
                <a:latin typeface="Comic Sans MS" pitchFamily="66" charset="0"/>
              </a:defRPr>
            </a:lvl2pPr>
            <a:lvl3pPr marL="1143000" indent="-228600">
              <a:spcBef>
                <a:spcPct val="20000"/>
              </a:spcBef>
              <a:buChar char="•"/>
              <a:defRPr sz="2400">
                <a:solidFill>
                  <a:schemeClr val="tx1"/>
                </a:solidFill>
                <a:latin typeface="Comic Sans MS" pitchFamily="66" charset="0"/>
              </a:defRPr>
            </a:lvl3pPr>
            <a:lvl4pPr marL="1600200" indent="-228600">
              <a:spcBef>
                <a:spcPct val="20000"/>
              </a:spcBef>
              <a:buChar char="–"/>
              <a:defRPr sz="2400">
                <a:solidFill>
                  <a:schemeClr val="tx1"/>
                </a:solidFill>
                <a:latin typeface="Comic Sans MS" pitchFamily="66" charset="0"/>
              </a:defRPr>
            </a:lvl4pPr>
            <a:lvl5pPr marL="2057400" indent="-228600">
              <a:spcBef>
                <a:spcPct val="20000"/>
              </a:spcBef>
              <a:buChar char="»"/>
              <a:defRPr sz="2400">
                <a:solidFill>
                  <a:schemeClr val="tx1"/>
                </a:solidFill>
                <a:latin typeface="Comic Sans MS" pitchFamily="66" charset="0"/>
              </a:defRPr>
            </a:lvl5pPr>
            <a:lvl6pPr marL="2514600" indent="-228600" fontAlgn="base">
              <a:spcBef>
                <a:spcPct val="20000"/>
              </a:spcBef>
              <a:spcAft>
                <a:spcPct val="0"/>
              </a:spcAft>
              <a:buChar char="»"/>
              <a:defRPr sz="2400">
                <a:solidFill>
                  <a:schemeClr val="tx1"/>
                </a:solidFill>
                <a:latin typeface="Comic Sans MS" pitchFamily="66" charset="0"/>
              </a:defRPr>
            </a:lvl6pPr>
            <a:lvl7pPr marL="2971800" indent="-228600" fontAlgn="base">
              <a:spcBef>
                <a:spcPct val="20000"/>
              </a:spcBef>
              <a:spcAft>
                <a:spcPct val="0"/>
              </a:spcAft>
              <a:buChar char="»"/>
              <a:defRPr sz="2400">
                <a:solidFill>
                  <a:schemeClr val="tx1"/>
                </a:solidFill>
                <a:latin typeface="Comic Sans MS" pitchFamily="66" charset="0"/>
              </a:defRPr>
            </a:lvl7pPr>
            <a:lvl8pPr marL="3429000" indent="-228600" fontAlgn="base">
              <a:spcBef>
                <a:spcPct val="20000"/>
              </a:spcBef>
              <a:spcAft>
                <a:spcPct val="0"/>
              </a:spcAft>
              <a:buChar char="»"/>
              <a:defRPr sz="2400">
                <a:solidFill>
                  <a:schemeClr val="tx1"/>
                </a:solidFill>
                <a:latin typeface="Comic Sans MS" pitchFamily="66" charset="0"/>
              </a:defRPr>
            </a:lvl8pPr>
            <a:lvl9pPr marL="3886200" indent="-228600" fontAlgn="base">
              <a:spcBef>
                <a:spcPct val="20000"/>
              </a:spcBef>
              <a:spcAft>
                <a:spcPct val="0"/>
              </a:spcAft>
              <a:buChar char="»"/>
              <a:defRPr sz="2400">
                <a:solidFill>
                  <a:schemeClr val="tx1"/>
                </a:solidFill>
                <a:latin typeface="Comic Sans MS" pitchFamily="66" charset="0"/>
              </a:defRPr>
            </a:lvl9pPr>
          </a:lstStyle>
          <a:p>
            <a:pPr>
              <a:buFontTx/>
              <a:buNone/>
            </a:pPr>
            <a:r>
              <a:rPr lang="en-US" altLang="el-GR" sz="1400" b="1">
                <a:latin typeface="Courier New" pitchFamily="49" charset="0"/>
              </a:rPr>
              <a:t>#include &lt;stdio.h&gt;</a:t>
            </a:r>
          </a:p>
          <a:p>
            <a:pPr>
              <a:buFontTx/>
              <a:buNone/>
            </a:pPr>
            <a:r>
              <a:rPr lang="en-US" altLang="el-GR" sz="1400" b="1">
                <a:latin typeface="Courier New" pitchFamily="49" charset="0"/>
              </a:rPr>
              <a:t>/**********************************\</a:t>
            </a:r>
          </a:p>
          <a:p>
            <a:pPr>
              <a:buFontTx/>
              <a:buNone/>
            </a:pPr>
            <a:r>
              <a:rPr lang="en-US" altLang="el-GR" sz="1400" b="1">
                <a:latin typeface="Courier New" pitchFamily="49" charset="0"/>
              </a:rPr>
              <a:t> Read in numbers and add them up</a:t>
            </a:r>
          </a:p>
          <a:p>
            <a:pPr>
              <a:buFontTx/>
              <a:buNone/>
            </a:pPr>
            <a:r>
              <a:rPr lang="en-US" altLang="el-GR" sz="1400" b="1">
                <a:latin typeface="Courier New" pitchFamily="49" charset="0"/>
              </a:rPr>
              <a:t> Print out the sum and the average</a:t>
            </a:r>
          </a:p>
          <a:p>
            <a:pPr>
              <a:buFontTx/>
              <a:buNone/>
            </a:pPr>
            <a:r>
              <a:rPr lang="en-US" altLang="el-GR" sz="1400" b="1">
                <a:latin typeface="Courier New" pitchFamily="49" charset="0"/>
              </a:rPr>
              <a:t>\**********************************/</a:t>
            </a:r>
          </a:p>
          <a:p>
            <a:pPr>
              <a:buFontTx/>
              <a:buNone/>
            </a:pPr>
            <a:r>
              <a:rPr lang="en-US" altLang="el-GR" sz="1400" b="1">
                <a:latin typeface="Courier New" pitchFamily="49" charset="0"/>
              </a:rPr>
              <a:t>int main()</a:t>
            </a:r>
          </a:p>
          <a:p>
            <a:pPr>
              <a:buFontTx/>
              <a:buNone/>
            </a:pPr>
            <a:r>
              <a:rPr lang="en-US" altLang="el-GR" sz="1400" b="1">
                <a:latin typeface="Courier New" pitchFamily="49" charset="0"/>
              </a:rPr>
              <a:t>{</a:t>
            </a:r>
          </a:p>
          <a:p>
            <a:pPr>
              <a:buFontTx/>
              <a:buNone/>
            </a:pPr>
            <a:r>
              <a:rPr lang="en-US" altLang="el-GR" sz="1400" b="1">
                <a:latin typeface="Courier New" pitchFamily="49" charset="0"/>
              </a:rPr>
              <a:t>  float nextNum, sum = 0.0;</a:t>
            </a:r>
          </a:p>
          <a:p>
            <a:pPr>
              <a:buFontTx/>
              <a:buNone/>
            </a:pPr>
            <a:r>
              <a:rPr lang="en-US" altLang="el-GR" sz="1400" b="1">
                <a:latin typeface="Courier New" pitchFamily="49" charset="0"/>
              </a:rPr>
              <a:t>  int count = 0, totalNumbers;</a:t>
            </a:r>
          </a:p>
          <a:p>
            <a:pPr>
              <a:buFontTx/>
              <a:buNone/>
            </a:pPr>
            <a:r>
              <a:rPr lang="en-US" altLang="el-GR" sz="1400" b="1">
                <a:latin typeface="Courier New" pitchFamily="49" charset="0"/>
              </a:rPr>
              <a:t>  scanf("%d", &amp;totalNumbers);</a:t>
            </a:r>
          </a:p>
          <a:p>
            <a:pPr>
              <a:buFontTx/>
              <a:buNone/>
            </a:pPr>
            <a:endParaRPr lang="en-US" altLang="el-GR" sz="1400" b="1">
              <a:latin typeface="Courier New" pitchFamily="49" charset="0"/>
            </a:endParaRPr>
          </a:p>
          <a:p>
            <a:pPr>
              <a:buFontTx/>
              <a:buNone/>
            </a:pPr>
            <a:r>
              <a:rPr lang="en-US" altLang="el-GR" sz="1400" b="1">
                <a:latin typeface="Courier New" pitchFamily="49" charset="0"/>
              </a:rPr>
              <a:t>  while (count &lt; totalNumbers)</a:t>
            </a:r>
          </a:p>
          <a:p>
            <a:pPr>
              <a:buFontTx/>
              <a:buNone/>
            </a:pPr>
            <a:r>
              <a:rPr lang="en-US" altLang="el-GR" sz="1400" b="1">
                <a:latin typeface="Courier New" pitchFamily="49" charset="0"/>
              </a:rPr>
              <a:t>  {</a:t>
            </a:r>
          </a:p>
          <a:p>
            <a:pPr>
              <a:buFontTx/>
              <a:buNone/>
            </a:pPr>
            <a:r>
              <a:rPr lang="en-US" altLang="el-GR" sz="1400" b="1">
                <a:latin typeface="Courier New" pitchFamily="49" charset="0"/>
              </a:rPr>
              <a:t>    scanf("%f", &amp;nextNum);</a:t>
            </a:r>
          </a:p>
          <a:p>
            <a:pPr>
              <a:buFontTx/>
              <a:buNone/>
            </a:pPr>
            <a:r>
              <a:rPr lang="en-US" altLang="el-GR" sz="1400" b="1">
                <a:latin typeface="Courier New" pitchFamily="49" charset="0"/>
              </a:rPr>
              <a:t>    sum += nextNum;</a:t>
            </a:r>
          </a:p>
          <a:p>
            <a:pPr>
              <a:buFontTx/>
              <a:buNone/>
            </a:pPr>
            <a:r>
              <a:rPr lang="en-US" altLang="el-GR" sz="1400" b="1">
                <a:latin typeface="Courier New" pitchFamily="49" charset="0"/>
              </a:rPr>
              <a:t>    count++;</a:t>
            </a:r>
          </a:p>
          <a:p>
            <a:pPr>
              <a:buFontTx/>
              <a:buNone/>
            </a:pPr>
            <a:r>
              <a:rPr lang="en-US" altLang="el-GR" sz="1400" b="1">
                <a:latin typeface="Courier New" pitchFamily="49" charset="0"/>
              </a:rPr>
              <a:t>  }</a:t>
            </a:r>
          </a:p>
          <a:p>
            <a:pPr>
              <a:buFontTx/>
              <a:buNone/>
            </a:pPr>
            <a:endParaRPr lang="en-US" altLang="el-GR" sz="1400" b="1">
              <a:latin typeface="Courier New" pitchFamily="49" charset="0"/>
            </a:endParaRPr>
          </a:p>
          <a:p>
            <a:pPr>
              <a:buFontTx/>
              <a:buNone/>
            </a:pPr>
            <a:r>
              <a:rPr lang="en-US" altLang="el-GR" sz="1400" b="1">
                <a:latin typeface="Courier New" pitchFamily="49" charset="0"/>
              </a:rPr>
              <a:t>  printf("Sum was %f\n",sum);</a:t>
            </a:r>
          </a:p>
          <a:p>
            <a:pPr>
              <a:buFontTx/>
              <a:buNone/>
            </a:pPr>
            <a:r>
              <a:rPr lang="en-US" altLang="el-GR" sz="1400" b="1">
                <a:latin typeface="Courier New" pitchFamily="49" charset="0"/>
              </a:rPr>
              <a:t>  printf("Mean was %f\n",sum/count);</a:t>
            </a:r>
          </a:p>
          <a:p>
            <a:pPr>
              <a:buFontTx/>
              <a:buNone/>
            </a:pPr>
            <a:r>
              <a:rPr lang="en-US" altLang="el-GR" sz="1400" b="1">
                <a:latin typeface="Courier New" pitchFamily="49" charset="0"/>
              </a:rPr>
              <a:t>  return 0;</a:t>
            </a:r>
          </a:p>
          <a:p>
            <a:pPr>
              <a:buFontTx/>
              <a:buNone/>
            </a:pPr>
            <a:r>
              <a:rPr lang="en-US" altLang="el-GR" sz="1400" b="1">
                <a:latin typeface="Courier New" pitchFamily="49" charset="0"/>
              </a:rPr>
              <a:t>}</a:t>
            </a:r>
          </a:p>
          <a:p>
            <a:pPr>
              <a:spcBef>
                <a:spcPct val="0"/>
              </a:spcBef>
              <a:buFontTx/>
              <a:buNone/>
            </a:pPr>
            <a:endParaRPr lang="en-AU" altLang="el-GR" sz="1400" b="1">
              <a:solidFill>
                <a:srgbClr val="000000"/>
              </a:solidFill>
              <a:latin typeface="Courier New" pitchFamily="49" charset="0"/>
            </a:endParaRPr>
          </a:p>
        </p:txBody>
      </p:sp>
      <p:sp>
        <p:nvSpPr>
          <p:cNvPr id="209923" name="Rectangle 3"/>
          <p:cNvSpPr>
            <a:spLocks noGrp="1" noChangeArrowheads="1"/>
          </p:cNvSpPr>
          <p:nvPr>
            <p:ph type="body" idx="1"/>
          </p:nvPr>
        </p:nvSpPr>
        <p:spPr>
          <a:xfrm>
            <a:off x="152400" y="838200"/>
            <a:ext cx="3886200" cy="5867400"/>
          </a:xfrm>
          <a:noFill/>
          <a:ln>
            <a:solidFill>
              <a:schemeClr val="tx1"/>
            </a:solidFill>
            <a:miter lim="800000"/>
            <a:headEnd/>
            <a:tailEnd/>
          </a:ln>
        </p:spPr>
        <p:txBody>
          <a:bodyPr lIns="182880"/>
          <a:lstStyle/>
          <a:p>
            <a:pPr>
              <a:lnSpc>
                <a:spcPct val="90000"/>
              </a:lnSpc>
              <a:spcBef>
                <a:spcPct val="0"/>
              </a:spcBef>
              <a:buFontTx/>
              <a:buNone/>
            </a:pPr>
            <a:endParaRPr lang="en-US" altLang="el-GR" sz="1800" b="1">
              <a:solidFill>
                <a:schemeClr val="folHlink"/>
              </a:solidFill>
            </a:endParaRPr>
          </a:p>
          <a:p>
            <a:pPr>
              <a:lnSpc>
                <a:spcPct val="90000"/>
              </a:lnSpc>
              <a:spcBef>
                <a:spcPct val="0"/>
              </a:spcBef>
              <a:buFontTx/>
              <a:buNone/>
            </a:pPr>
            <a:r>
              <a:rPr lang="en-AU" altLang="el-GR" sz="1800" b="1">
                <a:solidFill>
                  <a:schemeClr val="accent2"/>
                </a:solidFill>
              </a:rPr>
              <a:t>Read in numbers, add them,</a:t>
            </a:r>
            <a:r>
              <a:rPr lang="en-US" altLang="el-GR" sz="1800" b="1">
                <a:solidFill>
                  <a:schemeClr val="accent2"/>
                </a:solidFill>
              </a:rPr>
              <a:t> </a:t>
            </a:r>
            <a:r>
              <a:rPr lang="en-AU" altLang="el-GR" sz="1800" b="1">
                <a:solidFill>
                  <a:schemeClr val="accent2"/>
                </a:solidFill>
              </a:rPr>
              <a:t>an</a:t>
            </a:r>
            <a:r>
              <a:rPr lang="en-US" altLang="el-GR" sz="1800" b="1">
                <a:solidFill>
                  <a:schemeClr val="accent2"/>
                </a:solidFill>
              </a:rPr>
              <a:t>d</a:t>
            </a:r>
          </a:p>
          <a:p>
            <a:pPr>
              <a:lnSpc>
                <a:spcPct val="90000"/>
              </a:lnSpc>
              <a:spcBef>
                <a:spcPct val="0"/>
              </a:spcBef>
              <a:buFontTx/>
              <a:buNone/>
            </a:pPr>
            <a:r>
              <a:rPr lang="en-AU" altLang="el-GR" sz="1800" b="1">
                <a:solidFill>
                  <a:schemeClr val="accent2"/>
                </a:solidFill>
              </a:rPr>
              <a:t> print </a:t>
            </a:r>
            <a:r>
              <a:rPr lang="en-US" altLang="el-GR" sz="1800" b="1">
                <a:solidFill>
                  <a:schemeClr val="accent2"/>
                </a:solidFill>
              </a:rPr>
              <a:t>their</a:t>
            </a:r>
            <a:r>
              <a:rPr lang="en-AU" altLang="el-GR" sz="1800" b="1">
                <a:solidFill>
                  <a:schemeClr val="accent2"/>
                </a:solidFill>
              </a:rPr>
              <a:t> sum and average</a:t>
            </a:r>
            <a:endParaRPr lang="en-AU" altLang="el-GR" sz="1400" b="1">
              <a:solidFill>
                <a:schemeClr val="accent2"/>
              </a:solidFill>
              <a:latin typeface="Arial" charset="0"/>
            </a:endParaRPr>
          </a:p>
          <a:p>
            <a:pPr>
              <a:lnSpc>
                <a:spcPct val="90000"/>
              </a:lnSpc>
              <a:spcBef>
                <a:spcPct val="0"/>
              </a:spcBef>
              <a:buFontTx/>
              <a:buNone/>
            </a:pPr>
            <a:endParaRPr lang="en-US" altLang="el-GR" sz="1400" b="1">
              <a:solidFill>
                <a:schemeClr val="accent2"/>
              </a:solidFill>
              <a:latin typeface="Arial" charset="0"/>
            </a:endParaRPr>
          </a:p>
          <a:p>
            <a:pPr>
              <a:lnSpc>
                <a:spcPct val="90000"/>
              </a:lnSpc>
              <a:spcBef>
                <a:spcPct val="0"/>
              </a:spcBef>
              <a:buFontTx/>
              <a:buNone/>
            </a:pPr>
            <a:endParaRPr lang="en-AU" altLang="el-GR" sz="1400" b="1">
              <a:solidFill>
                <a:srgbClr val="0000FF"/>
              </a:solidFill>
              <a:latin typeface="Arial" charset="0"/>
            </a:endParaRPr>
          </a:p>
          <a:p>
            <a:pPr>
              <a:lnSpc>
                <a:spcPct val="90000"/>
              </a:lnSpc>
              <a:spcBef>
                <a:spcPct val="0"/>
              </a:spcBef>
              <a:buFontTx/>
              <a:buNone/>
            </a:pPr>
            <a:endParaRPr lang="en-US" altLang="el-GR" sz="1400" b="1">
              <a:latin typeface="Arial" charset="0"/>
            </a:endParaRPr>
          </a:p>
          <a:p>
            <a:pPr>
              <a:lnSpc>
                <a:spcPct val="90000"/>
              </a:lnSpc>
              <a:spcBef>
                <a:spcPct val="0"/>
              </a:spcBef>
              <a:buFontTx/>
              <a:buNone/>
            </a:pPr>
            <a:r>
              <a:rPr lang="en-US" altLang="el-GR" sz="1600" b="1">
                <a:latin typeface="Arial" charset="0"/>
              </a:rPr>
              <a:t>set sum to 0 </a:t>
            </a:r>
          </a:p>
          <a:p>
            <a:pPr>
              <a:lnSpc>
                <a:spcPct val="90000"/>
              </a:lnSpc>
              <a:buFontTx/>
              <a:buNone/>
            </a:pPr>
            <a:r>
              <a:rPr lang="en-US" altLang="el-GR" sz="1600" b="1">
                <a:latin typeface="Arial" charset="0"/>
              </a:rPr>
              <a:t>set count to 0 </a:t>
            </a:r>
          </a:p>
          <a:p>
            <a:pPr>
              <a:lnSpc>
                <a:spcPct val="90000"/>
              </a:lnSpc>
              <a:spcBef>
                <a:spcPct val="0"/>
              </a:spcBef>
              <a:buFontTx/>
              <a:buNone/>
            </a:pPr>
            <a:r>
              <a:rPr lang="en-US" altLang="el-GR" sz="1600" b="1">
                <a:latin typeface="Arial" charset="0"/>
              </a:rPr>
              <a:t>input totalNumbers</a:t>
            </a:r>
          </a:p>
          <a:p>
            <a:pPr>
              <a:lnSpc>
                <a:spcPct val="90000"/>
              </a:lnSpc>
              <a:buFontTx/>
              <a:buNone/>
            </a:pPr>
            <a:r>
              <a:rPr lang="en-US" altLang="el-GR" sz="1600" b="1">
                <a:latin typeface="Arial" charset="0"/>
              </a:rPr>
              <a:t>  </a:t>
            </a:r>
          </a:p>
          <a:p>
            <a:pPr>
              <a:lnSpc>
                <a:spcPct val="90000"/>
              </a:lnSpc>
              <a:buFontTx/>
              <a:buNone/>
            </a:pPr>
            <a:r>
              <a:rPr lang="en-US" altLang="el-GR" sz="1600" b="1">
                <a:latin typeface="Arial" charset="0"/>
              </a:rPr>
              <a:t>while  (count &lt; totalNumbers)</a:t>
            </a:r>
          </a:p>
          <a:p>
            <a:pPr>
              <a:lnSpc>
                <a:spcPct val="90000"/>
              </a:lnSpc>
              <a:buFontTx/>
              <a:buNone/>
            </a:pPr>
            <a:r>
              <a:rPr lang="en-US" altLang="el-GR" sz="1600" b="1">
                <a:latin typeface="Arial" charset="0"/>
              </a:rPr>
              <a:t>{ </a:t>
            </a:r>
          </a:p>
          <a:p>
            <a:pPr>
              <a:lnSpc>
                <a:spcPct val="90000"/>
              </a:lnSpc>
              <a:buFontTx/>
              <a:buNone/>
            </a:pPr>
            <a:r>
              <a:rPr lang="en-US" altLang="el-GR" sz="1600" b="1">
                <a:latin typeface="Arial" charset="0"/>
              </a:rPr>
              <a:t>    input nextNum </a:t>
            </a:r>
          </a:p>
          <a:p>
            <a:pPr>
              <a:lnSpc>
                <a:spcPct val="90000"/>
              </a:lnSpc>
              <a:buFontTx/>
              <a:buNone/>
            </a:pPr>
            <a:r>
              <a:rPr lang="en-US" altLang="el-GR" sz="1600" b="1">
                <a:latin typeface="Arial" charset="0"/>
              </a:rPr>
              <a:t>    add nextNum to sum </a:t>
            </a:r>
          </a:p>
          <a:p>
            <a:pPr>
              <a:lnSpc>
                <a:spcPct val="90000"/>
              </a:lnSpc>
              <a:buFontTx/>
              <a:buNone/>
            </a:pPr>
            <a:r>
              <a:rPr lang="en-US" altLang="el-GR" sz="1600" b="1">
                <a:latin typeface="Arial" charset="0"/>
              </a:rPr>
              <a:t>    add 1 to count </a:t>
            </a:r>
          </a:p>
          <a:p>
            <a:pPr>
              <a:lnSpc>
                <a:spcPct val="90000"/>
              </a:lnSpc>
              <a:buFontTx/>
              <a:buNone/>
            </a:pPr>
            <a:r>
              <a:rPr lang="en-US" altLang="el-GR" sz="1600" b="1">
                <a:latin typeface="Arial" charset="0"/>
              </a:rPr>
              <a:t>} </a:t>
            </a:r>
          </a:p>
          <a:p>
            <a:pPr>
              <a:lnSpc>
                <a:spcPct val="90000"/>
              </a:lnSpc>
              <a:buFontTx/>
              <a:buNone/>
            </a:pPr>
            <a:r>
              <a:rPr lang="en-US" altLang="el-GR" sz="1600" b="1">
                <a:latin typeface="Arial" charset="0"/>
              </a:rPr>
              <a:t>  </a:t>
            </a:r>
          </a:p>
          <a:p>
            <a:pPr>
              <a:lnSpc>
                <a:spcPct val="90000"/>
              </a:lnSpc>
              <a:buFontTx/>
              <a:buNone/>
            </a:pPr>
            <a:r>
              <a:rPr lang="en-US" altLang="el-GR" sz="1600" b="1">
                <a:latin typeface="Arial" charset="0"/>
              </a:rPr>
              <a:t>output "Sum was" sum </a:t>
            </a:r>
          </a:p>
          <a:p>
            <a:pPr>
              <a:lnSpc>
                <a:spcPct val="90000"/>
              </a:lnSpc>
              <a:buFontTx/>
              <a:buNone/>
            </a:pPr>
            <a:r>
              <a:rPr lang="en-US" altLang="el-GR" sz="1600" b="1">
                <a:latin typeface="Arial" charset="0"/>
              </a:rPr>
              <a:t>output "Mean was" sum/count </a:t>
            </a:r>
          </a:p>
          <a:p>
            <a:pPr>
              <a:lnSpc>
                <a:spcPct val="90000"/>
              </a:lnSpc>
              <a:buFontTx/>
              <a:buNone/>
            </a:pPr>
            <a:endParaRPr lang="en-AU" altLang="el-GR" sz="1400" b="1">
              <a:latin typeface="Arial" charset="0"/>
              <a:sym typeface="Symbol" pitchFamily="18" charset="2"/>
            </a:endParaRPr>
          </a:p>
        </p:txBody>
      </p:sp>
      <p:sp>
        <p:nvSpPr>
          <p:cNvPr id="209924" name="Text Box 4"/>
          <p:cNvSpPr txBox="1">
            <a:spLocks noChangeArrowheads="1"/>
          </p:cNvSpPr>
          <p:nvPr/>
        </p:nvSpPr>
        <p:spPr bwMode="auto">
          <a:xfrm>
            <a:off x="0" y="304800"/>
            <a:ext cx="4000500" cy="519113"/>
          </a:xfrm>
          <a:prstGeom prst="rect">
            <a:avLst/>
          </a:prstGeom>
          <a:noFill/>
          <a:ln>
            <a:noFill/>
          </a:ln>
          <a:effectLst/>
          <a:extLst>
            <a:ext uri="{909E8E84-426E-40DD-AFC4-6F175D3DCCD1}">
              <a14:hiddenFill xmlns:a14="http://schemas.microsoft.com/office/drawing/2010/main">
                <a:solidFill>
                  <a:srgbClr val="CC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l-GR" sz="2800">
                <a:solidFill>
                  <a:srgbClr val="0000FF"/>
                </a:solidFill>
                <a:latin typeface="Times New Roman" pitchFamily="18" charset="0"/>
              </a:rPr>
              <a:t>Example:</a:t>
            </a:r>
            <a:r>
              <a:rPr lang="en-US" altLang="el-GR" sz="2400" i="1">
                <a:solidFill>
                  <a:srgbClr val="0000FF"/>
                </a:solidFill>
                <a:latin typeface="Times New Roman" pitchFamily="18" charset="0"/>
              </a:rPr>
              <a:t> </a:t>
            </a:r>
            <a:r>
              <a:rPr lang="en-US" altLang="el-GR" sz="2400" b="1">
                <a:solidFill>
                  <a:srgbClr val="0000FF"/>
                </a:solidFill>
                <a:latin typeface="Arial" charset="0"/>
              </a:rPr>
              <a:t>addnum.c</a:t>
            </a:r>
            <a:r>
              <a:rPr lang="en-US" altLang="el-GR" sz="2400" b="1" i="1">
                <a:solidFill>
                  <a:schemeClr val="tx1"/>
                </a:solidFill>
                <a:latin typeface="Arial" charset="0"/>
              </a:rPr>
              <a:t> </a:t>
            </a:r>
            <a:r>
              <a:rPr lang="en-US" altLang="el-GR" sz="2800">
                <a:solidFill>
                  <a:srgbClr val="0000FF"/>
                </a:solidFill>
                <a:latin typeface="Times New Roman" pitchFamily="18" charset="0"/>
              </a:rPr>
              <a:t>(cont)</a:t>
            </a:r>
          </a:p>
        </p:txBody>
      </p:sp>
    </p:spTree>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Slide Number Placeholder 4"/>
          <p:cNvSpPr>
            <a:spLocks noGrp="1"/>
          </p:cNvSpPr>
          <p:nvPr>
            <p:ph type="sldNum" sz="quarter" idx="11"/>
          </p:nvPr>
        </p:nvSpPr>
        <p:spPr/>
        <p:txBody>
          <a:bodyPr/>
          <a:lstStyle/>
          <a:p>
            <a:fld id="{9F81A042-F9C2-4D26-A52A-FF38E0B4AEE1}" type="slidenum">
              <a:rPr lang="el-GR" altLang="el-GR"/>
              <a:pPr/>
              <a:t>113</a:t>
            </a:fld>
            <a:endParaRPr lang="el-GR" altLang="el-GR"/>
          </a:p>
        </p:txBody>
      </p:sp>
      <p:sp>
        <p:nvSpPr>
          <p:cNvPr id="192514" name="Rectangle 2"/>
          <p:cNvSpPr>
            <a:spLocks noChangeArrowheads="1"/>
          </p:cNvSpPr>
          <p:nvPr/>
        </p:nvSpPr>
        <p:spPr bwMode="auto">
          <a:xfrm>
            <a:off x="0" y="190500"/>
            <a:ext cx="4724400" cy="58308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2880"/>
          <a:lstStyle>
            <a:lvl1pPr marL="342900" indent="-342900">
              <a:spcBef>
                <a:spcPct val="20000"/>
              </a:spcBef>
              <a:buChar char="•"/>
              <a:defRPr sz="2800">
                <a:solidFill>
                  <a:schemeClr val="tx1"/>
                </a:solidFill>
                <a:latin typeface="Comic Sans MS" pitchFamily="66" charset="0"/>
              </a:defRPr>
            </a:lvl1pPr>
            <a:lvl2pPr marL="742950" indent="-285750">
              <a:spcBef>
                <a:spcPct val="20000"/>
              </a:spcBef>
              <a:buChar char="–"/>
              <a:defRPr sz="2400">
                <a:solidFill>
                  <a:schemeClr val="tx1"/>
                </a:solidFill>
                <a:latin typeface="Comic Sans MS" pitchFamily="66" charset="0"/>
              </a:defRPr>
            </a:lvl2pPr>
            <a:lvl3pPr marL="1143000" indent="-228600">
              <a:spcBef>
                <a:spcPct val="20000"/>
              </a:spcBef>
              <a:buChar char="•"/>
              <a:defRPr sz="2400">
                <a:solidFill>
                  <a:schemeClr val="tx1"/>
                </a:solidFill>
                <a:latin typeface="Comic Sans MS" pitchFamily="66" charset="0"/>
              </a:defRPr>
            </a:lvl3pPr>
            <a:lvl4pPr marL="1600200" indent="-228600">
              <a:spcBef>
                <a:spcPct val="20000"/>
              </a:spcBef>
              <a:buChar char="–"/>
              <a:defRPr sz="2400">
                <a:solidFill>
                  <a:schemeClr val="tx1"/>
                </a:solidFill>
                <a:latin typeface="Comic Sans MS" pitchFamily="66" charset="0"/>
              </a:defRPr>
            </a:lvl4pPr>
            <a:lvl5pPr marL="2057400" indent="-228600">
              <a:spcBef>
                <a:spcPct val="20000"/>
              </a:spcBef>
              <a:buChar char="»"/>
              <a:defRPr sz="2400">
                <a:solidFill>
                  <a:schemeClr val="tx1"/>
                </a:solidFill>
                <a:latin typeface="Comic Sans MS" pitchFamily="66" charset="0"/>
              </a:defRPr>
            </a:lvl5pPr>
            <a:lvl6pPr marL="2514600" indent="-228600" fontAlgn="base">
              <a:spcBef>
                <a:spcPct val="20000"/>
              </a:spcBef>
              <a:spcAft>
                <a:spcPct val="0"/>
              </a:spcAft>
              <a:buChar char="»"/>
              <a:defRPr sz="2400">
                <a:solidFill>
                  <a:schemeClr val="tx1"/>
                </a:solidFill>
                <a:latin typeface="Comic Sans MS" pitchFamily="66" charset="0"/>
              </a:defRPr>
            </a:lvl6pPr>
            <a:lvl7pPr marL="2971800" indent="-228600" fontAlgn="base">
              <a:spcBef>
                <a:spcPct val="20000"/>
              </a:spcBef>
              <a:spcAft>
                <a:spcPct val="0"/>
              </a:spcAft>
              <a:buChar char="»"/>
              <a:defRPr sz="2400">
                <a:solidFill>
                  <a:schemeClr val="tx1"/>
                </a:solidFill>
                <a:latin typeface="Comic Sans MS" pitchFamily="66" charset="0"/>
              </a:defRPr>
            </a:lvl7pPr>
            <a:lvl8pPr marL="3429000" indent="-228600" fontAlgn="base">
              <a:spcBef>
                <a:spcPct val="20000"/>
              </a:spcBef>
              <a:spcAft>
                <a:spcPct val="0"/>
              </a:spcAft>
              <a:buChar char="»"/>
              <a:defRPr sz="2400">
                <a:solidFill>
                  <a:schemeClr val="tx1"/>
                </a:solidFill>
                <a:latin typeface="Comic Sans MS" pitchFamily="66" charset="0"/>
              </a:defRPr>
            </a:lvl8pPr>
            <a:lvl9pPr marL="3886200" indent="-228600" fontAlgn="base">
              <a:spcBef>
                <a:spcPct val="20000"/>
              </a:spcBef>
              <a:spcAft>
                <a:spcPct val="0"/>
              </a:spcAft>
              <a:buChar char="»"/>
              <a:defRPr sz="2400">
                <a:solidFill>
                  <a:schemeClr val="tx1"/>
                </a:solidFill>
                <a:latin typeface="Comic Sans MS" pitchFamily="66" charset="0"/>
              </a:defRPr>
            </a:lvl9pPr>
          </a:lstStyle>
          <a:p>
            <a:pPr>
              <a:buFontTx/>
              <a:buNone/>
            </a:pPr>
            <a:r>
              <a:rPr lang="en-US" altLang="el-GR" sz="1400" b="1">
                <a:latin typeface="Courier New" pitchFamily="49" charset="0"/>
              </a:rPr>
              <a:t>#include &lt;stdio.h&gt;</a:t>
            </a:r>
          </a:p>
          <a:p>
            <a:pPr>
              <a:buFontTx/>
              <a:buNone/>
            </a:pPr>
            <a:r>
              <a:rPr lang="en-US" altLang="el-GR" sz="1400" b="1">
                <a:latin typeface="Courier New" pitchFamily="49" charset="0"/>
              </a:rPr>
              <a:t>/**********************************\</a:t>
            </a:r>
          </a:p>
          <a:p>
            <a:pPr>
              <a:buFontTx/>
              <a:buNone/>
            </a:pPr>
            <a:r>
              <a:rPr lang="en-US" altLang="el-GR" sz="1400" b="1">
                <a:latin typeface="Courier New" pitchFamily="49" charset="0"/>
              </a:rPr>
              <a:t> Read in numbers and add them up</a:t>
            </a:r>
          </a:p>
          <a:p>
            <a:pPr>
              <a:buFontTx/>
              <a:buNone/>
            </a:pPr>
            <a:r>
              <a:rPr lang="en-US" altLang="el-GR" sz="1400" b="1">
                <a:latin typeface="Courier New" pitchFamily="49" charset="0"/>
              </a:rPr>
              <a:t> Print out the sum and the average</a:t>
            </a:r>
          </a:p>
          <a:p>
            <a:pPr>
              <a:buFontTx/>
              <a:buNone/>
            </a:pPr>
            <a:r>
              <a:rPr lang="en-US" altLang="el-GR" sz="1400" b="1">
                <a:latin typeface="Courier New" pitchFamily="49" charset="0"/>
              </a:rPr>
              <a:t>\**********************************/</a:t>
            </a:r>
          </a:p>
          <a:p>
            <a:pPr>
              <a:buFontTx/>
              <a:buNone/>
            </a:pPr>
            <a:r>
              <a:rPr lang="en-US" altLang="el-GR" sz="1400" b="1">
                <a:latin typeface="Courier New" pitchFamily="49" charset="0"/>
              </a:rPr>
              <a:t>int main()</a:t>
            </a:r>
          </a:p>
          <a:p>
            <a:pPr>
              <a:buFontTx/>
              <a:buNone/>
            </a:pPr>
            <a:r>
              <a:rPr lang="en-US" altLang="el-GR" sz="1400" b="1">
                <a:latin typeface="Courier New" pitchFamily="49" charset="0"/>
              </a:rPr>
              <a:t>{</a:t>
            </a:r>
          </a:p>
          <a:p>
            <a:pPr>
              <a:buFontTx/>
              <a:buNone/>
            </a:pPr>
            <a:r>
              <a:rPr lang="en-US" altLang="el-GR" sz="1400" b="1">
                <a:latin typeface="Courier New" pitchFamily="49" charset="0"/>
              </a:rPr>
              <a:t>  </a:t>
            </a:r>
            <a:r>
              <a:rPr lang="en-US" altLang="el-GR" sz="1400" b="1">
                <a:solidFill>
                  <a:srgbClr val="990000"/>
                </a:solidFill>
                <a:latin typeface="Courier New" pitchFamily="49" charset="0"/>
              </a:rPr>
              <a:t>float nextNum, sum = 0.0;</a:t>
            </a:r>
          </a:p>
          <a:p>
            <a:pPr>
              <a:buFontTx/>
              <a:buNone/>
            </a:pPr>
            <a:r>
              <a:rPr lang="en-US" altLang="el-GR" sz="1400" b="1">
                <a:solidFill>
                  <a:srgbClr val="990000"/>
                </a:solidFill>
                <a:latin typeface="Courier New" pitchFamily="49" charset="0"/>
              </a:rPr>
              <a:t>  int count = 0, totalNumbers;</a:t>
            </a:r>
          </a:p>
          <a:p>
            <a:pPr>
              <a:buFontTx/>
              <a:buNone/>
            </a:pPr>
            <a:r>
              <a:rPr lang="en-US" altLang="el-GR" sz="1400" b="1">
                <a:latin typeface="Courier New" pitchFamily="49" charset="0"/>
              </a:rPr>
              <a:t>  scanf</a:t>
            </a:r>
            <a:r>
              <a:rPr lang="en-US" altLang="el-GR" sz="1600" b="1">
                <a:latin typeface="Courier New" pitchFamily="49" charset="0"/>
              </a:rPr>
              <a:t>("%</a:t>
            </a:r>
            <a:r>
              <a:rPr lang="en-US" altLang="el-GR" sz="1400" b="1">
                <a:latin typeface="Courier New" pitchFamily="49" charset="0"/>
              </a:rPr>
              <a:t>d", &amp;totalNumbers);</a:t>
            </a:r>
          </a:p>
          <a:p>
            <a:pPr>
              <a:buFontTx/>
              <a:buNone/>
            </a:pPr>
            <a:endParaRPr lang="en-US" altLang="el-GR" sz="1400" b="1">
              <a:latin typeface="Courier New" pitchFamily="49" charset="0"/>
            </a:endParaRPr>
          </a:p>
          <a:p>
            <a:pPr>
              <a:buFontTx/>
              <a:buNone/>
            </a:pPr>
            <a:r>
              <a:rPr lang="en-US" altLang="el-GR" sz="1400" b="1">
                <a:latin typeface="Courier New" pitchFamily="49" charset="0"/>
              </a:rPr>
              <a:t>  while (count &lt; totalNumbers)</a:t>
            </a:r>
          </a:p>
          <a:p>
            <a:pPr>
              <a:buFontTx/>
              <a:buNone/>
            </a:pPr>
            <a:r>
              <a:rPr lang="en-US" altLang="el-GR" sz="1400" b="1">
                <a:latin typeface="Courier New" pitchFamily="49" charset="0"/>
              </a:rPr>
              <a:t>  {</a:t>
            </a:r>
          </a:p>
          <a:p>
            <a:pPr>
              <a:buFontTx/>
              <a:buNone/>
            </a:pPr>
            <a:r>
              <a:rPr lang="en-US" altLang="el-GR" sz="1400" b="1">
                <a:latin typeface="Courier New" pitchFamily="49" charset="0"/>
              </a:rPr>
              <a:t>    scanf("%f", &amp;nextNum);</a:t>
            </a:r>
          </a:p>
          <a:p>
            <a:pPr>
              <a:buFontTx/>
              <a:buNone/>
            </a:pPr>
            <a:r>
              <a:rPr lang="en-US" altLang="el-GR" sz="1400" b="1">
                <a:latin typeface="Courier New" pitchFamily="49" charset="0"/>
              </a:rPr>
              <a:t>    sum += nextNum;</a:t>
            </a:r>
          </a:p>
          <a:p>
            <a:pPr>
              <a:buFontTx/>
              <a:buNone/>
            </a:pPr>
            <a:r>
              <a:rPr lang="en-US" altLang="el-GR" sz="1400" b="1">
                <a:latin typeface="Courier New" pitchFamily="49" charset="0"/>
              </a:rPr>
              <a:t>    count++;</a:t>
            </a:r>
          </a:p>
          <a:p>
            <a:pPr>
              <a:buFontTx/>
              <a:buNone/>
            </a:pPr>
            <a:r>
              <a:rPr lang="en-US" altLang="el-GR" sz="1400" b="1">
                <a:latin typeface="Courier New" pitchFamily="49" charset="0"/>
              </a:rPr>
              <a:t>  }</a:t>
            </a:r>
          </a:p>
          <a:p>
            <a:pPr>
              <a:buFontTx/>
              <a:buNone/>
            </a:pPr>
            <a:endParaRPr lang="en-US" altLang="el-GR" sz="1400" b="1">
              <a:latin typeface="Courier New" pitchFamily="49" charset="0"/>
            </a:endParaRPr>
          </a:p>
          <a:p>
            <a:pPr>
              <a:buFontTx/>
              <a:buNone/>
            </a:pPr>
            <a:r>
              <a:rPr lang="en-US" altLang="el-GR" sz="1400" b="1">
                <a:latin typeface="Courier New" pitchFamily="49" charset="0"/>
              </a:rPr>
              <a:t>  printf("Sum was %f\n",sum);</a:t>
            </a:r>
          </a:p>
          <a:p>
            <a:pPr>
              <a:buFontTx/>
              <a:buNone/>
            </a:pPr>
            <a:r>
              <a:rPr lang="en-US" altLang="el-GR" sz="1400" b="1">
                <a:latin typeface="Courier New" pitchFamily="49" charset="0"/>
              </a:rPr>
              <a:t>  printf("Mean was %f\n",sum/count);</a:t>
            </a:r>
          </a:p>
          <a:p>
            <a:pPr>
              <a:buFontTx/>
              <a:buNone/>
            </a:pPr>
            <a:r>
              <a:rPr lang="en-US" altLang="el-GR" sz="1400" b="1">
                <a:latin typeface="Courier New" pitchFamily="49" charset="0"/>
              </a:rPr>
              <a:t>  return 0;</a:t>
            </a:r>
          </a:p>
          <a:p>
            <a:pPr>
              <a:buFontTx/>
              <a:buNone/>
            </a:pPr>
            <a:r>
              <a:rPr lang="en-US" altLang="el-GR" sz="1400" b="1">
                <a:latin typeface="Courier New" pitchFamily="49" charset="0"/>
              </a:rPr>
              <a:t>}</a:t>
            </a:r>
            <a:endParaRPr lang="en-AU" altLang="el-GR" sz="1400" b="1">
              <a:solidFill>
                <a:srgbClr val="000000"/>
              </a:solidFill>
              <a:latin typeface="Courier New" pitchFamily="49" charset="0"/>
            </a:endParaRPr>
          </a:p>
        </p:txBody>
      </p:sp>
      <p:sp>
        <p:nvSpPr>
          <p:cNvPr id="192515" name="Text Box 3"/>
          <p:cNvSpPr txBox="1">
            <a:spLocks noChangeArrowheads="1"/>
          </p:cNvSpPr>
          <p:nvPr/>
        </p:nvSpPr>
        <p:spPr bwMode="auto">
          <a:xfrm>
            <a:off x="4914900" y="228600"/>
            <a:ext cx="4000500" cy="519113"/>
          </a:xfrm>
          <a:prstGeom prst="rect">
            <a:avLst/>
          </a:prstGeom>
          <a:noFill/>
          <a:ln>
            <a:noFill/>
          </a:ln>
          <a:effectLst/>
          <a:extLst>
            <a:ext uri="{909E8E84-426E-40DD-AFC4-6F175D3DCCD1}">
              <a14:hiddenFill xmlns:a14="http://schemas.microsoft.com/office/drawing/2010/main">
                <a:solidFill>
                  <a:srgbClr val="CC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l-GR" sz="2800">
                <a:solidFill>
                  <a:srgbClr val="0000FF"/>
                </a:solidFill>
                <a:latin typeface="Times New Roman" pitchFamily="18" charset="0"/>
              </a:rPr>
              <a:t>Example:</a:t>
            </a:r>
            <a:r>
              <a:rPr lang="en-US" altLang="el-GR" sz="2400" i="1">
                <a:solidFill>
                  <a:srgbClr val="0000FF"/>
                </a:solidFill>
                <a:latin typeface="Times New Roman" pitchFamily="18" charset="0"/>
              </a:rPr>
              <a:t> </a:t>
            </a:r>
            <a:r>
              <a:rPr lang="en-US" altLang="el-GR" sz="2400" b="1">
                <a:solidFill>
                  <a:srgbClr val="0000FF"/>
                </a:solidFill>
                <a:latin typeface="Arial" charset="0"/>
              </a:rPr>
              <a:t>addnum.c</a:t>
            </a:r>
            <a:r>
              <a:rPr lang="en-US" altLang="el-GR" sz="2400" b="1" i="1">
                <a:solidFill>
                  <a:schemeClr val="tx1"/>
                </a:solidFill>
                <a:latin typeface="Arial" charset="0"/>
              </a:rPr>
              <a:t> </a:t>
            </a:r>
            <a:r>
              <a:rPr lang="en-US" altLang="el-GR" sz="2800">
                <a:solidFill>
                  <a:srgbClr val="0000FF"/>
                </a:solidFill>
                <a:latin typeface="Times New Roman" pitchFamily="18" charset="0"/>
              </a:rPr>
              <a:t>(cont)</a:t>
            </a:r>
          </a:p>
        </p:txBody>
      </p:sp>
      <p:graphicFrame>
        <p:nvGraphicFramePr>
          <p:cNvPr id="192516" name="Group 4"/>
          <p:cNvGraphicFramePr>
            <a:graphicFrameLocks noGrp="1"/>
          </p:cNvGraphicFramePr>
          <p:nvPr/>
        </p:nvGraphicFramePr>
        <p:xfrm>
          <a:off x="4724400" y="1066800"/>
          <a:ext cx="4343400" cy="3352801"/>
        </p:xfrm>
        <a:graphic>
          <a:graphicData uri="http://schemas.openxmlformats.org/drawingml/2006/table">
            <a:tbl>
              <a:tblPr/>
              <a:tblGrid>
                <a:gridCol w="1550988"/>
                <a:gridCol w="812800"/>
                <a:gridCol w="1144587"/>
                <a:gridCol w="835025"/>
              </a:tblGrid>
              <a:tr h="642938">
                <a:tc>
                  <a:txBody>
                    <a:bodyPr/>
                    <a:lstStyle>
                      <a:lvl1pPr>
                        <a:spcBef>
                          <a:spcPct val="20000"/>
                        </a:spcBef>
                        <a:defRPr sz="2400">
                          <a:solidFill>
                            <a:schemeClr val="tx1"/>
                          </a:solidFill>
                          <a:latin typeface="Comic Sans MS" pitchFamily="66" charset="0"/>
                        </a:defRPr>
                      </a:lvl1pPr>
                      <a:lvl2pPr>
                        <a:spcBef>
                          <a:spcPct val="20000"/>
                        </a:spcBef>
                        <a:defRPr sz="2000">
                          <a:solidFill>
                            <a:schemeClr val="tx1"/>
                          </a:solidFill>
                          <a:latin typeface="Comic Sans MS" pitchFamily="66" charset="0"/>
                        </a:defRPr>
                      </a:lvl2pPr>
                      <a:lvl3pPr>
                        <a:spcBef>
                          <a:spcPct val="20000"/>
                        </a:spcBef>
                        <a:defRPr sz="2000">
                          <a:solidFill>
                            <a:schemeClr val="tx1"/>
                          </a:solidFill>
                          <a:latin typeface="Comic Sans MS" pitchFamily="66" charset="0"/>
                        </a:defRPr>
                      </a:lvl3pPr>
                      <a:lvl4pPr>
                        <a:spcBef>
                          <a:spcPct val="20000"/>
                        </a:spcBef>
                        <a:defRPr sz="2000">
                          <a:solidFill>
                            <a:schemeClr val="tx1"/>
                          </a:solidFill>
                          <a:latin typeface="Comic Sans MS" pitchFamily="66" charset="0"/>
                        </a:defRPr>
                      </a:lvl4pPr>
                      <a:lvl5pPr>
                        <a:spcBef>
                          <a:spcPct val="20000"/>
                        </a:spcBef>
                        <a:defRPr sz="2000">
                          <a:solidFill>
                            <a:schemeClr val="tx1"/>
                          </a:solidFill>
                          <a:latin typeface="Comic Sans MS" pitchFamily="66" charset="0"/>
                        </a:defRPr>
                      </a:lvl5pPr>
                      <a:lvl6pPr fontAlgn="base">
                        <a:spcBef>
                          <a:spcPct val="20000"/>
                        </a:spcBef>
                        <a:spcAft>
                          <a:spcPct val="0"/>
                        </a:spcAft>
                        <a:defRPr sz="2000">
                          <a:solidFill>
                            <a:schemeClr val="tx1"/>
                          </a:solidFill>
                          <a:latin typeface="Comic Sans MS" pitchFamily="66" charset="0"/>
                        </a:defRPr>
                      </a:lvl6pPr>
                      <a:lvl7pPr fontAlgn="base">
                        <a:spcBef>
                          <a:spcPct val="20000"/>
                        </a:spcBef>
                        <a:spcAft>
                          <a:spcPct val="0"/>
                        </a:spcAft>
                        <a:defRPr sz="2000">
                          <a:solidFill>
                            <a:schemeClr val="tx1"/>
                          </a:solidFill>
                          <a:latin typeface="Comic Sans MS" pitchFamily="66" charset="0"/>
                        </a:defRPr>
                      </a:lvl7pPr>
                      <a:lvl8pPr fontAlgn="base">
                        <a:spcBef>
                          <a:spcPct val="20000"/>
                        </a:spcBef>
                        <a:spcAft>
                          <a:spcPct val="0"/>
                        </a:spcAft>
                        <a:defRPr sz="2000">
                          <a:solidFill>
                            <a:schemeClr val="tx1"/>
                          </a:solidFill>
                          <a:latin typeface="Comic Sans MS" pitchFamily="66" charset="0"/>
                        </a:defRPr>
                      </a:lvl8pPr>
                      <a:lvl9pPr fontAlgn="base">
                        <a:spcBef>
                          <a:spcPct val="20000"/>
                        </a:spcBef>
                        <a:spcAft>
                          <a:spcPct val="0"/>
                        </a:spcAft>
                        <a:defRPr sz="2000">
                          <a:solidFill>
                            <a:schemeClr val="tx1"/>
                          </a:solidFill>
                          <a:latin typeface="Comic Sans MS"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l-GR" sz="1600" b="1" i="0" u="none" strike="noStrike" cap="none" normalizeH="0" baseline="0" smtClean="0">
                          <a:ln>
                            <a:noFill/>
                          </a:ln>
                          <a:solidFill>
                            <a:srgbClr val="990000"/>
                          </a:solidFill>
                          <a:effectLst/>
                          <a:latin typeface="Comic Sans MS" pitchFamily="66" charset="0"/>
                        </a:rPr>
                        <a:t>totalNumbers</a:t>
                      </a:r>
                      <a:endParaRPr kumimoji="0" lang="en-AU" altLang="el-GR" sz="1600" b="1" i="0" u="none" strike="noStrike" cap="none" normalizeH="0" baseline="0" smtClean="0">
                        <a:ln>
                          <a:noFill/>
                        </a:ln>
                        <a:solidFill>
                          <a:srgbClr val="990000"/>
                        </a:solidFill>
                        <a:effectLst/>
                        <a:latin typeface="Comic Sans MS" pitchFamily="66"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Comic Sans MS" pitchFamily="66" charset="0"/>
                        </a:defRPr>
                      </a:lvl1pPr>
                      <a:lvl2pPr>
                        <a:spcBef>
                          <a:spcPct val="20000"/>
                        </a:spcBef>
                        <a:defRPr sz="2000">
                          <a:solidFill>
                            <a:schemeClr val="tx1"/>
                          </a:solidFill>
                          <a:latin typeface="Comic Sans MS" pitchFamily="66" charset="0"/>
                        </a:defRPr>
                      </a:lvl2pPr>
                      <a:lvl3pPr>
                        <a:spcBef>
                          <a:spcPct val="20000"/>
                        </a:spcBef>
                        <a:defRPr sz="2000">
                          <a:solidFill>
                            <a:schemeClr val="tx1"/>
                          </a:solidFill>
                          <a:latin typeface="Comic Sans MS" pitchFamily="66" charset="0"/>
                        </a:defRPr>
                      </a:lvl3pPr>
                      <a:lvl4pPr>
                        <a:spcBef>
                          <a:spcPct val="20000"/>
                        </a:spcBef>
                        <a:defRPr sz="2000">
                          <a:solidFill>
                            <a:schemeClr val="tx1"/>
                          </a:solidFill>
                          <a:latin typeface="Comic Sans MS" pitchFamily="66" charset="0"/>
                        </a:defRPr>
                      </a:lvl4pPr>
                      <a:lvl5pPr>
                        <a:spcBef>
                          <a:spcPct val="20000"/>
                        </a:spcBef>
                        <a:defRPr sz="2000">
                          <a:solidFill>
                            <a:schemeClr val="tx1"/>
                          </a:solidFill>
                          <a:latin typeface="Comic Sans MS" pitchFamily="66" charset="0"/>
                        </a:defRPr>
                      </a:lvl5pPr>
                      <a:lvl6pPr fontAlgn="base">
                        <a:spcBef>
                          <a:spcPct val="20000"/>
                        </a:spcBef>
                        <a:spcAft>
                          <a:spcPct val="0"/>
                        </a:spcAft>
                        <a:defRPr sz="2000">
                          <a:solidFill>
                            <a:schemeClr val="tx1"/>
                          </a:solidFill>
                          <a:latin typeface="Comic Sans MS" pitchFamily="66" charset="0"/>
                        </a:defRPr>
                      </a:lvl6pPr>
                      <a:lvl7pPr fontAlgn="base">
                        <a:spcBef>
                          <a:spcPct val="20000"/>
                        </a:spcBef>
                        <a:spcAft>
                          <a:spcPct val="0"/>
                        </a:spcAft>
                        <a:defRPr sz="2000">
                          <a:solidFill>
                            <a:schemeClr val="tx1"/>
                          </a:solidFill>
                          <a:latin typeface="Comic Sans MS" pitchFamily="66" charset="0"/>
                        </a:defRPr>
                      </a:lvl7pPr>
                      <a:lvl8pPr fontAlgn="base">
                        <a:spcBef>
                          <a:spcPct val="20000"/>
                        </a:spcBef>
                        <a:spcAft>
                          <a:spcPct val="0"/>
                        </a:spcAft>
                        <a:defRPr sz="2000">
                          <a:solidFill>
                            <a:schemeClr val="tx1"/>
                          </a:solidFill>
                          <a:latin typeface="Comic Sans MS" pitchFamily="66" charset="0"/>
                        </a:defRPr>
                      </a:lvl8pPr>
                      <a:lvl9pPr fontAlgn="base">
                        <a:spcBef>
                          <a:spcPct val="20000"/>
                        </a:spcBef>
                        <a:spcAft>
                          <a:spcPct val="0"/>
                        </a:spcAft>
                        <a:defRPr sz="2000">
                          <a:solidFill>
                            <a:schemeClr val="tx1"/>
                          </a:solidFill>
                          <a:latin typeface="Comic Sans MS"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l-GR" sz="1600" b="1" i="0" u="none" strike="noStrike" cap="none" normalizeH="0" baseline="0" smtClean="0">
                          <a:ln>
                            <a:noFill/>
                          </a:ln>
                          <a:solidFill>
                            <a:srgbClr val="990000"/>
                          </a:solidFill>
                          <a:effectLst/>
                          <a:latin typeface="Comic Sans MS" pitchFamily="66" charset="0"/>
                        </a:rPr>
                        <a:t>count</a:t>
                      </a:r>
                      <a:endParaRPr kumimoji="0" lang="en-AU" altLang="el-GR" sz="1600" b="1" i="0" u="none" strike="noStrike" cap="none" normalizeH="0" baseline="0" smtClean="0">
                        <a:ln>
                          <a:noFill/>
                        </a:ln>
                        <a:solidFill>
                          <a:srgbClr val="990000"/>
                        </a:solidFill>
                        <a:effectLst/>
                        <a:latin typeface="Comic Sans MS" pitchFamily="66"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Comic Sans MS" pitchFamily="66" charset="0"/>
                        </a:defRPr>
                      </a:lvl1pPr>
                      <a:lvl2pPr>
                        <a:spcBef>
                          <a:spcPct val="20000"/>
                        </a:spcBef>
                        <a:defRPr sz="2000">
                          <a:solidFill>
                            <a:schemeClr val="tx1"/>
                          </a:solidFill>
                          <a:latin typeface="Comic Sans MS" pitchFamily="66" charset="0"/>
                        </a:defRPr>
                      </a:lvl2pPr>
                      <a:lvl3pPr>
                        <a:spcBef>
                          <a:spcPct val="20000"/>
                        </a:spcBef>
                        <a:defRPr sz="2000">
                          <a:solidFill>
                            <a:schemeClr val="tx1"/>
                          </a:solidFill>
                          <a:latin typeface="Comic Sans MS" pitchFamily="66" charset="0"/>
                        </a:defRPr>
                      </a:lvl3pPr>
                      <a:lvl4pPr>
                        <a:spcBef>
                          <a:spcPct val="20000"/>
                        </a:spcBef>
                        <a:defRPr sz="2000">
                          <a:solidFill>
                            <a:schemeClr val="tx1"/>
                          </a:solidFill>
                          <a:latin typeface="Comic Sans MS" pitchFamily="66" charset="0"/>
                        </a:defRPr>
                      </a:lvl4pPr>
                      <a:lvl5pPr>
                        <a:spcBef>
                          <a:spcPct val="20000"/>
                        </a:spcBef>
                        <a:defRPr sz="2000">
                          <a:solidFill>
                            <a:schemeClr val="tx1"/>
                          </a:solidFill>
                          <a:latin typeface="Comic Sans MS" pitchFamily="66" charset="0"/>
                        </a:defRPr>
                      </a:lvl5pPr>
                      <a:lvl6pPr fontAlgn="base">
                        <a:spcBef>
                          <a:spcPct val="20000"/>
                        </a:spcBef>
                        <a:spcAft>
                          <a:spcPct val="0"/>
                        </a:spcAft>
                        <a:defRPr sz="2000">
                          <a:solidFill>
                            <a:schemeClr val="tx1"/>
                          </a:solidFill>
                          <a:latin typeface="Comic Sans MS" pitchFamily="66" charset="0"/>
                        </a:defRPr>
                      </a:lvl6pPr>
                      <a:lvl7pPr fontAlgn="base">
                        <a:spcBef>
                          <a:spcPct val="20000"/>
                        </a:spcBef>
                        <a:spcAft>
                          <a:spcPct val="0"/>
                        </a:spcAft>
                        <a:defRPr sz="2000">
                          <a:solidFill>
                            <a:schemeClr val="tx1"/>
                          </a:solidFill>
                          <a:latin typeface="Comic Sans MS" pitchFamily="66" charset="0"/>
                        </a:defRPr>
                      </a:lvl7pPr>
                      <a:lvl8pPr fontAlgn="base">
                        <a:spcBef>
                          <a:spcPct val="20000"/>
                        </a:spcBef>
                        <a:spcAft>
                          <a:spcPct val="0"/>
                        </a:spcAft>
                        <a:defRPr sz="2000">
                          <a:solidFill>
                            <a:schemeClr val="tx1"/>
                          </a:solidFill>
                          <a:latin typeface="Comic Sans MS" pitchFamily="66" charset="0"/>
                        </a:defRPr>
                      </a:lvl8pPr>
                      <a:lvl9pPr fontAlgn="base">
                        <a:spcBef>
                          <a:spcPct val="20000"/>
                        </a:spcBef>
                        <a:spcAft>
                          <a:spcPct val="0"/>
                        </a:spcAft>
                        <a:defRPr sz="2000">
                          <a:solidFill>
                            <a:schemeClr val="tx1"/>
                          </a:solidFill>
                          <a:latin typeface="Comic Sans MS"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l-GR" sz="1600" b="1" i="0" u="none" strike="noStrike" cap="none" normalizeH="0" baseline="0" smtClean="0">
                          <a:ln>
                            <a:noFill/>
                          </a:ln>
                          <a:solidFill>
                            <a:srgbClr val="990000"/>
                          </a:solidFill>
                          <a:effectLst/>
                          <a:latin typeface="Comic Sans MS" pitchFamily="66" charset="0"/>
                        </a:rPr>
                        <a:t>nextNum</a:t>
                      </a:r>
                      <a:endParaRPr kumimoji="0" lang="en-AU" altLang="el-GR" sz="1600" b="1" i="0" u="none" strike="noStrike" cap="none" normalizeH="0" baseline="0" smtClean="0">
                        <a:ln>
                          <a:noFill/>
                        </a:ln>
                        <a:solidFill>
                          <a:srgbClr val="990000"/>
                        </a:solidFill>
                        <a:effectLst/>
                        <a:latin typeface="Comic Sans MS" pitchFamily="66"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Comic Sans MS" pitchFamily="66" charset="0"/>
                        </a:defRPr>
                      </a:lvl1pPr>
                      <a:lvl2pPr>
                        <a:spcBef>
                          <a:spcPct val="20000"/>
                        </a:spcBef>
                        <a:defRPr sz="2000">
                          <a:solidFill>
                            <a:schemeClr val="tx1"/>
                          </a:solidFill>
                          <a:latin typeface="Comic Sans MS" pitchFamily="66" charset="0"/>
                        </a:defRPr>
                      </a:lvl2pPr>
                      <a:lvl3pPr>
                        <a:spcBef>
                          <a:spcPct val="20000"/>
                        </a:spcBef>
                        <a:defRPr sz="2000">
                          <a:solidFill>
                            <a:schemeClr val="tx1"/>
                          </a:solidFill>
                          <a:latin typeface="Comic Sans MS" pitchFamily="66" charset="0"/>
                        </a:defRPr>
                      </a:lvl3pPr>
                      <a:lvl4pPr>
                        <a:spcBef>
                          <a:spcPct val="20000"/>
                        </a:spcBef>
                        <a:defRPr sz="2000">
                          <a:solidFill>
                            <a:schemeClr val="tx1"/>
                          </a:solidFill>
                          <a:latin typeface="Comic Sans MS" pitchFamily="66" charset="0"/>
                        </a:defRPr>
                      </a:lvl4pPr>
                      <a:lvl5pPr>
                        <a:spcBef>
                          <a:spcPct val="20000"/>
                        </a:spcBef>
                        <a:defRPr sz="2000">
                          <a:solidFill>
                            <a:schemeClr val="tx1"/>
                          </a:solidFill>
                          <a:latin typeface="Comic Sans MS" pitchFamily="66" charset="0"/>
                        </a:defRPr>
                      </a:lvl5pPr>
                      <a:lvl6pPr fontAlgn="base">
                        <a:spcBef>
                          <a:spcPct val="20000"/>
                        </a:spcBef>
                        <a:spcAft>
                          <a:spcPct val="0"/>
                        </a:spcAft>
                        <a:defRPr sz="2000">
                          <a:solidFill>
                            <a:schemeClr val="tx1"/>
                          </a:solidFill>
                          <a:latin typeface="Comic Sans MS" pitchFamily="66" charset="0"/>
                        </a:defRPr>
                      </a:lvl6pPr>
                      <a:lvl7pPr fontAlgn="base">
                        <a:spcBef>
                          <a:spcPct val="20000"/>
                        </a:spcBef>
                        <a:spcAft>
                          <a:spcPct val="0"/>
                        </a:spcAft>
                        <a:defRPr sz="2000">
                          <a:solidFill>
                            <a:schemeClr val="tx1"/>
                          </a:solidFill>
                          <a:latin typeface="Comic Sans MS" pitchFamily="66" charset="0"/>
                        </a:defRPr>
                      </a:lvl7pPr>
                      <a:lvl8pPr fontAlgn="base">
                        <a:spcBef>
                          <a:spcPct val="20000"/>
                        </a:spcBef>
                        <a:spcAft>
                          <a:spcPct val="0"/>
                        </a:spcAft>
                        <a:defRPr sz="2000">
                          <a:solidFill>
                            <a:schemeClr val="tx1"/>
                          </a:solidFill>
                          <a:latin typeface="Comic Sans MS" pitchFamily="66" charset="0"/>
                        </a:defRPr>
                      </a:lvl8pPr>
                      <a:lvl9pPr fontAlgn="base">
                        <a:spcBef>
                          <a:spcPct val="20000"/>
                        </a:spcBef>
                        <a:spcAft>
                          <a:spcPct val="0"/>
                        </a:spcAft>
                        <a:defRPr sz="2000">
                          <a:solidFill>
                            <a:schemeClr val="tx1"/>
                          </a:solidFill>
                          <a:latin typeface="Comic Sans MS" pitchFamily="66"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l-GR" sz="1600" b="1" i="0" u="none" strike="noStrike" cap="none" normalizeH="0" baseline="0" smtClean="0">
                          <a:ln>
                            <a:noFill/>
                          </a:ln>
                          <a:solidFill>
                            <a:srgbClr val="990000"/>
                          </a:solidFill>
                          <a:effectLst/>
                          <a:latin typeface="Comic Sans MS" pitchFamily="66" charset="0"/>
                        </a:rPr>
                        <a:t>sum</a:t>
                      </a:r>
                      <a:endParaRPr kumimoji="0" lang="en-AU" altLang="el-GR" sz="1600" b="1" i="0" u="none" strike="noStrike" cap="none" normalizeH="0" baseline="0" smtClean="0">
                        <a:ln>
                          <a:noFill/>
                        </a:ln>
                        <a:solidFill>
                          <a:srgbClr val="990000"/>
                        </a:solidFill>
                        <a:effectLst/>
                        <a:latin typeface="Comic Sans MS" pitchFamily="66"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628650">
                <a:tc>
                  <a:txBody>
                    <a:bodyPr/>
                    <a:lstStyle>
                      <a:lvl1pPr>
                        <a:spcBef>
                          <a:spcPct val="20000"/>
                        </a:spcBef>
                        <a:defRPr sz="2400">
                          <a:solidFill>
                            <a:schemeClr val="tx1"/>
                          </a:solidFill>
                          <a:latin typeface="Comic Sans MS" pitchFamily="66" charset="0"/>
                        </a:defRPr>
                      </a:lvl1pPr>
                      <a:lvl2pPr>
                        <a:spcBef>
                          <a:spcPct val="20000"/>
                        </a:spcBef>
                        <a:defRPr sz="2000">
                          <a:solidFill>
                            <a:schemeClr val="tx1"/>
                          </a:solidFill>
                          <a:latin typeface="Comic Sans MS" pitchFamily="66" charset="0"/>
                        </a:defRPr>
                      </a:lvl2pPr>
                      <a:lvl3pPr>
                        <a:spcBef>
                          <a:spcPct val="20000"/>
                        </a:spcBef>
                        <a:defRPr sz="2000">
                          <a:solidFill>
                            <a:schemeClr val="tx1"/>
                          </a:solidFill>
                          <a:latin typeface="Comic Sans MS" pitchFamily="66" charset="0"/>
                        </a:defRPr>
                      </a:lvl3pPr>
                      <a:lvl4pPr>
                        <a:spcBef>
                          <a:spcPct val="20000"/>
                        </a:spcBef>
                        <a:defRPr sz="2000">
                          <a:solidFill>
                            <a:schemeClr val="tx1"/>
                          </a:solidFill>
                          <a:latin typeface="Comic Sans MS" pitchFamily="66" charset="0"/>
                        </a:defRPr>
                      </a:lvl4pPr>
                      <a:lvl5pPr>
                        <a:spcBef>
                          <a:spcPct val="20000"/>
                        </a:spcBef>
                        <a:defRPr sz="2000">
                          <a:solidFill>
                            <a:schemeClr val="tx1"/>
                          </a:solidFill>
                          <a:latin typeface="Comic Sans MS" pitchFamily="66" charset="0"/>
                        </a:defRPr>
                      </a:lvl5pPr>
                      <a:lvl6pPr fontAlgn="base">
                        <a:spcBef>
                          <a:spcPct val="20000"/>
                        </a:spcBef>
                        <a:spcAft>
                          <a:spcPct val="0"/>
                        </a:spcAft>
                        <a:defRPr sz="2000">
                          <a:solidFill>
                            <a:schemeClr val="tx1"/>
                          </a:solidFill>
                          <a:latin typeface="Comic Sans MS" pitchFamily="66" charset="0"/>
                        </a:defRPr>
                      </a:lvl6pPr>
                      <a:lvl7pPr fontAlgn="base">
                        <a:spcBef>
                          <a:spcPct val="20000"/>
                        </a:spcBef>
                        <a:spcAft>
                          <a:spcPct val="0"/>
                        </a:spcAft>
                        <a:defRPr sz="2000">
                          <a:solidFill>
                            <a:schemeClr val="tx1"/>
                          </a:solidFill>
                          <a:latin typeface="Comic Sans MS" pitchFamily="66" charset="0"/>
                        </a:defRPr>
                      </a:lvl7pPr>
                      <a:lvl8pPr fontAlgn="base">
                        <a:spcBef>
                          <a:spcPct val="20000"/>
                        </a:spcBef>
                        <a:spcAft>
                          <a:spcPct val="0"/>
                        </a:spcAft>
                        <a:defRPr sz="2000">
                          <a:solidFill>
                            <a:schemeClr val="tx1"/>
                          </a:solidFill>
                          <a:latin typeface="Comic Sans MS" pitchFamily="66" charset="0"/>
                        </a:defRPr>
                      </a:lvl8pPr>
                      <a:lvl9pPr fontAlgn="base">
                        <a:spcBef>
                          <a:spcPct val="20000"/>
                        </a:spcBef>
                        <a:spcAft>
                          <a:spcPct val="0"/>
                        </a:spcAft>
                        <a:defRPr sz="2000">
                          <a:solidFill>
                            <a:schemeClr val="tx1"/>
                          </a:solidFill>
                          <a:latin typeface="Comic Sans MS"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l-GR" sz="2400" b="0" i="0" u="none" strike="noStrike" cap="none" normalizeH="0" baseline="0" smtClean="0">
                          <a:ln>
                            <a:noFill/>
                          </a:ln>
                          <a:solidFill>
                            <a:srgbClr val="990000"/>
                          </a:solidFill>
                          <a:effectLst/>
                          <a:latin typeface="Comic Sans MS" pitchFamily="66" charset="0"/>
                        </a:rPr>
                        <a:t>????</a:t>
                      </a:r>
                      <a:endParaRPr kumimoji="0" lang="en-AU" altLang="el-GR" sz="2400" b="0" i="0" u="none" strike="noStrike" cap="none" normalizeH="0" baseline="0" smtClean="0">
                        <a:ln>
                          <a:noFill/>
                        </a:ln>
                        <a:solidFill>
                          <a:srgbClr val="990000"/>
                        </a:solidFill>
                        <a:effectLst/>
                        <a:latin typeface="Comic Sans MS" pitchFamily="66"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Comic Sans MS" pitchFamily="66" charset="0"/>
                        </a:defRPr>
                      </a:lvl1pPr>
                      <a:lvl2pPr>
                        <a:spcBef>
                          <a:spcPct val="20000"/>
                        </a:spcBef>
                        <a:defRPr sz="2000">
                          <a:solidFill>
                            <a:schemeClr val="tx1"/>
                          </a:solidFill>
                          <a:latin typeface="Comic Sans MS" pitchFamily="66" charset="0"/>
                        </a:defRPr>
                      </a:lvl2pPr>
                      <a:lvl3pPr>
                        <a:spcBef>
                          <a:spcPct val="20000"/>
                        </a:spcBef>
                        <a:defRPr sz="2000">
                          <a:solidFill>
                            <a:schemeClr val="tx1"/>
                          </a:solidFill>
                          <a:latin typeface="Comic Sans MS" pitchFamily="66" charset="0"/>
                        </a:defRPr>
                      </a:lvl3pPr>
                      <a:lvl4pPr>
                        <a:spcBef>
                          <a:spcPct val="20000"/>
                        </a:spcBef>
                        <a:defRPr sz="2000">
                          <a:solidFill>
                            <a:schemeClr val="tx1"/>
                          </a:solidFill>
                          <a:latin typeface="Comic Sans MS" pitchFamily="66" charset="0"/>
                        </a:defRPr>
                      </a:lvl4pPr>
                      <a:lvl5pPr>
                        <a:spcBef>
                          <a:spcPct val="20000"/>
                        </a:spcBef>
                        <a:defRPr sz="2000">
                          <a:solidFill>
                            <a:schemeClr val="tx1"/>
                          </a:solidFill>
                          <a:latin typeface="Comic Sans MS" pitchFamily="66" charset="0"/>
                        </a:defRPr>
                      </a:lvl5pPr>
                      <a:lvl6pPr fontAlgn="base">
                        <a:spcBef>
                          <a:spcPct val="20000"/>
                        </a:spcBef>
                        <a:spcAft>
                          <a:spcPct val="0"/>
                        </a:spcAft>
                        <a:defRPr sz="2000">
                          <a:solidFill>
                            <a:schemeClr val="tx1"/>
                          </a:solidFill>
                          <a:latin typeface="Comic Sans MS" pitchFamily="66" charset="0"/>
                        </a:defRPr>
                      </a:lvl6pPr>
                      <a:lvl7pPr fontAlgn="base">
                        <a:spcBef>
                          <a:spcPct val="20000"/>
                        </a:spcBef>
                        <a:spcAft>
                          <a:spcPct val="0"/>
                        </a:spcAft>
                        <a:defRPr sz="2000">
                          <a:solidFill>
                            <a:schemeClr val="tx1"/>
                          </a:solidFill>
                          <a:latin typeface="Comic Sans MS" pitchFamily="66" charset="0"/>
                        </a:defRPr>
                      </a:lvl7pPr>
                      <a:lvl8pPr fontAlgn="base">
                        <a:spcBef>
                          <a:spcPct val="20000"/>
                        </a:spcBef>
                        <a:spcAft>
                          <a:spcPct val="0"/>
                        </a:spcAft>
                        <a:defRPr sz="2000">
                          <a:solidFill>
                            <a:schemeClr val="tx1"/>
                          </a:solidFill>
                          <a:latin typeface="Comic Sans MS" pitchFamily="66" charset="0"/>
                        </a:defRPr>
                      </a:lvl8pPr>
                      <a:lvl9pPr fontAlgn="base">
                        <a:spcBef>
                          <a:spcPct val="20000"/>
                        </a:spcBef>
                        <a:spcAft>
                          <a:spcPct val="0"/>
                        </a:spcAft>
                        <a:defRPr sz="2000">
                          <a:solidFill>
                            <a:schemeClr val="tx1"/>
                          </a:solidFill>
                          <a:latin typeface="Comic Sans MS"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l-GR" sz="2400" b="0" i="0" u="none" strike="noStrike" cap="none" normalizeH="0" baseline="0" smtClean="0">
                          <a:ln>
                            <a:noFill/>
                          </a:ln>
                          <a:solidFill>
                            <a:srgbClr val="990000"/>
                          </a:solidFill>
                          <a:effectLst/>
                          <a:latin typeface="Comic Sans MS" pitchFamily="66" charset="0"/>
                        </a:rPr>
                        <a:t>    0</a:t>
                      </a:r>
                      <a:endParaRPr kumimoji="0" lang="en-AU" altLang="el-GR" sz="2400" b="0" i="0" u="none" strike="noStrike" cap="none" normalizeH="0" baseline="0" smtClean="0">
                        <a:ln>
                          <a:noFill/>
                        </a:ln>
                        <a:solidFill>
                          <a:srgbClr val="990000"/>
                        </a:solidFill>
                        <a:effectLst/>
                        <a:latin typeface="Comic Sans MS" pitchFamily="66"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Comic Sans MS" pitchFamily="66" charset="0"/>
                        </a:defRPr>
                      </a:lvl1pPr>
                      <a:lvl2pPr>
                        <a:spcBef>
                          <a:spcPct val="20000"/>
                        </a:spcBef>
                        <a:defRPr sz="2000">
                          <a:solidFill>
                            <a:schemeClr val="tx1"/>
                          </a:solidFill>
                          <a:latin typeface="Comic Sans MS" pitchFamily="66" charset="0"/>
                        </a:defRPr>
                      </a:lvl2pPr>
                      <a:lvl3pPr>
                        <a:spcBef>
                          <a:spcPct val="20000"/>
                        </a:spcBef>
                        <a:defRPr sz="2000">
                          <a:solidFill>
                            <a:schemeClr val="tx1"/>
                          </a:solidFill>
                          <a:latin typeface="Comic Sans MS" pitchFamily="66" charset="0"/>
                        </a:defRPr>
                      </a:lvl3pPr>
                      <a:lvl4pPr>
                        <a:spcBef>
                          <a:spcPct val="20000"/>
                        </a:spcBef>
                        <a:defRPr sz="2000">
                          <a:solidFill>
                            <a:schemeClr val="tx1"/>
                          </a:solidFill>
                          <a:latin typeface="Comic Sans MS" pitchFamily="66" charset="0"/>
                        </a:defRPr>
                      </a:lvl4pPr>
                      <a:lvl5pPr>
                        <a:spcBef>
                          <a:spcPct val="20000"/>
                        </a:spcBef>
                        <a:defRPr sz="2000">
                          <a:solidFill>
                            <a:schemeClr val="tx1"/>
                          </a:solidFill>
                          <a:latin typeface="Comic Sans MS" pitchFamily="66" charset="0"/>
                        </a:defRPr>
                      </a:lvl5pPr>
                      <a:lvl6pPr fontAlgn="base">
                        <a:spcBef>
                          <a:spcPct val="20000"/>
                        </a:spcBef>
                        <a:spcAft>
                          <a:spcPct val="0"/>
                        </a:spcAft>
                        <a:defRPr sz="2000">
                          <a:solidFill>
                            <a:schemeClr val="tx1"/>
                          </a:solidFill>
                          <a:latin typeface="Comic Sans MS" pitchFamily="66" charset="0"/>
                        </a:defRPr>
                      </a:lvl6pPr>
                      <a:lvl7pPr fontAlgn="base">
                        <a:spcBef>
                          <a:spcPct val="20000"/>
                        </a:spcBef>
                        <a:spcAft>
                          <a:spcPct val="0"/>
                        </a:spcAft>
                        <a:defRPr sz="2000">
                          <a:solidFill>
                            <a:schemeClr val="tx1"/>
                          </a:solidFill>
                          <a:latin typeface="Comic Sans MS" pitchFamily="66" charset="0"/>
                        </a:defRPr>
                      </a:lvl7pPr>
                      <a:lvl8pPr fontAlgn="base">
                        <a:spcBef>
                          <a:spcPct val="20000"/>
                        </a:spcBef>
                        <a:spcAft>
                          <a:spcPct val="0"/>
                        </a:spcAft>
                        <a:defRPr sz="2000">
                          <a:solidFill>
                            <a:schemeClr val="tx1"/>
                          </a:solidFill>
                          <a:latin typeface="Comic Sans MS" pitchFamily="66" charset="0"/>
                        </a:defRPr>
                      </a:lvl8pPr>
                      <a:lvl9pPr fontAlgn="base">
                        <a:spcBef>
                          <a:spcPct val="20000"/>
                        </a:spcBef>
                        <a:spcAft>
                          <a:spcPct val="0"/>
                        </a:spcAft>
                        <a:defRPr sz="2000">
                          <a:solidFill>
                            <a:schemeClr val="tx1"/>
                          </a:solidFill>
                          <a:latin typeface="Comic Sans MS"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l-GR" sz="2400" b="0" i="0" u="none" strike="noStrike" cap="none" normalizeH="0" baseline="0" smtClean="0">
                          <a:ln>
                            <a:noFill/>
                          </a:ln>
                          <a:solidFill>
                            <a:srgbClr val="990000"/>
                          </a:solidFill>
                          <a:effectLst/>
                          <a:latin typeface="Comic Sans MS" pitchFamily="66" charset="0"/>
                        </a:rPr>
                        <a:t>????</a:t>
                      </a:r>
                      <a:endParaRPr kumimoji="0" lang="en-AU" altLang="el-GR" sz="2400" b="0" i="0" u="none" strike="noStrike" cap="none" normalizeH="0" baseline="0" smtClean="0">
                        <a:ln>
                          <a:noFill/>
                        </a:ln>
                        <a:solidFill>
                          <a:srgbClr val="990000"/>
                        </a:solidFill>
                        <a:effectLst/>
                        <a:latin typeface="Comic Sans MS" pitchFamily="66"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Comic Sans MS" pitchFamily="66" charset="0"/>
                        </a:defRPr>
                      </a:lvl1pPr>
                      <a:lvl2pPr>
                        <a:spcBef>
                          <a:spcPct val="20000"/>
                        </a:spcBef>
                        <a:defRPr sz="2000">
                          <a:solidFill>
                            <a:schemeClr val="tx1"/>
                          </a:solidFill>
                          <a:latin typeface="Comic Sans MS" pitchFamily="66" charset="0"/>
                        </a:defRPr>
                      </a:lvl2pPr>
                      <a:lvl3pPr>
                        <a:spcBef>
                          <a:spcPct val="20000"/>
                        </a:spcBef>
                        <a:defRPr sz="2000">
                          <a:solidFill>
                            <a:schemeClr val="tx1"/>
                          </a:solidFill>
                          <a:latin typeface="Comic Sans MS" pitchFamily="66" charset="0"/>
                        </a:defRPr>
                      </a:lvl3pPr>
                      <a:lvl4pPr>
                        <a:spcBef>
                          <a:spcPct val="20000"/>
                        </a:spcBef>
                        <a:defRPr sz="2000">
                          <a:solidFill>
                            <a:schemeClr val="tx1"/>
                          </a:solidFill>
                          <a:latin typeface="Comic Sans MS" pitchFamily="66" charset="0"/>
                        </a:defRPr>
                      </a:lvl4pPr>
                      <a:lvl5pPr>
                        <a:spcBef>
                          <a:spcPct val="20000"/>
                        </a:spcBef>
                        <a:defRPr sz="2000">
                          <a:solidFill>
                            <a:schemeClr val="tx1"/>
                          </a:solidFill>
                          <a:latin typeface="Comic Sans MS" pitchFamily="66" charset="0"/>
                        </a:defRPr>
                      </a:lvl5pPr>
                      <a:lvl6pPr fontAlgn="base">
                        <a:spcBef>
                          <a:spcPct val="20000"/>
                        </a:spcBef>
                        <a:spcAft>
                          <a:spcPct val="0"/>
                        </a:spcAft>
                        <a:defRPr sz="2000">
                          <a:solidFill>
                            <a:schemeClr val="tx1"/>
                          </a:solidFill>
                          <a:latin typeface="Comic Sans MS" pitchFamily="66" charset="0"/>
                        </a:defRPr>
                      </a:lvl6pPr>
                      <a:lvl7pPr fontAlgn="base">
                        <a:spcBef>
                          <a:spcPct val="20000"/>
                        </a:spcBef>
                        <a:spcAft>
                          <a:spcPct val="0"/>
                        </a:spcAft>
                        <a:defRPr sz="2000">
                          <a:solidFill>
                            <a:schemeClr val="tx1"/>
                          </a:solidFill>
                          <a:latin typeface="Comic Sans MS" pitchFamily="66" charset="0"/>
                        </a:defRPr>
                      </a:lvl7pPr>
                      <a:lvl8pPr fontAlgn="base">
                        <a:spcBef>
                          <a:spcPct val="20000"/>
                        </a:spcBef>
                        <a:spcAft>
                          <a:spcPct val="0"/>
                        </a:spcAft>
                        <a:defRPr sz="2000">
                          <a:solidFill>
                            <a:schemeClr val="tx1"/>
                          </a:solidFill>
                          <a:latin typeface="Comic Sans MS" pitchFamily="66" charset="0"/>
                        </a:defRPr>
                      </a:lvl8pPr>
                      <a:lvl9pPr fontAlgn="base">
                        <a:spcBef>
                          <a:spcPct val="20000"/>
                        </a:spcBef>
                        <a:spcAft>
                          <a:spcPct val="0"/>
                        </a:spcAft>
                        <a:defRPr sz="2000">
                          <a:solidFill>
                            <a:schemeClr val="tx1"/>
                          </a:solidFill>
                          <a:latin typeface="Comic Sans MS"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l-GR" sz="2400" b="0" i="0" u="none" strike="noStrike" cap="none" normalizeH="0" baseline="0" smtClean="0">
                          <a:ln>
                            <a:noFill/>
                          </a:ln>
                          <a:solidFill>
                            <a:srgbClr val="990000"/>
                          </a:solidFill>
                          <a:effectLst/>
                          <a:latin typeface="Comic Sans MS" pitchFamily="66" charset="0"/>
                        </a:rPr>
                        <a:t> 0.0</a:t>
                      </a:r>
                      <a:endParaRPr kumimoji="0" lang="en-AU" altLang="el-GR" sz="2400" b="0" i="0" u="none" strike="noStrike" cap="none" normalizeH="0" baseline="0" smtClean="0">
                        <a:ln>
                          <a:noFill/>
                        </a:ln>
                        <a:solidFill>
                          <a:srgbClr val="990000"/>
                        </a:solidFill>
                        <a:effectLst/>
                        <a:latin typeface="Comic Sans MS" pitchFamily="66"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519113">
                <a:tc>
                  <a:txBody>
                    <a:bodyPr/>
                    <a:lstStyle>
                      <a:lvl1pPr>
                        <a:spcBef>
                          <a:spcPct val="20000"/>
                        </a:spcBef>
                        <a:defRPr sz="2400">
                          <a:solidFill>
                            <a:schemeClr val="tx1"/>
                          </a:solidFill>
                          <a:latin typeface="Comic Sans MS" pitchFamily="66" charset="0"/>
                        </a:defRPr>
                      </a:lvl1pPr>
                      <a:lvl2pPr>
                        <a:spcBef>
                          <a:spcPct val="20000"/>
                        </a:spcBef>
                        <a:defRPr sz="2000">
                          <a:solidFill>
                            <a:schemeClr val="tx1"/>
                          </a:solidFill>
                          <a:latin typeface="Comic Sans MS" pitchFamily="66" charset="0"/>
                        </a:defRPr>
                      </a:lvl2pPr>
                      <a:lvl3pPr>
                        <a:spcBef>
                          <a:spcPct val="20000"/>
                        </a:spcBef>
                        <a:defRPr sz="2000">
                          <a:solidFill>
                            <a:schemeClr val="tx1"/>
                          </a:solidFill>
                          <a:latin typeface="Comic Sans MS" pitchFamily="66" charset="0"/>
                        </a:defRPr>
                      </a:lvl3pPr>
                      <a:lvl4pPr>
                        <a:spcBef>
                          <a:spcPct val="20000"/>
                        </a:spcBef>
                        <a:defRPr sz="2000">
                          <a:solidFill>
                            <a:schemeClr val="tx1"/>
                          </a:solidFill>
                          <a:latin typeface="Comic Sans MS" pitchFamily="66" charset="0"/>
                        </a:defRPr>
                      </a:lvl4pPr>
                      <a:lvl5pPr>
                        <a:spcBef>
                          <a:spcPct val="20000"/>
                        </a:spcBef>
                        <a:defRPr sz="2000">
                          <a:solidFill>
                            <a:schemeClr val="tx1"/>
                          </a:solidFill>
                          <a:latin typeface="Comic Sans MS" pitchFamily="66" charset="0"/>
                        </a:defRPr>
                      </a:lvl5pPr>
                      <a:lvl6pPr fontAlgn="base">
                        <a:spcBef>
                          <a:spcPct val="20000"/>
                        </a:spcBef>
                        <a:spcAft>
                          <a:spcPct val="0"/>
                        </a:spcAft>
                        <a:defRPr sz="2000">
                          <a:solidFill>
                            <a:schemeClr val="tx1"/>
                          </a:solidFill>
                          <a:latin typeface="Comic Sans MS" pitchFamily="66" charset="0"/>
                        </a:defRPr>
                      </a:lvl6pPr>
                      <a:lvl7pPr fontAlgn="base">
                        <a:spcBef>
                          <a:spcPct val="20000"/>
                        </a:spcBef>
                        <a:spcAft>
                          <a:spcPct val="0"/>
                        </a:spcAft>
                        <a:defRPr sz="2000">
                          <a:solidFill>
                            <a:schemeClr val="tx1"/>
                          </a:solidFill>
                          <a:latin typeface="Comic Sans MS" pitchFamily="66" charset="0"/>
                        </a:defRPr>
                      </a:lvl7pPr>
                      <a:lvl8pPr fontAlgn="base">
                        <a:spcBef>
                          <a:spcPct val="20000"/>
                        </a:spcBef>
                        <a:spcAft>
                          <a:spcPct val="0"/>
                        </a:spcAft>
                        <a:defRPr sz="2000">
                          <a:solidFill>
                            <a:schemeClr val="tx1"/>
                          </a:solidFill>
                          <a:latin typeface="Comic Sans MS" pitchFamily="66" charset="0"/>
                        </a:defRPr>
                      </a:lvl8pPr>
                      <a:lvl9pPr fontAlgn="base">
                        <a:spcBef>
                          <a:spcPct val="20000"/>
                        </a:spcBef>
                        <a:spcAft>
                          <a:spcPct val="0"/>
                        </a:spcAft>
                        <a:defRPr sz="2000">
                          <a:solidFill>
                            <a:schemeClr val="tx1"/>
                          </a:solidFill>
                          <a:latin typeface="Comic Sans MS"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AU" altLang="el-GR" sz="2400" b="0" i="0" u="none" strike="noStrike" cap="none" normalizeH="0" baseline="0" smtClean="0">
                        <a:ln>
                          <a:noFill/>
                        </a:ln>
                        <a:solidFill>
                          <a:schemeClr val="tx1"/>
                        </a:solidFill>
                        <a:effectLst/>
                        <a:latin typeface="Comic Sans MS" pitchFamily="66"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Comic Sans MS" pitchFamily="66" charset="0"/>
                        </a:defRPr>
                      </a:lvl1pPr>
                      <a:lvl2pPr>
                        <a:spcBef>
                          <a:spcPct val="20000"/>
                        </a:spcBef>
                        <a:defRPr sz="2000">
                          <a:solidFill>
                            <a:schemeClr val="tx1"/>
                          </a:solidFill>
                          <a:latin typeface="Comic Sans MS" pitchFamily="66" charset="0"/>
                        </a:defRPr>
                      </a:lvl2pPr>
                      <a:lvl3pPr>
                        <a:spcBef>
                          <a:spcPct val="20000"/>
                        </a:spcBef>
                        <a:defRPr sz="2000">
                          <a:solidFill>
                            <a:schemeClr val="tx1"/>
                          </a:solidFill>
                          <a:latin typeface="Comic Sans MS" pitchFamily="66" charset="0"/>
                        </a:defRPr>
                      </a:lvl3pPr>
                      <a:lvl4pPr>
                        <a:spcBef>
                          <a:spcPct val="20000"/>
                        </a:spcBef>
                        <a:defRPr sz="2000">
                          <a:solidFill>
                            <a:schemeClr val="tx1"/>
                          </a:solidFill>
                          <a:latin typeface="Comic Sans MS" pitchFamily="66" charset="0"/>
                        </a:defRPr>
                      </a:lvl4pPr>
                      <a:lvl5pPr>
                        <a:spcBef>
                          <a:spcPct val="20000"/>
                        </a:spcBef>
                        <a:defRPr sz="2000">
                          <a:solidFill>
                            <a:schemeClr val="tx1"/>
                          </a:solidFill>
                          <a:latin typeface="Comic Sans MS" pitchFamily="66" charset="0"/>
                        </a:defRPr>
                      </a:lvl5pPr>
                      <a:lvl6pPr fontAlgn="base">
                        <a:spcBef>
                          <a:spcPct val="20000"/>
                        </a:spcBef>
                        <a:spcAft>
                          <a:spcPct val="0"/>
                        </a:spcAft>
                        <a:defRPr sz="2000">
                          <a:solidFill>
                            <a:schemeClr val="tx1"/>
                          </a:solidFill>
                          <a:latin typeface="Comic Sans MS" pitchFamily="66" charset="0"/>
                        </a:defRPr>
                      </a:lvl6pPr>
                      <a:lvl7pPr fontAlgn="base">
                        <a:spcBef>
                          <a:spcPct val="20000"/>
                        </a:spcBef>
                        <a:spcAft>
                          <a:spcPct val="0"/>
                        </a:spcAft>
                        <a:defRPr sz="2000">
                          <a:solidFill>
                            <a:schemeClr val="tx1"/>
                          </a:solidFill>
                          <a:latin typeface="Comic Sans MS" pitchFamily="66" charset="0"/>
                        </a:defRPr>
                      </a:lvl7pPr>
                      <a:lvl8pPr fontAlgn="base">
                        <a:spcBef>
                          <a:spcPct val="20000"/>
                        </a:spcBef>
                        <a:spcAft>
                          <a:spcPct val="0"/>
                        </a:spcAft>
                        <a:defRPr sz="2000">
                          <a:solidFill>
                            <a:schemeClr val="tx1"/>
                          </a:solidFill>
                          <a:latin typeface="Comic Sans MS" pitchFamily="66" charset="0"/>
                        </a:defRPr>
                      </a:lvl8pPr>
                      <a:lvl9pPr fontAlgn="base">
                        <a:spcBef>
                          <a:spcPct val="20000"/>
                        </a:spcBef>
                        <a:spcAft>
                          <a:spcPct val="0"/>
                        </a:spcAft>
                        <a:defRPr sz="2000">
                          <a:solidFill>
                            <a:schemeClr val="tx1"/>
                          </a:solidFill>
                          <a:latin typeface="Comic Sans MS"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AU" altLang="el-GR" sz="2400" b="0" i="0" u="none" strike="noStrike" cap="none" normalizeH="0" baseline="0" smtClean="0">
                        <a:ln>
                          <a:noFill/>
                        </a:ln>
                        <a:solidFill>
                          <a:schemeClr val="tx1"/>
                        </a:solidFill>
                        <a:effectLst/>
                        <a:latin typeface="Comic Sans MS" pitchFamily="66"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Comic Sans MS" pitchFamily="66" charset="0"/>
                        </a:defRPr>
                      </a:lvl1pPr>
                      <a:lvl2pPr>
                        <a:spcBef>
                          <a:spcPct val="20000"/>
                        </a:spcBef>
                        <a:defRPr sz="2000">
                          <a:solidFill>
                            <a:schemeClr val="tx1"/>
                          </a:solidFill>
                          <a:latin typeface="Comic Sans MS" pitchFamily="66" charset="0"/>
                        </a:defRPr>
                      </a:lvl2pPr>
                      <a:lvl3pPr>
                        <a:spcBef>
                          <a:spcPct val="20000"/>
                        </a:spcBef>
                        <a:defRPr sz="2000">
                          <a:solidFill>
                            <a:schemeClr val="tx1"/>
                          </a:solidFill>
                          <a:latin typeface="Comic Sans MS" pitchFamily="66" charset="0"/>
                        </a:defRPr>
                      </a:lvl3pPr>
                      <a:lvl4pPr>
                        <a:spcBef>
                          <a:spcPct val="20000"/>
                        </a:spcBef>
                        <a:defRPr sz="2000">
                          <a:solidFill>
                            <a:schemeClr val="tx1"/>
                          </a:solidFill>
                          <a:latin typeface="Comic Sans MS" pitchFamily="66" charset="0"/>
                        </a:defRPr>
                      </a:lvl4pPr>
                      <a:lvl5pPr>
                        <a:spcBef>
                          <a:spcPct val="20000"/>
                        </a:spcBef>
                        <a:defRPr sz="2000">
                          <a:solidFill>
                            <a:schemeClr val="tx1"/>
                          </a:solidFill>
                          <a:latin typeface="Comic Sans MS" pitchFamily="66" charset="0"/>
                        </a:defRPr>
                      </a:lvl5pPr>
                      <a:lvl6pPr fontAlgn="base">
                        <a:spcBef>
                          <a:spcPct val="20000"/>
                        </a:spcBef>
                        <a:spcAft>
                          <a:spcPct val="0"/>
                        </a:spcAft>
                        <a:defRPr sz="2000">
                          <a:solidFill>
                            <a:schemeClr val="tx1"/>
                          </a:solidFill>
                          <a:latin typeface="Comic Sans MS" pitchFamily="66" charset="0"/>
                        </a:defRPr>
                      </a:lvl6pPr>
                      <a:lvl7pPr fontAlgn="base">
                        <a:spcBef>
                          <a:spcPct val="20000"/>
                        </a:spcBef>
                        <a:spcAft>
                          <a:spcPct val="0"/>
                        </a:spcAft>
                        <a:defRPr sz="2000">
                          <a:solidFill>
                            <a:schemeClr val="tx1"/>
                          </a:solidFill>
                          <a:latin typeface="Comic Sans MS" pitchFamily="66" charset="0"/>
                        </a:defRPr>
                      </a:lvl7pPr>
                      <a:lvl8pPr fontAlgn="base">
                        <a:spcBef>
                          <a:spcPct val="20000"/>
                        </a:spcBef>
                        <a:spcAft>
                          <a:spcPct val="0"/>
                        </a:spcAft>
                        <a:defRPr sz="2000">
                          <a:solidFill>
                            <a:schemeClr val="tx1"/>
                          </a:solidFill>
                          <a:latin typeface="Comic Sans MS" pitchFamily="66" charset="0"/>
                        </a:defRPr>
                      </a:lvl8pPr>
                      <a:lvl9pPr fontAlgn="base">
                        <a:spcBef>
                          <a:spcPct val="20000"/>
                        </a:spcBef>
                        <a:spcAft>
                          <a:spcPct val="0"/>
                        </a:spcAft>
                        <a:defRPr sz="2000">
                          <a:solidFill>
                            <a:schemeClr val="tx1"/>
                          </a:solidFill>
                          <a:latin typeface="Comic Sans MS"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AU" altLang="el-GR" sz="2400" b="0" i="0" u="none" strike="noStrike" cap="none" normalizeH="0" baseline="0" smtClean="0">
                        <a:ln>
                          <a:noFill/>
                        </a:ln>
                        <a:solidFill>
                          <a:schemeClr val="tx1"/>
                        </a:solidFill>
                        <a:effectLst/>
                        <a:latin typeface="Comic Sans MS" pitchFamily="66"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Comic Sans MS" pitchFamily="66" charset="0"/>
                        </a:defRPr>
                      </a:lvl1pPr>
                      <a:lvl2pPr>
                        <a:spcBef>
                          <a:spcPct val="20000"/>
                        </a:spcBef>
                        <a:defRPr sz="2000">
                          <a:solidFill>
                            <a:schemeClr val="tx1"/>
                          </a:solidFill>
                          <a:latin typeface="Comic Sans MS" pitchFamily="66" charset="0"/>
                        </a:defRPr>
                      </a:lvl2pPr>
                      <a:lvl3pPr>
                        <a:spcBef>
                          <a:spcPct val="20000"/>
                        </a:spcBef>
                        <a:defRPr sz="2000">
                          <a:solidFill>
                            <a:schemeClr val="tx1"/>
                          </a:solidFill>
                          <a:latin typeface="Comic Sans MS" pitchFamily="66" charset="0"/>
                        </a:defRPr>
                      </a:lvl3pPr>
                      <a:lvl4pPr>
                        <a:spcBef>
                          <a:spcPct val="20000"/>
                        </a:spcBef>
                        <a:defRPr sz="2000">
                          <a:solidFill>
                            <a:schemeClr val="tx1"/>
                          </a:solidFill>
                          <a:latin typeface="Comic Sans MS" pitchFamily="66" charset="0"/>
                        </a:defRPr>
                      </a:lvl4pPr>
                      <a:lvl5pPr>
                        <a:spcBef>
                          <a:spcPct val="20000"/>
                        </a:spcBef>
                        <a:defRPr sz="2000">
                          <a:solidFill>
                            <a:schemeClr val="tx1"/>
                          </a:solidFill>
                          <a:latin typeface="Comic Sans MS" pitchFamily="66" charset="0"/>
                        </a:defRPr>
                      </a:lvl5pPr>
                      <a:lvl6pPr fontAlgn="base">
                        <a:spcBef>
                          <a:spcPct val="20000"/>
                        </a:spcBef>
                        <a:spcAft>
                          <a:spcPct val="0"/>
                        </a:spcAft>
                        <a:defRPr sz="2000">
                          <a:solidFill>
                            <a:schemeClr val="tx1"/>
                          </a:solidFill>
                          <a:latin typeface="Comic Sans MS" pitchFamily="66" charset="0"/>
                        </a:defRPr>
                      </a:lvl6pPr>
                      <a:lvl7pPr fontAlgn="base">
                        <a:spcBef>
                          <a:spcPct val="20000"/>
                        </a:spcBef>
                        <a:spcAft>
                          <a:spcPct val="0"/>
                        </a:spcAft>
                        <a:defRPr sz="2000">
                          <a:solidFill>
                            <a:schemeClr val="tx1"/>
                          </a:solidFill>
                          <a:latin typeface="Comic Sans MS" pitchFamily="66" charset="0"/>
                        </a:defRPr>
                      </a:lvl7pPr>
                      <a:lvl8pPr fontAlgn="base">
                        <a:spcBef>
                          <a:spcPct val="20000"/>
                        </a:spcBef>
                        <a:spcAft>
                          <a:spcPct val="0"/>
                        </a:spcAft>
                        <a:defRPr sz="2000">
                          <a:solidFill>
                            <a:schemeClr val="tx1"/>
                          </a:solidFill>
                          <a:latin typeface="Comic Sans MS" pitchFamily="66" charset="0"/>
                        </a:defRPr>
                      </a:lvl8pPr>
                      <a:lvl9pPr fontAlgn="base">
                        <a:spcBef>
                          <a:spcPct val="20000"/>
                        </a:spcBef>
                        <a:spcAft>
                          <a:spcPct val="0"/>
                        </a:spcAft>
                        <a:defRPr sz="2000">
                          <a:solidFill>
                            <a:schemeClr val="tx1"/>
                          </a:solidFill>
                          <a:latin typeface="Comic Sans MS"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AU" altLang="el-GR" sz="2400" b="0" i="0" u="none" strike="noStrike" cap="none" normalizeH="0" baseline="0" smtClean="0">
                        <a:ln>
                          <a:noFill/>
                        </a:ln>
                        <a:solidFill>
                          <a:schemeClr val="tx1"/>
                        </a:solidFill>
                        <a:effectLst/>
                        <a:latin typeface="Comic Sans MS" pitchFamily="66"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520700">
                <a:tc>
                  <a:txBody>
                    <a:bodyPr/>
                    <a:lstStyle>
                      <a:lvl1pPr>
                        <a:spcBef>
                          <a:spcPct val="20000"/>
                        </a:spcBef>
                        <a:defRPr sz="2400">
                          <a:solidFill>
                            <a:schemeClr val="tx1"/>
                          </a:solidFill>
                          <a:latin typeface="Comic Sans MS" pitchFamily="66" charset="0"/>
                        </a:defRPr>
                      </a:lvl1pPr>
                      <a:lvl2pPr>
                        <a:spcBef>
                          <a:spcPct val="20000"/>
                        </a:spcBef>
                        <a:defRPr sz="2000">
                          <a:solidFill>
                            <a:schemeClr val="tx1"/>
                          </a:solidFill>
                          <a:latin typeface="Comic Sans MS" pitchFamily="66" charset="0"/>
                        </a:defRPr>
                      </a:lvl2pPr>
                      <a:lvl3pPr>
                        <a:spcBef>
                          <a:spcPct val="20000"/>
                        </a:spcBef>
                        <a:defRPr sz="2000">
                          <a:solidFill>
                            <a:schemeClr val="tx1"/>
                          </a:solidFill>
                          <a:latin typeface="Comic Sans MS" pitchFamily="66" charset="0"/>
                        </a:defRPr>
                      </a:lvl3pPr>
                      <a:lvl4pPr>
                        <a:spcBef>
                          <a:spcPct val="20000"/>
                        </a:spcBef>
                        <a:defRPr sz="2000">
                          <a:solidFill>
                            <a:schemeClr val="tx1"/>
                          </a:solidFill>
                          <a:latin typeface="Comic Sans MS" pitchFamily="66" charset="0"/>
                        </a:defRPr>
                      </a:lvl4pPr>
                      <a:lvl5pPr>
                        <a:spcBef>
                          <a:spcPct val="20000"/>
                        </a:spcBef>
                        <a:defRPr sz="2000">
                          <a:solidFill>
                            <a:schemeClr val="tx1"/>
                          </a:solidFill>
                          <a:latin typeface="Comic Sans MS" pitchFamily="66" charset="0"/>
                        </a:defRPr>
                      </a:lvl5pPr>
                      <a:lvl6pPr fontAlgn="base">
                        <a:spcBef>
                          <a:spcPct val="20000"/>
                        </a:spcBef>
                        <a:spcAft>
                          <a:spcPct val="0"/>
                        </a:spcAft>
                        <a:defRPr sz="2000">
                          <a:solidFill>
                            <a:schemeClr val="tx1"/>
                          </a:solidFill>
                          <a:latin typeface="Comic Sans MS" pitchFamily="66" charset="0"/>
                        </a:defRPr>
                      </a:lvl6pPr>
                      <a:lvl7pPr fontAlgn="base">
                        <a:spcBef>
                          <a:spcPct val="20000"/>
                        </a:spcBef>
                        <a:spcAft>
                          <a:spcPct val="0"/>
                        </a:spcAft>
                        <a:defRPr sz="2000">
                          <a:solidFill>
                            <a:schemeClr val="tx1"/>
                          </a:solidFill>
                          <a:latin typeface="Comic Sans MS" pitchFamily="66" charset="0"/>
                        </a:defRPr>
                      </a:lvl7pPr>
                      <a:lvl8pPr fontAlgn="base">
                        <a:spcBef>
                          <a:spcPct val="20000"/>
                        </a:spcBef>
                        <a:spcAft>
                          <a:spcPct val="0"/>
                        </a:spcAft>
                        <a:defRPr sz="2000">
                          <a:solidFill>
                            <a:schemeClr val="tx1"/>
                          </a:solidFill>
                          <a:latin typeface="Comic Sans MS" pitchFamily="66" charset="0"/>
                        </a:defRPr>
                      </a:lvl8pPr>
                      <a:lvl9pPr fontAlgn="base">
                        <a:spcBef>
                          <a:spcPct val="20000"/>
                        </a:spcBef>
                        <a:spcAft>
                          <a:spcPct val="0"/>
                        </a:spcAft>
                        <a:defRPr sz="2000">
                          <a:solidFill>
                            <a:schemeClr val="tx1"/>
                          </a:solidFill>
                          <a:latin typeface="Comic Sans MS"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AU" altLang="el-GR" sz="2400" b="0" i="0" u="none" strike="noStrike" cap="none" normalizeH="0" baseline="0" smtClean="0">
                        <a:ln>
                          <a:noFill/>
                        </a:ln>
                        <a:solidFill>
                          <a:schemeClr val="tx1"/>
                        </a:solidFill>
                        <a:effectLst/>
                        <a:latin typeface="Comic Sans MS" pitchFamily="66"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Comic Sans MS" pitchFamily="66" charset="0"/>
                        </a:defRPr>
                      </a:lvl1pPr>
                      <a:lvl2pPr>
                        <a:spcBef>
                          <a:spcPct val="20000"/>
                        </a:spcBef>
                        <a:defRPr sz="2000">
                          <a:solidFill>
                            <a:schemeClr val="tx1"/>
                          </a:solidFill>
                          <a:latin typeface="Comic Sans MS" pitchFamily="66" charset="0"/>
                        </a:defRPr>
                      </a:lvl2pPr>
                      <a:lvl3pPr>
                        <a:spcBef>
                          <a:spcPct val="20000"/>
                        </a:spcBef>
                        <a:defRPr sz="2000">
                          <a:solidFill>
                            <a:schemeClr val="tx1"/>
                          </a:solidFill>
                          <a:latin typeface="Comic Sans MS" pitchFamily="66" charset="0"/>
                        </a:defRPr>
                      </a:lvl3pPr>
                      <a:lvl4pPr>
                        <a:spcBef>
                          <a:spcPct val="20000"/>
                        </a:spcBef>
                        <a:defRPr sz="2000">
                          <a:solidFill>
                            <a:schemeClr val="tx1"/>
                          </a:solidFill>
                          <a:latin typeface="Comic Sans MS" pitchFamily="66" charset="0"/>
                        </a:defRPr>
                      </a:lvl4pPr>
                      <a:lvl5pPr>
                        <a:spcBef>
                          <a:spcPct val="20000"/>
                        </a:spcBef>
                        <a:defRPr sz="2000">
                          <a:solidFill>
                            <a:schemeClr val="tx1"/>
                          </a:solidFill>
                          <a:latin typeface="Comic Sans MS" pitchFamily="66" charset="0"/>
                        </a:defRPr>
                      </a:lvl5pPr>
                      <a:lvl6pPr fontAlgn="base">
                        <a:spcBef>
                          <a:spcPct val="20000"/>
                        </a:spcBef>
                        <a:spcAft>
                          <a:spcPct val="0"/>
                        </a:spcAft>
                        <a:defRPr sz="2000">
                          <a:solidFill>
                            <a:schemeClr val="tx1"/>
                          </a:solidFill>
                          <a:latin typeface="Comic Sans MS" pitchFamily="66" charset="0"/>
                        </a:defRPr>
                      </a:lvl6pPr>
                      <a:lvl7pPr fontAlgn="base">
                        <a:spcBef>
                          <a:spcPct val="20000"/>
                        </a:spcBef>
                        <a:spcAft>
                          <a:spcPct val="0"/>
                        </a:spcAft>
                        <a:defRPr sz="2000">
                          <a:solidFill>
                            <a:schemeClr val="tx1"/>
                          </a:solidFill>
                          <a:latin typeface="Comic Sans MS" pitchFamily="66" charset="0"/>
                        </a:defRPr>
                      </a:lvl7pPr>
                      <a:lvl8pPr fontAlgn="base">
                        <a:spcBef>
                          <a:spcPct val="20000"/>
                        </a:spcBef>
                        <a:spcAft>
                          <a:spcPct val="0"/>
                        </a:spcAft>
                        <a:defRPr sz="2000">
                          <a:solidFill>
                            <a:schemeClr val="tx1"/>
                          </a:solidFill>
                          <a:latin typeface="Comic Sans MS" pitchFamily="66" charset="0"/>
                        </a:defRPr>
                      </a:lvl8pPr>
                      <a:lvl9pPr fontAlgn="base">
                        <a:spcBef>
                          <a:spcPct val="20000"/>
                        </a:spcBef>
                        <a:spcAft>
                          <a:spcPct val="0"/>
                        </a:spcAft>
                        <a:defRPr sz="2000">
                          <a:solidFill>
                            <a:schemeClr val="tx1"/>
                          </a:solidFill>
                          <a:latin typeface="Comic Sans MS"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AU" altLang="el-GR" sz="2400" b="0" i="0" u="none" strike="noStrike" cap="none" normalizeH="0" baseline="0" smtClean="0">
                        <a:ln>
                          <a:noFill/>
                        </a:ln>
                        <a:solidFill>
                          <a:schemeClr val="tx1"/>
                        </a:solidFill>
                        <a:effectLst/>
                        <a:latin typeface="Comic Sans MS" pitchFamily="66"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Comic Sans MS" pitchFamily="66" charset="0"/>
                        </a:defRPr>
                      </a:lvl1pPr>
                      <a:lvl2pPr>
                        <a:spcBef>
                          <a:spcPct val="20000"/>
                        </a:spcBef>
                        <a:defRPr sz="2000">
                          <a:solidFill>
                            <a:schemeClr val="tx1"/>
                          </a:solidFill>
                          <a:latin typeface="Comic Sans MS" pitchFamily="66" charset="0"/>
                        </a:defRPr>
                      </a:lvl2pPr>
                      <a:lvl3pPr>
                        <a:spcBef>
                          <a:spcPct val="20000"/>
                        </a:spcBef>
                        <a:defRPr sz="2000">
                          <a:solidFill>
                            <a:schemeClr val="tx1"/>
                          </a:solidFill>
                          <a:latin typeface="Comic Sans MS" pitchFamily="66" charset="0"/>
                        </a:defRPr>
                      </a:lvl3pPr>
                      <a:lvl4pPr>
                        <a:spcBef>
                          <a:spcPct val="20000"/>
                        </a:spcBef>
                        <a:defRPr sz="2000">
                          <a:solidFill>
                            <a:schemeClr val="tx1"/>
                          </a:solidFill>
                          <a:latin typeface="Comic Sans MS" pitchFamily="66" charset="0"/>
                        </a:defRPr>
                      </a:lvl4pPr>
                      <a:lvl5pPr>
                        <a:spcBef>
                          <a:spcPct val="20000"/>
                        </a:spcBef>
                        <a:defRPr sz="2000">
                          <a:solidFill>
                            <a:schemeClr val="tx1"/>
                          </a:solidFill>
                          <a:latin typeface="Comic Sans MS" pitchFamily="66" charset="0"/>
                        </a:defRPr>
                      </a:lvl5pPr>
                      <a:lvl6pPr fontAlgn="base">
                        <a:spcBef>
                          <a:spcPct val="20000"/>
                        </a:spcBef>
                        <a:spcAft>
                          <a:spcPct val="0"/>
                        </a:spcAft>
                        <a:defRPr sz="2000">
                          <a:solidFill>
                            <a:schemeClr val="tx1"/>
                          </a:solidFill>
                          <a:latin typeface="Comic Sans MS" pitchFamily="66" charset="0"/>
                        </a:defRPr>
                      </a:lvl6pPr>
                      <a:lvl7pPr fontAlgn="base">
                        <a:spcBef>
                          <a:spcPct val="20000"/>
                        </a:spcBef>
                        <a:spcAft>
                          <a:spcPct val="0"/>
                        </a:spcAft>
                        <a:defRPr sz="2000">
                          <a:solidFill>
                            <a:schemeClr val="tx1"/>
                          </a:solidFill>
                          <a:latin typeface="Comic Sans MS" pitchFamily="66" charset="0"/>
                        </a:defRPr>
                      </a:lvl7pPr>
                      <a:lvl8pPr fontAlgn="base">
                        <a:spcBef>
                          <a:spcPct val="20000"/>
                        </a:spcBef>
                        <a:spcAft>
                          <a:spcPct val="0"/>
                        </a:spcAft>
                        <a:defRPr sz="2000">
                          <a:solidFill>
                            <a:schemeClr val="tx1"/>
                          </a:solidFill>
                          <a:latin typeface="Comic Sans MS" pitchFamily="66" charset="0"/>
                        </a:defRPr>
                      </a:lvl8pPr>
                      <a:lvl9pPr fontAlgn="base">
                        <a:spcBef>
                          <a:spcPct val="20000"/>
                        </a:spcBef>
                        <a:spcAft>
                          <a:spcPct val="0"/>
                        </a:spcAft>
                        <a:defRPr sz="2000">
                          <a:solidFill>
                            <a:schemeClr val="tx1"/>
                          </a:solidFill>
                          <a:latin typeface="Comic Sans MS"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AU" altLang="el-GR" sz="2400" b="0" i="0" u="none" strike="noStrike" cap="none" normalizeH="0" baseline="0" smtClean="0">
                        <a:ln>
                          <a:noFill/>
                        </a:ln>
                        <a:solidFill>
                          <a:schemeClr val="tx1"/>
                        </a:solidFill>
                        <a:effectLst/>
                        <a:latin typeface="Comic Sans MS" pitchFamily="66"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Comic Sans MS" pitchFamily="66" charset="0"/>
                        </a:defRPr>
                      </a:lvl1pPr>
                      <a:lvl2pPr>
                        <a:spcBef>
                          <a:spcPct val="20000"/>
                        </a:spcBef>
                        <a:defRPr sz="2000">
                          <a:solidFill>
                            <a:schemeClr val="tx1"/>
                          </a:solidFill>
                          <a:latin typeface="Comic Sans MS" pitchFamily="66" charset="0"/>
                        </a:defRPr>
                      </a:lvl2pPr>
                      <a:lvl3pPr>
                        <a:spcBef>
                          <a:spcPct val="20000"/>
                        </a:spcBef>
                        <a:defRPr sz="2000">
                          <a:solidFill>
                            <a:schemeClr val="tx1"/>
                          </a:solidFill>
                          <a:latin typeface="Comic Sans MS" pitchFamily="66" charset="0"/>
                        </a:defRPr>
                      </a:lvl3pPr>
                      <a:lvl4pPr>
                        <a:spcBef>
                          <a:spcPct val="20000"/>
                        </a:spcBef>
                        <a:defRPr sz="2000">
                          <a:solidFill>
                            <a:schemeClr val="tx1"/>
                          </a:solidFill>
                          <a:latin typeface="Comic Sans MS" pitchFamily="66" charset="0"/>
                        </a:defRPr>
                      </a:lvl4pPr>
                      <a:lvl5pPr>
                        <a:spcBef>
                          <a:spcPct val="20000"/>
                        </a:spcBef>
                        <a:defRPr sz="2000">
                          <a:solidFill>
                            <a:schemeClr val="tx1"/>
                          </a:solidFill>
                          <a:latin typeface="Comic Sans MS" pitchFamily="66" charset="0"/>
                        </a:defRPr>
                      </a:lvl5pPr>
                      <a:lvl6pPr fontAlgn="base">
                        <a:spcBef>
                          <a:spcPct val="20000"/>
                        </a:spcBef>
                        <a:spcAft>
                          <a:spcPct val="0"/>
                        </a:spcAft>
                        <a:defRPr sz="2000">
                          <a:solidFill>
                            <a:schemeClr val="tx1"/>
                          </a:solidFill>
                          <a:latin typeface="Comic Sans MS" pitchFamily="66" charset="0"/>
                        </a:defRPr>
                      </a:lvl6pPr>
                      <a:lvl7pPr fontAlgn="base">
                        <a:spcBef>
                          <a:spcPct val="20000"/>
                        </a:spcBef>
                        <a:spcAft>
                          <a:spcPct val="0"/>
                        </a:spcAft>
                        <a:defRPr sz="2000">
                          <a:solidFill>
                            <a:schemeClr val="tx1"/>
                          </a:solidFill>
                          <a:latin typeface="Comic Sans MS" pitchFamily="66" charset="0"/>
                        </a:defRPr>
                      </a:lvl7pPr>
                      <a:lvl8pPr fontAlgn="base">
                        <a:spcBef>
                          <a:spcPct val="20000"/>
                        </a:spcBef>
                        <a:spcAft>
                          <a:spcPct val="0"/>
                        </a:spcAft>
                        <a:defRPr sz="2000">
                          <a:solidFill>
                            <a:schemeClr val="tx1"/>
                          </a:solidFill>
                          <a:latin typeface="Comic Sans MS" pitchFamily="66" charset="0"/>
                        </a:defRPr>
                      </a:lvl8pPr>
                      <a:lvl9pPr fontAlgn="base">
                        <a:spcBef>
                          <a:spcPct val="20000"/>
                        </a:spcBef>
                        <a:spcAft>
                          <a:spcPct val="0"/>
                        </a:spcAft>
                        <a:defRPr sz="2000">
                          <a:solidFill>
                            <a:schemeClr val="tx1"/>
                          </a:solidFill>
                          <a:latin typeface="Comic Sans MS"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AU" altLang="el-GR" sz="2400" b="0" i="0" u="none" strike="noStrike" cap="none" normalizeH="0" baseline="0" smtClean="0">
                        <a:ln>
                          <a:noFill/>
                        </a:ln>
                        <a:solidFill>
                          <a:schemeClr val="tx1"/>
                        </a:solidFill>
                        <a:effectLst/>
                        <a:latin typeface="Comic Sans MS" pitchFamily="66"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520700">
                <a:tc>
                  <a:txBody>
                    <a:bodyPr/>
                    <a:lstStyle>
                      <a:lvl1pPr>
                        <a:spcBef>
                          <a:spcPct val="20000"/>
                        </a:spcBef>
                        <a:defRPr sz="2400">
                          <a:solidFill>
                            <a:schemeClr val="tx1"/>
                          </a:solidFill>
                          <a:latin typeface="Comic Sans MS" pitchFamily="66" charset="0"/>
                        </a:defRPr>
                      </a:lvl1pPr>
                      <a:lvl2pPr>
                        <a:spcBef>
                          <a:spcPct val="20000"/>
                        </a:spcBef>
                        <a:defRPr sz="2000">
                          <a:solidFill>
                            <a:schemeClr val="tx1"/>
                          </a:solidFill>
                          <a:latin typeface="Comic Sans MS" pitchFamily="66" charset="0"/>
                        </a:defRPr>
                      </a:lvl2pPr>
                      <a:lvl3pPr>
                        <a:spcBef>
                          <a:spcPct val="20000"/>
                        </a:spcBef>
                        <a:defRPr sz="2000">
                          <a:solidFill>
                            <a:schemeClr val="tx1"/>
                          </a:solidFill>
                          <a:latin typeface="Comic Sans MS" pitchFamily="66" charset="0"/>
                        </a:defRPr>
                      </a:lvl3pPr>
                      <a:lvl4pPr>
                        <a:spcBef>
                          <a:spcPct val="20000"/>
                        </a:spcBef>
                        <a:defRPr sz="2000">
                          <a:solidFill>
                            <a:schemeClr val="tx1"/>
                          </a:solidFill>
                          <a:latin typeface="Comic Sans MS" pitchFamily="66" charset="0"/>
                        </a:defRPr>
                      </a:lvl4pPr>
                      <a:lvl5pPr>
                        <a:spcBef>
                          <a:spcPct val="20000"/>
                        </a:spcBef>
                        <a:defRPr sz="2000">
                          <a:solidFill>
                            <a:schemeClr val="tx1"/>
                          </a:solidFill>
                          <a:latin typeface="Comic Sans MS" pitchFamily="66" charset="0"/>
                        </a:defRPr>
                      </a:lvl5pPr>
                      <a:lvl6pPr fontAlgn="base">
                        <a:spcBef>
                          <a:spcPct val="20000"/>
                        </a:spcBef>
                        <a:spcAft>
                          <a:spcPct val="0"/>
                        </a:spcAft>
                        <a:defRPr sz="2000">
                          <a:solidFill>
                            <a:schemeClr val="tx1"/>
                          </a:solidFill>
                          <a:latin typeface="Comic Sans MS" pitchFamily="66" charset="0"/>
                        </a:defRPr>
                      </a:lvl6pPr>
                      <a:lvl7pPr fontAlgn="base">
                        <a:spcBef>
                          <a:spcPct val="20000"/>
                        </a:spcBef>
                        <a:spcAft>
                          <a:spcPct val="0"/>
                        </a:spcAft>
                        <a:defRPr sz="2000">
                          <a:solidFill>
                            <a:schemeClr val="tx1"/>
                          </a:solidFill>
                          <a:latin typeface="Comic Sans MS" pitchFamily="66" charset="0"/>
                        </a:defRPr>
                      </a:lvl7pPr>
                      <a:lvl8pPr fontAlgn="base">
                        <a:spcBef>
                          <a:spcPct val="20000"/>
                        </a:spcBef>
                        <a:spcAft>
                          <a:spcPct val="0"/>
                        </a:spcAft>
                        <a:defRPr sz="2000">
                          <a:solidFill>
                            <a:schemeClr val="tx1"/>
                          </a:solidFill>
                          <a:latin typeface="Comic Sans MS" pitchFamily="66" charset="0"/>
                        </a:defRPr>
                      </a:lvl8pPr>
                      <a:lvl9pPr fontAlgn="base">
                        <a:spcBef>
                          <a:spcPct val="20000"/>
                        </a:spcBef>
                        <a:spcAft>
                          <a:spcPct val="0"/>
                        </a:spcAft>
                        <a:defRPr sz="2000">
                          <a:solidFill>
                            <a:schemeClr val="tx1"/>
                          </a:solidFill>
                          <a:latin typeface="Comic Sans MS"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AU" altLang="el-GR" sz="2400" b="0" i="0" u="none" strike="noStrike" cap="none" normalizeH="0" baseline="0" smtClean="0">
                        <a:ln>
                          <a:noFill/>
                        </a:ln>
                        <a:solidFill>
                          <a:schemeClr val="tx1"/>
                        </a:solidFill>
                        <a:effectLst/>
                        <a:latin typeface="Comic Sans MS" pitchFamily="66"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Comic Sans MS" pitchFamily="66" charset="0"/>
                        </a:defRPr>
                      </a:lvl1pPr>
                      <a:lvl2pPr>
                        <a:spcBef>
                          <a:spcPct val="20000"/>
                        </a:spcBef>
                        <a:defRPr sz="2000">
                          <a:solidFill>
                            <a:schemeClr val="tx1"/>
                          </a:solidFill>
                          <a:latin typeface="Comic Sans MS" pitchFamily="66" charset="0"/>
                        </a:defRPr>
                      </a:lvl2pPr>
                      <a:lvl3pPr>
                        <a:spcBef>
                          <a:spcPct val="20000"/>
                        </a:spcBef>
                        <a:defRPr sz="2000">
                          <a:solidFill>
                            <a:schemeClr val="tx1"/>
                          </a:solidFill>
                          <a:latin typeface="Comic Sans MS" pitchFamily="66" charset="0"/>
                        </a:defRPr>
                      </a:lvl3pPr>
                      <a:lvl4pPr>
                        <a:spcBef>
                          <a:spcPct val="20000"/>
                        </a:spcBef>
                        <a:defRPr sz="2000">
                          <a:solidFill>
                            <a:schemeClr val="tx1"/>
                          </a:solidFill>
                          <a:latin typeface="Comic Sans MS" pitchFamily="66" charset="0"/>
                        </a:defRPr>
                      </a:lvl4pPr>
                      <a:lvl5pPr>
                        <a:spcBef>
                          <a:spcPct val="20000"/>
                        </a:spcBef>
                        <a:defRPr sz="2000">
                          <a:solidFill>
                            <a:schemeClr val="tx1"/>
                          </a:solidFill>
                          <a:latin typeface="Comic Sans MS" pitchFamily="66" charset="0"/>
                        </a:defRPr>
                      </a:lvl5pPr>
                      <a:lvl6pPr fontAlgn="base">
                        <a:spcBef>
                          <a:spcPct val="20000"/>
                        </a:spcBef>
                        <a:spcAft>
                          <a:spcPct val="0"/>
                        </a:spcAft>
                        <a:defRPr sz="2000">
                          <a:solidFill>
                            <a:schemeClr val="tx1"/>
                          </a:solidFill>
                          <a:latin typeface="Comic Sans MS" pitchFamily="66" charset="0"/>
                        </a:defRPr>
                      </a:lvl6pPr>
                      <a:lvl7pPr fontAlgn="base">
                        <a:spcBef>
                          <a:spcPct val="20000"/>
                        </a:spcBef>
                        <a:spcAft>
                          <a:spcPct val="0"/>
                        </a:spcAft>
                        <a:defRPr sz="2000">
                          <a:solidFill>
                            <a:schemeClr val="tx1"/>
                          </a:solidFill>
                          <a:latin typeface="Comic Sans MS" pitchFamily="66" charset="0"/>
                        </a:defRPr>
                      </a:lvl7pPr>
                      <a:lvl8pPr fontAlgn="base">
                        <a:spcBef>
                          <a:spcPct val="20000"/>
                        </a:spcBef>
                        <a:spcAft>
                          <a:spcPct val="0"/>
                        </a:spcAft>
                        <a:defRPr sz="2000">
                          <a:solidFill>
                            <a:schemeClr val="tx1"/>
                          </a:solidFill>
                          <a:latin typeface="Comic Sans MS" pitchFamily="66" charset="0"/>
                        </a:defRPr>
                      </a:lvl8pPr>
                      <a:lvl9pPr fontAlgn="base">
                        <a:spcBef>
                          <a:spcPct val="20000"/>
                        </a:spcBef>
                        <a:spcAft>
                          <a:spcPct val="0"/>
                        </a:spcAft>
                        <a:defRPr sz="2000">
                          <a:solidFill>
                            <a:schemeClr val="tx1"/>
                          </a:solidFill>
                          <a:latin typeface="Comic Sans MS"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AU" altLang="el-GR" sz="2400" b="0" i="0" u="none" strike="noStrike" cap="none" normalizeH="0" baseline="0" smtClean="0">
                        <a:ln>
                          <a:noFill/>
                        </a:ln>
                        <a:solidFill>
                          <a:schemeClr val="tx1"/>
                        </a:solidFill>
                        <a:effectLst/>
                        <a:latin typeface="Comic Sans MS" pitchFamily="66"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Comic Sans MS" pitchFamily="66" charset="0"/>
                        </a:defRPr>
                      </a:lvl1pPr>
                      <a:lvl2pPr>
                        <a:spcBef>
                          <a:spcPct val="20000"/>
                        </a:spcBef>
                        <a:defRPr sz="2000">
                          <a:solidFill>
                            <a:schemeClr val="tx1"/>
                          </a:solidFill>
                          <a:latin typeface="Comic Sans MS" pitchFamily="66" charset="0"/>
                        </a:defRPr>
                      </a:lvl2pPr>
                      <a:lvl3pPr>
                        <a:spcBef>
                          <a:spcPct val="20000"/>
                        </a:spcBef>
                        <a:defRPr sz="2000">
                          <a:solidFill>
                            <a:schemeClr val="tx1"/>
                          </a:solidFill>
                          <a:latin typeface="Comic Sans MS" pitchFamily="66" charset="0"/>
                        </a:defRPr>
                      </a:lvl3pPr>
                      <a:lvl4pPr>
                        <a:spcBef>
                          <a:spcPct val="20000"/>
                        </a:spcBef>
                        <a:defRPr sz="2000">
                          <a:solidFill>
                            <a:schemeClr val="tx1"/>
                          </a:solidFill>
                          <a:latin typeface="Comic Sans MS" pitchFamily="66" charset="0"/>
                        </a:defRPr>
                      </a:lvl4pPr>
                      <a:lvl5pPr>
                        <a:spcBef>
                          <a:spcPct val="20000"/>
                        </a:spcBef>
                        <a:defRPr sz="2000">
                          <a:solidFill>
                            <a:schemeClr val="tx1"/>
                          </a:solidFill>
                          <a:latin typeface="Comic Sans MS" pitchFamily="66" charset="0"/>
                        </a:defRPr>
                      </a:lvl5pPr>
                      <a:lvl6pPr fontAlgn="base">
                        <a:spcBef>
                          <a:spcPct val="20000"/>
                        </a:spcBef>
                        <a:spcAft>
                          <a:spcPct val="0"/>
                        </a:spcAft>
                        <a:defRPr sz="2000">
                          <a:solidFill>
                            <a:schemeClr val="tx1"/>
                          </a:solidFill>
                          <a:latin typeface="Comic Sans MS" pitchFamily="66" charset="0"/>
                        </a:defRPr>
                      </a:lvl6pPr>
                      <a:lvl7pPr fontAlgn="base">
                        <a:spcBef>
                          <a:spcPct val="20000"/>
                        </a:spcBef>
                        <a:spcAft>
                          <a:spcPct val="0"/>
                        </a:spcAft>
                        <a:defRPr sz="2000">
                          <a:solidFill>
                            <a:schemeClr val="tx1"/>
                          </a:solidFill>
                          <a:latin typeface="Comic Sans MS" pitchFamily="66" charset="0"/>
                        </a:defRPr>
                      </a:lvl7pPr>
                      <a:lvl8pPr fontAlgn="base">
                        <a:spcBef>
                          <a:spcPct val="20000"/>
                        </a:spcBef>
                        <a:spcAft>
                          <a:spcPct val="0"/>
                        </a:spcAft>
                        <a:defRPr sz="2000">
                          <a:solidFill>
                            <a:schemeClr val="tx1"/>
                          </a:solidFill>
                          <a:latin typeface="Comic Sans MS" pitchFamily="66" charset="0"/>
                        </a:defRPr>
                      </a:lvl8pPr>
                      <a:lvl9pPr fontAlgn="base">
                        <a:spcBef>
                          <a:spcPct val="20000"/>
                        </a:spcBef>
                        <a:spcAft>
                          <a:spcPct val="0"/>
                        </a:spcAft>
                        <a:defRPr sz="2000">
                          <a:solidFill>
                            <a:schemeClr val="tx1"/>
                          </a:solidFill>
                          <a:latin typeface="Comic Sans MS"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AU" altLang="el-GR" sz="2400" b="0" i="0" u="none" strike="noStrike" cap="none" normalizeH="0" baseline="0" smtClean="0">
                        <a:ln>
                          <a:noFill/>
                        </a:ln>
                        <a:solidFill>
                          <a:schemeClr val="tx1"/>
                        </a:solidFill>
                        <a:effectLst/>
                        <a:latin typeface="Comic Sans MS" pitchFamily="66"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Comic Sans MS" pitchFamily="66" charset="0"/>
                        </a:defRPr>
                      </a:lvl1pPr>
                      <a:lvl2pPr>
                        <a:spcBef>
                          <a:spcPct val="20000"/>
                        </a:spcBef>
                        <a:defRPr sz="2000">
                          <a:solidFill>
                            <a:schemeClr val="tx1"/>
                          </a:solidFill>
                          <a:latin typeface="Comic Sans MS" pitchFamily="66" charset="0"/>
                        </a:defRPr>
                      </a:lvl2pPr>
                      <a:lvl3pPr>
                        <a:spcBef>
                          <a:spcPct val="20000"/>
                        </a:spcBef>
                        <a:defRPr sz="2000">
                          <a:solidFill>
                            <a:schemeClr val="tx1"/>
                          </a:solidFill>
                          <a:latin typeface="Comic Sans MS" pitchFamily="66" charset="0"/>
                        </a:defRPr>
                      </a:lvl3pPr>
                      <a:lvl4pPr>
                        <a:spcBef>
                          <a:spcPct val="20000"/>
                        </a:spcBef>
                        <a:defRPr sz="2000">
                          <a:solidFill>
                            <a:schemeClr val="tx1"/>
                          </a:solidFill>
                          <a:latin typeface="Comic Sans MS" pitchFamily="66" charset="0"/>
                        </a:defRPr>
                      </a:lvl4pPr>
                      <a:lvl5pPr>
                        <a:spcBef>
                          <a:spcPct val="20000"/>
                        </a:spcBef>
                        <a:defRPr sz="2000">
                          <a:solidFill>
                            <a:schemeClr val="tx1"/>
                          </a:solidFill>
                          <a:latin typeface="Comic Sans MS" pitchFamily="66" charset="0"/>
                        </a:defRPr>
                      </a:lvl5pPr>
                      <a:lvl6pPr fontAlgn="base">
                        <a:spcBef>
                          <a:spcPct val="20000"/>
                        </a:spcBef>
                        <a:spcAft>
                          <a:spcPct val="0"/>
                        </a:spcAft>
                        <a:defRPr sz="2000">
                          <a:solidFill>
                            <a:schemeClr val="tx1"/>
                          </a:solidFill>
                          <a:latin typeface="Comic Sans MS" pitchFamily="66" charset="0"/>
                        </a:defRPr>
                      </a:lvl6pPr>
                      <a:lvl7pPr fontAlgn="base">
                        <a:spcBef>
                          <a:spcPct val="20000"/>
                        </a:spcBef>
                        <a:spcAft>
                          <a:spcPct val="0"/>
                        </a:spcAft>
                        <a:defRPr sz="2000">
                          <a:solidFill>
                            <a:schemeClr val="tx1"/>
                          </a:solidFill>
                          <a:latin typeface="Comic Sans MS" pitchFamily="66" charset="0"/>
                        </a:defRPr>
                      </a:lvl7pPr>
                      <a:lvl8pPr fontAlgn="base">
                        <a:spcBef>
                          <a:spcPct val="20000"/>
                        </a:spcBef>
                        <a:spcAft>
                          <a:spcPct val="0"/>
                        </a:spcAft>
                        <a:defRPr sz="2000">
                          <a:solidFill>
                            <a:schemeClr val="tx1"/>
                          </a:solidFill>
                          <a:latin typeface="Comic Sans MS" pitchFamily="66" charset="0"/>
                        </a:defRPr>
                      </a:lvl8pPr>
                      <a:lvl9pPr fontAlgn="base">
                        <a:spcBef>
                          <a:spcPct val="20000"/>
                        </a:spcBef>
                        <a:spcAft>
                          <a:spcPct val="0"/>
                        </a:spcAft>
                        <a:defRPr sz="2000">
                          <a:solidFill>
                            <a:schemeClr val="tx1"/>
                          </a:solidFill>
                          <a:latin typeface="Comic Sans MS"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AU" altLang="el-GR" sz="2400" b="0" i="0" u="none" strike="noStrike" cap="none" normalizeH="0" baseline="0" smtClean="0">
                        <a:ln>
                          <a:noFill/>
                        </a:ln>
                        <a:solidFill>
                          <a:schemeClr val="tx1"/>
                        </a:solidFill>
                        <a:effectLst/>
                        <a:latin typeface="Comic Sans MS" pitchFamily="66"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520700">
                <a:tc>
                  <a:txBody>
                    <a:bodyPr/>
                    <a:lstStyle>
                      <a:lvl1pPr>
                        <a:spcBef>
                          <a:spcPct val="20000"/>
                        </a:spcBef>
                        <a:defRPr sz="2400">
                          <a:solidFill>
                            <a:schemeClr val="tx1"/>
                          </a:solidFill>
                          <a:latin typeface="Comic Sans MS" pitchFamily="66" charset="0"/>
                        </a:defRPr>
                      </a:lvl1pPr>
                      <a:lvl2pPr>
                        <a:spcBef>
                          <a:spcPct val="20000"/>
                        </a:spcBef>
                        <a:defRPr sz="2000">
                          <a:solidFill>
                            <a:schemeClr val="tx1"/>
                          </a:solidFill>
                          <a:latin typeface="Comic Sans MS" pitchFamily="66" charset="0"/>
                        </a:defRPr>
                      </a:lvl2pPr>
                      <a:lvl3pPr>
                        <a:spcBef>
                          <a:spcPct val="20000"/>
                        </a:spcBef>
                        <a:defRPr sz="2000">
                          <a:solidFill>
                            <a:schemeClr val="tx1"/>
                          </a:solidFill>
                          <a:latin typeface="Comic Sans MS" pitchFamily="66" charset="0"/>
                        </a:defRPr>
                      </a:lvl3pPr>
                      <a:lvl4pPr>
                        <a:spcBef>
                          <a:spcPct val="20000"/>
                        </a:spcBef>
                        <a:defRPr sz="2000">
                          <a:solidFill>
                            <a:schemeClr val="tx1"/>
                          </a:solidFill>
                          <a:latin typeface="Comic Sans MS" pitchFamily="66" charset="0"/>
                        </a:defRPr>
                      </a:lvl4pPr>
                      <a:lvl5pPr>
                        <a:spcBef>
                          <a:spcPct val="20000"/>
                        </a:spcBef>
                        <a:defRPr sz="2000">
                          <a:solidFill>
                            <a:schemeClr val="tx1"/>
                          </a:solidFill>
                          <a:latin typeface="Comic Sans MS" pitchFamily="66" charset="0"/>
                        </a:defRPr>
                      </a:lvl5pPr>
                      <a:lvl6pPr fontAlgn="base">
                        <a:spcBef>
                          <a:spcPct val="20000"/>
                        </a:spcBef>
                        <a:spcAft>
                          <a:spcPct val="0"/>
                        </a:spcAft>
                        <a:defRPr sz="2000">
                          <a:solidFill>
                            <a:schemeClr val="tx1"/>
                          </a:solidFill>
                          <a:latin typeface="Comic Sans MS" pitchFamily="66" charset="0"/>
                        </a:defRPr>
                      </a:lvl6pPr>
                      <a:lvl7pPr fontAlgn="base">
                        <a:spcBef>
                          <a:spcPct val="20000"/>
                        </a:spcBef>
                        <a:spcAft>
                          <a:spcPct val="0"/>
                        </a:spcAft>
                        <a:defRPr sz="2000">
                          <a:solidFill>
                            <a:schemeClr val="tx1"/>
                          </a:solidFill>
                          <a:latin typeface="Comic Sans MS" pitchFamily="66" charset="0"/>
                        </a:defRPr>
                      </a:lvl7pPr>
                      <a:lvl8pPr fontAlgn="base">
                        <a:spcBef>
                          <a:spcPct val="20000"/>
                        </a:spcBef>
                        <a:spcAft>
                          <a:spcPct val="0"/>
                        </a:spcAft>
                        <a:defRPr sz="2000">
                          <a:solidFill>
                            <a:schemeClr val="tx1"/>
                          </a:solidFill>
                          <a:latin typeface="Comic Sans MS" pitchFamily="66" charset="0"/>
                        </a:defRPr>
                      </a:lvl8pPr>
                      <a:lvl9pPr fontAlgn="base">
                        <a:spcBef>
                          <a:spcPct val="20000"/>
                        </a:spcBef>
                        <a:spcAft>
                          <a:spcPct val="0"/>
                        </a:spcAft>
                        <a:defRPr sz="2000">
                          <a:solidFill>
                            <a:schemeClr val="tx1"/>
                          </a:solidFill>
                          <a:latin typeface="Comic Sans MS"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AU" altLang="el-GR" sz="2400" b="0" i="0" u="none" strike="noStrike" cap="none" normalizeH="0" baseline="0" smtClean="0">
                        <a:ln>
                          <a:noFill/>
                        </a:ln>
                        <a:solidFill>
                          <a:schemeClr val="tx1"/>
                        </a:solidFill>
                        <a:effectLst/>
                        <a:latin typeface="Comic Sans MS" pitchFamily="66"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Comic Sans MS" pitchFamily="66" charset="0"/>
                        </a:defRPr>
                      </a:lvl1pPr>
                      <a:lvl2pPr>
                        <a:spcBef>
                          <a:spcPct val="20000"/>
                        </a:spcBef>
                        <a:defRPr sz="2000">
                          <a:solidFill>
                            <a:schemeClr val="tx1"/>
                          </a:solidFill>
                          <a:latin typeface="Comic Sans MS" pitchFamily="66" charset="0"/>
                        </a:defRPr>
                      </a:lvl2pPr>
                      <a:lvl3pPr>
                        <a:spcBef>
                          <a:spcPct val="20000"/>
                        </a:spcBef>
                        <a:defRPr sz="2000">
                          <a:solidFill>
                            <a:schemeClr val="tx1"/>
                          </a:solidFill>
                          <a:latin typeface="Comic Sans MS" pitchFamily="66" charset="0"/>
                        </a:defRPr>
                      </a:lvl3pPr>
                      <a:lvl4pPr>
                        <a:spcBef>
                          <a:spcPct val="20000"/>
                        </a:spcBef>
                        <a:defRPr sz="2000">
                          <a:solidFill>
                            <a:schemeClr val="tx1"/>
                          </a:solidFill>
                          <a:latin typeface="Comic Sans MS" pitchFamily="66" charset="0"/>
                        </a:defRPr>
                      </a:lvl4pPr>
                      <a:lvl5pPr>
                        <a:spcBef>
                          <a:spcPct val="20000"/>
                        </a:spcBef>
                        <a:defRPr sz="2000">
                          <a:solidFill>
                            <a:schemeClr val="tx1"/>
                          </a:solidFill>
                          <a:latin typeface="Comic Sans MS" pitchFamily="66" charset="0"/>
                        </a:defRPr>
                      </a:lvl5pPr>
                      <a:lvl6pPr fontAlgn="base">
                        <a:spcBef>
                          <a:spcPct val="20000"/>
                        </a:spcBef>
                        <a:spcAft>
                          <a:spcPct val="0"/>
                        </a:spcAft>
                        <a:defRPr sz="2000">
                          <a:solidFill>
                            <a:schemeClr val="tx1"/>
                          </a:solidFill>
                          <a:latin typeface="Comic Sans MS" pitchFamily="66" charset="0"/>
                        </a:defRPr>
                      </a:lvl6pPr>
                      <a:lvl7pPr fontAlgn="base">
                        <a:spcBef>
                          <a:spcPct val="20000"/>
                        </a:spcBef>
                        <a:spcAft>
                          <a:spcPct val="0"/>
                        </a:spcAft>
                        <a:defRPr sz="2000">
                          <a:solidFill>
                            <a:schemeClr val="tx1"/>
                          </a:solidFill>
                          <a:latin typeface="Comic Sans MS" pitchFamily="66" charset="0"/>
                        </a:defRPr>
                      </a:lvl7pPr>
                      <a:lvl8pPr fontAlgn="base">
                        <a:spcBef>
                          <a:spcPct val="20000"/>
                        </a:spcBef>
                        <a:spcAft>
                          <a:spcPct val="0"/>
                        </a:spcAft>
                        <a:defRPr sz="2000">
                          <a:solidFill>
                            <a:schemeClr val="tx1"/>
                          </a:solidFill>
                          <a:latin typeface="Comic Sans MS" pitchFamily="66" charset="0"/>
                        </a:defRPr>
                      </a:lvl8pPr>
                      <a:lvl9pPr fontAlgn="base">
                        <a:spcBef>
                          <a:spcPct val="20000"/>
                        </a:spcBef>
                        <a:spcAft>
                          <a:spcPct val="0"/>
                        </a:spcAft>
                        <a:defRPr sz="2000">
                          <a:solidFill>
                            <a:schemeClr val="tx1"/>
                          </a:solidFill>
                          <a:latin typeface="Comic Sans MS"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AU" altLang="el-GR" sz="2400" b="0" i="0" u="none" strike="noStrike" cap="none" normalizeH="0" baseline="0" smtClean="0">
                        <a:ln>
                          <a:noFill/>
                        </a:ln>
                        <a:solidFill>
                          <a:schemeClr val="tx1"/>
                        </a:solidFill>
                        <a:effectLst/>
                        <a:latin typeface="Comic Sans MS" pitchFamily="66"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Comic Sans MS" pitchFamily="66" charset="0"/>
                        </a:defRPr>
                      </a:lvl1pPr>
                      <a:lvl2pPr>
                        <a:spcBef>
                          <a:spcPct val="20000"/>
                        </a:spcBef>
                        <a:defRPr sz="2000">
                          <a:solidFill>
                            <a:schemeClr val="tx1"/>
                          </a:solidFill>
                          <a:latin typeface="Comic Sans MS" pitchFamily="66" charset="0"/>
                        </a:defRPr>
                      </a:lvl2pPr>
                      <a:lvl3pPr>
                        <a:spcBef>
                          <a:spcPct val="20000"/>
                        </a:spcBef>
                        <a:defRPr sz="2000">
                          <a:solidFill>
                            <a:schemeClr val="tx1"/>
                          </a:solidFill>
                          <a:latin typeface="Comic Sans MS" pitchFamily="66" charset="0"/>
                        </a:defRPr>
                      </a:lvl3pPr>
                      <a:lvl4pPr>
                        <a:spcBef>
                          <a:spcPct val="20000"/>
                        </a:spcBef>
                        <a:defRPr sz="2000">
                          <a:solidFill>
                            <a:schemeClr val="tx1"/>
                          </a:solidFill>
                          <a:latin typeface="Comic Sans MS" pitchFamily="66" charset="0"/>
                        </a:defRPr>
                      </a:lvl4pPr>
                      <a:lvl5pPr>
                        <a:spcBef>
                          <a:spcPct val="20000"/>
                        </a:spcBef>
                        <a:defRPr sz="2000">
                          <a:solidFill>
                            <a:schemeClr val="tx1"/>
                          </a:solidFill>
                          <a:latin typeface="Comic Sans MS" pitchFamily="66" charset="0"/>
                        </a:defRPr>
                      </a:lvl5pPr>
                      <a:lvl6pPr fontAlgn="base">
                        <a:spcBef>
                          <a:spcPct val="20000"/>
                        </a:spcBef>
                        <a:spcAft>
                          <a:spcPct val="0"/>
                        </a:spcAft>
                        <a:defRPr sz="2000">
                          <a:solidFill>
                            <a:schemeClr val="tx1"/>
                          </a:solidFill>
                          <a:latin typeface="Comic Sans MS" pitchFamily="66" charset="0"/>
                        </a:defRPr>
                      </a:lvl6pPr>
                      <a:lvl7pPr fontAlgn="base">
                        <a:spcBef>
                          <a:spcPct val="20000"/>
                        </a:spcBef>
                        <a:spcAft>
                          <a:spcPct val="0"/>
                        </a:spcAft>
                        <a:defRPr sz="2000">
                          <a:solidFill>
                            <a:schemeClr val="tx1"/>
                          </a:solidFill>
                          <a:latin typeface="Comic Sans MS" pitchFamily="66" charset="0"/>
                        </a:defRPr>
                      </a:lvl7pPr>
                      <a:lvl8pPr fontAlgn="base">
                        <a:spcBef>
                          <a:spcPct val="20000"/>
                        </a:spcBef>
                        <a:spcAft>
                          <a:spcPct val="0"/>
                        </a:spcAft>
                        <a:defRPr sz="2000">
                          <a:solidFill>
                            <a:schemeClr val="tx1"/>
                          </a:solidFill>
                          <a:latin typeface="Comic Sans MS" pitchFamily="66" charset="0"/>
                        </a:defRPr>
                      </a:lvl8pPr>
                      <a:lvl9pPr fontAlgn="base">
                        <a:spcBef>
                          <a:spcPct val="20000"/>
                        </a:spcBef>
                        <a:spcAft>
                          <a:spcPct val="0"/>
                        </a:spcAft>
                        <a:defRPr sz="2000">
                          <a:solidFill>
                            <a:schemeClr val="tx1"/>
                          </a:solidFill>
                          <a:latin typeface="Comic Sans MS"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AU" altLang="el-GR" sz="2400" b="0" i="0" u="none" strike="noStrike" cap="none" normalizeH="0" baseline="0" smtClean="0">
                        <a:ln>
                          <a:noFill/>
                        </a:ln>
                        <a:solidFill>
                          <a:schemeClr val="tx1"/>
                        </a:solidFill>
                        <a:effectLst/>
                        <a:latin typeface="Comic Sans MS" pitchFamily="66"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Comic Sans MS" pitchFamily="66" charset="0"/>
                        </a:defRPr>
                      </a:lvl1pPr>
                      <a:lvl2pPr>
                        <a:spcBef>
                          <a:spcPct val="20000"/>
                        </a:spcBef>
                        <a:defRPr sz="2000">
                          <a:solidFill>
                            <a:schemeClr val="tx1"/>
                          </a:solidFill>
                          <a:latin typeface="Comic Sans MS" pitchFamily="66" charset="0"/>
                        </a:defRPr>
                      </a:lvl2pPr>
                      <a:lvl3pPr>
                        <a:spcBef>
                          <a:spcPct val="20000"/>
                        </a:spcBef>
                        <a:defRPr sz="2000">
                          <a:solidFill>
                            <a:schemeClr val="tx1"/>
                          </a:solidFill>
                          <a:latin typeface="Comic Sans MS" pitchFamily="66" charset="0"/>
                        </a:defRPr>
                      </a:lvl3pPr>
                      <a:lvl4pPr>
                        <a:spcBef>
                          <a:spcPct val="20000"/>
                        </a:spcBef>
                        <a:defRPr sz="2000">
                          <a:solidFill>
                            <a:schemeClr val="tx1"/>
                          </a:solidFill>
                          <a:latin typeface="Comic Sans MS" pitchFamily="66" charset="0"/>
                        </a:defRPr>
                      </a:lvl4pPr>
                      <a:lvl5pPr>
                        <a:spcBef>
                          <a:spcPct val="20000"/>
                        </a:spcBef>
                        <a:defRPr sz="2000">
                          <a:solidFill>
                            <a:schemeClr val="tx1"/>
                          </a:solidFill>
                          <a:latin typeface="Comic Sans MS" pitchFamily="66" charset="0"/>
                        </a:defRPr>
                      </a:lvl5pPr>
                      <a:lvl6pPr fontAlgn="base">
                        <a:spcBef>
                          <a:spcPct val="20000"/>
                        </a:spcBef>
                        <a:spcAft>
                          <a:spcPct val="0"/>
                        </a:spcAft>
                        <a:defRPr sz="2000">
                          <a:solidFill>
                            <a:schemeClr val="tx1"/>
                          </a:solidFill>
                          <a:latin typeface="Comic Sans MS" pitchFamily="66" charset="0"/>
                        </a:defRPr>
                      </a:lvl6pPr>
                      <a:lvl7pPr fontAlgn="base">
                        <a:spcBef>
                          <a:spcPct val="20000"/>
                        </a:spcBef>
                        <a:spcAft>
                          <a:spcPct val="0"/>
                        </a:spcAft>
                        <a:defRPr sz="2000">
                          <a:solidFill>
                            <a:schemeClr val="tx1"/>
                          </a:solidFill>
                          <a:latin typeface="Comic Sans MS" pitchFamily="66" charset="0"/>
                        </a:defRPr>
                      </a:lvl7pPr>
                      <a:lvl8pPr fontAlgn="base">
                        <a:spcBef>
                          <a:spcPct val="20000"/>
                        </a:spcBef>
                        <a:spcAft>
                          <a:spcPct val="0"/>
                        </a:spcAft>
                        <a:defRPr sz="2000">
                          <a:solidFill>
                            <a:schemeClr val="tx1"/>
                          </a:solidFill>
                          <a:latin typeface="Comic Sans MS" pitchFamily="66" charset="0"/>
                        </a:defRPr>
                      </a:lvl8pPr>
                      <a:lvl9pPr fontAlgn="base">
                        <a:spcBef>
                          <a:spcPct val="20000"/>
                        </a:spcBef>
                        <a:spcAft>
                          <a:spcPct val="0"/>
                        </a:spcAft>
                        <a:defRPr sz="2000">
                          <a:solidFill>
                            <a:schemeClr val="tx1"/>
                          </a:solidFill>
                          <a:latin typeface="Comic Sans MS"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AU" altLang="el-GR" sz="2400" b="0" i="0" u="none" strike="noStrike" cap="none" normalizeH="0" baseline="0" smtClean="0">
                        <a:ln>
                          <a:noFill/>
                        </a:ln>
                        <a:solidFill>
                          <a:schemeClr val="tx1"/>
                        </a:solidFill>
                        <a:effectLst/>
                        <a:latin typeface="Comic Sans MS" pitchFamily="66"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Slide Number Placeholder 4"/>
          <p:cNvSpPr>
            <a:spLocks noGrp="1"/>
          </p:cNvSpPr>
          <p:nvPr>
            <p:ph type="sldNum" sz="quarter" idx="11"/>
          </p:nvPr>
        </p:nvSpPr>
        <p:spPr/>
        <p:txBody>
          <a:bodyPr/>
          <a:lstStyle/>
          <a:p>
            <a:fld id="{EE4267D6-52F9-47E9-832A-C457F111A1B6}" type="slidenum">
              <a:rPr lang="el-GR" altLang="el-GR"/>
              <a:pPr/>
              <a:t>114</a:t>
            </a:fld>
            <a:endParaRPr lang="el-GR" altLang="el-GR"/>
          </a:p>
        </p:txBody>
      </p:sp>
      <p:sp>
        <p:nvSpPr>
          <p:cNvPr id="193538" name="Rectangle 2"/>
          <p:cNvSpPr>
            <a:spLocks noChangeArrowheads="1"/>
          </p:cNvSpPr>
          <p:nvPr/>
        </p:nvSpPr>
        <p:spPr bwMode="auto">
          <a:xfrm>
            <a:off x="0" y="190500"/>
            <a:ext cx="4800600" cy="58308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2880"/>
          <a:lstStyle>
            <a:lvl1pPr marL="342900" indent="-342900">
              <a:spcBef>
                <a:spcPct val="20000"/>
              </a:spcBef>
              <a:buChar char="•"/>
              <a:defRPr sz="2800">
                <a:solidFill>
                  <a:schemeClr val="tx1"/>
                </a:solidFill>
                <a:latin typeface="Comic Sans MS" pitchFamily="66" charset="0"/>
              </a:defRPr>
            </a:lvl1pPr>
            <a:lvl2pPr marL="742950" indent="-285750">
              <a:spcBef>
                <a:spcPct val="20000"/>
              </a:spcBef>
              <a:buChar char="–"/>
              <a:defRPr sz="2400">
                <a:solidFill>
                  <a:schemeClr val="tx1"/>
                </a:solidFill>
                <a:latin typeface="Comic Sans MS" pitchFamily="66" charset="0"/>
              </a:defRPr>
            </a:lvl2pPr>
            <a:lvl3pPr marL="1143000" indent="-228600">
              <a:spcBef>
                <a:spcPct val="20000"/>
              </a:spcBef>
              <a:buChar char="•"/>
              <a:defRPr sz="2400">
                <a:solidFill>
                  <a:schemeClr val="tx1"/>
                </a:solidFill>
                <a:latin typeface="Comic Sans MS" pitchFamily="66" charset="0"/>
              </a:defRPr>
            </a:lvl3pPr>
            <a:lvl4pPr marL="1600200" indent="-228600">
              <a:spcBef>
                <a:spcPct val="20000"/>
              </a:spcBef>
              <a:buChar char="–"/>
              <a:defRPr sz="2400">
                <a:solidFill>
                  <a:schemeClr val="tx1"/>
                </a:solidFill>
                <a:latin typeface="Comic Sans MS" pitchFamily="66" charset="0"/>
              </a:defRPr>
            </a:lvl4pPr>
            <a:lvl5pPr marL="2057400" indent="-228600">
              <a:spcBef>
                <a:spcPct val="20000"/>
              </a:spcBef>
              <a:buChar char="»"/>
              <a:defRPr sz="2400">
                <a:solidFill>
                  <a:schemeClr val="tx1"/>
                </a:solidFill>
                <a:latin typeface="Comic Sans MS" pitchFamily="66" charset="0"/>
              </a:defRPr>
            </a:lvl5pPr>
            <a:lvl6pPr marL="2514600" indent="-228600" fontAlgn="base">
              <a:spcBef>
                <a:spcPct val="20000"/>
              </a:spcBef>
              <a:spcAft>
                <a:spcPct val="0"/>
              </a:spcAft>
              <a:buChar char="»"/>
              <a:defRPr sz="2400">
                <a:solidFill>
                  <a:schemeClr val="tx1"/>
                </a:solidFill>
                <a:latin typeface="Comic Sans MS" pitchFamily="66" charset="0"/>
              </a:defRPr>
            </a:lvl6pPr>
            <a:lvl7pPr marL="2971800" indent="-228600" fontAlgn="base">
              <a:spcBef>
                <a:spcPct val="20000"/>
              </a:spcBef>
              <a:spcAft>
                <a:spcPct val="0"/>
              </a:spcAft>
              <a:buChar char="»"/>
              <a:defRPr sz="2400">
                <a:solidFill>
                  <a:schemeClr val="tx1"/>
                </a:solidFill>
                <a:latin typeface="Comic Sans MS" pitchFamily="66" charset="0"/>
              </a:defRPr>
            </a:lvl7pPr>
            <a:lvl8pPr marL="3429000" indent="-228600" fontAlgn="base">
              <a:spcBef>
                <a:spcPct val="20000"/>
              </a:spcBef>
              <a:spcAft>
                <a:spcPct val="0"/>
              </a:spcAft>
              <a:buChar char="»"/>
              <a:defRPr sz="2400">
                <a:solidFill>
                  <a:schemeClr val="tx1"/>
                </a:solidFill>
                <a:latin typeface="Comic Sans MS" pitchFamily="66" charset="0"/>
              </a:defRPr>
            </a:lvl8pPr>
            <a:lvl9pPr marL="3886200" indent="-228600" fontAlgn="base">
              <a:spcBef>
                <a:spcPct val="20000"/>
              </a:spcBef>
              <a:spcAft>
                <a:spcPct val="0"/>
              </a:spcAft>
              <a:buChar char="»"/>
              <a:defRPr sz="2400">
                <a:solidFill>
                  <a:schemeClr val="tx1"/>
                </a:solidFill>
                <a:latin typeface="Comic Sans MS" pitchFamily="66" charset="0"/>
              </a:defRPr>
            </a:lvl9pPr>
          </a:lstStyle>
          <a:p>
            <a:pPr>
              <a:buFontTx/>
              <a:buNone/>
            </a:pPr>
            <a:r>
              <a:rPr lang="en-US" altLang="el-GR" sz="1400" b="1">
                <a:latin typeface="Courier New" pitchFamily="49" charset="0"/>
              </a:rPr>
              <a:t>#include &lt;stdio.h&gt;</a:t>
            </a:r>
          </a:p>
          <a:p>
            <a:pPr>
              <a:buFontTx/>
              <a:buNone/>
            </a:pPr>
            <a:r>
              <a:rPr lang="en-US" altLang="el-GR" sz="1400" b="1">
                <a:latin typeface="Courier New" pitchFamily="49" charset="0"/>
              </a:rPr>
              <a:t>/**********************************\</a:t>
            </a:r>
          </a:p>
          <a:p>
            <a:pPr>
              <a:buFontTx/>
              <a:buNone/>
            </a:pPr>
            <a:r>
              <a:rPr lang="en-US" altLang="el-GR" sz="1400" b="1">
                <a:latin typeface="Courier New" pitchFamily="49" charset="0"/>
              </a:rPr>
              <a:t> Read in numbers and add them up</a:t>
            </a:r>
          </a:p>
          <a:p>
            <a:pPr>
              <a:buFontTx/>
              <a:buNone/>
            </a:pPr>
            <a:r>
              <a:rPr lang="en-US" altLang="el-GR" sz="1400" b="1">
                <a:latin typeface="Courier New" pitchFamily="49" charset="0"/>
              </a:rPr>
              <a:t> Print out the sum and the average</a:t>
            </a:r>
          </a:p>
          <a:p>
            <a:pPr>
              <a:buFontTx/>
              <a:buNone/>
            </a:pPr>
            <a:r>
              <a:rPr lang="en-US" altLang="el-GR" sz="1400" b="1">
                <a:latin typeface="Courier New" pitchFamily="49" charset="0"/>
              </a:rPr>
              <a:t>\**********************************/</a:t>
            </a:r>
          </a:p>
          <a:p>
            <a:pPr>
              <a:buFontTx/>
              <a:buNone/>
            </a:pPr>
            <a:r>
              <a:rPr lang="en-US" altLang="el-GR" sz="1400" b="1">
                <a:latin typeface="Courier New" pitchFamily="49" charset="0"/>
              </a:rPr>
              <a:t>int main()</a:t>
            </a:r>
          </a:p>
          <a:p>
            <a:pPr>
              <a:buFontTx/>
              <a:buNone/>
            </a:pPr>
            <a:r>
              <a:rPr lang="en-US" altLang="el-GR" sz="1400" b="1">
                <a:latin typeface="Courier New" pitchFamily="49" charset="0"/>
              </a:rPr>
              <a:t>{</a:t>
            </a:r>
          </a:p>
          <a:p>
            <a:pPr>
              <a:buFontTx/>
              <a:buNone/>
            </a:pPr>
            <a:r>
              <a:rPr lang="en-US" altLang="el-GR" sz="1400" b="1">
                <a:latin typeface="Courier New" pitchFamily="49" charset="0"/>
              </a:rPr>
              <a:t>  float nextNum, sum = 0.0;</a:t>
            </a:r>
          </a:p>
          <a:p>
            <a:pPr>
              <a:buFontTx/>
              <a:buNone/>
            </a:pPr>
            <a:r>
              <a:rPr lang="en-US" altLang="el-GR" sz="1400" b="1">
                <a:latin typeface="Courier New" pitchFamily="49" charset="0"/>
              </a:rPr>
              <a:t>  int count = 0, totalNumbers;</a:t>
            </a:r>
          </a:p>
          <a:p>
            <a:pPr>
              <a:buFontTx/>
              <a:buNone/>
            </a:pPr>
            <a:r>
              <a:rPr lang="en-US" altLang="el-GR" sz="1400" b="1">
                <a:latin typeface="Courier New" pitchFamily="49" charset="0"/>
              </a:rPr>
              <a:t>  </a:t>
            </a:r>
            <a:r>
              <a:rPr lang="en-US" altLang="el-GR" sz="1400" b="1">
                <a:solidFill>
                  <a:srgbClr val="990000"/>
                </a:solidFill>
                <a:latin typeface="Courier New" pitchFamily="49" charset="0"/>
              </a:rPr>
              <a:t>scanf</a:t>
            </a:r>
            <a:r>
              <a:rPr lang="en-US" altLang="el-GR" sz="1600" b="1">
                <a:solidFill>
                  <a:srgbClr val="990000"/>
                </a:solidFill>
                <a:latin typeface="Courier New" pitchFamily="49" charset="0"/>
              </a:rPr>
              <a:t>("%</a:t>
            </a:r>
            <a:r>
              <a:rPr lang="en-US" altLang="el-GR" sz="1400" b="1">
                <a:solidFill>
                  <a:srgbClr val="990000"/>
                </a:solidFill>
                <a:latin typeface="Courier New" pitchFamily="49" charset="0"/>
              </a:rPr>
              <a:t>d", &amp;totalNumbers);</a:t>
            </a:r>
          </a:p>
          <a:p>
            <a:pPr>
              <a:buFontTx/>
              <a:buNone/>
            </a:pPr>
            <a:endParaRPr lang="en-US" altLang="el-GR" sz="1400" b="1">
              <a:solidFill>
                <a:srgbClr val="990000"/>
              </a:solidFill>
              <a:latin typeface="Courier New" pitchFamily="49" charset="0"/>
            </a:endParaRPr>
          </a:p>
          <a:p>
            <a:pPr>
              <a:buFontTx/>
              <a:buNone/>
            </a:pPr>
            <a:r>
              <a:rPr lang="en-US" altLang="el-GR" sz="1400" b="1">
                <a:latin typeface="Courier New" pitchFamily="49" charset="0"/>
              </a:rPr>
              <a:t>  while (count &lt; totalNumbers)</a:t>
            </a:r>
          </a:p>
          <a:p>
            <a:pPr>
              <a:buFontTx/>
              <a:buNone/>
            </a:pPr>
            <a:r>
              <a:rPr lang="en-US" altLang="el-GR" sz="1400" b="1">
                <a:latin typeface="Courier New" pitchFamily="49" charset="0"/>
              </a:rPr>
              <a:t>  {</a:t>
            </a:r>
          </a:p>
          <a:p>
            <a:pPr>
              <a:buFontTx/>
              <a:buNone/>
            </a:pPr>
            <a:r>
              <a:rPr lang="en-US" altLang="el-GR" sz="1400" b="1">
                <a:latin typeface="Courier New" pitchFamily="49" charset="0"/>
              </a:rPr>
              <a:t>    scanf("%f", &amp;nextNum);</a:t>
            </a:r>
          </a:p>
          <a:p>
            <a:pPr>
              <a:buFontTx/>
              <a:buNone/>
            </a:pPr>
            <a:r>
              <a:rPr lang="en-US" altLang="el-GR" sz="1400" b="1">
                <a:latin typeface="Courier New" pitchFamily="49" charset="0"/>
              </a:rPr>
              <a:t>    sum += nextNum;</a:t>
            </a:r>
          </a:p>
          <a:p>
            <a:pPr>
              <a:buFontTx/>
              <a:buNone/>
            </a:pPr>
            <a:r>
              <a:rPr lang="en-US" altLang="el-GR" sz="1400" b="1">
                <a:latin typeface="Courier New" pitchFamily="49" charset="0"/>
              </a:rPr>
              <a:t>    count++;</a:t>
            </a:r>
          </a:p>
          <a:p>
            <a:pPr>
              <a:buFontTx/>
              <a:buNone/>
            </a:pPr>
            <a:r>
              <a:rPr lang="en-US" altLang="el-GR" sz="1400" b="1">
                <a:latin typeface="Courier New" pitchFamily="49" charset="0"/>
              </a:rPr>
              <a:t>  }</a:t>
            </a:r>
          </a:p>
          <a:p>
            <a:pPr>
              <a:buFontTx/>
              <a:buNone/>
            </a:pPr>
            <a:endParaRPr lang="en-US" altLang="el-GR" sz="1400" b="1">
              <a:latin typeface="Courier New" pitchFamily="49" charset="0"/>
            </a:endParaRPr>
          </a:p>
          <a:p>
            <a:pPr>
              <a:buFontTx/>
              <a:buNone/>
            </a:pPr>
            <a:r>
              <a:rPr lang="en-US" altLang="el-GR" sz="1400" b="1">
                <a:latin typeface="Courier New" pitchFamily="49" charset="0"/>
              </a:rPr>
              <a:t>  printf("Sum was %f\n",sum);</a:t>
            </a:r>
          </a:p>
          <a:p>
            <a:pPr>
              <a:buFontTx/>
              <a:buNone/>
            </a:pPr>
            <a:r>
              <a:rPr lang="en-US" altLang="el-GR" sz="1400" b="1">
                <a:latin typeface="Courier New" pitchFamily="49" charset="0"/>
              </a:rPr>
              <a:t>  printf("Mean was %f\n",sum/count);</a:t>
            </a:r>
          </a:p>
          <a:p>
            <a:pPr>
              <a:buFontTx/>
              <a:buNone/>
            </a:pPr>
            <a:r>
              <a:rPr lang="en-US" altLang="el-GR" sz="1400" b="1">
                <a:latin typeface="Courier New" pitchFamily="49" charset="0"/>
              </a:rPr>
              <a:t>  return 0;</a:t>
            </a:r>
          </a:p>
          <a:p>
            <a:pPr>
              <a:buFontTx/>
              <a:buNone/>
            </a:pPr>
            <a:r>
              <a:rPr lang="en-US" altLang="el-GR" sz="1400" b="1">
                <a:latin typeface="Courier New" pitchFamily="49" charset="0"/>
              </a:rPr>
              <a:t>}</a:t>
            </a:r>
          </a:p>
          <a:p>
            <a:pPr>
              <a:spcBef>
                <a:spcPct val="0"/>
              </a:spcBef>
              <a:buFontTx/>
              <a:buNone/>
            </a:pPr>
            <a:endParaRPr lang="en-AU" altLang="el-GR" sz="1400" b="1">
              <a:solidFill>
                <a:srgbClr val="000000"/>
              </a:solidFill>
              <a:latin typeface="Courier New" pitchFamily="49" charset="0"/>
            </a:endParaRPr>
          </a:p>
        </p:txBody>
      </p:sp>
      <p:sp>
        <p:nvSpPr>
          <p:cNvPr id="193539" name="Text Box 3"/>
          <p:cNvSpPr txBox="1">
            <a:spLocks noChangeArrowheads="1"/>
          </p:cNvSpPr>
          <p:nvPr/>
        </p:nvSpPr>
        <p:spPr bwMode="auto">
          <a:xfrm>
            <a:off x="4914900" y="228600"/>
            <a:ext cx="4000500" cy="519113"/>
          </a:xfrm>
          <a:prstGeom prst="rect">
            <a:avLst/>
          </a:prstGeom>
          <a:noFill/>
          <a:ln>
            <a:noFill/>
          </a:ln>
          <a:effectLst/>
          <a:extLst>
            <a:ext uri="{909E8E84-426E-40DD-AFC4-6F175D3DCCD1}">
              <a14:hiddenFill xmlns:a14="http://schemas.microsoft.com/office/drawing/2010/main">
                <a:solidFill>
                  <a:srgbClr val="CC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l-GR" sz="2800">
                <a:solidFill>
                  <a:srgbClr val="0000FF"/>
                </a:solidFill>
                <a:latin typeface="Times New Roman" pitchFamily="18" charset="0"/>
              </a:rPr>
              <a:t>Example:</a:t>
            </a:r>
            <a:r>
              <a:rPr lang="en-US" altLang="el-GR" sz="2400" i="1">
                <a:solidFill>
                  <a:srgbClr val="0000FF"/>
                </a:solidFill>
                <a:latin typeface="Times New Roman" pitchFamily="18" charset="0"/>
              </a:rPr>
              <a:t> </a:t>
            </a:r>
            <a:r>
              <a:rPr lang="en-US" altLang="el-GR" sz="2400" b="1">
                <a:solidFill>
                  <a:srgbClr val="0000FF"/>
                </a:solidFill>
                <a:latin typeface="Arial" charset="0"/>
              </a:rPr>
              <a:t>addnum.c</a:t>
            </a:r>
            <a:r>
              <a:rPr lang="en-US" altLang="el-GR" sz="2400" b="1" i="1">
                <a:solidFill>
                  <a:schemeClr val="tx1"/>
                </a:solidFill>
                <a:latin typeface="Arial" charset="0"/>
              </a:rPr>
              <a:t> </a:t>
            </a:r>
            <a:r>
              <a:rPr lang="en-US" altLang="el-GR" sz="2800">
                <a:solidFill>
                  <a:srgbClr val="0000FF"/>
                </a:solidFill>
                <a:latin typeface="Times New Roman" pitchFamily="18" charset="0"/>
              </a:rPr>
              <a:t>(cont)</a:t>
            </a:r>
          </a:p>
        </p:txBody>
      </p:sp>
      <p:graphicFrame>
        <p:nvGraphicFramePr>
          <p:cNvPr id="193540" name="Group 4"/>
          <p:cNvGraphicFramePr>
            <a:graphicFrameLocks noGrp="1"/>
          </p:cNvGraphicFramePr>
          <p:nvPr/>
        </p:nvGraphicFramePr>
        <p:xfrm>
          <a:off x="5029200" y="1066800"/>
          <a:ext cx="3962400" cy="3810000"/>
        </p:xfrm>
        <a:graphic>
          <a:graphicData uri="http://schemas.openxmlformats.org/drawingml/2006/table">
            <a:tbl>
              <a:tblPr/>
              <a:tblGrid>
                <a:gridCol w="1143000"/>
                <a:gridCol w="838200"/>
                <a:gridCol w="1143000"/>
                <a:gridCol w="838200"/>
              </a:tblGrid>
              <a:tr h="803275">
                <a:tc>
                  <a:txBody>
                    <a:bodyPr/>
                    <a:lstStyle>
                      <a:lvl1pPr>
                        <a:spcBef>
                          <a:spcPct val="20000"/>
                        </a:spcBef>
                        <a:defRPr sz="2400">
                          <a:solidFill>
                            <a:schemeClr val="tx1"/>
                          </a:solidFill>
                          <a:latin typeface="Comic Sans MS" pitchFamily="66" charset="0"/>
                        </a:defRPr>
                      </a:lvl1pPr>
                      <a:lvl2pPr>
                        <a:spcBef>
                          <a:spcPct val="20000"/>
                        </a:spcBef>
                        <a:defRPr sz="2000">
                          <a:solidFill>
                            <a:schemeClr val="tx1"/>
                          </a:solidFill>
                          <a:latin typeface="Comic Sans MS" pitchFamily="66" charset="0"/>
                        </a:defRPr>
                      </a:lvl2pPr>
                      <a:lvl3pPr>
                        <a:spcBef>
                          <a:spcPct val="20000"/>
                        </a:spcBef>
                        <a:defRPr sz="2000">
                          <a:solidFill>
                            <a:schemeClr val="tx1"/>
                          </a:solidFill>
                          <a:latin typeface="Comic Sans MS" pitchFamily="66" charset="0"/>
                        </a:defRPr>
                      </a:lvl3pPr>
                      <a:lvl4pPr>
                        <a:spcBef>
                          <a:spcPct val="20000"/>
                        </a:spcBef>
                        <a:defRPr sz="2000">
                          <a:solidFill>
                            <a:schemeClr val="tx1"/>
                          </a:solidFill>
                          <a:latin typeface="Comic Sans MS" pitchFamily="66" charset="0"/>
                        </a:defRPr>
                      </a:lvl4pPr>
                      <a:lvl5pPr>
                        <a:spcBef>
                          <a:spcPct val="20000"/>
                        </a:spcBef>
                        <a:defRPr sz="2000">
                          <a:solidFill>
                            <a:schemeClr val="tx1"/>
                          </a:solidFill>
                          <a:latin typeface="Comic Sans MS" pitchFamily="66" charset="0"/>
                        </a:defRPr>
                      </a:lvl5pPr>
                      <a:lvl6pPr fontAlgn="base">
                        <a:spcBef>
                          <a:spcPct val="20000"/>
                        </a:spcBef>
                        <a:spcAft>
                          <a:spcPct val="0"/>
                        </a:spcAft>
                        <a:defRPr sz="2000">
                          <a:solidFill>
                            <a:schemeClr val="tx1"/>
                          </a:solidFill>
                          <a:latin typeface="Comic Sans MS" pitchFamily="66" charset="0"/>
                        </a:defRPr>
                      </a:lvl6pPr>
                      <a:lvl7pPr fontAlgn="base">
                        <a:spcBef>
                          <a:spcPct val="20000"/>
                        </a:spcBef>
                        <a:spcAft>
                          <a:spcPct val="0"/>
                        </a:spcAft>
                        <a:defRPr sz="2000">
                          <a:solidFill>
                            <a:schemeClr val="tx1"/>
                          </a:solidFill>
                          <a:latin typeface="Comic Sans MS" pitchFamily="66" charset="0"/>
                        </a:defRPr>
                      </a:lvl7pPr>
                      <a:lvl8pPr fontAlgn="base">
                        <a:spcBef>
                          <a:spcPct val="20000"/>
                        </a:spcBef>
                        <a:spcAft>
                          <a:spcPct val="0"/>
                        </a:spcAft>
                        <a:defRPr sz="2000">
                          <a:solidFill>
                            <a:schemeClr val="tx1"/>
                          </a:solidFill>
                          <a:latin typeface="Comic Sans MS" pitchFamily="66" charset="0"/>
                        </a:defRPr>
                      </a:lvl8pPr>
                      <a:lvl9pPr fontAlgn="base">
                        <a:spcBef>
                          <a:spcPct val="20000"/>
                        </a:spcBef>
                        <a:spcAft>
                          <a:spcPct val="0"/>
                        </a:spcAft>
                        <a:defRPr sz="2000">
                          <a:solidFill>
                            <a:schemeClr val="tx1"/>
                          </a:solidFill>
                          <a:latin typeface="Comic Sans MS"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l-GR" sz="1600" b="1" i="0" u="none" strike="noStrike" cap="none" normalizeH="0" baseline="0" smtClean="0">
                          <a:ln>
                            <a:noFill/>
                          </a:ln>
                          <a:solidFill>
                            <a:srgbClr val="990000"/>
                          </a:solidFill>
                          <a:effectLst/>
                          <a:latin typeface="Comic Sans MS" pitchFamily="66" charset="0"/>
                        </a:rPr>
                        <a:t>totalNumbers</a:t>
                      </a:r>
                      <a:endParaRPr kumimoji="0" lang="en-AU" altLang="el-GR" sz="1600" b="1" i="0" u="none" strike="noStrike" cap="none" normalizeH="0" baseline="0" smtClean="0">
                        <a:ln>
                          <a:noFill/>
                        </a:ln>
                        <a:solidFill>
                          <a:srgbClr val="990000"/>
                        </a:solidFill>
                        <a:effectLst/>
                        <a:latin typeface="Comic Sans MS" pitchFamily="66"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Comic Sans MS" pitchFamily="66" charset="0"/>
                        </a:defRPr>
                      </a:lvl1pPr>
                      <a:lvl2pPr>
                        <a:spcBef>
                          <a:spcPct val="20000"/>
                        </a:spcBef>
                        <a:defRPr sz="2000">
                          <a:solidFill>
                            <a:schemeClr val="tx1"/>
                          </a:solidFill>
                          <a:latin typeface="Comic Sans MS" pitchFamily="66" charset="0"/>
                        </a:defRPr>
                      </a:lvl2pPr>
                      <a:lvl3pPr>
                        <a:spcBef>
                          <a:spcPct val="20000"/>
                        </a:spcBef>
                        <a:defRPr sz="2000">
                          <a:solidFill>
                            <a:schemeClr val="tx1"/>
                          </a:solidFill>
                          <a:latin typeface="Comic Sans MS" pitchFamily="66" charset="0"/>
                        </a:defRPr>
                      </a:lvl3pPr>
                      <a:lvl4pPr>
                        <a:spcBef>
                          <a:spcPct val="20000"/>
                        </a:spcBef>
                        <a:defRPr sz="2000">
                          <a:solidFill>
                            <a:schemeClr val="tx1"/>
                          </a:solidFill>
                          <a:latin typeface="Comic Sans MS" pitchFamily="66" charset="0"/>
                        </a:defRPr>
                      </a:lvl4pPr>
                      <a:lvl5pPr>
                        <a:spcBef>
                          <a:spcPct val="20000"/>
                        </a:spcBef>
                        <a:defRPr sz="2000">
                          <a:solidFill>
                            <a:schemeClr val="tx1"/>
                          </a:solidFill>
                          <a:latin typeface="Comic Sans MS" pitchFamily="66" charset="0"/>
                        </a:defRPr>
                      </a:lvl5pPr>
                      <a:lvl6pPr fontAlgn="base">
                        <a:spcBef>
                          <a:spcPct val="20000"/>
                        </a:spcBef>
                        <a:spcAft>
                          <a:spcPct val="0"/>
                        </a:spcAft>
                        <a:defRPr sz="2000">
                          <a:solidFill>
                            <a:schemeClr val="tx1"/>
                          </a:solidFill>
                          <a:latin typeface="Comic Sans MS" pitchFamily="66" charset="0"/>
                        </a:defRPr>
                      </a:lvl6pPr>
                      <a:lvl7pPr fontAlgn="base">
                        <a:spcBef>
                          <a:spcPct val="20000"/>
                        </a:spcBef>
                        <a:spcAft>
                          <a:spcPct val="0"/>
                        </a:spcAft>
                        <a:defRPr sz="2000">
                          <a:solidFill>
                            <a:schemeClr val="tx1"/>
                          </a:solidFill>
                          <a:latin typeface="Comic Sans MS" pitchFamily="66" charset="0"/>
                        </a:defRPr>
                      </a:lvl7pPr>
                      <a:lvl8pPr fontAlgn="base">
                        <a:spcBef>
                          <a:spcPct val="20000"/>
                        </a:spcBef>
                        <a:spcAft>
                          <a:spcPct val="0"/>
                        </a:spcAft>
                        <a:defRPr sz="2000">
                          <a:solidFill>
                            <a:schemeClr val="tx1"/>
                          </a:solidFill>
                          <a:latin typeface="Comic Sans MS" pitchFamily="66" charset="0"/>
                        </a:defRPr>
                      </a:lvl8pPr>
                      <a:lvl9pPr fontAlgn="base">
                        <a:spcBef>
                          <a:spcPct val="20000"/>
                        </a:spcBef>
                        <a:spcAft>
                          <a:spcPct val="0"/>
                        </a:spcAft>
                        <a:defRPr sz="2000">
                          <a:solidFill>
                            <a:schemeClr val="tx1"/>
                          </a:solidFill>
                          <a:latin typeface="Comic Sans MS"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l-GR" sz="1600" b="1" i="0" u="none" strike="noStrike" cap="none" normalizeH="0" baseline="0" smtClean="0">
                          <a:ln>
                            <a:noFill/>
                          </a:ln>
                          <a:solidFill>
                            <a:srgbClr val="990000"/>
                          </a:solidFill>
                          <a:effectLst/>
                          <a:latin typeface="Comic Sans MS" pitchFamily="66" charset="0"/>
                        </a:rPr>
                        <a:t>count</a:t>
                      </a:r>
                      <a:endParaRPr kumimoji="0" lang="en-AU" altLang="el-GR" sz="1600" b="1" i="0" u="none" strike="noStrike" cap="none" normalizeH="0" baseline="0" smtClean="0">
                        <a:ln>
                          <a:noFill/>
                        </a:ln>
                        <a:solidFill>
                          <a:srgbClr val="990000"/>
                        </a:solidFill>
                        <a:effectLst/>
                        <a:latin typeface="Comic Sans MS" pitchFamily="66"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Comic Sans MS" pitchFamily="66" charset="0"/>
                        </a:defRPr>
                      </a:lvl1pPr>
                      <a:lvl2pPr>
                        <a:spcBef>
                          <a:spcPct val="20000"/>
                        </a:spcBef>
                        <a:defRPr sz="2000">
                          <a:solidFill>
                            <a:schemeClr val="tx1"/>
                          </a:solidFill>
                          <a:latin typeface="Comic Sans MS" pitchFamily="66" charset="0"/>
                        </a:defRPr>
                      </a:lvl2pPr>
                      <a:lvl3pPr>
                        <a:spcBef>
                          <a:spcPct val="20000"/>
                        </a:spcBef>
                        <a:defRPr sz="2000">
                          <a:solidFill>
                            <a:schemeClr val="tx1"/>
                          </a:solidFill>
                          <a:latin typeface="Comic Sans MS" pitchFamily="66" charset="0"/>
                        </a:defRPr>
                      </a:lvl3pPr>
                      <a:lvl4pPr>
                        <a:spcBef>
                          <a:spcPct val="20000"/>
                        </a:spcBef>
                        <a:defRPr sz="2000">
                          <a:solidFill>
                            <a:schemeClr val="tx1"/>
                          </a:solidFill>
                          <a:latin typeface="Comic Sans MS" pitchFamily="66" charset="0"/>
                        </a:defRPr>
                      </a:lvl4pPr>
                      <a:lvl5pPr>
                        <a:spcBef>
                          <a:spcPct val="20000"/>
                        </a:spcBef>
                        <a:defRPr sz="2000">
                          <a:solidFill>
                            <a:schemeClr val="tx1"/>
                          </a:solidFill>
                          <a:latin typeface="Comic Sans MS" pitchFamily="66" charset="0"/>
                        </a:defRPr>
                      </a:lvl5pPr>
                      <a:lvl6pPr fontAlgn="base">
                        <a:spcBef>
                          <a:spcPct val="20000"/>
                        </a:spcBef>
                        <a:spcAft>
                          <a:spcPct val="0"/>
                        </a:spcAft>
                        <a:defRPr sz="2000">
                          <a:solidFill>
                            <a:schemeClr val="tx1"/>
                          </a:solidFill>
                          <a:latin typeface="Comic Sans MS" pitchFamily="66" charset="0"/>
                        </a:defRPr>
                      </a:lvl6pPr>
                      <a:lvl7pPr fontAlgn="base">
                        <a:spcBef>
                          <a:spcPct val="20000"/>
                        </a:spcBef>
                        <a:spcAft>
                          <a:spcPct val="0"/>
                        </a:spcAft>
                        <a:defRPr sz="2000">
                          <a:solidFill>
                            <a:schemeClr val="tx1"/>
                          </a:solidFill>
                          <a:latin typeface="Comic Sans MS" pitchFamily="66" charset="0"/>
                        </a:defRPr>
                      </a:lvl7pPr>
                      <a:lvl8pPr fontAlgn="base">
                        <a:spcBef>
                          <a:spcPct val="20000"/>
                        </a:spcBef>
                        <a:spcAft>
                          <a:spcPct val="0"/>
                        </a:spcAft>
                        <a:defRPr sz="2000">
                          <a:solidFill>
                            <a:schemeClr val="tx1"/>
                          </a:solidFill>
                          <a:latin typeface="Comic Sans MS" pitchFamily="66" charset="0"/>
                        </a:defRPr>
                      </a:lvl8pPr>
                      <a:lvl9pPr fontAlgn="base">
                        <a:spcBef>
                          <a:spcPct val="20000"/>
                        </a:spcBef>
                        <a:spcAft>
                          <a:spcPct val="0"/>
                        </a:spcAft>
                        <a:defRPr sz="2000">
                          <a:solidFill>
                            <a:schemeClr val="tx1"/>
                          </a:solidFill>
                          <a:latin typeface="Comic Sans MS"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l-GR" sz="1600" b="1" i="0" u="none" strike="noStrike" cap="none" normalizeH="0" baseline="0" smtClean="0">
                          <a:ln>
                            <a:noFill/>
                          </a:ln>
                          <a:solidFill>
                            <a:srgbClr val="990000"/>
                          </a:solidFill>
                          <a:effectLst/>
                          <a:latin typeface="Comic Sans MS" pitchFamily="66" charset="0"/>
                        </a:rPr>
                        <a:t>nextNum</a:t>
                      </a:r>
                      <a:endParaRPr kumimoji="0" lang="en-AU" altLang="el-GR" sz="1600" b="1" i="0" u="none" strike="noStrike" cap="none" normalizeH="0" baseline="0" smtClean="0">
                        <a:ln>
                          <a:noFill/>
                        </a:ln>
                        <a:solidFill>
                          <a:srgbClr val="990000"/>
                        </a:solidFill>
                        <a:effectLst/>
                        <a:latin typeface="Comic Sans MS" pitchFamily="66"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Comic Sans MS" pitchFamily="66" charset="0"/>
                        </a:defRPr>
                      </a:lvl1pPr>
                      <a:lvl2pPr>
                        <a:spcBef>
                          <a:spcPct val="20000"/>
                        </a:spcBef>
                        <a:defRPr sz="2000">
                          <a:solidFill>
                            <a:schemeClr val="tx1"/>
                          </a:solidFill>
                          <a:latin typeface="Comic Sans MS" pitchFamily="66" charset="0"/>
                        </a:defRPr>
                      </a:lvl2pPr>
                      <a:lvl3pPr>
                        <a:spcBef>
                          <a:spcPct val="20000"/>
                        </a:spcBef>
                        <a:defRPr sz="2000">
                          <a:solidFill>
                            <a:schemeClr val="tx1"/>
                          </a:solidFill>
                          <a:latin typeface="Comic Sans MS" pitchFamily="66" charset="0"/>
                        </a:defRPr>
                      </a:lvl3pPr>
                      <a:lvl4pPr>
                        <a:spcBef>
                          <a:spcPct val="20000"/>
                        </a:spcBef>
                        <a:defRPr sz="2000">
                          <a:solidFill>
                            <a:schemeClr val="tx1"/>
                          </a:solidFill>
                          <a:latin typeface="Comic Sans MS" pitchFamily="66" charset="0"/>
                        </a:defRPr>
                      </a:lvl4pPr>
                      <a:lvl5pPr>
                        <a:spcBef>
                          <a:spcPct val="20000"/>
                        </a:spcBef>
                        <a:defRPr sz="2000">
                          <a:solidFill>
                            <a:schemeClr val="tx1"/>
                          </a:solidFill>
                          <a:latin typeface="Comic Sans MS" pitchFamily="66" charset="0"/>
                        </a:defRPr>
                      </a:lvl5pPr>
                      <a:lvl6pPr fontAlgn="base">
                        <a:spcBef>
                          <a:spcPct val="20000"/>
                        </a:spcBef>
                        <a:spcAft>
                          <a:spcPct val="0"/>
                        </a:spcAft>
                        <a:defRPr sz="2000">
                          <a:solidFill>
                            <a:schemeClr val="tx1"/>
                          </a:solidFill>
                          <a:latin typeface="Comic Sans MS" pitchFamily="66" charset="0"/>
                        </a:defRPr>
                      </a:lvl6pPr>
                      <a:lvl7pPr fontAlgn="base">
                        <a:spcBef>
                          <a:spcPct val="20000"/>
                        </a:spcBef>
                        <a:spcAft>
                          <a:spcPct val="0"/>
                        </a:spcAft>
                        <a:defRPr sz="2000">
                          <a:solidFill>
                            <a:schemeClr val="tx1"/>
                          </a:solidFill>
                          <a:latin typeface="Comic Sans MS" pitchFamily="66" charset="0"/>
                        </a:defRPr>
                      </a:lvl7pPr>
                      <a:lvl8pPr fontAlgn="base">
                        <a:spcBef>
                          <a:spcPct val="20000"/>
                        </a:spcBef>
                        <a:spcAft>
                          <a:spcPct val="0"/>
                        </a:spcAft>
                        <a:defRPr sz="2000">
                          <a:solidFill>
                            <a:schemeClr val="tx1"/>
                          </a:solidFill>
                          <a:latin typeface="Comic Sans MS" pitchFamily="66" charset="0"/>
                        </a:defRPr>
                      </a:lvl8pPr>
                      <a:lvl9pPr fontAlgn="base">
                        <a:spcBef>
                          <a:spcPct val="20000"/>
                        </a:spcBef>
                        <a:spcAft>
                          <a:spcPct val="0"/>
                        </a:spcAft>
                        <a:defRPr sz="2000">
                          <a:solidFill>
                            <a:schemeClr val="tx1"/>
                          </a:solidFill>
                          <a:latin typeface="Comic Sans MS"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l-GR" sz="1600" b="1" i="0" u="none" strike="noStrike" cap="none" normalizeH="0" baseline="0" smtClean="0">
                          <a:ln>
                            <a:noFill/>
                          </a:ln>
                          <a:solidFill>
                            <a:srgbClr val="990000"/>
                          </a:solidFill>
                          <a:effectLst/>
                          <a:latin typeface="Comic Sans MS" pitchFamily="66" charset="0"/>
                        </a:rPr>
                        <a:t>sum</a:t>
                      </a:r>
                      <a:endParaRPr kumimoji="0" lang="en-AU" altLang="el-GR" sz="1600" b="1" i="0" u="none" strike="noStrike" cap="none" normalizeH="0" baseline="0" smtClean="0">
                        <a:ln>
                          <a:noFill/>
                        </a:ln>
                        <a:solidFill>
                          <a:srgbClr val="990000"/>
                        </a:solidFill>
                        <a:effectLst/>
                        <a:latin typeface="Comic Sans MS" pitchFamily="66"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796925">
                <a:tc>
                  <a:txBody>
                    <a:bodyPr/>
                    <a:lstStyle>
                      <a:lvl1pPr>
                        <a:spcBef>
                          <a:spcPct val="20000"/>
                        </a:spcBef>
                        <a:defRPr sz="2400">
                          <a:solidFill>
                            <a:schemeClr val="tx1"/>
                          </a:solidFill>
                          <a:latin typeface="Comic Sans MS" pitchFamily="66" charset="0"/>
                        </a:defRPr>
                      </a:lvl1pPr>
                      <a:lvl2pPr>
                        <a:spcBef>
                          <a:spcPct val="20000"/>
                        </a:spcBef>
                        <a:defRPr sz="2000">
                          <a:solidFill>
                            <a:schemeClr val="tx1"/>
                          </a:solidFill>
                          <a:latin typeface="Comic Sans MS" pitchFamily="66" charset="0"/>
                        </a:defRPr>
                      </a:lvl2pPr>
                      <a:lvl3pPr>
                        <a:spcBef>
                          <a:spcPct val="20000"/>
                        </a:spcBef>
                        <a:defRPr sz="2000">
                          <a:solidFill>
                            <a:schemeClr val="tx1"/>
                          </a:solidFill>
                          <a:latin typeface="Comic Sans MS" pitchFamily="66" charset="0"/>
                        </a:defRPr>
                      </a:lvl3pPr>
                      <a:lvl4pPr>
                        <a:spcBef>
                          <a:spcPct val="20000"/>
                        </a:spcBef>
                        <a:defRPr sz="2000">
                          <a:solidFill>
                            <a:schemeClr val="tx1"/>
                          </a:solidFill>
                          <a:latin typeface="Comic Sans MS" pitchFamily="66" charset="0"/>
                        </a:defRPr>
                      </a:lvl4pPr>
                      <a:lvl5pPr>
                        <a:spcBef>
                          <a:spcPct val="20000"/>
                        </a:spcBef>
                        <a:defRPr sz="2000">
                          <a:solidFill>
                            <a:schemeClr val="tx1"/>
                          </a:solidFill>
                          <a:latin typeface="Comic Sans MS" pitchFamily="66" charset="0"/>
                        </a:defRPr>
                      </a:lvl5pPr>
                      <a:lvl6pPr fontAlgn="base">
                        <a:spcBef>
                          <a:spcPct val="20000"/>
                        </a:spcBef>
                        <a:spcAft>
                          <a:spcPct val="0"/>
                        </a:spcAft>
                        <a:defRPr sz="2000">
                          <a:solidFill>
                            <a:schemeClr val="tx1"/>
                          </a:solidFill>
                          <a:latin typeface="Comic Sans MS" pitchFamily="66" charset="0"/>
                        </a:defRPr>
                      </a:lvl6pPr>
                      <a:lvl7pPr fontAlgn="base">
                        <a:spcBef>
                          <a:spcPct val="20000"/>
                        </a:spcBef>
                        <a:spcAft>
                          <a:spcPct val="0"/>
                        </a:spcAft>
                        <a:defRPr sz="2000">
                          <a:solidFill>
                            <a:schemeClr val="tx1"/>
                          </a:solidFill>
                          <a:latin typeface="Comic Sans MS" pitchFamily="66" charset="0"/>
                        </a:defRPr>
                      </a:lvl7pPr>
                      <a:lvl8pPr fontAlgn="base">
                        <a:spcBef>
                          <a:spcPct val="20000"/>
                        </a:spcBef>
                        <a:spcAft>
                          <a:spcPct val="0"/>
                        </a:spcAft>
                        <a:defRPr sz="2000">
                          <a:solidFill>
                            <a:schemeClr val="tx1"/>
                          </a:solidFill>
                          <a:latin typeface="Comic Sans MS" pitchFamily="66" charset="0"/>
                        </a:defRPr>
                      </a:lvl8pPr>
                      <a:lvl9pPr fontAlgn="base">
                        <a:spcBef>
                          <a:spcPct val="20000"/>
                        </a:spcBef>
                        <a:spcAft>
                          <a:spcPct val="0"/>
                        </a:spcAft>
                        <a:defRPr sz="2000">
                          <a:solidFill>
                            <a:schemeClr val="tx1"/>
                          </a:solidFill>
                          <a:latin typeface="Comic Sans MS"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l-GR" sz="2400" b="0" i="0" u="none" strike="noStrike" cap="none" normalizeH="0" baseline="0" smtClean="0">
                          <a:ln>
                            <a:noFill/>
                          </a:ln>
                          <a:solidFill>
                            <a:schemeClr val="tx1"/>
                          </a:solidFill>
                          <a:effectLst/>
                          <a:latin typeface="Comic Sans MS" pitchFamily="66" charset="0"/>
                        </a:rPr>
                        <a:t>????</a:t>
                      </a:r>
                      <a:endParaRPr kumimoji="0" lang="en-AU" altLang="el-GR" sz="2400" b="0" i="0" u="none" strike="noStrike" cap="none" normalizeH="0" baseline="0" smtClean="0">
                        <a:ln>
                          <a:noFill/>
                        </a:ln>
                        <a:solidFill>
                          <a:schemeClr val="tx1"/>
                        </a:solidFill>
                        <a:effectLst/>
                        <a:latin typeface="Comic Sans MS" pitchFamily="66"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Comic Sans MS" pitchFamily="66" charset="0"/>
                        </a:defRPr>
                      </a:lvl1pPr>
                      <a:lvl2pPr>
                        <a:spcBef>
                          <a:spcPct val="20000"/>
                        </a:spcBef>
                        <a:defRPr sz="2000">
                          <a:solidFill>
                            <a:schemeClr val="tx1"/>
                          </a:solidFill>
                          <a:latin typeface="Comic Sans MS" pitchFamily="66" charset="0"/>
                        </a:defRPr>
                      </a:lvl2pPr>
                      <a:lvl3pPr>
                        <a:spcBef>
                          <a:spcPct val="20000"/>
                        </a:spcBef>
                        <a:defRPr sz="2000">
                          <a:solidFill>
                            <a:schemeClr val="tx1"/>
                          </a:solidFill>
                          <a:latin typeface="Comic Sans MS" pitchFamily="66" charset="0"/>
                        </a:defRPr>
                      </a:lvl3pPr>
                      <a:lvl4pPr>
                        <a:spcBef>
                          <a:spcPct val="20000"/>
                        </a:spcBef>
                        <a:defRPr sz="2000">
                          <a:solidFill>
                            <a:schemeClr val="tx1"/>
                          </a:solidFill>
                          <a:latin typeface="Comic Sans MS" pitchFamily="66" charset="0"/>
                        </a:defRPr>
                      </a:lvl4pPr>
                      <a:lvl5pPr>
                        <a:spcBef>
                          <a:spcPct val="20000"/>
                        </a:spcBef>
                        <a:defRPr sz="2000">
                          <a:solidFill>
                            <a:schemeClr val="tx1"/>
                          </a:solidFill>
                          <a:latin typeface="Comic Sans MS" pitchFamily="66" charset="0"/>
                        </a:defRPr>
                      </a:lvl5pPr>
                      <a:lvl6pPr fontAlgn="base">
                        <a:spcBef>
                          <a:spcPct val="20000"/>
                        </a:spcBef>
                        <a:spcAft>
                          <a:spcPct val="0"/>
                        </a:spcAft>
                        <a:defRPr sz="2000">
                          <a:solidFill>
                            <a:schemeClr val="tx1"/>
                          </a:solidFill>
                          <a:latin typeface="Comic Sans MS" pitchFamily="66" charset="0"/>
                        </a:defRPr>
                      </a:lvl6pPr>
                      <a:lvl7pPr fontAlgn="base">
                        <a:spcBef>
                          <a:spcPct val="20000"/>
                        </a:spcBef>
                        <a:spcAft>
                          <a:spcPct val="0"/>
                        </a:spcAft>
                        <a:defRPr sz="2000">
                          <a:solidFill>
                            <a:schemeClr val="tx1"/>
                          </a:solidFill>
                          <a:latin typeface="Comic Sans MS" pitchFamily="66" charset="0"/>
                        </a:defRPr>
                      </a:lvl7pPr>
                      <a:lvl8pPr fontAlgn="base">
                        <a:spcBef>
                          <a:spcPct val="20000"/>
                        </a:spcBef>
                        <a:spcAft>
                          <a:spcPct val="0"/>
                        </a:spcAft>
                        <a:defRPr sz="2000">
                          <a:solidFill>
                            <a:schemeClr val="tx1"/>
                          </a:solidFill>
                          <a:latin typeface="Comic Sans MS" pitchFamily="66" charset="0"/>
                        </a:defRPr>
                      </a:lvl8pPr>
                      <a:lvl9pPr fontAlgn="base">
                        <a:spcBef>
                          <a:spcPct val="20000"/>
                        </a:spcBef>
                        <a:spcAft>
                          <a:spcPct val="0"/>
                        </a:spcAft>
                        <a:defRPr sz="2000">
                          <a:solidFill>
                            <a:schemeClr val="tx1"/>
                          </a:solidFill>
                          <a:latin typeface="Comic Sans MS"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l-GR" sz="2400" b="0" i="0" u="none" strike="noStrike" cap="none" normalizeH="0" baseline="0" smtClean="0">
                          <a:ln>
                            <a:noFill/>
                          </a:ln>
                          <a:solidFill>
                            <a:schemeClr val="tx1"/>
                          </a:solidFill>
                          <a:effectLst/>
                          <a:latin typeface="Comic Sans MS" pitchFamily="66" charset="0"/>
                        </a:rPr>
                        <a:t>    0</a:t>
                      </a:r>
                      <a:endParaRPr kumimoji="0" lang="en-AU" altLang="el-GR" sz="2400" b="0" i="0" u="none" strike="noStrike" cap="none" normalizeH="0" baseline="0" smtClean="0">
                        <a:ln>
                          <a:noFill/>
                        </a:ln>
                        <a:solidFill>
                          <a:schemeClr val="tx1"/>
                        </a:solidFill>
                        <a:effectLst/>
                        <a:latin typeface="Comic Sans MS" pitchFamily="66"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Comic Sans MS" pitchFamily="66" charset="0"/>
                        </a:defRPr>
                      </a:lvl1pPr>
                      <a:lvl2pPr>
                        <a:spcBef>
                          <a:spcPct val="20000"/>
                        </a:spcBef>
                        <a:defRPr sz="2000">
                          <a:solidFill>
                            <a:schemeClr val="tx1"/>
                          </a:solidFill>
                          <a:latin typeface="Comic Sans MS" pitchFamily="66" charset="0"/>
                        </a:defRPr>
                      </a:lvl2pPr>
                      <a:lvl3pPr>
                        <a:spcBef>
                          <a:spcPct val="20000"/>
                        </a:spcBef>
                        <a:defRPr sz="2000">
                          <a:solidFill>
                            <a:schemeClr val="tx1"/>
                          </a:solidFill>
                          <a:latin typeface="Comic Sans MS" pitchFamily="66" charset="0"/>
                        </a:defRPr>
                      </a:lvl3pPr>
                      <a:lvl4pPr>
                        <a:spcBef>
                          <a:spcPct val="20000"/>
                        </a:spcBef>
                        <a:defRPr sz="2000">
                          <a:solidFill>
                            <a:schemeClr val="tx1"/>
                          </a:solidFill>
                          <a:latin typeface="Comic Sans MS" pitchFamily="66" charset="0"/>
                        </a:defRPr>
                      </a:lvl4pPr>
                      <a:lvl5pPr>
                        <a:spcBef>
                          <a:spcPct val="20000"/>
                        </a:spcBef>
                        <a:defRPr sz="2000">
                          <a:solidFill>
                            <a:schemeClr val="tx1"/>
                          </a:solidFill>
                          <a:latin typeface="Comic Sans MS" pitchFamily="66" charset="0"/>
                        </a:defRPr>
                      </a:lvl5pPr>
                      <a:lvl6pPr fontAlgn="base">
                        <a:spcBef>
                          <a:spcPct val="20000"/>
                        </a:spcBef>
                        <a:spcAft>
                          <a:spcPct val="0"/>
                        </a:spcAft>
                        <a:defRPr sz="2000">
                          <a:solidFill>
                            <a:schemeClr val="tx1"/>
                          </a:solidFill>
                          <a:latin typeface="Comic Sans MS" pitchFamily="66" charset="0"/>
                        </a:defRPr>
                      </a:lvl6pPr>
                      <a:lvl7pPr fontAlgn="base">
                        <a:spcBef>
                          <a:spcPct val="20000"/>
                        </a:spcBef>
                        <a:spcAft>
                          <a:spcPct val="0"/>
                        </a:spcAft>
                        <a:defRPr sz="2000">
                          <a:solidFill>
                            <a:schemeClr val="tx1"/>
                          </a:solidFill>
                          <a:latin typeface="Comic Sans MS" pitchFamily="66" charset="0"/>
                        </a:defRPr>
                      </a:lvl7pPr>
                      <a:lvl8pPr fontAlgn="base">
                        <a:spcBef>
                          <a:spcPct val="20000"/>
                        </a:spcBef>
                        <a:spcAft>
                          <a:spcPct val="0"/>
                        </a:spcAft>
                        <a:defRPr sz="2000">
                          <a:solidFill>
                            <a:schemeClr val="tx1"/>
                          </a:solidFill>
                          <a:latin typeface="Comic Sans MS" pitchFamily="66" charset="0"/>
                        </a:defRPr>
                      </a:lvl8pPr>
                      <a:lvl9pPr fontAlgn="base">
                        <a:spcBef>
                          <a:spcPct val="20000"/>
                        </a:spcBef>
                        <a:spcAft>
                          <a:spcPct val="0"/>
                        </a:spcAft>
                        <a:defRPr sz="2000">
                          <a:solidFill>
                            <a:schemeClr val="tx1"/>
                          </a:solidFill>
                          <a:latin typeface="Comic Sans MS"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l-GR" sz="2400" b="0" i="0" u="none" strike="noStrike" cap="none" normalizeH="0" baseline="0" smtClean="0">
                          <a:ln>
                            <a:noFill/>
                          </a:ln>
                          <a:solidFill>
                            <a:schemeClr val="tx1"/>
                          </a:solidFill>
                          <a:effectLst/>
                          <a:latin typeface="Comic Sans MS" pitchFamily="66" charset="0"/>
                        </a:rPr>
                        <a:t>????</a:t>
                      </a:r>
                      <a:endParaRPr kumimoji="0" lang="en-AU" altLang="el-GR" sz="2400" b="0" i="0" u="none" strike="noStrike" cap="none" normalizeH="0" baseline="0" smtClean="0">
                        <a:ln>
                          <a:noFill/>
                        </a:ln>
                        <a:solidFill>
                          <a:schemeClr val="tx1"/>
                        </a:solidFill>
                        <a:effectLst/>
                        <a:latin typeface="Comic Sans MS" pitchFamily="66"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Comic Sans MS" pitchFamily="66" charset="0"/>
                        </a:defRPr>
                      </a:lvl1pPr>
                      <a:lvl2pPr>
                        <a:spcBef>
                          <a:spcPct val="20000"/>
                        </a:spcBef>
                        <a:defRPr sz="2000">
                          <a:solidFill>
                            <a:schemeClr val="tx1"/>
                          </a:solidFill>
                          <a:latin typeface="Comic Sans MS" pitchFamily="66" charset="0"/>
                        </a:defRPr>
                      </a:lvl2pPr>
                      <a:lvl3pPr>
                        <a:spcBef>
                          <a:spcPct val="20000"/>
                        </a:spcBef>
                        <a:defRPr sz="2000">
                          <a:solidFill>
                            <a:schemeClr val="tx1"/>
                          </a:solidFill>
                          <a:latin typeface="Comic Sans MS" pitchFamily="66" charset="0"/>
                        </a:defRPr>
                      </a:lvl3pPr>
                      <a:lvl4pPr>
                        <a:spcBef>
                          <a:spcPct val="20000"/>
                        </a:spcBef>
                        <a:defRPr sz="2000">
                          <a:solidFill>
                            <a:schemeClr val="tx1"/>
                          </a:solidFill>
                          <a:latin typeface="Comic Sans MS" pitchFamily="66" charset="0"/>
                        </a:defRPr>
                      </a:lvl4pPr>
                      <a:lvl5pPr>
                        <a:spcBef>
                          <a:spcPct val="20000"/>
                        </a:spcBef>
                        <a:defRPr sz="2000">
                          <a:solidFill>
                            <a:schemeClr val="tx1"/>
                          </a:solidFill>
                          <a:latin typeface="Comic Sans MS" pitchFamily="66" charset="0"/>
                        </a:defRPr>
                      </a:lvl5pPr>
                      <a:lvl6pPr fontAlgn="base">
                        <a:spcBef>
                          <a:spcPct val="20000"/>
                        </a:spcBef>
                        <a:spcAft>
                          <a:spcPct val="0"/>
                        </a:spcAft>
                        <a:defRPr sz="2000">
                          <a:solidFill>
                            <a:schemeClr val="tx1"/>
                          </a:solidFill>
                          <a:latin typeface="Comic Sans MS" pitchFamily="66" charset="0"/>
                        </a:defRPr>
                      </a:lvl6pPr>
                      <a:lvl7pPr fontAlgn="base">
                        <a:spcBef>
                          <a:spcPct val="20000"/>
                        </a:spcBef>
                        <a:spcAft>
                          <a:spcPct val="0"/>
                        </a:spcAft>
                        <a:defRPr sz="2000">
                          <a:solidFill>
                            <a:schemeClr val="tx1"/>
                          </a:solidFill>
                          <a:latin typeface="Comic Sans MS" pitchFamily="66" charset="0"/>
                        </a:defRPr>
                      </a:lvl7pPr>
                      <a:lvl8pPr fontAlgn="base">
                        <a:spcBef>
                          <a:spcPct val="20000"/>
                        </a:spcBef>
                        <a:spcAft>
                          <a:spcPct val="0"/>
                        </a:spcAft>
                        <a:defRPr sz="2000">
                          <a:solidFill>
                            <a:schemeClr val="tx1"/>
                          </a:solidFill>
                          <a:latin typeface="Comic Sans MS" pitchFamily="66" charset="0"/>
                        </a:defRPr>
                      </a:lvl8pPr>
                      <a:lvl9pPr fontAlgn="base">
                        <a:spcBef>
                          <a:spcPct val="20000"/>
                        </a:spcBef>
                        <a:spcAft>
                          <a:spcPct val="0"/>
                        </a:spcAft>
                        <a:defRPr sz="2000">
                          <a:solidFill>
                            <a:schemeClr val="tx1"/>
                          </a:solidFill>
                          <a:latin typeface="Comic Sans MS"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l-GR" sz="2400" b="0" i="0" u="none" strike="noStrike" cap="none" normalizeH="0" baseline="0" smtClean="0">
                          <a:ln>
                            <a:noFill/>
                          </a:ln>
                          <a:solidFill>
                            <a:schemeClr val="tx1"/>
                          </a:solidFill>
                          <a:effectLst/>
                          <a:latin typeface="Comic Sans MS" pitchFamily="66" charset="0"/>
                        </a:rPr>
                        <a:t> 0.0</a:t>
                      </a:r>
                      <a:endParaRPr kumimoji="0" lang="en-AU" altLang="el-GR" sz="2400" b="0" i="0" u="none" strike="noStrike" cap="none" normalizeH="0" baseline="0" smtClean="0">
                        <a:ln>
                          <a:noFill/>
                        </a:ln>
                        <a:solidFill>
                          <a:schemeClr val="tx1"/>
                        </a:solidFill>
                        <a:effectLst/>
                        <a:latin typeface="Comic Sans MS" pitchFamily="66"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609600">
                <a:tc>
                  <a:txBody>
                    <a:bodyPr/>
                    <a:lstStyle>
                      <a:lvl1pPr>
                        <a:spcBef>
                          <a:spcPct val="20000"/>
                        </a:spcBef>
                        <a:defRPr sz="2400">
                          <a:solidFill>
                            <a:schemeClr val="tx1"/>
                          </a:solidFill>
                          <a:latin typeface="Comic Sans MS" pitchFamily="66" charset="0"/>
                        </a:defRPr>
                      </a:lvl1pPr>
                      <a:lvl2pPr>
                        <a:spcBef>
                          <a:spcPct val="20000"/>
                        </a:spcBef>
                        <a:defRPr sz="2000">
                          <a:solidFill>
                            <a:schemeClr val="tx1"/>
                          </a:solidFill>
                          <a:latin typeface="Comic Sans MS" pitchFamily="66" charset="0"/>
                        </a:defRPr>
                      </a:lvl2pPr>
                      <a:lvl3pPr>
                        <a:spcBef>
                          <a:spcPct val="20000"/>
                        </a:spcBef>
                        <a:defRPr sz="2000">
                          <a:solidFill>
                            <a:schemeClr val="tx1"/>
                          </a:solidFill>
                          <a:latin typeface="Comic Sans MS" pitchFamily="66" charset="0"/>
                        </a:defRPr>
                      </a:lvl3pPr>
                      <a:lvl4pPr>
                        <a:spcBef>
                          <a:spcPct val="20000"/>
                        </a:spcBef>
                        <a:defRPr sz="2000">
                          <a:solidFill>
                            <a:schemeClr val="tx1"/>
                          </a:solidFill>
                          <a:latin typeface="Comic Sans MS" pitchFamily="66" charset="0"/>
                        </a:defRPr>
                      </a:lvl4pPr>
                      <a:lvl5pPr>
                        <a:spcBef>
                          <a:spcPct val="20000"/>
                        </a:spcBef>
                        <a:defRPr sz="2000">
                          <a:solidFill>
                            <a:schemeClr val="tx1"/>
                          </a:solidFill>
                          <a:latin typeface="Comic Sans MS" pitchFamily="66" charset="0"/>
                        </a:defRPr>
                      </a:lvl5pPr>
                      <a:lvl6pPr fontAlgn="base">
                        <a:spcBef>
                          <a:spcPct val="20000"/>
                        </a:spcBef>
                        <a:spcAft>
                          <a:spcPct val="0"/>
                        </a:spcAft>
                        <a:defRPr sz="2000">
                          <a:solidFill>
                            <a:schemeClr val="tx1"/>
                          </a:solidFill>
                          <a:latin typeface="Comic Sans MS" pitchFamily="66" charset="0"/>
                        </a:defRPr>
                      </a:lvl6pPr>
                      <a:lvl7pPr fontAlgn="base">
                        <a:spcBef>
                          <a:spcPct val="20000"/>
                        </a:spcBef>
                        <a:spcAft>
                          <a:spcPct val="0"/>
                        </a:spcAft>
                        <a:defRPr sz="2000">
                          <a:solidFill>
                            <a:schemeClr val="tx1"/>
                          </a:solidFill>
                          <a:latin typeface="Comic Sans MS" pitchFamily="66" charset="0"/>
                        </a:defRPr>
                      </a:lvl7pPr>
                      <a:lvl8pPr fontAlgn="base">
                        <a:spcBef>
                          <a:spcPct val="20000"/>
                        </a:spcBef>
                        <a:spcAft>
                          <a:spcPct val="0"/>
                        </a:spcAft>
                        <a:defRPr sz="2000">
                          <a:solidFill>
                            <a:schemeClr val="tx1"/>
                          </a:solidFill>
                          <a:latin typeface="Comic Sans MS" pitchFamily="66" charset="0"/>
                        </a:defRPr>
                      </a:lvl8pPr>
                      <a:lvl9pPr fontAlgn="base">
                        <a:spcBef>
                          <a:spcPct val="20000"/>
                        </a:spcBef>
                        <a:spcAft>
                          <a:spcPct val="0"/>
                        </a:spcAft>
                        <a:defRPr sz="2000">
                          <a:solidFill>
                            <a:schemeClr val="tx1"/>
                          </a:solidFill>
                          <a:latin typeface="Comic Sans MS"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l-GR" sz="2400" b="0" i="0" u="none" strike="noStrike" cap="none" normalizeH="0" baseline="0" smtClean="0">
                          <a:ln>
                            <a:noFill/>
                          </a:ln>
                          <a:solidFill>
                            <a:srgbClr val="990000"/>
                          </a:solidFill>
                          <a:effectLst/>
                          <a:latin typeface="Comic Sans MS" pitchFamily="66" charset="0"/>
                        </a:rPr>
                        <a:t>       3</a:t>
                      </a:r>
                      <a:endParaRPr kumimoji="0" lang="en-AU" altLang="el-GR" sz="2400" b="0" i="0" u="none" strike="noStrike" cap="none" normalizeH="0" baseline="0" smtClean="0">
                        <a:ln>
                          <a:noFill/>
                        </a:ln>
                        <a:solidFill>
                          <a:srgbClr val="990000"/>
                        </a:solidFill>
                        <a:effectLst/>
                        <a:latin typeface="Comic Sans MS" pitchFamily="66"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Comic Sans MS" pitchFamily="66" charset="0"/>
                        </a:defRPr>
                      </a:lvl1pPr>
                      <a:lvl2pPr>
                        <a:spcBef>
                          <a:spcPct val="20000"/>
                        </a:spcBef>
                        <a:defRPr sz="2000">
                          <a:solidFill>
                            <a:schemeClr val="tx1"/>
                          </a:solidFill>
                          <a:latin typeface="Comic Sans MS" pitchFamily="66" charset="0"/>
                        </a:defRPr>
                      </a:lvl2pPr>
                      <a:lvl3pPr>
                        <a:spcBef>
                          <a:spcPct val="20000"/>
                        </a:spcBef>
                        <a:defRPr sz="2000">
                          <a:solidFill>
                            <a:schemeClr val="tx1"/>
                          </a:solidFill>
                          <a:latin typeface="Comic Sans MS" pitchFamily="66" charset="0"/>
                        </a:defRPr>
                      </a:lvl3pPr>
                      <a:lvl4pPr>
                        <a:spcBef>
                          <a:spcPct val="20000"/>
                        </a:spcBef>
                        <a:defRPr sz="2000">
                          <a:solidFill>
                            <a:schemeClr val="tx1"/>
                          </a:solidFill>
                          <a:latin typeface="Comic Sans MS" pitchFamily="66" charset="0"/>
                        </a:defRPr>
                      </a:lvl4pPr>
                      <a:lvl5pPr>
                        <a:spcBef>
                          <a:spcPct val="20000"/>
                        </a:spcBef>
                        <a:defRPr sz="2000">
                          <a:solidFill>
                            <a:schemeClr val="tx1"/>
                          </a:solidFill>
                          <a:latin typeface="Comic Sans MS" pitchFamily="66" charset="0"/>
                        </a:defRPr>
                      </a:lvl5pPr>
                      <a:lvl6pPr fontAlgn="base">
                        <a:spcBef>
                          <a:spcPct val="20000"/>
                        </a:spcBef>
                        <a:spcAft>
                          <a:spcPct val="0"/>
                        </a:spcAft>
                        <a:defRPr sz="2000">
                          <a:solidFill>
                            <a:schemeClr val="tx1"/>
                          </a:solidFill>
                          <a:latin typeface="Comic Sans MS" pitchFamily="66" charset="0"/>
                        </a:defRPr>
                      </a:lvl6pPr>
                      <a:lvl7pPr fontAlgn="base">
                        <a:spcBef>
                          <a:spcPct val="20000"/>
                        </a:spcBef>
                        <a:spcAft>
                          <a:spcPct val="0"/>
                        </a:spcAft>
                        <a:defRPr sz="2000">
                          <a:solidFill>
                            <a:schemeClr val="tx1"/>
                          </a:solidFill>
                          <a:latin typeface="Comic Sans MS" pitchFamily="66" charset="0"/>
                        </a:defRPr>
                      </a:lvl7pPr>
                      <a:lvl8pPr fontAlgn="base">
                        <a:spcBef>
                          <a:spcPct val="20000"/>
                        </a:spcBef>
                        <a:spcAft>
                          <a:spcPct val="0"/>
                        </a:spcAft>
                        <a:defRPr sz="2000">
                          <a:solidFill>
                            <a:schemeClr val="tx1"/>
                          </a:solidFill>
                          <a:latin typeface="Comic Sans MS" pitchFamily="66" charset="0"/>
                        </a:defRPr>
                      </a:lvl8pPr>
                      <a:lvl9pPr fontAlgn="base">
                        <a:spcBef>
                          <a:spcPct val="20000"/>
                        </a:spcBef>
                        <a:spcAft>
                          <a:spcPct val="0"/>
                        </a:spcAft>
                        <a:defRPr sz="2000">
                          <a:solidFill>
                            <a:schemeClr val="tx1"/>
                          </a:solidFill>
                          <a:latin typeface="Comic Sans MS"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AU" altLang="el-GR" sz="2400" b="0" i="0" u="none" strike="noStrike" cap="none" normalizeH="0" baseline="0" smtClean="0">
                        <a:ln>
                          <a:noFill/>
                        </a:ln>
                        <a:solidFill>
                          <a:schemeClr val="tx1"/>
                        </a:solidFill>
                        <a:effectLst/>
                        <a:latin typeface="Comic Sans MS" pitchFamily="66"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Comic Sans MS" pitchFamily="66" charset="0"/>
                        </a:defRPr>
                      </a:lvl1pPr>
                      <a:lvl2pPr>
                        <a:spcBef>
                          <a:spcPct val="20000"/>
                        </a:spcBef>
                        <a:defRPr sz="2000">
                          <a:solidFill>
                            <a:schemeClr val="tx1"/>
                          </a:solidFill>
                          <a:latin typeface="Comic Sans MS" pitchFamily="66" charset="0"/>
                        </a:defRPr>
                      </a:lvl2pPr>
                      <a:lvl3pPr>
                        <a:spcBef>
                          <a:spcPct val="20000"/>
                        </a:spcBef>
                        <a:defRPr sz="2000">
                          <a:solidFill>
                            <a:schemeClr val="tx1"/>
                          </a:solidFill>
                          <a:latin typeface="Comic Sans MS" pitchFamily="66" charset="0"/>
                        </a:defRPr>
                      </a:lvl3pPr>
                      <a:lvl4pPr>
                        <a:spcBef>
                          <a:spcPct val="20000"/>
                        </a:spcBef>
                        <a:defRPr sz="2000">
                          <a:solidFill>
                            <a:schemeClr val="tx1"/>
                          </a:solidFill>
                          <a:latin typeface="Comic Sans MS" pitchFamily="66" charset="0"/>
                        </a:defRPr>
                      </a:lvl4pPr>
                      <a:lvl5pPr>
                        <a:spcBef>
                          <a:spcPct val="20000"/>
                        </a:spcBef>
                        <a:defRPr sz="2000">
                          <a:solidFill>
                            <a:schemeClr val="tx1"/>
                          </a:solidFill>
                          <a:latin typeface="Comic Sans MS" pitchFamily="66" charset="0"/>
                        </a:defRPr>
                      </a:lvl5pPr>
                      <a:lvl6pPr fontAlgn="base">
                        <a:spcBef>
                          <a:spcPct val="20000"/>
                        </a:spcBef>
                        <a:spcAft>
                          <a:spcPct val="0"/>
                        </a:spcAft>
                        <a:defRPr sz="2000">
                          <a:solidFill>
                            <a:schemeClr val="tx1"/>
                          </a:solidFill>
                          <a:latin typeface="Comic Sans MS" pitchFamily="66" charset="0"/>
                        </a:defRPr>
                      </a:lvl6pPr>
                      <a:lvl7pPr fontAlgn="base">
                        <a:spcBef>
                          <a:spcPct val="20000"/>
                        </a:spcBef>
                        <a:spcAft>
                          <a:spcPct val="0"/>
                        </a:spcAft>
                        <a:defRPr sz="2000">
                          <a:solidFill>
                            <a:schemeClr val="tx1"/>
                          </a:solidFill>
                          <a:latin typeface="Comic Sans MS" pitchFamily="66" charset="0"/>
                        </a:defRPr>
                      </a:lvl7pPr>
                      <a:lvl8pPr fontAlgn="base">
                        <a:spcBef>
                          <a:spcPct val="20000"/>
                        </a:spcBef>
                        <a:spcAft>
                          <a:spcPct val="0"/>
                        </a:spcAft>
                        <a:defRPr sz="2000">
                          <a:solidFill>
                            <a:schemeClr val="tx1"/>
                          </a:solidFill>
                          <a:latin typeface="Comic Sans MS" pitchFamily="66" charset="0"/>
                        </a:defRPr>
                      </a:lvl8pPr>
                      <a:lvl9pPr fontAlgn="base">
                        <a:spcBef>
                          <a:spcPct val="20000"/>
                        </a:spcBef>
                        <a:spcAft>
                          <a:spcPct val="0"/>
                        </a:spcAft>
                        <a:defRPr sz="2000">
                          <a:solidFill>
                            <a:schemeClr val="tx1"/>
                          </a:solidFill>
                          <a:latin typeface="Comic Sans MS"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AU" altLang="el-GR" sz="2400" b="0" i="0" u="none" strike="noStrike" cap="none" normalizeH="0" baseline="0" smtClean="0">
                        <a:ln>
                          <a:noFill/>
                        </a:ln>
                        <a:solidFill>
                          <a:schemeClr val="tx1"/>
                        </a:solidFill>
                        <a:effectLst/>
                        <a:latin typeface="Comic Sans MS" pitchFamily="66"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Comic Sans MS" pitchFamily="66" charset="0"/>
                        </a:defRPr>
                      </a:lvl1pPr>
                      <a:lvl2pPr>
                        <a:spcBef>
                          <a:spcPct val="20000"/>
                        </a:spcBef>
                        <a:defRPr sz="2000">
                          <a:solidFill>
                            <a:schemeClr val="tx1"/>
                          </a:solidFill>
                          <a:latin typeface="Comic Sans MS" pitchFamily="66" charset="0"/>
                        </a:defRPr>
                      </a:lvl2pPr>
                      <a:lvl3pPr>
                        <a:spcBef>
                          <a:spcPct val="20000"/>
                        </a:spcBef>
                        <a:defRPr sz="2000">
                          <a:solidFill>
                            <a:schemeClr val="tx1"/>
                          </a:solidFill>
                          <a:latin typeface="Comic Sans MS" pitchFamily="66" charset="0"/>
                        </a:defRPr>
                      </a:lvl3pPr>
                      <a:lvl4pPr>
                        <a:spcBef>
                          <a:spcPct val="20000"/>
                        </a:spcBef>
                        <a:defRPr sz="2000">
                          <a:solidFill>
                            <a:schemeClr val="tx1"/>
                          </a:solidFill>
                          <a:latin typeface="Comic Sans MS" pitchFamily="66" charset="0"/>
                        </a:defRPr>
                      </a:lvl4pPr>
                      <a:lvl5pPr>
                        <a:spcBef>
                          <a:spcPct val="20000"/>
                        </a:spcBef>
                        <a:defRPr sz="2000">
                          <a:solidFill>
                            <a:schemeClr val="tx1"/>
                          </a:solidFill>
                          <a:latin typeface="Comic Sans MS" pitchFamily="66" charset="0"/>
                        </a:defRPr>
                      </a:lvl5pPr>
                      <a:lvl6pPr fontAlgn="base">
                        <a:spcBef>
                          <a:spcPct val="20000"/>
                        </a:spcBef>
                        <a:spcAft>
                          <a:spcPct val="0"/>
                        </a:spcAft>
                        <a:defRPr sz="2000">
                          <a:solidFill>
                            <a:schemeClr val="tx1"/>
                          </a:solidFill>
                          <a:latin typeface="Comic Sans MS" pitchFamily="66" charset="0"/>
                        </a:defRPr>
                      </a:lvl6pPr>
                      <a:lvl7pPr fontAlgn="base">
                        <a:spcBef>
                          <a:spcPct val="20000"/>
                        </a:spcBef>
                        <a:spcAft>
                          <a:spcPct val="0"/>
                        </a:spcAft>
                        <a:defRPr sz="2000">
                          <a:solidFill>
                            <a:schemeClr val="tx1"/>
                          </a:solidFill>
                          <a:latin typeface="Comic Sans MS" pitchFamily="66" charset="0"/>
                        </a:defRPr>
                      </a:lvl7pPr>
                      <a:lvl8pPr fontAlgn="base">
                        <a:spcBef>
                          <a:spcPct val="20000"/>
                        </a:spcBef>
                        <a:spcAft>
                          <a:spcPct val="0"/>
                        </a:spcAft>
                        <a:defRPr sz="2000">
                          <a:solidFill>
                            <a:schemeClr val="tx1"/>
                          </a:solidFill>
                          <a:latin typeface="Comic Sans MS" pitchFamily="66" charset="0"/>
                        </a:defRPr>
                      </a:lvl8pPr>
                      <a:lvl9pPr fontAlgn="base">
                        <a:spcBef>
                          <a:spcPct val="20000"/>
                        </a:spcBef>
                        <a:spcAft>
                          <a:spcPct val="0"/>
                        </a:spcAft>
                        <a:defRPr sz="2000">
                          <a:solidFill>
                            <a:schemeClr val="tx1"/>
                          </a:solidFill>
                          <a:latin typeface="Comic Sans MS"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AU" altLang="el-GR" sz="2400" b="0" i="0" u="none" strike="noStrike" cap="none" normalizeH="0" baseline="0" smtClean="0">
                        <a:ln>
                          <a:noFill/>
                        </a:ln>
                        <a:solidFill>
                          <a:schemeClr val="tx1"/>
                        </a:solidFill>
                        <a:effectLst/>
                        <a:latin typeface="Comic Sans MS" pitchFamily="66"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533400">
                <a:tc>
                  <a:txBody>
                    <a:bodyPr/>
                    <a:lstStyle>
                      <a:lvl1pPr>
                        <a:spcBef>
                          <a:spcPct val="20000"/>
                        </a:spcBef>
                        <a:defRPr sz="2400">
                          <a:solidFill>
                            <a:schemeClr val="tx1"/>
                          </a:solidFill>
                          <a:latin typeface="Comic Sans MS" pitchFamily="66" charset="0"/>
                        </a:defRPr>
                      </a:lvl1pPr>
                      <a:lvl2pPr>
                        <a:spcBef>
                          <a:spcPct val="20000"/>
                        </a:spcBef>
                        <a:defRPr sz="2000">
                          <a:solidFill>
                            <a:schemeClr val="tx1"/>
                          </a:solidFill>
                          <a:latin typeface="Comic Sans MS" pitchFamily="66" charset="0"/>
                        </a:defRPr>
                      </a:lvl2pPr>
                      <a:lvl3pPr>
                        <a:spcBef>
                          <a:spcPct val="20000"/>
                        </a:spcBef>
                        <a:defRPr sz="2000">
                          <a:solidFill>
                            <a:schemeClr val="tx1"/>
                          </a:solidFill>
                          <a:latin typeface="Comic Sans MS" pitchFamily="66" charset="0"/>
                        </a:defRPr>
                      </a:lvl3pPr>
                      <a:lvl4pPr>
                        <a:spcBef>
                          <a:spcPct val="20000"/>
                        </a:spcBef>
                        <a:defRPr sz="2000">
                          <a:solidFill>
                            <a:schemeClr val="tx1"/>
                          </a:solidFill>
                          <a:latin typeface="Comic Sans MS" pitchFamily="66" charset="0"/>
                        </a:defRPr>
                      </a:lvl4pPr>
                      <a:lvl5pPr>
                        <a:spcBef>
                          <a:spcPct val="20000"/>
                        </a:spcBef>
                        <a:defRPr sz="2000">
                          <a:solidFill>
                            <a:schemeClr val="tx1"/>
                          </a:solidFill>
                          <a:latin typeface="Comic Sans MS" pitchFamily="66" charset="0"/>
                        </a:defRPr>
                      </a:lvl5pPr>
                      <a:lvl6pPr fontAlgn="base">
                        <a:spcBef>
                          <a:spcPct val="20000"/>
                        </a:spcBef>
                        <a:spcAft>
                          <a:spcPct val="0"/>
                        </a:spcAft>
                        <a:defRPr sz="2000">
                          <a:solidFill>
                            <a:schemeClr val="tx1"/>
                          </a:solidFill>
                          <a:latin typeface="Comic Sans MS" pitchFamily="66" charset="0"/>
                        </a:defRPr>
                      </a:lvl6pPr>
                      <a:lvl7pPr fontAlgn="base">
                        <a:spcBef>
                          <a:spcPct val="20000"/>
                        </a:spcBef>
                        <a:spcAft>
                          <a:spcPct val="0"/>
                        </a:spcAft>
                        <a:defRPr sz="2000">
                          <a:solidFill>
                            <a:schemeClr val="tx1"/>
                          </a:solidFill>
                          <a:latin typeface="Comic Sans MS" pitchFamily="66" charset="0"/>
                        </a:defRPr>
                      </a:lvl7pPr>
                      <a:lvl8pPr fontAlgn="base">
                        <a:spcBef>
                          <a:spcPct val="20000"/>
                        </a:spcBef>
                        <a:spcAft>
                          <a:spcPct val="0"/>
                        </a:spcAft>
                        <a:defRPr sz="2000">
                          <a:solidFill>
                            <a:schemeClr val="tx1"/>
                          </a:solidFill>
                          <a:latin typeface="Comic Sans MS" pitchFamily="66" charset="0"/>
                        </a:defRPr>
                      </a:lvl8pPr>
                      <a:lvl9pPr fontAlgn="base">
                        <a:spcBef>
                          <a:spcPct val="20000"/>
                        </a:spcBef>
                        <a:spcAft>
                          <a:spcPct val="0"/>
                        </a:spcAft>
                        <a:defRPr sz="2000">
                          <a:solidFill>
                            <a:schemeClr val="tx1"/>
                          </a:solidFill>
                          <a:latin typeface="Comic Sans MS"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AU" altLang="el-GR" sz="2400" b="0" i="0" u="none" strike="noStrike" cap="none" normalizeH="0" baseline="0" smtClean="0">
                        <a:ln>
                          <a:noFill/>
                        </a:ln>
                        <a:solidFill>
                          <a:schemeClr val="tx1"/>
                        </a:solidFill>
                        <a:effectLst/>
                        <a:latin typeface="Comic Sans MS" pitchFamily="66"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Comic Sans MS" pitchFamily="66" charset="0"/>
                        </a:defRPr>
                      </a:lvl1pPr>
                      <a:lvl2pPr>
                        <a:spcBef>
                          <a:spcPct val="20000"/>
                        </a:spcBef>
                        <a:defRPr sz="2000">
                          <a:solidFill>
                            <a:schemeClr val="tx1"/>
                          </a:solidFill>
                          <a:latin typeface="Comic Sans MS" pitchFamily="66" charset="0"/>
                        </a:defRPr>
                      </a:lvl2pPr>
                      <a:lvl3pPr>
                        <a:spcBef>
                          <a:spcPct val="20000"/>
                        </a:spcBef>
                        <a:defRPr sz="2000">
                          <a:solidFill>
                            <a:schemeClr val="tx1"/>
                          </a:solidFill>
                          <a:latin typeface="Comic Sans MS" pitchFamily="66" charset="0"/>
                        </a:defRPr>
                      </a:lvl3pPr>
                      <a:lvl4pPr>
                        <a:spcBef>
                          <a:spcPct val="20000"/>
                        </a:spcBef>
                        <a:defRPr sz="2000">
                          <a:solidFill>
                            <a:schemeClr val="tx1"/>
                          </a:solidFill>
                          <a:latin typeface="Comic Sans MS" pitchFamily="66" charset="0"/>
                        </a:defRPr>
                      </a:lvl4pPr>
                      <a:lvl5pPr>
                        <a:spcBef>
                          <a:spcPct val="20000"/>
                        </a:spcBef>
                        <a:defRPr sz="2000">
                          <a:solidFill>
                            <a:schemeClr val="tx1"/>
                          </a:solidFill>
                          <a:latin typeface="Comic Sans MS" pitchFamily="66" charset="0"/>
                        </a:defRPr>
                      </a:lvl5pPr>
                      <a:lvl6pPr fontAlgn="base">
                        <a:spcBef>
                          <a:spcPct val="20000"/>
                        </a:spcBef>
                        <a:spcAft>
                          <a:spcPct val="0"/>
                        </a:spcAft>
                        <a:defRPr sz="2000">
                          <a:solidFill>
                            <a:schemeClr val="tx1"/>
                          </a:solidFill>
                          <a:latin typeface="Comic Sans MS" pitchFamily="66" charset="0"/>
                        </a:defRPr>
                      </a:lvl6pPr>
                      <a:lvl7pPr fontAlgn="base">
                        <a:spcBef>
                          <a:spcPct val="20000"/>
                        </a:spcBef>
                        <a:spcAft>
                          <a:spcPct val="0"/>
                        </a:spcAft>
                        <a:defRPr sz="2000">
                          <a:solidFill>
                            <a:schemeClr val="tx1"/>
                          </a:solidFill>
                          <a:latin typeface="Comic Sans MS" pitchFamily="66" charset="0"/>
                        </a:defRPr>
                      </a:lvl7pPr>
                      <a:lvl8pPr fontAlgn="base">
                        <a:spcBef>
                          <a:spcPct val="20000"/>
                        </a:spcBef>
                        <a:spcAft>
                          <a:spcPct val="0"/>
                        </a:spcAft>
                        <a:defRPr sz="2000">
                          <a:solidFill>
                            <a:schemeClr val="tx1"/>
                          </a:solidFill>
                          <a:latin typeface="Comic Sans MS" pitchFamily="66" charset="0"/>
                        </a:defRPr>
                      </a:lvl8pPr>
                      <a:lvl9pPr fontAlgn="base">
                        <a:spcBef>
                          <a:spcPct val="20000"/>
                        </a:spcBef>
                        <a:spcAft>
                          <a:spcPct val="0"/>
                        </a:spcAft>
                        <a:defRPr sz="2000">
                          <a:solidFill>
                            <a:schemeClr val="tx1"/>
                          </a:solidFill>
                          <a:latin typeface="Comic Sans MS"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AU" altLang="el-GR" sz="2400" b="0" i="0" u="none" strike="noStrike" cap="none" normalizeH="0" baseline="0" smtClean="0">
                        <a:ln>
                          <a:noFill/>
                        </a:ln>
                        <a:solidFill>
                          <a:schemeClr val="tx1"/>
                        </a:solidFill>
                        <a:effectLst/>
                        <a:latin typeface="Comic Sans MS" pitchFamily="66"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Comic Sans MS" pitchFamily="66" charset="0"/>
                        </a:defRPr>
                      </a:lvl1pPr>
                      <a:lvl2pPr>
                        <a:spcBef>
                          <a:spcPct val="20000"/>
                        </a:spcBef>
                        <a:defRPr sz="2000">
                          <a:solidFill>
                            <a:schemeClr val="tx1"/>
                          </a:solidFill>
                          <a:latin typeface="Comic Sans MS" pitchFamily="66" charset="0"/>
                        </a:defRPr>
                      </a:lvl2pPr>
                      <a:lvl3pPr>
                        <a:spcBef>
                          <a:spcPct val="20000"/>
                        </a:spcBef>
                        <a:defRPr sz="2000">
                          <a:solidFill>
                            <a:schemeClr val="tx1"/>
                          </a:solidFill>
                          <a:latin typeface="Comic Sans MS" pitchFamily="66" charset="0"/>
                        </a:defRPr>
                      </a:lvl3pPr>
                      <a:lvl4pPr>
                        <a:spcBef>
                          <a:spcPct val="20000"/>
                        </a:spcBef>
                        <a:defRPr sz="2000">
                          <a:solidFill>
                            <a:schemeClr val="tx1"/>
                          </a:solidFill>
                          <a:latin typeface="Comic Sans MS" pitchFamily="66" charset="0"/>
                        </a:defRPr>
                      </a:lvl4pPr>
                      <a:lvl5pPr>
                        <a:spcBef>
                          <a:spcPct val="20000"/>
                        </a:spcBef>
                        <a:defRPr sz="2000">
                          <a:solidFill>
                            <a:schemeClr val="tx1"/>
                          </a:solidFill>
                          <a:latin typeface="Comic Sans MS" pitchFamily="66" charset="0"/>
                        </a:defRPr>
                      </a:lvl5pPr>
                      <a:lvl6pPr fontAlgn="base">
                        <a:spcBef>
                          <a:spcPct val="20000"/>
                        </a:spcBef>
                        <a:spcAft>
                          <a:spcPct val="0"/>
                        </a:spcAft>
                        <a:defRPr sz="2000">
                          <a:solidFill>
                            <a:schemeClr val="tx1"/>
                          </a:solidFill>
                          <a:latin typeface="Comic Sans MS" pitchFamily="66" charset="0"/>
                        </a:defRPr>
                      </a:lvl6pPr>
                      <a:lvl7pPr fontAlgn="base">
                        <a:spcBef>
                          <a:spcPct val="20000"/>
                        </a:spcBef>
                        <a:spcAft>
                          <a:spcPct val="0"/>
                        </a:spcAft>
                        <a:defRPr sz="2000">
                          <a:solidFill>
                            <a:schemeClr val="tx1"/>
                          </a:solidFill>
                          <a:latin typeface="Comic Sans MS" pitchFamily="66" charset="0"/>
                        </a:defRPr>
                      </a:lvl7pPr>
                      <a:lvl8pPr fontAlgn="base">
                        <a:spcBef>
                          <a:spcPct val="20000"/>
                        </a:spcBef>
                        <a:spcAft>
                          <a:spcPct val="0"/>
                        </a:spcAft>
                        <a:defRPr sz="2000">
                          <a:solidFill>
                            <a:schemeClr val="tx1"/>
                          </a:solidFill>
                          <a:latin typeface="Comic Sans MS" pitchFamily="66" charset="0"/>
                        </a:defRPr>
                      </a:lvl8pPr>
                      <a:lvl9pPr fontAlgn="base">
                        <a:spcBef>
                          <a:spcPct val="20000"/>
                        </a:spcBef>
                        <a:spcAft>
                          <a:spcPct val="0"/>
                        </a:spcAft>
                        <a:defRPr sz="2000">
                          <a:solidFill>
                            <a:schemeClr val="tx1"/>
                          </a:solidFill>
                          <a:latin typeface="Comic Sans MS"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AU" altLang="el-GR" sz="2400" b="0" i="0" u="none" strike="noStrike" cap="none" normalizeH="0" baseline="0" smtClean="0">
                        <a:ln>
                          <a:noFill/>
                        </a:ln>
                        <a:solidFill>
                          <a:schemeClr val="tx1"/>
                        </a:solidFill>
                        <a:effectLst/>
                        <a:latin typeface="Comic Sans MS" pitchFamily="66"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Comic Sans MS" pitchFamily="66" charset="0"/>
                        </a:defRPr>
                      </a:lvl1pPr>
                      <a:lvl2pPr>
                        <a:spcBef>
                          <a:spcPct val="20000"/>
                        </a:spcBef>
                        <a:defRPr sz="2000">
                          <a:solidFill>
                            <a:schemeClr val="tx1"/>
                          </a:solidFill>
                          <a:latin typeface="Comic Sans MS" pitchFamily="66" charset="0"/>
                        </a:defRPr>
                      </a:lvl2pPr>
                      <a:lvl3pPr>
                        <a:spcBef>
                          <a:spcPct val="20000"/>
                        </a:spcBef>
                        <a:defRPr sz="2000">
                          <a:solidFill>
                            <a:schemeClr val="tx1"/>
                          </a:solidFill>
                          <a:latin typeface="Comic Sans MS" pitchFamily="66" charset="0"/>
                        </a:defRPr>
                      </a:lvl3pPr>
                      <a:lvl4pPr>
                        <a:spcBef>
                          <a:spcPct val="20000"/>
                        </a:spcBef>
                        <a:defRPr sz="2000">
                          <a:solidFill>
                            <a:schemeClr val="tx1"/>
                          </a:solidFill>
                          <a:latin typeface="Comic Sans MS" pitchFamily="66" charset="0"/>
                        </a:defRPr>
                      </a:lvl4pPr>
                      <a:lvl5pPr>
                        <a:spcBef>
                          <a:spcPct val="20000"/>
                        </a:spcBef>
                        <a:defRPr sz="2000">
                          <a:solidFill>
                            <a:schemeClr val="tx1"/>
                          </a:solidFill>
                          <a:latin typeface="Comic Sans MS" pitchFamily="66" charset="0"/>
                        </a:defRPr>
                      </a:lvl5pPr>
                      <a:lvl6pPr fontAlgn="base">
                        <a:spcBef>
                          <a:spcPct val="20000"/>
                        </a:spcBef>
                        <a:spcAft>
                          <a:spcPct val="0"/>
                        </a:spcAft>
                        <a:defRPr sz="2000">
                          <a:solidFill>
                            <a:schemeClr val="tx1"/>
                          </a:solidFill>
                          <a:latin typeface="Comic Sans MS" pitchFamily="66" charset="0"/>
                        </a:defRPr>
                      </a:lvl6pPr>
                      <a:lvl7pPr fontAlgn="base">
                        <a:spcBef>
                          <a:spcPct val="20000"/>
                        </a:spcBef>
                        <a:spcAft>
                          <a:spcPct val="0"/>
                        </a:spcAft>
                        <a:defRPr sz="2000">
                          <a:solidFill>
                            <a:schemeClr val="tx1"/>
                          </a:solidFill>
                          <a:latin typeface="Comic Sans MS" pitchFamily="66" charset="0"/>
                        </a:defRPr>
                      </a:lvl7pPr>
                      <a:lvl8pPr fontAlgn="base">
                        <a:spcBef>
                          <a:spcPct val="20000"/>
                        </a:spcBef>
                        <a:spcAft>
                          <a:spcPct val="0"/>
                        </a:spcAft>
                        <a:defRPr sz="2000">
                          <a:solidFill>
                            <a:schemeClr val="tx1"/>
                          </a:solidFill>
                          <a:latin typeface="Comic Sans MS" pitchFamily="66" charset="0"/>
                        </a:defRPr>
                      </a:lvl8pPr>
                      <a:lvl9pPr fontAlgn="base">
                        <a:spcBef>
                          <a:spcPct val="20000"/>
                        </a:spcBef>
                        <a:spcAft>
                          <a:spcPct val="0"/>
                        </a:spcAft>
                        <a:defRPr sz="2000">
                          <a:solidFill>
                            <a:schemeClr val="tx1"/>
                          </a:solidFill>
                          <a:latin typeface="Comic Sans MS"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AU" altLang="el-GR" sz="2400" b="0" i="0" u="none" strike="noStrike" cap="none" normalizeH="0" baseline="0" smtClean="0">
                        <a:ln>
                          <a:noFill/>
                        </a:ln>
                        <a:solidFill>
                          <a:schemeClr val="tx1"/>
                        </a:solidFill>
                        <a:effectLst/>
                        <a:latin typeface="Comic Sans MS" pitchFamily="66"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533400">
                <a:tc>
                  <a:txBody>
                    <a:bodyPr/>
                    <a:lstStyle>
                      <a:lvl1pPr>
                        <a:spcBef>
                          <a:spcPct val="20000"/>
                        </a:spcBef>
                        <a:defRPr sz="2400">
                          <a:solidFill>
                            <a:schemeClr val="tx1"/>
                          </a:solidFill>
                          <a:latin typeface="Comic Sans MS" pitchFamily="66" charset="0"/>
                        </a:defRPr>
                      </a:lvl1pPr>
                      <a:lvl2pPr>
                        <a:spcBef>
                          <a:spcPct val="20000"/>
                        </a:spcBef>
                        <a:defRPr sz="2000">
                          <a:solidFill>
                            <a:schemeClr val="tx1"/>
                          </a:solidFill>
                          <a:latin typeface="Comic Sans MS" pitchFamily="66" charset="0"/>
                        </a:defRPr>
                      </a:lvl2pPr>
                      <a:lvl3pPr>
                        <a:spcBef>
                          <a:spcPct val="20000"/>
                        </a:spcBef>
                        <a:defRPr sz="2000">
                          <a:solidFill>
                            <a:schemeClr val="tx1"/>
                          </a:solidFill>
                          <a:latin typeface="Comic Sans MS" pitchFamily="66" charset="0"/>
                        </a:defRPr>
                      </a:lvl3pPr>
                      <a:lvl4pPr>
                        <a:spcBef>
                          <a:spcPct val="20000"/>
                        </a:spcBef>
                        <a:defRPr sz="2000">
                          <a:solidFill>
                            <a:schemeClr val="tx1"/>
                          </a:solidFill>
                          <a:latin typeface="Comic Sans MS" pitchFamily="66" charset="0"/>
                        </a:defRPr>
                      </a:lvl4pPr>
                      <a:lvl5pPr>
                        <a:spcBef>
                          <a:spcPct val="20000"/>
                        </a:spcBef>
                        <a:defRPr sz="2000">
                          <a:solidFill>
                            <a:schemeClr val="tx1"/>
                          </a:solidFill>
                          <a:latin typeface="Comic Sans MS" pitchFamily="66" charset="0"/>
                        </a:defRPr>
                      </a:lvl5pPr>
                      <a:lvl6pPr fontAlgn="base">
                        <a:spcBef>
                          <a:spcPct val="20000"/>
                        </a:spcBef>
                        <a:spcAft>
                          <a:spcPct val="0"/>
                        </a:spcAft>
                        <a:defRPr sz="2000">
                          <a:solidFill>
                            <a:schemeClr val="tx1"/>
                          </a:solidFill>
                          <a:latin typeface="Comic Sans MS" pitchFamily="66" charset="0"/>
                        </a:defRPr>
                      </a:lvl6pPr>
                      <a:lvl7pPr fontAlgn="base">
                        <a:spcBef>
                          <a:spcPct val="20000"/>
                        </a:spcBef>
                        <a:spcAft>
                          <a:spcPct val="0"/>
                        </a:spcAft>
                        <a:defRPr sz="2000">
                          <a:solidFill>
                            <a:schemeClr val="tx1"/>
                          </a:solidFill>
                          <a:latin typeface="Comic Sans MS" pitchFamily="66" charset="0"/>
                        </a:defRPr>
                      </a:lvl7pPr>
                      <a:lvl8pPr fontAlgn="base">
                        <a:spcBef>
                          <a:spcPct val="20000"/>
                        </a:spcBef>
                        <a:spcAft>
                          <a:spcPct val="0"/>
                        </a:spcAft>
                        <a:defRPr sz="2000">
                          <a:solidFill>
                            <a:schemeClr val="tx1"/>
                          </a:solidFill>
                          <a:latin typeface="Comic Sans MS" pitchFamily="66" charset="0"/>
                        </a:defRPr>
                      </a:lvl8pPr>
                      <a:lvl9pPr fontAlgn="base">
                        <a:spcBef>
                          <a:spcPct val="20000"/>
                        </a:spcBef>
                        <a:spcAft>
                          <a:spcPct val="0"/>
                        </a:spcAft>
                        <a:defRPr sz="2000">
                          <a:solidFill>
                            <a:schemeClr val="tx1"/>
                          </a:solidFill>
                          <a:latin typeface="Comic Sans MS"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AU" altLang="el-GR" sz="2400" b="0" i="0" u="none" strike="noStrike" cap="none" normalizeH="0" baseline="0" smtClean="0">
                        <a:ln>
                          <a:noFill/>
                        </a:ln>
                        <a:solidFill>
                          <a:schemeClr val="tx1"/>
                        </a:solidFill>
                        <a:effectLst/>
                        <a:latin typeface="Comic Sans MS" pitchFamily="66"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Comic Sans MS" pitchFamily="66" charset="0"/>
                        </a:defRPr>
                      </a:lvl1pPr>
                      <a:lvl2pPr>
                        <a:spcBef>
                          <a:spcPct val="20000"/>
                        </a:spcBef>
                        <a:defRPr sz="2000">
                          <a:solidFill>
                            <a:schemeClr val="tx1"/>
                          </a:solidFill>
                          <a:latin typeface="Comic Sans MS" pitchFamily="66" charset="0"/>
                        </a:defRPr>
                      </a:lvl2pPr>
                      <a:lvl3pPr>
                        <a:spcBef>
                          <a:spcPct val="20000"/>
                        </a:spcBef>
                        <a:defRPr sz="2000">
                          <a:solidFill>
                            <a:schemeClr val="tx1"/>
                          </a:solidFill>
                          <a:latin typeface="Comic Sans MS" pitchFamily="66" charset="0"/>
                        </a:defRPr>
                      </a:lvl3pPr>
                      <a:lvl4pPr>
                        <a:spcBef>
                          <a:spcPct val="20000"/>
                        </a:spcBef>
                        <a:defRPr sz="2000">
                          <a:solidFill>
                            <a:schemeClr val="tx1"/>
                          </a:solidFill>
                          <a:latin typeface="Comic Sans MS" pitchFamily="66" charset="0"/>
                        </a:defRPr>
                      </a:lvl4pPr>
                      <a:lvl5pPr>
                        <a:spcBef>
                          <a:spcPct val="20000"/>
                        </a:spcBef>
                        <a:defRPr sz="2000">
                          <a:solidFill>
                            <a:schemeClr val="tx1"/>
                          </a:solidFill>
                          <a:latin typeface="Comic Sans MS" pitchFamily="66" charset="0"/>
                        </a:defRPr>
                      </a:lvl5pPr>
                      <a:lvl6pPr fontAlgn="base">
                        <a:spcBef>
                          <a:spcPct val="20000"/>
                        </a:spcBef>
                        <a:spcAft>
                          <a:spcPct val="0"/>
                        </a:spcAft>
                        <a:defRPr sz="2000">
                          <a:solidFill>
                            <a:schemeClr val="tx1"/>
                          </a:solidFill>
                          <a:latin typeface="Comic Sans MS" pitchFamily="66" charset="0"/>
                        </a:defRPr>
                      </a:lvl6pPr>
                      <a:lvl7pPr fontAlgn="base">
                        <a:spcBef>
                          <a:spcPct val="20000"/>
                        </a:spcBef>
                        <a:spcAft>
                          <a:spcPct val="0"/>
                        </a:spcAft>
                        <a:defRPr sz="2000">
                          <a:solidFill>
                            <a:schemeClr val="tx1"/>
                          </a:solidFill>
                          <a:latin typeface="Comic Sans MS" pitchFamily="66" charset="0"/>
                        </a:defRPr>
                      </a:lvl7pPr>
                      <a:lvl8pPr fontAlgn="base">
                        <a:spcBef>
                          <a:spcPct val="20000"/>
                        </a:spcBef>
                        <a:spcAft>
                          <a:spcPct val="0"/>
                        </a:spcAft>
                        <a:defRPr sz="2000">
                          <a:solidFill>
                            <a:schemeClr val="tx1"/>
                          </a:solidFill>
                          <a:latin typeface="Comic Sans MS" pitchFamily="66" charset="0"/>
                        </a:defRPr>
                      </a:lvl8pPr>
                      <a:lvl9pPr fontAlgn="base">
                        <a:spcBef>
                          <a:spcPct val="20000"/>
                        </a:spcBef>
                        <a:spcAft>
                          <a:spcPct val="0"/>
                        </a:spcAft>
                        <a:defRPr sz="2000">
                          <a:solidFill>
                            <a:schemeClr val="tx1"/>
                          </a:solidFill>
                          <a:latin typeface="Comic Sans MS"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AU" altLang="el-GR" sz="2400" b="0" i="0" u="none" strike="noStrike" cap="none" normalizeH="0" baseline="0" smtClean="0">
                        <a:ln>
                          <a:noFill/>
                        </a:ln>
                        <a:solidFill>
                          <a:schemeClr val="tx1"/>
                        </a:solidFill>
                        <a:effectLst/>
                        <a:latin typeface="Comic Sans MS" pitchFamily="66"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Comic Sans MS" pitchFamily="66" charset="0"/>
                        </a:defRPr>
                      </a:lvl1pPr>
                      <a:lvl2pPr>
                        <a:spcBef>
                          <a:spcPct val="20000"/>
                        </a:spcBef>
                        <a:defRPr sz="2000">
                          <a:solidFill>
                            <a:schemeClr val="tx1"/>
                          </a:solidFill>
                          <a:latin typeface="Comic Sans MS" pitchFamily="66" charset="0"/>
                        </a:defRPr>
                      </a:lvl2pPr>
                      <a:lvl3pPr>
                        <a:spcBef>
                          <a:spcPct val="20000"/>
                        </a:spcBef>
                        <a:defRPr sz="2000">
                          <a:solidFill>
                            <a:schemeClr val="tx1"/>
                          </a:solidFill>
                          <a:latin typeface="Comic Sans MS" pitchFamily="66" charset="0"/>
                        </a:defRPr>
                      </a:lvl3pPr>
                      <a:lvl4pPr>
                        <a:spcBef>
                          <a:spcPct val="20000"/>
                        </a:spcBef>
                        <a:defRPr sz="2000">
                          <a:solidFill>
                            <a:schemeClr val="tx1"/>
                          </a:solidFill>
                          <a:latin typeface="Comic Sans MS" pitchFamily="66" charset="0"/>
                        </a:defRPr>
                      </a:lvl4pPr>
                      <a:lvl5pPr>
                        <a:spcBef>
                          <a:spcPct val="20000"/>
                        </a:spcBef>
                        <a:defRPr sz="2000">
                          <a:solidFill>
                            <a:schemeClr val="tx1"/>
                          </a:solidFill>
                          <a:latin typeface="Comic Sans MS" pitchFamily="66" charset="0"/>
                        </a:defRPr>
                      </a:lvl5pPr>
                      <a:lvl6pPr fontAlgn="base">
                        <a:spcBef>
                          <a:spcPct val="20000"/>
                        </a:spcBef>
                        <a:spcAft>
                          <a:spcPct val="0"/>
                        </a:spcAft>
                        <a:defRPr sz="2000">
                          <a:solidFill>
                            <a:schemeClr val="tx1"/>
                          </a:solidFill>
                          <a:latin typeface="Comic Sans MS" pitchFamily="66" charset="0"/>
                        </a:defRPr>
                      </a:lvl6pPr>
                      <a:lvl7pPr fontAlgn="base">
                        <a:spcBef>
                          <a:spcPct val="20000"/>
                        </a:spcBef>
                        <a:spcAft>
                          <a:spcPct val="0"/>
                        </a:spcAft>
                        <a:defRPr sz="2000">
                          <a:solidFill>
                            <a:schemeClr val="tx1"/>
                          </a:solidFill>
                          <a:latin typeface="Comic Sans MS" pitchFamily="66" charset="0"/>
                        </a:defRPr>
                      </a:lvl7pPr>
                      <a:lvl8pPr fontAlgn="base">
                        <a:spcBef>
                          <a:spcPct val="20000"/>
                        </a:spcBef>
                        <a:spcAft>
                          <a:spcPct val="0"/>
                        </a:spcAft>
                        <a:defRPr sz="2000">
                          <a:solidFill>
                            <a:schemeClr val="tx1"/>
                          </a:solidFill>
                          <a:latin typeface="Comic Sans MS" pitchFamily="66" charset="0"/>
                        </a:defRPr>
                      </a:lvl8pPr>
                      <a:lvl9pPr fontAlgn="base">
                        <a:spcBef>
                          <a:spcPct val="20000"/>
                        </a:spcBef>
                        <a:spcAft>
                          <a:spcPct val="0"/>
                        </a:spcAft>
                        <a:defRPr sz="2000">
                          <a:solidFill>
                            <a:schemeClr val="tx1"/>
                          </a:solidFill>
                          <a:latin typeface="Comic Sans MS"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AU" altLang="el-GR" sz="2400" b="0" i="0" u="none" strike="noStrike" cap="none" normalizeH="0" baseline="0" smtClean="0">
                        <a:ln>
                          <a:noFill/>
                        </a:ln>
                        <a:solidFill>
                          <a:schemeClr val="tx1"/>
                        </a:solidFill>
                        <a:effectLst/>
                        <a:latin typeface="Comic Sans MS" pitchFamily="66"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Comic Sans MS" pitchFamily="66" charset="0"/>
                        </a:defRPr>
                      </a:lvl1pPr>
                      <a:lvl2pPr>
                        <a:spcBef>
                          <a:spcPct val="20000"/>
                        </a:spcBef>
                        <a:defRPr sz="2000">
                          <a:solidFill>
                            <a:schemeClr val="tx1"/>
                          </a:solidFill>
                          <a:latin typeface="Comic Sans MS" pitchFamily="66" charset="0"/>
                        </a:defRPr>
                      </a:lvl2pPr>
                      <a:lvl3pPr>
                        <a:spcBef>
                          <a:spcPct val="20000"/>
                        </a:spcBef>
                        <a:defRPr sz="2000">
                          <a:solidFill>
                            <a:schemeClr val="tx1"/>
                          </a:solidFill>
                          <a:latin typeface="Comic Sans MS" pitchFamily="66" charset="0"/>
                        </a:defRPr>
                      </a:lvl3pPr>
                      <a:lvl4pPr>
                        <a:spcBef>
                          <a:spcPct val="20000"/>
                        </a:spcBef>
                        <a:defRPr sz="2000">
                          <a:solidFill>
                            <a:schemeClr val="tx1"/>
                          </a:solidFill>
                          <a:latin typeface="Comic Sans MS" pitchFamily="66" charset="0"/>
                        </a:defRPr>
                      </a:lvl4pPr>
                      <a:lvl5pPr>
                        <a:spcBef>
                          <a:spcPct val="20000"/>
                        </a:spcBef>
                        <a:defRPr sz="2000">
                          <a:solidFill>
                            <a:schemeClr val="tx1"/>
                          </a:solidFill>
                          <a:latin typeface="Comic Sans MS" pitchFamily="66" charset="0"/>
                        </a:defRPr>
                      </a:lvl5pPr>
                      <a:lvl6pPr fontAlgn="base">
                        <a:spcBef>
                          <a:spcPct val="20000"/>
                        </a:spcBef>
                        <a:spcAft>
                          <a:spcPct val="0"/>
                        </a:spcAft>
                        <a:defRPr sz="2000">
                          <a:solidFill>
                            <a:schemeClr val="tx1"/>
                          </a:solidFill>
                          <a:latin typeface="Comic Sans MS" pitchFamily="66" charset="0"/>
                        </a:defRPr>
                      </a:lvl6pPr>
                      <a:lvl7pPr fontAlgn="base">
                        <a:spcBef>
                          <a:spcPct val="20000"/>
                        </a:spcBef>
                        <a:spcAft>
                          <a:spcPct val="0"/>
                        </a:spcAft>
                        <a:defRPr sz="2000">
                          <a:solidFill>
                            <a:schemeClr val="tx1"/>
                          </a:solidFill>
                          <a:latin typeface="Comic Sans MS" pitchFamily="66" charset="0"/>
                        </a:defRPr>
                      </a:lvl7pPr>
                      <a:lvl8pPr fontAlgn="base">
                        <a:spcBef>
                          <a:spcPct val="20000"/>
                        </a:spcBef>
                        <a:spcAft>
                          <a:spcPct val="0"/>
                        </a:spcAft>
                        <a:defRPr sz="2000">
                          <a:solidFill>
                            <a:schemeClr val="tx1"/>
                          </a:solidFill>
                          <a:latin typeface="Comic Sans MS" pitchFamily="66" charset="0"/>
                        </a:defRPr>
                      </a:lvl8pPr>
                      <a:lvl9pPr fontAlgn="base">
                        <a:spcBef>
                          <a:spcPct val="20000"/>
                        </a:spcBef>
                        <a:spcAft>
                          <a:spcPct val="0"/>
                        </a:spcAft>
                        <a:defRPr sz="2000">
                          <a:solidFill>
                            <a:schemeClr val="tx1"/>
                          </a:solidFill>
                          <a:latin typeface="Comic Sans MS"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AU" altLang="el-GR" sz="2400" b="0" i="0" u="none" strike="noStrike" cap="none" normalizeH="0" baseline="0" smtClean="0">
                        <a:ln>
                          <a:noFill/>
                        </a:ln>
                        <a:solidFill>
                          <a:schemeClr val="tx1"/>
                        </a:solidFill>
                        <a:effectLst/>
                        <a:latin typeface="Comic Sans MS" pitchFamily="66"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533400">
                <a:tc>
                  <a:txBody>
                    <a:bodyPr/>
                    <a:lstStyle>
                      <a:lvl1pPr>
                        <a:spcBef>
                          <a:spcPct val="20000"/>
                        </a:spcBef>
                        <a:defRPr sz="2400">
                          <a:solidFill>
                            <a:schemeClr val="tx1"/>
                          </a:solidFill>
                          <a:latin typeface="Comic Sans MS" pitchFamily="66" charset="0"/>
                        </a:defRPr>
                      </a:lvl1pPr>
                      <a:lvl2pPr>
                        <a:spcBef>
                          <a:spcPct val="20000"/>
                        </a:spcBef>
                        <a:defRPr sz="2000">
                          <a:solidFill>
                            <a:schemeClr val="tx1"/>
                          </a:solidFill>
                          <a:latin typeface="Comic Sans MS" pitchFamily="66" charset="0"/>
                        </a:defRPr>
                      </a:lvl2pPr>
                      <a:lvl3pPr>
                        <a:spcBef>
                          <a:spcPct val="20000"/>
                        </a:spcBef>
                        <a:defRPr sz="2000">
                          <a:solidFill>
                            <a:schemeClr val="tx1"/>
                          </a:solidFill>
                          <a:latin typeface="Comic Sans MS" pitchFamily="66" charset="0"/>
                        </a:defRPr>
                      </a:lvl3pPr>
                      <a:lvl4pPr>
                        <a:spcBef>
                          <a:spcPct val="20000"/>
                        </a:spcBef>
                        <a:defRPr sz="2000">
                          <a:solidFill>
                            <a:schemeClr val="tx1"/>
                          </a:solidFill>
                          <a:latin typeface="Comic Sans MS" pitchFamily="66" charset="0"/>
                        </a:defRPr>
                      </a:lvl4pPr>
                      <a:lvl5pPr>
                        <a:spcBef>
                          <a:spcPct val="20000"/>
                        </a:spcBef>
                        <a:defRPr sz="2000">
                          <a:solidFill>
                            <a:schemeClr val="tx1"/>
                          </a:solidFill>
                          <a:latin typeface="Comic Sans MS" pitchFamily="66" charset="0"/>
                        </a:defRPr>
                      </a:lvl5pPr>
                      <a:lvl6pPr fontAlgn="base">
                        <a:spcBef>
                          <a:spcPct val="20000"/>
                        </a:spcBef>
                        <a:spcAft>
                          <a:spcPct val="0"/>
                        </a:spcAft>
                        <a:defRPr sz="2000">
                          <a:solidFill>
                            <a:schemeClr val="tx1"/>
                          </a:solidFill>
                          <a:latin typeface="Comic Sans MS" pitchFamily="66" charset="0"/>
                        </a:defRPr>
                      </a:lvl6pPr>
                      <a:lvl7pPr fontAlgn="base">
                        <a:spcBef>
                          <a:spcPct val="20000"/>
                        </a:spcBef>
                        <a:spcAft>
                          <a:spcPct val="0"/>
                        </a:spcAft>
                        <a:defRPr sz="2000">
                          <a:solidFill>
                            <a:schemeClr val="tx1"/>
                          </a:solidFill>
                          <a:latin typeface="Comic Sans MS" pitchFamily="66" charset="0"/>
                        </a:defRPr>
                      </a:lvl7pPr>
                      <a:lvl8pPr fontAlgn="base">
                        <a:spcBef>
                          <a:spcPct val="20000"/>
                        </a:spcBef>
                        <a:spcAft>
                          <a:spcPct val="0"/>
                        </a:spcAft>
                        <a:defRPr sz="2000">
                          <a:solidFill>
                            <a:schemeClr val="tx1"/>
                          </a:solidFill>
                          <a:latin typeface="Comic Sans MS" pitchFamily="66" charset="0"/>
                        </a:defRPr>
                      </a:lvl8pPr>
                      <a:lvl9pPr fontAlgn="base">
                        <a:spcBef>
                          <a:spcPct val="20000"/>
                        </a:spcBef>
                        <a:spcAft>
                          <a:spcPct val="0"/>
                        </a:spcAft>
                        <a:defRPr sz="2000">
                          <a:solidFill>
                            <a:schemeClr val="tx1"/>
                          </a:solidFill>
                          <a:latin typeface="Comic Sans MS"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AU" altLang="el-GR" sz="2400" b="0" i="0" u="none" strike="noStrike" cap="none" normalizeH="0" baseline="0" smtClean="0">
                        <a:ln>
                          <a:noFill/>
                        </a:ln>
                        <a:solidFill>
                          <a:schemeClr val="tx1"/>
                        </a:solidFill>
                        <a:effectLst/>
                        <a:latin typeface="Comic Sans MS" pitchFamily="66"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Comic Sans MS" pitchFamily="66" charset="0"/>
                        </a:defRPr>
                      </a:lvl1pPr>
                      <a:lvl2pPr>
                        <a:spcBef>
                          <a:spcPct val="20000"/>
                        </a:spcBef>
                        <a:defRPr sz="2000">
                          <a:solidFill>
                            <a:schemeClr val="tx1"/>
                          </a:solidFill>
                          <a:latin typeface="Comic Sans MS" pitchFamily="66" charset="0"/>
                        </a:defRPr>
                      </a:lvl2pPr>
                      <a:lvl3pPr>
                        <a:spcBef>
                          <a:spcPct val="20000"/>
                        </a:spcBef>
                        <a:defRPr sz="2000">
                          <a:solidFill>
                            <a:schemeClr val="tx1"/>
                          </a:solidFill>
                          <a:latin typeface="Comic Sans MS" pitchFamily="66" charset="0"/>
                        </a:defRPr>
                      </a:lvl3pPr>
                      <a:lvl4pPr>
                        <a:spcBef>
                          <a:spcPct val="20000"/>
                        </a:spcBef>
                        <a:defRPr sz="2000">
                          <a:solidFill>
                            <a:schemeClr val="tx1"/>
                          </a:solidFill>
                          <a:latin typeface="Comic Sans MS" pitchFamily="66" charset="0"/>
                        </a:defRPr>
                      </a:lvl4pPr>
                      <a:lvl5pPr>
                        <a:spcBef>
                          <a:spcPct val="20000"/>
                        </a:spcBef>
                        <a:defRPr sz="2000">
                          <a:solidFill>
                            <a:schemeClr val="tx1"/>
                          </a:solidFill>
                          <a:latin typeface="Comic Sans MS" pitchFamily="66" charset="0"/>
                        </a:defRPr>
                      </a:lvl5pPr>
                      <a:lvl6pPr fontAlgn="base">
                        <a:spcBef>
                          <a:spcPct val="20000"/>
                        </a:spcBef>
                        <a:spcAft>
                          <a:spcPct val="0"/>
                        </a:spcAft>
                        <a:defRPr sz="2000">
                          <a:solidFill>
                            <a:schemeClr val="tx1"/>
                          </a:solidFill>
                          <a:latin typeface="Comic Sans MS" pitchFamily="66" charset="0"/>
                        </a:defRPr>
                      </a:lvl6pPr>
                      <a:lvl7pPr fontAlgn="base">
                        <a:spcBef>
                          <a:spcPct val="20000"/>
                        </a:spcBef>
                        <a:spcAft>
                          <a:spcPct val="0"/>
                        </a:spcAft>
                        <a:defRPr sz="2000">
                          <a:solidFill>
                            <a:schemeClr val="tx1"/>
                          </a:solidFill>
                          <a:latin typeface="Comic Sans MS" pitchFamily="66" charset="0"/>
                        </a:defRPr>
                      </a:lvl7pPr>
                      <a:lvl8pPr fontAlgn="base">
                        <a:spcBef>
                          <a:spcPct val="20000"/>
                        </a:spcBef>
                        <a:spcAft>
                          <a:spcPct val="0"/>
                        </a:spcAft>
                        <a:defRPr sz="2000">
                          <a:solidFill>
                            <a:schemeClr val="tx1"/>
                          </a:solidFill>
                          <a:latin typeface="Comic Sans MS" pitchFamily="66" charset="0"/>
                        </a:defRPr>
                      </a:lvl8pPr>
                      <a:lvl9pPr fontAlgn="base">
                        <a:spcBef>
                          <a:spcPct val="20000"/>
                        </a:spcBef>
                        <a:spcAft>
                          <a:spcPct val="0"/>
                        </a:spcAft>
                        <a:defRPr sz="2000">
                          <a:solidFill>
                            <a:schemeClr val="tx1"/>
                          </a:solidFill>
                          <a:latin typeface="Comic Sans MS"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AU" altLang="el-GR" sz="2400" b="0" i="0" u="none" strike="noStrike" cap="none" normalizeH="0" baseline="0" smtClean="0">
                        <a:ln>
                          <a:noFill/>
                        </a:ln>
                        <a:solidFill>
                          <a:schemeClr val="tx1"/>
                        </a:solidFill>
                        <a:effectLst/>
                        <a:latin typeface="Comic Sans MS" pitchFamily="66"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Comic Sans MS" pitchFamily="66" charset="0"/>
                        </a:defRPr>
                      </a:lvl1pPr>
                      <a:lvl2pPr>
                        <a:spcBef>
                          <a:spcPct val="20000"/>
                        </a:spcBef>
                        <a:defRPr sz="2000">
                          <a:solidFill>
                            <a:schemeClr val="tx1"/>
                          </a:solidFill>
                          <a:latin typeface="Comic Sans MS" pitchFamily="66" charset="0"/>
                        </a:defRPr>
                      </a:lvl2pPr>
                      <a:lvl3pPr>
                        <a:spcBef>
                          <a:spcPct val="20000"/>
                        </a:spcBef>
                        <a:defRPr sz="2000">
                          <a:solidFill>
                            <a:schemeClr val="tx1"/>
                          </a:solidFill>
                          <a:latin typeface="Comic Sans MS" pitchFamily="66" charset="0"/>
                        </a:defRPr>
                      </a:lvl3pPr>
                      <a:lvl4pPr>
                        <a:spcBef>
                          <a:spcPct val="20000"/>
                        </a:spcBef>
                        <a:defRPr sz="2000">
                          <a:solidFill>
                            <a:schemeClr val="tx1"/>
                          </a:solidFill>
                          <a:latin typeface="Comic Sans MS" pitchFamily="66" charset="0"/>
                        </a:defRPr>
                      </a:lvl4pPr>
                      <a:lvl5pPr>
                        <a:spcBef>
                          <a:spcPct val="20000"/>
                        </a:spcBef>
                        <a:defRPr sz="2000">
                          <a:solidFill>
                            <a:schemeClr val="tx1"/>
                          </a:solidFill>
                          <a:latin typeface="Comic Sans MS" pitchFamily="66" charset="0"/>
                        </a:defRPr>
                      </a:lvl5pPr>
                      <a:lvl6pPr fontAlgn="base">
                        <a:spcBef>
                          <a:spcPct val="20000"/>
                        </a:spcBef>
                        <a:spcAft>
                          <a:spcPct val="0"/>
                        </a:spcAft>
                        <a:defRPr sz="2000">
                          <a:solidFill>
                            <a:schemeClr val="tx1"/>
                          </a:solidFill>
                          <a:latin typeface="Comic Sans MS" pitchFamily="66" charset="0"/>
                        </a:defRPr>
                      </a:lvl6pPr>
                      <a:lvl7pPr fontAlgn="base">
                        <a:spcBef>
                          <a:spcPct val="20000"/>
                        </a:spcBef>
                        <a:spcAft>
                          <a:spcPct val="0"/>
                        </a:spcAft>
                        <a:defRPr sz="2000">
                          <a:solidFill>
                            <a:schemeClr val="tx1"/>
                          </a:solidFill>
                          <a:latin typeface="Comic Sans MS" pitchFamily="66" charset="0"/>
                        </a:defRPr>
                      </a:lvl7pPr>
                      <a:lvl8pPr fontAlgn="base">
                        <a:spcBef>
                          <a:spcPct val="20000"/>
                        </a:spcBef>
                        <a:spcAft>
                          <a:spcPct val="0"/>
                        </a:spcAft>
                        <a:defRPr sz="2000">
                          <a:solidFill>
                            <a:schemeClr val="tx1"/>
                          </a:solidFill>
                          <a:latin typeface="Comic Sans MS" pitchFamily="66" charset="0"/>
                        </a:defRPr>
                      </a:lvl8pPr>
                      <a:lvl9pPr fontAlgn="base">
                        <a:spcBef>
                          <a:spcPct val="20000"/>
                        </a:spcBef>
                        <a:spcAft>
                          <a:spcPct val="0"/>
                        </a:spcAft>
                        <a:defRPr sz="2000">
                          <a:solidFill>
                            <a:schemeClr val="tx1"/>
                          </a:solidFill>
                          <a:latin typeface="Comic Sans MS"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AU" altLang="el-GR" sz="2400" b="0" i="0" u="none" strike="noStrike" cap="none" normalizeH="0" baseline="0" smtClean="0">
                        <a:ln>
                          <a:noFill/>
                        </a:ln>
                        <a:solidFill>
                          <a:schemeClr val="tx1"/>
                        </a:solidFill>
                        <a:effectLst/>
                        <a:latin typeface="Comic Sans MS" pitchFamily="66"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Comic Sans MS" pitchFamily="66" charset="0"/>
                        </a:defRPr>
                      </a:lvl1pPr>
                      <a:lvl2pPr>
                        <a:spcBef>
                          <a:spcPct val="20000"/>
                        </a:spcBef>
                        <a:defRPr sz="2000">
                          <a:solidFill>
                            <a:schemeClr val="tx1"/>
                          </a:solidFill>
                          <a:latin typeface="Comic Sans MS" pitchFamily="66" charset="0"/>
                        </a:defRPr>
                      </a:lvl2pPr>
                      <a:lvl3pPr>
                        <a:spcBef>
                          <a:spcPct val="20000"/>
                        </a:spcBef>
                        <a:defRPr sz="2000">
                          <a:solidFill>
                            <a:schemeClr val="tx1"/>
                          </a:solidFill>
                          <a:latin typeface="Comic Sans MS" pitchFamily="66" charset="0"/>
                        </a:defRPr>
                      </a:lvl3pPr>
                      <a:lvl4pPr>
                        <a:spcBef>
                          <a:spcPct val="20000"/>
                        </a:spcBef>
                        <a:defRPr sz="2000">
                          <a:solidFill>
                            <a:schemeClr val="tx1"/>
                          </a:solidFill>
                          <a:latin typeface="Comic Sans MS" pitchFamily="66" charset="0"/>
                        </a:defRPr>
                      </a:lvl4pPr>
                      <a:lvl5pPr>
                        <a:spcBef>
                          <a:spcPct val="20000"/>
                        </a:spcBef>
                        <a:defRPr sz="2000">
                          <a:solidFill>
                            <a:schemeClr val="tx1"/>
                          </a:solidFill>
                          <a:latin typeface="Comic Sans MS" pitchFamily="66" charset="0"/>
                        </a:defRPr>
                      </a:lvl5pPr>
                      <a:lvl6pPr fontAlgn="base">
                        <a:spcBef>
                          <a:spcPct val="20000"/>
                        </a:spcBef>
                        <a:spcAft>
                          <a:spcPct val="0"/>
                        </a:spcAft>
                        <a:defRPr sz="2000">
                          <a:solidFill>
                            <a:schemeClr val="tx1"/>
                          </a:solidFill>
                          <a:latin typeface="Comic Sans MS" pitchFamily="66" charset="0"/>
                        </a:defRPr>
                      </a:lvl6pPr>
                      <a:lvl7pPr fontAlgn="base">
                        <a:spcBef>
                          <a:spcPct val="20000"/>
                        </a:spcBef>
                        <a:spcAft>
                          <a:spcPct val="0"/>
                        </a:spcAft>
                        <a:defRPr sz="2000">
                          <a:solidFill>
                            <a:schemeClr val="tx1"/>
                          </a:solidFill>
                          <a:latin typeface="Comic Sans MS" pitchFamily="66" charset="0"/>
                        </a:defRPr>
                      </a:lvl7pPr>
                      <a:lvl8pPr fontAlgn="base">
                        <a:spcBef>
                          <a:spcPct val="20000"/>
                        </a:spcBef>
                        <a:spcAft>
                          <a:spcPct val="0"/>
                        </a:spcAft>
                        <a:defRPr sz="2000">
                          <a:solidFill>
                            <a:schemeClr val="tx1"/>
                          </a:solidFill>
                          <a:latin typeface="Comic Sans MS" pitchFamily="66" charset="0"/>
                        </a:defRPr>
                      </a:lvl8pPr>
                      <a:lvl9pPr fontAlgn="base">
                        <a:spcBef>
                          <a:spcPct val="20000"/>
                        </a:spcBef>
                        <a:spcAft>
                          <a:spcPct val="0"/>
                        </a:spcAft>
                        <a:defRPr sz="2000">
                          <a:solidFill>
                            <a:schemeClr val="tx1"/>
                          </a:solidFill>
                          <a:latin typeface="Comic Sans MS"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AU" altLang="el-GR" sz="2400" b="0" i="0" u="none" strike="noStrike" cap="none" normalizeH="0" baseline="0" smtClean="0">
                        <a:ln>
                          <a:noFill/>
                        </a:ln>
                        <a:solidFill>
                          <a:schemeClr val="tx1"/>
                        </a:solidFill>
                        <a:effectLst/>
                        <a:latin typeface="Comic Sans MS" pitchFamily="66"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Slide Number Placeholder 4"/>
          <p:cNvSpPr>
            <a:spLocks noGrp="1"/>
          </p:cNvSpPr>
          <p:nvPr>
            <p:ph type="sldNum" sz="quarter" idx="11"/>
          </p:nvPr>
        </p:nvSpPr>
        <p:spPr/>
        <p:txBody>
          <a:bodyPr/>
          <a:lstStyle/>
          <a:p>
            <a:fld id="{9F8D2602-5C1C-4428-B677-A753B76AB5AF}" type="slidenum">
              <a:rPr lang="el-GR" altLang="el-GR"/>
              <a:pPr/>
              <a:t>115</a:t>
            </a:fld>
            <a:endParaRPr lang="el-GR" altLang="el-GR"/>
          </a:p>
        </p:txBody>
      </p:sp>
      <p:sp>
        <p:nvSpPr>
          <p:cNvPr id="194562" name="Rectangle 2"/>
          <p:cNvSpPr>
            <a:spLocks noChangeArrowheads="1"/>
          </p:cNvSpPr>
          <p:nvPr/>
        </p:nvSpPr>
        <p:spPr bwMode="auto">
          <a:xfrm>
            <a:off x="0" y="190500"/>
            <a:ext cx="4800600" cy="58308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2880"/>
          <a:lstStyle>
            <a:lvl1pPr marL="342900" indent="-342900">
              <a:spcBef>
                <a:spcPct val="20000"/>
              </a:spcBef>
              <a:buChar char="•"/>
              <a:defRPr sz="2800">
                <a:solidFill>
                  <a:schemeClr val="tx1"/>
                </a:solidFill>
                <a:latin typeface="Comic Sans MS" pitchFamily="66" charset="0"/>
              </a:defRPr>
            </a:lvl1pPr>
            <a:lvl2pPr marL="742950" indent="-285750">
              <a:spcBef>
                <a:spcPct val="20000"/>
              </a:spcBef>
              <a:buChar char="–"/>
              <a:defRPr sz="2400">
                <a:solidFill>
                  <a:schemeClr val="tx1"/>
                </a:solidFill>
                <a:latin typeface="Comic Sans MS" pitchFamily="66" charset="0"/>
              </a:defRPr>
            </a:lvl2pPr>
            <a:lvl3pPr marL="1143000" indent="-228600">
              <a:spcBef>
                <a:spcPct val="20000"/>
              </a:spcBef>
              <a:buChar char="•"/>
              <a:defRPr sz="2400">
                <a:solidFill>
                  <a:schemeClr val="tx1"/>
                </a:solidFill>
                <a:latin typeface="Comic Sans MS" pitchFamily="66" charset="0"/>
              </a:defRPr>
            </a:lvl3pPr>
            <a:lvl4pPr marL="1600200" indent="-228600">
              <a:spcBef>
                <a:spcPct val="20000"/>
              </a:spcBef>
              <a:buChar char="–"/>
              <a:defRPr sz="2400">
                <a:solidFill>
                  <a:schemeClr val="tx1"/>
                </a:solidFill>
                <a:latin typeface="Comic Sans MS" pitchFamily="66" charset="0"/>
              </a:defRPr>
            </a:lvl4pPr>
            <a:lvl5pPr marL="2057400" indent="-228600">
              <a:spcBef>
                <a:spcPct val="20000"/>
              </a:spcBef>
              <a:buChar char="»"/>
              <a:defRPr sz="2400">
                <a:solidFill>
                  <a:schemeClr val="tx1"/>
                </a:solidFill>
                <a:latin typeface="Comic Sans MS" pitchFamily="66" charset="0"/>
              </a:defRPr>
            </a:lvl5pPr>
            <a:lvl6pPr marL="2514600" indent="-228600" fontAlgn="base">
              <a:spcBef>
                <a:spcPct val="20000"/>
              </a:spcBef>
              <a:spcAft>
                <a:spcPct val="0"/>
              </a:spcAft>
              <a:buChar char="»"/>
              <a:defRPr sz="2400">
                <a:solidFill>
                  <a:schemeClr val="tx1"/>
                </a:solidFill>
                <a:latin typeface="Comic Sans MS" pitchFamily="66" charset="0"/>
              </a:defRPr>
            </a:lvl6pPr>
            <a:lvl7pPr marL="2971800" indent="-228600" fontAlgn="base">
              <a:spcBef>
                <a:spcPct val="20000"/>
              </a:spcBef>
              <a:spcAft>
                <a:spcPct val="0"/>
              </a:spcAft>
              <a:buChar char="»"/>
              <a:defRPr sz="2400">
                <a:solidFill>
                  <a:schemeClr val="tx1"/>
                </a:solidFill>
                <a:latin typeface="Comic Sans MS" pitchFamily="66" charset="0"/>
              </a:defRPr>
            </a:lvl7pPr>
            <a:lvl8pPr marL="3429000" indent="-228600" fontAlgn="base">
              <a:spcBef>
                <a:spcPct val="20000"/>
              </a:spcBef>
              <a:spcAft>
                <a:spcPct val="0"/>
              </a:spcAft>
              <a:buChar char="»"/>
              <a:defRPr sz="2400">
                <a:solidFill>
                  <a:schemeClr val="tx1"/>
                </a:solidFill>
                <a:latin typeface="Comic Sans MS" pitchFamily="66" charset="0"/>
              </a:defRPr>
            </a:lvl8pPr>
            <a:lvl9pPr marL="3886200" indent="-228600" fontAlgn="base">
              <a:spcBef>
                <a:spcPct val="20000"/>
              </a:spcBef>
              <a:spcAft>
                <a:spcPct val="0"/>
              </a:spcAft>
              <a:buChar char="»"/>
              <a:defRPr sz="2400">
                <a:solidFill>
                  <a:schemeClr val="tx1"/>
                </a:solidFill>
                <a:latin typeface="Comic Sans MS" pitchFamily="66" charset="0"/>
              </a:defRPr>
            </a:lvl9pPr>
          </a:lstStyle>
          <a:p>
            <a:pPr>
              <a:buFontTx/>
              <a:buNone/>
            </a:pPr>
            <a:r>
              <a:rPr lang="en-US" altLang="el-GR" sz="1400" b="1">
                <a:latin typeface="Courier New" pitchFamily="49" charset="0"/>
              </a:rPr>
              <a:t>#include &lt;stdio.h&gt;</a:t>
            </a:r>
          </a:p>
          <a:p>
            <a:pPr>
              <a:buFontTx/>
              <a:buNone/>
            </a:pPr>
            <a:r>
              <a:rPr lang="en-US" altLang="el-GR" sz="1400" b="1">
                <a:latin typeface="Courier New" pitchFamily="49" charset="0"/>
              </a:rPr>
              <a:t>/**********************************\</a:t>
            </a:r>
          </a:p>
          <a:p>
            <a:pPr>
              <a:buFontTx/>
              <a:buNone/>
            </a:pPr>
            <a:r>
              <a:rPr lang="en-US" altLang="el-GR" sz="1400" b="1">
                <a:latin typeface="Courier New" pitchFamily="49" charset="0"/>
              </a:rPr>
              <a:t> Read in numbers and add them up</a:t>
            </a:r>
          </a:p>
          <a:p>
            <a:pPr>
              <a:buFontTx/>
              <a:buNone/>
            </a:pPr>
            <a:r>
              <a:rPr lang="en-US" altLang="el-GR" sz="1400" b="1">
                <a:latin typeface="Courier New" pitchFamily="49" charset="0"/>
              </a:rPr>
              <a:t> Print out the sum and the average</a:t>
            </a:r>
          </a:p>
          <a:p>
            <a:pPr>
              <a:buFontTx/>
              <a:buNone/>
            </a:pPr>
            <a:r>
              <a:rPr lang="en-US" altLang="el-GR" sz="1400" b="1">
                <a:latin typeface="Courier New" pitchFamily="49" charset="0"/>
              </a:rPr>
              <a:t>\**********************************/</a:t>
            </a:r>
          </a:p>
          <a:p>
            <a:pPr>
              <a:buFontTx/>
              <a:buNone/>
            </a:pPr>
            <a:r>
              <a:rPr lang="en-US" altLang="el-GR" sz="1400" b="1">
                <a:latin typeface="Courier New" pitchFamily="49" charset="0"/>
              </a:rPr>
              <a:t>int main()</a:t>
            </a:r>
          </a:p>
          <a:p>
            <a:pPr>
              <a:buFontTx/>
              <a:buNone/>
            </a:pPr>
            <a:r>
              <a:rPr lang="en-US" altLang="el-GR" sz="1400" b="1">
                <a:latin typeface="Courier New" pitchFamily="49" charset="0"/>
              </a:rPr>
              <a:t>{</a:t>
            </a:r>
          </a:p>
          <a:p>
            <a:pPr>
              <a:buFontTx/>
              <a:buNone/>
            </a:pPr>
            <a:r>
              <a:rPr lang="en-US" altLang="el-GR" sz="1400" b="1">
                <a:latin typeface="Courier New" pitchFamily="49" charset="0"/>
              </a:rPr>
              <a:t>  float nextNum, sum = 0.0;</a:t>
            </a:r>
          </a:p>
          <a:p>
            <a:pPr>
              <a:buFontTx/>
              <a:buNone/>
            </a:pPr>
            <a:r>
              <a:rPr lang="en-US" altLang="el-GR" sz="1400" b="1">
                <a:latin typeface="Courier New" pitchFamily="49" charset="0"/>
              </a:rPr>
              <a:t>  int count = 0, totalNumbers;</a:t>
            </a:r>
          </a:p>
          <a:p>
            <a:pPr>
              <a:buFontTx/>
              <a:buNone/>
            </a:pPr>
            <a:r>
              <a:rPr lang="en-US" altLang="el-GR" sz="1400" b="1">
                <a:latin typeface="Courier New" pitchFamily="49" charset="0"/>
              </a:rPr>
              <a:t>  scanf</a:t>
            </a:r>
            <a:r>
              <a:rPr lang="en-US" altLang="el-GR" sz="1600" b="1">
                <a:latin typeface="Courier New" pitchFamily="49" charset="0"/>
              </a:rPr>
              <a:t>("%</a:t>
            </a:r>
            <a:r>
              <a:rPr lang="en-US" altLang="el-GR" sz="1400" b="1">
                <a:latin typeface="Courier New" pitchFamily="49" charset="0"/>
              </a:rPr>
              <a:t>d", &amp;totalNumbers);</a:t>
            </a:r>
          </a:p>
          <a:p>
            <a:pPr>
              <a:buFontTx/>
              <a:buNone/>
            </a:pPr>
            <a:endParaRPr lang="en-US" altLang="el-GR" sz="1400" b="1">
              <a:latin typeface="Courier New" pitchFamily="49" charset="0"/>
            </a:endParaRPr>
          </a:p>
          <a:p>
            <a:pPr>
              <a:buFontTx/>
              <a:buNone/>
            </a:pPr>
            <a:r>
              <a:rPr lang="en-US" altLang="el-GR" sz="1400" b="1">
                <a:latin typeface="Courier New" pitchFamily="49" charset="0"/>
              </a:rPr>
              <a:t>  while (count &lt; totalNumbers)</a:t>
            </a:r>
          </a:p>
          <a:p>
            <a:pPr>
              <a:buFontTx/>
              <a:buNone/>
            </a:pPr>
            <a:r>
              <a:rPr lang="en-US" altLang="el-GR" sz="1400" b="1">
                <a:latin typeface="Courier New" pitchFamily="49" charset="0"/>
              </a:rPr>
              <a:t>  {</a:t>
            </a:r>
          </a:p>
          <a:p>
            <a:pPr>
              <a:buFontTx/>
              <a:buNone/>
            </a:pPr>
            <a:r>
              <a:rPr lang="en-US" altLang="el-GR" sz="1400" b="1">
                <a:latin typeface="Courier New" pitchFamily="49" charset="0"/>
              </a:rPr>
              <a:t>    </a:t>
            </a:r>
            <a:r>
              <a:rPr lang="en-US" altLang="el-GR" sz="1400" b="1">
                <a:solidFill>
                  <a:srgbClr val="990000"/>
                </a:solidFill>
                <a:latin typeface="Courier New" pitchFamily="49" charset="0"/>
              </a:rPr>
              <a:t>scanf("%f", &amp;nextNum);</a:t>
            </a:r>
          </a:p>
          <a:p>
            <a:pPr>
              <a:buFontTx/>
              <a:buNone/>
            </a:pPr>
            <a:r>
              <a:rPr lang="en-US" altLang="el-GR" sz="1400" b="1">
                <a:latin typeface="Courier New" pitchFamily="49" charset="0"/>
              </a:rPr>
              <a:t>    </a:t>
            </a:r>
            <a:r>
              <a:rPr lang="en-US" altLang="el-GR" sz="1400" b="1">
                <a:solidFill>
                  <a:srgbClr val="33CC33"/>
                </a:solidFill>
                <a:latin typeface="Courier New" pitchFamily="49" charset="0"/>
              </a:rPr>
              <a:t>sum += nextNum;</a:t>
            </a:r>
          </a:p>
          <a:p>
            <a:pPr>
              <a:buFontTx/>
              <a:buNone/>
            </a:pPr>
            <a:r>
              <a:rPr lang="en-US" altLang="el-GR" sz="1400" b="1">
                <a:latin typeface="Courier New" pitchFamily="49" charset="0"/>
              </a:rPr>
              <a:t>    </a:t>
            </a:r>
            <a:r>
              <a:rPr lang="en-US" altLang="el-GR" sz="1400" b="1">
                <a:solidFill>
                  <a:srgbClr val="0000FF"/>
                </a:solidFill>
                <a:latin typeface="Courier New" pitchFamily="49" charset="0"/>
              </a:rPr>
              <a:t>count++;</a:t>
            </a:r>
          </a:p>
          <a:p>
            <a:pPr>
              <a:buFontTx/>
              <a:buNone/>
            </a:pPr>
            <a:r>
              <a:rPr lang="en-US" altLang="el-GR" sz="1400" b="1">
                <a:latin typeface="Courier New" pitchFamily="49" charset="0"/>
              </a:rPr>
              <a:t>  }</a:t>
            </a:r>
          </a:p>
          <a:p>
            <a:pPr>
              <a:buFontTx/>
              <a:buNone/>
            </a:pPr>
            <a:endParaRPr lang="en-US" altLang="el-GR" sz="1400" b="1">
              <a:latin typeface="Courier New" pitchFamily="49" charset="0"/>
            </a:endParaRPr>
          </a:p>
          <a:p>
            <a:pPr>
              <a:buFontTx/>
              <a:buNone/>
            </a:pPr>
            <a:r>
              <a:rPr lang="en-US" altLang="el-GR" sz="1400" b="1">
                <a:latin typeface="Courier New" pitchFamily="49" charset="0"/>
              </a:rPr>
              <a:t>  printf("Sum was %f\n",sum);</a:t>
            </a:r>
          </a:p>
          <a:p>
            <a:pPr>
              <a:buFontTx/>
              <a:buNone/>
            </a:pPr>
            <a:r>
              <a:rPr lang="en-US" altLang="el-GR" sz="1400" b="1">
                <a:latin typeface="Courier New" pitchFamily="49" charset="0"/>
              </a:rPr>
              <a:t>  printf("Mean was %f\n",sum/count);</a:t>
            </a:r>
          </a:p>
          <a:p>
            <a:pPr>
              <a:buFontTx/>
              <a:buNone/>
            </a:pPr>
            <a:r>
              <a:rPr lang="en-US" altLang="el-GR" sz="1400" b="1">
                <a:latin typeface="Courier New" pitchFamily="49" charset="0"/>
              </a:rPr>
              <a:t>  return 0;</a:t>
            </a:r>
          </a:p>
          <a:p>
            <a:pPr>
              <a:buFontTx/>
              <a:buNone/>
            </a:pPr>
            <a:r>
              <a:rPr lang="en-US" altLang="el-GR" sz="1400" b="1">
                <a:latin typeface="Courier New" pitchFamily="49" charset="0"/>
              </a:rPr>
              <a:t>}</a:t>
            </a:r>
          </a:p>
          <a:p>
            <a:pPr>
              <a:spcBef>
                <a:spcPct val="0"/>
              </a:spcBef>
              <a:buFontTx/>
              <a:buNone/>
            </a:pPr>
            <a:endParaRPr lang="en-AU" altLang="el-GR" sz="1400" b="1">
              <a:solidFill>
                <a:srgbClr val="000000"/>
              </a:solidFill>
              <a:latin typeface="Courier New" pitchFamily="49" charset="0"/>
            </a:endParaRPr>
          </a:p>
        </p:txBody>
      </p:sp>
      <p:sp>
        <p:nvSpPr>
          <p:cNvPr id="194563" name="Text Box 3"/>
          <p:cNvSpPr txBox="1">
            <a:spLocks noChangeArrowheads="1"/>
          </p:cNvSpPr>
          <p:nvPr/>
        </p:nvSpPr>
        <p:spPr bwMode="auto">
          <a:xfrm>
            <a:off x="4914900" y="228600"/>
            <a:ext cx="4000500" cy="519113"/>
          </a:xfrm>
          <a:prstGeom prst="rect">
            <a:avLst/>
          </a:prstGeom>
          <a:noFill/>
          <a:ln>
            <a:noFill/>
          </a:ln>
          <a:effectLst/>
          <a:extLst>
            <a:ext uri="{909E8E84-426E-40DD-AFC4-6F175D3DCCD1}">
              <a14:hiddenFill xmlns:a14="http://schemas.microsoft.com/office/drawing/2010/main">
                <a:solidFill>
                  <a:srgbClr val="CC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l-GR" sz="2800">
                <a:solidFill>
                  <a:srgbClr val="0000FF"/>
                </a:solidFill>
                <a:latin typeface="Times New Roman" pitchFamily="18" charset="0"/>
              </a:rPr>
              <a:t>Example:</a:t>
            </a:r>
            <a:r>
              <a:rPr lang="en-US" altLang="el-GR" sz="2400" i="1">
                <a:solidFill>
                  <a:srgbClr val="0000FF"/>
                </a:solidFill>
                <a:latin typeface="Times New Roman" pitchFamily="18" charset="0"/>
              </a:rPr>
              <a:t> </a:t>
            </a:r>
            <a:r>
              <a:rPr lang="en-US" altLang="el-GR" sz="2400" b="1">
                <a:solidFill>
                  <a:srgbClr val="0000FF"/>
                </a:solidFill>
                <a:latin typeface="Arial" charset="0"/>
              </a:rPr>
              <a:t>addnum.c</a:t>
            </a:r>
            <a:r>
              <a:rPr lang="en-US" altLang="el-GR" sz="2400" b="1" i="1">
                <a:solidFill>
                  <a:schemeClr val="tx1"/>
                </a:solidFill>
                <a:latin typeface="Arial" charset="0"/>
              </a:rPr>
              <a:t> </a:t>
            </a:r>
            <a:r>
              <a:rPr lang="en-US" altLang="el-GR" sz="2800">
                <a:solidFill>
                  <a:srgbClr val="0000FF"/>
                </a:solidFill>
                <a:latin typeface="Times New Roman" pitchFamily="18" charset="0"/>
              </a:rPr>
              <a:t>(cont)</a:t>
            </a:r>
          </a:p>
        </p:txBody>
      </p:sp>
      <p:graphicFrame>
        <p:nvGraphicFramePr>
          <p:cNvPr id="194564" name="Group 4"/>
          <p:cNvGraphicFramePr>
            <a:graphicFrameLocks noGrp="1"/>
          </p:cNvGraphicFramePr>
          <p:nvPr/>
        </p:nvGraphicFramePr>
        <p:xfrm>
          <a:off x="5029200" y="1066800"/>
          <a:ext cx="3962400" cy="3810000"/>
        </p:xfrm>
        <a:graphic>
          <a:graphicData uri="http://schemas.openxmlformats.org/drawingml/2006/table">
            <a:tbl>
              <a:tblPr/>
              <a:tblGrid>
                <a:gridCol w="1143000"/>
                <a:gridCol w="838200"/>
                <a:gridCol w="1143000"/>
                <a:gridCol w="838200"/>
              </a:tblGrid>
              <a:tr h="803275">
                <a:tc>
                  <a:txBody>
                    <a:bodyPr/>
                    <a:lstStyle>
                      <a:lvl1pPr>
                        <a:spcBef>
                          <a:spcPct val="20000"/>
                        </a:spcBef>
                        <a:defRPr sz="2400">
                          <a:solidFill>
                            <a:schemeClr val="tx1"/>
                          </a:solidFill>
                          <a:latin typeface="Comic Sans MS" pitchFamily="66" charset="0"/>
                        </a:defRPr>
                      </a:lvl1pPr>
                      <a:lvl2pPr>
                        <a:spcBef>
                          <a:spcPct val="20000"/>
                        </a:spcBef>
                        <a:defRPr sz="2000">
                          <a:solidFill>
                            <a:schemeClr val="tx1"/>
                          </a:solidFill>
                          <a:latin typeface="Comic Sans MS" pitchFamily="66" charset="0"/>
                        </a:defRPr>
                      </a:lvl2pPr>
                      <a:lvl3pPr>
                        <a:spcBef>
                          <a:spcPct val="20000"/>
                        </a:spcBef>
                        <a:defRPr sz="2000">
                          <a:solidFill>
                            <a:schemeClr val="tx1"/>
                          </a:solidFill>
                          <a:latin typeface="Comic Sans MS" pitchFamily="66" charset="0"/>
                        </a:defRPr>
                      </a:lvl3pPr>
                      <a:lvl4pPr>
                        <a:spcBef>
                          <a:spcPct val="20000"/>
                        </a:spcBef>
                        <a:defRPr sz="2000">
                          <a:solidFill>
                            <a:schemeClr val="tx1"/>
                          </a:solidFill>
                          <a:latin typeface="Comic Sans MS" pitchFamily="66" charset="0"/>
                        </a:defRPr>
                      </a:lvl4pPr>
                      <a:lvl5pPr>
                        <a:spcBef>
                          <a:spcPct val="20000"/>
                        </a:spcBef>
                        <a:defRPr sz="2000">
                          <a:solidFill>
                            <a:schemeClr val="tx1"/>
                          </a:solidFill>
                          <a:latin typeface="Comic Sans MS" pitchFamily="66" charset="0"/>
                        </a:defRPr>
                      </a:lvl5pPr>
                      <a:lvl6pPr fontAlgn="base">
                        <a:spcBef>
                          <a:spcPct val="20000"/>
                        </a:spcBef>
                        <a:spcAft>
                          <a:spcPct val="0"/>
                        </a:spcAft>
                        <a:defRPr sz="2000">
                          <a:solidFill>
                            <a:schemeClr val="tx1"/>
                          </a:solidFill>
                          <a:latin typeface="Comic Sans MS" pitchFamily="66" charset="0"/>
                        </a:defRPr>
                      </a:lvl6pPr>
                      <a:lvl7pPr fontAlgn="base">
                        <a:spcBef>
                          <a:spcPct val="20000"/>
                        </a:spcBef>
                        <a:spcAft>
                          <a:spcPct val="0"/>
                        </a:spcAft>
                        <a:defRPr sz="2000">
                          <a:solidFill>
                            <a:schemeClr val="tx1"/>
                          </a:solidFill>
                          <a:latin typeface="Comic Sans MS" pitchFamily="66" charset="0"/>
                        </a:defRPr>
                      </a:lvl7pPr>
                      <a:lvl8pPr fontAlgn="base">
                        <a:spcBef>
                          <a:spcPct val="20000"/>
                        </a:spcBef>
                        <a:spcAft>
                          <a:spcPct val="0"/>
                        </a:spcAft>
                        <a:defRPr sz="2000">
                          <a:solidFill>
                            <a:schemeClr val="tx1"/>
                          </a:solidFill>
                          <a:latin typeface="Comic Sans MS" pitchFamily="66" charset="0"/>
                        </a:defRPr>
                      </a:lvl8pPr>
                      <a:lvl9pPr fontAlgn="base">
                        <a:spcBef>
                          <a:spcPct val="20000"/>
                        </a:spcBef>
                        <a:spcAft>
                          <a:spcPct val="0"/>
                        </a:spcAft>
                        <a:defRPr sz="2000">
                          <a:solidFill>
                            <a:schemeClr val="tx1"/>
                          </a:solidFill>
                          <a:latin typeface="Comic Sans MS"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l-GR" sz="1600" b="1" i="0" u="none" strike="noStrike" cap="none" normalizeH="0" baseline="0" smtClean="0">
                          <a:ln>
                            <a:noFill/>
                          </a:ln>
                          <a:solidFill>
                            <a:srgbClr val="990000"/>
                          </a:solidFill>
                          <a:effectLst/>
                          <a:latin typeface="Comic Sans MS" pitchFamily="66" charset="0"/>
                        </a:rPr>
                        <a:t>totalNumbers</a:t>
                      </a:r>
                      <a:endParaRPr kumimoji="0" lang="en-AU" altLang="el-GR" sz="1600" b="1" i="0" u="none" strike="noStrike" cap="none" normalizeH="0" baseline="0" smtClean="0">
                        <a:ln>
                          <a:noFill/>
                        </a:ln>
                        <a:solidFill>
                          <a:srgbClr val="990000"/>
                        </a:solidFill>
                        <a:effectLst/>
                        <a:latin typeface="Comic Sans MS" pitchFamily="66"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Comic Sans MS" pitchFamily="66" charset="0"/>
                        </a:defRPr>
                      </a:lvl1pPr>
                      <a:lvl2pPr>
                        <a:spcBef>
                          <a:spcPct val="20000"/>
                        </a:spcBef>
                        <a:defRPr sz="2000">
                          <a:solidFill>
                            <a:schemeClr val="tx1"/>
                          </a:solidFill>
                          <a:latin typeface="Comic Sans MS" pitchFamily="66" charset="0"/>
                        </a:defRPr>
                      </a:lvl2pPr>
                      <a:lvl3pPr>
                        <a:spcBef>
                          <a:spcPct val="20000"/>
                        </a:spcBef>
                        <a:defRPr sz="2000">
                          <a:solidFill>
                            <a:schemeClr val="tx1"/>
                          </a:solidFill>
                          <a:latin typeface="Comic Sans MS" pitchFamily="66" charset="0"/>
                        </a:defRPr>
                      </a:lvl3pPr>
                      <a:lvl4pPr>
                        <a:spcBef>
                          <a:spcPct val="20000"/>
                        </a:spcBef>
                        <a:defRPr sz="2000">
                          <a:solidFill>
                            <a:schemeClr val="tx1"/>
                          </a:solidFill>
                          <a:latin typeface="Comic Sans MS" pitchFamily="66" charset="0"/>
                        </a:defRPr>
                      </a:lvl4pPr>
                      <a:lvl5pPr>
                        <a:spcBef>
                          <a:spcPct val="20000"/>
                        </a:spcBef>
                        <a:defRPr sz="2000">
                          <a:solidFill>
                            <a:schemeClr val="tx1"/>
                          </a:solidFill>
                          <a:latin typeface="Comic Sans MS" pitchFamily="66" charset="0"/>
                        </a:defRPr>
                      </a:lvl5pPr>
                      <a:lvl6pPr fontAlgn="base">
                        <a:spcBef>
                          <a:spcPct val="20000"/>
                        </a:spcBef>
                        <a:spcAft>
                          <a:spcPct val="0"/>
                        </a:spcAft>
                        <a:defRPr sz="2000">
                          <a:solidFill>
                            <a:schemeClr val="tx1"/>
                          </a:solidFill>
                          <a:latin typeface="Comic Sans MS" pitchFamily="66" charset="0"/>
                        </a:defRPr>
                      </a:lvl6pPr>
                      <a:lvl7pPr fontAlgn="base">
                        <a:spcBef>
                          <a:spcPct val="20000"/>
                        </a:spcBef>
                        <a:spcAft>
                          <a:spcPct val="0"/>
                        </a:spcAft>
                        <a:defRPr sz="2000">
                          <a:solidFill>
                            <a:schemeClr val="tx1"/>
                          </a:solidFill>
                          <a:latin typeface="Comic Sans MS" pitchFamily="66" charset="0"/>
                        </a:defRPr>
                      </a:lvl7pPr>
                      <a:lvl8pPr fontAlgn="base">
                        <a:spcBef>
                          <a:spcPct val="20000"/>
                        </a:spcBef>
                        <a:spcAft>
                          <a:spcPct val="0"/>
                        </a:spcAft>
                        <a:defRPr sz="2000">
                          <a:solidFill>
                            <a:schemeClr val="tx1"/>
                          </a:solidFill>
                          <a:latin typeface="Comic Sans MS" pitchFamily="66" charset="0"/>
                        </a:defRPr>
                      </a:lvl8pPr>
                      <a:lvl9pPr fontAlgn="base">
                        <a:spcBef>
                          <a:spcPct val="20000"/>
                        </a:spcBef>
                        <a:spcAft>
                          <a:spcPct val="0"/>
                        </a:spcAft>
                        <a:defRPr sz="2000">
                          <a:solidFill>
                            <a:schemeClr val="tx1"/>
                          </a:solidFill>
                          <a:latin typeface="Comic Sans MS"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l-GR" sz="1600" b="1" i="0" u="none" strike="noStrike" cap="none" normalizeH="0" baseline="0" smtClean="0">
                          <a:ln>
                            <a:noFill/>
                          </a:ln>
                          <a:solidFill>
                            <a:srgbClr val="990000"/>
                          </a:solidFill>
                          <a:effectLst/>
                          <a:latin typeface="Comic Sans MS" pitchFamily="66" charset="0"/>
                        </a:rPr>
                        <a:t>count</a:t>
                      </a:r>
                      <a:endParaRPr kumimoji="0" lang="en-AU" altLang="el-GR" sz="1600" b="1" i="0" u="none" strike="noStrike" cap="none" normalizeH="0" baseline="0" smtClean="0">
                        <a:ln>
                          <a:noFill/>
                        </a:ln>
                        <a:solidFill>
                          <a:srgbClr val="990000"/>
                        </a:solidFill>
                        <a:effectLst/>
                        <a:latin typeface="Comic Sans MS" pitchFamily="66"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Comic Sans MS" pitchFamily="66" charset="0"/>
                        </a:defRPr>
                      </a:lvl1pPr>
                      <a:lvl2pPr>
                        <a:spcBef>
                          <a:spcPct val="20000"/>
                        </a:spcBef>
                        <a:defRPr sz="2000">
                          <a:solidFill>
                            <a:schemeClr val="tx1"/>
                          </a:solidFill>
                          <a:latin typeface="Comic Sans MS" pitchFamily="66" charset="0"/>
                        </a:defRPr>
                      </a:lvl2pPr>
                      <a:lvl3pPr>
                        <a:spcBef>
                          <a:spcPct val="20000"/>
                        </a:spcBef>
                        <a:defRPr sz="2000">
                          <a:solidFill>
                            <a:schemeClr val="tx1"/>
                          </a:solidFill>
                          <a:latin typeface="Comic Sans MS" pitchFamily="66" charset="0"/>
                        </a:defRPr>
                      </a:lvl3pPr>
                      <a:lvl4pPr>
                        <a:spcBef>
                          <a:spcPct val="20000"/>
                        </a:spcBef>
                        <a:defRPr sz="2000">
                          <a:solidFill>
                            <a:schemeClr val="tx1"/>
                          </a:solidFill>
                          <a:latin typeface="Comic Sans MS" pitchFamily="66" charset="0"/>
                        </a:defRPr>
                      </a:lvl4pPr>
                      <a:lvl5pPr>
                        <a:spcBef>
                          <a:spcPct val="20000"/>
                        </a:spcBef>
                        <a:defRPr sz="2000">
                          <a:solidFill>
                            <a:schemeClr val="tx1"/>
                          </a:solidFill>
                          <a:latin typeface="Comic Sans MS" pitchFamily="66" charset="0"/>
                        </a:defRPr>
                      </a:lvl5pPr>
                      <a:lvl6pPr fontAlgn="base">
                        <a:spcBef>
                          <a:spcPct val="20000"/>
                        </a:spcBef>
                        <a:spcAft>
                          <a:spcPct val="0"/>
                        </a:spcAft>
                        <a:defRPr sz="2000">
                          <a:solidFill>
                            <a:schemeClr val="tx1"/>
                          </a:solidFill>
                          <a:latin typeface="Comic Sans MS" pitchFamily="66" charset="0"/>
                        </a:defRPr>
                      </a:lvl6pPr>
                      <a:lvl7pPr fontAlgn="base">
                        <a:spcBef>
                          <a:spcPct val="20000"/>
                        </a:spcBef>
                        <a:spcAft>
                          <a:spcPct val="0"/>
                        </a:spcAft>
                        <a:defRPr sz="2000">
                          <a:solidFill>
                            <a:schemeClr val="tx1"/>
                          </a:solidFill>
                          <a:latin typeface="Comic Sans MS" pitchFamily="66" charset="0"/>
                        </a:defRPr>
                      </a:lvl7pPr>
                      <a:lvl8pPr fontAlgn="base">
                        <a:spcBef>
                          <a:spcPct val="20000"/>
                        </a:spcBef>
                        <a:spcAft>
                          <a:spcPct val="0"/>
                        </a:spcAft>
                        <a:defRPr sz="2000">
                          <a:solidFill>
                            <a:schemeClr val="tx1"/>
                          </a:solidFill>
                          <a:latin typeface="Comic Sans MS" pitchFamily="66" charset="0"/>
                        </a:defRPr>
                      </a:lvl8pPr>
                      <a:lvl9pPr fontAlgn="base">
                        <a:spcBef>
                          <a:spcPct val="20000"/>
                        </a:spcBef>
                        <a:spcAft>
                          <a:spcPct val="0"/>
                        </a:spcAft>
                        <a:defRPr sz="2000">
                          <a:solidFill>
                            <a:schemeClr val="tx1"/>
                          </a:solidFill>
                          <a:latin typeface="Comic Sans MS"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l-GR" sz="1600" b="1" i="0" u="none" strike="noStrike" cap="none" normalizeH="0" baseline="0" smtClean="0">
                          <a:ln>
                            <a:noFill/>
                          </a:ln>
                          <a:solidFill>
                            <a:srgbClr val="990000"/>
                          </a:solidFill>
                          <a:effectLst/>
                          <a:latin typeface="Comic Sans MS" pitchFamily="66" charset="0"/>
                        </a:rPr>
                        <a:t>nextNum</a:t>
                      </a:r>
                      <a:endParaRPr kumimoji="0" lang="en-AU" altLang="el-GR" sz="1600" b="1" i="0" u="none" strike="noStrike" cap="none" normalizeH="0" baseline="0" smtClean="0">
                        <a:ln>
                          <a:noFill/>
                        </a:ln>
                        <a:solidFill>
                          <a:srgbClr val="990000"/>
                        </a:solidFill>
                        <a:effectLst/>
                        <a:latin typeface="Comic Sans MS" pitchFamily="66"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Comic Sans MS" pitchFamily="66" charset="0"/>
                        </a:defRPr>
                      </a:lvl1pPr>
                      <a:lvl2pPr>
                        <a:spcBef>
                          <a:spcPct val="20000"/>
                        </a:spcBef>
                        <a:defRPr sz="2000">
                          <a:solidFill>
                            <a:schemeClr val="tx1"/>
                          </a:solidFill>
                          <a:latin typeface="Comic Sans MS" pitchFamily="66" charset="0"/>
                        </a:defRPr>
                      </a:lvl2pPr>
                      <a:lvl3pPr>
                        <a:spcBef>
                          <a:spcPct val="20000"/>
                        </a:spcBef>
                        <a:defRPr sz="2000">
                          <a:solidFill>
                            <a:schemeClr val="tx1"/>
                          </a:solidFill>
                          <a:latin typeface="Comic Sans MS" pitchFamily="66" charset="0"/>
                        </a:defRPr>
                      </a:lvl3pPr>
                      <a:lvl4pPr>
                        <a:spcBef>
                          <a:spcPct val="20000"/>
                        </a:spcBef>
                        <a:defRPr sz="2000">
                          <a:solidFill>
                            <a:schemeClr val="tx1"/>
                          </a:solidFill>
                          <a:latin typeface="Comic Sans MS" pitchFamily="66" charset="0"/>
                        </a:defRPr>
                      </a:lvl4pPr>
                      <a:lvl5pPr>
                        <a:spcBef>
                          <a:spcPct val="20000"/>
                        </a:spcBef>
                        <a:defRPr sz="2000">
                          <a:solidFill>
                            <a:schemeClr val="tx1"/>
                          </a:solidFill>
                          <a:latin typeface="Comic Sans MS" pitchFamily="66" charset="0"/>
                        </a:defRPr>
                      </a:lvl5pPr>
                      <a:lvl6pPr fontAlgn="base">
                        <a:spcBef>
                          <a:spcPct val="20000"/>
                        </a:spcBef>
                        <a:spcAft>
                          <a:spcPct val="0"/>
                        </a:spcAft>
                        <a:defRPr sz="2000">
                          <a:solidFill>
                            <a:schemeClr val="tx1"/>
                          </a:solidFill>
                          <a:latin typeface="Comic Sans MS" pitchFamily="66" charset="0"/>
                        </a:defRPr>
                      </a:lvl6pPr>
                      <a:lvl7pPr fontAlgn="base">
                        <a:spcBef>
                          <a:spcPct val="20000"/>
                        </a:spcBef>
                        <a:spcAft>
                          <a:spcPct val="0"/>
                        </a:spcAft>
                        <a:defRPr sz="2000">
                          <a:solidFill>
                            <a:schemeClr val="tx1"/>
                          </a:solidFill>
                          <a:latin typeface="Comic Sans MS" pitchFamily="66" charset="0"/>
                        </a:defRPr>
                      </a:lvl7pPr>
                      <a:lvl8pPr fontAlgn="base">
                        <a:spcBef>
                          <a:spcPct val="20000"/>
                        </a:spcBef>
                        <a:spcAft>
                          <a:spcPct val="0"/>
                        </a:spcAft>
                        <a:defRPr sz="2000">
                          <a:solidFill>
                            <a:schemeClr val="tx1"/>
                          </a:solidFill>
                          <a:latin typeface="Comic Sans MS" pitchFamily="66" charset="0"/>
                        </a:defRPr>
                      </a:lvl8pPr>
                      <a:lvl9pPr fontAlgn="base">
                        <a:spcBef>
                          <a:spcPct val="20000"/>
                        </a:spcBef>
                        <a:spcAft>
                          <a:spcPct val="0"/>
                        </a:spcAft>
                        <a:defRPr sz="2000">
                          <a:solidFill>
                            <a:schemeClr val="tx1"/>
                          </a:solidFill>
                          <a:latin typeface="Comic Sans MS"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l-GR" sz="1600" b="1" i="0" u="none" strike="noStrike" cap="none" normalizeH="0" baseline="0" smtClean="0">
                          <a:ln>
                            <a:noFill/>
                          </a:ln>
                          <a:solidFill>
                            <a:srgbClr val="990000"/>
                          </a:solidFill>
                          <a:effectLst/>
                          <a:latin typeface="Comic Sans MS" pitchFamily="66" charset="0"/>
                        </a:rPr>
                        <a:t>sum</a:t>
                      </a:r>
                      <a:endParaRPr kumimoji="0" lang="en-AU" altLang="el-GR" sz="1600" b="1" i="0" u="none" strike="noStrike" cap="none" normalizeH="0" baseline="0" smtClean="0">
                        <a:ln>
                          <a:noFill/>
                        </a:ln>
                        <a:solidFill>
                          <a:srgbClr val="990000"/>
                        </a:solidFill>
                        <a:effectLst/>
                        <a:latin typeface="Comic Sans MS" pitchFamily="66"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796925">
                <a:tc>
                  <a:txBody>
                    <a:bodyPr/>
                    <a:lstStyle>
                      <a:lvl1pPr>
                        <a:spcBef>
                          <a:spcPct val="20000"/>
                        </a:spcBef>
                        <a:defRPr sz="2400">
                          <a:solidFill>
                            <a:schemeClr val="tx1"/>
                          </a:solidFill>
                          <a:latin typeface="Comic Sans MS" pitchFamily="66" charset="0"/>
                        </a:defRPr>
                      </a:lvl1pPr>
                      <a:lvl2pPr>
                        <a:spcBef>
                          <a:spcPct val="20000"/>
                        </a:spcBef>
                        <a:defRPr sz="2000">
                          <a:solidFill>
                            <a:schemeClr val="tx1"/>
                          </a:solidFill>
                          <a:latin typeface="Comic Sans MS" pitchFamily="66" charset="0"/>
                        </a:defRPr>
                      </a:lvl2pPr>
                      <a:lvl3pPr>
                        <a:spcBef>
                          <a:spcPct val="20000"/>
                        </a:spcBef>
                        <a:defRPr sz="2000">
                          <a:solidFill>
                            <a:schemeClr val="tx1"/>
                          </a:solidFill>
                          <a:latin typeface="Comic Sans MS" pitchFamily="66" charset="0"/>
                        </a:defRPr>
                      </a:lvl3pPr>
                      <a:lvl4pPr>
                        <a:spcBef>
                          <a:spcPct val="20000"/>
                        </a:spcBef>
                        <a:defRPr sz="2000">
                          <a:solidFill>
                            <a:schemeClr val="tx1"/>
                          </a:solidFill>
                          <a:latin typeface="Comic Sans MS" pitchFamily="66" charset="0"/>
                        </a:defRPr>
                      </a:lvl4pPr>
                      <a:lvl5pPr>
                        <a:spcBef>
                          <a:spcPct val="20000"/>
                        </a:spcBef>
                        <a:defRPr sz="2000">
                          <a:solidFill>
                            <a:schemeClr val="tx1"/>
                          </a:solidFill>
                          <a:latin typeface="Comic Sans MS" pitchFamily="66" charset="0"/>
                        </a:defRPr>
                      </a:lvl5pPr>
                      <a:lvl6pPr fontAlgn="base">
                        <a:spcBef>
                          <a:spcPct val="20000"/>
                        </a:spcBef>
                        <a:spcAft>
                          <a:spcPct val="0"/>
                        </a:spcAft>
                        <a:defRPr sz="2000">
                          <a:solidFill>
                            <a:schemeClr val="tx1"/>
                          </a:solidFill>
                          <a:latin typeface="Comic Sans MS" pitchFamily="66" charset="0"/>
                        </a:defRPr>
                      </a:lvl6pPr>
                      <a:lvl7pPr fontAlgn="base">
                        <a:spcBef>
                          <a:spcPct val="20000"/>
                        </a:spcBef>
                        <a:spcAft>
                          <a:spcPct val="0"/>
                        </a:spcAft>
                        <a:defRPr sz="2000">
                          <a:solidFill>
                            <a:schemeClr val="tx1"/>
                          </a:solidFill>
                          <a:latin typeface="Comic Sans MS" pitchFamily="66" charset="0"/>
                        </a:defRPr>
                      </a:lvl7pPr>
                      <a:lvl8pPr fontAlgn="base">
                        <a:spcBef>
                          <a:spcPct val="20000"/>
                        </a:spcBef>
                        <a:spcAft>
                          <a:spcPct val="0"/>
                        </a:spcAft>
                        <a:defRPr sz="2000">
                          <a:solidFill>
                            <a:schemeClr val="tx1"/>
                          </a:solidFill>
                          <a:latin typeface="Comic Sans MS" pitchFamily="66" charset="0"/>
                        </a:defRPr>
                      </a:lvl8pPr>
                      <a:lvl9pPr fontAlgn="base">
                        <a:spcBef>
                          <a:spcPct val="20000"/>
                        </a:spcBef>
                        <a:spcAft>
                          <a:spcPct val="0"/>
                        </a:spcAft>
                        <a:defRPr sz="2000">
                          <a:solidFill>
                            <a:schemeClr val="tx1"/>
                          </a:solidFill>
                          <a:latin typeface="Comic Sans MS"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l-GR" sz="2400" b="0" i="0" u="none" strike="noStrike" cap="none" normalizeH="0" baseline="0" smtClean="0">
                          <a:ln>
                            <a:noFill/>
                          </a:ln>
                          <a:solidFill>
                            <a:schemeClr val="tx1"/>
                          </a:solidFill>
                          <a:effectLst/>
                          <a:latin typeface="Comic Sans MS" pitchFamily="66" charset="0"/>
                        </a:rPr>
                        <a:t>????</a:t>
                      </a:r>
                      <a:endParaRPr kumimoji="0" lang="en-AU" altLang="el-GR" sz="2400" b="0" i="0" u="none" strike="noStrike" cap="none" normalizeH="0" baseline="0" smtClean="0">
                        <a:ln>
                          <a:noFill/>
                        </a:ln>
                        <a:solidFill>
                          <a:schemeClr val="tx1"/>
                        </a:solidFill>
                        <a:effectLst/>
                        <a:latin typeface="Comic Sans MS" pitchFamily="66"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Comic Sans MS" pitchFamily="66" charset="0"/>
                        </a:defRPr>
                      </a:lvl1pPr>
                      <a:lvl2pPr>
                        <a:spcBef>
                          <a:spcPct val="20000"/>
                        </a:spcBef>
                        <a:defRPr sz="2000">
                          <a:solidFill>
                            <a:schemeClr val="tx1"/>
                          </a:solidFill>
                          <a:latin typeface="Comic Sans MS" pitchFamily="66" charset="0"/>
                        </a:defRPr>
                      </a:lvl2pPr>
                      <a:lvl3pPr>
                        <a:spcBef>
                          <a:spcPct val="20000"/>
                        </a:spcBef>
                        <a:defRPr sz="2000">
                          <a:solidFill>
                            <a:schemeClr val="tx1"/>
                          </a:solidFill>
                          <a:latin typeface="Comic Sans MS" pitchFamily="66" charset="0"/>
                        </a:defRPr>
                      </a:lvl3pPr>
                      <a:lvl4pPr>
                        <a:spcBef>
                          <a:spcPct val="20000"/>
                        </a:spcBef>
                        <a:defRPr sz="2000">
                          <a:solidFill>
                            <a:schemeClr val="tx1"/>
                          </a:solidFill>
                          <a:latin typeface="Comic Sans MS" pitchFamily="66" charset="0"/>
                        </a:defRPr>
                      </a:lvl4pPr>
                      <a:lvl5pPr>
                        <a:spcBef>
                          <a:spcPct val="20000"/>
                        </a:spcBef>
                        <a:defRPr sz="2000">
                          <a:solidFill>
                            <a:schemeClr val="tx1"/>
                          </a:solidFill>
                          <a:latin typeface="Comic Sans MS" pitchFamily="66" charset="0"/>
                        </a:defRPr>
                      </a:lvl5pPr>
                      <a:lvl6pPr fontAlgn="base">
                        <a:spcBef>
                          <a:spcPct val="20000"/>
                        </a:spcBef>
                        <a:spcAft>
                          <a:spcPct val="0"/>
                        </a:spcAft>
                        <a:defRPr sz="2000">
                          <a:solidFill>
                            <a:schemeClr val="tx1"/>
                          </a:solidFill>
                          <a:latin typeface="Comic Sans MS" pitchFamily="66" charset="0"/>
                        </a:defRPr>
                      </a:lvl6pPr>
                      <a:lvl7pPr fontAlgn="base">
                        <a:spcBef>
                          <a:spcPct val="20000"/>
                        </a:spcBef>
                        <a:spcAft>
                          <a:spcPct val="0"/>
                        </a:spcAft>
                        <a:defRPr sz="2000">
                          <a:solidFill>
                            <a:schemeClr val="tx1"/>
                          </a:solidFill>
                          <a:latin typeface="Comic Sans MS" pitchFamily="66" charset="0"/>
                        </a:defRPr>
                      </a:lvl7pPr>
                      <a:lvl8pPr fontAlgn="base">
                        <a:spcBef>
                          <a:spcPct val="20000"/>
                        </a:spcBef>
                        <a:spcAft>
                          <a:spcPct val="0"/>
                        </a:spcAft>
                        <a:defRPr sz="2000">
                          <a:solidFill>
                            <a:schemeClr val="tx1"/>
                          </a:solidFill>
                          <a:latin typeface="Comic Sans MS" pitchFamily="66" charset="0"/>
                        </a:defRPr>
                      </a:lvl8pPr>
                      <a:lvl9pPr fontAlgn="base">
                        <a:spcBef>
                          <a:spcPct val="20000"/>
                        </a:spcBef>
                        <a:spcAft>
                          <a:spcPct val="0"/>
                        </a:spcAft>
                        <a:defRPr sz="2000">
                          <a:solidFill>
                            <a:schemeClr val="tx1"/>
                          </a:solidFill>
                          <a:latin typeface="Comic Sans MS"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l-GR" sz="2400" b="0" i="0" u="none" strike="noStrike" cap="none" normalizeH="0" baseline="0" smtClean="0">
                          <a:ln>
                            <a:noFill/>
                          </a:ln>
                          <a:solidFill>
                            <a:schemeClr val="tx1"/>
                          </a:solidFill>
                          <a:effectLst/>
                          <a:latin typeface="Comic Sans MS" pitchFamily="66" charset="0"/>
                        </a:rPr>
                        <a:t>    0</a:t>
                      </a:r>
                      <a:endParaRPr kumimoji="0" lang="en-AU" altLang="el-GR" sz="2400" b="0" i="0" u="none" strike="noStrike" cap="none" normalizeH="0" baseline="0" smtClean="0">
                        <a:ln>
                          <a:noFill/>
                        </a:ln>
                        <a:solidFill>
                          <a:schemeClr val="tx1"/>
                        </a:solidFill>
                        <a:effectLst/>
                        <a:latin typeface="Comic Sans MS" pitchFamily="66"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Comic Sans MS" pitchFamily="66" charset="0"/>
                        </a:defRPr>
                      </a:lvl1pPr>
                      <a:lvl2pPr>
                        <a:spcBef>
                          <a:spcPct val="20000"/>
                        </a:spcBef>
                        <a:defRPr sz="2000">
                          <a:solidFill>
                            <a:schemeClr val="tx1"/>
                          </a:solidFill>
                          <a:latin typeface="Comic Sans MS" pitchFamily="66" charset="0"/>
                        </a:defRPr>
                      </a:lvl2pPr>
                      <a:lvl3pPr>
                        <a:spcBef>
                          <a:spcPct val="20000"/>
                        </a:spcBef>
                        <a:defRPr sz="2000">
                          <a:solidFill>
                            <a:schemeClr val="tx1"/>
                          </a:solidFill>
                          <a:latin typeface="Comic Sans MS" pitchFamily="66" charset="0"/>
                        </a:defRPr>
                      </a:lvl3pPr>
                      <a:lvl4pPr>
                        <a:spcBef>
                          <a:spcPct val="20000"/>
                        </a:spcBef>
                        <a:defRPr sz="2000">
                          <a:solidFill>
                            <a:schemeClr val="tx1"/>
                          </a:solidFill>
                          <a:latin typeface="Comic Sans MS" pitchFamily="66" charset="0"/>
                        </a:defRPr>
                      </a:lvl4pPr>
                      <a:lvl5pPr>
                        <a:spcBef>
                          <a:spcPct val="20000"/>
                        </a:spcBef>
                        <a:defRPr sz="2000">
                          <a:solidFill>
                            <a:schemeClr val="tx1"/>
                          </a:solidFill>
                          <a:latin typeface="Comic Sans MS" pitchFamily="66" charset="0"/>
                        </a:defRPr>
                      </a:lvl5pPr>
                      <a:lvl6pPr fontAlgn="base">
                        <a:spcBef>
                          <a:spcPct val="20000"/>
                        </a:spcBef>
                        <a:spcAft>
                          <a:spcPct val="0"/>
                        </a:spcAft>
                        <a:defRPr sz="2000">
                          <a:solidFill>
                            <a:schemeClr val="tx1"/>
                          </a:solidFill>
                          <a:latin typeface="Comic Sans MS" pitchFamily="66" charset="0"/>
                        </a:defRPr>
                      </a:lvl6pPr>
                      <a:lvl7pPr fontAlgn="base">
                        <a:spcBef>
                          <a:spcPct val="20000"/>
                        </a:spcBef>
                        <a:spcAft>
                          <a:spcPct val="0"/>
                        </a:spcAft>
                        <a:defRPr sz="2000">
                          <a:solidFill>
                            <a:schemeClr val="tx1"/>
                          </a:solidFill>
                          <a:latin typeface="Comic Sans MS" pitchFamily="66" charset="0"/>
                        </a:defRPr>
                      </a:lvl7pPr>
                      <a:lvl8pPr fontAlgn="base">
                        <a:spcBef>
                          <a:spcPct val="20000"/>
                        </a:spcBef>
                        <a:spcAft>
                          <a:spcPct val="0"/>
                        </a:spcAft>
                        <a:defRPr sz="2000">
                          <a:solidFill>
                            <a:schemeClr val="tx1"/>
                          </a:solidFill>
                          <a:latin typeface="Comic Sans MS" pitchFamily="66" charset="0"/>
                        </a:defRPr>
                      </a:lvl8pPr>
                      <a:lvl9pPr fontAlgn="base">
                        <a:spcBef>
                          <a:spcPct val="20000"/>
                        </a:spcBef>
                        <a:spcAft>
                          <a:spcPct val="0"/>
                        </a:spcAft>
                        <a:defRPr sz="2000">
                          <a:solidFill>
                            <a:schemeClr val="tx1"/>
                          </a:solidFill>
                          <a:latin typeface="Comic Sans MS"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l-GR" sz="2400" b="0" i="0" u="none" strike="noStrike" cap="none" normalizeH="0" baseline="0" smtClean="0">
                          <a:ln>
                            <a:noFill/>
                          </a:ln>
                          <a:solidFill>
                            <a:schemeClr val="tx1"/>
                          </a:solidFill>
                          <a:effectLst/>
                          <a:latin typeface="Comic Sans MS" pitchFamily="66" charset="0"/>
                        </a:rPr>
                        <a:t>????</a:t>
                      </a:r>
                      <a:endParaRPr kumimoji="0" lang="en-AU" altLang="el-GR" sz="2400" b="0" i="0" u="none" strike="noStrike" cap="none" normalizeH="0" baseline="0" smtClean="0">
                        <a:ln>
                          <a:noFill/>
                        </a:ln>
                        <a:solidFill>
                          <a:schemeClr val="tx1"/>
                        </a:solidFill>
                        <a:effectLst/>
                        <a:latin typeface="Comic Sans MS" pitchFamily="66"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Comic Sans MS" pitchFamily="66" charset="0"/>
                        </a:defRPr>
                      </a:lvl1pPr>
                      <a:lvl2pPr>
                        <a:spcBef>
                          <a:spcPct val="20000"/>
                        </a:spcBef>
                        <a:defRPr sz="2000">
                          <a:solidFill>
                            <a:schemeClr val="tx1"/>
                          </a:solidFill>
                          <a:latin typeface="Comic Sans MS" pitchFamily="66" charset="0"/>
                        </a:defRPr>
                      </a:lvl2pPr>
                      <a:lvl3pPr>
                        <a:spcBef>
                          <a:spcPct val="20000"/>
                        </a:spcBef>
                        <a:defRPr sz="2000">
                          <a:solidFill>
                            <a:schemeClr val="tx1"/>
                          </a:solidFill>
                          <a:latin typeface="Comic Sans MS" pitchFamily="66" charset="0"/>
                        </a:defRPr>
                      </a:lvl3pPr>
                      <a:lvl4pPr>
                        <a:spcBef>
                          <a:spcPct val="20000"/>
                        </a:spcBef>
                        <a:defRPr sz="2000">
                          <a:solidFill>
                            <a:schemeClr val="tx1"/>
                          </a:solidFill>
                          <a:latin typeface="Comic Sans MS" pitchFamily="66" charset="0"/>
                        </a:defRPr>
                      </a:lvl4pPr>
                      <a:lvl5pPr>
                        <a:spcBef>
                          <a:spcPct val="20000"/>
                        </a:spcBef>
                        <a:defRPr sz="2000">
                          <a:solidFill>
                            <a:schemeClr val="tx1"/>
                          </a:solidFill>
                          <a:latin typeface="Comic Sans MS" pitchFamily="66" charset="0"/>
                        </a:defRPr>
                      </a:lvl5pPr>
                      <a:lvl6pPr fontAlgn="base">
                        <a:spcBef>
                          <a:spcPct val="20000"/>
                        </a:spcBef>
                        <a:spcAft>
                          <a:spcPct val="0"/>
                        </a:spcAft>
                        <a:defRPr sz="2000">
                          <a:solidFill>
                            <a:schemeClr val="tx1"/>
                          </a:solidFill>
                          <a:latin typeface="Comic Sans MS" pitchFamily="66" charset="0"/>
                        </a:defRPr>
                      </a:lvl6pPr>
                      <a:lvl7pPr fontAlgn="base">
                        <a:spcBef>
                          <a:spcPct val="20000"/>
                        </a:spcBef>
                        <a:spcAft>
                          <a:spcPct val="0"/>
                        </a:spcAft>
                        <a:defRPr sz="2000">
                          <a:solidFill>
                            <a:schemeClr val="tx1"/>
                          </a:solidFill>
                          <a:latin typeface="Comic Sans MS" pitchFamily="66" charset="0"/>
                        </a:defRPr>
                      </a:lvl7pPr>
                      <a:lvl8pPr fontAlgn="base">
                        <a:spcBef>
                          <a:spcPct val="20000"/>
                        </a:spcBef>
                        <a:spcAft>
                          <a:spcPct val="0"/>
                        </a:spcAft>
                        <a:defRPr sz="2000">
                          <a:solidFill>
                            <a:schemeClr val="tx1"/>
                          </a:solidFill>
                          <a:latin typeface="Comic Sans MS" pitchFamily="66" charset="0"/>
                        </a:defRPr>
                      </a:lvl8pPr>
                      <a:lvl9pPr fontAlgn="base">
                        <a:spcBef>
                          <a:spcPct val="20000"/>
                        </a:spcBef>
                        <a:spcAft>
                          <a:spcPct val="0"/>
                        </a:spcAft>
                        <a:defRPr sz="2000">
                          <a:solidFill>
                            <a:schemeClr val="tx1"/>
                          </a:solidFill>
                          <a:latin typeface="Comic Sans MS"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l-GR" sz="2400" b="0" i="0" u="none" strike="noStrike" cap="none" normalizeH="0" baseline="0" smtClean="0">
                          <a:ln>
                            <a:noFill/>
                          </a:ln>
                          <a:solidFill>
                            <a:schemeClr val="tx1"/>
                          </a:solidFill>
                          <a:effectLst/>
                          <a:latin typeface="Comic Sans MS" pitchFamily="66" charset="0"/>
                        </a:rPr>
                        <a:t> 0.0</a:t>
                      </a:r>
                      <a:endParaRPr kumimoji="0" lang="en-AU" altLang="el-GR" sz="2400" b="0" i="0" u="none" strike="noStrike" cap="none" normalizeH="0" baseline="0" smtClean="0">
                        <a:ln>
                          <a:noFill/>
                        </a:ln>
                        <a:solidFill>
                          <a:schemeClr val="tx1"/>
                        </a:solidFill>
                        <a:effectLst/>
                        <a:latin typeface="Comic Sans MS" pitchFamily="66"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609600">
                <a:tc>
                  <a:txBody>
                    <a:bodyPr/>
                    <a:lstStyle>
                      <a:lvl1pPr>
                        <a:spcBef>
                          <a:spcPct val="20000"/>
                        </a:spcBef>
                        <a:defRPr sz="2400">
                          <a:solidFill>
                            <a:schemeClr val="tx1"/>
                          </a:solidFill>
                          <a:latin typeface="Comic Sans MS" pitchFamily="66" charset="0"/>
                        </a:defRPr>
                      </a:lvl1pPr>
                      <a:lvl2pPr>
                        <a:spcBef>
                          <a:spcPct val="20000"/>
                        </a:spcBef>
                        <a:defRPr sz="2000">
                          <a:solidFill>
                            <a:schemeClr val="tx1"/>
                          </a:solidFill>
                          <a:latin typeface="Comic Sans MS" pitchFamily="66" charset="0"/>
                        </a:defRPr>
                      </a:lvl2pPr>
                      <a:lvl3pPr>
                        <a:spcBef>
                          <a:spcPct val="20000"/>
                        </a:spcBef>
                        <a:defRPr sz="2000">
                          <a:solidFill>
                            <a:schemeClr val="tx1"/>
                          </a:solidFill>
                          <a:latin typeface="Comic Sans MS" pitchFamily="66" charset="0"/>
                        </a:defRPr>
                      </a:lvl3pPr>
                      <a:lvl4pPr>
                        <a:spcBef>
                          <a:spcPct val="20000"/>
                        </a:spcBef>
                        <a:defRPr sz="2000">
                          <a:solidFill>
                            <a:schemeClr val="tx1"/>
                          </a:solidFill>
                          <a:latin typeface="Comic Sans MS" pitchFamily="66" charset="0"/>
                        </a:defRPr>
                      </a:lvl4pPr>
                      <a:lvl5pPr>
                        <a:spcBef>
                          <a:spcPct val="20000"/>
                        </a:spcBef>
                        <a:defRPr sz="2000">
                          <a:solidFill>
                            <a:schemeClr val="tx1"/>
                          </a:solidFill>
                          <a:latin typeface="Comic Sans MS" pitchFamily="66" charset="0"/>
                        </a:defRPr>
                      </a:lvl5pPr>
                      <a:lvl6pPr fontAlgn="base">
                        <a:spcBef>
                          <a:spcPct val="20000"/>
                        </a:spcBef>
                        <a:spcAft>
                          <a:spcPct val="0"/>
                        </a:spcAft>
                        <a:defRPr sz="2000">
                          <a:solidFill>
                            <a:schemeClr val="tx1"/>
                          </a:solidFill>
                          <a:latin typeface="Comic Sans MS" pitchFamily="66" charset="0"/>
                        </a:defRPr>
                      </a:lvl6pPr>
                      <a:lvl7pPr fontAlgn="base">
                        <a:spcBef>
                          <a:spcPct val="20000"/>
                        </a:spcBef>
                        <a:spcAft>
                          <a:spcPct val="0"/>
                        </a:spcAft>
                        <a:defRPr sz="2000">
                          <a:solidFill>
                            <a:schemeClr val="tx1"/>
                          </a:solidFill>
                          <a:latin typeface="Comic Sans MS" pitchFamily="66" charset="0"/>
                        </a:defRPr>
                      </a:lvl7pPr>
                      <a:lvl8pPr fontAlgn="base">
                        <a:spcBef>
                          <a:spcPct val="20000"/>
                        </a:spcBef>
                        <a:spcAft>
                          <a:spcPct val="0"/>
                        </a:spcAft>
                        <a:defRPr sz="2000">
                          <a:solidFill>
                            <a:schemeClr val="tx1"/>
                          </a:solidFill>
                          <a:latin typeface="Comic Sans MS" pitchFamily="66" charset="0"/>
                        </a:defRPr>
                      </a:lvl8pPr>
                      <a:lvl9pPr fontAlgn="base">
                        <a:spcBef>
                          <a:spcPct val="20000"/>
                        </a:spcBef>
                        <a:spcAft>
                          <a:spcPct val="0"/>
                        </a:spcAft>
                        <a:defRPr sz="2000">
                          <a:solidFill>
                            <a:schemeClr val="tx1"/>
                          </a:solidFill>
                          <a:latin typeface="Comic Sans MS"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l-GR" sz="2400" b="0" i="0" u="none" strike="noStrike" cap="none" normalizeH="0" baseline="0" smtClean="0">
                          <a:ln>
                            <a:noFill/>
                          </a:ln>
                          <a:solidFill>
                            <a:schemeClr val="tx1"/>
                          </a:solidFill>
                          <a:effectLst/>
                          <a:latin typeface="Comic Sans MS" pitchFamily="66" charset="0"/>
                        </a:rPr>
                        <a:t>       3</a:t>
                      </a:r>
                      <a:endParaRPr kumimoji="0" lang="en-AU" altLang="el-GR" sz="2400" b="0" i="0" u="none" strike="noStrike" cap="none" normalizeH="0" baseline="0" smtClean="0">
                        <a:ln>
                          <a:noFill/>
                        </a:ln>
                        <a:solidFill>
                          <a:schemeClr val="tx1"/>
                        </a:solidFill>
                        <a:effectLst/>
                        <a:latin typeface="Comic Sans MS" pitchFamily="66"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Comic Sans MS" pitchFamily="66" charset="0"/>
                        </a:defRPr>
                      </a:lvl1pPr>
                      <a:lvl2pPr>
                        <a:spcBef>
                          <a:spcPct val="20000"/>
                        </a:spcBef>
                        <a:defRPr sz="2000">
                          <a:solidFill>
                            <a:schemeClr val="tx1"/>
                          </a:solidFill>
                          <a:latin typeface="Comic Sans MS" pitchFamily="66" charset="0"/>
                        </a:defRPr>
                      </a:lvl2pPr>
                      <a:lvl3pPr>
                        <a:spcBef>
                          <a:spcPct val="20000"/>
                        </a:spcBef>
                        <a:defRPr sz="2000">
                          <a:solidFill>
                            <a:schemeClr val="tx1"/>
                          </a:solidFill>
                          <a:latin typeface="Comic Sans MS" pitchFamily="66" charset="0"/>
                        </a:defRPr>
                      </a:lvl3pPr>
                      <a:lvl4pPr>
                        <a:spcBef>
                          <a:spcPct val="20000"/>
                        </a:spcBef>
                        <a:defRPr sz="2000">
                          <a:solidFill>
                            <a:schemeClr val="tx1"/>
                          </a:solidFill>
                          <a:latin typeface="Comic Sans MS" pitchFamily="66" charset="0"/>
                        </a:defRPr>
                      </a:lvl4pPr>
                      <a:lvl5pPr>
                        <a:spcBef>
                          <a:spcPct val="20000"/>
                        </a:spcBef>
                        <a:defRPr sz="2000">
                          <a:solidFill>
                            <a:schemeClr val="tx1"/>
                          </a:solidFill>
                          <a:latin typeface="Comic Sans MS" pitchFamily="66" charset="0"/>
                        </a:defRPr>
                      </a:lvl5pPr>
                      <a:lvl6pPr fontAlgn="base">
                        <a:spcBef>
                          <a:spcPct val="20000"/>
                        </a:spcBef>
                        <a:spcAft>
                          <a:spcPct val="0"/>
                        </a:spcAft>
                        <a:defRPr sz="2000">
                          <a:solidFill>
                            <a:schemeClr val="tx1"/>
                          </a:solidFill>
                          <a:latin typeface="Comic Sans MS" pitchFamily="66" charset="0"/>
                        </a:defRPr>
                      </a:lvl6pPr>
                      <a:lvl7pPr fontAlgn="base">
                        <a:spcBef>
                          <a:spcPct val="20000"/>
                        </a:spcBef>
                        <a:spcAft>
                          <a:spcPct val="0"/>
                        </a:spcAft>
                        <a:defRPr sz="2000">
                          <a:solidFill>
                            <a:schemeClr val="tx1"/>
                          </a:solidFill>
                          <a:latin typeface="Comic Sans MS" pitchFamily="66" charset="0"/>
                        </a:defRPr>
                      </a:lvl7pPr>
                      <a:lvl8pPr fontAlgn="base">
                        <a:spcBef>
                          <a:spcPct val="20000"/>
                        </a:spcBef>
                        <a:spcAft>
                          <a:spcPct val="0"/>
                        </a:spcAft>
                        <a:defRPr sz="2000">
                          <a:solidFill>
                            <a:schemeClr val="tx1"/>
                          </a:solidFill>
                          <a:latin typeface="Comic Sans MS" pitchFamily="66" charset="0"/>
                        </a:defRPr>
                      </a:lvl8pPr>
                      <a:lvl9pPr fontAlgn="base">
                        <a:spcBef>
                          <a:spcPct val="20000"/>
                        </a:spcBef>
                        <a:spcAft>
                          <a:spcPct val="0"/>
                        </a:spcAft>
                        <a:defRPr sz="2000">
                          <a:solidFill>
                            <a:schemeClr val="tx1"/>
                          </a:solidFill>
                          <a:latin typeface="Comic Sans MS"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AU" altLang="el-GR" sz="2400" b="0" i="0" u="none" strike="noStrike" cap="none" normalizeH="0" baseline="0" smtClean="0">
                        <a:ln>
                          <a:noFill/>
                        </a:ln>
                        <a:solidFill>
                          <a:schemeClr val="tx1"/>
                        </a:solidFill>
                        <a:effectLst/>
                        <a:latin typeface="Comic Sans MS" pitchFamily="66"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Comic Sans MS" pitchFamily="66" charset="0"/>
                        </a:defRPr>
                      </a:lvl1pPr>
                      <a:lvl2pPr>
                        <a:spcBef>
                          <a:spcPct val="20000"/>
                        </a:spcBef>
                        <a:defRPr sz="2000">
                          <a:solidFill>
                            <a:schemeClr val="tx1"/>
                          </a:solidFill>
                          <a:latin typeface="Comic Sans MS" pitchFamily="66" charset="0"/>
                        </a:defRPr>
                      </a:lvl2pPr>
                      <a:lvl3pPr>
                        <a:spcBef>
                          <a:spcPct val="20000"/>
                        </a:spcBef>
                        <a:defRPr sz="2000">
                          <a:solidFill>
                            <a:schemeClr val="tx1"/>
                          </a:solidFill>
                          <a:latin typeface="Comic Sans MS" pitchFamily="66" charset="0"/>
                        </a:defRPr>
                      </a:lvl3pPr>
                      <a:lvl4pPr>
                        <a:spcBef>
                          <a:spcPct val="20000"/>
                        </a:spcBef>
                        <a:defRPr sz="2000">
                          <a:solidFill>
                            <a:schemeClr val="tx1"/>
                          </a:solidFill>
                          <a:latin typeface="Comic Sans MS" pitchFamily="66" charset="0"/>
                        </a:defRPr>
                      </a:lvl4pPr>
                      <a:lvl5pPr>
                        <a:spcBef>
                          <a:spcPct val="20000"/>
                        </a:spcBef>
                        <a:defRPr sz="2000">
                          <a:solidFill>
                            <a:schemeClr val="tx1"/>
                          </a:solidFill>
                          <a:latin typeface="Comic Sans MS" pitchFamily="66" charset="0"/>
                        </a:defRPr>
                      </a:lvl5pPr>
                      <a:lvl6pPr fontAlgn="base">
                        <a:spcBef>
                          <a:spcPct val="20000"/>
                        </a:spcBef>
                        <a:spcAft>
                          <a:spcPct val="0"/>
                        </a:spcAft>
                        <a:defRPr sz="2000">
                          <a:solidFill>
                            <a:schemeClr val="tx1"/>
                          </a:solidFill>
                          <a:latin typeface="Comic Sans MS" pitchFamily="66" charset="0"/>
                        </a:defRPr>
                      </a:lvl6pPr>
                      <a:lvl7pPr fontAlgn="base">
                        <a:spcBef>
                          <a:spcPct val="20000"/>
                        </a:spcBef>
                        <a:spcAft>
                          <a:spcPct val="0"/>
                        </a:spcAft>
                        <a:defRPr sz="2000">
                          <a:solidFill>
                            <a:schemeClr val="tx1"/>
                          </a:solidFill>
                          <a:latin typeface="Comic Sans MS" pitchFamily="66" charset="0"/>
                        </a:defRPr>
                      </a:lvl7pPr>
                      <a:lvl8pPr fontAlgn="base">
                        <a:spcBef>
                          <a:spcPct val="20000"/>
                        </a:spcBef>
                        <a:spcAft>
                          <a:spcPct val="0"/>
                        </a:spcAft>
                        <a:defRPr sz="2000">
                          <a:solidFill>
                            <a:schemeClr val="tx1"/>
                          </a:solidFill>
                          <a:latin typeface="Comic Sans MS" pitchFamily="66" charset="0"/>
                        </a:defRPr>
                      </a:lvl8pPr>
                      <a:lvl9pPr fontAlgn="base">
                        <a:spcBef>
                          <a:spcPct val="20000"/>
                        </a:spcBef>
                        <a:spcAft>
                          <a:spcPct val="0"/>
                        </a:spcAft>
                        <a:defRPr sz="2000">
                          <a:solidFill>
                            <a:schemeClr val="tx1"/>
                          </a:solidFill>
                          <a:latin typeface="Comic Sans MS"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AU" altLang="el-GR" sz="2400" b="0" i="0" u="none" strike="noStrike" cap="none" normalizeH="0" baseline="0" smtClean="0">
                        <a:ln>
                          <a:noFill/>
                        </a:ln>
                        <a:solidFill>
                          <a:schemeClr val="tx1"/>
                        </a:solidFill>
                        <a:effectLst/>
                        <a:latin typeface="Comic Sans MS" pitchFamily="66"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Comic Sans MS" pitchFamily="66" charset="0"/>
                        </a:defRPr>
                      </a:lvl1pPr>
                      <a:lvl2pPr>
                        <a:spcBef>
                          <a:spcPct val="20000"/>
                        </a:spcBef>
                        <a:defRPr sz="2000">
                          <a:solidFill>
                            <a:schemeClr val="tx1"/>
                          </a:solidFill>
                          <a:latin typeface="Comic Sans MS" pitchFamily="66" charset="0"/>
                        </a:defRPr>
                      </a:lvl2pPr>
                      <a:lvl3pPr>
                        <a:spcBef>
                          <a:spcPct val="20000"/>
                        </a:spcBef>
                        <a:defRPr sz="2000">
                          <a:solidFill>
                            <a:schemeClr val="tx1"/>
                          </a:solidFill>
                          <a:latin typeface="Comic Sans MS" pitchFamily="66" charset="0"/>
                        </a:defRPr>
                      </a:lvl3pPr>
                      <a:lvl4pPr>
                        <a:spcBef>
                          <a:spcPct val="20000"/>
                        </a:spcBef>
                        <a:defRPr sz="2000">
                          <a:solidFill>
                            <a:schemeClr val="tx1"/>
                          </a:solidFill>
                          <a:latin typeface="Comic Sans MS" pitchFamily="66" charset="0"/>
                        </a:defRPr>
                      </a:lvl4pPr>
                      <a:lvl5pPr>
                        <a:spcBef>
                          <a:spcPct val="20000"/>
                        </a:spcBef>
                        <a:defRPr sz="2000">
                          <a:solidFill>
                            <a:schemeClr val="tx1"/>
                          </a:solidFill>
                          <a:latin typeface="Comic Sans MS" pitchFamily="66" charset="0"/>
                        </a:defRPr>
                      </a:lvl5pPr>
                      <a:lvl6pPr fontAlgn="base">
                        <a:spcBef>
                          <a:spcPct val="20000"/>
                        </a:spcBef>
                        <a:spcAft>
                          <a:spcPct val="0"/>
                        </a:spcAft>
                        <a:defRPr sz="2000">
                          <a:solidFill>
                            <a:schemeClr val="tx1"/>
                          </a:solidFill>
                          <a:latin typeface="Comic Sans MS" pitchFamily="66" charset="0"/>
                        </a:defRPr>
                      </a:lvl6pPr>
                      <a:lvl7pPr fontAlgn="base">
                        <a:spcBef>
                          <a:spcPct val="20000"/>
                        </a:spcBef>
                        <a:spcAft>
                          <a:spcPct val="0"/>
                        </a:spcAft>
                        <a:defRPr sz="2000">
                          <a:solidFill>
                            <a:schemeClr val="tx1"/>
                          </a:solidFill>
                          <a:latin typeface="Comic Sans MS" pitchFamily="66" charset="0"/>
                        </a:defRPr>
                      </a:lvl7pPr>
                      <a:lvl8pPr fontAlgn="base">
                        <a:spcBef>
                          <a:spcPct val="20000"/>
                        </a:spcBef>
                        <a:spcAft>
                          <a:spcPct val="0"/>
                        </a:spcAft>
                        <a:defRPr sz="2000">
                          <a:solidFill>
                            <a:schemeClr val="tx1"/>
                          </a:solidFill>
                          <a:latin typeface="Comic Sans MS" pitchFamily="66" charset="0"/>
                        </a:defRPr>
                      </a:lvl8pPr>
                      <a:lvl9pPr fontAlgn="base">
                        <a:spcBef>
                          <a:spcPct val="20000"/>
                        </a:spcBef>
                        <a:spcAft>
                          <a:spcPct val="0"/>
                        </a:spcAft>
                        <a:defRPr sz="2000">
                          <a:solidFill>
                            <a:schemeClr val="tx1"/>
                          </a:solidFill>
                          <a:latin typeface="Comic Sans MS"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AU" altLang="el-GR" sz="2400" b="0" i="0" u="none" strike="noStrike" cap="none" normalizeH="0" baseline="0" smtClean="0">
                        <a:ln>
                          <a:noFill/>
                        </a:ln>
                        <a:solidFill>
                          <a:schemeClr val="tx1"/>
                        </a:solidFill>
                        <a:effectLst/>
                        <a:latin typeface="Comic Sans MS" pitchFamily="66"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533400">
                <a:tc>
                  <a:txBody>
                    <a:bodyPr/>
                    <a:lstStyle>
                      <a:lvl1pPr>
                        <a:spcBef>
                          <a:spcPct val="20000"/>
                        </a:spcBef>
                        <a:defRPr sz="2400">
                          <a:solidFill>
                            <a:schemeClr val="tx1"/>
                          </a:solidFill>
                          <a:latin typeface="Comic Sans MS" pitchFamily="66" charset="0"/>
                        </a:defRPr>
                      </a:lvl1pPr>
                      <a:lvl2pPr>
                        <a:spcBef>
                          <a:spcPct val="20000"/>
                        </a:spcBef>
                        <a:defRPr sz="2000">
                          <a:solidFill>
                            <a:schemeClr val="tx1"/>
                          </a:solidFill>
                          <a:latin typeface="Comic Sans MS" pitchFamily="66" charset="0"/>
                        </a:defRPr>
                      </a:lvl2pPr>
                      <a:lvl3pPr>
                        <a:spcBef>
                          <a:spcPct val="20000"/>
                        </a:spcBef>
                        <a:defRPr sz="2000">
                          <a:solidFill>
                            <a:schemeClr val="tx1"/>
                          </a:solidFill>
                          <a:latin typeface="Comic Sans MS" pitchFamily="66" charset="0"/>
                        </a:defRPr>
                      </a:lvl3pPr>
                      <a:lvl4pPr>
                        <a:spcBef>
                          <a:spcPct val="20000"/>
                        </a:spcBef>
                        <a:defRPr sz="2000">
                          <a:solidFill>
                            <a:schemeClr val="tx1"/>
                          </a:solidFill>
                          <a:latin typeface="Comic Sans MS" pitchFamily="66" charset="0"/>
                        </a:defRPr>
                      </a:lvl4pPr>
                      <a:lvl5pPr>
                        <a:spcBef>
                          <a:spcPct val="20000"/>
                        </a:spcBef>
                        <a:defRPr sz="2000">
                          <a:solidFill>
                            <a:schemeClr val="tx1"/>
                          </a:solidFill>
                          <a:latin typeface="Comic Sans MS" pitchFamily="66" charset="0"/>
                        </a:defRPr>
                      </a:lvl5pPr>
                      <a:lvl6pPr fontAlgn="base">
                        <a:spcBef>
                          <a:spcPct val="20000"/>
                        </a:spcBef>
                        <a:spcAft>
                          <a:spcPct val="0"/>
                        </a:spcAft>
                        <a:defRPr sz="2000">
                          <a:solidFill>
                            <a:schemeClr val="tx1"/>
                          </a:solidFill>
                          <a:latin typeface="Comic Sans MS" pitchFamily="66" charset="0"/>
                        </a:defRPr>
                      </a:lvl6pPr>
                      <a:lvl7pPr fontAlgn="base">
                        <a:spcBef>
                          <a:spcPct val="20000"/>
                        </a:spcBef>
                        <a:spcAft>
                          <a:spcPct val="0"/>
                        </a:spcAft>
                        <a:defRPr sz="2000">
                          <a:solidFill>
                            <a:schemeClr val="tx1"/>
                          </a:solidFill>
                          <a:latin typeface="Comic Sans MS" pitchFamily="66" charset="0"/>
                        </a:defRPr>
                      </a:lvl7pPr>
                      <a:lvl8pPr fontAlgn="base">
                        <a:spcBef>
                          <a:spcPct val="20000"/>
                        </a:spcBef>
                        <a:spcAft>
                          <a:spcPct val="0"/>
                        </a:spcAft>
                        <a:defRPr sz="2000">
                          <a:solidFill>
                            <a:schemeClr val="tx1"/>
                          </a:solidFill>
                          <a:latin typeface="Comic Sans MS" pitchFamily="66" charset="0"/>
                        </a:defRPr>
                      </a:lvl8pPr>
                      <a:lvl9pPr fontAlgn="base">
                        <a:spcBef>
                          <a:spcPct val="20000"/>
                        </a:spcBef>
                        <a:spcAft>
                          <a:spcPct val="0"/>
                        </a:spcAft>
                        <a:defRPr sz="2000">
                          <a:solidFill>
                            <a:schemeClr val="tx1"/>
                          </a:solidFill>
                          <a:latin typeface="Comic Sans MS"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AU" altLang="el-GR" sz="2400" b="0" i="0" u="none" strike="noStrike" cap="none" normalizeH="0" baseline="0" smtClean="0">
                        <a:ln>
                          <a:noFill/>
                        </a:ln>
                        <a:solidFill>
                          <a:schemeClr val="tx1"/>
                        </a:solidFill>
                        <a:effectLst/>
                        <a:latin typeface="Comic Sans MS" pitchFamily="66"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Comic Sans MS" pitchFamily="66" charset="0"/>
                        </a:defRPr>
                      </a:lvl1pPr>
                      <a:lvl2pPr>
                        <a:spcBef>
                          <a:spcPct val="20000"/>
                        </a:spcBef>
                        <a:defRPr sz="2000">
                          <a:solidFill>
                            <a:schemeClr val="tx1"/>
                          </a:solidFill>
                          <a:latin typeface="Comic Sans MS" pitchFamily="66" charset="0"/>
                        </a:defRPr>
                      </a:lvl2pPr>
                      <a:lvl3pPr>
                        <a:spcBef>
                          <a:spcPct val="20000"/>
                        </a:spcBef>
                        <a:defRPr sz="2000">
                          <a:solidFill>
                            <a:schemeClr val="tx1"/>
                          </a:solidFill>
                          <a:latin typeface="Comic Sans MS" pitchFamily="66" charset="0"/>
                        </a:defRPr>
                      </a:lvl3pPr>
                      <a:lvl4pPr>
                        <a:spcBef>
                          <a:spcPct val="20000"/>
                        </a:spcBef>
                        <a:defRPr sz="2000">
                          <a:solidFill>
                            <a:schemeClr val="tx1"/>
                          </a:solidFill>
                          <a:latin typeface="Comic Sans MS" pitchFamily="66" charset="0"/>
                        </a:defRPr>
                      </a:lvl4pPr>
                      <a:lvl5pPr>
                        <a:spcBef>
                          <a:spcPct val="20000"/>
                        </a:spcBef>
                        <a:defRPr sz="2000">
                          <a:solidFill>
                            <a:schemeClr val="tx1"/>
                          </a:solidFill>
                          <a:latin typeface="Comic Sans MS" pitchFamily="66" charset="0"/>
                        </a:defRPr>
                      </a:lvl5pPr>
                      <a:lvl6pPr fontAlgn="base">
                        <a:spcBef>
                          <a:spcPct val="20000"/>
                        </a:spcBef>
                        <a:spcAft>
                          <a:spcPct val="0"/>
                        </a:spcAft>
                        <a:defRPr sz="2000">
                          <a:solidFill>
                            <a:schemeClr val="tx1"/>
                          </a:solidFill>
                          <a:latin typeface="Comic Sans MS" pitchFamily="66" charset="0"/>
                        </a:defRPr>
                      </a:lvl6pPr>
                      <a:lvl7pPr fontAlgn="base">
                        <a:spcBef>
                          <a:spcPct val="20000"/>
                        </a:spcBef>
                        <a:spcAft>
                          <a:spcPct val="0"/>
                        </a:spcAft>
                        <a:defRPr sz="2000">
                          <a:solidFill>
                            <a:schemeClr val="tx1"/>
                          </a:solidFill>
                          <a:latin typeface="Comic Sans MS" pitchFamily="66" charset="0"/>
                        </a:defRPr>
                      </a:lvl7pPr>
                      <a:lvl8pPr fontAlgn="base">
                        <a:spcBef>
                          <a:spcPct val="20000"/>
                        </a:spcBef>
                        <a:spcAft>
                          <a:spcPct val="0"/>
                        </a:spcAft>
                        <a:defRPr sz="2000">
                          <a:solidFill>
                            <a:schemeClr val="tx1"/>
                          </a:solidFill>
                          <a:latin typeface="Comic Sans MS" pitchFamily="66" charset="0"/>
                        </a:defRPr>
                      </a:lvl8pPr>
                      <a:lvl9pPr fontAlgn="base">
                        <a:spcBef>
                          <a:spcPct val="20000"/>
                        </a:spcBef>
                        <a:spcAft>
                          <a:spcPct val="0"/>
                        </a:spcAft>
                        <a:defRPr sz="2000">
                          <a:solidFill>
                            <a:schemeClr val="tx1"/>
                          </a:solidFill>
                          <a:latin typeface="Comic Sans MS"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l-GR" sz="2400" b="0" i="0" u="none" strike="noStrike" cap="none" normalizeH="0" baseline="0" smtClean="0">
                          <a:ln>
                            <a:noFill/>
                          </a:ln>
                          <a:solidFill>
                            <a:schemeClr val="tx1"/>
                          </a:solidFill>
                          <a:effectLst/>
                          <a:latin typeface="Comic Sans MS" pitchFamily="66" charset="0"/>
                        </a:rPr>
                        <a:t>    </a:t>
                      </a:r>
                      <a:endParaRPr kumimoji="0" lang="en-AU" altLang="el-GR" sz="2400" b="0" i="0" u="none" strike="noStrike" cap="none" normalizeH="0" baseline="0" smtClean="0">
                        <a:ln>
                          <a:noFill/>
                        </a:ln>
                        <a:solidFill>
                          <a:srgbClr val="0000FF"/>
                        </a:solidFill>
                        <a:effectLst/>
                        <a:latin typeface="Comic Sans MS" pitchFamily="66"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Comic Sans MS" pitchFamily="66" charset="0"/>
                        </a:defRPr>
                      </a:lvl1pPr>
                      <a:lvl2pPr>
                        <a:spcBef>
                          <a:spcPct val="20000"/>
                        </a:spcBef>
                        <a:defRPr sz="2000">
                          <a:solidFill>
                            <a:schemeClr val="tx1"/>
                          </a:solidFill>
                          <a:latin typeface="Comic Sans MS" pitchFamily="66" charset="0"/>
                        </a:defRPr>
                      </a:lvl2pPr>
                      <a:lvl3pPr>
                        <a:spcBef>
                          <a:spcPct val="20000"/>
                        </a:spcBef>
                        <a:defRPr sz="2000">
                          <a:solidFill>
                            <a:schemeClr val="tx1"/>
                          </a:solidFill>
                          <a:latin typeface="Comic Sans MS" pitchFamily="66" charset="0"/>
                        </a:defRPr>
                      </a:lvl3pPr>
                      <a:lvl4pPr>
                        <a:spcBef>
                          <a:spcPct val="20000"/>
                        </a:spcBef>
                        <a:defRPr sz="2000">
                          <a:solidFill>
                            <a:schemeClr val="tx1"/>
                          </a:solidFill>
                          <a:latin typeface="Comic Sans MS" pitchFamily="66" charset="0"/>
                        </a:defRPr>
                      </a:lvl4pPr>
                      <a:lvl5pPr>
                        <a:spcBef>
                          <a:spcPct val="20000"/>
                        </a:spcBef>
                        <a:defRPr sz="2000">
                          <a:solidFill>
                            <a:schemeClr val="tx1"/>
                          </a:solidFill>
                          <a:latin typeface="Comic Sans MS" pitchFamily="66" charset="0"/>
                        </a:defRPr>
                      </a:lvl5pPr>
                      <a:lvl6pPr fontAlgn="base">
                        <a:spcBef>
                          <a:spcPct val="20000"/>
                        </a:spcBef>
                        <a:spcAft>
                          <a:spcPct val="0"/>
                        </a:spcAft>
                        <a:defRPr sz="2000">
                          <a:solidFill>
                            <a:schemeClr val="tx1"/>
                          </a:solidFill>
                          <a:latin typeface="Comic Sans MS" pitchFamily="66" charset="0"/>
                        </a:defRPr>
                      </a:lvl6pPr>
                      <a:lvl7pPr fontAlgn="base">
                        <a:spcBef>
                          <a:spcPct val="20000"/>
                        </a:spcBef>
                        <a:spcAft>
                          <a:spcPct val="0"/>
                        </a:spcAft>
                        <a:defRPr sz="2000">
                          <a:solidFill>
                            <a:schemeClr val="tx1"/>
                          </a:solidFill>
                          <a:latin typeface="Comic Sans MS" pitchFamily="66" charset="0"/>
                        </a:defRPr>
                      </a:lvl7pPr>
                      <a:lvl8pPr fontAlgn="base">
                        <a:spcBef>
                          <a:spcPct val="20000"/>
                        </a:spcBef>
                        <a:spcAft>
                          <a:spcPct val="0"/>
                        </a:spcAft>
                        <a:defRPr sz="2000">
                          <a:solidFill>
                            <a:schemeClr val="tx1"/>
                          </a:solidFill>
                          <a:latin typeface="Comic Sans MS" pitchFamily="66" charset="0"/>
                        </a:defRPr>
                      </a:lvl8pPr>
                      <a:lvl9pPr fontAlgn="base">
                        <a:spcBef>
                          <a:spcPct val="20000"/>
                        </a:spcBef>
                        <a:spcAft>
                          <a:spcPct val="0"/>
                        </a:spcAft>
                        <a:defRPr sz="2000">
                          <a:solidFill>
                            <a:schemeClr val="tx1"/>
                          </a:solidFill>
                          <a:latin typeface="Comic Sans MS"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l-GR" sz="2400" b="0" i="0" u="none" strike="noStrike" cap="none" normalizeH="0" baseline="0" smtClean="0">
                          <a:ln>
                            <a:noFill/>
                          </a:ln>
                          <a:solidFill>
                            <a:srgbClr val="990000"/>
                          </a:solidFill>
                          <a:effectLst/>
                          <a:latin typeface="Comic Sans MS" pitchFamily="66" charset="0"/>
                        </a:rPr>
                        <a:t>        4</a:t>
                      </a:r>
                      <a:endParaRPr kumimoji="0" lang="en-AU" altLang="el-GR" sz="2400" b="0" i="0" u="none" strike="noStrike" cap="none" normalizeH="0" baseline="0" smtClean="0">
                        <a:ln>
                          <a:noFill/>
                        </a:ln>
                        <a:solidFill>
                          <a:srgbClr val="990000"/>
                        </a:solidFill>
                        <a:effectLst/>
                        <a:latin typeface="Comic Sans MS" pitchFamily="66"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Comic Sans MS" pitchFamily="66" charset="0"/>
                        </a:defRPr>
                      </a:lvl1pPr>
                      <a:lvl2pPr>
                        <a:spcBef>
                          <a:spcPct val="20000"/>
                        </a:spcBef>
                        <a:defRPr sz="2000">
                          <a:solidFill>
                            <a:schemeClr val="tx1"/>
                          </a:solidFill>
                          <a:latin typeface="Comic Sans MS" pitchFamily="66" charset="0"/>
                        </a:defRPr>
                      </a:lvl2pPr>
                      <a:lvl3pPr>
                        <a:spcBef>
                          <a:spcPct val="20000"/>
                        </a:spcBef>
                        <a:defRPr sz="2000">
                          <a:solidFill>
                            <a:schemeClr val="tx1"/>
                          </a:solidFill>
                          <a:latin typeface="Comic Sans MS" pitchFamily="66" charset="0"/>
                        </a:defRPr>
                      </a:lvl3pPr>
                      <a:lvl4pPr>
                        <a:spcBef>
                          <a:spcPct val="20000"/>
                        </a:spcBef>
                        <a:defRPr sz="2000">
                          <a:solidFill>
                            <a:schemeClr val="tx1"/>
                          </a:solidFill>
                          <a:latin typeface="Comic Sans MS" pitchFamily="66" charset="0"/>
                        </a:defRPr>
                      </a:lvl4pPr>
                      <a:lvl5pPr>
                        <a:spcBef>
                          <a:spcPct val="20000"/>
                        </a:spcBef>
                        <a:defRPr sz="2000">
                          <a:solidFill>
                            <a:schemeClr val="tx1"/>
                          </a:solidFill>
                          <a:latin typeface="Comic Sans MS" pitchFamily="66" charset="0"/>
                        </a:defRPr>
                      </a:lvl5pPr>
                      <a:lvl6pPr fontAlgn="base">
                        <a:spcBef>
                          <a:spcPct val="20000"/>
                        </a:spcBef>
                        <a:spcAft>
                          <a:spcPct val="0"/>
                        </a:spcAft>
                        <a:defRPr sz="2000">
                          <a:solidFill>
                            <a:schemeClr val="tx1"/>
                          </a:solidFill>
                          <a:latin typeface="Comic Sans MS" pitchFamily="66" charset="0"/>
                        </a:defRPr>
                      </a:lvl6pPr>
                      <a:lvl7pPr fontAlgn="base">
                        <a:spcBef>
                          <a:spcPct val="20000"/>
                        </a:spcBef>
                        <a:spcAft>
                          <a:spcPct val="0"/>
                        </a:spcAft>
                        <a:defRPr sz="2000">
                          <a:solidFill>
                            <a:schemeClr val="tx1"/>
                          </a:solidFill>
                          <a:latin typeface="Comic Sans MS" pitchFamily="66" charset="0"/>
                        </a:defRPr>
                      </a:lvl7pPr>
                      <a:lvl8pPr fontAlgn="base">
                        <a:spcBef>
                          <a:spcPct val="20000"/>
                        </a:spcBef>
                        <a:spcAft>
                          <a:spcPct val="0"/>
                        </a:spcAft>
                        <a:defRPr sz="2000">
                          <a:solidFill>
                            <a:schemeClr val="tx1"/>
                          </a:solidFill>
                          <a:latin typeface="Comic Sans MS" pitchFamily="66" charset="0"/>
                        </a:defRPr>
                      </a:lvl8pPr>
                      <a:lvl9pPr fontAlgn="base">
                        <a:spcBef>
                          <a:spcPct val="20000"/>
                        </a:spcBef>
                        <a:spcAft>
                          <a:spcPct val="0"/>
                        </a:spcAft>
                        <a:defRPr sz="2000">
                          <a:solidFill>
                            <a:schemeClr val="tx1"/>
                          </a:solidFill>
                          <a:latin typeface="Comic Sans MS"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l-GR" sz="2400" b="0" i="0" u="none" strike="noStrike" cap="none" normalizeH="0" baseline="0" smtClean="0">
                          <a:ln>
                            <a:noFill/>
                          </a:ln>
                          <a:solidFill>
                            <a:srgbClr val="990000"/>
                          </a:solidFill>
                          <a:effectLst/>
                          <a:latin typeface="Comic Sans MS" pitchFamily="66" charset="0"/>
                        </a:rPr>
                        <a:t> </a:t>
                      </a:r>
                      <a:endParaRPr kumimoji="0" lang="en-AU" altLang="el-GR" sz="2400" b="0" i="0" u="none" strike="noStrike" cap="none" normalizeH="0" baseline="0" smtClean="0">
                        <a:ln>
                          <a:noFill/>
                        </a:ln>
                        <a:solidFill>
                          <a:srgbClr val="33CC33"/>
                        </a:solidFill>
                        <a:effectLst/>
                        <a:latin typeface="Comic Sans MS" pitchFamily="66"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533400">
                <a:tc>
                  <a:txBody>
                    <a:bodyPr/>
                    <a:lstStyle>
                      <a:lvl1pPr>
                        <a:spcBef>
                          <a:spcPct val="20000"/>
                        </a:spcBef>
                        <a:defRPr sz="2400">
                          <a:solidFill>
                            <a:schemeClr val="tx1"/>
                          </a:solidFill>
                          <a:latin typeface="Comic Sans MS" pitchFamily="66" charset="0"/>
                        </a:defRPr>
                      </a:lvl1pPr>
                      <a:lvl2pPr>
                        <a:spcBef>
                          <a:spcPct val="20000"/>
                        </a:spcBef>
                        <a:defRPr sz="2000">
                          <a:solidFill>
                            <a:schemeClr val="tx1"/>
                          </a:solidFill>
                          <a:latin typeface="Comic Sans MS" pitchFamily="66" charset="0"/>
                        </a:defRPr>
                      </a:lvl2pPr>
                      <a:lvl3pPr>
                        <a:spcBef>
                          <a:spcPct val="20000"/>
                        </a:spcBef>
                        <a:defRPr sz="2000">
                          <a:solidFill>
                            <a:schemeClr val="tx1"/>
                          </a:solidFill>
                          <a:latin typeface="Comic Sans MS" pitchFamily="66" charset="0"/>
                        </a:defRPr>
                      </a:lvl3pPr>
                      <a:lvl4pPr>
                        <a:spcBef>
                          <a:spcPct val="20000"/>
                        </a:spcBef>
                        <a:defRPr sz="2000">
                          <a:solidFill>
                            <a:schemeClr val="tx1"/>
                          </a:solidFill>
                          <a:latin typeface="Comic Sans MS" pitchFamily="66" charset="0"/>
                        </a:defRPr>
                      </a:lvl4pPr>
                      <a:lvl5pPr>
                        <a:spcBef>
                          <a:spcPct val="20000"/>
                        </a:spcBef>
                        <a:defRPr sz="2000">
                          <a:solidFill>
                            <a:schemeClr val="tx1"/>
                          </a:solidFill>
                          <a:latin typeface="Comic Sans MS" pitchFamily="66" charset="0"/>
                        </a:defRPr>
                      </a:lvl5pPr>
                      <a:lvl6pPr fontAlgn="base">
                        <a:spcBef>
                          <a:spcPct val="20000"/>
                        </a:spcBef>
                        <a:spcAft>
                          <a:spcPct val="0"/>
                        </a:spcAft>
                        <a:defRPr sz="2000">
                          <a:solidFill>
                            <a:schemeClr val="tx1"/>
                          </a:solidFill>
                          <a:latin typeface="Comic Sans MS" pitchFamily="66" charset="0"/>
                        </a:defRPr>
                      </a:lvl6pPr>
                      <a:lvl7pPr fontAlgn="base">
                        <a:spcBef>
                          <a:spcPct val="20000"/>
                        </a:spcBef>
                        <a:spcAft>
                          <a:spcPct val="0"/>
                        </a:spcAft>
                        <a:defRPr sz="2000">
                          <a:solidFill>
                            <a:schemeClr val="tx1"/>
                          </a:solidFill>
                          <a:latin typeface="Comic Sans MS" pitchFamily="66" charset="0"/>
                        </a:defRPr>
                      </a:lvl7pPr>
                      <a:lvl8pPr fontAlgn="base">
                        <a:spcBef>
                          <a:spcPct val="20000"/>
                        </a:spcBef>
                        <a:spcAft>
                          <a:spcPct val="0"/>
                        </a:spcAft>
                        <a:defRPr sz="2000">
                          <a:solidFill>
                            <a:schemeClr val="tx1"/>
                          </a:solidFill>
                          <a:latin typeface="Comic Sans MS" pitchFamily="66" charset="0"/>
                        </a:defRPr>
                      </a:lvl8pPr>
                      <a:lvl9pPr fontAlgn="base">
                        <a:spcBef>
                          <a:spcPct val="20000"/>
                        </a:spcBef>
                        <a:spcAft>
                          <a:spcPct val="0"/>
                        </a:spcAft>
                        <a:defRPr sz="2000">
                          <a:solidFill>
                            <a:schemeClr val="tx1"/>
                          </a:solidFill>
                          <a:latin typeface="Comic Sans MS"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AU" altLang="el-GR" sz="2400" b="0" i="0" u="none" strike="noStrike" cap="none" normalizeH="0" baseline="0" smtClean="0">
                        <a:ln>
                          <a:noFill/>
                        </a:ln>
                        <a:solidFill>
                          <a:schemeClr val="tx1"/>
                        </a:solidFill>
                        <a:effectLst/>
                        <a:latin typeface="Comic Sans MS" pitchFamily="66"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Comic Sans MS" pitchFamily="66" charset="0"/>
                        </a:defRPr>
                      </a:lvl1pPr>
                      <a:lvl2pPr>
                        <a:spcBef>
                          <a:spcPct val="20000"/>
                        </a:spcBef>
                        <a:defRPr sz="2000">
                          <a:solidFill>
                            <a:schemeClr val="tx1"/>
                          </a:solidFill>
                          <a:latin typeface="Comic Sans MS" pitchFamily="66" charset="0"/>
                        </a:defRPr>
                      </a:lvl2pPr>
                      <a:lvl3pPr>
                        <a:spcBef>
                          <a:spcPct val="20000"/>
                        </a:spcBef>
                        <a:defRPr sz="2000">
                          <a:solidFill>
                            <a:schemeClr val="tx1"/>
                          </a:solidFill>
                          <a:latin typeface="Comic Sans MS" pitchFamily="66" charset="0"/>
                        </a:defRPr>
                      </a:lvl3pPr>
                      <a:lvl4pPr>
                        <a:spcBef>
                          <a:spcPct val="20000"/>
                        </a:spcBef>
                        <a:defRPr sz="2000">
                          <a:solidFill>
                            <a:schemeClr val="tx1"/>
                          </a:solidFill>
                          <a:latin typeface="Comic Sans MS" pitchFamily="66" charset="0"/>
                        </a:defRPr>
                      </a:lvl4pPr>
                      <a:lvl5pPr>
                        <a:spcBef>
                          <a:spcPct val="20000"/>
                        </a:spcBef>
                        <a:defRPr sz="2000">
                          <a:solidFill>
                            <a:schemeClr val="tx1"/>
                          </a:solidFill>
                          <a:latin typeface="Comic Sans MS" pitchFamily="66" charset="0"/>
                        </a:defRPr>
                      </a:lvl5pPr>
                      <a:lvl6pPr fontAlgn="base">
                        <a:spcBef>
                          <a:spcPct val="20000"/>
                        </a:spcBef>
                        <a:spcAft>
                          <a:spcPct val="0"/>
                        </a:spcAft>
                        <a:defRPr sz="2000">
                          <a:solidFill>
                            <a:schemeClr val="tx1"/>
                          </a:solidFill>
                          <a:latin typeface="Comic Sans MS" pitchFamily="66" charset="0"/>
                        </a:defRPr>
                      </a:lvl6pPr>
                      <a:lvl7pPr fontAlgn="base">
                        <a:spcBef>
                          <a:spcPct val="20000"/>
                        </a:spcBef>
                        <a:spcAft>
                          <a:spcPct val="0"/>
                        </a:spcAft>
                        <a:defRPr sz="2000">
                          <a:solidFill>
                            <a:schemeClr val="tx1"/>
                          </a:solidFill>
                          <a:latin typeface="Comic Sans MS" pitchFamily="66" charset="0"/>
                        </a:defRPr>
                      </a:lvl7pPr>
                      <a:lvl8pPr fontAlgn="base">
                        <a:spcBef>
                          <a:spcPct val="20000"/>
                        </a:spcBef>
                        <a:spcAft>
                          <a:spcPct val="0"/>
                        </a:spcAft>
                        <a:defRPr sz="2000">
                          <a:solidFill>
                            <a:schemeClr val="tx1"/>
                          </a:solidFill>
                          <a:latin typeface="Comic Sans MS" pitchFamily="66" charset="0"/>
                        </a:defRPr>
                      </a:lvl8pPr>
                      <a:lvl9pPr fontAlgn="base">
                        <a:spcBef>
                          <a:spcPct val="20000"/>
                        </a:spcBef>
                        <a:spcAft>
                          <a:spcPct val="0"/>
                        </a:spcAft>
                        <a:defRPr sz="2000">
                          <a:solidFill>
                            <a:schemeClr val="tx1"/>
                          </a:solidFill>
                          <a:latin typeface="Comic Sans MS"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AU" altLang="el-GR" sz="2400" b="0" i="0" u="none" strike="noStrike" cap="none" normalizeH="0" baseline="0" smtClean="0">
                        <a:ln>
                          <a:noFill/>
                        </a:ln>
                        <a:solidFill>
                          <a:schemeClr val="tx1"/>
                        </a:solidFill>
                        <a:effectLst/>
                        <a:latin typeface="Comic Sans MS" pitchFamily="66"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Comic Sans MS" pitchFamily="66" charset="0"/>
                        </a:defRPr>
                      </a:lvl1pPr>
                      <a:lvl2pPr>
                        <a:spcBef>
                          <a:spcPct val="20000"/>
                        </a:spcBef>
                        <a:defRPr sz="2000">
                          <a:solidFill>
                            <a:schemeClr val="tx1"/>
                          </a:solidFill>
                          <a:latin typeface="Comic Sans MS" pitchFamily="66" charset="0"/>
                        </a:defRPr>
                      </a:lvl2pPr>
                      <a:lvl3pPr>
                        <a:spcBef>
                          <a:spcPct val="20000"/>
                        </a:spcBef>
                        <a:defRPr sz="2000">
                          <a:solidFill>
                            <a:schemeClr val="tx1"/>
                          </a:solidFill>
                          <a:latin typeface="Comic Sans MS" pitchFamily="66" charset="0"/>
                        </a:defRPr>
                      </a:lvl3pPr>
                      <a:lvl4pPr>
                        <a:spcBef>
                          <a:spcPct val="20000"/>
                        </a:spcBef>
                        <a:defRPr sz="2000">
                          <a:solidFill>
                            <a:schemeClr val="tx1"/>
                          </a:solidFill>
                          <a:latin typeface="Comic Sans MS" pitchFamily="66" charset="0"/>
                        </a:defRPr>
                      </a:lvl4pPr>
                      <a:lvl5pPr>
                        <a:spcBef>
                          <a:spcPct val="20000"/>
                        </a:spcBef>
                        <a:defRPr sz="2000">
                          <a:solidFill>
                            <a:schemeClr val="tx1"/>
                          </a:solidFill>
                          <a:latin typeface="Comic Sans MS" pitchFamily="66" charset="0"/>
                        </a:defRPr>
                      </a:lvl5pPr>
                      <a:lvl6pPr fontAlgn="base">
                        <a:spcBef>
                          <a:spcPct val="20000"/>
                        </a:spcBef>
                        <a:spcAft>
                          <a:spcPct val="0"/>
                        </a:spcAft>
                        <a:defRPr sz="2000">
                          <a:solidFill>
                            <a:schemeClr val="tx1"/>
                          </a:solidFill>
                          <a:latin typeface="Comic Sans MS" pitchFamily="66" charset="0"/>
                        </a:defRPr>
                      </a:lvl6pPr>
                      <a:lvl7pPr fontAlgn="base">
                        <a:spcBef>
                          <a:spcPct val="20000"/>
                        </a:spcBef>
                        <a:spcAft>
                          <a:spcPct val="0"/>
                        </a:spcAft>
                        <a:defRPr sz="2000">
                          <a:solidFill>
                            <a:schemeClr val="tx1"/>
                          </a:solidFill>
                          <a:latin typeface="Comic Sans MS" pitchFamily="66" charset="0"/>
                        </a:defRPr>
                      </a:lvl7pPr>
                      <a:lvl8pPr fontAlgn="base">
                        <a:spcBef>
                          <a:spcPct val="20000"/>
                        </a:spcBef>
                        <a:spcAft>
                          <a:spcPct val="0"/>
                        </a:spcAft>
                        <a:defRPr sz="2000">
                          <a:solidFill>
                            <a:schemeClr val="tx1"/>
                          </a:solidFill>
                          <a:latin typeface="Comic Sans MS" pitchFamily="66" charset="0"/>
                        </a:defRPr>
                      </a:lvl8pPr>
                      <a:lvl9pPr fontAlgn="base">
                        <a:spcBef>
                          <a:spcPct val="20000"/>
                        </a:spcBef>
                        <a:spcAft>
                          <a:spcPct val="0"/>
                        </a:spcAft>
                        <a:defRPr sz="2000">
                          <a:solidFill>
                            <a:schemeClr val="tx1"/>
                          </a:solidFill>
                          <a:latin typeface="Comic Sans MS"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AU" altLang="el-GR" sz="2400" b="0" i="0" u="none" strike="noStrike" cap="none" normalizeH="0" baseline="0" smtClean="0">
                        <a:ln>
                          <a:noFill/>
                        </a:ln>
                        <a:solidFill>
                          <a:schemeClr val="tx1"/>
                        </a:solidFill>
                        <a:effectLst/>
                        <a:latin typeface="Comic Sans MS" pitchFamily="66"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Comic Sans MS" pitchFamily="66" charset="0"/>
                        </a:defRPr>
                      </a:lvl1pPr>
                      <a:lvl2pPr>
                        <a:spcBef>
                          <a:spcPct val="20000"/>
                        </a:spcBef>
                        <a:defRPr sz="2000">
                          <a:solidFill>
                            <a:schemeClr val="tx1"/>
                          </a:solidFill>
                          <a:latin typeface="Comic Sans MS" pitchFamily="66" charset="0"/>
                        </a:defRPr>
                      </a:lvl2pPr>
                      <a:lvl3pPr>
                        <a:spcBef>
                          <a:spcPct val="20000"/>
                        </a:spcBef>
                        <a:defRPr sz="2000">
                          <a:solidFill>
                            <a:schemeClr val="tx1"/>
                          </a:solidFill>
                          <a:latin typeface="Comic Sans MS" pitchFamily="66" charset="0"/>
                        </a:defRPr>
                      </a:lvl3pPr>
                      <a:lvl4pPr>
                        <a:spcBef>
                          <a:spcPct val="20000"/>
                        </a:spcBef>
                        <a:defRPr sz="2000">
                          <a:solidFill>
                            <a:schemeClr val="tx1"/>
                          </a:solidFill>
                          <a:latin typeface="Comic Sans MS" pitchFamily="66" charset="0"/>
                        </a:defRPr>
                      </a:lvl4pPr>
                      <a:lvl5pPr>
                        <a:spcBef>
                          <a:spcPct val="20000"/>
                        </a:spcBef>
                        <a:defRPr sz="2000">
                          <a:solidFill>
                            <a:schemeClr val="tx1"/>
                          </a:solidFill>
                          <a:latin typeface="Comic Sans MS" pitchFamily="66" charset="0"/>
                        </a:defRPr>
                      </a:lvl5pPr>
                      <a:lvl6pPr fontAlgn="base">
                        <a:spcBef>
                          <a:spcPct val="20000"/>
                        </a:spcBef>
                        <a:spcAft>
                          <a:spcPct val="0"/>
                        </a:spcAft>
                        <a:defRPr sz="2000">
                          <a:solidFill>
                            <a:schemeClr val="tx1"/>
                          </a:solidFill>
                          <a:latin typeface="Comic Sans MS" pitchFamily="66" charset="0"/>
                        </a:defRPr>
                      </a:lvl6pPr>
                      <a:lvl7pPr fontAlgn="base">
                        <a:spcBef>
                          <a:spcPct val="20000"/>
                        </a:spcBef>
                        <a:spcAft>
                          <a:spcPct val="0"/>
                        </a:spcAft>
                        <a:defRPr sz="2000">
                          <a:solidFill>
                            <a:schemeClr val="tx1"/>
                          </a:solidFill>
                          <a:latin typeface="Comic Sans MS" pitchFamily="66" charset="0"/>
                        </a:defRPr>
                      </a:lvl7pPr>
                      <a:lvl8pPr fontAlgn="base">
                        <a:spcBef>
                          <a:spcPct val="20000"/>
                        </a:spcBef>
                        <a:spcAft>
                          <a:spcPct val="0"/>
                        </a:spcAft>
                        <a:defRPr sz="2000">
                          <a:solidFill>
                            <a:schemeClr val="tx1"/>
                          </a:solidFill>
                          <a:latin typeface="Comic Sans MS" pitchFamily="66" charset="0"/>
                        </a:defRPr>
                      </a:lvl8pPr>
                      <a:lvl9pPr fontAlgn="base">
                        <a:spcBef>
                          <a:spcPct val="20000"/>
                        </a:spcBef>
                        <a:spcAft>
                          <a:spcPct val="0"/>
                        </a:spcAft>
                        <a:defRPr sz="2000">
                          <a:solidFill>
                            <a:schemeClr val="tx1"/>
                          </a:solidFill>
                          <a:latin typeface="Comic Sans MS"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AU" altLang="el-GR" sz="2400" b="0" i="0" u="none" strike="noStrike" cap="none" normalizeH="0" baseline="0" smtClean="0">
                        <a:ln>
                          <a:noFill/>
                        </a:ln>
                        <a:solidFill>
                          <a:schemeClr val="tx1"/>
                        </a:solidFill>
                        <a:effectLst/>
                        <a:latin typeface="Comic Sans MS" pitchFamily="66"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533400">
                <a:tc>
                  <a:txBody>
                    <a:bodyPr/>
                    <a:lstStyle>
                      <a:lvl1pPr>
                        <a:spcBef>
                          <a:spcPct val="20000"/>
                        </a:spcBef>
                        <a:defRPr sz="2400">
                          <a:solidFill>
                            <a:schemeClr val="tx1"/>
                          </a:solidFill>
                          <a:latin typeface="Comic Sans MS" pitchFamily="66" charset="0"/>
                        </a:defRPr>
                      </a:lvl1pPr>
                      <a:lvl2pPr>
                        <a:spcBef>
                          <a:spcPct val="20000"/>
                        </a:spcBef>
                        <a:defRPr sz="2000">
                          <a:solidFill>
                            <a:schemeClr val="tx1"/>
                          </a:solidFill>
                          <a:latin typeface="Comic Sans MS" pitchFamily="66" charset="0"/>
                        </a:defRPr>
                      </a:lvl2pPr>
                      <a:lvl3pPr>
                        <a:spcBef>
                          <a:spcPct val="20000"/>
                        </a:spcBef>
                        <a:defRPr sz="2000">
                          <a:solidFill>
                            <a:schemeClr val="tx1"/>
                          </a:solidFill>
                          <a:latin typeface="Comic Sans MS" pitchFamily="66" charset="0"/>
                        </a:defRPr>
                      </a:lvl3pPr>
                      <a:lvl4pPr>
                        <a:spcBef>
                          <a:spcPct val="20000"/>
                        </a:spcBef>
                        <a:defRPr sz="2000">
                          <a:solidFill>
                            <a:schemeClr val="tx1"/>
                          </a:solidFill>
                          <a:latin typeface="Comic Sans MS" pitchFamily="66" charset="0"/>
                        </a:defRPr>
                      </a:lvl4pPr>
                      <a:lvl5pPr>
                        <a:spcBef>
                          <a:spcPct val="20000"/>
                        </a:spcBef>
                        <a:defRPr sz="2000">
                          <a:solidFill>
                            <a:schemeClr val="tx1"/>
                          </a:solidFill>
                          <a:latin typeface="Comic Sans MS" pitchFamily="66" charset="0"/>
                        </a:defRPr>
                      </a:lvl5pPr>
                      <a:lvl6pPr fontAlgn="base">
                        <a:spcBef>
                          <a:spcPct val="20000"/>
                        </a:spcBef>
                        <a:spcAft>
                          <a:spcPct val="0"/>
                        </a:spcAft>
                        <a:defRPr sz="2000">
                          <a:solidFill>
                            <a:schemeClr val="tx1"/>
                          </a:solidFill>
                          <a:latin typeface="Comic Sans MS" pitchFamily="66" charset="0"/>
                        </a:defRPr>
                      </a:lvl6pPr>
                      <a:lvl7pPr fontAlgn="base">
                        <a:spcBef>
                          <a:spcPct val="20000"/>
                        </a:spcBef>
                        <a:spcAft>
                          <a:spcPct val="0"/>
                        </a:spcAft>
                        <a:defRPr sz="2000">
                          <a:solidFill>
                            <a:schemeClr val="tx1"/>
                          </a:solidFill>
                          <a:latin typeface="Comic Sans MS" pitchFamily="66" charset="0"/>
                        </a:defRPr>
                      </a:lvl7pPr>
                      <a:lvl8pPr fontAlgn="base">
                        <a:spcBef>
                          <a:spcPct val="20000"/>
                        </a:spcBef>
                        <a:spcAft>
                          <a:spcPct val="0"/>
                        </a:spcAft>
                        <a:defRPr sz="2000">
                          <a:solidFill>
                            <a:schemeClr val="tx1"/>
                          </a:solidFill>
                          <a:latin typeface="Comic Sans MS" pitchFamily="66" charset="0"/>
                        </a:defRPr>
                      </a:lvl8pPr>
                      <a:lvl9pPr fontAlgn="base">
                        <a:spcBef>
                          <a:spcPct val="20000"/>
                        </a:spcBef>
                        <a:spcAft>
                          <a:spcPct val="0"/>
                        </a:spcAft>
                        <a:defRPr sz="2000">
                          <a:solidFill>
                            <a:schemeClr val="tx1"/>
                          </a:solidFill>
                          <a:latin typeface="Comic Sans MS"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AU" altLang="el-GR" sz="2400" b="0" i="0" u="none" strike="noStrike" cap="none" normalizeH="0" baseline="0" smtClean="0">
                        <a:ln>
                          <a:noFill/>
                        </a:ln>
                        <a:solidFill>
                          <a:schemeClr val="tx1"/>
                        </a:solidFill>
                        <a:effectLst/>
                        <a:latin typeface="Comic Sans MS" pitchFamily="66"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Comic Sans MS" pitchFamily="66" charset="0"/>
                        </a:defRPr>
                      </a:lvl1pPr>
                      <a:lvl2pPr>
                        <a:spcBef>
                          <a:spcPct val="20000"/>
                        </a:spcBef>
                        <a:defRPr sz="2000">
                          <a:solidFill>
                            <a:schemeClr val="tx1"/>
                          </a:solidFill>
                          <a:latin typeface="Comic Sans MS" pitchFamily="66" charset="0"/>
                        </a:defRPr>
                      </a:lvl2pPr>
                      <a:lvl3pPr>
                        <a:spcBef>
                          <a:spcPct val="20000"/>
                        </a:spcBef>
                        <a:defRPr sz="2000">
                          <a:solidFill>
                            <a:schemeClr val="tx1"/>
                          </a:solidFill>
                          <a:latin typeface="Comic Sans MS" pitchFamily="66" charset="0"/>
                        </a:defRPr>
                      </a:lvl3pPr>
                      <a:lvl4pPr>
                        <a:spcBef>
                          <a:spcPct val="20000"/>
                        </a:spcBef>
                        <a:defRPr sz="2000">
                          <a:solidFill>
                            <a:schemeClr val="tx1"/>
                          </a:solidFill>
                          <a:latin typeface="Comic Sans MS" pitchFamily="66" charset="0"/>
                        </a:defRPr>
                      </a:lvl4pPr>
                      <a:lvl5pPr>
                        <a:spcBef>
                          <a:spcPct val="20000"/>
                        </a:spcBef>
                        <a:defRPr sz="2000">
                          <a:solidFill>
                            <a:schemeClr val="tx1"/>
                          </a:solidFill>
                          <a:latin typeface="Comic Sans MS" pitchFamily="66" charset="0"/>
                        </a:defRPr>
                      </a:lvl5pPr>
                      <a:lvl6pPr fontAlgn="base">
                        <a:spcBef>
                          <a:spcPct val="20000"/>
                        </a:spcBef>
                        <a:spcAft>
                          <a:spcPct val="0"/>
                        </a:spcAft>
                        <a:defRPr sz="2000">
                          <a:solidFill>
                            <a:schemeClr val="tx1"/>
                          </a:solidFill>
                          <a:latin typeface="Comic Sans MS" pitchFamily="66" charset="0"/>
                        </a:defRPr>
                      </a:lvl6pPr>
                      <a:lvl7pPr fontAlgn="base">
                        <a:spcBef>
                          <a:spcPct val="20000"/>
                        </a:spcBef>
                        <a:spcAft>
                          <a:spcPct val="0"/>
                        </a:spcAft>
                        <a:defRPr sz="2000">
                          <a:solidFill>
                            <a:schemeClr val="tx1"/>
                          </a:solidFill>
                          <a:latin typeface="Comic Sans MS" pitchFamily="66" charset="0"/>
                        </a:defRPr>
                      </a:lvl7pPr>
                      <a:lvl8pPr fontAlgn="base">
                        <a:spcBef>
                          <a:spcPct val="20000"/>
                        </a:spcBef>
                        <a:spcAft>
                          <a:spcPct val="0"/>
                        </a:spcAft>
                        <a:defRPr sz="2000">
                          <a:solidFill>
                            <a:schemeClr val="tx1"/>
                          </a:solidFill>
                          <a:latin typeface="Comic Sans MS" pitchFamily="66" charset="0"/>
                        </a:defRPr>
                      </a:lvl8pPr>
                      <a:lvl9pPr fontAlgn="base">
                        <a:spcBef>
                          <a:spcPct val="20000"/>
                        </a:spcBef>
                        <a:spcAft>
                          <a:spcPct val="0"/>
                        </a:spcAft>
                        <a:defRPr sz="2000">
                          <a:solidFill>
                            <a:schemeClr val="tx1"/>
                          </a:solidFill>
                          <a:latin typeface="Comic Sans MS"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AU" altLang="el-GR" sz="2400" b="0" i="0" u="none" strike="noStrike" cap="none" normalizeH="0" baseline="0" smtClean="0">
                        <a:ln>
                          <a:noFill/>
                        </a:ln>
                        <a:solidFill>
                          <a:schemeClr val="tx1"/>
                        </a:solidFill>
                        <a:effectLst/>
                        <a:latin typeface="Comic Sans MS" pitchFamily="66"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Comic Sans MS" pitchFamily="66" charset="0"/>
                        </a:defRPr>
                      </a:lvl1pPr>
                      <a:lvl2pPr>
                        <a:spcBef>
                          <a:spcPct val="20000"/>
                        </a:spcBef>
                        <a:defRPr sz="2000">
                          <a:solidFill>
                            <a:schemeClr val="tx1"/>
                          </a:solidFill>
                          <a:latin typeface="Comic Sans MS" pitchFamily="66" charset="0"/>
                        </a:defRPr>
                      </a:lvl2pPr>
                      <a:lvl3pPr>
                        <a:spcBef>
                          <a:spcPct val="20000"/>
                        </a:spcBef>
                        <a:defRPr sz="2000">
                          <a:solidFill>
                            <a:schemeClr val="tx1"/>
                          </a:solidFill>
                          <a:latin typeface="Comic Sans MS" pitchFamily="66" charset="0"/>
                        </a:defRPr>
                      </a:lvl3pPr>
                      <a:lvl4pPr>
                        <a:spcBef>
                          <a:spcPct val="20000"/>
                        </a:spcBef>
                        <a:defRPr sz="2000">
                          <a:solidFill>
                            <a:schemeClr val="tx1"/>
                          </a:solidFill>
                          <a:latin typeface="Comic Sans MS" pitchFamily="66" charset="0"/>
                        </a:defRPr>
                      </a:lvl4pPr>
                      <a:lvl5pPr>
                        <a:spcBef>
                          <a:spcPct val="20000"/>
                        </a:spcBef>
                        <a:defRPr sz="2000">
                          <a:solidFill>
                            <a:schemeClr val="tx1"/>
                          </a:solidFill>
                          <a:latin typeface="Comic Sans MS" pitchFamily="66" charset="0"/>
                        </a:defRPr>
                      </a:lvl5pPr>
                      <a:lvl6pPr fontAlgn="base">
                        <a:spcBef>
                          <a:spcPct val="20000"/>
                        </a:spcBef>
                        <a:spcAft>
                          <a:spcPct val="0"/>
                        </a:spcAft>
                        <a:defRPr sz="2000">
                          <a:solidFill>
                            <a:schemeClr val="tx1"/>
                          </a:solidFill>
                          <a:latin typeface="Comic Sans MS" pitchFamily="66" charset="0"/>
                        </a:defRPr>
                      </a:lvl6pPr>
                      <a:lvl7pPr fontAlgn="base">
                        <a:spcBef>
                          <a:spcPct val="20000"/>
                        </a:spcBef>
                        <a:spcAft>
                          <a:spcPct val="0"/>
                        </a:spcAft>
                        <a:defRPr sz="2000">
                          <a:solidFill>
                            <a:schemeClr val="tx1"/>
                          </a:solidFill>
                          <a:latin typeface="Comic Sans MS" pitchFamily="66" charset="0"/>
                        </a:defRPr>
                      </a:lvl7pPr>
                      <a:lvl8pPr fontAlgn="base">
                        <a:spcBef>
                          <a:spcPct val="20000"/>
                        </a:spcBef>
                        <a:spcAft>
                          <a:spcPct val="0"/>
                        </a:spcAft>
                        <a:defRPr sz="2000">
                          <a:solidFill>
                            <a:schemeClr val="tx1"/>
                          </a:solidFill>
                          <a:latin typeface="Comic Sans MS" pitchFamily="66" charset="0"/>
                        </a:defRPr>
                      </a:lvl8pPr>
                      <a:lvl9pPr fontAlgn="base">
                        <a:spcBef>
                          <a:spcPct val="20000"/>
                        </a:spcBef>
                        <a:spcAft>
                          <a:spcPct val="0"/>
                        </a:spcAft>
                        <a:defRPr sz="2000">
                          <a:solidFill>
                            <a:schemeClr val="tx1"/>
                          </a:solidFill>
                          <a:latin typeface="Comic Sans MS"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AU" altLang="el-GR" sz="2400" b="0" i="0" u="none" strike="noStrike" cap="none" normalizeH="0" baseline="0" smtClean="0">
                        <a:ln>
                          <a:noFill/>
                        </a:ln>
                        <a:solidFill>
                          <a:schemeClr val="tx1"/>
                        </a:solidFill>
                        <a:effectLst/>
                        <a:latin typeface="Comic Sans MS" pitchFamily="66"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Comic Sans MS" pitchFamily="66" charset="0"/>
                        </a:defRPr>
                      </a:lvl1pPr>
                      <a:lvl2pPr>
                        <a:spcBef>
                          <a:spcPct val="20000"/>
                        </a:spcBef>
                        <a:defRPr sz="2000">
                          <a:solidFill>
                            <a:schemeClr val="tx1"/>
                          </a:solidFill>
                          <a:latin typeface="Comic Sans MS" pitchFamily="66" charset="0"/>
                        </a:defRPr>
                      </a:lvl2pPr>
                      <a:lvl3pPr>
                        <a:spcBef>
                          <a:spcPct val="20000"/>
                        </a:spcBef>
                        <a:defRPr sz="2000">
                          <a:solidFill>
                            <a:schemeClr val="tx1"/>
                          </a:solidFill>
                          <a:latin typeface="Comic Sans MS" pitchFamily="66" charset="0"/>
                        </a:defRPr>
                      </a:lvl3pPr>
                      <a:lvl4pPr>
                        <a:spcBef>
                          <a:spcPct val="20000"/>
                        </a:spcBef>
                        <a:defRPr sz="2000">
                          <a:solidFill>
                            <a:schemeClr val="tx1"/>
                          </a:solidFill>
                          <a:latin typeface="Comic Sans MS" pitchFamily="66" charset="0"/>
                        </a:defRPr>
                      </a:lvl4pPr>
                      <a:lvl5pPr>
                        <a:spcBef>
                          <a:spcPct val="20000"/>
                        </a:spcBef>
                        <a:defRPr sz="2000">
                          <a:solidFill>
                            <a:schemeClr val="tx1"/>
                          </a:solidFill>
                          <a:latin typeface="Comic Sans MS" pitchFamily="66" charset="0"/>
                        </a:defRPr>
                      </a:lvl5pPr>
                      <a:lvl6pPr fontAlgn="base">
                        <a:spcBef>
                          <a:spcPct val="20000"/>
                        </a:spcBef>
                        <a:spcAft>
                          <a:spcPct val="0"/>
                        </a:spcAft>
                        <a:defRPr sz="2000">
                          <a:solidFill>
                            <a:schemeClr val="tx1"/>
                          </a:solidFill>
                          <a:latin typeface="Comic Sans MS" pitchFamily="66" charset="0"/>
                        </a:defRPr>
                      </a:lvl6pPr>
                      <a:lvl7pPr fontAlgn="base">
                        <a:spcBef>
                          <a:spcPct val="20000"/>
                        </a:spcBef>
                        <a:spcAft>
                          <a:spcPct val="0"/>
                        </a:spcAft>
                        <a:defRPr sz="2000">
                          <a:solidFill>
                            <a:schemeClr val="tx1"/>
                          </a:solidFill>
                          <a:latin typeface="Comic Sans MS" pitchFamily="66" charset="0"/>
                        </a:defRPr>
                      </a:lvl7pPr>
                      <a:lvl8pPr fontAlgn="base">
                        <a:spcBef>
                          <a:spcPct val="20000"/>
                        </a:spcBef>
                        <a:spcAft>
                          <a:spcPct val="0"/>
                        </a:spcAft>
                        <a:defRPr sz="2000">
                          <a:solidFill>
                            <a:schemeClr val="tx1"/>
                          </a:solidFill>
                          <a:latin typeface="Comic Sans MS" pitchFamily="66" charset="0"/>
                        </a:defRPr>
                      </a:lvl8pPr>
                      <a:lvl9pPr fontAlgn="base">
                        <a:spcBef>
                          <a:spcPct val="20000"/>
                        </a:spcBef>
                        <a:spcAft>
                          <a:spcPct val="0"/>
                        </a:spcAft>
                        <a:defRPr sz="2000">
                          <a:solidFill>
                            <a:schemeClr val="tx1"/>
                          </a:solidFill>
                          <a:latin typeface="Comic Sans MS"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AU" altLang="el-GR" sz="2400" b="0" i="0" u="none" strike="noStrike" cap="none" normalizeH="0" baseline="0" smtClean="0">
                        <a:ln>
                          <a:noFill/>
                        </a:ln>
                        <a:solidFill>
                          <a:schemeClr val="tx1"/>
                        </a:solidFill>
                        <a:effectLst/>
                        <a:latin typeface="Comic Sans MS" pitchFamily="66"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94601" name="Text Box 41"/>
          <p:cNvSpPr txBox="1">
            <a:spLocks noChangeArrowheads="1"/>
          </p:cNvSpPr>
          <p:nvPr/>
        </p:nvSpPr>
        <p:spPr bwMode="auto">
          <a:xfrm>
            <a:off x="5410200" y="5334000"/>
            <a:ext cx="838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endParaRPr lang="en-AU" altLang="el-GR" sz="1800">
              <a:solidFill>
                <a:schemeClr val="tx1"/>
              </a:solidFill>
              <a:latin typeface="Times New Roman" pitchFamily="18" charset="0"/>
            </a:endParaRPr>
          </a:p>
        </p:txBody>
      </p:sp>
      <p:sp>
        <p:nvSpPr>
          <p:cNvPr id="194602" name="Text Box 42"/>
          <p:cNvSpPr txBox="1">
            <a:spLocks noChangeArrowheads="1"/>
          </p:cNvSpPr>
          <p:nvPr/>
        </p:nvSpPr>
        <p:spPr bwMode="auto">
          <a:xfrm>
            <a:off x="8153400" y="3290888"/>
            <a:ext cx="7620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20000"/>
              </a:spcBef>
            </a:pPr>
            <a:r>
              <a:rPr lang="en-US" altLang="el-GR" sz="2800">
                <a:solidFill>
                  <a:srgbClr val="33CC33"/>
                </a:solidFill>
                <a:latin typeface="Times New Roman" pitchFamily="18" charset="0"/>
              </a:rPr>
              <a:t> 4.0</a:t>
            </a:r>
            <a:endParaRPr lang="en-AU" altLang="el-GR" sz="1800">
              <a:solidFill>
                <a:schemeClr val="tx1"/>
              </a:solidFill>
              <a:latin typeface="Times New Roman" pitchFamily="18" charset="0"/>
            </a:endParaRPr>
          </a:p>
        </p:txBody>
      </p:sp>
      <p:sp>
        <p:nvSpPr>
          <p:cNvPr id="194603" name="Text Box 43"/>
          <p:cNvSpPr txBox="1">
            <a:spLocks noChangeArrowheads="1"/>
          </p:cNvSpPr>
          <p:nvPr/>
        </p:nvSpPr>
        <p:spPr bwMode="auto">
          <a:xfrm>
            <a:off x="6248400" y="3290888"/>
            <a:ext cx="7620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20000"/>
              </a:spcBef>
            </a:pPr>
            <a:r>
              <a:rPr lang="en-US" altLang="el-GR" sz="2800">
                <a:solidFill>
                  <a:srgbClr val="0000FF"/>
                </a:solidFill>
                <a:latin typeface="Times New Roman" pitchFamily="18" charset="0"/>
              </a:rPr>
              <a:t>    1</a:t>
            </a:r>
            <a:endParaRPr lang="en-AU" altLang="el-GR" sz="1800">
              <a:solidFill>
                <a:srgbClr val="0000FF"/>
              </a:solidFill>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9460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9460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602" grpId="0" autoUpdateAnimBg="0"/>
      <p:bldP spid="194603" grpId="0" autoUpdateAnimBg="0"/>
    </p:bld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Slide Number Placeholder 4"/>
          <p:cNvSpPr>
            <a:spLocks noGrp="1"/>
          </p:cNvSpPr>
          <p:nvPr>
            <p:ph type="sldNum" sz="quarter" idx="11"/>
          </p:nvPr>
        </p:nvSpPr>
        <p:spPr/>
        <p:txBody>
          <a:bodyPr/>
          <a:lstStyle/>
          <a:p>
            <a:fld id="{0418AF9D-45F2-4887-8701-E0EB5F0DC62F}" type="slidenum">
              <a:rPr lang="el-GR" altLang="el-GR"/>
              <a:pPr/>
              <a:t>116</a:t>
            </a:fld>
            <a:endParaRPr lang="el-GR" altLang="el-GR"/>
          </a:p>
        </p:txBody>
      </p:sp>
      <p:sp>
        <p:nvSpPr>
          <p:cNvPr id="195586" name="Rectangle 2"/>
          <p:cNvSpPr>
            <a:spLocks noChangeArrowheads="1"/>
          </p:cNvSpPr>
          <p:nvPr/>
        </p:nvSpPr>
        <p:spPr bwMode="auto">
          <a:xfrm>
            <a:off x="0" y="190500"/>
            <a:ext cx="4800600" cy="58308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2880"/>
          <a:lstStyle>
            <a:lvl1pPr marL="342900" indent="-342900">
              <a:spcBef>
                <a:spcPct val="20000"/>
              </a:spcBef>
              <a:buChar char="•"/>
              <a:defRPr sz="2800">
                <a:solidFill>
                  <a:schemeClr val="tx1"/>
                </a:solidFill>
                <a:latin typeface="Comic Sans MS" pitchFamily="66" charset="0"/>
              </a:defRPr>
            </a:lvl1pPr>
            <a:lvl2pPr marL="742950" indent="-285750">
              <a:spcBef>
                <a:spcPct val="20000"/>
              </a:spcBef>
              <a:buChar char="–"/>
              <a:defRPr sz="2400">
                <a:solidFill>
                  <a:schemeClr val="tx1"/>
                </a:solidFill>
                <a:latin typeface="Comic Sans MS" pitchFamily="66" charset="0"/>
              </a:defRPr>
            </a:lvl2pPr>
            <a:lvl3pPr marL="1143000" indent="-228600">
              <a:spcBef>
                <a:spcPct val="20000"/>
              </a:spcBef>
              <a:buChar char="•"/>
              <a:defRPr sz="2400">
                <a:solidFill>
                  <a:schemeClr val="tx1"/>
                </a:solidFill>
                <a:latin typeface="Comic Sans MS" pitchFamily="66" charset="0"/>
              </a:defRPr>
            </a:lvl3pPr>
            <a:lvl4pPr marL="1600200" indent="-228600">
              <a:spcBef>
                <a:spcPct val="20000"/>
              </a:spcBef>
              <a:buChar char="–"/>
              <a:defRPr sz="2400">
                <a:solidFill>
                  <a:schemeClr val="tx1"/>
                </a:solidFill>
                <a:latin typeface="Comic Sans MS" pitchFamily="66" charset="0"/>
              </a:defRPr>
            </a:lvl4pPr>
            <a:lvl5pPr marL="2057400" indent="-228600">
              <a:spcBef>
                <a:spcPct val="20000"/>
              </a:spcBef>
              <a:buChar char="»"/>
              <a:defRPr sz="2400">
                <a:solidFill>
                  <a:schemeClr val="tx1"/>
                </a:solidFill>
                <a:latin typeface="Comic Sans MS" pitchFamily="66" charset="0"/>
              </a:defRPr>
            </a:lvl5pPr>
            <a:lvl6pPr marL="2514600" indent="-228600" fontAlgn="base">
              <a:spcBef>
                <a:spcPct val="20000"/>
              </a:spcBef>
              <a:spcAft>
                <a:spcPct val="0"/>
              </a:spcAft>
              <a:buChar char="»"/>
              <a:defRPr sz="2400">
                <a:solidFill>
                  <a:schemeClr val="tx1"/>
                </a:solidFill>
                <a:latin typeface="Comic Sans MS" pitchFamily="66" charset="0"/>
              </a:defRPr>
            </a:lvl6pPr>
            <a:lvl7pPr marL="2971800" indent="-228600" fontAlgn="base">
              <a:spcBef>
                <a:spcPct val="20000"/>
              </a:spcBef>
              <a:spcAft>
                <a:spcPct val="0"/>
              </a:spcAft>
              <a:buChar char="»"/>
              <a:defRPr sz="2400">
                <a:solidFill>
                  <a:schemeClr val="tx1"/>
                </a:solidFill>
                <a:latin typeface="Comic Sans MS" pitchFamily="66" charset="0"/>
              </a:defRPr>
            </a:lvl7pPr>
            <a:lvl8pPr marL="3429000" indent="-228600" fontAlgn="base">
              <a:spcBef>
                <a:spcPct val="20000"/>
              </a:spcBef>
              <a:spcAft>
                <a:spcPct val="0"/>
              </a:spcAft>
              <a:buChar char="»"/>
              <a:defRPr sz="2400">
                <a:solidFill>
                  <a:schemeClr val="tx1"/>
                </a:solidFill>
                <a:latin typeface="Comic Sans MS" pitchFamily="66" charset="0"/>
              </a:defRPr>
            </a:lvl8pPr>
            <a:lvl9pPr marL="3886200" indent="-228600" fontAlgn="base">
              <a:spcBef>
                <a:spcPct val="20000"/>
              </a:spcBef>
              <a:spcAft>
                <a:spcPct val="0"/>
              </a:spcAft>
              <a:buChar char="»"/>
              <a:defRPr sz="2400">
                <a:solidFill>
                  <a:schemeClr val="tx1"/>
                </a:solidFill>
                <a:latin typeface="Comic Sans MS" pitchFamily="66" charset="0"/>
              </a:defRPr>
            </a:lvl9pPr>
          </a:lstStyle>
          <a:p>
            <a:pPr>
              <a:buFontTx/>
              <a:buNone/>
            </a:pPr>
            <a:r>
              <a:rPr lang="en-US" altLang="el-GR" sz="1400" b="1">
                <a:latin typeface="Courier New" pitchFamily="49" charset="0"/>
              </a:rPr>
              <a:t>#include &lt;stdio.h&gt;</a:t>
            </a:r>
          </a:p>
          <a:p>
            <a:pPr>
              <a:buFontTx/>
              <a:buNone/>
            </a:pPr>
            <a:r>
              <a:rPr lang="en-US" altLang="el-GR" sz="1400" b="1">
                <a:latin typeface="Courier New" pitchFamily="49" charset="0"/>
              </a:rPr>
              <a:t>/**********************************\</a:t>
            </a:r>
          </a:p>
          <a:p>
            <a:pPr>
              <a:buFontTx/>
              <a:buNone/>
            </a:pPr>
            <a:r>
              <a:rPr lang="en-US" altLang="el-GR" sz="1400" b="1">
                <a:latin typeface="Courier New" pitchFamily="49" charset="0"/>
              </a:rPr>
              <a:t> Read in numbers and add them up</a:t>
            </a:r>
          </a:p>
          <a:p>
            <a:pPr>
              <a:buFontTx/>
              <a:buNone/>
            </a:pPr>
            <a:r>
              <a:rPr lang="en-US" altLang="el-GR" sz="1400" b="1">
                <a:latin typeface="Courier New" pitchFamily="49" charset="0"/>
              </a:rPr>
              <a:t> Print out the sum and the average</a:t>
            </a:r>
          </a:p>
          <a:p>
            <a:pPr>
              <a:buFontTx/>
              <a:buNone/>
            </a:pPr>
            <a:r>
              <a:rPr lang="en-US" altLang="el-GR" sz="1400" b="1">
                <a:latin typeface="Courier New" pitchFamily="49" charset="0"/>
              </a:rPr>
              <a:t>\**********************************/</a:t>
            </a:r>
          </a:p>
          <a:p>
            <a:pPr>
              <a:buFontTx/>
              <a:buNone/>
            </a:pPr>
            <a:r>
              <a:rPr lang="en-US" altLang="el-GR" sz="1400" b="1">
                <a:latin typeface="Courier New" pitchFamily="49" charset="0"/>
              </a:rPr>
              <a:t>int main()</a:t>
            </a:r>
          </a:p>
          <a:p>
            <a:pPr>
              <a:buFontTx/>
              <a:buNone/>
            </a:pPr>
            <a:r>
              <a:rPr lang="en-US" altLang="el-GR" sz="1400" b="1">
                <a:latin typeface="Courier New" pitchFamily="49" charset="0"/>
              </a:rPr>
              <a:t>{</a:t>
            </a:r>
          </a:p>
          <a:p>
            <a:pPr>
              <a:buFontTx/>
              <a:buNone/>
            </a:pPr>
            <a:r>
              <a:rPr lang="en-US" altLang="el-GR" sz="1400" b="1">
                <a:latin typeface="Courier New" pitchFamily="49" charset="0"/>
              </a:rPr>
              <a:t>  float nextNum, sum = 0.0;</a:t>
            </a:r>
          </a:p>
          <a:p>
            <a:pPr>
              <a:buFontTx/>
              <a:buNone/>
            </a:pPr>
            <a:r>
              <a:rPr lang="en-US" altLang="el-GR" sz="1400" b="1">
                <a:latin typeface="Courier New" pitchFamily="49" charset="0"/>
              </a:rPr>
              <a:t>  int count = 0, totalNumbers;</a:t>
            </a:r>
          </a:p>
          <a:p>
            <a:pPr>
              <a:buFontTx/>
              <a:buNone/>
            </a:pPr>
            <a:r>
              <a:rPr lang="en-US" altLang="el-GR" sz="1400" b="1">
                <a:latin typeface="Courier New" pitchFamily="49" charset="0"/>
              </a:rPr>
              <a:t>  scanf</a:t>
            </a:r>
            <a:r>
              <a:rPr lang="en-US" altLang="el-GR" sz="1600" b="1">
                <a:latin typeface="Courier New" pitchFamily="49" charset="0"/>
              </a:rPr>
              <a:t>("%</a:t>
            </a:r>
            <a:r>
              <a:rPr lang="en-US" altLang="el-GR" sz="1400" b="1">
                <a:latin typeface="Courier New" pitchFamily="49" charset="0"/>
              </a:rPr>
              <a:t>d", &amp;totalNumbers);</a:t>
            </a:r>
          </a:p>
          <a:p>
            <a:pPr>
              <a:buFontTx/>
              <a:buNone/>
            </a:pPr>
            <a:endParaRPr lang="en-US" altLang="el-GR" sz="1400" b="1">
              <a:latin typeface="Courier New" pitchFamily="49" charset="0"/>
            </a:endParaRPr>
          </a:p>
          <a:p>
            <a:pPr>
              <a:buFontTx/>
              <a:buNone/>
            </a:pPr>
            <a:r>
              <a:rPr lang="en-US" altLang="el-GR" sz="1400" b="1">
                <a:latin typeface="Courier New" pitchFamily="49" charset="0"/>
              </a:rPr>
              <a:t>  while (count &lt; totalNumbers)</a:t>
            </a:r>
          </a:p>
          <a:p>
            <a:pPr>
              <a:buFontTx/>
              <a:buNone/>
            </a:pPr>
            <a:r>
              <a:rPr lang="en-US" altLang="el-GR" sz="1400" b="1">
                <a:latin typeface="Courier New" pitchFamily="49" charset="0"/>
              </a:rPr>
              <a:t>  {</a:t>
            </a:r>
          </a:p>
          <a:p>
            <a:pPr>
              <a:buFontTx/>
              <a:buNone/>
            </a:pPr>
            <a:r>
              <a:rPr lang="en-US" altLang="el-GR" sz="1400" b="1">
                <a:latin typeface="Courier New" pitchFamily="49" charset="0"/>
              </a:rPr>
              <a:t>    </a:t>
            </a:r>
            <a:r>
              <a:rPr lang="en-US" altLang="el-GR" sz="1400" b="1">
                <a:solidFill>
                  <a:srgbClr val="990000"/>
                </a:solidFill>
                <a:latin typeface="Courier New" pitchFamily="49" charset="0"/>
              </a:rPr>
              <a:t>scanf("%f", &amp;nextNum);</a:t>
            </a:r>
          </a:p>
          <a:p>
            <a:pPr>
              <a:buFontTx/>
              <a:buNone/>
            </a:pPr>
            <a:r>
              <a:rPr lang="en-US" altLang="el-GR" sz="1400" b="1">
                <a:latin typeface="Courier New" pitchFamily="49" charset="0"/>
              </a:rPr>
              <a:t>    </a:t>
            </a:r>
            <a:r>
              <a:rPr lang="en-US" altLang="el-GR" sz="1400" b="1">
                <a:solidFill>
                  <a:srgbClr val="33CC33"/>
                </a:solidFill>
                <a:latin typeface="Courier New" pitchFamily="49" charset="0"/>
              </a:rPr>
              <a:t>sum += nextNum;</a:t>
            </a:r>
          </a:p>
          <a:p>
            <a:pPr>
              <a:buFontTx/>
              <a:buNone/>
            </a:pPr>
            <a:r>
              <a:rPr lang="en-US" altLang="el-GR" sz="1400" b="1">
                <a:latin typeface="Courier New" pitchFamily="49" charset="0"/>
              </a:rPr>
              <a:t>    </a:t>
            </a:r>
            <a:r>
              <a:rPr lang="en-US" altLang="el-GR" sz="1400" b="1">
                <a:solidFill>
                  <a:srgbClr val="0000FF"/>
                </a:solidFill>
                <a:latin typeface="Courier New" pitchFamily="49" charset="0"/>
              </a:rPr>
              <a:t>count++;</a:t>
            </a:r>
          </a:p>
          <a:p>
            <a:pPr>
              <a:buFontTx/>
              <a:buNone/>
            </a:pPr>
            <a:r>
              <a:rPr lang="en-US" altLang="el-GR" sz="1400" b="1">
                <a:latin typeface="Courier New" pitchFamily="49" charset="0"/>
              </a:rPr>
              <a:t>  }</a:t>
            </a:r>
          </a:p>
          <a:p>
            <a:pPr>
              <a:buFontTx/>
              <a:buNone/>
            </a:pPr>
            <a:endParaRPr lang="en-US" altLang="el-GR" sz="1400" b="1">
              <a:latin typeface="Courier New" pitchFamily="49" charset="0"/>
            </a:endParaRPr>
          </a:p>
          <a:p>
            <a:pPr>
              <a:buFontTx/>
              <a:buNone/>
            </a:pPr>
            <a:r>
              <a:rPr lang="en-US" altLang="el-GR" sz="1400" b="1">
                <a:latin typeface="Courier New" pitchFamily="49" charset="0"/>
              </a:rPr>
              <a:t>  printf("Sum was %f\n",sum);</a:t>
            </a:r>
          </a:p>
          <a:p>
            <a:pPr>
              <a:buFontTx/>
              <a:buNone/>
            </a:pPr>
            <a:r>
              <a:rPr lang="en-US" altLang="el-GR" sz="1400" b="1">
                <a:latin typeface="Courier New" pitchFamily="49" charset="0"/>
              </a:rPr>
              <a:t>  printf("Mean was %f\n",sum/count);</a:t>
            </a:r>
          </a:p>
          <a:p>
            <a:pPr>
              <a:buFontTx/>
              <a:buNone/>
            </a:pPr>
            <a:r>
              <a:rPr lang="en-US" altLang="el-GR" sz="1400" b="1">
                <a:latin typeface="Courier New" pitchFamily="49" charset="0"/>
              </a:rPr>
              <a:t>  return 0;</a:t>
            </a:r>
          </a:p>
          <a:p>
            <a:pPr>
              <a:buFontTx/>
              <a:buNone/>
            </a:pPr>
            <a:r>
              <a:rPr lang="en-US" altLang="el-GR" sz="1400" b="1">
                <a:latin typeface="Courier New" pitchFamily="49" charset="0"/>
              </a:rPr>
              <a:t>}</a:t>
            </a:r>
          </a:p>
          <a:p>
            <a:pPr>
              <a:spcBef>
                <a:spcPct val="0"/>
              </a:spcBef>
              <a:buFontTx/>
              <a:buNone/>
            </a:pPr>
            <a:endParaRPr lang="en-AU" altLang="el-GR" sz="1400" b="1">
              <a:solidFill>
                <a:srgbClr val="000000"/>
              </a:solidFill>
              <a:latin typeface="Courier New" pitchFamily="49" charset="0"/>
            </a:endParaRPr>
          </a:p>
        </p:txBody>
      </p:sp>
      <p:sp>
        <p:nvSpPr>
          <p:cNvPr id="195587" name="Text Box 3"/>
          <p:cNvSpPr txBox="1">
            <a:spLocks noChangeArrowheads="1"/>
          </p:cNvSpPr>
          <p:nvPr/>
        </p:nvSpPr>
        <p:spPr bwMode="auto">
          <a:xfrm>
            <a:off x="4914900" y="228600"/>
            <a:ext cx="4000500" cy="519113"/>
          </a:xfrm>
          <a:prstGeom prst="rect">
            <a:avLst/>
          </a:prstGeom>
          <a:noFill/>
          <a:ln>
            <a:noFill/>
          </a:ln>
          <a:effectLst/>
          <a:extLst>
            <a:ext uri="{909E8E84-426E-40DD-AFC4-6F175D3DCCD1}">
              <a14:hiddenFill xmlns:a14="http://schemas.microsoft.com/office/drawing/2010/main">
                <a:solidFill>
                  <a:srgbClr val="CC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l-GR" sz="2800">
                <a:solidFill>
                  <a:srgbClr val="0000FF"/>
                </a:solidFill>
                <a:latin typeface="Times New Roman" pitchFamily="18" charset="0"/>
              </a:rPr>
              <a:t>Example:</a:t>
            </a:r>
            <a:r>
              <a:rPr lang="en-US" altLang="el-GR" sz="2400" i="1">
                <a:solidFill>
                  <a:srgbClr val="0000FF"/>
                </a:solidFill>
                <a:latin typeface="Times New Roman" pitchFamily="18" charset="0"/>
              </a:rPr>
              <a:t> </a:t>
            </a:r>
            <a:r>
              <a:rPr lang="en-US" altLang="el-GR" sz="2400" b="1">
                <a:solidFill>
                  <a:srgbClr val="0000FF"/>
                </a:solidFill>
                <a:latin typeface="Arial" charset="0"/>
              </a:rPr>
              <a:t>addnum.c</a:t>
            </a:r>
            <a:r>
              <a:rPr lang="en-US" altLang="el-GR" sz="2400" b="1" i="1">
                <a:solidFill>
                  <a:schemeClr val="tx1"/>
                </a:solidFill>
                <a:latin typeface="Arial" charset="0"/>
              </a:rPr>
              <a:t> </a:t>
            </a:r>
            <a:r>
              <a:rPr lang="en-US" altLang="el-GR" sz="2800">
                <a:solidFill>
                  <a:srgbClr val="0000FF"/>
                </a:solidFill>
                <a:latin typeface="Times New Roman" pitchFamily="18" charset="0"/>
              </a:rPr>
              <a:t>(cont)</a:t>
            </a:r>
          </a:p>
        </p:txBody>
      </p:sp>
      <p:graphicFrame>
        <p:nvGraphicFramePr>
          <p:cNvPr id="195588" name="Group 4"/>
          <p:cNvGraphicFramePr>
            <a:graphicFrameLocks noGrp="1"/>
          </p:cNvGraphicFramePr>
          <p:nvPr/>
        </p:nvGraphicFramePr>
        <p:xfrm>
          <a:off x="5029200" y="1066800"/>
          <a:ext cx="3962400" cy="3810000"/>
        </p:xfrm>
        <a:graphic>
          <a:graphicData uri="http://schemas.openxmlformats.org/drawingml/2006/table">
            <a:tbl>
              <a:tblPr/>
              <a:tblGrid>
                <a:gridCol w="1143000"/>
                <a:gridCol w="838200"/>
                <a:gridCol w="1143000"/>
                <a:gridCol w="838200"/>
              </a:tblGrid>
              <a:tr h="803275">
                <a:tc>
                  <a:txBody>
                    <a:bodyPr/>
                    <a:lstStyle>
                      <a:lvl1pPr>
                        <a:spcBef>
                          <a:spcPct val="20000"/>
                        </a:spcBef>
                        <a:defRPr sz="2400">
                          <a:solidFill>
                            <a:schemeClr val="tx1"/>
                          </a:solidFill>
                          <a:latin typeface="Comic Sans MS" pitchFamily="66" charset="0"/>
                        </a:defRPr>
                      </a:lvl1pPr>
                      <a:lvl2pPr>
                        <a:spcBef>
                          <a:spcPct val="20000"/>
                        </a:spcBef>
                        <a:defRPr sz="2000">
                          <a:solidFill>
                            <a:schemeClr val="tx1"/>
                          </a:solidFill>
                          <a:latin typeface="Comic Sans MS" pitchFamily="66" charset="0"/>
                        </a:defRPr>
                      </a:lvl2pPr>
                      <a:lvl3pPr>
                        <a:spcBef>
                          <a:spcPct val="20000"/>
                        </a:spcBef>
                        <a:defRPr sz="2000">
                          <a:solidFill>
                            <a:schemeClr val="tx1"/>
                          </a:solidFill>
                          <a:latin typeface="Comic Sans MS" pitchFamily="66" charset="0"/>
                        </a:defRPr>
                      </a:lvl3pPr>
                      <a:lvl4pPr>
                        <a:spcBef>
                          <a:spcPct val="20000"/>
                        </a:spcBef>
                        <a:defRPr sz="2000">
                          <a:solidFill>
                            <a:schemeClr val="tx1"/>
                          </a:solidFill>
                          <a:latin typeface="Comic Sans MS" pitchFamily="66" charset="0"/>
                        </a:defRPr>
                      </a:lvl4pPr>
                      <a:lvl5pPr>
                        <a:spcBef>
                          <a:spcPct val="20000"/>
                        </a:spcBef>
                        <a:defRPr sz="2000">
                          <a:solidFill>
                            <a:schemeClr val="tx1"/>
                          </a:solidFill>
                          <a:latin typeface="Comic Sans MS" pitchFamily="66" charset="0"/>
                        </a:defRPr>
                      </a:lvl5pPr>
                      <a:lvl6pPr fontAlgn="base">
                        <a:spcBef>
                          <a:spcPct val="20000"/>
                        </a:spcBef>
                        <a:spcAft>
                          <a:spcPct val="0"/>
                        </a:spcAft>
                        <a:defRPr sz="2000">
                          <a:solidFill>
                            <a:schemeClr val="tx1"/>
                          </a:solidFill>
                          <a:latin typeface="Comic Sans MS" pitchFamily="66" charset="0"/>
                        </a:defRPr>
                      </a:lvl6pPr>
                      <a:lvl7pPr fontAlgn="base">
                        <a:spcBef>
                          <a:spcPct val="20000"/>
                        </a:spcBef>
                        <a:spcAft>
                          <a:spcPct val="0"/>
                        </a:spcAft>
                        <a:defRPr sz="2000">
                          <a:solidFill>
                            <a:schemeClr val="tx1"/>
                          </a:solidFill>
                          <a:latin typeface="Comic Sans MS" pitchFamily="66" charset="0"/>
                        </a:defRPr>
                      </a:lvl7pPr>
                      <a:lvl8pPr fontAlgn="base">
                        <a:spcBef>
                          <a:spcPct val="20000"/>
                        </a:spcBef>
                        <a:spcAft>
                          <a:spcPct val="0"/>
                        </a:spcAft>
                        <a:defRPr sz="2000">
                          <a:solidFill>
                            <a:schemeClr val="tx1"/>
                          </a:solidFill>
                          <a:latin typeface="Comic Sans MS" pitchFamily="66" charset="0"/>
                        </a:defRPr>
                      </a:lvl8pPr>
                      <a:lvl9pPr fontAlgn="base">
                        <a:spcBef>
                          <a:spcPct val="20000"/>
                        </a:spcBef>
                        <a:spcAft>
                          <a:spcPct val="0"/>
                        </a:spcAft>
                        <a:defRPr sz="2000">
                          <a:solidFill>
                            <a:schemeClr val="tx1"/>
                          </a:solidFill>
                          <a:latin typeface="Comic Sans MS"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l-GR" sz="1600" b="1" i="0" u="none" strike="noStrike" cap="none" normalizeH="0" baseline="0" smtClean="0">
                          <a:ln>
                            <a:noFill/>
                          </a:ln>
                          <a:solidFill>
                            <a:srgbClr val="990000"/>
                          </a:solidFill>
                          <a:effectLst/>
                          <a:latin typeface="Comic Sans MS" pitchFamily="66" charset="0"/>
                        </a:rPr>
                        <a:t>totalNumbers</a:t>
                      </a:r>
                      <a:endParaRPr kumimoji="0" lang="en-AU" altLang="el-GR" sz="1600" b="1" i="0" u="none" strike="noStrike" cap="none" normalizeH="0" baseline="0" smtClean="0">
                        <a:ln>
                          <a:noFill/>
                        </a:ln>
                        <a:solidFill>
                          <a:srgbClr val="990000"/>
                        </a:solidFill>
                        <a:effectLst/>
                        <a:latin typeface="Comic Sans MS" pitchFamily="66"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Comic Sans MS" pitchFamily="66" charset="0"/>
                        </a:defRPr>
                      </a:lvl1pPr>
                      <a:lvl2pPr>
                        <a:spcBef>
                          <a:spcPct val="20000"/>
                        </a:spcBef>
                        <a:defRPr sz="2000">
                          <a:solidFill>
                            <a:schemeClr val="tx1"/>
                          </a:solidFill>
                          <a:latin typeface="Comic Sans MS" pitchFamily="66" charset="0"/>
                        </a:defRPr>
                      </a:lvl2pPr>
                      <a:lvl3pPr>
                        <a:spcBef>
                          <a:spcPct val="20000"/>
                        </a:spcBef>
                        <a:defRPr sz="2000">
                          <a:solidFill>
                            <a:schemeClr val="tx1"/>
                          </a:solidFill>
                          <a:latin typeface="Comic Sans MS" pitchFamily="66" charset="0"/>
                        </a:defRPr>
                      </a:lvl3pPr>
                      <a:lvl4pPr>
                        <a:spcBef>
                          <a:spcPct val="20000"/>
                        </a:spcBef>
                        <a:defRPr sz="2000">
                          <a:solidFill>
                            <a:schemeClr val="tx1"/>
                          </a:solidFill>
                          <a:latin typeface="Comic Sans MS" pitchFamily="66" charset="0"/>
                        </a:defRPr>
                      </a:lvl4pPr>
                      <a:lvl5pPr>
                        <a:spcBef>
                          <a:spcPct val="20000"/>
                        </a:spcBef>
                        <a:defRPr sz="2000">
                          <a:solidFill>
                            <a:schemeClr val="tx1"/>
                          </a:solidFill>
                          <a:latin typeface="Comic Sans MS" pitchFamily="66" charset="0"/>
                        </a:defRPr>
                      </a:lvl5pPr>
                      <a:lvl6pPr fontAlgn="base">
                        <a:spcBef>
                          <a:spcPct val="20000"/>
                        </a:spcBef>
                        <a:spcAft>
                          <a:spcPct val="0"/>
                        </a:spcAft>
                        <a:defRPr sz="2000">
                          <a:solidFill>
                            <a:schemeClr val="tx1"/>
                          </a:solidFill>
                          <a:latin typeface="Comic Sans MS" pitchFamily="66" charset="0"/>
                        </a:defRPr>
                      </a:lvl6pPr>
                      <a:lvl7pPr fontAlgn="base">
                        <a:spcBef>
                          <a:spcPct val="20000"/>
                        </a:spcBef>
                        <a:spcAft>
                          <a:spcPct val="0"/>
                        </a:spcAft>
                        <a:defRPr sz="2000">
                          <a:solidFill>
                            <a:schemeClr val="tx1"/>
                          </a:solidFill>
                          <a:latin typeface="Comic Sans MS" pitchFamily="66" charset="0"/>
                        </a:defRPr>
                      </a:lvl7pPr>
                      <a:lvl8pPr fontAlgn="base">
                        <a:spcBef>
                          <a:spcPct val="20000"/>
                        </a:spcBef>
                        <a:spcAft>
                          <a:spcPct val="0"/>
                        </a:spcAft>
                        <a:defRPr sz="2000">
                          <a:solidFill>
                            <a:schemeClr val="tx1"/>
                          </a:solidFill>
                          <a:latin typeface="Comic Sans MS" pitchFamily="66" charset="0"/>
                        </a:defRPr>
                      </a:lvl8pPr>
                      <a:lvl9pPr fontAlgn="base">
                        <a:spcBef>
                          <a:spcPct val="20000"/>
                        </a:spcBef>
                        <a:spcAft>
                          <a:spcPct val="0"/>
                        </a:spcAft>
                        <a:defRPr sz="2000">
                          <a:solidFill>
                            <a:schemeClr val="tx1"/>
                          </a:solidFill>
                          <a:latin typeface="Comic Sans MS"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l-GR" sz="1600" b="1" i="0" u="none" strike="noStrike" cap="none" normalizeH="0" baseline="0" smtClean="0">
                          <a:ln>
                            <a:noFill/>
                          </a:ln>
                          <a:solidFill>
                            <a:srgbClr val="990000"/>
                          </a:solidFill>
                          <a:effectLst/>
                          <a:latin typeface="Comic Sans MS" pitchFamily="66" charset="0"/>
                        </a:rPr>
                        <a:t>count</a:t>
                      </a:r>
                      <a:endParaRPr kumimoji="0" lang="en-AU" altLang="el-GR" sz="1600" b="1" i="0" u="none" strike="noStrike" cap="none" normalizeH="0" baseline="0" smtClean="0">
                        <a:ln>
                          <a:noFill/>
                        </a:ln>
                        <a:solidFill>
                          <a:srgbClr val="990000"/>
                        </a:solidFill>
                        <a:effectLst/>
                        <a:latin typeface="Comic Sans MS" pitchFamily="66"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Comic Sans MS" pitchFamily="66" charset="0"/>
                        </a:defRPr>
                      </a:lvl1pPr>
                      <a:lvl2pPr>
                        <a:spcBef>
                          <a:spcPct val="20000"/>
                        </a:spcBef>
                        <a:defRPr sz="2000">
                          <a:solidFill>
                            <a:schemeClr val="tx1"/>
                          </a:solidFill>
                          <a:latin typeface="Comic Sans MS" pitchFamily="66" charset="0"/>
                        </a:defRPr>
                      </a:lvl2pPr>
                      <a:lvl3pPr>
                        <a:spcBef>
                          <a:spcPct val="20000"/>
                        </a:spcBef>
                        <a:defRPr sz="2000">
                          <a:solidFill>
                            <a:schemeClr val="tx1"/>
                          </a:solidFill>
                          <a:latin typeface="Comic Sans MS" pitchFamily="66" charset="0"/>
                        </a:defRPr>
                      </a:lvl3pPr>
                      <a:lvl4pPr>
                        <a:spcBef>
                          <a:spcPct val="20000"/>
                        </a:spcBef>
                        <a:defRPr sz="2000">
                          <a:solidFill>
                            <a:schemeClr val="tx1"/>
                          </a:solidFill>
                          <a:latin typeface="Comic Sans MS" pitchFamily="66" charset="0"/>
                        </a:defRPr>
                      </a:lvl4pPr>
                      <a:lvl5pPr>
                        <a:spcBef>
                          <a:spcPct val="20000"/>
                        </a:spcBef>
                        <a:defRPr sz="2000">
                          <a:solidFill>
                            <a:schemeClr val="tx1"/>
                          </a:solidFill>
                          <a:latin typeface="Comic Sans MS" pitchFamily="66" charset="0"/>
                        </a:defRPr>
                      </a:lvl5pPr>
                      <a:lvl6pPr fontAlgn="base">
                        <a:spcBef>
                          <a:spcPct val="20000"/>
                        </a:spcBef>
                        <a:spcAft>
                          <a:spcPct val="0"/>
                        </a:spcAft>
                        <a:defRPr sz="2000">
                          <a:solidFill>
                            <a:schemeClr val="tx1"/>
                          </a:solidFill>
                          <a:latin typeface="Comic Sans MS" pitchFamily="66" charset="0"/>
                        </a:defRPr>
                      </a:lvl6pPr>
                      <a:lvl7pPr fontAlgn="base">
                        <a:spcBef>
                          <a:spcPct val="20000"/>
                        </a:spcBef>
                        <a:spcAft>
                          <a:spcPct val="0"/>
                        </a:spcAft>
                        <a:defRPr sz="2000">
                          <a:solidFill>
                            <a:schemeClr val="tx1"/>
                          </a:solidFill>
                          <a:latin typeface="Comic Sans MS" pitchFamily="66" charset="0"/>
                        </a:defRPr>
                      </a:lvl7pPr>
                      <a:lvl8pPr fontAlgn="base">
                        <a:spcBef>
                          <a:spcPct val="20000"/>
                        </a:spcBef>
                        <a:spcAft>
                          <a:spcPct val="0"/>
                        </a:spcAft>
                        <a:defRPr sz="2000">
                          <a:solidFill>
                            <a:schemeClr val="tx1"/>
                          </a:solidFill>
                          <a:latin typeface="Comic Sans MS" pitchFamily="66" charset="0"/>
                        </a:defRPr>
                      </a:lvl8pPr>
                      <a:lvl9pPr fontAlgn="base">
                        <a:spcBef>
                          <a:spcPct val="20000"/>
                        </a:spcBef>
                        <a:spcAft>
                          <a:spcPct val="0"/>
                        </a:spcAft>
                        <a:defRPr sz="2000">
                          <a:solidFill>
                            <a:schemeClr val="tx1"/>
                          </a:solidFill>
                          <a:latin typeface="Comic Sans MS"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l-GR" sz="1600" b="1" i="0" u="none" strike="noStrike" cap="none" normalizeH="0" baseline="0" smtClean="0">
                          <a:ln>
                            <a:noFill/>
                          </a:ln>
                          <a:solidFill>
                            <a:srgbClr val="990000"/>
                          </a:solidFill>
                          <a:effectLst/>
                          <a:latin typeface="Comic Sans MS" pitchFamily="66" charset="0"/>
                        </a:rPr>
                        <a:t>nextNum</a:t>
                      </a:r>
                      <a:endParaRPr kumimoji="0" lang="en-AU" altLang="el-GR" sz="1600" b="1" i="0" u="none" strike="noStrike" cap="none" normalizeH="0" baseline="0" smtClean="0">
                        <a:ln>
                          <a:noFill/>
                        </a:ln>
                        <a:solidFill>
                          <a:srgbClr val="990000"/>
                        </a:solidFill>
                        <a:effectLst/>
                        <a:latin typeface="Comic Sans MS" pitchFamily="66"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Comic Sans MS" pitchFamily="66" charset="0"/>
                        </a:defRPr>
                      </a:lvl1pPr>
                      <a:lvl2pPr>
                        <a:spcBef>
                          <a:spcPct val="20000"/>
                        </a:spcBef>
                        <a:defRPr sz="2000">
                          <a:solidFill>
                            <a:schemeClr val="tx1"/>
                          </a:solidFill>
                          <a:latin typeface="Comic Sans MS" pitchFamily="66" charset="0"/>
                        </a:defRPr>
                      </a:lvl2pPr>
                      <a:lvl3pPr>
                        <a:spcBef>
                          <a:spcPct val="20000"/>
                        </a:spcBef>
                        <a:defRPr sz="2000">
                          <a:solidFill>
                            <a:schemeClr val="tx1"/>
                          </a:solidFill>
                          <a:latin typeface="Comic Sans MS" pitchFamily="66" charset="0"/>
                        </a:defRPr>
                      </a:lvl3pPr>
                      <a:lvl4pPr>
                        <a:spcBef>
                          <a:spcPct val="20000"/>
                        </a:spcBef>
                        <a:defRPr sz="2000">
                          <a:solidFill>
                            <a:schemeClr val="tx1"/>
                          </a:solidFill>
                          <a:latin typeface="Comic Sans MS" pitchFamily="66" charset="0"/>
                        </a:defRPr>
                      </a:lvl4pPr>
                      <a:lvl5pPr>
                        <a:spcBef>
                          <a:spcPct val="20000"/>
                        </a:spcBef>
                        <a:defRPr sz="2000">
                          <a:solidFill>
                            <a:schemeClr val="tx1"/>
                          </a:solidFill>
                          <a:latin typeface="Comic Sans MS" pitchFamily="66" charset="0"/>
                        </a:defRPr>
                      </a:lvl5pPr>
                      <a:lvl6pPr fontAlgn="base">
                        <a:spcBef>
                          <a:spcPct val="20000"/>
                        </a:spcBef>
                        <a:spcAft>
                          <a:spcPct val="0"/>
                        </a:spcAft>
                        <a:defRPr sz="2000">
                          <a:solidFill>
                            <a:schemeClr val="tx1"/>
                          </a:solidFill>
                          <a:latin typeface="Comic Sans MS" pitchFamily="66" charset="0"/>
                        </a:defRPr>
                      </a:lvl6pPr>
                      <a:lvl7pPr fontAlgn="base">
                        <a:spcBef>
                          <a:spcPct val="20000"/>
                        </a:spcBef>
                        <a:spcAft>
                          <a:spcPct val="0"/>
                        </a:spcAft>
                        <a:defRPr sz="2000">
                          <a:solidFill>
                            <a:schemeClr val="tx1"/>
                          </a:solidFill>
                          <a:latin typeface="Comic Sans MS" pitchFamily="66" charset="0"/>
                        </a:defRPr>
                      </a:lvl7pPr>
                      <a:lvl8pPr fontAlgn="base">
                        <a:spcBef>
                          <a:spcPct val="20000"/>
                        </a:spcBef>
                        <a:spcAft>
                          <a:spcPct val="0"/>
                        </a:spcAft>
                        <a:defRPr sz="2000">
                          <a:solidFill>
                            <a:schemeClr val="tx1"/>
                          </a:solidFill>
                          <a:latin typeface="Comic Sans MS" pitchFamily="66" charset="0"/>
                        </a:defRPr>
                      </a:lvl8pPr>
                      <a:lvl9pPr fontAlgn="base">
                        <a:spcBef>
                          <a:spcPct val="20000"/>
                        </a:spcBef>
                        <a:spcAft>
                          <a:spcPct val="0"/>
                        </a:spcAft>
                        <a:defRPr sz="2000">
                          <a:solidFill>
                            <a:schemeClr val="tx1"/>
                          </a:solidFill>
                          <a:latin typeface="Comic Sans MS"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l-GR" sz="1600" b="1" i="0" u="none" strike="noStrike" cap="none" normalizeH="0" baseline="0" smtClean="0">
                          <a:ln>
                            <a:noFill/>
                          </a:ln>
                          <a:solidFill>
                            <a:srgbClr val="990000"/>
                          </a:solidFill>
                          <a:effectLst/>
                          <a:latin typeface="Comic Sans MS" pitchFamily="66" charset="0"/>
                        </a:rPr>
                        <a:t>sum</a:t>
                      </a:r>
                      <a:endParaRPr kumimoji="0" lang="en-AU" altLang="el-GR" sz="1600" b="1" i="0" u="none" strike="noStrike" cap="none" normalizeH="0" baseline="0" smtClean="0">
                        <a:ln>
                          <a:noFill/>
                        </a:ln>
                        <a:solidFill>
                          <a:srgbClr val="990000"/>
                        </a:solidFill>
                        <a:effectLst/>
                        <a:latin typeface="Comic Sans MS" pitchFamily="66"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796925">
                <a:tc>
                  <a:txBody>
                    <a:bodyPr/>
                    <a:lstStyle>
                      <a:lvl1pPr>
                        <a:spcBef>
                          <a:spcPct val="20000"/>
                        </a:spcBef>
                        <a:defRPr sz="2400">
                          <a:solidFill>
                            <a:schemeClr val="tx1"/>
                          </a:solidFill>
                          <a:latin typeface="Comic Sans MS" pitchFamily="66" charset="0"/>
                        </a:defRPr>
                      </a:lvl1pPr>
                      <a:lvl2pPr>
                        <a:spcBef>
                          <a:spcPct val="20000"/>
                        </a:spcBef>
                        <a:defRPr sz="2000">
                          <a:solidFill>
                            <a:schemeClr val="tx1"/>
                          </a:solidFill>
                          <a:latin typeface="Comic Sans MS" pitchFamily="66" charset="0"/>
                        </a:defRPr>
                      </a:lvl2pPr>
                      <a:lvl3pPr>
                        <a:spcBef>
                          <a:spcPct val="20000"/>
                        </a:spcBef>
                        <a:defRPr sz="2000">
                          <a:solidFill>
                            <a:schemeClr val="tx1"/>
                          </a:solidFill>
                          <a:latin typeface="Comic Sans MS" pitchFamily="66" charset="0"/>
                        </a:defRPr>
                      </a:lvl3pPr>
                      <a:lvl4pPr>
                        <a:spcBef>
                          <a:spcPct val="20000"/>
                        </a:spcBef>
                        <a:defRPr sz="2000">
                          <a:solidFill>
                            <a:schemeClr val="tx1"/>
                          </a:solidFill>
                          <a:latin typeface="Comic Sans MS" pitchFamily="66" charset="0"/>
                        </a:defRPr>
                      </a:lvl4pPr>
                      <a:lvl5pPr>
                        <a:spcBef>
                          <a:spcPct val="20000"/>
                        </a:spcBef>
                        <a:defRPr sz="2000">
                          <a:solidFill>
                            <a:schemeClr val="tx1"/>
                          </a:solidFill>
                          <a:latin typeface="Comic Sans MS" pitchFamily="66" charset="0"/>
                        </a:defRPr>
                      </a:lvl5pPr>
                      <a:lvl6pPr fontAlgn="base">
                        <a:spcBef>
                          <a:spcPct val="20000"/>
                        </a:spcBef>
                        <a:spcAft>
                          <a:spcPct val="0"/>
                        </a:spcAft>
                        <a:defRPr sz="2000">
                          <a:solidFill>
                            <a:schemeClr val="tx1"/>
                          </a:solidFill>
                          <a:latin typeface="Comic Sans MS" pitchFamily="66" charset="0"/>
                        </a:defRPr>
                      </a:lvl6pPr>
                      <a:lvl7pPr fontAlgn="base">
                        <a:spcBef>
                          <a:spcPct val="20000"/>
                        </a:spcBef>
                        <a:spcAft>
                          <a:spcPct val="0"/>
                        </a:spcAft>
                        <a:defRPr sz="2000">
                          <a:solidFill>
                            <a:schemeClr val="tx1"/>
                          </a:solidFill>
                          <a:latin typeface="Comic Sans MS" pitchFamily="66" charset="0"/>
                        </a:defRPr>
                      </a:lvl7pPr>
                      <a:lvl8pPr fontAlgn="base">
                        <a:spcBef>
                          <a:spcPct val="20000"/>
                        </a:spcBef>
                        <a:spcAft>
                          <a:spcPct val="0"/>
                        </a:spcAft>
                        <a:defRPr sz="2000">
                          <a:solidFill>
                            <a:schemeClr val="tx1"/>
                          </a:solidFill>
                          <a:latin typeface="Comic Sans MS" pitchFamily="66" charset="0"/>
                        </a:defRPr>
                      </a:lvl8pPr>
                      <a:lvl9pPr fontAlgn="base">
                        <a:spcBef>
                          <a:spcPct val="20000"/>
                        </a:spcBef>
                        <a:spcAft>
                          <a:spcPct val="0"/>
                        </a:spcAft>
                        <a:defRPr sz="2000">
                          <a:solidFill>
                            <a:schemeClr val="tx1"/>
                          </a:solidFill>
                          <a:latin typeface="Comic Sans MS"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l-GR" sz="2400" b="0" i="0" u="none" strike="noStrike" cap="none" normalizeH="0" baseline="0" smtClean="0">
                          <a:ln>
                            <a:noFill/>
                          </a:ln>
                          <a:solidFill>
                            <a:schemeClr val="tx1"/>
                          </a:solidFill>
                          <a:effectLst/>
                          <a:latin typeface="Comic Sans MS" pitchFamily="66" charset="0"/>
                        </a:rPr>
                        <a:t>????</a:t>
                      </a:r>
                      <a:endParaRPr kumimoji="0" lang="en-AU" altLang="el-GR" sz="2400" b="0" i="0" u="none" strike="noStrike" cap="none" normalizeH="0" baseline="0" smtClean="0">
                        <a:ln>
                          <a:noFill/>
                        </a:ln>
                        <a:solidFill>
                          <a:schemeClr val="tx1"/>
                        </a:solidFill>
                        <a:effectLst/>
                        <a:latin typeface="Comic Sans MS" pitchFamily="66"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Comic Sans MS" pitchFamily="66" charset="0"/>
                        </a:defRPr>
                      </a:lvl1pPr>
                      <a:lvl2pPr>
                        <a:spcBef>
                          <a:spcPct val="20000"/>
                        </a:spcBef>
                        <a:defRPr sz="2000">
                          <a:solidFill>
                            <a:schemeClr val="tx1"/>
                          </a:solidFill>
                          <a:latin typeface="Comic Sans MS" pitchFamily="66" charset="0"/>
                        </a:defRPr>
                      </a:lvl2pPr>
                      <a:lvl3pPr>
                        <a:spcBef>
                          <a:spcPct val="20000"/>
                        </a:spcBef>
                        <a:defRPr sz="2000">
                          <a:solidFill>
                            <a:schemeClr val="tx1"/>
                          </a:solidFill>
                          <a:latin typeface="Comic Sans MS" pitchFamily="66" charset="0"/>
                        </a:defRPr>
                      </a:lvl3pPr>
                      <a:lvl4pPr>
                        <a:spcBef>
                          <a:spcPct val="20000"/>
                        </a:spcBef>
                        <a:defRPr sz="2000">
                          <a:solidFill>
                            <a:schemeClr val="tx1"/>
                          </a:solidFill>
                          <a:latin typeface="Comic Sans MS" pitchFamily="66" charset="0"/>
                        </a:defRPr>
                      </a:lvl4pPr>
                      <a:lvl5pPr>
                        <a:spcBef>
                          <a:spcPct val="20000"/>
                        </a:spcBef>
                        <a:defRPr sz="2000">
                          <a:solidFill>
                            <a:schemeClr val="tx1"/>
                          </a:solidFill>
                          <a:latin typeface="Comic Sans MS" pitchFamily="66" charset="0"/>
                        </a:defRPr>
                      </a:lvl5pPr>
                      <a:lvl6pPr fontAlgn="base">
                        <a:spcBef>
                          <a:spcPct val="20000"/>
                        </a:spcBef>
                        <a:spcAft>
                          <a:spcPct val="0"/>
                        </a:spcAft>
                        <a:defRPr sz="2000">
                          <a:solidFill>
                            <a:schemeClr val="tx1"/>
                          </a:solidFill>
                          <a:latin typeface="Comic Sans MS" pitchFamily="66" charset="0"/>
                        </a:defRPr>
                      </a:lvl6pPr>
                      <a:lvl7pPr fontAlgn="base">
                        <a:spcBef>
                          <a:spcPct val="20000"/>
                        </a:spcBef>
                        <a:spcAft>
                          <a:spcPct val="0"/>
                        </a:spcAft>
                        <a:defRPr sz="2000">
                          <a:solidFill>
                            <a:schemeClr val="tx1"/>
                          </a:solidFill>
                          <a:latin typeface="Comic Sans MS" pitchFamily="66" charset="0"/>
                        </a:defRPr>
                      </a:lvl7pPr>
                      <a:lvl8pPr fontAlgn="base">
                        <a:spcBef>
                          <a:spcPct val="20000"/>
                        </a:spcBef>
                        <a:spcAft>
                          <a:spcPct val="0"/>
                        </a:spcAft>
                        <a:defRPr sz="2000">
                          <a:solidFill>
                            <a:schemeClr val="tx1"/>
                          </a:solidFill>
                          <a:latin typeface="Comic Sans MS" pitchFamily="66" charset="0"/>
                        </a:defRPr>
                      </a:lvl8pPr>
                      <a:lvl9pPr fontAlgn="base">
                        <a:spcBef>
                          <a:spcPct val="20000"/>
                        </a:spcBef>
                        <a:spcAft>
                          <a:spcPct val="0"/>
                        </a:spcAft>
                        <a:defRPr sz="2000">
                          <a:solidFill>
                            <a:schemeClr val="tx1"/>
                          </a:solidFill>
                          <a:latin typeface="Comic Sans MS"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l-GR" sz="2400" b="0" i="0" u="none" strike="noStrike" cap="none" normalizeH="0" baseline="0" smtClean="0">
                          <a:ln>
                            <a:noFill/>
                          </a:ln>
                          <a:solidFill>
                            <a:schemeClr val="tx1"/>
                          </a:solidFill>
                          <a:effectLst/>
                          <a:latin typeface="Comic Sans MS" pitchFamily="66" charset="0"/>
                        </a:rPr>
                        <a:t>    0</a:t>
                      </a:r>
                      <a:endParaRPr kumimoji="0" lang="en-AU" altLang="el-GR" sz="2400" b="0" i="0" u="none" strike="noStrike" cap="none" normalizeH="0" baseline="0" smtClean="0">
                        <a:ln>
                          <a:noFill/>
                        </a:ln>
                        <a:solidFill>
                          <a:schemeClr val="tx1"/>
                        </a:solidFill>
                        <a:effectLst/>
                        <a:latin typeface="Comic Sans MS" pitchFamily="66"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Comic Sans MS" pitchFamily="66" charset="0"/>
                        </a:defRPr>
                      </a:lvl1pPr>
                      <a:lvl2pPr>
                        <a:spcBef>
                          <a:spcPct val="20000"/>
                        </a:spcBef>
                        <a:defRPr sz="2000">
                          <a:solidFill>
                            <a:schemeClr val="tx1"/>
                          </a:solidFill>
                          <a:latin typeface="Comic Sans MS" pitchFamily="66" charset="0"/>
                        </a:defRPr>
                      </a:lvl2pPr>
                      <a:lvl3pPr>
                        <a:spcBef>
                          <a:spcPct val="20000"/>
                        </a:spcBef>
                        <a:defRPr sz="2000">
                          <a:solidFill>
                            <a:schemeClr val="tx1"/>
                          </a:solidFill>
                          <a:latin typeface="Comic Sans MS" pitchFamily="66" charset="0"/>
                        </a:defRPr>
                      </a:lvl3pPr>
                      <a:lvl4pPr>
                        <a:spcBef>
                          <a:spcPct val="20000"/>
                        </a:spcBef>
                        <a:defRPr sz="2000">
                          <a:solidFill>
                            <a:schemeClr val="tx1"/>
                          </a:solidFill>
                          <a:latin typeface="Comic Sans MS" pitchFamily="66" charset="0"/>
                        </a:defRPr>
                      </a:lvl4pPr>
                      <a:lvl5pPr>
                        <a:spcBef>
                          <a:spcPct val="20000"/>
                        </a:spcBef>
                        <a:defRPr sz="2000">
                          <a:solidFill>
                            <a:schemeClr val="tx1"/>
                          </a:solidFill>
                          <a:latin typeface="Comic Sans MS" pitchFamily="66" charset="0"/>
                        </a:defRPr>
                      </a:lvl5pPr>
                      <a:lvl6pPr fontAlgn="base">
                        <a:spcBef>
                          <a:spcPct val="20000"/>
                        </a:spcBef>
                        <a:spcAft>
                          <a:spcPct val="0"/>
                        </a:spcAft>
                        <a:defRPr sz="2000">
                          <a:solidFill>
                            <a:schemeClr val="tx1"/>
                          </a:solidFill>
                          <a:latin typeface="Comic Sans MS" pitchFamily="66" charset="0"/>
                        </a:defRPr>
                      </a:lvl6pPr>
                      <a:lvl7pPr fontAlgn="base">
                        <a:spcBef>
                          <a:spcPct val="20000"/>
                        </a:spcBef>
                        <a:spcAft>
                          <a:spcPct val="0"/>
                        </a:spcAft>
                        <a:defRPr sz="2000">
                          <a:solidFill>
                            <a:schemeClr val="tx1"/>
                          </a:solidFill>
                          <a:latin typeface="Comic Sans MS" pitchFamily="66" charset="0"/>
                        </a:defRPr>
                      </a:lvl7pPr>
                      <a:lvl8pPr fontAlgn="base">
                        <a:spcBef>
                          <a:spcPct val="20000"/>
                        </a:spcBef>
                        <a:spcAft>
                          <a:spcPct val="0"/>
                        </a:spcAft>
                        <a:defRPr sz="2000">
                          <a:solidFill>
                            <a:schemeClr val="tx1"/>
                          </a:solidFill>
                          <a:latin typeface="Comic Sans MS" pitchFamily="66" charset="0"/>
                        </a:defRPr>
                      </a:lvl8pPr>
                      <a:lvl9pPr fontAlgn="base">
                        <a:spcBef>
                          <a:spcPct val="20000"/>
                        </a:spcBef>
                        <a:spcAft>
                          <a:spcPct val="0"/>
                        </a:spcAft>
                        <a:defRPr sz="2000">
                          <a:solidFill>
                            <a:schemeClr val="tx1"/>
                          </a:solidFill>
                          <a:latin typeface="Comic Sans MS"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l-GR" sz="2400" b="0" i="0" u="none" strike="noStrike" cap="none" normalizeH="0" baseline="0" smtClean="0">
                          <a:ln>
                            <a:noFill/>
                          </a:ln>
                          <a:solidFill>
                            <a:schemeClr val="tx1"/>
                          </a:solidFill>
                          <a:effectLst/>
                          <a:latin typeface="Comic Sans MS" pitchFamily="66" charset="0"/>
                        </a:rPr>
                        <a:t>????</a:t>
                      </a:r>
                      <a:endParaRPr kumimoji="0" lang="en-AU" altLang="el-GR" sz="2400" b="0" i="0" u="none" strike="noStrike" cap="none" normalizeH="0" baseline="0" smtClean="0">
                        <a:ln>
                          <a:noFill/>
                        </a:ln>
                        <a:solidFill>
                          <a:schemeClr val="tx1"/>
                        </a:solidFill>
                        <a:effectLst/>
                        <a:latin typeface="Comic Sans MS" pitchFamily="66"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Comic Sans MS" pitchFamily="66" charset="0"/>
                        </a:defRPr>
                      </a:lvl1pPr>
                      <a:lvl2pPr>
                        <a:spcBef>
                          <a:spcPct val="20000"/>
                        </a:spcBef>
                        <a:defRPr sz="2000">
                          <a:solidFill>
                            <a:schemeClr val="tx1"/>
                          </a:solidFill>
                          <a:latin typeface="Comic Sans MS" pitchFamily="66" charset="0"/>
                        </a:defRPr>
                      </a:lvl2pPr>
                      <a:lvl3pPr>
                        <a:spcBef>
                          <a:spcPct val="20000"/>
                        </a:spcBef>
                        <a:defRPr sz="2000">
                          <a:solidFill>
                            <a:schemeClr val="tx1"/>
                          </a:solidFill>
                          <a:latin typeface="Comic Sans MS" pitchFamily="66" charset="0"/>
                        </a:defRPr>
                      </a:lvl3pPr>
                      <a:lvl4pPr>
                        <a:spcBef>
                          <a:spcPct val="20000"/>
                        </a:spcBef>
                        <a:defRPr sz="2000">
                          <a:solidFill>
                            <a:schemeClr val="tx1"/>
                          </a:solidFill>
                          <a:latin typeface="Comic Sans MS" pitchFamily="66" charset="0"/>
                        </a:defRPr>
                      </a:lvl4pPr>
                      <a:lvl5pPr>
                        <a:spcBef>
                          <a:spcPct val="20000"/>
                        </a:spcBef>
                        <a:defRPr sz="2000">
                          <a:solidFill>
                            <a:schemeClr val="tx1"/>
                          </a:solidFill>
                          <a:latin typeface="Comic Sans MS" pitchFamily="66" charset="0"/>
                        </a:defRPr>
                      </a:lvl5pPr>
                      <a:lvl6pPr fontAlgn="base">
                        <a:spcBef>
                          <a:spcPct val="20000"/>
                        </a:spcBef>
                        <a:spcAft>
                          <a:spcPct val="0"/>
                        </a:spcAft>
                        <a:defRPr sz="2000">
                          <a:solidFill>
                            <a:schemeClr val="tx1"/>
                          </a:solidFill>
                          <a:latin typeface="Comic Sans MS" pitchFamily="66" charset="0"/>
                        </a:defRPr>
                      </a:lvl6pPr>
                      <a:lvl7pPr fontAlgn="base">
                        <a:spcBef>
                          <a:spcPct val="20000"/>
                        </a:spcBef>
                        <a:spcAft>
                          <a:spcPct val="0"/>
                        </a:spcAft>
                        <a:defRPr sz="2000">
                          <a:solidFill>
                            <a:schemeClr val="tx1"/>
                          </a:solidFill>
                          <a:latin typeface="Comic Sans MS" pitchFamily="66" charset="0"/>
                        </a:defRPr>
                      </a:lvl7pPr>
                      <a:lvl8pPr fontAlgn="base">
                        <a:spcBef>
                          <a:spcPct val="20000"/>
                        </a:spcBef>
                        <a:spcAft>
                          <a:spcPct val="0"/>
                        </a:spcAft>
                        <a:defRPr sz="2000">
                          <a:solidFill>
                            <a:schemeClr val="tx1"/>
                          </a:solidFill>
                          <a:latin typeface="Comic Sans MS" pitchFamily="66" charset="0"/>
                        </a:defRPr>
                      </a:lvl8pPr>
                      <a:lvl9pPr fontAlgn="base">
                        <a:spcBef>
                          <a:spcPct val="20000"/>
                        </a:spcBef>
                        <a:spcAft>
                          <a:spcPct val="0"/>
                        </a:spcAft>
                        <a:defRPr sz="2000">
                          <a:solidFill>
                            <a:schemeClr val="tx1"/>
                          </a:solidFill>
                          <a:latin typeface="Comic Sans MS"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l-GR" sz="2400" b="0" i="0" u="none" strike="noStrike" cap="none" normalizeH="0" baseline="0" smtClean="0">
                          <a:ln>
                            <a:noFill/>
                          </a:ln>
                          <a:solidFill>
                            <a:schemeClr val="tx1"/>
                          </a:solidFill>
                          <a:effectLst/>
                          <a:latin typeface="Comic Sans MS" pitchFamily="66" charset="0"/>
                        </a:rPr>
                        <a:t> 0.0</a:t>
                      </a:r>
                      <a:endParaRPr kumimoji="0" lang="en-AU" altLang="el-GR" sz="2400" b="0" i="0" u="none" strike="noStrike" cap="none" normalizeH="0" baseline="0" smtClean="0">
                        <a:ln>
                          <a:noFill/>
                        </a:ln>
                        <a:solidFill>
                          <a:schemeClr val="tx1"/>
                        </a:solidFill>
                        <a:effectLst/>
                        <a:latin typeface="Comic Sans MS" pitchFamily="66"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609600">
                <a:tc>
                  <a:txBody>
                    <a:bodyPr/>
                    <a:lstStyle>
                      <a:lvl1pPr>
                        <a:spcBef>
                          <a:spcPct val="20000"/>
                        </a:spcBef>
                        <a:defRPr sz="2400">
                          <a:solidFill>
                            <a:schemeClr val="tx1"/>
                          </a:solidFill>
                          <a:latin typeface="Comic Sans MS" pitchFamily="66" charset="0"/>
                        </a:defRPr>
                      </a:lvl1pPr>
                      <a:lvl2pPr>
                        <a:spcBef>
                          <a:spcPct val="20000"/>
                        </a:spcBef>
                        <a:defRPr sz="2000">
                          <a:solidFill>
                            <a:schemeClr val="tx1"/>
                          </a:solidFill>
                          <a:latin typeface="Comic Sans MS" pitchFamily="66" charset="0"/>
                        </a:defRPr>
                      </a:lvl2pPr>
                      <a:lvl3pPr>
                        <a:spcBef>
                          <a:spcPct val="20000"/>
                        </a:spcBef>
                        <a:defRPr sz="2000">
                          <a:solidFill>
                            <a:schemeClr val="tx1"/>
                          </a:solidFill>
                          <a:latin typeface="Comic Sans MS" pitchFamily="66" charset="0"/>
                        </a:defRPr>
                      </a:lvl3pPr>
                      <a:lvl4pPr>
                        <a:spcBef>
                          <a:spcPct val="20000"/>
                        </a:spcBef>
                        <a:defRPr sz="2000">
                          <a:solidFill>
                            <a:schemeClr val="tx1"/>
                          </a:solidFill>
                          <a:latin typeface="Comic Sans MS" pitchFamily="66" charset="0"/>
                        </a:defRPr>
                      </a:lvl4pPr>
                      <a:lvl5pPr>
                        <a:spcBef>
                          <a:spcPct val="20000"/>
                        </a:spcBef>
                        <a:defRPr sz="2000">
                          <a:solidFill>
                            <a:schemeClr val="tx1"/>
                          </a:solidFill>
                          <a:latin typeface="Comic Sans MS" pitchFamily="66" charset="0"/>
                        </a:defRPr>
                      </a:lvl5pPr>
                      <a:lvl6pPr fontAlgn="base">
                        <a:spcBef>
                          <a:spcPct val="20000"/>
                        </a:spcBef>
                        <a:spcAft>
                          <a:spcPct val="0"/>
                        </a:spcAft>
                        <a:defRPr sz="2000">
                          <a:solidFill>
                            <a:schemeClr val="tx1"/>
                          </a:solidFill>
                          <a:latin typeface="Comic Sans MS" pitchFamily="66" charset="0"/>
                        </a:defRPr>
                      </a:lvl6pPr>
                      <a:lvl7pPr fontAlgn="base">
                        <a:spcBef>
                          <a:spcPct val="20000"/>
                        </a:spcBef>
                        <a:spcAft>
                          <a:spcPct val="0"/>
                        </a:spcAft>
                        <a:defRPr sz="2000">
                          <a:solidFill>
                            <a:schemeClr val="tx1"/>
                          </a:solidFill>
                          <a:latin typeface="Comic Sans MS" pitchFamily="66" charset="0"/>
                        </a:defRPr>
                      </a:lvl7pPr>
                      <a:lvl8pPr fontAlgn="base">
                        <a:spcBef>
                          <a:spcPct val="20000"/>
                        </a:spcBef>
                        <a:spcAft>
                          <a:spcPct val="0"/>
                        </a:spcAft>
                        <a:defRPr sz="2000">
                          <a:solidFill>
                            <a:schemeClr val="tx1"/>
                          </a:solidFill>
                          <a:latin typeface="Comic Sans MS" pitchFamily="66" charset="0"/>
                        </a:defRPr>
                      </a:lvl8pPr>
                      <a:lvl9pPr fontAlgn="base">
                        <a:spcBef>
                          <a:spcPct val="20000"/>
                        </a:spcBef>
                        <a:spcAft>
                          <a:spcPct val="0"/>
                        </a:spcAft>
                        <a:defRPr sz="2000">
                          <a:solidFill>
                            <a:schemeClr val="tx1"/>
                          </a:solidFill>
                          <a:latin typeface="Comic Sans MS"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l-GR" sz="2400" b="0" i="0" u="none" strike="noStrike" cap="none" normalizeH="0" baseline="0" smtClean="0">
                          <a:ln>
                            <a:noFill/>
                          </a:ln>
                          <a:solidFill>
                            <a:schemeClr val="tx1"/>
                          </a:solidFill>
                          <a:effectLst/>
                          <a:latin typeface="Comic Sans MS" pitchFamily="66" charset="0"/>
                        </a:rPr>
                        <a:t>       3</a:t>
                      </a:r>
                      <a:endParaRPr kumimoji="0" lang="en-AU" altLang="el-GR" sz="2400" b="0" i="0" u="none" strike="noStrike" cap="none" normalizeH="0" baseline="0" smtClean="0">
                        <a:ln>
                          <a:noFill/>
                        </a:ln>
                        <a:solidFill>
                          <a:schemeClr val="tx1"/>
                        </a:solidFill>
                        <a:effectLst/>
                        <a:latin typeface="Comic Sans MS" pitchFamily="66"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Comic Sans MS" pitchFamily="66" charset="0"/>
                        </a:defRPr>
                      </a:lvl1pPr>
                      <a:lvl2pPr>
                        <a:spcBef>
                          <a:spcPct val="20000"/>
                        </a:spcBef>
                        <a:defRPr sz="2000">
                          <a:solidFill>
                            <a:schemeClr val="tx1"/>
                          </a:solidFill>
                          <a:latin typeface="Comic Sans MS" pitchFamily="66" charset="0"/>
                        </a:defRPr>
                      </a:lvl2pPr>
                      <a:lvl3pPr>
                        <a:spcBef>
                          <a:spcPct val="20000"/>
                        </a:spcBef>
                        <a:defRPr sz="2000">
                          <a:solidFill>
                            <a:schemeClr val="tx1"/>
                          </a:solidFill>
                          <a:latin typeface="Comic Sans MS" pitchFamily="66" charset="0"/>
                        </a:defRPr>
                      </a:lvl3pPr>
                      <a:lvl4pPr>
                        <a:spcBef>
                          <a:spcPct val="20000"/>
                        </a:spcBef>
                        <a:defRPr sz="2000">
                          <a:solidFill>
                            <a:schemeClr val="tx1"/>
                          </a:solidFill>
                          <a:latin typeface="Comic Sans MS" pitchFamily="66" charset="0"/>
                        </a:defRPr>
                      </a:lvl4pPr>
                      <a:lvl5pPr>
                        <a:spcBef>
                          <a:spcPct val="20000"/>
                        </a:spcBef>
                        <a:defRPr sz="2000">
                          <a:solidFill>
                            <a:schemeClr val="tx1"/>
                          </a:solidFill>
                          <a:latin typeface="Comic Sans MS" pitchFamily="66" charset="0"/>
                        </a:defRPr>
                      </a:lvl5pPr>
                      <a:lvl6pPr fontAlgn="base">
                        <a:spcBef>
                          <a:spcPct val="20000"/>
                        </a:spcBef>
                        <a:spcAft>
                          <a:spcPct val="0"/>
                        </a:spcAft>
                        <a:defRPr sz="2000">
                          <a:solidFill>
                            <a:schemeClr val="tx1"/>
                          </a:solidFill>
                          <a:latin typeface="Comic Sans MS" pitchFamily="66" charset="0"/>
                        </a:defRPr>
                      </a:lvl6pPr>
                      <a:lvl7pPr fontAlgn="base">
                        <a:spcBef>
                          <a:spcPct val="20000"/>
                        </a:spcBef>
                        <a:spcAft>
                          <a:spcPct val="0"/>
                        </a:spcAft>
                        <a:defRPr sz="2000">
                          <a:solidFill>
                            <a:schemeClr val="tx1"/>
                          </a:solidFill>
                          <a:latin typeface="Comic Sans MS" pitchFamily="66" charset="0"/>
                        </a:defRPr>
                      </a:lvl7pPr>
                      <a:lvl8pPr fontAlgn="base">
                        <a:spcBef>
                          <a:spcPct val="20000"/>
                        </a:spcBef>
                        <a:spcAft>
                          <a:spcPct val="0"/>
                        </a:spcAft>
                        <a:defRPr sz="2000">
                          <a:solidFill>
                            <a:schemeClr val="tx1"/>
                          </a:solidFill>
                          <a:latin typeface="Comic Sans MS" pitchFamily="66" charset="0"/>
                        </a:defRPr>
                      </a:lvl8pPr>
                      <a:lvl9pPr fontAlgn="base">
                        <a:spcBef>
                          <a:spcPct val="20000"/>
                        </a:spcBef>
                        <a:spcAft>
                          <a:spcPct val="0"/>
                        </a:spcAft>
                        <a:defRPr sz="2000">
                          <a:solidFill>
                            <a:schemeClr val="tx1"/>
                          </a:solidFill>
                          <a:latin typeface="Comic Sans MS"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AU" altLang="el-GR" sz="2400" b="0" i="0" u="none" strike="noStrike" cap="none" normalizeH="0" baseline="0" smtClean="0">
                        <a:ln>
                          <a:noFill/>
                        </a:ln>
                        <a:solidFill>
                          <a:schemeClr val="tx1"/>
                        </a:solidFill>
                        <a:effectLst/>
                        <a:latin typeface="Comic Sans MS" pitchFamily="66"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Comic Sans MS" pitchFamily="66" charset="0"/>
                        </a:defRPr>
                      </a:lvl1pPr>
                      <a:lvl2pPr>
                        <a:spcBef>
                          <a:spcPct val="20000"/>
                        </a:spcBef>
                        <a:defRPr sz="2000">
                          <a:solidFill>
                            <a:schemeClr val="tx1"/>
                          </a:solidFill>
                          <a:latin typeface="Comic Sans MS" pitchFamily="66" charset="0"/>
                        </a:defRPr>
                      </a:lvl2pPr>
                      <a:lvl3pPr>
                        <a:spcBef>
                          <a:spcPct val="20000"/>
                        </a:spcBef>
                        <a:defRPr sz="2000">
                          <a:solidFill>
                            <a:schemeClr val="tx1"/>
                          </a:solidFill>
                          <a:latin typeface="Comic Sans MS" pitchFamily="66" charset="0"/>
                        </a:defRPr>
                      </a:lvl3pPr>
                      <a:lvl4pPr>
                        <a:spcBef>
                          <a:spcPct val="20000"/>
                        </a:spcBef>
                        <a:defRPr sz="2000">
                          <a:solidFill>
                            <a:schemeClr val="tx1"/>
                          </a:solidFill>
                          <a:latin typeface="Comic Sans MS" pitchFamily="66" charset="0"/>
                        </a:defRPr>
                      </a:lvl4pPr>
                      <a:lvl5pPr>
                        <a:spcBef>
                          <a:spcPct val="20000"/>
                        </a:spcBef>
                        <a:defRPr sz="2000">
                          <a:solidFill>
                            <a:schemeClr val="tx1"/>
                          </a:solidFill>
                          <a:latin typeface="Comic Sans MS" pitchFamily="66" charset="0"/>
                        </a:defRPr>
                      </a:lvl5pPr>
                      <a:lvl6pPr fontAlgn="base">
                        <a:spcBef>
                          <a:spcPct val="20000"/>
                        </a:spcBef>
                        <a:spcAft>
                          <a:spcPct val="0"/>
                        </a:spcAft>
                        <a:defRPr sz="2000">
                          <a:solidFill>
                            <a:schemeClr val="tx1"/>
                          </a:solidFill>
                          <a:latin typeface="Comic Sans MS" pitchFamily="66" charset="0"/>
                        </a:defRPr>
                      </a:lvl6pPr>
                      <a:lvl7pPr fontAlgn="base">
                        <a:spcBef>
                          <a:spcPct val="20000"/>
                        </a:spcBef>
                        <a:spcAft>
                          <a:spcPct val="0"/>
                        </a:spcAft>
                        <a:defRPr sz="2000">
                          <a:solidFill>
                            <a:schemeClr val="tx1"/>
                          </a:solidFill>
                          <a:latin typeface="Comic Sans MS" pitchFamily="66" charset="0"/>
                        </a:defRPr>
                      </a:lvl7pPr>
                      <a:lvl8pPr fontAlgn="base">
                        <a:spcBef>
                          <a:spcPct val="20000"/>
                        </a:spcBef>
                        <a:spcAft>
                          <a:spcPct val="0"/>
                        </a:spcAft>
                        <a:defRPr sz="2000">
                          <a:solidFill>
                            <a:schemeClr val="tx1"/>
                          </a:solidFill>
                          <a:latin typeface="Comic Sans MS" pitchFamily="66" charset="0"/>
                        </a:defRPr>
                      </a:lvl8pPr>
                      <a:lvl9pPr fontAlgn="base">
                        <a:spcBef>
                          <a:spcPct val="20000"/>
                        </a:spcBef>
                        <a:spcAft>
                          <a:spcPct val="0"/>
                        </a:spcAft>
                        <a:defRPr sz="2000">
                          <a:solidFill>
                            <a:schemeClr val="tx1"/>
                          </a:solidFill>
                          <a:latin typeface="Comic Sans MS"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AU" altLang="el-GR" sz="2400" b="0" i="0" u="none" strike="noStrike" cap="none" normalizeH="0" baseline="0" smtClean="0">
                        <a:ln>
                          <a:noFill/>
                        </a:ln>
                        <a:solidFill>
                          <a:schemeClr val="tx1"/>
                        </a:solidFill>
                        <a:effectLst/>
                        <a:latin typeface="Comic Sans MS" pitchFamily="66"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Comic Sans MS" pitchFamily="66" charset="0"/>
                        </a:defRPr>
                      </a:lvl1pPr>
                      <a:lvl2pPr>
                        <a:spcBef>
                          <a:spcPct val="20000"/>
                        </a:spcBef>
                        <a:defRPr sz="2000">
                          <a:solidFill>
                            <a:schemeClr val="tx1"/>
                          </a:solidFill>
                          <a:latin typeface="Comic Sans MS" pitchFamily="66" charset="0"/>
                        </a:defRPr>
                      </a:lvl2pPr>
                      <a:lvl3pPr>
                        <a:spcBef>
                          <a:spcPct val="20000"/>
                        </a:spcBef>
                        <a:defRPr sz="2000">
                          <a:solidFill>
                            <a:schemeClr val="tx1"/>
                          </a:solidFill>
                          <a:latin typeface="Comic Sans MS" pitchFamily="66" charset="0"/>
                        </a:defRPr>
                      </a:lvl3pPr>
                      <a:lvl4pPr>
                        <a:spcBef>
                          <a:spcPct val="20000"/>
                        </a:spcBef>
                        <a:defRPr sz="2000">
                          <a:solidFill>
                            <a:schemeClr val="tx1"/>
                          </a:solidFill>
                          <a:latin typeface="Comic Sans MS" pitchFamily="66" charset="0"/>
                        </a:defRPr>
                      </a:lvl4pPr>
                      <a:lvl5pPr>
                        <a:spcBef>
                          <a:spcPct val="20000"/>
                        </a:spcBef>
                        <a:defRPr sz="2000">
                          <a:solidFill>
                            <a:schemeClr val="tx1"/>
                          </a:solidFill>
                          <a:latin typeface="Comic Sans MS" pitchFamily="66" charset="0"/>
                        </a:defRPr>
                      </a:lvl5pPr>
                      <a:lvl6pPr fontAlgn="base">
                        <a:spcBef>
                          <a:spcPct val="20000"/>
                        </a:spcBef>
                        <a:spcAft>
                          <a:spcPct val="0"/>
                        </a:spcAft>
                        <a:defRPr sz="2000">
                          <a:solidFill>
                            <a:schemeClr val="tx1"/>
                          </a:solidFill>
                          <a:latin typeface="Comic Sans MS" pitchFamily="66" charset="0"/>
                        </a:defRPr>
                      </a:lvl6pPr>
                      <a:lvl7pPr fontAlgn="base">
                        <a:spcBef>
                          <a:spcPct val="20000"/>
                        </a:spcBef>
                        <a:spcAft>
                          <a:spcPct val="0"/>
                        </a:spcAft>
                        <a:defRPr sz="2000">
                          <a:solidFill>
                            <a:schemeClr val="tx1"/>
                          </a:solidFill>
                          <a:latin typeface="Comic Sans MS" pitchFamily="66" charset="0"/>
                        </a:defRPr>
                      </a:lvl7pPr>
                      <a:lvl8pPr fontAlgn="base">
                        <a:spcBef>
                          <a:spcPct val="20000"/>
                        </a:spcBef>
                        <a:spcAft>
                          <a:spcPct val="0"/>
                        </a:spcAft>
                        <a:defRPr sz="2000">
                          <a:solidFill>
                            <a:schemeClr val="tx1"/>
                          </a:solidFill>
                          <a:latin typeface="Comic Sans MS" pitchFamily="66" charset="0"/>
                        </a:defRPr>
                      </a:lvl8pPr>
                      <a:lvl9pPr fontAlgn="base">
                        <a:spcBef>
                          <a:spcPct val="20000"/>
                        </a:spcBef>
                        <a:spcAft>
                          <a:spcPct val="0"/>
                        </a:spcAft>
                        <a:defRPr sz="2000">
                          <a:solidFill>
                            <a:schemeClr val="tx1"/>
                          </a:solidFill>
                          <a:latin typeface="Comic Sans MS"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AU" altLang="el-GR" sz="2400" b="0" i="0" u="none" strike="noStrike" cap="none" normalizeH="0" baseline="0" smtClean="0">
                        <a:ln>
                          <a:noFill/>
                        </a:ln>
                        <a:solidFill>
                          <a:schemeClr val="tx1"/>
                        </a:solidFill>
                        <a:effectLst/>
                        <a:latin typeface="Comic Sans MS" pitchFamily="66"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533400">
                <a:tc>
                  <a:txBody>
                    <a:bodyPr/>
                    <a:lstStyle>
                      <a:lvl1pPr>
                        <a:spcBef>
                          <a:spcPct val="20000"/>
                        </a:spcBef>
                        <a:defRPr sz="2400">
                          <a:solidFill>
                            <a:schemeClr val="tx1"/>
                          </a:solidFill>
                          <a:latin typeface="Comic Sans MS" pitchFamily="66" charset="0"/>
                        </a:defRPr>
                      </a:lvl1pPr>
                      <a:lvl2pPr>
                        <a:spcBef>
                          <a:spcPct val="20000"/>
                        </a:spcBef>
                        <a:defRPr sz="2000">
                          <a:solidFill>
                            <a:schemeClr val="tx1"/>
                          </a:solidFill>
                          <a:latin typeface="Comic Sans MS" pitchFamily="66" charset="0"/>
                        </a:defRPr>
                      </a:lvl2pPr>
                      <a:lvl3pPr>
                        <a:spcBef>
                          <a:spcPct val="20000"/>
                        </a:spcBef>
                        <a:defRPr sz="2000">
                          <a:solidFill>
                            <a:schemeClr val="tx1"/>
                          </a:solidFill>
                          <a:latin typeface="Comic Sans MS" pitchFamily="66" charset="0"/>
                        </a:defRPr>
                      </a:lvl3pPr>
                      <a:lvl4pPr>
                        <a:spcBef>
                          <a:spcPct val="20000"/>
                        </a:spcBef>
                        <a:defRPr sz="2000">
                          <a:solidFill>
                            <a:schemeClr val="tx1"/>
                          </a:solidFill>
                          <a:latin typeface="Comic Sans MS" pitchFamily="66" charset="0"/>
                        </a:defRPr>
                      </a:lvl4pPr>
                      <a:lvl5pPr>
                        <a:spcBef>
                          <a:spcPct val="20000"/>
                        </a:spcBef>
                        <a:defRPr sz="2000">
                          <a:solidFill>
                            <a:schemeClr val="tx1"/>
                          </a:solidFill>
                          <a:latin typeface="Comic Sans MS" pitchFamily="66" charset="0"/>
                        </a:defRPr>
                      </a:lvl5pPr>
                      <a:lvl6pPr fontAlgn="base">
                        <a:spcBef>
                          <a:spcPct val="20000"/>
                        </a:spcBef>
                        <a:spcAft>
                          <a:spcPct val="0"/>
                        </a:spcAft>
                        <a:defRPr sz="2000">
                          <a:solidFill>
                            <a:schemeClr val="tx1"/>
                          </a:solidFill>
                          <a:latin typeface="Comic Sans MS" pitchFamily="66" charset="0"/>
                        </a:defRPr>
                      </a:lvl6pPr>
                      <a:lvl7pPr fontAlgn="base">
                        <a:spcBef>
                          <a:spcPct val="20000"/>
                        </a:spcBef>
                        <a:spcAft>
                          <a:spcPct val="0"/>
                        </a:spcAft>
                        <a:defRPr sz="2000">
                          <a:solidFill>
                            <a:schemeClr val="tx1"/>
                          </a:solidFill>
                          <a:latin typeface="Comic Sans MS" pitchFamily="66" charset="0"/>
                        </a:defRPr>
                      </a:lvl7pPr>
                      <a:lvl8pPr fontAlgn="base">
                        <a:spcBef>
                          <a:spcPct val="20000"/>
                        </a:spcBef>
                        <a:spcAft>
                          <a:spcPct val="0"/>
                        </a:spcAft>
                        <a:defRPr sz="2000">
                          <a:solidFill>
                            <a:schemeClr val="tx1"/>
                          </a:solidFill>
                          <a:latin typeface="Comic Sans MS" pitchFamily="66" charset="0"/>
                        </a:defRPr>
                      </a:lvl8pPr>
                      <a:lvl9pPr fontAlgn="base">
                        <a:spcBef>
                          <a:spcPct val="20000"/>
                        </a:spcBef>
                        <a:spcAft>
                          <a:spcPct val="0"/>
                        </a:spcAft>
                        <a:defRPr sz="2000">
                          <a:solidFill>
                            <a:schemeClr val="tx1"/>
                          </a:solidFill>
                          <a:latin typeface="Comic Sans MS"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AU" altLang="el-GR" sz="2400" b="0" i="0" u="none" strike="noStrike" cap="none" normalizeH="0" baseline="0" smtClean="0">
                        <a:ln>
                          <a:noFill/>
                        </a:ln>
                        <a:solidFill>
                          <a:schemeClr val="tx1"/>
                        </a:solidFill>
                        <a:effectLst/>
                        <a:latin typeface="Comic Sans MS" pitchFamily="66"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Comic Sans MS" pitchFamily="66" charset="0"/>
                        </a:defRPr>
                      </a:lvl1pPr>
                      <a:lvl2pPr>
                        <a:spcBef>
                          <a:spcPct val="20000"/>
                        </a:spcBef>
                        <a:defRPr sz="2000">
                          <a:solidFill>
                            <a:schemeClr val="tx1"/>
                          </a:solidFill>
                          <a:latin typeface="Comic Sans MS" pitchFamily="66" charset="0"/>
                        </a:defRPr>
                      </a:lvl2pPr>
                      <a:lvl3pPr>
                        <a:spcBef>
                          <a:spcPct val="20000"/>
                        </a:spcBef>
                        <a:defRPr sz="2000">
                          <a:solidFill>
                            <a:schemeClr val="tx1"/>
                          </a:solidFill>
                          <a:latin typeface="Comic Sans MS" pitchFamily="66" charset="0"/>
                        </a:defRPr>
                      </a:lvl3pPr>
                      <a:lvl4pPr>
                        <a:spcBef>
                          <a:spcPct val="20000"/>
                        </a:spcBef>
                        <a:defRPr sz="2000">
                          <a:solidFill>
                            <a:schemeClr val="tx1"/>
                          </a:solidFill>
                          <a:latin typeface="Comic Sans MS" pitchFamily="66" charset="0"/>
                        </a:defRPr>
                      </a:lvl4pPr>
                      <a:lvl5pPr>
                        <a:spcBef>
                          <a:spcPct val="20000"/>
                        </a:spcBef>
                        <a:defRPr sz="2000">
                          <a:solidFill>
                            <a:schemeClr val="tx1"/>
                          </a:solidFill>
                          <a:latin typeface="Comic Sans MS" pitchFamily="66" charset="0"/>
                        </a:defRPr>
                      </a:lvl5pPr>
                      <a:lvl6pPr fontAlgn="base">
                        <a:spcBef>
                          <a:spcPct val="20000"/>
                        </a:spcBef>
                        <a:spcAft>
                          <a:spcPct val="0"/>
                        </a:spcAft>
                        <a:defRPr sz="2000">
                          <a:solidFill>
                            <a:schemeClr val="tx1"/>
                          </a:solidFill>
                          <a:latin typeface="Comic Sans MS" pitchFamily="66" charset="0"/>
                        </a:defRPr>
                      </a:lvl6pPr>
                      <a:lvl7pPr fontAlgn="base">
                        <a:spcBef>
                          <a:spcPct val="20000"/>
                        </a:spcBef>
                        <a:spcAft>
                          <a:spcPct val="0"/>
                        </a:spcAft>
                        <a:defRPr sz="2000">
                          <a:solidFill>
                            <a:schemeClr val="tx1"/>
                          </a:solidFill>
                          <a:latin typeface="Comic Sans MS" pitchFamily="66" charset="0"/>
                        </a:defRPr>
                      </a:lvl7pPr>
                      <a:lvl8pPr fontAlgn="base">
                        <a:spcBef>
                          <a:spcPct val="20000"/>
                        </a:spcBef>
                        <a:spcAft>
                          <a:spcPct val="0"/>
                        </a:spcAft>
                        <a:defRPr sz="2000">
                          <a:solidFill>
                            <a:schemeClr val="tx1"/>
                          </a:solidFill>
                          <a:latin typeface="Comic Sans MS" pitchFamily="66" charset="0"/>
                        </a:defRPr>
                      </a:lvl8pPr>
                      <a:lvl9pPr fontAlgn="base">
                        <a:spcBef>
                          <a:spcPct val="20000"/>
                        </a:spcBef>
                        <a:spcAft>
                          <a:spcPct val="0"/>
                        </a:spcAft>
                        <a:defRPr sz="2000">
                          <a:solidFill>
                            <a:schemeClr val="tx1"/>
                          </a:solidFill>
                          <a:latin typeface="Comic Sans MS"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l-GR" sz="2400" b="0" i="0" u="none" strike="noStrike" cap="none" normalizeH="0" baseline="0" smtClean="0">
                          <a:ln>
                            <a:noFill/>
                          </a:ln>
                          <a:solidFill>
                            <a:schemeClr val="tx1"/>
                          </a:solidFill>
                          <a:effectLst/>
                          <a:latin typeface="Comic Sans MS" pitchFamily="66" charset="0"/>
                        </a:rPr>
                        <a:t>    </a:t>
                      </a:r>
                      <a:endParaRPr kumimoji="0" lang="en-AU" altLang="el-GR" sz="2400" b="0" i="0" u="none" strike="noStrike" cap="none" normalizeH="0" baseline="0" smtClean="0">
                        <a:ln>
                          <a:noFill/>
                        </a:ln>
                        <a:solidFill>
                          <a:srgbClr val="0000FF"/>
                        </a:solidFill>
                        <a:effectLst/>
                        <a:latin typeface="Comic Sans MS" pitchFamily="66"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Comic Sans MS" pitchFamily="66" charset="0"/>
                        </a:defRPr>
                      </a:lvl1pPr>
                      <a:lvl2pPr>
                        <a:spcBef>
                          <a:spcPct val="20000"/>
                        </a:spcBef>
                        <a:defRPr sz="2000">
                          <a:solidFill>
                            <a:schemeClr val="tx1"/>
                          </a:solidFill>
                          <a:latin typeface="Comic Sans MS" pitchFamily="66" charset="0"/>
                        </a:defRPr>
                      </a:lvl2pPr>
                      <a:lvl3pPr>
                        <a:spcBef>
                          <a:spcPct val="20000"/>
                        </a:spcBef>
                        <a:defRPr sz="2000">
                          <a:solidFill>
                            <a:schemeClr val="tx1"/>
                          </a:solidFill>
                          <a:latin typeface="Comic Sans MS" pitchFamily="66" charset="0"/>
                        </a:defRPr>
                      </a:lvl3pPr>
                      <a:lvl4pPr>
                        <a:spcBef>
                          <a:spcPct val="20000"/>
                        </a:spcBef>
                        <a:defRPr sz="2000">
                          <a:solidFill>
                            <a:schemeClr val="tx1"/>
                          </a:solidFill>
                          <a:latin typeface="Comic Sans MS" pitchFamily="66" charset="0"/>
                        </a:defRPr>
                      </a:lvl4pPr>
                      <a:lvl5pPr>
                        <a:spcBef>
                          <a:spcPct val="20000"/>
                        </a:spcBef>
                        <a:defRPr sz="2000">
                          <a:solidFill>
                            <a:schemeClr val="tx1"/>
                          </a:solidFill>
                          <a:latin typeface="Comic Sans MS" pitchFamily="66" charset="0"/>
                        </a:defRPr>
                      </a:lvl5pPr>
                      <a:lvl6pPr fontAlgn="base">
                        <a:spcBef>
                          <a:spcPct val="20000"/>
                        </a:spcBef>
                        <a:spcAft>
                          <a:spcPct val="0"/>
                        </a:spcAft>
                        <a:defRPr sz="2000">
                          <a:solidFill>
                            <a:schemeClr val="tx1"/>
                          </a:solidFill>
                          <a:latin typeface="Comic Sans MS" pitchFamily="66" charset="0"/>
                        </a:defRPr>
                      </a:lvl6pPr>
                      <a:lvl7pPr fontAlgn="base">
                        <a:spcBef>
                          <a:spcPct val="20000"/>
                        </a:spcBef>
                        <a:spcAft>
                          <a:spcPct val="0"/>
                        </a:spcAft>
                        <a:defRPr sz="2000">
                          <a:solidFill>
                            <a:schemeClr val="tx1"/>
                          </a:solidFill>
                          <a:latin typeface="Comic Sans MS" pitchFamily="66" charset="0"/>
                        </a:defRPr>
                      </a:lvl7pPr>
                      <a:lvl8pPr fontAlgn="base">
                        <a:spcBef>
                          <a:spcPct val="20000"/>
                        </a:spcBef>
                        <a:spcAft>
                          <a:spcPct val="0"/>
                        </a:spcAft>
                        <a:defRPr sz="2000">
                          <a:solidFill>
                            <a:schemeClr val="tx1"/>
                          </a:solidFill>
                          <a:latin typeface="Comic Sans MS" pitchFamily="66" charset="0"/>
                        </a:defRPr>
                      </a:lvl8pPr>
                      <a:lvl9pPr fontAlgn="base">
                        <a:spcBef>
                          <a:spcPct val="20000"/>
                        </a:spcBef>
                        <a:spcAft>
                          <a:spcPct val="0"/>
                        </a:spcAft>
                        <a:defRPr sz="2000">
                          <a:solidFill>
                            <a:schemeClr val="tx1"/>
                          </a:solidFill>
                          <a:latin typeface="Comic Sans MS"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l-GR" sz="2400" b="0" i="0" u="none" strike="noStrike" cap="none" normalizeH="0" baseline="0" smtClean="0">
                          <a:ln>
                            <a:noFill/>
                          </a:ln>
                          <a:solidFill>
                            <a:schemeClr val="tx1"/>
                          </a:solidFill>
                          <a:effectLst/>
                          <a:latin typeface="Comic Sans MS" pitchFamily="66" charset="0"/>
                        </a:rPr>
                        <a:t>        4</a:t>
                      </a:r>
                      <a:endParaRPr kumimoji="0" lang="en-AU" altLang="el-GR" sz="2400" b="0" i="0" u="none" strike="noStrike" cap="none" normalizeH="0" baseline="0" smtClean="0">
                        <a:ln>
                          <a:noFill/>
                        </a:ln>
                        <a:solidFill>
                          <a:schemeClr val="tx1"/>
                        </a:solidFill>
                        <a:effectLst/>
                        <a:latin typeface="Comic Sans MS" pitchFamily="66"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Comic Sans MS" pitchFamily="66" charset="0"/>
                        </a:defRPr>
                      </a:lvl1pPr>
                      <a:lvl2pPr>
                        <a:spcBef>
                          <a:spcPct val="20000"/>
                        </a:spcBef>
                        <a:defRPr sz="2000">
                          <a:solidFill>
                            <a:schemeClr val="tx1"/>
                          </a:solidFill>
                          <a:latin typeface="Comic Sans MS" pitchFamily="66" charset="0"/>
                        </a:defRPr>
                      </a:lvl2pPr>
                      <a:lvl3pPr>
                        <a:spcBef>
                          <a:spcPct val="20000"/>
                        </a:spcBef>
                        <a:defRPr sz="2000">
                          <a:solidFill>
                            <a:schemeClr val="tx1"/>
                          </a:solidFill>
                          <a:latin typeface="Comic Sans MS" pitchFamily="66" charset="0"/>
                        </a:defRPr>
                      </a:lvl3pPr>
                      <a:lvl4pPr>
                        <a:spcBef>
                          <a:spcPct val="20000"/>
                        </a:spcBef>
                        <a:defRPr sz="2000">
                          <a:solidFill>
                            <a:schemeClr val="tx1"/>
                          </a:solidFill>
                          <a:latin typeface="Comic Sans MS" pitchFamily="66" charset="0"/>
                        </a:defRPr>
                      </a:lvl4pPr>
                      <a:lvl5pPr>
                        <a:spcBef>
                          <a:spcPct val="20000"/>
                        </a:spcBef>
                        <a:defRPr sz="2000">
                          <a:solidFill>
                            <a:schemeClr val="tx1"/>
                          </a:solidFill>
                          <a:latin typeface="Comic Sans MS" pitchFamily="66" charset="0"/>
                        </a:defRPr>
                      </a:lvl5pPr>
                      <a:lvl6pPr fontAlgn="base">
                        <a:spcBef>
                          <a:spcPct val="20000"/>
                        </a:spcBef>
                        <a:spcAft>
                          <a:spcPct val="0"/>
                        </a:spcAft>
                        <a:defRPr sz="2000">
                          <a:solidFill>
                            <a:schemeClr val="tx1"/>
                          </a:solidFill>
                          <a:latin typeface="Comic Sans MS" pitchFamily="66" charset="0"/>
                        </a:defRPr>
                      </a:lvl6pPr>
                      <a:lvl7pPr fontAlgn="base">
                        <a:spcBef>
                          <a:spcPct val="20000"/>
                        </a:spcBef>
                        <a:spcAft>
                          <a:spcPct val="0"/>
                        </a:spcAft>
                        <a:defRPr sz="2000">
                          <a:solidFill>
                            <a:schemeClr val="tx1"/>
                          </a:solidFill>
                          <a:latin typeface="Comic Sans MS" pitchFamily="66" charset="0"/>
                        </a:defRPr>
                      </a:lvl7pPr>
                      <a:lvl8pPr fontAlgn="base">
                        <a:spcBef>
                          <a:spcPct val="20000"/>
                        </a:spcBef>
                        <a:spcAft>
                          <a:spcPct val="0"/>
                        </a:spcAft>
                        <a:defRPr sz="2000">
                          <a:solidFill>
                            <a:schemeClr val="tx1"/>
                          </a:solidFill>
                          <a:latin typeface="Comic Sans MS" pitchFamily="66" charset="0"/>
                        </a:defRPr>
                      </a:lvl8pPr>
                      <a:lvl9pPr fontAlgn="base">
                        <a:spcBef>
                          <a:spcPct val="20000"/>
                        </a:spcBef>
                        <a:spcAft>
                          <a:spcPct val="0"/>
                        </a:spcAft>
                        <a:defRPr sz="2000">
                          <a:solidFill>
                            <a:schemeClr val="tx1"/>
                          </a:solidFill>
                          <a:latin typeface="Comic Sans MS"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l-GR" sz="2400" b="0" i="0" u="none" strike="noStrike" cap="none" normalizeH="0" baseline="0" smtClean="0">
                          <a:ln>
                            <a:noFill/>
                          </a:ln>
                          <a:solidFill>
                            <a:srgbClr val="990000"/>
                          </a:solidFill>
                          <a:effectLst/>
                          <a:latin typeface="Comic Sans MS" pitchFamily="66" charset="0"/>
                        </a:rPr>
                        <a:t> </a:t>
                      </a:r>
                      <a:endParaRPr kumimoji="0" lang="en-AU" altLang="el-GR" sz="2400" b="0" i="0" u="none" strike="noStrike" cap="none" normalizeH="0" baseline="0" smtClean="0">
                        <a:ln>
                          <a:noFill/>
                        </a:ln>
                        <a:solidFill>
                          <a:srgbClr val="33CC33"/>
                        </a:solidFill>
                        <a:effectLst/>
                        <a:latin typeface="Comic Sans MS" pitchFamily="66"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533400">
                <a:tc>
                  <a:txBody>
                    <a:bodyPr/>
                    <a:lstStyle>
                      <a:lvl1pPr>
                        <a:spcBef>
                          <a:spcPct val="20000"/>
                        </a:spcBef>
                        <a:defRPr sz="2400">
                          <a:solidFill>
                            <a:schemeClr val="tx1"/>
                          </a:solidFill>
                          <a:latin typeface="Comic Sans MS" pitchFamily="66" charset="0"/>
                        </a:defRPr>
                      </a:lvl1pPr>
                      <a:lvl2pPr>
                        <a:spcBef>
                          <a:spcPct val="20000"/>
                        </a:spcBef>
                        <a:defRPr sz="2000">
                          <a:solidFill>
                            <a:schemeClr val="tx1"/>
                          </a:solidFill>
                          <a:latin typeface="Comic Sans MS" pitchFamily="66" charset="0"/>
                        </a:defRPr>
                      </a:lvl2pPr>
                      <a:lvl3pPr>
                        <a:spcBef>
                          <a:spcPct val="20000"/>
                        </a:spcBef>
                        <a:defRPr sz="2000">
                          <a:solidFill>
                            <a:schemeClr val="tx1"/>
                          </a:solidFill>
                          <a:latin typeface="Comic Sans MS" pitchFamily="66" charset="0"/>
                        </a:defRPr>
                      </a:lvl3pPr>
                      <a:lvl4pPr>
                        <a:spcBef>
                          <a:spcPct val="20000"/>
                        </a:spcBef>
                        <a:defRPr sz="2000">
                          <a:solidFill>
                            <a:schemeClr val="tx1"/>
                          </a:solidFill>
                          <a:latin typeface="Comic Sans MS" pitchFamily="66" charset="0"/>
                        </a:defRPr>
                      </a:lvl4pPr>
                      <a:lvl5pPr>
                        <a:spcBef>
                          <a:spcPct val="20000"/>
                        </a:spcBef>
                        <a:defRPr sz="2000">
                          <a:solidFill>
                            <a:schemeClr val="tx1"/>
                          </a:solidFill>
                          <a:latin typeface="Comic Sans MS" pitchFamily="66" charset="0"/>
                        </a:defRPr>
                      </a:lvl5pPr>
                      <a:lvl6pPr fontAlgn="base">
                        <a:spcBef>
                          <a:spcPct val="20000"/>
                        </a:spcBef>
                        <a:spcAft>
                          <a:spcPct val="0"/>
                        </a:spcAft>
                        <a:defRPr sz="2000">
                          <a:solidFill>
                            <a:schemeClr val="tx1"/>
                          </a:solidFill>
                          <a:latin typeface="Comic Sans MS" pitchFamily="66" charset="0"/>
                        </a:defRPr>
                      </a:lvl6pPr>
                      <a:lvl7pPr fontAlgn="base">
                        <a:spcBef>
                          <a:spcPct val="20000"/>
                        </a:spcBef>
                        <a:spcAft>
                          <a:spcPct val="0"/>
                        </a:spcAft>
                        <a:defRPr sz="2000">
                          <a:solidFill>
                            <a:schemeClr val="tx1"/>
                          </a:solidFill>
                          <a:latin typeface="Comic Sans MS" pitchFamily="66" charset="0"/>
                        </a:defRPr>
                      </a:lvl7pPr>
                      <a:lvl8pPr fontAlgn="base">
                        <a:spcBef>
                          <a:spcPct val="20000"/>
                        </a:spcBef>
                        <a:spcAft>
                          <a:spcPct val="0"/>
                        </a:spcAft>
                        <a:defRPr sz="2000">
                          <a:solidFill>
                            <a:schemeClr val="tx1"/>
                          </a:solidFill>
                          <a:latin typeface="Comic Sans MS" pitchFamily="66" charset="0"/>
                        </a:defRPr>
                      </a:lvl8pPr>
                      <a:lvl9pPr fontAlgn="base">
                        <a:spcBef>
                          <a:spcPct val="20000"/>
                        </a:spcBef>
                        <a:spcAft>
                          <a:spcPct val="0"/>
                        </a:spcAft>
                        <a:defRPr sz="2000">
                          <a:solidFill>
                            <a:schemeClr val="tx1"/>
                          </a:solidFill>
                          <a:latin typeface="Comic Sans MS"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AU" altLang="el-GR" sz="2400" b="0" i="0" u="none" strike="noStrike" cap="none" normalizeH="0" baseline="0" smtClean="0">
                        <a:ln>
                          <a:noFill/>
                        </a:ln>
                        <a:solidFill>
                          <a:schemeClr val="tx1"/>
                        </a:solidFill>
                        <a:effectLst/>
                        <a:latin typeface="Comic Sans MS" pitchFamily="66"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Comic Sans MS" pitchFamily="66" charset="0"/>
                        </a:defRPr>
                      </a:lvl1pPr>
                      <a:lvl2pPr>
                        <a:spcBef>
                          <a:spcPct val="20000"/>
                        </a:spcBef>
                        <a:defRPr sz="2000">
                          <a:solidFill>
                            <a:schemeClr val="tx1"/>
                          </a:solidFill>
                          <a:latin typeface="Comic Sans MS" pitchFamily="66" charset="0"/>
                        </a:defRPr>
                      </a:lvl2pPr>
                      <a:lvl3pPr>
                        <a:spcBef>
                          <a:spcPct val="20000"/>
                        </a:spcBef>
                        <a:defRPr sz="2000">
                          <a:solidFill>
                            <a:schemeClr val="tx1"/>
                          </a:solidFill>
                          <a:latin typeface="Comic Sans MS" pitchFamily="66" charset="0"/>
                        </a:defRPr>
                      </a:lvl3pPr>
                      <a:lvl4pPr>
                        <a:spcBef>
                          <a:spcPct val="20000"/>
                        </a:spcBef>
                        <a:defRPr sz="2000">
                          <a:solidFill>
                            <a:schemeClr val="tx1"/>
                          </a:solidFill>
                          <a:latin typeface="Comic Sans MS" pitchFamily="66" charset="0"/>
                        </a:defRPr>
                      </a:lvl4pPr>
                      <a:lvl5pPr>
                        <a:spcBef>
                          <a:spcPct val="20000"/>
                        </a:spcBef>
                        <a:defRPr sz="2000">
                          <a:solidFill>
                            <a:schemeClr val="tx1"/>
                          </a:solidFill>
                          <a:latin typeface="Comic Sans MS" pitchFamily="66" charset="0"/>
                        </a:defRPr>
                      </a:lvl5pPr>
                      <a:lvl6pPr fontAlgn="base">
                        <a:spcBef>
                          <a:spcPct val="20000"/>
                        </a:spcBef>
                        <a:spcAft>
                          <a:spcPct val="0"/>
                        </a:spcAft>
                        <a:defRPr sz="2000">
                          <a:solidFill>
                            <a:schemeClr val="tx1"/>
                          </a:solidFill>
                          <a:latin typeface="Comic Sans MS" pitchFamily="66" charset="0"/>
                        </a:defRPr>
                      </a:lvl6pPr>
                      <a:lvl7pPr fontAlgn="base">
                        <a:spcBef>
                          <a:spcPct val="20000"/>
                        </a:spcBef>
                        <a:spcAft>
                          <a:spcPct val="0"/>
                        </a:spcAft>
                        <a:defRPr sz="2000">
                          <a:solidFill>
                            <a:schemeClr val="tx1"/>
                          </a:solidFill>
                          <a:latin typeface="Comic Sans MS" pitchFamily="66" charset="0"/>
                        </a:defRPr>
                      </a:lvl7pPr>
                      <a:lvl8pPr fontAlgn="base">
                        <a:spcBef>
                          <a:spcPct val="20000"/>
                        </a:spcBef>
                        <a:spcAft>
                          <a:spcPct val="0"/>
                        </a:spcAft>
                        <a:defRPr sz="2000">
                          <a:solidFill>
                            <a:schemeClr val="tx1"/>
                          </a:solidFill>
                          <a:latin typeface="Comic Sans MS" pitchFamily="66" charset="0"/>
                        </a:defRPr>
                      </a:lvl8pPr>
                      <a:lvl9pPr fontAlgn="base">
                        <a:spcBef>
                          <a:spcPct val="20000"/>
                        </a:spcBef>
                        <a:spcAft>
                          <a:spcPct val="0"/>
                        </a:spcAft>
                        <a:defRPr sz="2000">
                          <a:solidFill>
                            <a:schemeClr val="tx1"/>
                          </a:solidFill>
                          <a:latin typeface="Comic Sans MS"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AU" altLang="el-GR" sz="2400" b="0" i="0" u="none" strike="noStrike" cap="none" normalizeH="0" baseline="0" smtClean="0">
                        <a:ln>
                          <a:noFill/>
                        </a:ln>
                        <a:solidFill>
                          <a:schemeClr val="tx1"/>
                        </a:solidFill>
                        <a:effectLst/>
                        <a:latin typeface="Comic Sans MS" pitchFamily="66"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Comic Sans MS" pitchFamily="66" charset="0"/>
                        </a:defRPr>
                      </a:lvl1pPr>
                      <a:lvl2pPr>
                        <a:spcBef>
                          <a:spcPct val="20000"/>
                        </a:spcBef>
                        <a:defRPr sz="2000">
                          <a:solidFill>
                            <a:schemeClr val="tx1"/>
                          </a:solidFill>
                          <a:latin typeface="Comic Sans MS" pitchFamily="66" charset="0"/>
                        </a:defRPr>
                      </a:lvl2pPr>
                      <a:lvl3pPr>
                        <a:spcBef>
                          <a:spcPct val="20000"/>
                        </a:spcBef>
                        <a:defRPr sz="2000">
                          <a:solidFill>
                            <a:schemeClr val="tx1"/>
                          </a:solidFill>
                          <a:latin typeface="Comic Sans MS" pitchFamily="66" charset="0"/>
                        </a:defRPr>
                      </a:lvl3pPr>
                      <a:lvl4pPr>
                        <a:spcBef>
                          <a:spcPct val="20000"/>
                        </a:spcBef>
                        <a:defRPr sz="2000">
                          <a:solidFill>
                            <a:schemeClr val="tx1"/>
                          </a:solidFill>
                          <a:latin typeface="Comic Sans MS" pitchFamily="66" charset="0"/>
                        </a:defRPr>
                      </a:lvl4pPr>
                      <a:lvl5pPr>
                        <a:spcBef>
                          <a:spcPct val="20000"/>
                        </a:spcBef>
                        <a:defRPr sz="2000">
                          <a:solidFill>
                            <a:schemeClr val="tx1"/>
                          </a:solidFill>
                          <a:latin typeface="Comic Sans MS" pitchFamily="66" charset="0"/>
                        </a:defRPr>
                      </a:lvl5pPr>
                      <a:lvl6pPr fontAlgn="base">
                        <a:spcBef>
                          <a:spcPct val="20000"/>
                        </a:spcBef>
                        <a:spcAft>
                          <a:spcPct val="0"/>
                        </a:spcAft>
                        <a:defRPr sz="2000">
                          <a:solidFill>
                            <a:schemeClr val="tx1"/>
                          </a:solidFill>
                          <a:latin typeface="Comic Sans MS" pitchFamily="66" charset="0"/>
                        </a:defRPr>
                      </a:lvl6pPr>
                      <a:lvl7pPr fontAlgn="base">
                        <a:spcBef>
                          <a:spcPct val="20000"/>
                        </a:spcBef>
                        <a:spcAft>
                          <a:spcPct val="0"/>
                        </a:spcAft>
                        <a:defRPr sz="2000">
                          <a:solidFill>
                            <a:schemeClr val="tx1"/>
                          </a:solidFill>
                          <a:latin typeface="Comic Sans MS" pitchFamily="66" charset="0"/>
                        </a:defRPr>
                      </a:lvl7pPr>
                      <a:lvl8pPr fontAlgn="base">
                        <a:spcBef>
                          <a:spcPct val="20000"/>
                        </a:spcBef>
                        <a:spcAft>
                          <a:spcPct val="0"/>
                        </a:spcAft>
                        <a:defRPr sz="2000">
                          <a:solidFill>
                            <a:schemeClr val="tx1"/>
                          </a:solidFill>
                          <a:latin typeface="Comic Sans MS" pitchFamily="66" charset="0"/>
                        </a:defRPr>
                      </a:lvl8pPr>
                      <a:lvl9pPr fontAlgn="base">
                        <a:spcBef>
                          <a:spcPct val="20000"/>
                        </a:spcBef>
                        <a:spcAft>
                          <a:spcPct val="0"/>
                        </a:spcAft>
                        <a:defRPr sz="2000">
                          <a:solidFill>
                            <a:schemeClr val="tx1"/>
                          </a:solidFill>
                          <a:latin typeface="Comic Sans MS"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l-GR" sz="2400" b="0" i="0" u="none" strike="noStrike" cap="none" normalizeH="0" baseline="0" smtClean="0">
                          <a:ln>
                            <a:noFill/>
                          </a:ln>
                          <a:solidFill>
                            <a:schemeClr val="tx1"/>
                          </a:solidFill>
                          <a:effectLst/>
                          <a:latin typeface="Comic Sans MS" pitchFamily="66" charset="0"/>
                        </a:rPr>
                        <a:t>       </a:t>
                      </a:r>
                      <a:r>
                        <a:rPr kumimoji="0" lang="en-US" altLang="el-GR" sz="2400" b="0" i="0" u="none" strike="noStrike" cap="none" normalizeH="0" baseline="0" smtClean="0">
                          <a:ln>
                            <a:noFill/>
                          </a:ln>
                          <a:solidFill>
                            <a:srgbClr val="990000"/>
                          </a:solidFill>
                          <a:effectLst/>
                          <a:latin typeface="Comic Sans MS" pitchFamily="66" charset="0"/>
                        </a:rPr>
                        <a:t>-1</a:t>
                      </a:r>
                      <a:endParaRPr kumimoji="0" lang="en-AU" altLang="el-GR" sz="2400" b="0" i="0" u="none" strike="noStrike" cap="none" normalizeH="0" baseline="0" smtClean="0">
                        <a:ln>
                          <a:noFill/>
                        </a:ln>
                        <a:solidFill>
                          <a:srgbClr val="990000"/>
                        </a:solidFill>
                        <a:effectLst/>
                        <a:latin typeface="Comic Sans MS" pitchFamily="66"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Comic Sans MS" pitchFamily="66" charset="0"/>
                        </a:defRPr>
                      </a:lvl1pPr>
                      <a:lvl2pPr>
                        <a:spcBef>
                          <a:spcPct val="20000"/>
                        </a:spcBef>
                        <a:defRPr sz="2000">
                          <a:solidFill>
                            <a:schemeClr val="tx1"/>
                          </a:solidFill>
                          <a:latin typeface="Comic Sans MS" pitchFamily="66" charset="0"/>
                        </a:defRPr>
                      </a:lvl2pPr>
                      <a:lvl3pPr>
                        <a:spcBef>
                          <a:spcPct val="20000"/>
                        </a:spcBef>
                        <a:defRPr sz="2000">
                          <a:solidFill>
                            <a:schemeClr val="tx1"/>
                          </a:solidFill>
                          <a:latin typeface="Comic Sans MS" pitchFamily="66" charset="0"/>
                        </a:defRPr>
                      </a:lvl3pPr>
                      <a:lvl4pPr>
                        <a:spcBef>
                          <a:spcPct val="20000"/>
                        </a:spcBef>
                        <a:defRPr sz="2000">
                          <a:solidFill>
                            <a:schemeClr val="tx1"/>
                          </a:solidFill>
                          <a:latin typeface="Comic Sans MS" pitchFamily="66" charset="0"/>
                        </a:defRPr>
                      </a:lvl4pPr>
                      <a:lvl5pPr>
                        <a:spcBef>
                          <a:spcPct val="20000"/>
                        </a:spcBef>
                        <a:defRPr sz="2000">
                          <a:solidFill>
                            <a:schemeClr val="tx1"/>
                          </a:solidFill>
                          <a:latin typeface="Comic Sans MS" pitchFamily="66" charset="0"/>
                        </a:defRPr>
                      </a:lvl5pPr>
                      <a:lvl6pPr fontAlgn="base">
                        <a:spcBef>
                          <a:spcPct val="20000"/>
                        </a:spcBef>
                        <a:spcAft>
                          <a:spcPct val="0"/>
                        </a:spcAft>
                        <a:defRPr sz="2000">
                          <a:solidFill>
                            <a:schemeClr val="tx1"/>
                          </a:solidFill>
                          <a:latin typeface="Comic Sans MS" pitchFamily="66" charset="0"/>
                        </a:defRPr>
                      </a:lvl6pPr>
                      <a:lvl7pPr fontAlgn="base">
                        <a:spcBef>
                          <a:spcPct val="20000"/>
                        </a:spcBef>
                        <a:spcAft>
                          <a:spcPct val="0"/>
                        </a:spcAft>
                        <a:defRPr sz="2000">
                          <a:solidFill>
                            <a:schemeClr val="tx1"/>
                          </a:solidFill>
                          <a:latin typeface="Comic Sans MS" pitchFamily="66" charset="0"/>
                        </a:defRPr>
                      </a:lvl7pPr>
                      <a:lvl8pPr fontAlgn="base">
                        <a:spcBef>
                          <a:spcPct val="20000"/>
                        </a:spcBef>
                        <a:spcAft>
                          <a:spcPct val="0"/>
                        </a:spcAft>
                        <a:defRPr sz="2000">
                          <a:solidFill>
                            <a:schemeClr val="tx1"/>
                          </a:solidFill>
                          <a:latin typeface="Comic Sans MS" pitchFamily="66" charset="0"/>
                        </a:defRPr>
                      </a:lvl8pPr>
                      <a:lvl9pPr fontAlgn="base">
                        <a:spcBef>
                          <a:spcPct val="20000"/>
                        </a:spcBef>
                        <a:spcAft>
                          <a:spcPct val="0"/>
                        </a:spcAft>
                        <a:defRPr sz="2000">
                          <a:solidFill>
                            <a:schemeClr val="tx1"/>
                          </a:solidFill>
                          <a:latin typeface="Comic Sans MS"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AU" altLang="el-GR" sz="2400" b="0" i="0" u="none" strike="noStrike" cap="none" normalizeH="0" baseline="0" smtClean="0">
                        <a:ln>
                          <a:noFill/>
                        </a:ln>
                        <a:solidFill>
                          <a:schemeClr val="tx1"/>
                        </a:solidFill>
                        <a:effectLst/>
                        <a:latin typeface="Comic Sans MS" pitchFamily="66"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533400">
                <a:tc>
                  <a:txBody>
                    <a:bodyPr/>
                    <a:lstStyle>
                      <a:lvl1pPr>
                        <a:spcBef>
                          <a:spcPct val="20000"/>
                        </a:spcBef>
                        <a:defRPr sz="2400">
                          <a:solidFill>
                            <a:schemeClr val="tx1"/>
                          </a:solidFill>
                          <a:latin typeface="Comic Sans MS" pitchFamily="66" charset="0"/>
                        </a:defRPr>
                      </a:lvl1pPr>
                      <a:lvl2pPr>
                        <a:spcBef>
                          <a:spcPct val="20000"/>
                        </a:spcBef>
                        <a:defRPr sz="2000">
                          <a:solidFill>
                            <a:schemeClr val="tx1"/>
                          </a:solidFill>
                          <a:latin typeface="Comic Sans MS" pitchFamily="66" charset="0"/>
                        </a:defRPr>
                      </a:lvl2pPr>
                      <a:lvl3pPr>
                        <a:spcBef>
                          <a:spcPct val="20000"/>
                        </a:spcBef>
                        <a:defRPr sz="2000">
                          <a:solidFill>
                            <a:schemeClr val="tx1"/>
                          </a:solidFill>
                          <a:latin typeface="Comic Sans MS" pitchFamily="66" charset="0"/>
                        </a:defRPr>
                      </a:lvl3pPr>
                      <a:lvl4pPr>
                        <a:spcBef>
                          <a:spcPct val="20000"/>
                        </a:spcBef>
                        <a:defRPr sz="2000">
                          <a:solidFill>
                            <a:schemeClr val="tx1"/>
                          </a:solidFill>
                          <a:latin typeface="Comic Sans MS" pitchFamily="66" charset="0"/>
                        </a:defRPr>
                      </a:lvl4pPr>
                      <a:lvl5pPr>
                        <a:spcBef>
                          <a:spcPct val="20000"/>
                        </a:spcBef>
                        <a:defRPr sz="2000">
                          <a:solidFill>
                            <a:schemeClr val="tx1"/>
                          </a:solidFill>
                          <a:latin typeface="Comic Sans MS" pitchFamily="66" charset="0"/>
                        </a:defRPr>
                      </a:lvl5pPr>
                      <a:lvl6pPr fontAlgn="base">
                        <a:spcBef>
                          <a:spcPct val="20000"/>
                        </a:spcBef>
                        <a:spcAft>
                          <a:spcPct val="0"/>
                        </a:spcAft>
                        <a:defRPr sz="2000">
                          <a:solidFill>
                            <a:schemeClr val="tx1"/>
                          </a:solidFill>
                          <a:latin typeface="Comic Sans MS" pitchFamily="66" charset="0"/>
                        </a:defRPr>
                      </a:lvl6pPr>
                      <a:lvl7pPr fontAlgn="base">
                        <a:spcBef>
                          <a:spcPct val="20000"/>
                        </a:spcBef>
                        <a:spcAft>
                          <a:spcPct val="0"/>
                        </a:spcAft>
                        <a:defRPr sz="2000">
                          <a:solidFill>
                            <a:schemeClr val="tx1"/>
                          </a:solidFill>
                          <a:latin typeface="Comic Sans MS" pitchFamily="66" charset="0"/>
                        </a:defRPr>
                      </a:lvl7pPr>
                      <a:lvl8pPr fontAlgn="base">
                        <a:spcBef>
                          <a:spcPct val="20000"/>
                        </a:spcBef>
                        <a:spcAft>
                          <a:spcPct val="0"/>
                        </a:spcAft>
                        <a:defRPr sz="2000">
                          <a:solidFill>
                            <a:schemeClr val="tx1"/>
                          </a:solidFill>
                          <a:latin typeface="Comic Sans MS" pitchFamily="66" charset="0"/>
                        </a:defRPr>
                      </a:lvl8pPr>
                      <a:lvl9pPr fontAlgn="base">
                        <a:spcBef>
                          <a:spcPct val="20000"/>
                        </a:spcBef>
                        <a:spcAft>
                          <a:spcPct val="0"/>
                        </a:spcAft>
                        <a:defRPr sz="2000">
                          <a:solidFill>
                            <a:schemeClr val="tx1"/>
                          </a:solidFill>
                          <a:latin typeface="Comic Sans MS"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AU" altLang="el-GR" sz="2400" b="0" i="0" u="none" strike="noStrike" cap="none" normalizeH="0" baseline="0" smtClean="0">
                        <a:ln>
                          <a:noFill/>
                        </a:ln>
                        <a:solidFill>
                          <a:schemeClr val="tx1"/>
                        </a:solidFill>
                        <a:effectLst/>
                        <a:latin typeface="Comic Sans MS" pitchFamily="66"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Comic Sans MS" pitchFamily="66" charset="0"/>
                        </a:defRPr>
                      </a:lvl1pPr>
                      <a:lvl2pPr>
                        <a:spcBef>
                          <a:spcPct val="20000"/>
                        </a:spcBef>
                        <a:defRPr sz="2000">
                          <a:solidFill>
                            <a:schemeClr val="tx1"/>
                          </a:solidFill>
                          <a:latin typeface="Comic Sans MS" pitchFamily="66" charset="0"/>
                        </a:defRPr>
                      </a:lvl2pPr>
                      <a:lvl3pPr>
                        <a:spcBef>
                          <a:spcPct val="20000"/>
                        </a:spcBef>
                        <a:defRPr sz="2000">
                          <a:solidFill>
                            <a:schemeClr val="tx1"/>
                          </a:solidFill>
                          <a:latin typeface="Comic Sans MS" pitchFamily="66" charset="0"/>
                        </a:defRPr>
                      </a:lvl3pPr>
                      <a:lvl4pPr>
                        <a:spcBef>
                          <a:spcPct val="20000"/>
                        </a:spcBef>
                        <a:defRPr sz="2000">
                          <a:solidFill>
                            <a:schemeClr val="tx1"/>
                          </a:solidFill>
                          <a:latin typeface="Comic Sans MS" pitchFamily="66" charset="0"/>
                        </a:defRPr>
                      </a:lvl4pPr>
                      <a:lvl5pPr>
                        <a:spcBef>
                          <a:spcPct val="20000"/>
                        </a:spcBef>
                        <a:defRPr sz="2000">
                          <a:solidFill>
                            <a:schemeClr val="tx1"/>
                          </a:solidFill>
                          <a:latin typeface="Comic Sans MS" pitchFamily="66" charset="0"/>
                        </a:defRPr>
                      </a:lvl5pPr>
                      <a:lvl6pPr fontAlgn="base">
                        <a:spcBef>
                          <a:spcPct val="20000"/>
                        </a:spcBef>
                        <a:spcAft>
                          <a:spcPct val="0"/>
                        </a:spcAft>
                        <a:defRPr sz="2000">
                          <a:solidFill>
                            <a:schemeClr val="tx1"/>
                          </a:solidFill>
                          <a:latin typeface="Comic Sans MS" pitchFamily="66" charset="0"/>
                        </a:defRPr>
                      </a:lvl6pPr>
                      <a:lvl7pPr fontAlgn="base">
                        <a:spcBef>
                          <a:spcPct val="20000"/>
                        </a:spcBef>
                        <a:spcAft>
                          <a:spcPct val="0"/>
                        </a:spcAft>
                        <a:defRPr sz="2000">
                          <a:solidFill>
                            <a:schemeClr val="tx1"/>
                          </a:solidFill>
                          <a:latin typeface="Comic Sans MS" pitchFamily="66" charset="0"/>
                        </a:defRPr>
                      </a:lvl7pPr>
                      <a:lvl8pPr fontAlgn="base">
                        <a:spcBef>
                          <a:spcPct val="20000"/>
                        </a:spcBef>
                        <a:spcAft>
                          <a:spcPct val="0"/>
                        </a:spcAft>
                        <a:defRPr sz="2000">
                          <a:solidFill>
                            <a:schemeClr val="tx1"/>
                          </a:solidFill>
                          <a:latin typeface="Comic Sans MS" pitchFamily="66" charset="0"/>
                        </a:defRPr>
                      </a:lvl8pPr>
                      <a:lvl9pPr fontAlgn="base">
                        <a:spcBef>
                          <a:spcPct val="20000"/>
                        </a:spcBef>
                        <a:spcAft>
                          <a:spcPct val="0"/>
                        </a:spcAft>
                        <a:defRPr sz="2000">
                          <a:solidFill>
                            <a:schemeClr val="tx1"/>
                          </a:solidFill>
                          <a:latin typeface="Comic Sans MS"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AU" altLang="el-GR" sz="2400" b="0" i="0" u="none" strike="noStrike" cap="none" normalizeH="0" baseline="0" smtClean="0">
                        <a:ln>
                          <a:noFill/>
                        </a:ln>
                        <a:solidFill>
                          <a:schemeClr val="tx1"/>
                        </a:solidFill>
                        <a:effectLst/>
                        <a:latin typeface="Comic Sans MS" pitchFamily="66"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Comic Sans MS" pitchFamily="66" charset="0"/>
                        </a:defRPr>
                      </a:lvl1pPr>
                      <a:lvl2pPr>
                        <a:spcBef>
                          <a:spcPct val="20000"/>
                        </a:spcBef>
                        <a:defRPr sz="2000">
                          <a:solidFill>
                            <a:schemeClr val="tx1"/>
                          </a:solidFill>
                          <a:latin typeface="Comic Sans MS" pitchFamily="66" charset="0"/>
                        </a:defRPr>
                      </a:lvl2pPr>
                      <a:lvl3pPr>
                        <a:spcBef>
                          <a:spcPct val="20000"/>
                        </a:spcBef>
                        <a:defRPr sz="2000">
                          <a:solidFill>
                            <a:schemeClr val="tx1"/>
                          </a:solidFill>
                          <a:latin typeface="Comic Sans MS" pitchFamily="66" charset="0"/>
                        </a:defRPr>
                      </a:lvl3pPr>
                      <a:lvl4pPr>
                        <a:spcBef>
                          <a:spcPct val="20000"/>
                        </a:spcBef>
                        <a:defRPr sz="2000">
                          <a:solidFill>
                            <a:schemeClr val="tx1"/>
                          </a:solidFill>
                          <a:latin typeface="Comic Sans MS" pitchFamily="66" charset="0"/>
                        </a:defRPr>
                      </a:lvl4pPr>
                      <a:lvl5pPr>
                        <a:spcBef>
                          <a:spcPct val="20000"/>
                        </a:spcBef>
                        <a:defRPr sz="2000">
                          <a:solidFill>
                            <a:schemeClr val="tx1"/>
                          </a:solidFill>
                          <a:latin typeface="Comic Sans MS" pitchFamily="66" charset="0"/>
                        </a:defRPr>
                      </a:lvl5pPr>
                      <a:lvl6pPr fontAlgn="base">
                        <a:spcBef>
                          <a:spcPct val="20000"/>
                        </a:spcBef>
                        <a:spcAft>
                          <a:spcPct val="0"/>
                        </a:spcAft>
                        <a:defRPr sz="2000">
                          <a:solidFill>
                            <a:schemeClr val="tx1"/>
                          </a:solidFill>
                          <a:latin typeface="Comic Sans MS" pitchFamily="66" charset="0"/>
                        </a:defRPr>
                      </a:lvl6pPr>
                      <a:lvl7pPr fontAlgn="base">
                        <a:spcBef>
                          <a:spcPct val="20000"/>
                        </a:spcBef>
                        <a:spcAft>
                          <a:spcPct val="0"/>
                        </a:spcAft>
                        <a:defRPr sz="2000">
                          <a:solidFill>
                            <a:schemeClr val="tx1"/>
                          </a:solidFill>
                          <a:latin typeface="Comic Sans MS" pitchFamily="66" charset="0"/>
                        </a:defRPr>
                      </a:lvl7pPr>
                      <a:lvl8pPr fontAlgn="base">
                        <a:spcBef>
                          <a:spcPct val="20000"/>
                        </a:spcBef>
                        <a:spcAft>
                          <a:spcPct val="0"/>
                        </a:spcAft>
                        <a:defRPr sz="2000">
                          <a:solidFill>
                            <a:schemeClr val="tx1"/>
                          </a:solidFill>
                          <a:latin typeface="Comic Sans MS" pitchFamily="66" charset="0"/>
                        </a:defRPr>
                      </a:lvl8pPr>
                      <a:lvl9pPr fontAlgn="base">
                        <a:spcBef>
                          <a:spcPct val="20000"/>
                        </a:spcBef>
                        <a:spcAft>
                          <a:spcPct val="0"/>
                        </a:spcAft>
                        <a:defRPr sz="2000">
                          <a:solidFill>
                            <a:schemeClr val="tx1"/>
                          </a:solidFill>
                          <a:latin typeface="Comic Sans MS"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AU" altLang="el-GR" sz="2400" b="0" i="0" u="none" strike="noStrike" cap="none" normalizeH="0" baseline="0" smtClean="0">
                        <a:ln>
                          <a:noFill/>
                        </a:ln>
                        <a:solidFill>
                          <a:schemeClr val="tx1"/>
                        </a:solidFill>
                        <a:effectLst/>
                        <a:latin typeface="Comic Sans MS" pitchFamily="66"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Comic Sans MS" pitchFamily="66" charset="0"/>
                        </a:defRPr>
                      </a:lvl1pPr>
                      <a:lvl2pPr>
                        <a:spcBef>
                          <a:spcPct val="20000"/>
                        </a:spcBef>
                        <a:defRPr sz="2000">
                          <a:solidFill>
                            <a:schemeClr val="tx1"/>
                          </a:solidFill>
                          <a:latin typeface="Comic Sans MS" pitchFamily="66" charset="0"/>
                        </a:defRPr>
                      </a:lvl2pPr>
                      <a:lvl3pPr>
                        <a:spcBef>
                          <a:spcPct val="20000"/>
                        </a:spcBef>
                        <a:defRPr sz="2000">
                          <a:solidFill>
                            <a:schemeClr val="tx1"/>
                          </a:solidFill>
                          <a:latin typeface="Comic Sans MS" pitchFamily="66" charset="0"/>
                        </a:defRPr>
                      </a:lvl3pPr>
                      <a:lvl4pPr>
                        <a:spcBef>
                          <a:spcPct val="20000"/>
                        </a:spcBef>
                        <a:defRPr sz="2000">
                          <a:solidFill>
                            <a:schemeClr val="tx1"/>
                          </a:solidFill>
                          <a:latin typeface="Comic Sans MS" pitchFamily="66" charset="0"/>
                        </a:defRPr>
                      </a:lvl4pPr>
                      <a:lvl5pPr>
                        <a:spcBef>
                          <a:spcPct val="20000"/>
                        </a:spcBef>
                        <a:defRPr sz="2000">
                          <a:solidFill>
                            <a:schemeClr val="tx1"/>
                          </a:solidFill>
                          <a:latin typeface="Comic Sans MS" pitchFamily="66" charset="0"/>
                        </a:defRPr>
                      </a:lvl5pPr>
                      <a:lvl6pPr fontAlgn="base">
                        <a:spcBef>
                          <a:spcPct val="20000"/>
                        </a:spcBef>
                        <a:spcAft>
                          <a:spcPct val="0"/>
                        </a:spcAft>
                        <a:defRPr sz="2000">
                          <a:solidFill>
                            <a:schemeClr val="tx1"/>
                          </a:solidFill>
                          <a:latin typeface="Comic Sans MS" pitchFamily="66" charset="0"/>
                        </a:defRPr>
                      </a:lvl6pPr>
                      <a:lvl7pPr fontAlgn="base">
                        <a:spcBef>
                          <a:spcPct val="20000"/>
                        </a:spcBef>
                        <a:spcAft>
                          <a:spcPct val="0"/>
                        </a:spcAft>
                        <a:defRPr sz="2000">
                          <a:solidFill>
                            <a:schemeClr val="tx1"/>
                          </a:solidFill>
                          <a:latin typeface="Comic Sans MS" pitchFamily="66" charset="0"/>
                        </a:defRPr>
                      </a:lvl7pPr>
                      <a:lvl8pPr fontAlgn="base">
                        <a:spcBef>
                          <a:spcPct val="20000"/>
                        </a:spcBef>
                        <a:spcAft>
                          <a:spcPct val="0"/>
                        </a:spcAft>
                        <a:defRPr sz="2000">
                          <a:solidFill>
                            <a:schemeClr val="tx1"/>
                          </a:solidFill>
                          <a:latin typeface="Comic Sans MS" pitchFamily="66" charset="0"/>
                        </a:defRPr>
                      </a:lvl8pPr>
                      <a:lvl9pPr fontAlgn="base">
                        <a:spcBef>
                          <a:spcPct val="20000"/>
                        </a:spcBef>
                        <a:spcAft>
                          <a:spcPct val="0"/>
                        </a:spcAft>
                        <a:defRPr sz="2000">
                          <a:solidFill>
                            <a:schemeClr val="tx1"/>
                          </a:solidFill>
                          <a:latin typeface="Comic Sans MS"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AU" altLang="el-GR" sz="2400" b="0" i="0" u="none" strike="noStrike" cap="none" normalizeH="0" baseline="0" smtClean="0">
                        <a:ln>
                          <a:noFill/>
                        </a:ln>
                        <a:solidFill>
                          <a:schemeClr val="tx1"/>
                        </a:solidFill>
                        <a:effectLst/>
                        <a:latin typeface="Comic Sans MS" pitchFamily="66"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95625" name="Text Box 41"/>
          <p:cNvSpPr txBox="1">
            <a:spLocks noChangeArrowheads="1"/>
          </p:cNvSpPr>
          <p:nvPr/>
        </p:nvSpPr>
        <p:spPr bwMode="auto">
          <a:xfrm>
            <a:off x="5410200" y="5334000"/>
            <a:ext cx="838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endParaRPr lang="en-AU" altLang="el-GR" sz="1800">
              <a:solidFill>
                <a:schemeClr val="tx1"/>
              </a:solidFill>
              <a:latin typeface="Times New Roman" pitchFamily="18" charset="0"/>
            </a:endParaRPr>
          </a:p>
        </p:txBody>
      </p:sp>
      <p:sp>
        <p:nvSpPr>
          <p:cNvPr id="195626" name="Text Box 42"/>
          <p:cNvSpPr txBox="1">
            <a:spLocks noChangeArrowheads="1"/>
          </p:cNvSpPr>
          <p:nvPr/>
        </p:nvSpPr>
        <p:spPr bwMode="auto">
          <a:xfrm>
            <a:off x="8153400" y="3290888"/>
            <a:ext cx="7620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20000"/>
              </a:spcBef>
            </a:pPr>
            <a:r>
              <a:rPr lang="en-US" altLang="el-GR" sz="2800">
                <a:solidFill>
                  <a:srgbClr val="33CC33"/>
                </a:solidFill>
                <a:latin typeface="Times New Roman" pitchFamily="18" charset="0"/>
              </a:rPr>
              <a:t> </a:t>
            </a:r>
            <a:r>
              <a:rPr lang="en-US" altLang="el-GR" sz="2800">
                <a:solidFill>
                  <a:schemeClr val="tx1"/>
                </a:solidFill>
                <a:latin typeface="Times New Roman" pitchFamily="18" charset="0"/>
              </a:rPr>
              <a:t>4.0</a:t>
            </a:r>
            <a:endParaRPr lang="en-AU" altLang="el-GR" sz="1800">
              <a:solidFill>
                <a:schemeClr val="tx1"/>
              </a:solidFill>
              <a:latin typeface="Times New Roman" pitchFamily="18" charset="0"/>
            </a:endParaRPr>
          </a:p>
        </p:txBody>
      </p:sp>
      <p:sp>
        <p:nvSpPr>
          <p:cNvPr id="195627" name="Text Box 43"/>
          <p:cNvSpPr txBox="1">
            <a:spLocks noChangeArrowheads="1"/>
          </p:cNvSpPr>
          <p:nvPr/>
        </p:nvSpPr>
        <p:spPr bwMode="auto">
          <a:xfrm>
            <a:off x="6248400" y="3290888"/>
            <a:ext cx="7620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20000"/>
              </a:spcBef>
            </a:pPr>
            <a:r>
              <a:rPr lang="en-US" altLang="el-GR" sz="2800">
                <a:solidFill>
                  <a:schemeClr val="tx1"/>
                </a:solidFill>
                <a:latin typeface="Times New Roman" pitchFamily="18" charset="0"/>
              </a:rPr>
              <a:t>    1</a:t>
            </a:r>
            <a:endParaRPr lang="en-AU" altLang="el-GR" sz="1800">
              <a:solidFill>
                <a:schemeClr val="tx1"/>
              </a:solidFill>
              <a:latin typeface="Times New Roman" pitchFamily="18" charset="0"/>
            </a:endParaRPr>
          </a:p>
        </p:txBody>
      </p:sp>
      <p:sp>
        <p:nvSpPr>
          <p:cNvPr id="195628" name="Text Box 44"/>
          <p:cNvSpPr txBox="1">
            <a:spLocks noChangeArrowheads="1"/>
          </p:cNvSpPr>
          <p:nvPr/>
        </p:nvSpPr>
        <p:spPr bwMode="auto">
          <a:xfrm>
            <a:off x="8153400" y="3810000"/>
            <a:ext cx="7620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20000"/>
              </a:spcBef>
            </a:pPr>
            <a:r>
              <a:rPr lang="en-US" altLang="el-GR" sz="2800">
                <a:solidFill>
                  <a:srgbClr val="33CC33"/>
                </a:solidFill>
                <a:latin typeface="Times New Roman" pitchFamily="18" charset="0"/>
              </a:rPr>
              <a:t> 3.0</a:t>
            </a:r>
            <a:endParaRPr lang="en-AU" altLang="el-GR" sz="1800">
              <a:solidFill>
                <a:srgbClr val="33CC33"/>
              </a:solidFill>
              <a:latin typeface="Times New Roman" pitchFamily="18" charset="0"/>
            </a:endParaRPr>
          </a:p>
        </p:txBody>
      </p:sp>
      <p:sp>
        <p:nvSpPr>
          <p:cNvPr id="195629" name="Text Box 45"/>
          <p:cNvSpPr txBox="1">
            <a:spLocks noChangeArrowheads="1"/>
          </p:cNvSpPr>
          <p:nvPr/>
        </p:nvSpPr>
        <p:spPr bwMode="auto">
          <a:xfrm>
            <a:off x="6248400" y="3810000"/>
            <a:ext cx="7620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20000"/>
              </a:spcBef>
            </a:pPr>
            <a:r>
              <a:rPr lang="en-US" altLang="el-GR" sz="2800">
                <a:solidFill>
                  <a:schemeClr val="tx1"/>
                </a:solidFill>
                <a:latin typeface="Times New Roman" pitchFamily="18" charset="0"/>
              </a:rPr>
              <a:t>   </a:t>
            </a:r>
            <a:r>
              <a:rPr lang="en-US" altLang="el-GR" sz="2800">
                <a:solidFill>
                  <a:srgbClr val="0000FF"/>
                </a:solidFill>
                <a:latin typeface="Times New Roman" pitchFamily="18" charset="0"/>
              </a:rPr>
              <a:t> 2</a:t>
            </a:r>
            <a:endParaRPr lang="en-AU" altLang="el-GR" sz="1800">
              <a:solidFill>
                <a:srgbClr val="0000FF"/>
              </a:solidFill>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9562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956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5628" grpId="0" autoUpdateAnimBg="0"/>
      <p:bldP spid="195629" grpId="0" autoUpdateAnimBg="0"/>
    </p:bld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Slide Number Placeholder 4"/>
          <p:cNvSpPr>
            <a:spLocks noGrp="1"/>
          </p:cNvSpPr>
          <p:nvPr>
            <p:ph type="sldNum" sz="quarter" idx="11"/>
          </p:nvPr>
        </p:nvSpPr>
        <p:spPr/>
        <p:txBody>
          <a:bodyPr/>
          <a:lstStyle/>
          <a:p>
            <a:fld id="{876BDC0E-C356-4310-8810-4CEFDBEC5421}" type="slidenum">
              <a:rPr lang="el-GR" altLang="el-GR"/>
              <a:pPr/>
              <a:t>117</a:t>
            </a:fld>
            <a:endParaRPr lang="el-GR" altLang="el-GR"/>
          </a:p>
        </p:txBody>
      </p:sp>
      <p:sp>
        <p:nvSpPr>
          <p:cNvPr id="196610" name="Rectangle 2"/>
          <p:cNvSpPr>
            <a:spLocks noChangeArrowheads="1"/>
          </p:cNvSpPr>
          <p:nvPr/>
        </p:nvSpPr>
        <p:spPr bwMode="auto">
          <a:xfrm>
            <a:off x="0" y="190500"/>
            <a:ext cx="4800600" cy="59023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2880"/>
          <a:lstStyle>
            <a:lvl1pPr marL="342900" indent="-342900">
              <a:spcBef>
                <a:spcPct val="20000"/>
              </a:spcBef>
              <a:buChar char="•"/>
              <a:defRPr sz="2800">
                <a:solidFill>
                  <a:schemeClr val="tx1"/>
                </a:solidFill>
                <a:latin typeface="Comic Sans MS" pitchFamily="66" charset="0"/>
              </a:defRPr>
            </a:lvl1pPr>
            <a:lvl2pPr marL="742950" indent="-285750">
              <a:spcBef>
                <a:spcPct val="20000"/>
              </a:spcBef>
              <a:buChar char="–"/>
              <a:defRPr sz="2400">
                <a:solidFill>
                  <a:schemeClr val="tx1"/>
                </a:solidFill>
                <a:latin typeface="Comic Sans MS" pitchFamily="66" charset="0"/>
              </a:defRPr>
            </a:lvl2pPr>
            <a:lvl3pPr marL="1143000" indent="-228600">
              <a:spcBef>
                <a:spcPct val="20000"/>
              </a:spcBef>
              <a:buChar char="•"/>
              <a:defRPr sz="2400">
                <a:solidFill>
                  <a:schemeClr val="tx1"/>
                </a:solidFill>
                <a:latin typeface="Comic Sans MS" pitchFamily="66" charset="0"/>
              </a:defRPr>
            </a:lvl3pPr>
            <a:lvl4pPr marL="1600200" indent="-228600">
              <a:spcBef>
                <a:spcPct val="20000"/>
              </a:spcBef>
              <a:buChar char="–"/>
              <a:defRPr sz="2400">
                <a:solidFill>
                  <a:schemeClr val="tx1"/>
                </a:solidFill>
                <a:latin typeface="Comic Sans MS" pitchFamily="66" charset="0"/>
              </a:defRPr>
            </a:lvl4pPr>
            <a:lvl5pPr marL="2057400" indent="-228600">
              <a:spcBef>
                <a:spcPct val="20000"/>
              </a:spcBef>
              <a:buChar char="»"/>
              <a:defRPr sz="2400">
                <a:solidFill>
                  <a:schemeClr val="tx1"/>
                </a:solidFill>
                <a:latin typeface="Comic Sans MS" pitchFamily="66" charset="0"/>
              </a:defRPr>
            </a:lvl5pPr>
            <a:lvl6pPr marL="2514600" indent="-228600" fontAlgn="base">
              <a:spcBef>
                <a:spcPct val="20000"/>
              </a:spcBef>
              <a:spcAft>
                <a:spcPct val="0"/>
              </a:spcAft>
              <a:buChar char="»"/>
              <a:defRPr sz="2400">
                <a:solidFill>
                  <a:schemeClr val="tx1"/>
                </a:solidFill>
                <a:latin typeface="Comic Sans MS" pitchFamily="66" charset="0"/>
              </a:defRPr>
            </a:lvl6pPr>
            <a:lvl7pPr marL="2971800" indent="-228600" fontAlgn="base">
              <a:spcBef>
                <a:spcPct val="20000"/>
              </a:spcBef>
              <a:spcAft>
                <a:spcPct val="0"/>
              </a:spcAft>
              <a:buChar char="»"/>
              <a:defRPr sz="2400">
                <a:solidFill>
                  <a:schemeClr val="tx1"/>
                </a:solidFill>
                <a:latin typeface="Comic Sans MS" pitchFamily="66" charset="0"/>
              </a:defRPr>
            </a:lvl7pPr>
            <a:lvl8pPr marL="3429000" indent="-228600" fontAlgn="base">
              <a:spcBef>
                <a:spcPct val="20000"/>
              </a:spcBef>
              <a:spcAft>
                <a:spcPct val="0"/>
              </a:spcAft>
              <a:buChar char="»"/>
              <a:defRPr sz="2400">
                <a:solidFill>
                  <a:schemeClr val="tx1"/>
                </a:solidFill>
                <a:latin typeface="Comic Sans MS" pitchFamily="66" charset="0"/>
              </a:defRPr>
            </a:lvl8pPr>
            <a:lvl9pPr marL="3886200" indent="-228600" fontAlgn="base">
              <a:spcBef>
                <a:spcPct val="20000"/>
              </a:spcBef>
              <a:spcAft>
                <a:spcPct val="0"/>
              </a:spcAft>
              <a:buChar char="»"/>
              <a:defRPr sz="2400">
                <a:solidFill>
                  <a:schemeClr val="tx1"/>
                </a:solidFill>
                <a:latin typeface="Comic Sans MS" pitchFamily="66" charset="0"/>
              </a:defRPr>
            </a:lvl9pPr>
          </a:lstStyle>
          <a:p>
            <a:pPr>
              <a:buFontTx/>
              <a:buNone/>
            </a:pPr>
            <a:r>
              <a:rPr lang="en-US" altLang="el-GR" sz="1400" b="1">
                <a:latin typeface="Courier New" pitchFamily="49" charset="0"/>
              </a:rPr>
              <a:t>#include &lt;stdio.h&gt;</a:t>
            </a:r>
          </a:p>
          <a:p>
            <a:pPr>
              <a:buFontTx/>
              <a:buNone/>
            </a:pPr>
            <a:r>
              <a:rPr lang="en-US" altLang="el-GR" sz="1400" b="1">
                <a:latin typeface="Courier New" pitchFamily="49" charset="0"/>
              </a:rPr>
              <a:t>/**********************************\</a:t>
            </a:r>
          </a:p>
          <a:p>
            <a:pPr>
              <a:buFontTx/>
              <a:buNone/>
            </a:pPr>
            <a:r>
              <a:rPr lang="en-US" altLang="el-GR" sz="1400" b="1">
                <a:latin typeface="Courier New" pitchFamily="49" charset="0"/>
              </a:rPr>
              <a:t> Read in numbers and add them up</a:t>
            </a:r>
          </a:p>
          <a:p>
            <a:pPr>
              <a:buFontTx/>
              <a:buNone/>
            </a:pPr>
            <a:r>
              <a:rPr lang="en-US" altLang="el-GR" sz="1400" b="1">
                <a:latin typeface="Courier New" pitchFamily="49" charset="0"/>
              </a:rPr>
              <a:t> Print out the sum and the average</a:t>
            </a:r>
          </a:p>
          <a:p>
            <a:pPr>
              <a:buFontTx/>
              <a:buNone/>
            </a:pPr>
            <a:r>
              <a:rPr lang="en-US" altLang="el-GR" sz="1400" b="1">
                <a:latin typeface="Courier New" pitchFamily="49" charset="0"/>
              </a:rPr>
              <a:t>\**********************************/</a:t>
            </a:r>
          </a:p>
          <a:p>
            <a:pPr>
              <a:buFontTx/>
              <a:buNone/>
            </a:pPr>
            <a:r>
              <a:rPr lang="en-US" altLang="el-GR" sz="1400" b="1">
                <a:latin typeface="Courier New" pitchFamily="49" charset="0"/>
              </a:rPr>
              <a:t>int main()</a:t>
            </a:r>
          </a:p>
          <a:p>
            <a:pPr>
              <a:buFontTx/>
              <a:buNone/>
            </a:pPr>
            <a:r>
              <a:rPr lang="en-US" altLang="el-GR" sz="1400" b="1">
                <a:latin typeface="Courier New" pitchFamily="49" charset="0"/>
              </a:rPr>
              <a:t>{</a:t>
            </a:r>
          </a:p>
          <a:p>
            <a:pPr>
              <a:buFontTx/>
              <a:buNone/>
            </a:pPr>
            <a:r>
              <a:rPr lang="en-US" altLang="el-GR" sz="1400" b="1">
                <a:latin typeface="Courier New" pitchFamily="49" charset="0"/>
              </a:rPr>
              <a:t>  float nextNum, sum = 0.0;</a:t>
            </a:r>
          </a:p>
          <a:p>
            <a:pPr>
              <a:buFontTx/>
              <a:buNone/>
            </a:pPr>
            <a:r>
              <a:rPr lang="en-US" altLang="el-GR" sz="1400" b="1">
                <a:latin typeface="Courier New" pitchFamily="49" charset="0"/>
              </a:rPr>
              <a:t>  int count = 0, totalNumbers;</a:t>
            </a:r>
          </a:p>
          <a:p>
            <a:pPr>
              <a:buFontTx/>
              <a:buNone/>
            </a:pPr>
            <a:r>
              <a:rPr lang="en-US" altLang="el-GR" sz="1400" b="1">
                <a:latin typeface="Courier New" pitchFamily="49" charset="0"/>
              </a:rPr>
              <a:t>  scanf</a:t>
            </a:r>
            <a:r>
              <a:rPr lang="en-US" altLang="el-GR" sz="1600" b="1">
                <a:latin typeface="Courier New" pitchFamily="49" charset="0"/>
              </a:rPr>
              <a:t>("%</a:t>
            </a:r>
            <a:r>
              <a:rPr lang="en-US" altLang="el-GR" sz="1400" b="1">
                <a:latin typeface="Courier New" pitchFamily="49" charset="0"/>
              </a:rPr>
              <a:t>d", &amp;totalNumbers);</a:t>
            </a:r>
          </a:p>
          <a:p>
            <a:pPr>
              <a:buFontTx/>
              <a:buNone/>
            </a:pPr>
            <a:endParaRPr lang="en-US" altLang="el-GR" sz="1400" b="1">
              <a:latin typeface="Courier New" pitchFamily="49" charset="0"/>
            </a:endParaRPr>
          </a:p>
          <a:p>
            <a:pPr>
              <a:buFontTx/>
              <a:buNone/>
            </a:pPr>
            <a:r>
              <a:rPr lang="en-US" altLang="el-GR" sz="1400" b="1">
                <a:latin typeface="Courier New" pitchFamily="49" charset="0"/>
              </a:rPr>
              <a:t>  while (count &lt; totalNumbers)</a:t>
            </a:r>
          </a:p>
          <a:p>
            <a:pPr>
              <a:buFontTx/>
              <a:buNone/>
            </a:pPr>
            <a:r>
              <a:rPr lang="en-US" altLang="el-GR" sz="1400" b="1">
                <a:latin typeface="Courier New" pitchFamily="49" charset="0"/>
              </a:rPr>
              <a:t>  {</a:t>
            </a:r>
          </a:p>
          <a:p>
            <a:pPr>
              <a:buFontTx/>
              <a:buNone/>
            </a:pPr>
            <a:r>
              <a:rPr lang="en-US" altLang="el-GR" sz="1400" b="1">
                <a:latin typeface="Courier New" pitchFamily="49" charset="0"/>
              </a:rPr>
              <a:t>    </a:t>
            </a:r>
            <a:r>
              <a:rPr lang="en-US" altLang="el-GR" sz="1400" b="1">
                <a:solidFill>
                  <a:srgbClr val="990000"/>
                </a:solidFill>
                <a:latin typeface="Courier New" pitchFamily="49" charset="0"/>
              </a:rPr>
              <a:t>scanf("%f", &amp;nextNum);</a:t>
            </a:r>
          </a:p>
          <a:p>
            <a:pPr>
              <a:buFontTx/>
              <a:buNone/>
            </a:pPr>
            <a:r>
              <a:rPr lang="en-US" altLang="el-GR" sz="1400" b="1">
                <a:latin typeface="Courier New" pitchFamily="49" charset="0"/>
              </a:rPr>
              <a:t>    </a:t>
            </a:r>
            <a:r>
              <a:rPr lang="en-US" altLang="el-GR" sz="1400" b="1">
                <a:solidFill>
                  <a:srgbClr val="33CC33"/>
                </a:solidFill>
                <a:latin typeface="Courier New" pitchFamily="49" charset="0"/>
              </a:rPr>
              <a:t>sum += nextNum;</a:t>
            </a:r>
          </a:p>
          <a:p>
            <a:pPr>
              <a:buFontTx/>
              <a:buNone/>
            </a:pPr>
            <a:r>
              <a:rPr lang="en-US" altLang="el-GR" sz="1400" b="1">
                <a:latin typeface="Courier New" pitchFamily="49" charset="0"/>
              </a:rPr>
              <a:t>    </a:t>
            </a:r>
            <a:r>
              <a:rPr lang="en-US" altLang="el-GR" sz="1400" b="1">
                <a:solidFill>
                  <a:srgbClr val="0000FF"/>
                </a:solidFill>
                <a:latin typeface="Courier New" pitchFamily="49" charset="0"/>
              </a:rPr>
              <a:t>count++;</a:t>
            </a:r>
          </a:p>
          <a:p>
            <a:pPr>
              <a:buFontTx/>
              <a:buNone/>
            </a:pPr>
            <a:r>
              <a:rPr lang="en-US" altLang="el-GR" sz="1400" b="1">
                <a:latin typeface="Courier New" pitchFamily="49" charset="0"/>
              </a:rPr>
              <a:t>  }</a:t>
            </a:r>
          </a:p>
          <a:p>
            <a:pPr>
              <a:buFontTx/>
              <a:buNone/>
            </a:pPr>
            <a:endParaRPr lang="en-US" altLang="el-GR" sz="1400" b="1">
              <a:latin typeface="Courier New" pitchFamily="49" charset="0"/>
            </a:endParaRPr>
          </a:p>
          <a:p>
            <a:pPr>
              <a:buFontTx/>
              <a:buNone/>
            </a:pPr>
            <a:r>
              <a:rPr lang="en-US" altLang="el-GR" sz="1400" b="1">
                <a:latin typeface="Courier New" pitchFamily="49" charset="0"/>
              </a:rPr>
              <a:t>  printf("Sum was %f\n",sum);</a:t>
            </a:r>
          </a:p>
          <a:p>
            <a:pPr>
              <a:buFontTx/>
              <a:buNone/>
            </a:pPr>
            <a:r>
              <a:rPr lang="en-US" altLang="el-GR" sz="1400" b="1">
                <a:latin typeface="Courier New" pitchFamily="49" charset="0"/>
              </a:rPr>
              <a:t>  printf("Mean was %f\n",sum/count);</a:t>
            </a:r>
          </a:p>
          <a:p>
            <a:pPr>
              <a:buFontTx/>
              <a:buNone/>
            </a:pPr>
            <a:r>
              <a:rPr lang="en-US" altLang="el-GR" sz="1400" b="1">
                <a:latin typeface="Courier New" pitchFamily="49" charset="0"/>
              </a:rPr>
              <a:t>  return 0;</a:t>
            </a:r>
          </a:p>
          <a:p>
            <a:pPr>
              <a:buFontTx/>
              <a:buNone/>
            </a:pPr>
            <a:r>
              <a:rPr lang="en-US" altLang="el-GR" sz="1400" b="1">
                <a:latin typeface="Courier New" pitchFamily="49" charset="0"/>
              </a:rPr>
              <a:t>}</a:t>
            </a:r>
          </a:p>
          <a:p>
            <a:pPr>
              <a:spcBef>
                <a:spcPct val="0"/>
              </a:spcBef>
              <a:buFontTx/>
              <a:buNone/>
            </a:pPr>
            <a:endParaRPr lang="en-AU" altLang="el-GR" sz="1400" b="1">
              <a:solidFill>
                <a:srgbClr val="000000"/>
              </a:solidFill>
              <a:latin typeface="Courier New" pitchFamily="49" charset="0"/>
            </a:endParaRPr>
          </a:p>
        </p:txBody>
      </p:sp>
      <p:sp>
        <p:nvSpPr>
          <p:cNvPr id="196611" name="Text Box 3"/>
          <p:cNvSpPr txBox="1">
            <a:spLocks noChangeArrowheads="1"/>
          </p:cNvSpPr>
          <p:nvPr/>
        </p:nvSpPr>
        <p:spPr bwMode="auto">
          <a:xfrm>
            <a:off x="4914900" y="228600"/>
            <a:ext cx="4000500" cy="519113"/>
          </a:xfrm>
          <a:prstGeom prst="rect">
            <a:avLst/>
          </a:prstGeom>
          <a:noFill/>
          <a:ln>
            <a:noFill/>
          </a:ln>
          <a:effectLst/>
          <a:extLst>
            <a:ext uri="{909E8E84-426E-40DD-AFC4-6F175D3DCCD1}">
              <a14:hiddenFill xmlns:a14="http://schemas.microsoft.com/office/drawing/2010/main">
                <a:solidFill>
                  <a:srgbClr val="CC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l-GR" sz="2800">
                <a:solidFill>
                  <a:srgbClr val="0000FF"/>
                </a:solidFill>
                <a:latin typeface="Times New Roman" pitchFamily="18" charset="0"/>
              </a:rPr>
              <a:t>Example:</a:t>
            </a:r>
            <a:r>
              <a:rPr lang="en-US" altLang="el-GR" sz="2400" i="1">
                <a:solidFill>
                  <a:srgbClr val="0000FF"/>
                </a:solidFill>
                <a:latin typeface="Times New Roman" pitchFamily="18" charset="0"/>
              </a:rPr>
              <a:t> </a:t>
            </a:r>
            <a:r>
              <a:rPr lang="en-US" altLang="el-GR" sz="2400" b="1">
                <a:solidFill>
                  <a:srgbClr val="0000FF"/>
                </a:solidFill>
                <a:latin typeface="Arial" charset="0"/>
              </a:rPr>
              <a:t>addnum.c</a:t>
            </a:r>
            <a:r>
              <a:rPr lang="en-US" altLang="el-GR" sz="2400" b="1" i="1">
                <a:solidFill>
                  <a:schemeClr val="tx1"/>
                </a:solidFill>
                <a:latin typeface="Arial" charset="0"/>
              </a:rPr>
              <a:t> </a:t>
            </a:r>
            <a:r>
              <a:rPr lang="en-US" altLang="el-GR" sz="2800">
                <a:solidFill>
                  <a:srgbClr val="0000FF"/>
                </a:solidFill>
                <a:latin typeface="Times New Roman" pitchFamily="18" charset="0"/>
              </a:rPr>
              <a:t>(cont)</a:t>
            </a:r>
          </a:p>
        </p:txBody>
      </p:sp>
      <p:graphicFrame>
        <p:nvGraphicFramePr>
          <p:cNvPr id="196612" name="Group 4"/>
          <p:cNvGraphicFramePr>
            <a:graphicFrameLocks noGrp="1"/>
          </p:cNvGraphicFramePr>
          <p:nvPr/>
        </p:nvGraphicFramePr>
        <p:xfrm>
          <a:off x="5029200" y="1066800"/>
          <a:ext cx="3962400" cy="3810000"/>
        </p:xfrm>
        <a:graphic>
          <a:graphicData uri="http://schemas.openxmlformats.org/drawingml/2006/table">
            <a:tbl>
              <a:tblPr/>
              <a:tblGrid>
                <a:gridCol w="1143000"/>
                <a:gridCol w="838200"/>
                <a:gridCol w="1143000"/>
                <a:gridCol w="838200"/>
              </a:tblGrid>
              <a:tr h="803275">
                <a:tc>
                  <a:txBody>
                    <a:bodyPr/>
                    <a:lstStyle>
                      <a:lvl1pPr>
                        <a:spcBef>
                          <a:spcPct val="20000"/>
                        </a:spcBef>
                        <a:defRPr sz="2400">
                          <a:solidFill>
                            <a:schemeClr val="tx1"/>
                          </a:solidFill>
                          <a:latin typeface="Comic Sans MS" pitchFamily="66" charset="0"/>
                        </a:defRPr>
                      </a:lvl1pPr>
                      <a:lvl2pPr>
                        <a:spcBef>
                          <a:spcPct val="20000"/>
                        </a:spcBef>
                        <a:defRPr sz="2000">
                          <a:solidFill>
                            <a:schemeClr val="tx1"/>
                          </a:solidFill>
                          <a:latin typeface="Comic Sans MS" pitchFamily="66" charset="0"/>
                        </a:defRPr>
                      </a:lvl2pPr>
                      <a:lvl3pPr>
                        <a:spcBef>
                          <a:spcPct val="20000"/>
                        </a:spcBef>
                        <a:defRPr sz="2000">
                          <a:solidFill>
                            <a:schemeClr val="tx1"/>
                          </a:solidFill>
                          <a:latin typeface="Comic Sans MS" pitchFamily="66" charset="0"/>
                        </a:defRPr>
                      </a:lvl3pPr>
                      <a:lvl4pPr>
                        <a:spcBef>
                          <a:spcPct val="20000"/>
                        </a:spcBef>
                        <a:defRPr sz="2000">
                          <a:solidFill>
                            <a:schemeClr val="tx1"/>
                          </a:solidFill>
                          <a:latin typeface="Comic Sans MS" pitchFamily="66" charset="0"/>
                        </a:defRPr>
                      </a:lvl4pPr>
                      <a:lvl5pPr>
                        <a:spcBef>
                          <a:spcPct val="20000"/>
                        </a:spcBef>
                        <a:defRPr sz="2000">
                          <a:solidFill>
                            <a:schemeClr val="tx1"/>
                          </a:solidFill>
                          <a:latin typeface="Comic Sans MS" pitchFamily="66" charset="0"/>
                        </a:defRPr>
                      </a:lvl5pPr>
                      <a:lvl6pPr fontAlgn="base">
                        <a:spcBef>
                          <a:spcPct val="20000"/>
                        </a:spcBef>
                        <a:spcAft>
                          <a:spcPct val="0"/>
                        </a:spcAft>
                        <a:defRPr sz="2000">
                          <a:solidFill>
                            <a:schemeClr val="tx1"/>
                          </a:solidFill>
                          <a:latin typeface="Comic Sans MS" pitchFamily="66" charset="0"/>
                        </a:defRPr>
                      </a:lvl6pPr>
                      <a:lvl7pPr fontAlgn="base">
                        <a:spcBef>
                          <a:spcPct val="20000"/>
                        </a:spcBef>
                        <a:spcAft>
                          <a:spcPct val="0"/>
                        </a:spcAft>
                        <a:defRPr sz="2000">
                          <a:solidFill>
                            <a:schemeClr val="tx1"/>
                          </a:solidFill>
                          <a:latin typeface="Comic Sans MS" pitchFamily="66" charset="0"/>
                        </a:defRPr>
                      </a:lvl7pPr>
                      <a:lvl8pPr fontAlgn="base">
                        <a:spcBef>
                          <a:spcPct val="20000"/>
                        </a:spcBef>
                        <a:spcAft>
                          <a:spcPct val="0"/>
                        </a:spcAft>
                        <a:defRPr sz="2000">
                          <a:solidFill>
                            <a:schemeClr val="tx1"/>
                          </a:solidFill>
                          <a:latin typeface="Comic Sans MS" pitchFamily="66" charset="0"/>
                        </a:defRPr>
                      </a:lvl8pPr>
                      <a:lvl9pPr fontAlgn="base">
                        <a:spcBef>
                          <a:spcPct val="20000"/>
                        </a:spcBef>
                        <a:spcAft>
                          <a:spcPct val="0"/>
                        </a:spcAft>
                        <a:defRPr sz="2000">
                          <a:solidFill>
                            <a:schemeClr val="tx1"/>
                          </a:solidFill>
                          <a:latin typeface="Comic Sans MS"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l-GR" sz="1600" b="1" i="0" u="none" strike="noStrike" cap="none" normalizeH="0" baseline="0" smtClean="0">
                          <a:ln>
                            <a:noFill/>
                          </a:ln>
                          <a:solidFill>
                            <a:srgbClr val="990000"/>
                          </a:solidFill>
                          <a:effectLst/>
                          <a:latin typeface="Comic Sans MS" pitchFamily="66" charset="0"/>
                        </a:rPr>
                        <a:t>totalNumbers</a:t>
                      </a:r>
                      <a:endParaRPr kumimoji="0" lang="en-AU" altLang="el-GR" sz="1600" b="1" i="0" u="none" strike="noStrike" cap="none" normalizeH="0" baseline="0" smtClean="0">
                        <a:ln>
                          <a:noFill/>
                        </a:ln>
                        <a:solidFill>
                          <a:srgbClr val="990000"/>
                        </a:solidFill>
                        <a:effectLst/>
                        <a:latin typeface="Comic Sans MS" pitchFamily="66"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Comic Sans MS" pitchFamily="66" charset="0"/>
                        </a:defRPr>
                      </a:lvl1pPr>
                      <a:lvl2pPr>
                        <a:spcBef>
                          <a:spcPct val="20000"/>
                        </a:spcBef>
                        <a:defRPr sz="2000">
                          <a:solidFill>
                            <a:schemeClr val="tx1"/>
                          </a:solidFill>
                          <a:latin typeface="Comic Sans MS" pitchFamily="66" charset="0"/>
                        </a:defRPr>
                      </a:lvl2pPr>
                      <a:lvl3pPr>
                        <a:spcBef>
                          <a:spcPct val="20000"/>
                        </a:spcBef>
                        <a:defRPr sz="2000">
                          <a:solidFill>
                            <a:schemeClr val="tx1"/>
                          </a:solidFill>
                          <a:latin typeface="Comic Sans MS" pitchFamily="66" charset="0"/>
                        </a:defRPr>
                      </a:lvl3pPr>
                      <a:lvl4pPr>
                        <a:spcBef>
                          <a:spcPct val="20000"/>
                        </a:spcBef>
                        <a:defRPr sz="2000">
                          <a:solidFill>
                            <a:schemeClr val="tx1"/>
                          </a:solidFill>
                          <a:latin typeface="Comic Sans MS" pitchFamily="66" charset="0"/>
                        </a:defRPr>
                      </a:lvl4pPr>
                      <a:lvl5pPr>
                        <a:spcBef>
                          <a:spcPct val="20000"/>
                        </a:spcBef>
                        <a:defRPr sz="2000">
                          <a:solidFill>
                            <a:schemeClr val="tx1"/>
                          </a:solidFill>
                          <a:latin typeface="Comic Sans MS" pitchFamily="66" charset="0"/>
                        </a:defRPr>
                      </a:lvl5pPr>
                      <a:lvl6pPr fontAlgn="base">
                        <a:spcBef>
                          <a:spcPct val="20000"/>
                        </a:spcBef>
                        <a:spcAft>
                          <a:spcPct val="0"/>
                        </a:spcAft>
                        <a:defRPr sz="2000">
                          <a:solidFill>
                            <a:schemeClr val="tx1"/>
                          </a:solidFill>
                          <a:latin typeface="Comic Sans MS" pitchFamily="66" charset="0"/>
                        </a:defRPr>
                      </a:lvl6pPr>
                      <a:lvl7pPr fontAlgn="base">
                        <a:spcBef>
                          <a:spcPct val="20000"/>
                        </a:spcBef>
                        <a:spcAft>
                          <a:spcPct val="0"/>
                        </a:spcAft>
                        <a:defRPr sz="2000">
                          <a:solidFill>
                            <a:schemeClr val="tx1"/>
                          </a:solidFill>
                          <a:latin typeface="Comic Sans MS" pitchFamily="66" charset="0"/>
                        </a:defRPr>
                      </a:lvl7pPr>
                      <a:lvl8pPr fontAlgn="base">
                        <a:spcBef>
                          <a:spcPct val="20000"/>
                        </a:spcBef>
                        <a:spcAft>
                          <a:spcPct val="0"/>
                        </a:spcAft>
                        <a:defRPr sz="2000">
                          <a:solidFill>
                            <a:schemeClr val="tx1"/>
                          </a:solidFill>
                          <a:latin typeface="Comic Sans MS" pitchFamily="66" charset="0"/>
                        </a:defRPr>
                      </a:lvl8pPr>
                      <a:lvl9pPr fontAlgn="base">
                        <a:spcBef>
                          <a:spcPct val="20000"/>
                        </a:spcBef>
                        <a:spcAft>
                          <a:spcPct val="0"/>
                        </a:spcAft>
                        <a:defRPr sz="2000">
                          <a:solidFill>
                            <a:schemeClr val="tx1"/>
                          </a:solidFill>
                          <a:latin typeface="Comic Sans MS"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l-GR" sz="1600" b="1" i="0" u="none" strike="noStrike" cap="none" normalizeH="0" baseline="0" smtClean="0">
                          <a:ln>
                            <a:noFill/>
                          </a:ln>
                          <a:solidFill>
                            <a:srgbClr val="990000"/>
                          </a:solidFill>
                          <a:effectLst/>
                          <a:latin typeface="Comic Sans MS" pitchFamily="66" charset="0"/>
                        </a:rPr>
                        <a:t>count</a:t>
                      </a:r>
                      <a:endParaRPr kumimoji="0" lang="en-AU" altLang="el-GR" sz="1600" b="1" i="0" u="none" strike="noStrike" cap="none" normalizeH="0" baseline="0" smtClean="0">
                        <a:ln>
                          <a:noFill/>
                        </a:ln>
                        <a:solidFill>
                          <a:srgbClr val="990000"/>
                        </a:solidFill>
                        <a:effectLst/>
                        <a:latin typeface="Comic Sans MS" pitchFamily="66"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Comic Sans MS" pitchFamily="66" charset="0"/>
                        </a:defRPr>
                      </a:lvl1pPr>
                      <a:lvl2pPr>
                        <a:spcBef>
                          <a:spcPct val="20000"/>
                        </a:spcBef>
                        <a:defRPr sz="2000">
                          <a:solidFill>
                            <a:schemeClr val="tx1"/>
                          </a:solidFill>
                          <a:latin typeface="Comic Sans MS" pitchFamily="66" charset="0"/>
                        </a:defRPr>
                      </a:lvl2pPr>
                      <a:lvl3pPr>
                        <a:spcBef>
                          <a:spcPct val="20000"/>
                        </a:spcBef>
                        <a:defRPr sz="2000">
                          <a:solidFill>
                            <a:schemeClr val="tx1"/>
                          </a:solidFill>
                          <a:latin typeface="Comic Sans MS" pitchFamily="66" charset="0"/>
                        </a:defRPr>
                      </a:lvl3pPr>
                      <a:lvl4pPr>
                        <a:spcBef>
                          <a:spcPct val="20000"/>
                        </a:spcBef>
                        <a:defRPr sz="2000">
                          <a:solidFill>
                            <a:schemeClr val="tx1"/>
                          </a:solidFill>
                          <a:latin typeface="Comic Sans MS" pitchFamily="66" charset="0"/>
                        </a:defRPr>
                      </a:lvl4pPr>
                      <a:lvl5pPr>
                        <a:spcBef>
                          <a:spcPct val="20000"/>
                        </a:spcBef>
                        <a:defRPr sz="2000">
                          <a:solidFill>
                            <a:schemeClr val="tx1"/>
                          </a:solidFill>
                          <a:latin typeface="Comic Sans MS" pitchFamily="66" charset="0"/>
                        </a:defRPr>
                      </a:lvl5pPr>
                      <a:lvl6pPr fontAlgn="base">
                        <a:spcBef>
                          <a:spcPct val="20000"/>
                        </a:spcBef>
                        <a:spcAft>
                          <a:spcPct val="0"/>
                        </a:spcAft>
                        <a:defRPr sz="2000">
                          <a:solidFill>
                            <a:schemeClr val="tx1"/>
                          </a:solidFill>
                          <a:latin typeface="Comic Sans MS" pitchFamily="66" charset="0"/>
                        </a:defRPr>
                      </a:lvl6pPr>
                      <a:lvl7pPr fontAlgn="base">
                        <a:spcBef>
                          <a:spcPct val="20000"/>
                        </a:spcBef>
                        <a:spcAft>
                          <a:spcPct val="0"/>
                        </a:spcAft>
                        <a:defRPr sz="2000">
                          <a:solidFill>
                            <a:schemeClr val="tx1"/>
                          </a:solidFill>
                          <a:latin typeface="Comic Sans MS" pitchFamily="66" charset="0"/>
                        </a:defRPr>
                      </a:lvl7pPr>
                      <a:lvl8pPr fontAlgn="base">
                        <a:spcBef>
                          <a:spcPct val="20000"/>
                        </a:spcBef>
                        <a:spcAft>
                          <a:spcPct val="0"/>
                        </a:spcAft>
                        <a:defRPr sz="2000">
                          <a:solidFill>
                            <a:schemeClr val="tx1"/>
                          </a:solidFill>
                          <a:latin typeface="Comic Sans MS" pitchFamily="66" charset="0"/>
                        </a:defRPr>
                      </a:lvl8pPr>
                      <a:lvl9pPr fontAlgn="base">
                        <a:spcBef>
                          <a:spcPct val="20000"/>
                        </a:spcBef>
                        <a:spcAft>
                          <a:spcPct val="0"/>
                        </a:spcAft>
                        <a:defRPr sz="2000">
                          <a:solidFill>
                            <a:schemeClr val="tx1"/>
                          </a:solidFill>
                          <a:latin typeface="Comic Sans MS"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l-GR" sz="1600" b="1" i="0" u="none" strike="noStrike" cap="none" normalizeH="0" baseline="0" smtClean="0">
                          <a:ln>
                            <a:noFill/>
                          </a:ln>
                          <a:solidFill>
                            <a:srgbClr val="990000"/>
                          </a:solidFill>
                          <a:effectLst/>
                          <a:latin typeface="Comic Sans MS" pitchFamily="66" charset="0"/>
                        </a:rPr>
                        <a:t>nextNum</a:t>
                      </a:r>
                      <a:endParaRPr kumimoji="0" lang="en-AU" altLang="el-GR" sz="1600" b="1" i="0" u="none" strike="noStrike" cap="none" normalizeH="0" baseline="0" smtClean="0">
                        <a:ln>
                          <a:noFill/>
                        </a:ln>
                        <a:solidFill>
                          <a:srgbClr val="990000"/>
                        </a:solidFill>
                        <a:effectLst/>
                        <a:latin typeface="Comic Sans MS" pitchFamily="66"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Comic Sans MS" pitchFamily="66" charset="0"/>
                        </a:defRPr>
                      </a:lvl1pPr>
                      <a:lvl2pPr>
                        <a:spcBef>
                          <a:spcPct val="20000"/>
                        </a:spcBef>
                        <a:defRPr sz="2000">
                          <a:solidFill>
                            <a:schemeClr val="tx1"/>
                          </a:solidFill>
                          <a:latin typeface="Comic Sans MS" pitchFamily="66" charset="0"/>
                        </a:defRPr>
                      </a:lvl2pPr>
                      <a:lvl3pPr>
                        <a:spcBef>
                          <a:spcPct val="20000"/>
                        </a:spcBef>
                        <a:defRPr sz="2000">
                          <a:solidFill>
                            <a:schemeClr val="tx1"/>
                          </a:solidFill>
                          <a:latin typeface="Comic Sans MS" pitchFamily="66" charset="0"/>
                        </a:defRPr>
                      </a:lvl3pPr>
                      <a:lvl4pPr>
                        <a:spcBef>
                          <a:spcPct val="20000"/>
                        </a:spcBef>
                        <a:defRPr sz="2000">
                          <a:solidFill>
                            <a:schemeClr val="tx1"/>
                          </a:solidFill>
                          <a:latin typeface="Comic Sans MS" pitchFamily="66" charset="0"/>
                        </a:defRPr>
                      </a:lvl4pPr>
                      <a:lvl5pPr>
                        <a:spcBef>
                          <a:spcPct val="20000"/>
                        </a:spcBef>
                        <a:defRPr sz="2000">
                          <a:solidFill>
                            <a:schemeClr val="tx1"/>
                          </a:solidFill>
                          <a:latin typeface="Comic Sans MS" pitchFamily="66" charset="0"/>
                        </a:defRPr>
                      </a:lvl5pPr>
                      <a:lvl6pPr fontAlgn="base">
                        <a:spcBef>
                          <a:spcPct val="20000"/>
                        </a:spcBef>
                        <a:spcAft>
                          <a:spcPct val="0"/>
                        </a:spcAft>
                        <a:defRPr sz="2000">
                          <a:solidFill>
                            <a:schemeClr val="tx1"/>
                          </a:solidFill>
                          <a:latin typeface="Comic Sans MS" pitchFamily="66" charset="0"/>
                        </a:defRPr>
                      </a:lvl6pPr>
                      <a:lvl7pPr fontAlgn="base">
                        <a:spcBef>
                          <a:spcPct val="20000"/>
                        </a:spcBef>
                        <a:spcAft>
                          <a:spcPct val="0"/>
                        </a:spcAft>
                        <a:defRPr sz="2000">
                          <a:solidFill>
                            <a:schemeClr val="tx1"/>
                          </a:solidFill>
                          <a:latin typeface="Comic Sans MS" pitchFamily="66" charset="0"/>
                        </a:defRPr>
                      </a:lvl7pPr>
                      <a:lvl8pPr fontAlgn="base">
                        <a:spcBef>
                          <a:spcPct val="20000"/>
                        </a:spcBef>
                        <a:spcAft>
                          <a:spcPct val="0"/>
                        </a:spcAft>
                        <a:defRPr sz="2000">
                          <a:solidFill>
                            <a:schemeClr val="tx1"/>
                          </a:solidFill>
                          <a:latin typeface="Comic Sans MS" pitchFamily="66" charset="0"/>
                        </a:defRPr>
                      </a:lvl8pPr>
                      <a:lvl9pPr fontAlgn="base">
                        <a:spcBef>
                          <a:spcPct val="20000"/>
                        </a:spcBef>
                        <a:spcAft>
                          <a:spcPct val="0"/>
                        </a:spcAft>
                        <a:defRPr sz="2000">
                          <a:solidFill>
                            <a:schemeClr val="tx1"/>
                          </a:solidFill>
                          <a:latin typeface="Comic Sans MS"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l-GR" sz="1600" b="1" i="0" u="none" strike="noStrike" cap="none" normalizeH="0" baseline="0" smtClean="0">
                          <a:ln>
                            <a:noFill/>
                          </a:ln>
                          <a:solidFill>
                            <a:srgbClr val="990000"/>
                          </a:solidFill>
                          <a:effectLst/>
                          <a:latin typeface="Comic Sans MS" pitchFamily="66" charset="0"/>
                        </a:rPr>
                        <a:t>sum</a:t>
                      </a:r>
                      <a:endParaRPr kumimoji="0" lang="en-AU" altLang="el-GR" sz="1600" b="1" i="0" u="none" strike="noStrike" cap="none" normalizeH="0" baseline="0" smtClean="0">
                        <a:ln>
                          <a:noFill/>
                        </a:ln>
                        <a:solidFill>
                          <a:srgbClr val="990000"/>
                        </a:solidFill>
                        <a:effectLst/>
                        <a:latin typeface="Comic Sans MS" pitchFamily="66"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796925">
                <a:tc>
                  <a:txBody>
                    <a:bodyPr/>
                    <a:lstStyle>
                      <a:lvl1pPr>
                        <a:spcBef>
                          <a:spcPct val="20000"/>
                        </a:spcBef>
                        <a:defRPr sz="2400">
                          <a:solidFill>
                            <a:schemeClr val="tx1"/>
                          </a:solidFill>
                          <a:latin typeface="Comic Sans MS" pitchFamily="66" charset="0"/>
                        </a:defRPr>
                      </a:lvl1pPr>
                      <a:lvl2pPr>
                        <a:spcBef>
                          <a:spcPct val="20000"/>
                        </a:spcBef>
                        <a:defRPr sz="2000">
                          <a:solidFill>
                            <a:schemeClr val="tx1"/>
                          </a:solidFill>
                          <a:latin typeface="Comic Sans MS" pitchFamily="66" charset="0"/>
                        </a:defRPr>
                      </a:lvl2pPr>
                      <a:lvl3pPr>
                        <a:spcBef>
                          <a:spcPct val="20000"/>
                        </a:spcBef>
                        <a:defRPr sz="2000">
                          <a:solidFill>
                            <a:schemeClr val="tx1"/>
                          </a:solidFill>
                          <a:latin typeface="Comic Sans MS" pitchFamily="66" charset="0"/>
                        </a:defRPr>
                      </a:lvl3pPr>
                      <a:lvl4pPr>
                        <a:spcBef>
                          <a:spcPct val="20000"/>
                        </a:spcBef>
                        <a:defRPr sz="2000">
                          <a:solidFill>
                            <a:schemeClr val="tx1"/>
                          </a:solidFill>
                          <a:latin typeface="Comic Sans MS" pitchFamily="66" charset="0"/>
                        </a:defRPr>
                      </a:lvl4pPr>
                      <a:lvl5pPr>
                        <a:spcBef>
                          <a:spcPct val="20000"/>
                        </a:spcBef>
                        <a:defRPr sz="2000">
                          <a:solidFill>
                            <a:schemeClr val="tx1"/>
                          </a:solidFill>
                          <a:latin typeface="Comic Sans MS" pitchFamily="66" charset="0"/>
                        </a:defRPr>
                      </a:lvl5pPr>
                      <a:lvl6pPr fontAlgn="base">
                        <a:spcBef>
                          <a:spcPct val="20000"/>
                        </a:spcBef>
                        <a:spcAft>
                          <a:spcPct val="0"/>
                        </a:spcAft>
                        <a:defRPr sz="2000">
                          <a:solidFill>
                            <a:schemeClr val="tx1"/>
                          </a:solidFill>
                          <a:latin typeface="Comic Sans MS" pitchFamily="66" charset="0"/>
                        </a:defRPr>
                      </a:lvl6pPr>
                      <a:lvl7pPr fontAlgn="base">
                        <a:spcBef>
                          <a:spcPct val="20000"/>
                        </a:spcBef>
                        <a:spcAft>
                          <a:spcPct val="0"/>
                        </a:spcAft>
                        <a:defRPr sz="2000">
                          <a:solidFill>
                            <a:schemeClr val="tx1"/>
                          </a:solidFill>
                          <a:latin typeface="Comic Sans MS" pitchFamily="66" charset="0"/>
                        </a:defRPr>
                      </a:lvl7pPr>
                      <a:lvl8pPr fontAlgn="base">
                        <a:spcBef>
                          <a:spcPct val="20000"/>
                        </a:spcBef>
                        <a:spcAft>
                          <a:spcPct val="0"/>
                        </a:spcAft>
                        <a:defRPr sz="2000">
                          <a:solidFill>
                            <a:schemeClr val="tx1"/>
                          </a:solidFill>
                          <a:latin typeface="Comic Sans MS" pitchFamily="66" charset="0"/>
                        </a:defRPr>
                      </a:lvl8pPr>
                      <a:lvl9pPr fontAlgn="base">
                        <a:spcBef>
                          <a:spcPct val="20000"/>
                        </a:spcBef>
                        <a:spcAft>
                          <a:spcPct val="0"/>
                        </a:spcAft>
                        <a:defRPr sz="2000">
                          <a:solidFill>
                            <a:schemeClr val="tx1"/>
                          </a:solidFill>
                          <a:latin typeface="Comic Sans MS"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l-GR" sz="2400" b="0" i="0" u="none" strike="noStrike" cap="none" normalizeH="0" baseline="0" smtClean="0">
                          <a:ln>
                            <a:noFill/>
                          </a:ln>
                          <a:solidFill>
                            <a:schemeClr val="tx1"/>
                          </a:solidFill>
                          <a:effectLst/>
                          <a:latin typeface="Comic Sans MS" pitchFamily="66" charset="0"/>
                        </a:rPr>
                        <a:t>????</a:t>
                      </a:r>
                      <a:endParaRPr kumimoji="0" lang="en-AU" altLang="el-GR" sz="2400" b="0" i="0" u="none" strike="noStrike" cap="none" normalizeH="0" baseline="0" smtClean="0">
                        <a:ln>
                          <a:noFill/>
                        </a:ln>
                        <a:solidFill>
                          <a:schemeClr val="tx1"/>
                        </a:solidFill>
                        <a:effectLst/>
                        <a:latin typeface="Comic Sans MS" pitchFamily="66"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Comic Sans MS" pitchFamily="66" charset="0"/>
                        </a:defRPr>
                      </a:lvl1pPr>
                      <a:lvl2pPr>
                        <a:spcBef>
                          <a:spcPct val="20000"/>
                        </a:spcBef>
                        <a:defRPr sz="2000">
                          <a:solidFill>
                            <a:schemeClr val="tx1"/>
                          </a:solidFill>
                          <a:latin typeface="Comic Sans MS" pitchFamily="66" charset="0"/>
                        </a:defRPr>
                      </a:lvl2pPr>
                      <a:lvl3pPr>
                        <a:spcBef>
                          <a:spcPct val="20000"/>
                        </a:spcBef>
                        <a:defRPr sz="2000">
                          <a:solidFill>
                            <a:schemeClr val="tx1"/>
                          </a:solidFill>
                          <a:latin typeface="Comic Sans MS" pitchFamily="66" charset="0"/>
                        </a:defRPr>
                      </a:lvl3pPr>
                      <a:lvl4pPr>
                        <a:spcBef>
                          <a:spcPct val="20000"/>
                        </a:spcBef>
                        <a:defRPr sz="2000">
                          <a:solidFill>
                            <a:schemeClr val="tx1"/>
                          </a:solidFill>
                          <a:latin typeface="Comic Sans MS" pitchFamily="66" charset="0"/>
                        </a:defRPr>
                      </a:lvl4pPr>
                      <a:lvl5pPr>
                        <a:spcBef>
                          <a:spcPct val="20000"/>
                        </a:spcBef>
                        <a:defRPr sz="2000">
                          <a:solidFill>
                            <a:schemeClr val="tx1"/>
                          </a:solidFill>
                          <a:latin typeface="Comic Sans MS" pitchFamily="66" charset="0"/>
                        </a:defRPr>
                      </a:lvl5pPr>
                      <a:lvl6pPr fontAlgn="base">
                        <a:spcBef>
                          <a:spcPct val="20000"/>
                        </a:spcBef>
                        <a:spcAft>
                          <a:spcPct val="0"/>
                        </a:spcAft>
                        <a:defRPr sz="2000">
                          <a:solidFill>
                            <a:schemeClr val="tx1"/>
                          </a:solidFill>
                          <a:latin typeface="Comic Sans MS" pitchFamily="66" charset="0"/>
                        </a:defRPr>
                      </a:lvl6pPr>
                      <a:lvl7pPr fontAlgn="base">
                        <a:spcBef>
                          <a:spcPct val="20000"/>
                        </a:spcBef>
                        <a:spcAft>
                          <a:spcPct val="0"/>
                        </a:spcAft>
                        <a:defRPr sz="2000">
                          <a:solidFill>
                            <a:schemeClr val="tx1"/>
                          </a:solidFill>
                          <a:latin typeface="Comic Sans MS" pitchFamily="66" charset="0"/>
                        </a:defRPr>
                      </a:lvl7pPr>
                      <a:lvl8pPr fontAlgn="base">
                        <a:spcBef>
                          <a:spcPct val="20000"/>
                        </a:spcBef>
                        <a:spcAft>
                          <a:spcPct val="0"/>
                        </a:spcAft>
                        <a:defRPr sz="2000">
                          <a:solidFill>
                            <a:schemeClr val="tx1"/>
                          </a:solidFill>
                          <a:latin typeface="Comic Sans MS" pitchFamily="66" charset="0"/>
                        </a:defRPr>
                      </a:lvl8pPr>
                      <a:lvl9pPr fontAlgn="base">
                        <a:spcBef>
                          <a:spcPct val="20000"/>
                        </a:spcBef>
                        <a:spcAft>
                          <a:spcPct val="0"/>
                        </a:spcAft>
                        <a:defRPr sz="2000">
                          <a:solidFill>
                            <a:schemeClr val="tx1"/>
                          </a:solidFill>
                          <a:latin typeface="Comic Sans MS"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l-GR" sz="2400" b="0" i="0" u="none" strike="noStrike" cap="none" normalizeH="0" baseline="0" smtClean="0">
                          <a:ln>
                            <a:noFill/>
                          </a:ln>
                          <a:solidFill>
                            <a:schemeClr val="tx1"/>
                          </a:solidFill>
                          <a:effectLst/>
                          <a:latin typeface="Comic Sans MS" pitchFamily="66" charset="0"/>
                        </a:rPr>
                        <a:t>    0</a:t>
                      </a:r>
                      <a:endParaRPr kumimoji="0" lang="en-AU" altLang="el-GR" sz="2400" b="0" i="0" u="none" strike="noStrike" cap="none" normalizeH="0" baseline="0" smtClean="0">
                        <a:ln>
                          <a:noFill/>
                        </a:ln>
                        <a:solidFill>
                          <a:schemeClr val="tx1"/>
                        </a:solidFill>
                        <a:effectLst/>
                        <a:latin typeface="Comic Sans MS" pitchFamily="66"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Comic Sans MS" pitchFamily="66" charset="0"/>
                        </a:defRPr>
                      </a:lvl1pPr>
                      <a:lvl2pPr>
                        <a:spcBef>
                          <a:spcPct val="20000"/>
                        </a:spcBef>
                        <a:defRPr sz="2000">
                          <a:solidFill>
                            <a:schemeClr val="tx1"/>
                          </a:solidFill>
                          <a:latin typeface="Comic Sans MS" pitchFamily="66" charset="0"/>
                        </a:defRPr>
                      </a:lvl2pPr>
                      <a:lvl3pPr>
                        <a:spcBef>
                          <a:spcPct val="20000"/>
                        </a:spcBef>
                        <a:defRPr sz="2000">
                          <a:solidFill>
                            <a:schemeClr val="tx1"/>
                          </a:solidFill>
                          <a:latin typeface="Comic Sans MS" pitchFamily="66" charset="0"/>
                        </a:defRPr>
                      </a:lvl3pPr>
                      <a:lvl4pPr>
                        <a:spcBef>
                          <a:spcPct val="20000"/>
                        </a:spcBef>
                        <a:defRPr sz="2000">
                          <a:solidFill>
                            <a:schemeClr val="tx1"/>
                          </a:solidFill>
                          <a:latin typeface="Comic Sans MS" pitchFamily="66" charset="0"/>
                        </a:defRPr>
                      </a:lvl4pPr>
                      <a:lvl5pPr>
                        <a:spcBef>
                          <a:spcPct val="20000"/>
                        </a:spcBef>
                        <a:defRPr sz="2000">
                          <a:solidFill>
                            <a:schemeClr val="tx1"/>
                          </a:solidFill>
                          <a:latin typeface="Comic Sans MS" pitchFamily="66" charset="0"/>
                        </a:defRPr>
                      </a:lvl5pPr>
                      <a:lvl6pPr fontAlgn="base">
                        <a:spcBef>
                          <a:spcPct val="20000"/>
                        </a:spcBef>
                        <a:spcAft>
                          <a:spcPct val="0"/>
                        </a:spcAft>
                        <a:defRPr sz="2000">
                          <a:solidFill>
                            <a:schemeClr val="tx1"/>
                          </a:solidFill>
                          <a:latin typeface="Comic Sans MS" pitchFamily="66" charset="0"/>
                        </a:defRPr>
                      </a:lvl6pPr>
                      <a:lvl7pPr fontAlgn="base">
                        <a:spcBef>
                          <a:spcPct val="20000"/>
                        </a:spcBef>
                        <a:spcAft>
                          <a:spcPct val="0"/>
                        </a:spcAft>
                        <a:defRPr sz="2000">
                          <a:solidFill>
                            <a:schemeClr val="tx1"/>
                          </a:solidFill>
                          <a:latin typeface="Comic Sans MS" pitchFamily="66" charset="0"/>
                        </a:defRPr>
                      </a:lvl7pPr>
                      <a:lvl8pPr fontAlgn="base">
                        <a:spcBef>
                          <a:spcPct val="20000"/>
                        </a:spcBef>
                        <a:spcAft>
                          <a:spcPct val="0"/>
                        </a:spcAft>
                        <a:defRPr sz="2000">
                          <a:solidFill>
                            <a:schemeClr val="tx1"/>
                          </a:solidFill>
                          <a:latin typeface="Comic Sans MS" pitchFamily="66" charset="0"/>
                        </a:defRPr>
                      </a:lvl8pPr>
                      <a:lvl9pPr fontAlgn="base">
                        <a:spcBef>
                          <a:spcPct val="20000"/>
                        </a:spcBef>
                        <a:spcAft>
                          <a:spcPct val="0"/>
                        </a:spcAft>
                        <a:defRPr sz="2000">
                          <a:solidFill>
                            <a:schemeClr val="tx1"/>
                          </a:solidFill>
                          <a:latin typeface="Comic Sans MS"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l-GR" sz="2400" b="0" i="0" u="none" strike="noStrike" cap="none" normalizeH="0" baseline="0" smtClean="0">
                          <a:ln>
                            <a:noFill/>
                          </a:ln>
                          <a:solidFill>
                            <a:schemeClr val="tx1"/>
                          </a:solidFill>
                          <a:effectLst/>
                          <a:latin typeface="Comic Sans MS" pitchFamily="66" charset="0"/>
                        </a:rPr>
                        <a:t>????</a:t>
                      </a:r>
                      <a:endParaRPr kumimoji="0" lang="en-AU" altLang="el-GR" sz="2400" b="0" i="0" u="none" strike="noStrike" cap="none" normalizeH="0" baseline="0" smtClean="0">
                        <a:ln>
                          <a:noFill/>
                        </a:ln>
                        <a:solidFill>
                          <a:schemeClr val="tx1"/>
                        </a:solidFill>
                        <a:effectLst/>
                        <a:latin typeface="Comic Sans MS" pitchFamily="66"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Comic Sans MS" pitchFamily="66" charset="0"/>
                        </a:defRPr>
                      </a:lvl1pPr>
                      <a:lvl2pPr>
                        <a:spcBef>
                          <a:spcPct val="20000"/>
                        </a:spcBef>
                        <a:defRPr sz="2000">
                          <a:solidFill>
                            <a:schemeClr val="tx1"/>
                          </a:solidFill>
                          <a:latin typeface="Comic Sans MS" pitchFamily="66" charset="0"/>
                        </a:defRPr>
                      </a:lvl2pPr>
                      <a:lvl3pPr>
                        <a:spcBef>
                          <a:spcPct val="20000"/>
                        </a:spcBef>
                        <a:defRPr sz="2000">
                          <a:solidFill>
                            <a:schemeClr val="tx1"/>
                          </a:solidFill>
                          <a:latin typeface="Comic Sans MS" pitchFamily="66" charset="0"/>
                        </a:defRPr>
                      </a:lvl3pPr>
                      <a:lvl4pPr>
                        <a:spcBef>
                          <a:spcPct val="20000"/>
                        </a:spcBef>
                        <a:defRPr sz="2000">
                          <a:solidFill>
                            <a:schemeClr val="tx1"/>
                          </a:solidFill>
                          <a:latin typeface="Comic Sans MS" pitchFamily="66" charset="0"/>
                        </a:defRPr>
                      </a:lvl4pPr>
                      <a:lvl5pPr>
                        <a:spcBef>
                          <a:spcPct val="20000"/>
                        </a:spcBef>
                        <a:defRPr sz="2000">
                          <a:solidFill>
                            <a:schemeClr val="tx1"/>
                          </a:solidFill>
                          <a:latin typeface="Comic Sans MS" pitchFamily="66" charset="0"/>
                        </a:defRPr>
                      </a:lvl5pPr>
                      <a:lvl6pPr fontAlgn="base">
                        <a:spcBef>
                          <a:spcPct val="20000"/>
                        </a:spcBef>
                        <a:spcAft>
                          <a:spcPct val="0"/>
                        </a:spcAft>
                        <a:defRPr sz="2000">
                          <a:solidFill>
                            <a:schemeClr val="tx1"/>
                          </a:solidFill>
                          <a:latin typeface="Comic Sans MS" pitchFamily="66" charset="0"/>
                        </a:defRPr>
                      </a:lvl6pPr>
                      <a:lvl7pPr fontAlgn="base">
                        <a:spcBef>
                          <a:spcPct val="20000"/>
                        </a:spcBef>
                        <a:spcAft>
                          <a:spcPct val="0"/>
                        </a:spcAft>
                        <a:defRPr sz="2000">
                          <a:solidFill>
                            <a:schemeClr val="tx1"/>
                          </a:solidFill>
                          <a:latin typeface="Comic Sans MS" pitchFamily="66" charset="0"/>
                        </a:defRPr>
                      </a:lvl7pPr>
                      <a:lvl8pPr fontAlgn="base">
                        <a:spcBef>
                          <a:spcPct val="20000"/>
                        </a:spcBef>
                        <a:spcAft>
                          <a:spcPct val="0"/>
                        </a:spcAft>
                        <a:defRPr sz="2000">
                          <a:solidFill>
                            <a:schemeClr val="tx1"/>
                          </a:solidFill>
                          <a:latin typeface="Comic Sans MS" pitchFamily="66" charset="0"/>
                        </a:defRPr>
                      </a:lvl8pPr>
                      <a:lvl9pPr fontAlgn="base">
                        <a:spcBef>
                          <a:spcPct val="20000"/>
                        </a:spcBef>
                        <a:spcAft>
                          <a:spcPct val="0"/>
                        </a:spcAft>
                        <a:defRPr sz="2000">
                          <a:solidFill>
                            <a:schemeClr val="tx1"/>
                          </a:solidFill>
                          <a:latin typeface="Comic Sans MS"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l-GR" sz="2400" b="0" i="0" u="none" strike="noStrike" cap="none" normalizeH="0" baseline="0" smtClean="0">
                          <a:ln>
                            <a:noFill/>
                          </a:ln>
                          <a:solidFill>
                            <a:schemeClr val="tx1"/>
                          </a:solidFill>
                          <a:effectLst/>
                          <a:latin typeface="Comic Sans MS" pitchFamily="66" charset="0"/>
                        </a:rPr>
                        <a:t> 0.0</a:t>
                      </a:r>
                      <a:endParaRPr kumimoji="0" lang="en-AU" altLang="el-GR" sz="2400" b="0" i="0" u="none" strike="noStrike" cap="none" normalizeH="0" baseline="0" smtClean="0">
                        <a:ln>
                          <a:noFill/>
                        </a:ln>
                        <a:solidFill>
                          <a:schemeClr val="tx1"/>
                        </a:solidFill>
                        <a:effectLst/>
                        <a:latin typeface="Comic Sans MS" pitchFamily="66"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609600">
                <a:tc>
                  <a:txBody>
                    <a:bodyPr/>
                    <a:lstStyle>
                      <a:lvl1pPr>
                        <a:spcBef>
                          <a:spcPct val="20000"/>
                        </a:spcBef>
                        <a:defRPr sz="2400">
                          <a:solidFill>
                            <a:schemeClr val="tx1"/>
                          </a:solidFill>
                          <a:latin typeface="Comic Sans MS" pitchFamily="66" charset="0"/>
                        </a:defRPr>
                      </a:lvl1pPr>
                      <a:lvl2pPr>
                        <a:spcBef>
                          <a:spcPct val="20000"/>
                        </a:spcBef>
                        <a:defRPr sz="2000">
                          <a:solidFill>
                            <a:schemeClr val="tx1"/>
                          </a:solidFill>
                          <a:latin typeface="Comic Sans MS" pitchFamily="66" charset="0"/>
                        </a:defRPr>
                      </a:lvl2pPr>
                      <a:lvl3pPr>
                        <a:spcBef>
                          <a:spcPct val="20000"/>
                        </a:spcBef>
                        <a:defRPr sz="2000">
                          <a:solidFill>
                            <a:schemeClr val="tx1"/>
                          </a:solidFill>
                          <a:latin typeface="Comic Sans MS" pitchFamily="66" charset="0"/>
                        </a:defRPr>
                      </a:lvl3pPr>
                      <a:lvl4pPr>
                        <a:spcBef>
                          <a:spcPct val="20000"/>
                        </a:spcBef>
                        <a:defRPr sz="2000">
                          <a:solidFill>
                            <a:schemeClr val="tx1"/>
                          </a:solidFill>
                          <a:latin typeface="Comic Sans MS" pitchFamily="66" charset="0"/>
                        </a:defRPr>
                      </a:lvl4pPr>
                      <a:lvl5pPr>
                        <a:spcBef>
                          <a:spcPct val="20000"/>
                        </a:spcBef>
                        <a:defRPr sz="2000">
                          <a:solidFill>
                            <a:schemeClr val="tx1"/>
                          </a:solidFill>
                          <a:latin typeface="Comic Sans MS" pitchFamily="66" charset="0"/>
                        </a:defRPr>
                      </a:lvl5pPr>
                      <a:lvl6pPr fontAlgn="base">
                        <a:spcBef>
                          <a:spcPct val="20000"/>
                        </a:spcBef>
                        <a:spcAft>
                          <a:spcPct val="0"/>
                        </a:spcAft>
                        <a:defRPr sz="2000">
                          <a:solidFill>
                            <a:schemeClr val="tx1"/>
                          </a:solidFill>
                          <a:latin typeface="Comic Sans MS" pitchFamily="66" charset="0"/>
                        </a:defRPr>
                      </a:lvl6pPr>
                      <a:lvl7pPr fontAlgn="base">
                        <a:spcBef>
                          <a:spcPct val="20000"/>
                        </a:spcBef>
                        <a:spcAft>
                          <a:spcPct val="0"/>
                        </a:spcAft>
                        <a:defRPr sz="2000">
                          <a:solidFill>
                            <a:schemeClr val="tx1"/>
                          </a:solidFill>
                          <a:latin typeface="Comic Sans MS" pitchFamily="66" charset="0"/>
                        </a:defRPr>
                      </a:lvl7pPr>
                      <a:lvl8pPr fontAlgn="base">
                        <a:spcBef>
                          <a:spcPct val="20000"/>
                        </a:spcBef>
                        <a:spcAft>
                          <a:spcPct val="0"/>
                        </a:spcAft>
                        <a:defRPr sz="2000">
                          <a:solidFill>
                            <a:schemeClr val="tx1"/>
                          </a:solidFill>
                          <a:latin typeface="Comic Sans MS" pitchFamily="66" charset="0"/>
                        </a:defRPr>
                      </a:lvl8pPr>
                      <a:lvl9pPr fontAlgn="base">
                        <a:spcBef>
                          <a:spcPct val="20000"/>
                        </a:spcBef>
                        <a:spcAft>
                          <a:spcPct val="0"/>
                        </a:spcAft>
                        <a:defRPr sz="2000">
                          <a:solidFill>
                            <a:schemeClr val="tx1"/>
                          </a:solidFill>
                          <a:latin typeface="Comic Sans MS"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l-GR" sz="2400" b="0" i="0" u="none" strike="noStrike" cap="none" normalizeH="0" baseline="0" smtClean="0">
                          <a:ln>
                            <a:noFill/>
                          </a:ln>
                          <a:solidFill>
                            <a:schemeClr val="tx1"/>
                          </a:solidFill>
                          <a:effectLst/>
                          <a:latin typeface="Comic Sans MS" pitchFamily="66" charset="0"/>
                        </a:rPr>
                        <a:t>       3</a:t>
                      </a:r>
                      <a:endParaRPr kumimoji="0" lang="en-AU" altLang="el-GR" sz="2400" b="0" i="0" u="none" strike="noStrike" cap="none" normalizeH="0" baseline="0" smtClean="0">
                        <a:ln>
                          <a:noFill/>
                        </a:ln>
                        <a:solidFill>
                          <a:schemeClr val="tx1"/>
                        </a:solidFill>
                        <a:effectLst/>
                        <a:latin typeface="Comic Sans MS" pitchFamily="66"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Comic Sans MS" pitchFamily="66" charset="0"/>
                        </a:defRPr>
                      </a:lvl1pPr>
                      <a:lvl2pPr>
                        <a:spcBef>
                          <a:spcPct val="20000"/>
                        </a:spcBef>
                        <a:defRPr sz="2000">
                          <a:solidFill>
                            <a:schemeClr val="tx1"/>
                          </a:solidFill>
                          <a:latin typeface="Comic Sans MS" pitchFamily="66" charset="0"/>
                        </a:defRPr>
                      </a:lvl2pPr>
                      <a:lvl3pPr>
                        <a:spcBef>
                          <a:spcPct val="20000"/>
                        </a:spcBef>
                        <a:defRPr sz="2000">
                          <a:solidFill>
                            <a:schemeClr val="tx1"/>
                          </a:solidFill>
                          <a:latin typeface="Comic Sans MS" pitchFamily="66" charset="0"/>
                        </a:defRPr>
                      </a:lvl3pPr>
                      <a:lvl4pPr>
                        <a:spcBef>
                          <a:spcPct val="20000"/>
                        </a:spcBef>
                        <a:defRPr sz="2000">
                          <a:solidFill>
                            <a:schemeClr val="tx1"/>
                          </a:solidFill>
                          <a:latin typeface="Comic Sans MS" pitchFamily="66" charset="0"/>
                        </a:defRPr>
                      </a:lvl4pPr>
                      <a:lvl5pPr>
                        <a:spcBef>
                          <a:spcPct val="20000"/>
                        </a:spcBef>
                        <a:defRPr sz="2000">
                          <a:solidFill>
                            <a:schemeClr val="tx1"/>
                          </a:solidFill>
                          <a:latin typeface="Comic Sans MS" pitchFamily="66" charset="0"/>
                        </a:defRPr>
                      </a:lvl5pPr>
                      <a:lvl6pPr fontAlgn="base">
                        <a:spcBef>
                          <a:spcPct val="20000"/>
                        </a:spcBef>
                        <a:spcAft>
                          <a:spcPct val="0"/>
                        </a:spcAft>
                        <a:defRPr sz="2000">
                          <a:solidFill>
                            <a:schemeClr val="tx1"/>
                          </a:solidFill>
                          <a:latin typeface="Comic Sans MS" pitchFamily="66" charset="0"/>
                        </a:defRPr>
                      </a:lvl6pPr>
                      <a:lvl7pPr fontAlgn="base">
                        <a:spcBef>
                          <a:spcPct val="20000"/>
                        </a:spcBef>
                        <a:spcAft>
                          <a:spcPct val="0"/>
                        </a:spcAft>
                        <a:defRPr sz="2000">
                          <a:solidFill>
                            <a:schemeClr val="tx1"/>
                          </a:solidFill>
                          <a:latin typeface="Comic Sans MS" pitchFamily="66" charset="0"/>
                        </a:defRPr>
                      </a:lvl7pPr>
                      <a:lvl8pPr fontAlgn="base">
                        <a:spcBef>
                          <a:spcPct val="20000"/>
                        </a:spcBef>
                        <a:spcAft>
                          <a:spcPct val="0"/>
                        </a:spcAft>
                        <a:defRPr sz="2000">
                          <a:solidFill>
                            <a:schemeClr val="tx1"/>
                          </a:solidFill>
                          <a:latin typeface="Comic Sans MS" pitchFamily="66" charset="0"/>
                        </a:defRPr>
                      </a:lvl8pPr>
                      <a:lvl9pPr fontAlgn="base">
                        <a:spcBef>
                          <a:spcPct val="20000"/>
                        </a:spcBef>
                        <a:spcAft>
                          <a:spcPct val="0"/>
                        </a:spcAft>
                        <a:defRPr sz="2000">
                          <a:solidFill>
                            <a:schemeClr val="tx1"/>
                          </a:solidFill>
                          <a:latin typeface="Comic Sans MS"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AU" altLang="el-GR" sz="2400" b="0" i="0" u="none" strike="noStrike" cap="none" normalizeH="0" baseline="0" smtClean="0">
                        <a:ln>
                          <a:noFill/>
                        </a:ln>
                        <a:solidFill>
                          <a:schemeClr val="tx1"/>
                        </a:solidFill>
                        <a:effectLst/>
                        <a:latin typeface="Comic Sans MS" pitchFamily="66"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Comic Sans MS" pitchFamily="66" charset="0"/>
                        </a:defRPr>
                      </a:lvl1pPr>
                      <a:lvl2pPr>
                        <a:spcBef>
                          <a:spcPct val="20000"/>
                        </a:spcBef>
                        <a:defRPr sz="2000">
                          <a:solidFill>
                            <a:schemeClr val="tx1"/>
                          </a:solidFill>
                          <a:latin typeface="Comic Sans MS" pitchFamily="66" charset="0"/>
                        </a:defRPr>
                      </a:lvl2pPr>
                      <a:lvl3pPr>
                        <a:spcBef>
                          <a:spcPct val="20000"/>
                        </a:spcBef>
                        <a:defRPr sz="2000">
                          <a:solidFill>
                            <a:schemeClr val="tx1"/>
                          </a:solidFill>
                          <a:latin typeface="Comic Sans MS" pitchFamily="66" charset="0"/>
                        </a:defRPr>
                      </a:lvl3pPr>
                      <a:lvl4pPr>
                        <a:spcBef>
                          <a:spcPct val="20000"/>
                        </a:spcBef>
                        <a:defRPr sz="2000">
                          <a:solidFill>
                            <a:schemeClr val="tx1"/>
                          </a:solidFill>
                          <a:latin typeface="Comic Sans MS" pitchFamily="66" charset="0"/>
                        </a:defRPr>
                      </a:lvl4pPr>
                      <a:lvl5pPr>
                        <a:spcBef>
                          <a:spcPct val="20000"/>
                        </a:spcBef>
                        <a:defRPr sz="2000">
                          <a:solidFill>
                            <a:schemeClr val="tx1"/>
                          </a:solidFill>
                          <a:latin typeface="Comic Sans MS" pitchFamily="66" charset="0"/>
                        </a:defRPr>
                      </a:lvl5pPr>
                      <a:lvl6pPr fontAlgn="base">
                        <a:spcBef>
                          <a:spcPct val="20000"/>
                        </a:spcBef>
                        <a:spcAft>
                          <a:spcPct val="0"/>
                        </a:spcAft>
                        <a:defRPr sz="2000">
                          <a:solidFill>
                            <a:schemeClr val="tx1"/>
                          </a:solidFill>
                          <a:latin typeface="Comic Sans MS" pitchFamily="66" charset="0"/>
                        </a:defRPr>
                      </a:lvl6pPr>
                      <a:lvl7pPr fontAlgn="base">
                        <a:spcBef>
                          <a:spcPct val="20000"/>
                        </a:spcBef>
                        <a:spcAft>
                          <a:spcPct val="0"/>
                        </a:spcAft>
                        <a:defRPr sz="2000">
                          <a:solidFill>
                            <a:schemeClr val="tx1"/>
                          </a:solidFill>
                          <a:latin typeface="Comic Sans MS" pitchFamily="66" charset="0"/>
                        </a:defRPr>
                      </a:lvl7pPr>
                      <a:lvl8pPr fontAlgn="base">
                        <a:spcBef>
                          <a:spcPct val="20000"/>
                        </a:spcBef>
                        <a:spcAft>
                          <a:spcPct val="0"/>
                        </a:spcAft>
                        <a:defRPr sz="2000">
                          <a:solidFill>
                            <a:schemeClr val="tx1"/>
                          </a:solidFill>
                          <a:latin typeface="Comic Sans MS" pitchFamily="66" charset="0"/>
                        </a:defRPr>
                      </a:lvl8pPr>
                      <a:lvl9pPr fontAlgn="base">
                        <a:spcBef>
                          <a:spcPct val="20000"/>
                        </a:spcBef>
                        <a:spcAft>
                          <a:spcPct val="0"/>
                        </a:spcAft>
                        <a:defRPr sz="2000">
                          <a:solidFill>
                            <a:schemeClr val="tx1"/>
                          </a:solidFill>
                          <a:latin typeface="Comic Sans MS"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AU" altLang="el-GR" sz="2400" b="0" i="0" u="none" strike="noStrike" cap="none" normalizeH="0" baseline="0" smtClean="0">
                        <a:ln>
                          <a:noFill/>
                        </a:ln>
                        <a:solidFill>
                          <a:schemeClr val="tx1"/>
                        </a:solidFill>
                        <a:effectLst/>
                        <a:latin typeface="Comic Sans MS" pitchFamily="66"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Comic Sans MS" pitchFamily="66" charset="0"/>
                        </a:defRPr>
                      </a:lvl1pPr>
                      <a:lvl2pPr>
                        <a:spcBef>
                          <a:spcPct val="20000"/>
                        </a:spcBef>
                        <a:defRPr sz="2000">
                          <a:solidFill>
                            <a:schemeClr val="tx1"/>
                          </a:solidFill>
                          <a:latin typeface="Comic Sans MS" pitchFamily="66" charset="0"/>
                        </a:defRPr>
                      </a:lvl2pPr>
                      <a:lvl3pPr>
                        <a:spcBef>
                          <a:spcPct val="20000"/>
                        </a:spcBef>
                        <a:defRPr sz="2000">
                          <a:solidFill>
                            <a:schemeClr val="tx1"/>
                          </a:solidFill>
                          <a:latin typeface="Comic Sans MS" pitchFamily="66" charset="0"/>
                        </a:defRPr>
                      </a:lvl3pPr>
                      <a:lvl4pPr>
                        <a:spcBef>
                          <a:spcPct val="20000"/>
                        </a:spcBef>
                        <a:defRPr sz="2000">
                          <a:solidFill>
                            <a:schemeClr val="tx1"/>
                          </a:solidFill>
                          <a:latin typeface="Comic Sans MS" pitchFamily="66" charset="0"/>
                        </a:defRPr>
                      </a:lvl4pPr>
                      <a:lvl5pPr>
                        <a:spcBef>
                          <a:spcPct val="20000"/>
                        </a:spcBef>
                        <a:defRPr sz="2000">
                          <a:solidFill>
                            <a:schemeClr val="tx1"/>
                          </a:solidFill>
                          <a:latin typeface="Comic Sans MS" pitchFamily="66" charset="0"/>
                        </a:defRPr>
                      </a:lvl5pPr>
                      <a:lvl6pPr fontAlgn="base">
                        <a:spcBef>
                          <a:spcPct val="20000"/>
                        </a:spcBef>
                        <a:spcAft>
                          <a:spcPct val="0"/>
                        </a:spcAft>
                        <a:defRPr sz="2000">
                          <a:solidFill>
                            <a:schemeClr val="tx1"/>
                          </a:solidFill>
                          <a:latin typeface="Comic Sans MS" pitchFamily="66" charset="0"/>
                        </a:defRPr>
                      </a:lvl6pPr>
                      <a:lvl7pPr fontAlgn="base">
                        <a:spcBef>
                          <a:spcPct val="20000"/>
                        </a:spcBef>
                        <a:spcAft>
                          <a:spcPct val="0"/>
                        </a:spcAft>
                        <a:defRPr sz="2000">
                          <a:solidFill>
                            <a:schemeClr val="tx1"/>
                          </a:solidFill>
                          <a:latin typeface="Comic Sans MS" pitchFamily="66" charset="0"/>
                        </a:defRPr>
                      </a:lvl7pPr>
                      <a:lvl8pPr fontAlgn="base">
                        <a:spcBef>
                          <a:spcPct val="20000"/>
                        </a:spcBef>
                        <a:spcAft>
                          <a:spcPct val="0"/>
                        </a:spcAft>
                        <a:defRPr sz="2000">
                          <a:solidFill>
                            <a:schemeClr val="tx1"/>
                          </a:solidFill>
                          <a:latin typeface="Comic Sans MS" pitchFamily="66" charset="0"/>
                        </a:defRPr>
                      </a:lvl8pPr>
                      <a:lvl9pPr fontAlgn="base">
                        <a:spcBef>
                          <a:spcPct val="20000"/>
                        </a:spcBef>
                        <a:spcAft>
                          <a:spcPct val="0"/>
                        </a:spcAft>
                        <a:defRPr sz="2000">
                          <a:solidFill>
                            <a:schemeClr val="tx1"/>
                          </a:solidFill>
                          <a:latin typeface="Comic Sans MS"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AU" altLang="el-GR" sz="2400" b="0" i="0" u="none" strike="noStrike" cap="none" normalizeH="0" baseline="0" smtClean="0">
                        <a:ln>
                          <a:noFill/>
                        </a:ln>
                        <a:solidFill>
                          <a:schemeClr val="tx1"/>
                        </a:solidFill>
                        <a:effectLst/>
                        <a:latin typeface="Comic Sans MS" pitchFamily="66"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533400">
                <a:tc>
                  <a:txBody>
                    <a:bodyPr/>
                    <a:lstStyle>
                      <a:lvl1pPr>
                        <a:spcBef>
                          <a:spcPct val="20000"/>
                        </a:spcBef>
                        <a:defRPr sz="2400">
                          <a:solidFill>
                            <a:schemeClr val="tx1"/>
                          </a:solidFill>
                          <a:latin typeface="Comic Sans MS" pitchFamily="66" charset="0"/>
                        </a:defRPr>
                      </a:lvl1pPr>
                      <a:lvl2pPr>
                        <a:spcBef>
                          <a:spcPct val="20000"/>
                        </a:spcBef>
                        <a:defRPr sz="2000">
                          <a:solidFill>
                            <a:schemeClr val="tx1"/>
                          </a:solidFill>
                          <a:latin typeface="Comic Sans MS" pitchFamily="66" charset="0"/>
                        </a:defRPr>
                      </a:lvl2pPr>
                      <a:lvl3pPr>
                        <a:spcBef>
                          <a:spcPct val="20000"/>
                        </a:spcBef>
                        <a:defRPr sz="2000">
                          <a:solidFill>
                            <a:schemeClr val="tx1"/>
                          </a:solidFill>
                          <a:latin typeface="Comic Sans MS" pitchFamily="66" charset="0"/>
                        </a:defRPr>
                      </a:lvl3pPr>
                      <a:lvl4pPr>
                        <a:spcBef>
                          <a:spcPct val="20000"/>
                        </a:spcBef>
                        <a:defRPr sz="2000">
                          <a:solidFill>
                            <a:schemeClr val="tx1"/>
                          </a:solidFill>
                          <a:latin typeface="Comic Sans MS" pitchFamily="66" charset="0"/>
                        </a:defRPr>
                      </a:lvl4pPr>
                      <a:lvl5pPr>
                        <a:spcBef>
                          <a:spcPct val="20000"/>
                        </a:spcBef>
                        <a:defRPr sz="2000">
                          <a:solidFill>
                            <a:schemeClr val="tx1"/>
                          </a:solidFill>
                          <a:latin typeface="Comic Sans MS" pitchFamily="66" charset="0"/>
                        </a:defRPr>
                      </a:lvl5pPr>
                      <a:lvl6pPr fontAlgn="base">
                        <a:spcBef>
                          <a:spcPct val="20000"/>
                        </a:spcBef>
                        <a:spcAft>
                          <a:spcPct val="0"/>
                        </a:spcAft>
                        <a:defRPr sz="2000">
                          <a:solidFill>
                            <a:schemeClr val="tx1"/>
                          </a:solidFill>
                          <a:latin typeface="Comic Sans MS" pitchFamily="66" charset="0"/>
                        </a:defRPr>
                      </a:lvl6pPr>
                      <a:lvl7pPr fontAlgn="base">
                        <a:spcBef>
                          <a:spcPct val="20000"/>
                        </a:spcBef>
                        <a:spcAft>
                          <a:spcPct val="0"/>
                        </a:spcAft>
                        <a:defRPr sz="2000">
                          <a:solidFill>
                            <a:schemeClr val="tx1"/>
                          </a:solidFill>
                          <a:latin typeface="Comic Sans MS" pitchFamily="66" charset="0"/>
                        </a:defRPr>
                      </a:lvl7pPr>
                      <a:lvl8pPr fontAlgn="base">
                        <a:spcBef>
                          <a:spcPct val="20000"/>
                        </a:spcBef>
                        <a:spcAft>
                          <a:spcPct val="0"/>
                        </a:spcAft>
                        <a:defRPr sz="2000">
                          <a:solidFill>
                            <a:schemeClr val="tx1"/>
                          </a:solidFill>
                          <a:latin typeface="Comic Sans MS" pitchFamily="66" charset="0"/>
                        </a:defRPr>
                      </a:lvl8pPr>
                      <a:lvl9pPr fontAlgn="base">
                        <a:spcBef>
                          <a:spcPct val="20000"/>
                        </a:spcBef>
                        <a:spcAft>
                          <a:spcPct val="0"/>
                        </a:spcAft>
                        <a:defRPr sz="2000">
                          <a:solidFill>
                            <a:schemeClr val="tx1"/>
                          </a:solidFill>
                          <a:latin typeface="Comic Sans MS"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AU" altLang="el-GR" sz="2400" b="0" i="0" u="none" strike="noStrike" cap="none" normalizeH="0" baseline="0" smtClean="0">
                        <a:ln>
                          <a:noFill/>
                        </a:ln>
                        <a:solidFill>
                          <a:schemeClr val="tx1"/>
                        </a:solidFill>
                        <a:effectLst/>
                        <a:latin typeface="Comic Sans MS" pitchFamily="66"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Comic Sans MS" pitchFamily="66" charset="0"/>
                        </a:defRPr>
                      </a:lvl1pPr>
                      <a:lvl2pPr>
                        <a:spcBef>
                          <a:spcPct val="20000"/>
                        </a:spcBef>
                        <a:defRPr sz="2000">
                          <a:solidFill>
                            <a:schemeClr val="tx1"/>
                          </a:solidFill>
                          <a:latin typeface="Comic Sans MS" pitchFamily="66" charset="0"/>
                        </a:defRPr>
                      </a:lvl2pPr>
                      <a:lvl3pPr>
                        <a:spcBef>
                          <a:spcPct val="20000"/>
                        </a:spcBef>
                        <a:defRPr sz="2000">
                          <a:solidFill>
                            <a:schemeClr val="tx1"/>
                          </a:solidFill>
                          <a:latin typeface="Comic Sans MS" pitchFamily="66" charset="0"/>
                        </a:defRPr>
                      </a:lvl3pPr>
                      <a:lvl4pPr>
                        <a:spcBef>
                          <a:spcPct val="20000"/>
                        </a:spcBef>
                        <a:defRPr sz="2000">
                          <a:solidFill>
                            <a:schemeClr val="tx1"/>
                          </a:solidFill>
                          <a:latin typeface="Comic Sans MS" pitchFamily="66" charset="0"/>
                        </a:defRPr>
                      </a:lvl4pPr>
                      <a:lvl5pPr>
                        <a:spcBef>
                          <a:spcPct val="20000"/>
                        </a:spcBef>
                        <a:defRPr sz="2000">
                          <a:solidFill>
                            <a:schemeClr val="tx1"/>
                          </a:solidFill>
                          <a:latin typeface="Comic Sans MS" pitchFamily="66" charset="0"/>
                        </a:defRPr>
                      </a:lvl5pPr>
                      <a:lvl6pPr fontAlgn="base">
                        <a:spcBef>
                          <a:spcPct val="20000"/>
                        </a:spcBef>
                        <a:spcAft>
                          <a:spcPct val="0"/>
                        </a:spcAft>
                        <a:defRPr sz="2000">
                          <a:solidFill>
                            <a:schemeClr val="tx1"/>
                          </a:solidFill>
                          <a:latin typeface="Comic Sans MS" pitchFamily="66" charset="0"/>
                        </a:defRPr>
                      </a:lvl6pPr>
                      <a:lvl7pPr fontAlgn="base">
                        <a:spcBef>
                          <a:spcPct val="20000"/>
                        </a:spcBef>
                        <a:spcAft>
                          <a:spcPct val="0"/>
                        </a:spcAft>
                        <a:defRPr sz="2000">
                          <a:solidFill>
                            <a:schemeClr val="tx1"/>
                          </a:solidFill>
                          <a:latin typeface="Comic Sans MS" pitchFamily="66" charset="0"/>
                        </a:defRPr>
                      </a:lvl7pPr>
                      <a:lvl8pPr fontAlgn="base">
                        <a:spcBef>
                          <a:spcPct val="20000"/>
                        </a:spcBef>
                        <a:spcAft>
                          <a:spcPct val="0"/>
                        </a:spcAft>
                        <a:defRPr sz="2000">
                          <a:solidFill>
                            <a:schemeClr val="tx1"/>
                          </a:solidFill>
                          <a:latin typeface="Comic Sans MS" pitchFamily="66" charset="0"/>
                        </a:defRPr>
                      </a:lvl8pPr>
                      <a:lvl9pPr fontAlgn="base">
                        <a:spcBef>
                          <a:spcPct val="20000"/>
                        </a:spcBef>
                        <a:spcAft>
                          <a:spcPct val="0"/>
                        </a:spcAft>
                        <a:defRPr sz="2000">
                          <a:solidFill>
                            <a:schemeClr val="tx1"/>
                          </a:solidFill>
                          <a:latin typeface="Comic Sans MS"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l-GR" sz="2400" b="0" i="0" u="none" strike="noStrike" cap="none" normalizeH="0" baseline="0" smtClean="0">
                          <a:ln>
                            <a:noFill/>
                          </a:ln>
                          <a:solidFill>
                            <a:schemeClr val="tx1"/>
                          </a:solidFill>
                          <a:effectLst/>
                          <a:latin typeface="Comic Sans MS" pitchFamily="66" charset="0"/>
                        </a:rPr>
                        <a:t>    </a:t>
                      </a:r>
                      <a:endParaRPr kumimoji="0" lang="en-AU" altLang="el-GR" sz="2400" b="0" i="0" u="none" strike="noStrike" cap="none" normalizeH="0" baseline="0" smtClean="0">
                        <a:ln>
                          <a:noFill/>
                        </a:ln>
                        <a:solidFill>
                          <a:srgbClr val="0000FF"/>
                        </a:solidFill>
                        <a:effectLst/>
                        <a:latin typeface="Comic Sans MS" pitchFamily="66"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Comic Sans MS" pitchFamily="66" charset="0"/>
                        </a:defRPr>
                      </a:lvl1pPr>
                      <a:lvl2pPr>
                        <a:spcBef>
                          <a:spcPct val="20000"/>
                        </a:spcBef>
                        <a:defRPr sz="2000">
                          <a:solidFill>
                            <a:schemeClr val="tx1"/>
                          </a:solidFill>
                          <a:latin typeface="Comic Sans MS" pitchFamily="66" charset="0"/>
                        </a:defRPr>
                      </a:lvl2pPr>
                      <a:lvl3pPr>
                        <a:spcBef>
                          <a:spcPct val="20000"/>
                        </a:spcBef>
                        <a:defRPr sz="2000">
                          <a:solidFill>
                            <a:schemeClr val="tx1"/>
                          </a:solidFill>
                          <a:latin typeface="Comic Sans MS" pitchFamily="66" charset="0"/>
                        </a:defRPr>
                      </a:lvl3pPr>
                      <a:lvl4pPr>
                        <a:spcBef>
                          <a:spcPct val="20000"/>
                        </a:spcBef>
                        <a:defRPr sz="2000">
                          <a:solidFill>
                            <a:schemeClr val="tx1"/>
                          </a:solidFill>
                          <a:latin typeface="Comic Sans MS" pitchFamily="66" charset="0"/>
                        </a:defRPr>
                      </a:lvl4pPr>
                      <a:lvl5pPr>
                        <a:spcBef>
                          <a:spcPct val="20000"/>
                        </a:spcBef>
                        <a:defRPr sz="2000">
                          <a:solidFill>
                            <a:schemeClr val="tx1"/>
                          </a:solidFill>
                          <a:latin typeface="Comic Sans MS" pitchFamily="66" charset="0"/>
                        </a:defRPr>
                      </a:lvl5pPr>
                      <a:lvl6pPr fontAlgn="base">
                        <a:spcBef>
                          <a:spcPct val="20000"/>
                        </a:spcBef>
                        <a:spcAft>
                          <a:spcPct val="0"/>
                        </a:spcAft>
                        <a:defRPr sz="2000">
                          <a:solidFill>
                            <a:schemeClr val="tx1"/>
                          </a:solidFill>
                          <a:latin typeface="Comic Sans MS" pitchFamily="66" charset="0"/>
                        </a:defRPr>
                      </a:lvl6pPr>
                      <a:lvl7pPr fontAlgn="base">
                        <a:spcBef>
                          <a:spcPct val="20000"/>
                        </a:spcBef>
                        <a:spcAft>
                          <a:spcPct val="0"/>
                        </a:spcAft>
                        <a:defRPr sz="2000">
                          <a:solidFill>
                            <a:schemeClr val="tx1"/>
                          </a:solidFill>
                          <a:latin typeface="Comic Sans MS" pitchFamily="66" charset="0"/>
                        </a:defRPr>
                      </a:lvl7pPr>
                      <a:lvl8pPr fontAlgn="base">
                        <a:spcBef>
                          <a:spcPct val="20000"/>
                        </a:spcBef>
                        <a:spcAft>
                          <a:spcPct val="0"/>
                        </a:spcAft>
                        <a:defRPr sz="2000">
                          <a:solidFill>
                            <a:schemeClr val="tx1"/>
                          </a:solidFill>
                          <a:latin typeface="Comic Sans MS" pitchFamily="66" charset="0"/>
                        </a:defRPr>
                      </a:lvl8pPr>
                      <a:lvl9pPr fontAlgn="base">
                        <a:spcBef>
                          <a:spcPct val="20000"/>
                        </a:spcBef>
                        <a:spcAft>
                          <a:spcPct val="0"/>
                        </a:spcAft>
                        <a:defRPr sz="2000">
                          <a:solidFill>
                            <a:schemeClr val="tx1"/>
                          </a:solidFill>
                          <a:latin typeface="Comic Sans MS"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l-GR" sz="2400" b="0" i="0" u="none" strike="noStrike" cap="none" normalizeH="0" baseline="0" smtClean="0">
                          <a:ln>
                            <a:noFill/>
                          </a:ln>
                          <a:solidFill>
                            <a:schemeClr val="tx1"/>
                          </a:solidFill>
                          <a:effectLst/>
                          <a:latin typeface="Comic Sans MS" pitchFamily="66" charset="0"/>
                        </a:rPr>
                        <a:t>        4</a:t>
                      </a:r>
                      <a:endParaRPr kumimoji="0" lang="en-AU" altLang="el-GR" sz="2400" b="0" i="0" u="none" strike="noStrike" cap="none" normalizeH="0" baseline="0" smtClean="0">
                        <a:ln>
                          <a:noFill/>
                        </a:ln>
                        <a:solidFill>
                          <a:schemeClr val="tx1"/>
                        </a:solidFill>
                        <a:effectLst/>
                        <a:latin typeface="Comic Sans MS" pitchFamily="66"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Comic Sans MS" pitchFamily="66" charset="0"/>
                        </a:defRPr>
                      </a:lvl1pPr>
                      <a:lvl2pPr>
                        <a:spcBef>
                          <a:spcPct val="20000"/>
                        </a:spcBef>
                        <a:defRPr sz="2000">
                          <a:solidFill>
                            <a:schemeClr val="tx1"/>
                          </a:solidFill>
                          <a:latin typeface="Comic Sans MS" pitchFamily="66" charset="0"/>
                        </a:defRPr>
                      </a:lvl2pPr>
                      <a:lvl3pPr>
                        <a:spcBef>
                          <a:spcPct val="20000"/>
                        </a:spcBef>
                        <a:defRPr sz="2000">
                          <a:solidFill>
                            <a:schemeClr val="tx1"/>
                          </a:solidFill>
                          <a:latin typeface="Comic Sans MS" pitchFamily="66" charset="0"/>
                        </a:defRPr>
                      </a:lvl3pPr>
                      <a:lvl4pPr>
                        <a:spcBef>
                          <a:spcPct val="20000"/>
                        </a:spcBef>
                        <a:defRPr sz="2000">
                          <a:solidFill>
                            <a:schemeClr val="tx1"/>
                          </a:solidFill>
                          <a:latin typeface="Comic Sans MS" pitchFamily="66" charset="0"/>
                        </a:defRPr>
                      </a:lvl4pPr>
                      <a:lvl5pPr>
                        <a:spcBef>
                          <a:spcPct val="20000"/>
                        </a:spcBef>
                        <a:defRPr sz="2000">
                          <a:solidFill>
                            <a:schemeClr val="tx1"/>
                          </a:solidFill>
                          <a:latin typeface="Comic Sans MS" pitchFamily="66" charset="0"/>
                        </a:defRPr>
                      </a:lvl5pPr>
                      <a:lvl6pPr fontAlgn="base">
                        <a:spcBef>
                          <a:spcPct val="20000"/>
                        </a:spcBef>
                        <a:spcAft>
                          <a:spcPct val="0"/>
                        </a:spcAft>
                        <a:defRPr sz="2000">
                          <a:solidFill>
                            <a:schemeClr val="tx1"/>
                          </a:solidFill>
                          <a:latin typeface="Comic Sans MS" pitchFamily="66" charset="0"/>
                        </a:defRPr>
                      </a:lvl6pPr>
                      <a:lvl7pPr fontAlgn="base">
                        <a:spcBef>
                          <a:spcPct val="20000"/>
                        </a:spcBef>
                        <a:spcAft>
                          <a:spcPct val="0"/>
                        </a:spcAft>
                        <a:defRPr sz="2000">
                          <a:solidFill>
                            <a:schemeClr val="tx1"/>
                          </a:solidFill>
                          <a:latin typeface="Comic Sans MS" pitchFamily="66" charset="0"/>
                        </a:defRPr>
                      </a:lvl7pPr>
                      <a:lvl8pPr fontAlgn="base">
                        <a:spcBef>
                          <a:spcPct val="20000"/>
                        </a:spcBef>
                        <a:spcAft>
                          <a:spcPct val="0"/>
                        </a:spcAft>
                        <a:defRPr sz="2000">
                          <a:solidFill>
                            <a:schemeClr val="tx1"/>
                          </a:solidFill>
                          <a:latin typeface="Comic Sans MS" pitchFamily="66" charset="0"/>
                        </a:defRPr>
                      </a:lvl8pPr>
                      <a:lvl9pPr fontAlgn="base">
                        <a:spcBef>
                          <a:spcPct val="20000"/>
                        </a:spcBef>
                        <a:spcAft>
                          <a:spcPct val="0"/>
                        </a:spcAft>
                        <a:defRPr sz="2000">
                          <a:solidFill>
                            <a:schemeClr val="tx1"/>
                          </a:solidFill>
                          <a:latin typeface="Comic Sans MS"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l-GR" sz="2400" b="0" i="0" u="none" strike="noStrike" cap="none" normalizeH="0" baseline="0" smtClean="0">
                          <a:ln>
                            <a:noFill/>
                          </a:ln>
                          <a:solidFill>
                            <a:srgbClr val="990000"/>
                          </a:solidFill>
                          <a:effectLst/>
                          <a:latin typeface="Comic Sans MS" pitchFamily="66" charset="0"/>
                        </a:rPr>
                        <a:t> </a:t>
                      </a:r>
                      <a:endParaRPr kumimoji="0" lang="en-AU" altLang="el-GR" sz="2400" b="0" i="0" u="none" strike="noStrike" cap="none" normalizeH="0" baseline="0" smtClean="0">
                        <a:ln>
                          <a:noFill/>
                        </a:ln>
                        <a:solidFill>
                          <a:srgbClr val="33CC33"/>
                        </a:solidFill>
                        <a:effectLst/>
                        <a:latin typeface="Comic Sans MS" pitchFamily="66"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533400">
                <a:tc>
                  <a:txBody>
                    <a:bodyPr/>
                    <a:lstStyle>
                      <a:lvl1pPr>
                        <a:spcBef>
                          <a:spcPct val="20000"/>
                        </a:spcBef>
                        <a:defRPr sz="2400">
                          <a:solidFill>
                            <a:schemeClr val="tx1"/>
                          </a:solidFill>
                          <a:latin typeface="Comic Sans MS" pitchFamily="66" charset="0"/>
                        </a:defRPr>
                      </a:lvl1pPr>
                      <a:lvl2pPr>
                        <a:spcBef>
                          <a:spcPct val="20000"/>
                        </a:spcBef>
                        <a:defRPr sz="2000">
                          <a:solidFill>
                            <a:schemeClr val="tx1"/>
                          </a:solidFill>
                          <a:latin typeface="Comic Sans MS" pitchFamily="66" charset="0"/>
                        </a:defRPr>
                      </a:lvl2pPr>
                      <a:lvl3pPr>
                        <a:spcBef>
                          <a:spcPct val="20000"/>
                        </a:spcBef>
                        <a:defRPr sz="2000">
                          <a:solidFill>
                            <a:schemeClr val="tx1"/>
                          </a:solidFill>
                          <a:latin typeface="Comic Sans MS" pitchFamily="66" charset="0"/>
                        </a:defRPr>
                      </a:lvl3pPr>
                      <a:lvl4pPr>
                        <a:spcBef>
                          <a:spcPct val="20000"/>
                        </a:spcBef>
                        <a:defRPr sz="2000">
                          <a:solidFill>
                            <a:schemeClr val="tx1"/>
                          </a:solidFill>
                          <a:latin typeface="Comic Sans MS" pitchFamily="66" charset="0"/>
                        </a:defRPr>
                      </a:lvl4pPr>
                      <a:lvl5pPr>
                        <a:spcBef>
                          <a:spcPct val="20000"/>
                        </a:spcBef>
                        <a:defRPr sz="2000">
                          <a:solidFill>
                            <a:schemeClr val="tx1"/>
                          </a:solidFill>
                          <a:latin typeface="Comic Sans MS" pitchFamily="66" charset="0"/>
                        </a:defRPr>
                      </a:lvl5pPr>
                      <a:lvl6pPr fontAlgn="base">
                        <a:spcBef>
                          <a:spcPct val="20000"/>
                        </a:spcBef>
                        <a:spcAft>
                          <a:spcPct val="0"/>
                        </a:spcAft>
                        <a:defRPr sz="2000">
                          <a:solidFill>
                            <a:schemeClr val="tx1"/>
                          </a:solidFill>
                          <a:latin typeface="Comic Sans MS" pitchFamily="66" charset="0"/>
                        </a:defRPr>
                      </a:lvl6pPr>
                      <a:lvl7pPr fontAlgn="base">
                        <a:spcBef>
                          <a:spcPct val="20000"/>
                        </a:spcBef>
                        <a:spcAft>
                          <a:spcPct val="0"/>
                        </a:spcAft>
                        <a:defRPr sz="2000">
                          <a:solidFill>
                            <a:schemeClr val="tx1"/>
                          </a:solidFill>
                          <a:latin typeface="Comic Sans MS" pitchFamily="66" charset="0"/>
                        </a:defRPr>
                      </a:lvl7pPr>
                      <a:lvl8pPr fontAlgn="base">
                        <a:spcBef>
                          <a:spcPct val="20000"/>
                        </a:spcBef>
                        <a:spcAft>
                          <a:spcPct val="0"/>
                        </a:spcAft>
                        <a:defRPr sz="2000">
                          <a:solidFill>
                            <a:schemeClr val="tx1"/>
                          </a:solidFill>
                          <a:latin typeface="Comic Sans MS" pitchFamily="66" charset="0"/>
                        </a:defRPr>
                      </a:lvl8pPr>
                      <a:lvl9pPr fontAlgn="base">
                        <a:spcBef>
                          <a:spcPct val="20000"/>
                        </a:spcBef>
                        <a:spcAft>
                          <a:spcPct val="0"/>
                        </a:spcAft>
                        <a:defRPr sz="2000">
                          <a:solidFill>
                            <a:schemeClr val="tx1"/>
                          </a:solidFill>
                          <a:latin typeface="Comic Sans MS"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AU" altLang="el-GR" sz="2400" b="0" i="0" u="none" strike="noStrike" cap="none" normalizeH="0" baseline="0" smtClean="0">
                        <a:ln>
                          <a:noFill/>
                        </a:ln>
                        <a:solidFill>
                          <a:schemeClr val="tx1"/>
                        </a:solidFill>
                        <a:effectLst/>
                        <a:latin typeface="Comic Sans MS" pitchFamily="66"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Comic Sans MS" pitchFamily="66" charset="0"/>
                        </a:defRPr>
                      </a:lvl1pPr>
                      <a:lvl2pPr>
                        <a:spcBef>
                          <a:spcPct val="20000"/>
                        </a:spcBef>
                        <a:defRPr sz="2000">
                          <a:solidFill>
                            <a:schemeClr val="tx1"/>
                          </a:solidFill>
                          <a:latin typeface="Comic Sans MS" pitchFamily="66" charset="0"/>
                        </a:defRPr>
                      </a:lvl2pPr>
                      <a:lvl3pPr>
                        <a:spcBef>
                          <a:spcPct val="20000"/>
                        </a:spcBef>
                        <a:defRPr sz="2000">
                          <a:solidFill>
                            <a:schemeClr val="tx1"/>
                          </a:solidFill>
                          <a:latin typeface="Comic Sans MS" pitchFamily="66" charset="0"/>
                        </a:defRPr>
                      </a:lvl3pPr>
                      <a:lvl4pPr>
                        <a:spcBef>
                          <a:spcPct val="20000"/>
                        </a:spcBef>
                        <a:defRPr sz="2000">
                          <a:solidFill>
                            <a:schemeClr val="tx1"/>
                          </a:solidFill>
                          <a:latin typeface="Comic Sans MS" pitchFamily="66" charset="0"/>
                        </a:defRPr>
                      </a:lvl4pPr>
                      <a:lvl5pPr>
                        <a:spcBef>
                          <a:spcPct val="20000"/>
                        </a:spcBef>
                        <a:defRPr sz="2000">
                          <a:solidFill>
                            <a:schemeClr val="tx1"/>
                          </a:solidFill>
                          <a:latin typeface="Comic Sans MS" pitchFamily="66" charset="0"/>
                        </a:defRPr>
                      </a:lvl5pPr>
                      <a:lvl6pPr fontAlgn="base">
                        <a:spcBef>
                          <a:spcPct val="20000"/>
                        </a:spcBef>
                        <a:spcAft>
                          <a:spcPct val="0"/>
                        </a:spcAft>
                        <a:defRPr sz="2000">
                          <a:solidFill>
                            <a:schemeClr val="tx1"/>
                          </a:solidFill>
                          <a:latin typeface="Comic Sans MS" pitchFamily="66" charset="0"/>
                        </a:defRPr>
                      </a:lvl6pPr>
                      <a:lvl7pPr fontAlgn="base">
                        <a:spcBef>
                          <a:spcPct val="20000"/>
                        </a:spcBef>
                        <a:spcAft>
                          <a:spcPct val="0"/>
                        </a:spcAft>
                        <a:defRPr sz="2000">
                          <a:solidFill>
                            <a:schemeClr val="tx1"/>
                          </a:solidFill>
                          <a:latin typeface="Comic Sans MS" pitchFamily="66" charset="0"/>
                        </a:defRPr>
                      </a:lvl7pPr>
                      <a:lvl8pPr fontAlgn="base">
                        <a:spcBef>
                          <a:spcPct val="20000"/>
                        </a:spcBef>
                        <a:spcAft>
                          <a:spcPct val="0"/>
                        </a:spcAft>
                        <a:defRPr sz="2000">
                          <a:solidFill>
                            <a:schemeClr val="tx1"/>
                          </a:solidFill>
                          <a:latin typeface="Comic Sans MS" pitchFamily="66" charset="0"/>
                        </a:defRPr>
                      </a:lvl8pPr>
                      <a:lvl9pPr fontAlgn="base">
                        <a:spcBef>
                          <a:spcPct val="20000"/>
                        </a:spcBef>
                        <a:spcAft>
                          <a:spcPct val="0"/>
                        </a:spcAft>
                        <a:defRPr sz="2000">
                          <a:solidFill>
                            <a:schemeClr val="tx1"/>
                          </a:solidFill>
                          <a:latin typeface="Comic Sans MS"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AU" altLang="el-GR" sz="2400" b="0" i="0" u="none" strike="noStrike" cap="none" normalizeH="0" baseline="0" smtClean="0">
                        <a:ln>
                          <a:noFill/>
                        </a:ln>
                        <a:solidFill>
                          <a:schemeClr val="tx1"/>
                        </a:solidFill>
                        <a:effectLst/>
                        <a:latin typeface="Comic Sans MS" pitchFamily="66"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Comic Sans MS" pitchFamily="66" charset="0"/>
                        </a:defRPr>
                      </a:lvl1pPr>
                      <a:lvl2pPr>
                        <a:spcBef>
                          <a:spcPct val="20000"/>
                        </a:spcBef>
                        <a:defRPr sz="2000">
                          <a:solidFill>
                            <a:schemeClr val="tx1"/>
                          </a:solidFill>
                          <a:latin typeface="Comic Sans MS" pitchFamily="66" charset="0"/>
                        </a:defRPr>
                      </a:lvl2pPr>
                      <a:lvl3pPr>
                        <a:spcBef>
                          <a:spcPct val="20000"/>
                        </a:spcBef>
                        <a:defRPr sz="2000">
                          <a:solidFill>
                            <a:schemeClr val="tx1"/>
                          </a:solidFill>
                          <a:latin typeface="Comic Sans MS" pitchFamily="66" charset="0"/>
                        </a:defRPr>
                      </a:lvl3pPr>
                      <a:lvl4pPr>
                        <a:spcBef>
                          <a:spcPct val="20000"/>
                        </a:spcBef>
                        <a:defRPr sz="2000">
                          <a:solidFill>
                            <a:schemeClr val="tx1"/>
                          </a:solidFill>
                          <a:latin typeface="Comic Sans MS" pitchFamily="66" charset="0"/>
                        </a:defRPr>
                      </a:lvl4pPr>
                      <a:lvl5pPr>
                        <a:spcBef>
                          <a:spcPct val="20000"/>
                        </a:spcBef>
                        <a:defRPr sz="2000">
                          <a:solidFill>
                            <a:schemeClr val="tx1"/>
                          </a:solidFill>
                          <a:latin typeface="Comic Sans MS" pitchFamily="66" charset="0"/>
                        </a:defRPr>
                      </a:lvl5pPr>
                      <a:lvl6pPr fontAlgn="base">
                        <a:spcBef>
                          <a:spcPct val="20000"/>
                        </a:spcBef>
                        <a:spcAft>
                          <a:spcPct val="0"/>
                        </a:spcAft>
                        <a:defRPr sz="2000">
                          <a:solidFill>
                            <a:schemeClr val="tx1"/>
                          </a:solidFill>
                          <a:latin typeface="Comic Sans MS" pitchFamily="66" charset="0"/>
                        </a:defRPr>
                      </a:lvl6pPr>
                      <a:lvl7pPr fontAlgn="base">
                        <a:spcBef>
                          <a:spcPct val="20000"/>
                        </a:spcBef>
                        <a:spcAft>
                          <a:spcPct val="0"/>
                        </a:spcAft>
                        <a:defRPr sz="2000">
                          <a:solidFill>
                            <a:schemeClr val="tx1"/>
                          </a:solidFill>
                          <a:latin typeface="Comic Sans MS" pitchFamily="66" charset="0"/>
                        </a:defRPr>
                      </a:lvl7pPr>
                      <a:lvl8pPr fontAlgn="base">
                        <a:spcBef>
                          <a:spcPct val="20000"/>
                        </a:spcBef>
                        <a:spcAft>
                          <a:spcPct val="0"/>
                        </a:spcAft>
                        <a:defRPr sz="2000">
                          <a:solidFill>
                            <a:schemeClr val="tx1"/>
                          </a:solidFill>
                          <a:latin typeface="Comic Sans MS" pitchFamily="66" charset="0"/>
                        </a:defRPr>
                      </a:lvl8pPr>
                      <a:lvl9pPr fontAlgn="base">
                        <a:spcBef>
                          <a:spcPct val="20000"/>
                        </a:spcBef>
                        <a:spcAft>
                          <a:spcPct val="0"/>
                        </a:spcAft>
                        <a:defRPr sz="2000">
                          <a:solidFill>
                            <a:schemeClr val="tx1"/>
                          </a:solidFill>
                          <a:latin typeface="Comic Sans MS"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l-GR" sz="2400" b="0" i="0" u="none" strike="noStrike" cap="none" normalizeH="0" baseline="0" smtClean="0">
                          <a:ln>
                            <a:noFill/>
                          </a:ln>
                          <a:solidFill>
                            <a:schemeClr val="tx1"/>
                          </a:solidFill>
                          <a:effectLst/>
                          <a:latin typeface="Comic Sans MS" pitchFamily="66" charset="0"/>
                        </a:rPr>
                        <a:t>       -1</a:t>
                      </a:r>
                      <a:endParaRPr kumimoji="0" lang="en-AU" altLang="el-GR" sz="2400" b="0" i="0" u="none" strike="noStrike" cap="none" normalizeH="0" baseline="0" smtClean="0">
                        <a:ln>
                          <a:noFill/>
                        </a:ln>
                        <a:solidFill>
                          <a:schemeClr val="tx1"/>
                        </a:solidFill>
                        <a:effectLst/>
                        <a:latin typeface="Comic Sans MS" pitchFamily="66"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Comic Sans MS" pitchFamily="66" charset="0"/>
                        </a:defRPr>
                      </a:lvl1pPr>
                      <a:lvl2pPr>
                        <a:spcBef>
                          <a:spcPct val="20000"/>
                        </a:spcBef>
                        <a:defRPr sz="2000">
                          <a:solidFill>
                            <a:schemeClr val="tx1"/>
                          </a:solidFill>
                          <a:latin typeface="Comic Sans MS" pitchFamily="66" charset="0"/>
                        </a:defRPr>
                      </a:lvl2pPr>
                      <a:lvl3pPr>
                        <a:spcBef>
                          <a:spcPct val="20000"/>
                        </a:spcBef>
                        <a:defRPr sz="2000">
                          <a:solidFill>
                            <a:schemeClr val="tx1"/>
                          </a:solidFill>
                          <a:latin typeface="Comic Sans MS" pitchFamily="66" charset="0"/>
                        </a:defRPr>
                      </a:lvl3pPr>
                      <a:lvl4pPr>
                        <a:spcBef>
                          <a:spcPct val="20000"/>
                        </a:spcBef>
                        <a:defRPr sz="2000">
                          <a:solidFill>
                            <a:schemeClr val="tx1"/>
                          </a:solidFill>
                          <a:latin typeface="Comic Sans MS" pitchFamily="66" charset="0"/>
                        </a:defRPr>
                      </a:lvl4pPr>
                      <a:lvl5pPr>
                        <a:spcBef>
                          <a:spcPct val="20000"/>
                        </a:spcBef>
                        <a:defRPr sz="2000">
                          <a:solidFill>
                            <a:schemeClr val="tx1"/>
                          </a:solidFill>
                          <a:latin typeface="Comic Sans MS" pitchFamily="66" charset="0"/>
                        </a:defRPr>
                      </a:lvl5pPr>
                      <a:lvl6pPr fontAlgn="base">
                        <a:spcBef>
                          <a:spcPct val="20000"/>
                        </a:spcBef>
                        <a:spcAft>
                          <a:spcPct val="0"/>
                        </a:spcAft>
                        <a:defRPr sz="2000">
                          <a:solidFill>
                            <a:schemeClr val="tx1"/>
                          </a:solidFill>
                          <a:latin typeface="Comic Sans MS" pitchFamily="66" charset="0"/>
                        </a:defRPr>
                      </a:lvl6pPr>
                      <a:lvl7pPr fontAlgn="base">
                        <a:spcBef>
                          <a:spcPct val="20000"/>
                        </a:spcBef>
                        <a:spcAft>
                          <a:spcPct val="0"/>
                        </a:spcAft>
                        <a:defRPr sz="2000">
                          <a:solidFill>
                            <a:schemeClr val="tx1"/>
                          </a:solidFill>
                          <a:latin typeface="Comic Sans MS" pitchFamily="66" charset="0"/>
                        </a:defRPr>
                      </a:lvl7pPr>
                      <a:lvl8pPr fontAlgn="base">
                        <a:spcBef>
                          <a:spcPct val="20000"/>
                        </a:spcBef>
                        <a:spcAft>
                          <a:spcPct val="0"/>
                        </a:spcAft>
                        <a:defRPr sz="2000">
                          <a:solidFill>
                            <a:schemeClr val="tx1"/>
                          </a:solidFill>
                          <a:latin typeface="Comic Sans MS" pitchFamily="66" charset="0"/>
                        </a:defRPr>
                      </a:lvl8pPr>
                      <a:lvl9pPr fontAlgn="base">
                        <a:spcBef>
                          <a:spcPct val="20000"/>
                        </a:spcBef>
                        <a:spcAft>
                          <a:spcPct val="0"/>
                        </a:spcAft>
                        <a:defRPr sz="2000">
                          <a:solidFill>
                            <a:schemeClr val="tx1"/>
                          </a:solidFill>
                          <a:latin typeface="Comic Sans MS"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AU" altLang="el-GR" sz="2400" b="0" i="0" u="none" strike="noStrike" cap="none" normalizeH="0" baseline="0" smtClean="0">
                        <a:ln>
                          <a:noFill/>
                        </a:ln>
                        <a:solidFill>
                          <a:schemeClr val="tx1"/>
                        </a:solidFill>
                        <a:effectLst/>
                        <a:latin typeface="Comic Sans MS" pitchFamily="66"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533400">
                <a:tc>
                  <a:txBody>
                    <a:bodyPr/>
                    <a:lstStyle>
                      <a:lvl1pPr>
                        <a:spcBef>
                          <a:spcPct val="20000"/>
                        </a:spcBef>
                        <a:defRPr sz="2400">
                          <a:solidFill>
                            <a:schemeClr val="tx1"/>
                          </a:solidFill>
                          <a:latin typeface="Comic Sans MS" pitchFamily="66" charset="0"/>
                        </a:defRPr>
                      </a:lvl1pPr>
                      <a:lvl2pPr>
                        <a:spcBef>
                          <a:spcPct val="20000"/>
                        </a:spcBef>
                        <a:defRPr sz="2000">
                          <a:solidFill>
                            <a:schemeClr val="tx1"/>
                          </a:solidFill>
                          <a:latin typeface="Comic Sans MS" pitchFamily="66" charset="0"/>
                        </a:defRPr>
                      </a:lvl2pPr>
                      <a:lvl3pPr>
                        <a:spcBef>
                          <a:spcPct val="20000"/>
                        </a:spcBef>
                        <a:defRPr sz="2000">
                          <a:solidFill>
                            <a:schemeClr val="tx1"/>
                          </a:solidFill>
                          <a:latin typeface="Comic Sans MS" pitchFamily="66" charset="0"/>
                        </a:defRPr>
                      </a:lvl3pPr>
                      <a:lvl4pPr>
                        <a:spcBef>
                          <a:spcPct val="20000"/>
                        </a:spcBef>
                        <a:defRPr sz="2000">
                          <a:solidFill>
                            <a:schemeClr val="tx1"/>
                          </a:solidFill>
                          <a:latin typeface="Comic Sans MS" pitchFamily="66" charset="0"/>
                        </a:defRPr>
                      </a:lvl4pPr>
                      <a:lvl5pPr>
                        <a:spcBef>
                          <a:spcPct val="20000"/>
                        </a:spcBef>
                        <a:defRPr sz="2000">
                          <a:solidFill>
                            <a:schemeClr val="tx1"/>
                          </a:solidFill>
                          <a:latin typeface="Comic Sans MS" pitchFamily="66" charset="0"/>
                        </a:defRPr>
                      </a:lvl5pPr>
                      <a:lvl6pPr fontAlgn="base">
                        <a:spcBef>
                          <a:spcPct val="20000"/>
                        </a:spcBef>
                        <a:spcAft>
                          <a:spcPct val="0"/>
                        </a:spcAft>
                        <a:defRPr sz="2000">
                          <a:solidFill>
                            <a:schemeClr val="tx1"/>
                          </a:solidFill>
                          <a:latin typeface="Comic Sans MS" pitchFamily="66" charset="0"/>
                        </a:defRPr>
                      </a:lvl6pPr>
                      <a:lvl7pPr fontAlgn="base">
                        <a:spcBef>
                          <a:spcPct val="20000"/>
                        </a:spcBef>
                        <a:spcAft>
                          <a:spcPct val="0"/>
                        </a:spcAft>
                        <a:defRPr sz="2000">
                          <a:solidFill>
                            <a:schemeClr val="tx1"/>
                          </a:solidFill>
                          <a:latin typeface="Comic Sans MS" pitchFamily="66" charset="0"/>
                        </a:defRPr>
                      </a:lvl7pPr>
                      <a:lvl8pPr fontAlgn="base">
                        <a:spcBef>
                          <a:spcPct val="20000"/>
                        </a:spcBef>
                        <a:spcAft>
                          <a:spcPct val="0"/>
                        </a:spcAft>
                        <a:defRPr sz="2000">
                          <a:solidFill>
                            <a:schemeClr val="tx1"/>
                          </a:solidFill>
                          <a:latin typeface="Comic Sans MS" pitchFamily="66" charset="0"/>
                        </a:defRPr>
                      </a:lvl8pPr>
                      <a:lvl9pPr fontAlgn="base">
                        <a:spcBef>
                          <a:spcPct val="20000"/>
                        </a:spcBef>
                        <a:spcAft>
                          <a:spcPct val="0"/>
                        </a:spcAft>
                        <a:defRPr sz="2000">
                          <a:solidFill>
                            <a:schemeClr val="tx1"/>
                          </a:solidFill>
                          <a:latin typeface="Comic Sans MS"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AU" altLang="el-GR" sz="2400" b="0" i="0" u="none" strike="noStrike" cap="none" normalizeH="0" baseline="0" smtClean="0">
                        <a:ln>
                          <a:noFill/>
                        </a:ln>
                        <a:solidFill>
                          <a:schemeClr val="tx1"/>
                        </a:solidFill>
                        <a:effectLst/>
                        <a:latin typeface="Comic Sans MS" pitchFamily="66"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Comic Sans MS" pitchFamily="66" charset="0"/>
                        </a:defRPr>
                      </a:lvl1pPr>
                      <a:lvl2pPr>
                        <a:spcBef>
                          <a:spcPct val="20000"/>
                        </a:spcBef>
                        <a:defRPr sz="2000">
                          <a:solidFill>
                            <a:schemeClr val="tx1"/>
                          </a:solidFill>
                          <a:latin typeface="Comic Sans MS" pitchFamily="66" charset="0"/>
                        </a:defRPr>
                      </a:lvl2pPr>
                      <a:lvl3pPr>
                        <a:spcBef>
                          <a:spcPct val="20000"/>
                        </a:spcBef>
                        <a:defRPr sz="2000">
                          <a:solidFill>
                            <a:schemeClr val="tx1"/>
                          </a:solidFill>
                          <a:latin typeface="Comic Sans MS" pitchFamily="66" charset="0"/>
                        </a:defRPr>
                      </a:lvl3pPr>
                      <a:lvl4pPr>
                        <a:spcBef>
                          <a:spcPct val="20000"/>
                        </a:spcBef>
                        <a:defRPr sz="2000">
                          <a:solidFill>
                            <a:schemeClr val="tx1"/>
                          </a:solidFill>
                          <a:latin typeface="Comic Sans MS" pitchFamily="66" charset="0"/>
                        </a:defRPr>
                      </a:lvl4pPr>
                      <a:lvl5pPr>
                        <a:spcBef>
                          <a:spcPct val="20000"/>
                        </a:spcBef>
                        <a:defRPr sz="2000">
                          <a:solidFill>
                            <a:schemeClr val="tx1"/>
                          </a:solidFill>
                          <a:latin typeface="Comic Sans MS" pitchFamily="66" charset="0"/>
                        </a:defRPr>
                      </a:lvl5pPr>
                      <a:lvl6pPr fontAlgn="base">
                        <a:spcBef>
                          <a:spcPct val="20000"/>
                        </a:spcBef>
                        <a:spcAft>
                          <a:spcPct val="0"/>
                        </a:spcAft>
                        <a:defRPr sz="2000">
                          <a:solidFill>
                            <a:schemeClr val="tx1"/>
                          </a:solidFill>
                          <a:latin typeface="Comic Sans MS" pitchFamily="66" charset="0"/>
                        </a:defRPr>
                      </a:lvl6pPr>
                      <a:lvl7pPr fontAlgn="base">
                        <a:spcBef>
                          <a:spcPct val="20000"/>
                        </a:spcBef>
                        <a:spcAft>
                          <a:spcPct val="0"/>
                        </a:spcAft>
                        <a:defRPr sz="2000">
                          <a:solidFill>
                            <a:schemeClr val="tx1"/>
                          </a:solidFill>
                          <a:latin typeface="Comic Sans MS" pitchFamily="66" charset="0"/>
                        </a:defRPr>
                      </a:lvl7pPr>
                      <a:lvl8pPr fontAlgn="base">
                        <a:spcBef>
                          <a:spcPct val="20000"/>
                        </a:spcBef>
                        <a:spcAft>
                          <a:spcPct val="0"/>
                        </a:spcAft>
                        <a:defRPr sz="2000">
                          <a:solidFill>
                            <a:schemeClr val="tx1"/>
                          </a:solidFill>
                          <a:latin typeface="Comic Sans MS" pitchFamily="66" charset="0"/>
                        </a:defRPr>
                      </a:lvl8pPr>
                      <a:lvl9pPr fontAlgn="base">
                        <a:spcBef>
                          <a:spcPct val="20000"/>
                        </a:spcBef>
                        <a:spcAft>
                          <a:spcPct val="0"/>
                        </a:spcAft>
                        <a:defRPr sz="2000">
                          <a:solidFill>
                            <a:schemeClr val="tx1"/>
                          </a:solidFill>
                          <a:latin typeface="Comic Sans MS"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AU" altLang="el-GR" sz="2400" b="0" i="0" u="none" strike="noStrike" cap="none" normalizeH="0" baseline="0" smtClean="0">
                        <a:ln>
                          <a:noFill/>
                        </a:ln>
                        <a:solidFill>
                          <a:schemeClr val="tx1"/>
                        </a:solidFill>
                        <a:effectLst/>
                        <a:latin typeface="Comic Sans MS" pitchFamily="66"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Comic Sans MS" pitchFamily="66" charset="0"/>
                        </a:defRPr>
                      </a:lvl1pPr>
                      <a:lvl2pPr>
                        <a:spcBef>
                          <a:spcPct val="20000"/>
                        </a:spcBef>
                        <a:defRPr sz="2000">
                          <a:solidFill>
                            <a:schemeClr val="tx1"/>
                          </a:solidFill>
                          <a:latin typeface="Comic Sans MS" pitchFamily="66" charset="0"/>
                        </a:defRPr>
                      </a:lvl2pPr>
                      <a:lvl3pPr>
                        <a:spcBef>
                          <a:spcPct val="20000"/>
                        </a:spcBef>
                        <a:defRPr sz="2000">
                          <a:solidFill>
                            <a:schemeClr val="tx1"/>
                          </a:solidFill>
                          <a:latin typeface="Comic Sans MS" pitchFamily="66" charset="0"/>
                        </a:defRPr>
                      </a:lvl3pPr>
                      <a:lvl4pPr>
                        <a:spcBef>
                          <a:spcPct val="20000"/>
                        </a:spcBef>
                        <a:defRPr sz="2000">
                          <a:solidFill>
                            <a:schemeClr val="tx1"/>
                          </a:solidFill>
                          <a:latin typeface="Comic Sans MS" pitchFamily="66" charset="0"/>
                        </a:defRPr>
                      </a:lvl4pPr>
                      <a:lvl5pPr>
                        <a:spcBef>
                          <a:spcPct val="20000"/>
                        </a:spcBef>
                        <a:defRPr sz="2000">
                          <a:solidFill>
                            <a:schemeClr val="tx1"/>
                          </a:solidFill>
                          <a:latin typeface="Comic Sans MS" pitchFamily="66" charset="0"/>
                        </a:defRPr>
                      </a:lvl5pPr>
                      <a:lvl6pPr fontAlgn="base">
                        <a:spcBef>
                          <a:spcPct val="20000"/>
                        </a:spcBef>
                        <a:spcAft>
                          <a:spcPct val="0"/>
                        </a:spcAft>
                        <a:defRPr sz="2000">
                          <a:solidFill>
                            <a:schemeClr val="tx1"/>
                          </a:solidFill>
                          <a:latin typeface="Comic Sans MS" pitchFamily="66" charset="0"/>
                        </a:defRPr>
                      </a:lvl6pPr>
                      <a:lvl7pPr fontAlgn="base">
                        <a:spcBef>
                          <a:spcPct val="20000"/>
                        </a:spcBef>
                        <a:spcAft>
                          <a:spcPct val="0"/>
                        </a:spcAft>
                        <a:defRPr sz="2000">
                          <a:solidFill>
                            <a:schemeClr val="tx1"/>
                          </a:solidFill>
                          <a:latin typeface="Comic Sans MS" pitchFamily="66" charset="0"/>
                        </a:defRPr>
                      </a:lvl7pPr>
                      <a:lvl8pPr fontAlgn="base">
                        <a:spcBef>
                          <a:spcPct val="20000"/>
                        </a:spcBef>
                        <a:spcAft>
                          <a:spcPct val="0"/>
                        </a:spcAft>
                        <a:defRPr sz="2000">
                          <a:solidFill>
                            <a:schemeClr val="tx1"/>
                          </a:solidFill>
                          <a:latin typeface="Comic Sans MS" pitchFamily="66" charset="0"/>
                        </a:defRPr>
                      </a:lvl8pPr>
                      <a:lvl9pPr fontAlgn="base">
                        <a:spcBef>
                          <a:spcPct val="20000"/>
                        </a:spcBef>
                        <a:spcAft>
                          <a:spcPct val="0"/>
                        </a:spcAft>
                        <a:defRPr sz="2000">
                          <a:solidFill>
                            <a:schemeClr val="tx1"/>
                          </a:solidFill>
                          <a:latin typeface="Comic Sans MS"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l-GR" sz="2400" b="0" i="0" u="none" strike="noStrike" cap="none" normalizeH="0" baseline="0" smtClean="0">
                          <a:ln>
                            <a:noFill/>
                          </a:ln>
                          <a:solidFill>
                            <a:schemeClr val="tx1"/>
                          </a:solidFill>
                          <a:effectLst/>
                          <a:latin typeface="Comic Sans MS" pitchFamily="66" charset="0"/>
                        </a:rPr>
                        <a:t>     </a:t>
                      </a:r>
                      <a:r>
                        <a:rPr kumimoji="0" lang="en-US" altLang="el-GR" sz="2400" b="0" i="0" u="none" strike="noStrike" cap="none" normalizeH="0" baseline="0" smtClean="0">
                          <a:ln>
                            <a:noFill/>
                          </a:ln>
                          <a:solidFill>
                            <a:srgbClr val="990000"/>
                          </a:solidFill>
                          <a:effectLst/>
                          <a:latin typeface="Comic Sans MS" pitchFamily="66" charset="0"/>
                        </a:rPr>
                        <a:t>6.2</a:t>
                      </a:r>
                      <a:endParaRPr kumimoji="0" lang="en-AU" altLang="el-GR" sz="2400" b="0" i="0" u="none" strike="noStrike" cap="none" normalizeH="0" baseline="0" smtClean="0">
                        <a:ln>
                          <a:noFill/>
                        </a:ln>
                        <a:solidFill>
                          <a:srgbClr val="990000"/>
                        </a:solidFill>
                        <a:effectLst/>
                        <a:latin typeface="Comic Sans MS" pitchFamily="66"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Comic Sans MS" pitchFamily="66" charset="0"/>
                        </a:defRPr>
                      </a:lvl1pPr>
                      <a:lvl2pPr>
                        <a:spcBef>
                          <a:spcPct val="20000"/>
                        </a:spcBef>
                        <a:defRPr sz="2000">
                          <a:solidFill>
                            <a:schemeClr val="tx1"/>
                          </a:solidFill>
                          <a:latin typeface="Comic Sans MS" pitchFamily="66" charset="0"/>
                        </a:defRPr>
                      </a:lvl2pPr>
                      <a:lvl3pPr>
                        <a:spcBef>
                          <a:spcPct val="20000"/>
                        </a:spcBef>
                        <a:defRPr sz="2000">
                          <a:solidFill>
                            <a:schemeClr val="tx1"/>
                          </a:solidFill>
                          <a:latin typeface="Comic Sans MS" pitchFamily="66" charset="0"/>
                        </a:defRPr>
                      </a:lvl3pPr>
                      <a:lvl4pPr>
                        <a:spcBef>
                          <a:spcPct val="20000"/>
                        </a:spcBef>
                        <a:defRPr sz="2000">
                          <a:solidFill>
                            <a:schemeClr val="tx1"/>
                          </a:solidFill>
                          <a:latin typeface="Comic Sans MS" pitchFamily="66" charset="0"/>
                        </a:defRPr>
                      </a:lvl4pPr>
                      <a:lvl5pPr>
                        <a:spcBef>
                          <a:spcPct val="20000"/>
                        </a:spcBef>
                        <a:defRPr sz="2000">
                          <a:solidFill>
                            <a:schemeClr val="tx1"/>
                          </a:solidFill>
                          <a:latin typeface="Comic Sans MS" pitchFamily="66" charset="0"/>
                        </a:defRPr>
                      </a:lvl5pPr>
                      <a:lvl6pPr fontAlgn="base">
                        <a:spcBef>
                          <a:spcPct val="20000"/>
                        </a:spcBef>
                        <a:spcAft>
                          <a:spcPct val="0"/>
                        </a:spcAft>
                        <a:defRPr sz="2000">
                          <a:solidFill>
                            <a:schemeClr val="tx1"/>
                          </a:solidFill>
                          <a:latin typeface="Comic Sans MS" pitchFamily="66" charset="0"/>
                        </a:defRPr>
                      </a:lvl6pPr>
                      <a:lvl7pPr fontAlgn="base">
                        <a:spcBef>
                          <a:spcPct val="20000"/>
                        </a:spcBef>
                        <a:spcAft>
                          <a:spcPct val="0"/>
                        </a:spcAft>
                        <a:defRPr sz="2000">
                          <a:solidFill>
                            <a:schemeClr val="tx1"/>
                          </a:solidFill>
                          <a:latin typeface="Comic Sans MS" pitchFamily="66" charset="0"/>
                        </a:defRPr>
                      </a:lvl7pPr>
                      <a:lvl8pPr fontAlgn="base">
                        <a:spcBef>
                          <a:spcPct val="20000"/>
                        </a:spcBef>
                        <a:spcAft>
                          <a:spcPct val="0"/>
                        </a:spcAft>
                        <a:defRPr sz="2000">
                          <a:solidFill>
                            <a:schemeClr val="tx1"/>
                          </a:solidFill>
                          <a:latin typeface="Comic Sans MS" pitchFamily="66" charset="0"/>
                        </a:defRPr>
                      </a:lvl8pPr>
                      <a:lvl9pPr fontAlgn="base">
                        <a:spcBef>
                          <a:spcPct val="20000"/>
                        </a:spcBef>
                        <a:spcAft>
                          <a:spcPct val="0"/>
                        </a:spcAft>
                        <a:defRPr sz="2000">
                          <a:solidFill>
                            <a:schemeClr val="tx1"/>
                          </a:solidFill>
                          <a:latin typeface="Comic Sans MS"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l-GR" sz="2400" b="0" i="0" u="none" strike="noStrike" cap="none" normalizeH="0" baseline="0" smtClean="0">
                          <a:ln>
                            <a:noFill/>
                          </a:ln>
                          <a:solidFill>
                            <a:schemeClr val="tx1"/>
                          </a:solidFill>
                          <a:effectLst/>
                          <a:latin typeface="Comic Sans MS" pitchFamily="66" charset="0"/>
                        </a:rPr>
                        <a:t> </a:t>
                      </a:r>
                      <a:endParaRPr kumimoji="0" lang="en-AU" altLang="el-GR" sz="2400" b="0" i="0" u="none" strike="noStrike" cap="none" normalizeH="0" baseline="0" smtClean="0">
                        <a:ln>
                          <a:noFill/>
                        </a:ln>
                        <a:solidFill>
                          <a:srgbClr val="33CC33"/>
                        </a:solidFill>
                        <a:effectLst/>
                        <a:latin typeface="Comic Sans MS" pitchFamily="66"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96649" name="Text Box 41"/>
          <p:cNvSpPr txBox="1">
            <a:spLocks noChangeArrowheads="1"/>
          </p:cNvSpPr>
          <p:nvPr/>
        </p:nvSpPr>
        <p:spPr bwMode="auto">
          <a:xfrm>
            <a:off x="5410200" y="5334000"/>
            <a:ext cx="838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endParaRPr lang="en-AU" altLang="el-GR" sz="1800">
              <a:solidFill>
                <a:schemeClr val="tx1"/>
              </a:solidFill>
              <a:latin typeface="Times New Roman" pitchFamily="18" charset="0"/>
            </a:endParaRPr>
          </a:p>
        </p:txBody>
      </p:sp>
      <p:sp>
        <p:nvSpPr>
          <p:cNvPr id="196650" name="Text Box 42"/>
          <p:cNvSpPr txBox="1">
            <a:spLocks noChangeArrowheads="1"/>
          </p:cNvSpPr>
          <p:nvPr/>
        </p:nvSpPr>
        <p:spPr bwMode="auto">
          <a:xfrm>
            <a:off x="8153400" y="3290888"/>
            <a:ext cx="7620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20000"/>
              </a:spcBef>
            </a:pPr>
            <a:r>
              <a:rPr lang="en-US" altLang="el-GR" sz="2800">
                <a:solidFill>
                  <a:srgbClr val="33CC33"/>
                </a:solidFill>
                <a:latin typeface="Times New Roman" pitchFamily="18" charset="0"/>
              </a:rPr>
              <a:t> </a:t>
            </a:r>
            <a:r>
              <a:rPr lang="en-US" altLang="el-GR" sz="2800">
                <a:solidFill>
                  <a:schemeClr val="tx1"/>
                </a:solidFill>
                <a:latin typeface="Times New Roman" pitchFamily="18" charset="0"/>
              </a:rPr>
              <a:t>4.0</a:t>
            </a:r>
            <a:endParaRPr lang="en-AU" altLang="el-GR" sz="1800">
              <a:solidFill>
                <a:schemeClr val="tx1"/>
              </a:solidFill>
              <a:latin typeface="Times New Roman" pitchFamily="18" charset="0"/>
            </a:endParaRPr>
          </a:p>
        </p:txBody>
      </p:sp>
      <p:sp>
        <p:nvSpPr>
          <p:cNvPr id="196651" name="Text Box 43"/>
          <p:cNvSpPr txBox="1">
            <a:spLocks noChangeArrowheads="1"/>
          </p:cNvSpPr>
          <p:nvPr/>
        </p:nvSpPr>
        <p:spPr bwMode="auto">
          <a:xfrm>
            <a:off x="6248400" y="3290888"/>
            <a:ext cx="7620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20000"/>
              </a:spcBef>
            </a:pPr>
            <a:r>
              <a:rPr lang="en-US" altLang="el-GR" sz="2800">
                <a:solidFill>
                  <a:schemeClr val="tx1"/>
                </a:solidFill>
                <a:latin typeface="Times New Roman" pitchFamily="18" charset="0"/>
              </a:rPr>
              <a:t>    1</a:t>
            </a:r>
            <a:endParaRPr lang="en-AU" altLang="el-GR" sz="1800">
              <a:solidFill>
                <a:schemeClr val="tx1"/>
              </a:solidFill>
              <a:latin typeface="Times New Roman" pitchFamily="18" charset="0"/>
            </a:endParaRPr>
          </a:p>
        </p:txBody>
      </p:sp>
      <p:sp>
        <p:nvSpPr>
          <p:cNvPr id="196652" name="Text Box 44"/>
          <p:cNvSpPr txBox="1">
            <a:spLocks noChangeArrowheads="1"/>
          </p:cNvSpPr>
          <p:nvPr/>
        </p:nvSpPr>
        <p:spPr bwMode="auto">
          <a:xfrm>
            <a:off x="8153400" y="3810000"/>
            <a:ext cx="7620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20000"/>
              </a:spcBef>
            </a:pPr>
            <a:r>
              <a:rPr lang="en-US" altLang="el-GR" sz="2800">
                <a:solidFill>
                  <a:srgbClr val="33CC33"/>
                </a:solidFill>
                <a:latin typeface="Times New Roman" pitchFamily="18" charset="0"/>
              </a:rPr>
              <a:t> </a:t>
            </a:r>
            <a:r>
              <a:rPr lang="en-US" altLang="el-GR" sz="2800">
                <a:solidFill>
                  <a:schemeClr val="tx1"/>
                </a:solidFill>
                <a:latin typeface="Times New Roman" pitchFamily="18" charset="0"/>
              </a:rPr>
              <a:t>3.0</a:t>
            </a:r>
            <a:endParaRPr lang="en-AU" altLang="el-GR" sz="1800">
              <a:solidFill>
                <a:schemeClr val="tx1"/>
              </a:solidFill>
              <a:latin typeface="Times New Roman" pitchFamily="18" charset="0"/>
            </a:endParaRPr>
          </a:p>
        </p:txBody>
      </p:sp>
      <p:sp>
        <p:nvSpPr>
          <p:cNvPr id="196653" name="Text Box 45"/>
          <p:cNvSpPr txBox="1">
            <a:spLocks noChangeArrowheads="1"/>
          </p:cNvSpPr>
          <p:nvPr/>
        </p:nvSpPr>
        <p:spPr bwMode="auto">
          <a:xfrm>
            <a:off x="6248400" y="3810000"/>
            <a:ext cx="7620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20000"/>
              </a:spcBef>
            </a:pPr>
            <a:r>
              <a:rPr lang="en-US" altLang="el-GR" sz="2800">
                <a:solidFill>
                  <a:schemeClr val="tx1"/>
                </a:solidFill>
                <a:latin typeface="Times New Roman" pitchFamily="18" charset="0"/>
              </a:rPr>
              <a:t>   </a:t>
            </a:r>
            <a:r>
              <a:rPr lang="en-US" altLang="el-GR" sz="2800">
                <a:solidFill>
                  <a:srgbClr val="0000FF"/>
                </a:solidFill>
                <a:latin typeface="Times New Roman" pitchFamily="18" charset="0"/>
              </a:rPr>
              <a:t> </a:t>
            </a:r>
            <a:r>
              <a:rPr lang="en-US" altLang="el-GR" sz="2800">
                <a:solidFill>
                  <a:schemeClr val="tx1"/>
                </a:solidFill>
                <a:latin typeface="Times New Roman" pitchFamily="18" charset="0"/>
              </a:rPr>
              <a:t>2</a:t>
            </a:r>
            <a:endParaRPr lang="en-AU" altLang="el-GR" sz="1800">
              <a:solidFill>
                <a:schemeClr val="tx1"/>
              </a:solidFill>
              <a:latin typeface="Times New Roman" pitchFamily="18" charset="0"/>
            </a:endParaRPr>
          </a:p>
        </p:txBody>
      </p:sp>
      <p:sp>
        <p:nvSpPr>
          <p:cNvPr id="196654" name="Text Box 46"/>
          <p:cNvSpPr txBox="1">
            <a:spLocks noChangeArrowheads="1"/>
          </p:cNvSpPr>
          <p:nvPr/>
        </p:nvSpPr>
        <p:spPr bwMode="auto">
          <a:xfrm>
            <a:off x="6248400" y="4343400"/>
            <a:ext cx="7620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20000"/>
              </a:spcBef>
            </a:pPr>
            <a:r>
              <a:rPr lang="en-US" altLang="el-GR" sz="2800">
                <a:solidFill>
                  <a:schemeClr val="tx1"/>
                </a:solidFill>
                <a:latin typeface="Times New Roman" pitchFamily="18" charset="0"/>
              </a:rPr>
              <a:t>   </a:t>
            </a:r>
            <a:r>
              <a:rPr lang="en-US" altLang="el-GR" sz="2800">
                <a:solidFill>
                  <a:srgbClr val="0000FF"/>
                </a:solidFill>
                <a:latin typeface="Times New Roman" pitchFamily="18" charset="0"/>
              </a:rPr>
              <a:t> 3</a:t>
            </a:r>
            <a:endParaRPr lang="en-AU" altLang="el-GR" sz="1800">
              <a:solidFill>
                <a:srgbClr val="0000FF"/>
              </a:solidFill>
              <a:latin typeface="Times New Roman" pitchFamily="18" charset="0"/>
            </a:endParaRPr>
          </a:p>
        </p:txBody>
      </p:sp>
      <p:sp>
        <p:nvSpPr>
          <p:cNvPr id="196655" name="Text Box 47"/>
          <p:cNvSpPr txBox="1">
            <a:spLocks noChangeArrowheads="1"/>
          </p:cNvSpPr>
          <p:nvPr/>
        </p:nvSpPr>
        <p:spPr bwMode="auto">
          <a:xfrm>
            <a:off x="8153400" y="4343400"/>
            <a:ext cx="7620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20000"/>
              </a:spcBef>
            </a:pPr>
            <a:r>
              <a:rPr lang="en-US" altLang="el-GR" sz="2800">
                <a:solidFill>
                  <a:srgbClr val="33CC33"/>
                </a:solidFill>
                <a:latin typeface="Times New Roman" pitchFamily="18" charset="0"/>
              </a:rPr>
              <a:t> 9.2</a:t>
            </a:r>
            <a:endParaRPr lang="en-AU" altLang="el-GR" sz="1800">
              <a:solidFill>
                <a:srgbClr val="33CC33"/>
              </a:solidFill>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9665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9665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6654" grpId="0" autoUpdateAnimBg="0"/>
      <p:bldP spid="196655" grpId="0" autoUpdateAnimBg="0"/>
    </p:bld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p:cNvSpPr>
            <a:spLocks noGrp="1"/>
          </p:cNvSpPr>
          <p:nvPr>
            <p:ph type="sldNum" sz="quarter" idx="11"/>
          </p:nvPr>
        </p:nvSpPr>
        <p:spPr/>
        <p:txBody>
          <a:bodyPr/>
          <a:lstStyle/>
          <a:p>
            <a:fld id="{A35F317D-3EDF-41D2-B7E1-9449CE4B094D}" type="slidenum">
              <a:rPr lang="el-GR" altLang="el-GR"/>
              <a:pPr/>
              <a:t>118</a:t>
            </a:fld>
            <a:endParaRPr lang="el-GR" altLang="el-GR"/>
          </a:p>
        </p:txBody>
      </p:sp>
      <p:sp>
        <p:nvSpPr>
          <p:cNvPr id="210946" name="Rectangle 2"/>
          <p:cNvSpPr>
            <a:spLocks noGrp="1" noChangeArrowheads="1"/>
          </p:cNvSpPr>
          <p:nvPr>
            <p:ph type="title"/>
          </p:nvPr>
        </p:nvSpPr>
        <p:spPr>
          <a:xfrm>
            <a:off x="685800" y="228600"/>
            <a:ext cx="7772400" cy="1143000"/>
          </a:xfrm>
        </p:spPr>
        <p:txBody>
          <a:bodyPr/>
          <a:lstStyle/>
          <a:p>
            <a:r>
              <a:rPr lang="el-GR" altLang="el-GR"/>
              <a:t>Συνήθη σφάλματα στη </a:t>
            </a:r>
            <a:r>
              <a:rPr lang="en-US" altLang="el-GR"/>
              <a:t>while</a:t>
            </a:r>
            <a:endParaRPr lang="en-US" altLang="el-GR" i="1"/>
          </a:p>
        </p:txBody>
      </p:sp>
      <p:sp>
        <p:nvSpPr>
          <p:cNvPr id="210947" name="Rectangle 3"/>
          <p:cNvSpPr>
            <a:spLocks noChangeArrowheads="1"/>
          </p:cNvSpPr>
          <p:nvPr/>
        </p:nvSpPr>
        <p:spPr bwMode="auto">
          <a:xfrm>
            <a:off x="762000" y="1676400"/>
            <a:ext cx="7924800" cy="15240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2880"/>
          <a:lstStyle>
            <a:lvl1pPr marL="342900" indent="-342900">
              <a:spcBef>
                <a:spcPct val="20000"/>
              </a:spcBef>
              <a:buChar char="•"/>
              <a:defRPr sz="2800">
                <a:solidFill>
                  <a:schemeClr val="tx1"/>
                </a:solidFill>
                <a:latin typeface="Comic Sans MS" pitchFamily="66" charset="0"/>
              </a:defRPr>
            </a:lvl1pPr>
            <a:lvl2pPr marL="742950" indent="-285750">
              <a:spcBef>
                <a:spcPct val="20000"/>
              </a:spcBef>
              <a:buChar char="–"/>
              <a:defRPr sz="2400">
                <a:solidFill>
                  <a:schemeClr val="tx1"/>
                </a:solidFill>
                <a:latin typeface="Comic Sans MS" pitchFamily="66" charset="0"/>
              </a:defRPr>
            </a:lvl2pPr>
            <a:lvl3pPr marL="1143000" indent="-228600">
              <a:spcBef>
                <a:spcPct val="20000"/>
              </a:spcBef>
              <a:buChar char="•"/>
              <a:defRPr sz="2400">
                <a:solidFill>
                  <a:schemeClr val="tx1"/>
                </a:solidFill>
                <a:latin typeface="Comic Sans MS" pitchFamily="66" charset="0"/>
              </a:defRPr>
            </a:lvl3pPr>
            <a:lvl4pPr marL="1600200" indent="-228600">
              <a:spcBef>
                <a:spcPct val="20000"/>
              </a:spcBef>
              <a:buChar char="–"/>
              <a:defRPr sz="2400">
                <a:solidFill>
                  <a:schemeClr val="tx1"/>
                </a:solidFill>
                <a:latin typeface="Comic Sans MS" pitchFamily="66" charset="0"/>
              </a:defRPr>
            </a:lvl4pPr>
            <a:lvl5pPr marL="2057400" indent="-228600">
              <a:spcBef>
                <a:spcPct val="20000"/>
              </a:spcBef>
              <a:buChar char="»"/>
              <a:defRPr sz="2400">
                <a:solidFill>
                  <a:schemeClr val="tx1"/>
                </a:solidFill>
                <a:latin typeface="Comic Sans MS" pitchFamily="66" charset="0"/>
              </a:defRPr>
            </a:lvl5pPr>
            <a:lvl6pPr marL="2514600" indent="-228600" fontAlgn="base">
              <a:spcBef>
                <a:spcPct val="20000"/>
              </a:spcBef>
              <a:spcAft>
                <a:spcPct val="0"/>
              </a:spcAft>
              <a:buChar char="»"/>
              <a:defRPr sz="2400">
                <a:solidFill>
                  <a:schemeClr val="tx1"/>
                </a:solidFill>
                <a:latin typeface="Comic Sans MS" pitchFamily="66" charset="0"/>
              </a:defRPr>
            </a:lvl6pPr>
            <a:lvl7pPr marL="2971800" indent="-228600" fontAlgn="base">
              <a:spcBef>
                <a:spcPct val="20000"/>
              </a:spcBef>
              <a:spcAft>
                <a:spcPct val="0"/>
              </a:spcAft>
              <a:buChar char="»"/>
              <a:defRPr sz="2400">
                <a:solidFill>
                  <a:schemeClr val="tx1"/>
                </a:solidFill>
                <a:latin typeface="Comic Sans MS" pitchFamily="66" charset="0"/>
              </a:defRPr>
            </a:lvl7pPr>
            <a:lvl8pPr marL="3429000" indent="-228600" fontAlgn="base">
              <a:spcBef>
                <a:spcPct val="20000"/>
              </a:spcBef>
              <a:spcAft>
                <a:spcPct val="0"/>
              </a:spcAft>
              <a:buChar char="»"/>
              <a:defRPr sz="2400">
                <a:solidFill>
                  <a:schemeClr val="tx1"/>
                </a:solidFill>
                <a:latin typeface="Comic Sans MS" pitchFamily="66" charset="0"/>
              </a:defRPr>
            </a:lvl8pPr>
            <a:lvl9pPr marL="3886200" indent="-228600" fontAlgn="base">
              <a:spcBef>
                <a:spcPct val="20000"/>
              </a:spcBef>
              <a:spcAft>
                <a:spcPct val="0"/>
              </a:spcAft>
              <a:buChar char="»"/>
              <a:defRPr sz="2400">
                <a:solidFill>
                  <a:schemeClr val="tx1"/>
                </a:solidFill>
                <a:latin typeface="Comic Sans MS" pitchFamily="66" charset="0"/>
              </a:defRPr>
            </a:lvl9pPr>
          </a:lstStyle>
          <a:p>
            <a:pPr>
              <a:buFontTx/>
              <a:buNone/>
            </a:pPr>
            <a:r>
              <a:rPr lang="en-US" altLang="el-GR" sz="1600" b="1">
                <a:latin typeface="Courier New" pitchFamily="49" charset="0"/>
              </a:rPr>
              <a:t>while (num &lt; minimum)</a:t>
            </a:r>
          </a:p>
          <a:p>
            <a:pPr>
              <a:buFontTx/>
              <a:buNone/>
            </a:pPr>
            <a:r>
              <a:rPr lang="en-US" altLang="el-GR" sz="1600" b="1">
                <a:latin typeface="Courier New" pitchFamily="49" charset="0"/>
              </a:rPr>
              <a:t>  scanf(“%d”, &amp;num); </a:t>
            </a:r>
          </a:p>
          <a:p>
            <a:pPr>
              <a:buFontTx/>
              <a:buNone/>
            </a:pPr>
            <a:r>
              <a:rPr lang="en-AU" altLang="el-GR" sz="1600" b="1">
                <a:solidFill>
                  <a:srgbClr val="000000"/>
                </a:solidFill>
                <a:latin typeface="Courier New" pitchFamily="49" charset="0"/>
              </a:rPr>
              <a:t>  printf(“Number must be greater than %d.\n”, minimum);</a:t>
            </a:r>
          </a:p>
          <a:p>
            <a:pPr>
              <a:buFontTx/>
              <a:buNone/>
            </a:pPr>
            <a:r>
              <a:rPr lang="en-AU" altLang="el-GR" sz="1600" b="1">
                <a:solidFill>
                  <a:srgbClr val="000000"/>
                </a:solidFill>
                <a:latin typeface="Courier New" pitchFamily="49" charset="0"/>
              </a:rPr>
              <a:t>  printf(“Please try again.\n”);</a:t>
            </a:r>
          </a:p>
        </p:txBody>
      </p:sp>
      <p:sp>
        <p:nvSpPr>
          <p:cNvPr id="210948" name="Rectangle 4"/>
          <p:cNvSpPr>
            <a:spLocks noChangeArrowheads="1"/>
          </p:cNvSpPr>
          <p:nvPr/>
        </p:nvSpPr>
        <p:spPr bwMode="auto">
          <a:xfrm>
            <a:off x="723900" y="4038600"/>
            <a:ext cx="7696200" cy="20574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2880"/>
          <a:lstStyle>
            <a:lvl1pPr marL="342900" indent="-342900">
              <a:spcBef>
                <a:spcPct val="20000"/>
              </a:spcBef>
              <a:buChar char="•"/>
              <a:defRPr sz="2800">
                <a:solidFill>
                  <a:schemeClr val="tx1"/>
                </a:solidFill>
                <a:latin typeface="Comic Sans MS" pitchFamily="66" charset="0"/>
              </a:defRPr>
            </a:lvl1pPr>
            <a:lvl2pPr marL="742950" indent="-285750">
              <a:spcBef>
                <a:spcPct val="20000"/>
              </a:spcBef>
              <a:buChar char="–"/>
              <a:defRPr sz="2400">
                <a:solidFill>
                  <a:schemeClr val="tx1"/>
                </a:solidFill>
                <a:latin typeface="Comic Sans MS" pitchFamily="66" charset="0"/>
              </a:defRPr>
            </a:lvl2pPr>
            <a:lvl3pPr marL="1143000" indent="-228600">
              <a:spcBef>
                <a:spcPct val="20000"/>
              </a:spcBef>
              <a:buChar char="•"/>
              <a:defRPr sz="2400">
                <a:solidFill>
                  <a:schemeClr val="tx1"/>
                </a:solidFill>
                <a:latin typeface="Comic Sans MS" pitchFamily="66" charset="0"/>
              </a:defRPr>
            </a:lvl3pPr>
            <a:lvl4pPr marL="1600200" indent="-228600">
              <a:spcBef>
                <a:spcPct val="20000"/>
              </a:spcBef>
              <a:buChar char="–"/>
              <a:defRPr sz="2400">
                <a:solidFill>
                  <a:schemeClr val="tx1"/>
                </a:solidFill>
                <a:latin typeface="Comic Sans MS" pitchFamily="66" charset="0"/>
              </a:defRPr>
            </a:lvl4pPr>
            <a:lvl5pPr marL="2057400" indent="-228600">
              <a:spcBef>
                <a:spcPct val="20000"/>
              </a:spcBef>
              <a:buChar char="»"/>
              <a:defRPr sz="2400">
                <a:solidFill>
                  <a:schemeClr val="tx1"/>
                </a:solidFill>
                <a:latin typeface="Comic Sans MS" pitchFamily="66" charset="0"/>
              </a:defRPr>
            </a:lvl5pPr>
            <a:lvl6pPr marL="2514600" indent="-228600" fontAlgn="base">
              <a:spcBef>
                <a:spcPct val="20000"/>
              </a:spcBef>
              <a:spcAft>
                <a:spcPct val="0"/>
              </a:spcAft>
              <a:buChar char="»"/>
              <a:defRPr sz="2400">
                <a:solidFill>
                  <a:schemeClr val="tx1"/>
                </a:solidFill>
                <a:latin typeface="Comic Sans MS" pitchFamily="66" charset="0"/>
              </a:defRPr>
            </a:lvl6pPr>
            <a:lvl7pPr marL="2971800" indent="-228600" fontAlgn="base">
              <a:spcBef>
                <a:spcPct val="20000"/>
              </a:spcBef>
              <a:spcAft>
                <a:spcPct val="0"/>
              </a:spcAft>
              <a:buChar char="»"/>
              <a:defRPr sz="2400">
                <a:solidFill>
                  <a:schemeClr val="tx1"/>
                </a:solidFill>
                <a:latin typeface="Comic Sans MS" pitchFamily="66" charset="0"/>
              </a:defRPr>
            </a:lvl7pPr>
            <a:lvl8pPr marL="3429000" indent="-228600" fontAlgn="base">
              <a:spcBef>
                <a:spcPct val="20000"/>
              </a:spcBef>
              <a:spcAft>
                <a:spcPct val="0"/>
              </a:spcAft>
              <a:buChar char="»"/>
              <a:defRPr sz="2400">
                <a:solidFill>
                  <a:schemeClr val="tx1"/>
                </a:solidFill>
                <a:latin typeface="Comic Sans MS" pitchFamily="66" charset="0"/>
              </a:defRPr>
            </a:lvl8pPr>
            <a:lvl9pPr marL="3886200" indent="-228600" fontAlgn="base">
              <a:spcBef>
                <a:spcPct val="20000"/>
              </a:spcBef>
              <a:spcAft>
                <a:spcPct val="0"/>
              </a:spcAft>
              <a:buChar char="»"/>
              <a:defRPr sz="2400">
                <a:solidFill>
                  <a:schemeClr val="tx1"/>
                </a:solidFill>
                <a:latin typeface="Comic Sans MS" pitchFamily="66" charset="0"/>
              </a:defRPr>
            </a:lvl9pPr>
          </a:lstStyle>
          <a:p>
            <a:pPr>
              <a:spcBef>
                <a:spcPct val="0"/>
              </a:spcBef>
              <a:buFontTx/>
              <a:buNone/>
            </a:pPr>
            <a:r>
              <a:rPr lang="en-US" altLang="el-GR" sz="1600" b="1">
                <a:latin typeface="Courier New" pitchFamily="49" charset="0"/>
              </a:rPr>
              <a:t>while (num &lt; minimum)</a:t>
            </a:r>
          </a:p>
          <a:p>
            <a:pPr>
              <a:spcBef>
                <a:spcPct val="0"/>
              </a:spcBef>
              <a:buFontTx/>
              <a:buNone/>
            </a:pPr>
            <a:r>
              <a:rPr lang="en-US" altLang="el-GR" sz="1600" b="1">
                <a:latin typeface="Courier New" pitchFamily="49" charset="0"/>
              </a:rPr>
              <a:t>{</a:t>
            </a:r>
          </a:p>
          <a:p>
            <a:pPr>
              <a:spcBef>
                <a:spcPct val="0"/>
              </a:spcBef>
              <a:buFontTx/>
              <a:buNone/>
            </a:pPr>
            <a:r>
              <a:rPr lang="en-US" altLang="el-GR" sz="1600" b="1">
                <a:latin typeface="Courier New" pitchFamily="49" charset="0"/>
              </a:rPr>
              <a:t>  scanf(“%d”, &amp;num);</a:t>
            </a:r>
          </a:p>
          <a:p>
            <a:pPr>
              <a:spcBef>
                <a:spcPct val="0"/>
              </a:spcBef>
              <a:buFontTx/>
              <a:buNone/>
            </a:pPr>
            <a:r>
              <a:rPr lang="en-US" altLang="el-GR" sz="1600" b="1">
                <a:latin typeface="Courier New" pitchFamily="49" charset="0"/>
              </a:rPr>
              <a:t>} </a:t>
            </a:r>
          </a:p>
          <a:p>
            <a:pPr>
              <a:spcBef>
                <a:spcPct val="0"/>
              </a:spcBef>
              <a:buFontTx/>
              <a:buNone/>
            </a:pPr>
            <a:endParaRPr lang="en-AU" altLang="el-GR" sz="1600" b="1">
              <a:solidFill>
                <a:srgbClr val="000000"/>
              </a:solidFill>
              <a:latin typeface="Courier New" pitchFamily="49" charset="0"/>
            </a:endParaRPr>
          </a:p>
          <a:p>
            <a:pPr>
              <a:spcBef>
                <a:spcPct val="0"/>
              </a:spcBef>
              <a:buFontTx/>
              <a:buNone/>
            </a:pPr>
            <a:r>
              <a:rPr lang="en-AU" altLang="el-GR" sz="1600" b="1">
                <a:solidFill>
                  <a:srgbClr val="000000"/>
                </a:solidFill>
                <a:latin typeface="Courier New" pitchFamily="49" charset="0"/>
              </a:rPr>
              <a:t>printf(“Number must be greater than %d.\n”, minimum);</a:t>
            </a:r>
          </a:p>
          <a:p>
            <a:pPr>
              <a:spcBef>
                <a:spcPct val="0"/>
              </a:spcBef>
              <a:buFontTx/>
              <a:buNone/>
            </a:pPr>
            <a:r>
              <a:rPr lang="en-AU" altLang="el-GR" sz="1600" b="1">
                <a:solidFill>
                  <a:srgbClr val="000000"/>
                </a:solidFill>
                <a:latin typeface="Courier New" pitchFamily="49" charset="0"/>
              </a:rPr>
              <a:t>printf(“Please try again.\n”);</a:t>
            </a:r>
          </a:p>
        </p:txBody>
      </p:sp>
      <p:sp>
        <p:nvSpPr>
          <p:cNvPr id="210949" name="AutoShape 5"/>
          <p:cNvSpPr>
            <a:spLocks noChangeArrowheads="1"/>
          </p:cNvSpPr>
          <p:nvPr/>
        </p:nvSpPr>
        <p:spPr bwMode="auto">
          <a:xfrm>
            <a:off x="4305300" y="3352800"/>
            <a:ext cx="533400" cy="533400"/>
          </a:xfrm>
          <a:prstGeom prst="upDownArrow">
            <a:avLst>
              <a:gd name="adj1" fmla="val 50000"/>
              <a:gd name="adj2" fmla="val 20000"/>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10947"/>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10949"/>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1094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0947" grpId="0" animBg="1" autoUpdateAnimBg="0"/>
      <p:bldP spid="210948" grpId="0" animBg="1" autoUpdateAnimBg="0"/>
      <p:bldP spid="210949" grpId="0" animBg="1"/>
    </p:bld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p:cNvSpPr>
            <a:spLocks noGrp="1"/>
          </p:cNvSpPr>
          <p:nvPr>
            <p:ph type="sldNum" sz="quarter" idx="11"/>
          </p:nvPr>
        </p:nvSpPr>
        <p:spPr/>
        <p:txBody>
          <a:bodyPr/>
          <a:lstStyle/>
          <a:p>
            <a:fld id="{59DA0764-E8A1-4D6A-8224-85AEBD68C3FD}" type="slidenum">
              <a:rPr lang="el-GR" altLang="el-GR"/>
              <a:pPr/>
              <a:t>119</a:t>
            </a:fld>
            <a:endParaRPr lang="el-GR" altLang="el-GR"/>
          </a:p>
        </p:txBody>
      </p:sp>
      <p:sp>
        <p:nvSpPr>
          <p:cNvPr id="211970" name="Rectangle 2"/>
          <p:cNvSpPr>
            <a:spLocks noChangeArrowheads="1"/>
          </p:cNvSpPr>
          <p:nvPr/>
        </p:nvSpPr>
        <p:spPr bwMode="auto">
          <a:xfrm>
            <a:off x="609600" y="4343400"/>
            <a:ext cx="7924800" cy="17526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2880"/>
          <a:lstStyle>
            <a:lvl1pPr marL="342900" indent="-342900">
              <a:spcBef>
                <a:spcPct val="20000"/>
              </a:spcBef>
              <a:buChar char="•"/>
              <a:defRPr sz="2800">
                <a:solidFill>
                  <a:schemeClr val="tx1"/>
                </a:solidFill>
                <a:latin typeface="Comic Sans MS" pitchFamily="66" charset="0"/>
              </a:defRPr>
            </a:lvl1pPr>
            <a:lvl2pPr marL="742950" indent="-285750">
              <a:spcBef>
                <a:spcPct val="20000"/>
              </a:spcBef>
              <a:buChar char="–"/>
              <a:defRPr sz="2400">
                <a:solidFill>
                  <a:schemeClr val="tx1"/>
                </a:solidFill>
                <a:latin typeface="Comic Sans MS" pitchFamily="66" charset="0"/>
              </a:defRPr>
            </a:lvl2pPr>
            <a:lvl3pPr marL="1143000" indent="-228600">
              <a:spcBef>
                <a:spcPct val="20000"/>
              </a:spcBef>
              <a:buChar char="•"/>
              <a:defRPr sz="2400">
                <a:solidFill>
                  <a:schemeClr val="tx1"/>
                </a:solidFill>
                <a:latin typeface="Comic Sans MS" pitchFamily="66" charset="0"/>
              </a:defRPr>
            </a:lvl3pPr>
            <a:lvl4pPr marL="1600200" indent="-228600">
              <a:spcBef>
                <a:spcPct val="20000"/>
              </a:spcBef>
              <a:buChar char="–"/>
              <a:defRPr sz="2400">
                <a:solidFill>
                  <a:schemeClr val="tx1"/>
                </a:solidFill>
                <a:latin typeface="Comic Sans MS" pitchFamily="66" charset="0"/>
              </a:defRPr>
            </a:lvl4pPr>
            <a:lvl5pPr marL="2057400" indent="-228600">
              <a:spcBef>
                <a:spcPct val="20000"/>
              </a:spcBef>
              <a:buChar char="»"/>
              <a:defRPr sz="2400">
                <a:solidFill>
                  <a:schemeClr val="tx1"/>
                </a:solidFill>
                <a:latin typeface="Comic Sans MS" pitchFamily="66" charset="0"/>
              </a:defRPr>
            </a:lvl5pPr>
            <a:lvl6pPr marL="2514600" indent="-228600" fontAlgn="base">
              <a:spcBef>
                <a:spcPct val="20000"/>
              </a:spcBef>
              <a:spcAft>
                <a:spcPct val="0"/>
              </a:spcAft>
              <a:buChar char="»"/>
              <a:defRPr sz="2400">
                <a:solidFill>
                  <a:schemeClr val="tx1"/>
                </a:solidFill>
                <a:latin typeface="Comic Sans MS" pitchFamily="66" charset="0"/>
              </a:defRPr>
            </a:lvl6pPr>
            <a:lvl7pPr marL="2971800" indent="-228600" fontAlgn="base">
              <a:spcBef>
                <a:spcPct val="20000"/>
              </a:spcBef>
              <a:spcAft>
                <a:spcPct val="0"/>
              </a:spcAft>
              <a:buChar char="»"/>
              <a:defRPr sz="2400">
                <a:solidFill>
                  <a:schemeClr val="tx1"/>
                </a:solidFill>
                <a:latin typeface="Comic Sans MS" pitchFamily="66" charset="0"/>
              </a:defRPr>
            </a:lvl7pPr>
            <a:lvl8pPr marL="3429000" indent="-228600" fontAlgn="base">
              <a:spcBef>
                <a:spcPct val="20000"/>
              </a:spcBef>
              <a:spcAft>
                <a:spcPct val="0"/>
              </a:spcAft>
              <a:buChar char="»"/>
              <a:defRPr sz="2400">
                <a:solidFill>
                  <a:schemeClr val="tx1"/>
                </a:solidFill>
                <a:latin typeface="Comic Sans MS" pitchFamily="66" charset="0"/>
              </a:defRPr>
            </a:lvl8pPr>
            <a:lvl9pPr marL="3886200" indent="-228600" fontAlgn="base">
              <a:spcBef>
                <a:spcPct val="20000"/>
              </a:spcBef>
              <a:spcAft>
                <a:spcPct val="0"/>
              </a:spcAft>
              <a:buChar char="»"/>
              <a:defRPr sz="2400">
                <a:solidFill>
                  <a:schemeClr val="tx1"/>
                </a:solidFill>
                <a:latin typeface="Comic Sans MS" pitchFamily="66" charset="0"/>
              </a:defRPr>
            </a:lvl9pPr>
          </a:lstStyle>
          <a:p>
            <a:pPr>
              <a:spcBef>
                <a:spcPct val="0"/>
              </a:spcBef>
              <a:buFontTx/>
              <a:buNone/>
            </a:pPr>
            <a:r>
              <a:rPr lang="en-US" altLang="el-GR" sz="1600" b="1">
                <a:latin typeface="Courier New" pitchFamily="49" charset="0"/>
              </a:rPr>
              <a:t>while (num &lt; minimum)</a:t>
            </a:r>
          </a:p>
          <a:p>
            <a:pPr>
              <a:spcBef>
                <a:spcPct val="0"/>
              </a:spcBef>
              <a:buFontTx/>
              <a:buNone/>
            </a:pPr>
            <a:r>
              <a:rPr lang="en-US" altLang="el-GR" sz="1600" b="1">
                <a:latin typeface="Courier New" pitchFamily="49" charset="0"/>
              </a:rPr>
              <a:t>{</a:t>
            </a:r>
          </a:p>
          <a:p>
            <a:pPr>
              <a:spcBef>
                <a:spcPct val="0"/>
              </a:spcBef>
              <a:buFontTx/>
              <a:buNone/>
            </a:pPr>
            <a:r>
              <a:rPr lang="en-US" altLang="el-GR" sz="1600" b="1">
                <a:latin typeface="Courier New" pitchFamily="49" charset="0"/>
              </a:rPr>
              <a:t>  scanf(“%d”, &amp;num);</a:t>
            </a:r>
          </a:p>
          <a:p>
            <a:pPr>
              <a:spcBef>
                <a:spcPct val="0"/>
              </a:spcBef>
              <a:buFontTx/>
              <a:buNone/>
            </a:pPr>
            <a:r>
              <a:rPr lang="en-AU" altLang="el-GR" sz="1600" b="1">
                <a:solidFill>
                  <a:srgbClr val="000000"/>
                </a:solidFill>
                <a:latin typeface="Courier New" pitchFamily="49" charset="0"/>
              </a:rPr>
              <a:t>  printf(“Number must be greater than %d.\n”, minimum);</a:t>
            </a:r>
          </a:p>
          <a:p>
            <a:pPr>
              <a:spcBef>
                <a:spcPct val="0"/>
              </a:spcBef>
              <a:buFontTx/>
              <a:buNone/>
            </a:pPr>
            <a:r>
              <a:rPr lang="en-AU" altLang="el-GR" sz="1600" b="1">
                <a:solidFill>
                  <a:srgbClr val="000000"/>
                </a:solidFill>
                <a:latin typeface="Courier New" pitchFamily="49" charset="0"/>
              </a:rPr>
              <a:t>  printf(“Please try again.\n”);</a:t>
            </a:r>
          </a:p>
          <a:p>
            <a:pPr>
              <a:spcBef>
                <a:spcPct val="0"/>
              </a:spcBef>
              <a:buFontTx/>
              <a:buNone/>
            </a:pPr>
            <a:r>
              <a:rPr lang="en-AU" altLang="el-GR" sz="1600" b="1">
                <a:solidFill>
                  <a:srgbClr val="000000"/>
                </a:solidFill>
                <a:latin typeface="Courier New" pitchFamily="49" charset="0"/>
              </a:rPr>
              <a:t>}</a:t>
            </a:r>
          </a:p>
        </p:txBody>
      </p:sp>
      <p:pic>
        <p:nvPicPr>
          <p:cNvPr id="211971" name="Picture 3" descr="answer_goo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0" y="4038600"/>
            <a:ext cx="871538" cy="871538"/>
          </a:xfrm>
          <a:prstGeom prst="rect">
            <a:avLst/>
          </a:prstGeom>
          <a:noFill/>
          <a:extLst>
            <a:ext uri="{909E8E84-426E-40DD-AFC4-6F175D3DCCD1}">
              <a14:hiddenFill xmlns:a14="http://schemas.microsoft.com/office/drawing/2010/main">
                <a:solidFill>
                  <a:srgbClr val="FFFFFF"/>
                </a:solidFill>
              </a14:hiddenFill>
            </a:ext>
          </a:extLst>
        </p:spPr>
      </p:pic>
      <p:sp>
        <p:nvSpPr>
          <p:cNvPr id="211972" name="Rectangle 4"/>
          <p:cNvSpPr>
            <a:spLocks noChangeArrowheads="1"/>
          </p:cNvSpPr>
          <p:nvPr/>
        </p:nvSpPr>
        <p:spPr bwMode="auto">
          <a:xfrm>
            <a:off x="609600" y="2286000"/>
            <a:ext cx="7924800" cy="1524000"/>
          </a:xfrm>
          <a:prstGeom prst="rect">
            <a:avLst/>
          </a:prstGeom>
          <a:noFill/>
          <a:ln w="9525">
            <a:solidFill>
              <a:schemeClr val="bg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2880"/>
          <a:lstStyle>
            <a:lvl1pPr marL="342900" indent="-342900">
              <a:spcBef>
                <a:spcPct val="20000"/>
              </a:spcBef>
              <a:buChar char="•"/>
              <a:defRPr sz="2800">
                <a:solidFill>
                  <a:schemeClr val="tx1"/>
                </a:solidFill>
                <a:latin typeface="Comic Sans MS" pitchFamily="66" charset="0"/>
              </a:defRPr>
            </a:lvl1pPr>
            <a:lvl2pPr marL="742950" indent="-285750">
              <a:spcBef>
                <a:spcPct val="20000"/>
              </a:spcBef>
              <a:buChar char="–"/>
              <a:defRPr sz="2400">
                <a:solidFill>
                  <a:schemeClr val="tx1"/>
                </a:solidFill>
                <a:latin typeface="Comic Sans MS" pitchFamily="66" charset="0"/>
              </a:defRPr>
            </a:lvl2pPr>
            <a:lvl3pPr marL="1143000" indent="-228600">
              <a:spcBef>
                <a:spcPct val="20000"/>
              </a:spcBef>
              <a:buChar char="•"/>
              <a:defRPr sz="2400">
                <a:solidFill>
                  <a:schemeClr val="tx1"/>
                </a:solidFill>
                <a:latin typeface="Comic Sans MS" pitchFamily="66" charset="0"/>
              </a:defRPr>
            </a:lvl3pPr>
            <a:lvl4pPr marL="1600200" indent="-228600">
              <a:spcBef>
                <a:spcPct val="20000"/>
              </a:spcBef>
              <a:buChar char="–"/>
              <a:defRPr sz="2400">
                <a:solidFill>
                  <a:schemeClr val="tx1"/>
                </a:solidFill>
                <a:latin typeface="Comic Sans MS" pitchFamily="66" charset="0"/>
              </a:defRPr>
            </a:lvl4pPr>
            <a:lvl5pPr marL="2057400" indent="-228600">
              <a:spcBef>
                <a:spcPct val="20000"/>
              </a:spcBef>
              <a:buChar char="»"/>
              <a:defRPr sz="2400">
                <a:solidFill>
                  <a:schemeClr val="tx1"/>
                </a:solidFill>
                <a:latin typeface="Comic Sans MS" pitchFamily="66" charset="0"/>
              </a:defRPr>
            </a:lvl5pPr>
            <a:lvl6pPr marL="2514600" indent="-228600" fontAlgn="base">
              <a:spcBef>
                <a:spcPct val="20000"/>
              </a:spcBef>
              <a:spcAft>
                <a:spcPct val="0"/>
              </a:spcAft>
              <a:buChar char="»"/>
              <a:defRPr sz="2400">
                <a:solidFill>
                  <a:schemeClr val="tx1"/>
                </a:solidFill>
                <a:latin typeface="Comic Sans MS" pitchFamily="66" charset="0"/>
              </a:defRPr>
            </a:lvl6pPr>
            <a:lvl7pPr marL="2971800" indent="-228600" fontAlgn="base">
              <a:spcBef>
                <a:spcPct val="20000"/>
              </a:spcBef>
              <a:spcAft>
                <a:spcPct val="0"/>
              </a:spcAft>
              <a:buChar char="»"/>
              <a:defRPr sz="2400">
                <a:solidFill>
                  <a:schemeClr val="tx1"/>
                </a:solidFill>
                <a:latin typeface="Comic Sans MS" pitchFamily="66" charset="0"/>
              </a:defRPr>
            </a:lvl7pPr>
            <a:lvl8pPr marL="3429000" indent="-228600" fontAlgn="base">
              <a:spcBef>
                <a:spcPct val="20000"/>
              </a:spcBef>
              <a:spcAft>
                <a:spcPct val="0"/>
              </a:spcAft>
              <a:buChar char="»"/>
              <a:defRPr sz="2400">
                <a:solidFill>
                  <a:schemeClr val="tx1"/>
                </a:solidFill>
                <a:latin typeface="Comic Sans MS" pitchFamily="66" charset="0"/>
              </a:defRPr>
            </a:lvl8pPr>
            <a:lvl9pPr marL="3886200" indent="-228600" fontAlgn="base">
              <a:spcBef>
                <a:spcPct val="20000"/>
              </a:spcBef>
              <a:spcAft>
                <a:spcPct val="0"/>
              </a:spcAft>
              <a:buChar char="»"/>
              <a:defRPr sz="2400">
                <a:solidFill>
                  <a:schemeClr val="tx1"/>
                </a:solidFill>
                <a:latin typeface="Comic Sans MS" pitchFamily="66" charset="0"/>
              </a:defRPr>
            </a:lvl9pPr>
          </a:lstStyle>
          <a:p>
            <a:pPr>
              <a:buFontTx/>
              <a:buNone/>
            </a:pPr>
            <a:r>
              <a:rPr lang="en-US" altLang="el-GR" sz="1600" b="1">
                <a:solidFill>
                  <a:schemeClr val="bg2"/>
                </a:solidFill>
                <a:latin typeface="Courier New" pitchFamily="49" charset="0"/>
              </a:rPr>
              <a:t>while (num &lt; minimum)</a:t>
            </a:r>
          </a:p>
          <a:p>
            <a:pPr>
              <a:buFontTx/>
              <a:buNone/>
            </a:pPr>
            <a:r>
              <a:rPr lang="en-US" altLang="el-GR" sz="1600" b="1">
                <a:solidFill>
                  <a:schemeClr val="bg2"/>
                </a:solidFill>
                <a:latin typeface="Courier New" pitchFamily="49" charset="0"/>
              </a:rPr>
              <a:t>  scanf(“%d”, &amp;num); </a:t>
            </a:r>
          </a:p>
          <a:p>
            <a:pPr>
              <a:buFontTx/>
              <a:buNone/>
            </a:pPr>
            <a:r>
              <a:rPr lang="en-AU" altLang="el-GR" sz="1600" b="1">
                <a:solidFill>
                  <a:schemeClr val="bg2"/>
                </a:solidFill>
                <a:latin typeface="Courier New" pitchFamily="49" charset="0"/>
              </a:rPr>
              <a:t>  printf(“Number must be greater than %d.\n”, minimum);</a:t>
            </a:r>
          </a:p>
          <a:p>
            <a:pPr>
              <a:buFontTx/>
              <a:buNone/>
            </a:pPr>
            <a:r>
              <a:rPr lang="en-AU" altLang="el-GR" sz="1600" b="1">
                <a:solidFill>
                  <a:schemeClr val="bg2"/>
                </a:solidFill>
                <a:latin typeface="Courier New" pitchFamily="49" charset="0"/>
              </a:rPr>
              <a:t>  printf(“Please try again.\n”);</a:t>
            </a:r>
          </a:p>
        </p:txBody>
      </p:sp>
      <p:sp>
        <p:nvSpPr>
          <p:cNvPr id="211973" name="Rectangle 5"/>
          <p:cNvSpPr>
            <a:spLocks noGrp="1" noChangeArrowheads="1"/>
          </p:cNvSpPr>
          <p:nvPr>
            <p:ph type="title"/>
          </p:nvPr>
        </p:nvSpPr>
        <p:spPr>
          <a:noFill/>
          <a:ln/>
        </p:spPr>
        <p:txBody>
          <a:bodyPr/>
          <a:lstStyle/>
          <a:p>
            <a:r>
              <a:rPr lang="el-GR" altLang="el-GR"/>
              <a:t>Συνήθη σφάλματα στη </a:t>
            </a:r>
            <a:r>
              <a:rPr lang="en-US" altLang="el-GR"/>
              <a:t>while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11970"/>
                                        </p:tgtEl>
                                        <p:attrNameLst>
                                          <p:attrName>style.visibility</p:attrName>
                                        </p:attrNameLst>
                                      </p:cBhvr>
                                      <p:to>
                                        <p:strVal val="visible"/>
                                      </p:to>
                                    </p:set>
                                  </p:childTnLst>
                                </p:cTn>
                              </p:par>
                            </p:childTnLst>
                          </p:cTn>
                        </p:par>
                        <p:par>
                          <p:cTn id="7" fill="hold" nodeType="afterGroup">
                            <p:stCondLst>
                              <p:cond delay="500"/>
                            </p:stCondLst>
                            <p:childTnLst>
                              <p:par>
                                <p:cTn id="8" presetID="1" presetClass="entr" presetSubtype="0" fill="hold" nodeType="afterEffect">
                                  <p:stCondLst>
                                    <p:cond delay="0"/>
                                  </p:stCondLst>
                                  <p:childTnLst>
                                    <p:set>
                                      <p:cBhvr>
                                        <p:cTn id="9" dur="1" fill="hold">
                                          <p:stCondLst>
                                            <p:cond delay="499"/>
                                          </p:stCondLst>
                                        </p:cTn>
                                        <p:tgtEl>
                                          <p:spTgt spid="21197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1970" grpId="0" animBg="1"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67165838-3F7D-415D-9A98-BB158954EA9A}" type="slidenum">
              <a:rPr lang="el-GR" altLang="el-GR"/>
              <a:pPr/>
              <a:t>12</a:t>
            </a:fld>
            <a:endParaRPr lang="el-GR" altLang="el-GR"/>
          </a:p>
        </p:txBody>
      </p:sp>
      <p:sp>
        <p:nvSpPr>
          <p:cNvPr id="18434" name="Rectangle 2"/>
          <p:cNvSpPr>
            <a:spLocks noGrp="1" noChangeArrowheads="1"/>
          </p:cNvSpPr>
          <p:nvPr>
            <p:ph type="title"/>
          </p:nvPr>
        </p:nvSpPr>
        <p:spPr/>
        <p:txBody>
          <a:bodyPr/>
          <a:lstStyle/>
          <a:p>
            <a:r>
              <a:rPr lang="el-GR" altLang="el-GR"/>
              <a:t>Παράδειγμα με χρήση συνάρτησης</a:t>
            </a:r>
          </a:p>
        </p:txBody>
      </p:sp>
      <p:sp>
        <p:nvSpPr>
          <p:cNvPr id="18435" name="Rectangle 3"/>
          <p:cNvSpPr>
            <a:spLocks noGrp="1" noChangeArrowheads="1"/>
          </p:cNvSpPr>
          <p:nvPr>
            <p:ph type="body" idx="1"/>
          </p:nvPr>
        </p:nvSpPr>
        <p:spPr>
          <a:xfrm>
            <a:off x="304800" y="1412875"/>
            <a:ext cx="8534400" cy="4683125"/>
          </a:xfrm>
        </p:spPr>
        <p:txBody>
          <a:bodyPr/>
          <a:lstStyle/>
          <a:p>
            <a:pPr>
              <a:lnSpc>
                <a:spcPct val="80000"/>
              </a:lnSpc>
              <a:buFontTx/>
              <a:buNone/>
            </a:pPr>
            <a:r>
              <a:rPr lang="en-US" altLang="el-GR" sz="1400">
                <a:latin typeface="Courier New" pitchFamily="49" charset="0"/>
                <a:cs typeface="Courier New" pitchFamily="49" charset="0"/>
              </a:rPr>
              <a:t>/* programma gia ton ypologismo toy ginomenoy dyo arithmwn */</a:t>
            </a:r>
            <a:endParaRPr lang="el-GR" altLang="el-GR" sz="1400">
              <a:cs typeface="Times New Roman" pitchFamily="18" charset="0"/>
            </a:endParaRPr>
          </a:p>
          <a:p>
            <a:pPr>
              <a:lnSpc>
                <a:spcPct val="80000"/>
              </a:lnSpc>
              <a:buFontTx/>
              <a:buNone/>
            </a:pPr>
            <a:r>
              <a:rPr lang="en-US" altLang="el-GR" sz="1400">
                <a:latin typeface="Courier New" pitchFamily="49" charset="0"/>
                <a:cs typeface="Courier New" pitchFamily="49" charset="0"/>
              </a:rPr>
              <a:t>#</a:t>
            </a:r>
            <a:r>
              <a:rPr lang="en-US" altLang="el-GR" sz="1400" b="1">
                <a:latin typeface="Courier New" pitchFamily="49" charset="0"/>
                <a:cs typeface="Courier New" pitchFamily="49" charset="0"/>
              </a:rPr>
              <a:t>include &lt;stdio.h&gt;</a:t>
            </a:r>
            <a:endParaRPr lang="el-GR" altLang="el-GR" sz="1400" b="1">
              <a:cs typeface="Times New Roman" pitchFamily="18" charset="0"/>
            </a:endParaRPr>
          </a:p>
          <a:p>
            <a:pPr>
              <a:lnSpc>
                <a:spcPct val="80000"/>
              </a:lnSpc>
              <a:buFontTx/>
              <a:buNone/>
            </a:pPr>
            <a:r>
              <a:rPr lang="en-US" altLang="el-GR" sz="1400">
                <a:latin typeface="Courier New" pitchFamily="49" charset="0"/>
                <a:cs typeface="Courier New" pitchFamily="49" charset="0"/>
              </a:rPr>
              <a:t>int a,b,c;</a:t>
            </a:r>
            <a:endParaRPr lang="el-GR" altLang="el-GR" sz="1400">
              <a:cs typeface="Times New Roman" pitchFamily="18" charset="0"/>
            </a:endParaRPr>
          </a:p>
          <a:p>
            <a:pPr>
              <a:lnSpc>
                <a:spcPct val="80000"/>
              </a:lnSpc>
              <a:buFontTx/>
              <a:buNone/>
            </a:pPr>
            <a:r>
              <a:rPr lang="en-US" altLang="el-GR" sz="1400" b="1">
                <a:solidFill>
                  <a:srgbClr val="FF0000"/>
                </a:solidFill>
                <a:latin typeface="Courier New" pitchFamily="49" charset="0"/>
                <a:cs typeface="Courier New" pitchFamily="49" charset="0"/>
              </a:rPr>
              <a:t>int product (int x, int y);</a:t>
            </a:r>
            <a:endParaRPr lang="el-GR" altLang="el-GR" sz="1400" b="1">
              <a:solidFill>
                <a:srgbClr val="FF0000"/>
              </a:solidFill>
              <a:cs typeface="Times New Roman" pitchFamily="18" charset="0"/>
            </a:endParaRPr>
          </a:p>
          <a:p>
            <a:pPr>
              <a:lnSpc>
                <a:spcPct val="80000"/>
              </a:lnSpc>
              <a:buFontTx/>
              <a:buNone/>
            </a:pPr>
            <a:r>
              <a:rPr lang="en-US" altLang="el-GR" sz="1400" b="1">
                <a:solidFill>
                  <a:schemeClr val="accent2"/>
                </a:solidFill>
                <a:latin typeface="Courier New" pitchFamily="49" charset="0"/>
                <a:cs typeface="Courier New" pitchFamily="49" charset="0"/>
              </a:rPr>
              <a:t>main ()</a:t>
            </a:r>
            <a:endParaRPr lang="el-GR" altLang="el-GR" sz="1400" b="1">
              <a:solidFill>
                <a:schemeClr val="accent2"/>
              </a:solidFill>
              <a:cs typeface="Times New Roman" pitchFamily="18" charset="0"/>
            </a:endParaRPr>
          </a:p>
          <a:p>
            <a:pPr>
              <a:lnSpc>
                <a:spcPct val="80000"/>
              </a:lnSpc>
              <a:buFontTx/>
              <a:buNone/>
            </a:pPr>
            <a:r>
              <a:rPr lang="en-US" altLang="el-GR" sz="1400" b="1">
                <a:solidFill>
                  <a:schemeClr val="accent2"/>
                </a:solidFill>
                <a:latin typeface="Courier New" pitchFamily="49" charset="0"/>
                <a:cs typeface="Courier New" pitchFamily="49" charset="0"/>
              </a:rPr>
              <a:t>{</a:t>
            </a:r>
            <a:endParaRPr lang="el-GR" altLang="el-GR" sz="1400" b="1">
              <a:solidFill>
                <a:schemeClr val="accent2"/>
              </a:solidFill>
              <a:cs typeface="Times New Roman" pitchFamily="18" charset="0"/>
            </a:endParaRPr>
          </a:p>
          <a:p>
            <a:pPr>
              <a:lnSpc>
                <a:spcPct val="80000"/>
              </a:lnSpc>
              <a:buFontTx/>
              <a:buNone/>
            </a:pPr>
            <a:r>
              <a:rPr lang="en-US" altLang="el-GR" sz="1400">
                <a:latin typeface="Courier New" pitchFamily="49" charset="0"/>
                <a:cs typeface="Courier New" pitchFamily="49" charset="0"/>
              </a:rPr>
              <a:t>	/* EISAGOGI TOY PROTOY ARITHMOU */</a:t>
            </a:r>
            <a:endParaRPr lang="el-GR" altLang="el-GR" sz="1400">
              <a:cs typeface="Times New Roman" pitchFamily="18" charset="0"/>
            </a:endParaRPr>
          </a:p>
          <a:p>
            <a:pPr>
              <a:lnSpc>
                <a:spcPct val="80000"/>
              </a:lnSpc>
              <a:buFontTx/>
              <a:buNone/>
            </a:pPr>
            <a:r>
              <a:rPr lang="en-US" altLang="el-GR" sz="1400">
                <a:latin typeface="Courier New" pitchFamily="49" charset="0"/>
                <a:cs typeface="Courier New" pitchFamily="49" charset="0"/>
              </a:rPr>
              <a:t>	</a:t>
            </a:r>
            <a:r>
              <a:rPr lang="en-US" altLang="el-GR" sz="1400" b="1">
                <a:latin typeface="Courier New" pitchFamily="49" charset="0"/>
                <a:cs typeface="Courier New" pitchFamily="49" charset="0"/>
              </a:rPr>
              <a:t>printf</a:t>
            </a:r>
            <a:r>
              <a:rPr lang="en-US" altLang="el-GR" sz="1400">
                <a:latin typeface="Courier New" pitchFamily="49" charset="0"/>
                <a:cs typeface="Courier New" pitchFamily="49" charset="0"/>
              </a:rPr>
              <a:t>("enter a number between 1 and 100 :");</a:t>
            </a:r>
            <a:endParaRPr lang="el-GR" altLang="el-GR" sz="1400">
              <a:cs typeface="Times New Roman" pitchFamily="18" charset="0"/>
            </a:endParaRPr>
          </a:p>
          <a:p>
            <a:pPr>
              <a:lnSpc>
                <a:spcPct val="80000"/>
              </a:lnSpc>
              <a:buFontTx/>
              <a:buNone/>
            </a:pPr>
            <a:r>
              <a:rPr lang="en-US" altLang="el-GR" sz="1400">
                <a:latin typeface="Courier New" pitchFamily="49" charset="0"/>
                <a:cs typeface="Courier New" pitchFamily="49" charset="0"/>
              </a:rPr>
              <a:t>	</a:t>
            </a:r>
            <a:r>
              <a:rPr lang="en-US" altLang="el-GR" sz="1400" b="1">
                <a:latin typeface="Courier New" pitchFamily="49" charset="0"/>
                <a:cs typeface="Courier New" pitchFamily="49" charset="0"/>
              </a:rPr>
              <a:t>scanf</a:t>
            </a:r>
            <a:r>
              <a:rPr lang="en-US" altLang="el-GR" sz="1400">
                <a:latin typeface="Courier New" pitchFamily="49" charset="0"/>
                <a:cs typeface="Courier New" pitchFamily="49" charset="0"/>
              </a:rPr>
              <a:t>("%d",</a:t>
            </a:r>
            <a:r>
              <a:rPr lang="en-US" altLang="el-GR" sz="1800" b="1">
                <a:latin typeface="Courier New" pitchFamily="49" charset="0"/>
                <a:cs typeface="Courier New" pitchFamily="49" charset="0"/>
              </a:rPr>
              <a:t>&amp;a</a:t>
            </a:r>
            <a:r>
              <a:rPr lang="en-US" altLang="el-GR" sz="1400">
                <a:latin typeface="Courier New" pitchFamily="49" charset="0"/>
                <a:cs typeface="Courier New" pitchFamily="49" charset="0"/>
              </a:rPr>
              <a:t>);</a:t>
            </a:r>
            <a:endParaRPr lang="el-GR" altLang="el-GR" sz="1400">
              <a:cs typeface="Times New Roman" pitchFamily="18" charset="0"/>
            </a:endParaRPr>
          </a:p>
          <a:p>
            <a:pPr>
              <a:lnSpc>
                <a:spcPct val="80000"/>
              </a:lnSpc>
              <a:buFontTx/>
              <a:buNone/>
            </a:pPr>
            <a:r>
              <a:rPr lang="en-US" altLang="el-GR" sz="1400">
                <a:latin typeface="Courier New" pitchFamily="49" charset="0"/>
                <a:cs typeface="Courier New" pitchFamily="49" charset="0"/>
              </a:rPr>
              <a:t>	/* EISAGOGI TOY DEYTEROY ARITHMOU */</a:t>
            </a:r>
            <a:endParaRPr lang="el-GR" altLang="el-GR" sz="1400">
              <a:cs typeface="Times New Roman" pitchFamily="18" charset="0"/>
            </a:endParaRPr>
          </a:p>
          <a:p>
            <a:pPr>
              <a:lnSpc>
                <a:spcPct val="80000"/>
              </a:lnSpc>
              <a:buFontTx/>
              <a:buNone/>
            </a:pPr>
            <a:r>
              <a:rPr lang="en-US" altLang="el-GR" sz="1400">
                <a:latin typeface="Courier New" pitchFamily="49" charset="0"/>
                <a:cs typeface="Courier New" pitchFamily="49" charset="0"/>
              </a:rPr>
              <a:t>	</a:t>
            </a:r>
            <a:r>
              <a:rPr lang="en-US" altLang="el-GR" sz="1400" b="1">
                <a:latin typeface="Courier New" pitchFamily="49" charset="0"/>
                <a:cs typeface="Courier New" pitchFamily="49" charset="0"/>
              </a:rPr>
              <a:t>printf</a:t>
            </a:r>
            <a:r>
              <a:rPr lang="en-US" altLang="el-GR" sz="1400">
                <a:latin typeface="Courier New" pitchFamily="49" charset="0"/>
                <a:cs typeface="Courier New" pitchFamily="49" charset="0"/>
              </a:rPr>
              <a:t>("enter a number between 1 and 100 :");</a:t>
            </a:r>
            <a:endParaRPr lang="el-GR" altLang="el-GR" sz="1400">
              <a:cs typeface="Times New Roman" pitchFamily="18" charset="0"/>
            </a:endParaRPr>
          </a:p>
          <a:p>
            <a:pPr>
              <a:lnSpc>
                <a:spcPct val="80000"/>
              </a:lnSpc>
              <a:buFontTx/>
              <a:buNone/>
            </a:pPr>
            <a:r>
              <a:rPr lang="en-US" altLang="el-GR" sz="1400">
                <a:latin typeface="Courier New" pitchFamily="49" charset="0"/>
                <a:cs typeface="Courier New" pitchFamily="49" charset="0"/>
              </a:rPr>
              <a:t>	</a:t>
            </a:r>
            <a:r>
              <a:rPr lang="en-US" altLang="el-GR" sz="1400" b="1">
                <a:latin typeface="Courier New" pitchFamily="49" charset="0"/>
                <a:cs typeface="Courier New" pitchFamily="49" charset="0"/>
              </a:rPr>
              <a:t>scanf</a:t>
            </a:r>
            <a:r>
              <a:rPr lang="en-US" altLang="el-GR" sz="1400">
                <a:latin typeface="Courier New" pitchFamily="49" charset="0"/>
                <a:cs typeface="Courier New" pitchFamily="49" charset="0"/>
              </a:rPr>
              <a:t>("%d",</a:t>
            </a:r>
            <a:r>
              <a:rPr lang="en-US" altLang="el-GR" sz="1800" b="1">
                <a:latin typeface="Courier New" pitchFamily="49" charset="0"/>
                <a:cs typeface="Courier New" pitchFamily="49" charset="0"/>
              </a:rPr>
              <a:t>&amp;b</a:t>
            </a:r>
            <a:r>
              <a:rPr lang="en-US" altLang="el-GR" sz="1400">
                <a:latin typeface="Courier New" pitchFamily="49" charset="0"/>
                <a:cs typeface="Courier New" pitchFamily="49" charset="0"/>
              </a:rPr>
              <a:t>);</a:t>
            </a:r>
            <a:endParaRPr lang="el-GR" altLang="el-GR" sz="1400">
              <a:cs typeface="Times New Roman" pitchFamily="18" charset="0"/>
            </a:endParaRPr>
          </a:p>
          <a:p>
            <a:pPr>
              <a:lnSpc>
                <a:spcPct val="80000"/>
              </a:lnSpc>
              <a:buFontTx/>
              <a:buNone/>
            </a:pPr>
            <a:r>
              <a:rPr lang="en-US" altLang="el-GR" sz="1400">
                <a:latin typeface="Courier New" pitchFamily="49" charset="0"/>
                <a:cs typeface="Courier New" pitchFamily="49" charset="0"/>
              </a:rPr>
              <a:t>	/* ypologismos kai emfanish toy apotelelsmatos */</a:t>
            </a:r>
            <a:endParaRPr lang="el-GR" altLang="el-GR" sz="1400">
              <a:cs typeface="Times New Roman" pitchFamily="18" charset="0"/>
            </a:endParaRPr>
          </a:p>
          <a:p>
            <a:pPr lvl="1">
              <a:lnSpc>
                <a:spcPct val="80000"/>
              </a:lnSpc>
              <a:buFontTx/>
              <a:buNone/>
            </a:pPr>
            <a:r>
              <a:rPr lang="en-US" altLang="el-GR" sz="1200">
                <a:latin typeface="Courier New" pitchFamily="49" charset="0"/>
                <a:cs typeface="Courier New" pitchFamily="49" charset="0"/>
              </a:rPr>
              <a:t>	</a:t>
            </a:r>
            <a:r>
              <a:rPr lang="en-US" altLang="el-GR" sz="1400">
                <a:latin typeface="Courier New" pitchFamily="49" charset="0"/>
                <a:cs typeface="Courier New" pitchFamily="49" charset="0"/>
              </a:rPr>
              <a:t>c=product(a,b);</a:t>
            </a:r>
            <a:endParaRPr lang="el-GR" altLang="el-GR" sz="1400">
              <a:cs typeface="Times New Roman" pitchFamily="18" charset="0"/>
            </a:endParaRPr>
          </a:p>
          <a:p>
            <a:pPr lvl="1">
              <a:lnSpc>
                <a:spcPct val="80000"/>
              </a:lnSpc>
              <a:buFontTx/>
              <a:buNone/>
            </a:pPr>
            <a:r>
              <a:rPr lang="en-US" altLang="el-GR" sz="1400">
                <a:latin typeface="Courier New" pitchFamily="49" charset="0"/>
                <a:cs typeface="Courier New" pitchFamily="49" charset="0"/>
              </a:rPr>
              <a:t>	</a:t>
            </a:r>
            <a:r>
              <a:rPr lang="en-US" altLang="el-GR" sz="1400" b="1">
                <a:latin typeface="Courier New" pitchFamily="49" charset="0"/>
                <a:cs typeface="Courier New" pitchFamily="49" charset="0"/>
              </a:rPr>
              <a:t>printf</a:t>
            </a:r>
            <a:r>
              <a:rPr lang="en-US" altLang="el-GR" sz="1400">
                <a:latin typeface="Courier New" pitchFamily="49" charset="0"/>
                <a:cs typeface="Courier New" pitchFamily="49" charset="0"/>
              </a:rPr>
              <a:t>("\n%d times %d = %d",a,b,c);</a:t>
            </a:r>
            <a:endParaRPr lang="el-GR" altLang="el-GR" sz="1400">
              <a:cs typeface="Times New Roman" pitchFamily="18" charset="0"/>
            </a:endParaRPr>
          </a:p>
          <a:p>
            <a:pPr>
              <a:lnSpc>
                <a:spcPct val="80000"/>
              </a:lnSpc>
              <a:buFontTx/>
              <a:buNone/>
            </a:pPr>
            <a:r>
              <a:rPr lang="en-US" altLang="el-GR" sz="1600" b="1">
                <a:solidFill>
                  <a:schemeClr val="accent2"/>
                </a:solidFill>
                <a:latin typeface="Courier New" pitchFamily="49" charset="0"/>
                <a:cs typeface="Courier New" pitchFamily="49" charset="0"/>
              </a:rPr>
              <a:t>}</a:t>
            </a:r>
            <a:endParaRPr lang="el-GR" altLang="el-GR" sz="1600" b="1">
              <a:solidFill>
                <a:schemeClr val="accent2"/>
              </a:solidFill>
              <a:cs typeface="Times New Roman" pitchFamily="18" charset="0"/>
            </a:endParaRPr>
          </a:p>
          <a:p>
            <a:pPr lvl="1">
              <a:lnSpc>
                <a:spcPct val="80000"/>
              </a:lnSpc>
              <a:buFontTx/>
              <a:buNone/>
            </a:pPr>
            <a:r>
              <a:rPr lang="en-US" altLang="el-GR" sz="1400">
                <a:latin typeface="Courier New" pitchFamily="49" charset="0"/>
                <a:cs typeface="Courier New" pitchFamily="49" charset="0"/>
              </a:rPr>
              <a:t>/* main body of the function product */</a:t>
            </a:r>
            <a:endParaRPr lang="el-GR" altLang="el-GR" sz="1400">
              <a:cs typeface="Times New Roman" pitchFamily="18" charset="0"/>
            </a:endParaRPr>
          </a:p>
          <a:p>
            <a:pPr lvl="1">
              <a:lnSpc>
                <a:spcPct val="80000"/>
              </a:lnSpc>
              <a:buFontTx/>
              <a:buNone/>
            </a:pPr>
            <a:r>
              <a:rPr lang="en-US" altLang="el-GR" sz="1400" b="1">
                <a:solidFill>
                  <a:srgbClr val="FF0000"/>
                </a:solidFill>
                <a:latin typeface="Courier New" pitchFamily="49" charset="0"/>
                <a:cs typeface="Courier New" pitchFamily="49" charset="0"/>
              </a:rPr>
              <a:t>int product (int x, int y)</a:t>
            </a:r>
            <a:endParaRPr lang="el-GR" altLang="el-GR" sz="1400" b="1">
              <a:solidFill>
                <a:srgbClr val="FF0000"/>
              </a:solidFill>
              <a:cs typeface="Times New Roman" pitchFamily="18" charset="0"/>
            </a:endParaRPr>
          </a:p>
          <a:p>
            <a:pPr lvl="1">
              <a:lnSpc>
                <a:spcPct val="80000"/>
              </a:lnSpc>
              <a:buFontTx/>
              <a:buNone/>
            </a:pPr>
            <a:r>
              <a:rPr lang="en-US" altLang="el-GR" sz="1400" b="1">
                <a:solidFill>
                  <a:srgbClr val="FF0000"/>
                </a:solidFill>
                <a:latin typeface="Courier New" pitchFamily="49" charset="0"/>
                <a:cs typeface="Courier New" pitchFamily="49" charset="0"/>
              </a:rPr>
              <a:t>{</a:t>
            </a:r>
            <a:endParaRPr lang="el-GR" altLang="el-GR" sz="1400" b="1">
              <a:solidFill>
                <a:srgbClr val="FF0000"/>
              </a:solidFill>
              <a:cs typeface="Times New Roman" pitchFamily="18" charset="0"/>
            </a:endParaRPr>
          </a:p>
          <a:p>
            <a:pPr lvl="1">
              <a:lnSpc>
                <a:spcPct val="80000"/>
              </a:lnSpc>
              <a:buFontTx/>
              <a:buNone/>
            </a:pPr>
            <a:r>
              <a:rPr lang="en-US" altLang="el-GR" sz="1400" b="1">
                <a:solidFill>
                  <a:srgbClr val="FF0000"/>
                </a:solidFill>
                <a:latin typeface="Courier New" pitchFamily="49" charset="0"/>
                <a:cs typeface="Courier New" pitchFamily="49" charset="0"/>
              </a:rPr>
              <a:t>	return (x*y);</a:t>
            </a:r>
            <a:endParaRPr lang="el-GR" altLang="el-GR" sz="1400" b="1">
              <a:solidFill>
                <a:srgbClr val="FF0000"/>
              </a:solidFill>
              <a:cs typeface="Times New Roman" pitchFamily="18" charset="0"/>
            </a:endParaRPr>
          </a:p>
          <a:p>
            <a:pPr lvl="1">
              <a:lnSpc>
                <a:spcPct val="80000"/>
              </a:lnSpc>
              <a:buFontTx/>
              <a:buNone/>
            </a:pPr>
            <a:r>
              <a:rPr lang="en-US" altLang="el-GR" sz="1400" b="1">
                <a:solidFill>
                  <a:srgbClr val="FF0000"/>
                </a:solidFill>
                <a:latin typeface="Courier New" pitchFamily="49" charset="0"/>
                <a:cs typeface="Courier New" pitchFamily="49" charset="0"/>
              </a:rPr>
              <a:t>}</a:t>
            </a:r>
            <a:r>
              <a:rPr lang="en-GB" altLang="el-GR" sz="1400"/>
              <a:t> </a:t>
            </a:r>
            <a:endParaRPr lang="el-GR" altLang="el-GR" sz="1200"/>
          </a:p>
        </p:txBody>
      </p:sp>
    </p:spTree>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1"/>
          </p:nvPr>
        </p:nvSpPr>
        <p:spPr/>
        <p:txBody>
          <a:bodyPr/>
          <a:lstStyle/>
          <a:p>
            <a:fld id="{EA23C314-03B0-43E3-BD8C-1ED9B91853BA}" type="slidenum">
              <a:rPr lang="el-GR" altLang="el-GR"/>
              <a:pPr/>
              <a:t>120</a:t>
            </a:fld>
            <a:endParaRPr lang="el-GR" altLang="el-GR"/>
          </a:p>
        </p:txBody>
      </p:sp>
      <p:sp>
        <p:nvSpPr>
          <p:cNvPr id="212994" name="Rectangle 2"/>
          <p:cNvSpPr>
            <a:spLocks noChangeArrowheads="1"/>
          </p:cNvSpPr>
          <p:nvPr/>
        </p:nvSpPr>
        <p:spPr bwMode="auto">
          <a:xfrm>
            <a:off x="762000" y="2286000"/>
            <a:ext cx="7924800" cy="17526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2880"/>
          <a:lstStyle>
            <a:lvl1pPr marL="342900" indent="-342900">
              <a:spcBef>
                <a:spcPct val="20000"/>
              </a:spcBef>
              <a:buChar char="•"/>
              <a:defRPr sz="2800">
                <a:solidFill>
                  <a:schemeClr val="tx1"/>
                </a:solidFill>
                <a:latin typeface="Comic Sans MS" pitchFamily="66" charset="0"/>
              </a:defRPr>
            </a:lvl1pPr>
            <a:lvl2pPr marL="742950" indent="-285750">
              <a:spcBef>
                <a:spcPct val="20000"/>
              </a:spcBef>
              <a:buChar char="–"/>
              <a:defRPr sz="2400">
                <a:solidFill>
                  <a:schemeClr val="tx1"/>
                </a:solidFill>
                <a:latin typeface="Comic Sans MS" pitchFamily="66" charset="0"/>
              </a:defRPr>
            </a:lvl2pPr>
            <a:lvl3pPr marL="1143000" indent="-228600">
              <a:spcBef>
                <a:spcPct val="20000"/>
              </a:spcBef>
              <a:buChar char="•"/>
              <a:defRPr sz="2400">
                <a:solidFill>
                  <a:schemeClr val="tx1"/>
                </a:solidFill>
                <a:latin typeface="Comic Sans MS" pitchFamily="66" charset="0"/>
              </a:defRPr>
            </a:lvl3pPr>
            <a:lvl4pPr marL="1600200" indent="-228600">
              <a:spcBef>
                <a:spcPct val="20000"/>
              </a:spcBef>
              <a:buChar char="–"/>
              <a:defRPr sz="2400">
                <a:solidFill>
                  <a:schemeClr val="tx1"/>
                </a:solidFill>
                <a:latin typeface="Comic Sans MS" pitchFamily="66" charset="0"/>
              </a:defRPr>
            </a:lvl4pPr>
            <a:lvl5pPr marL="2057400" indent="-228600">
              <a:spcBef>
                <a:spcPct val="20000"/>
              </a:spcBef>
              <a:buChar char="»"/>
              <a:defRPr sz="2400">
                <a:solidFill>
                  <a:schemeClr val="tx1"/>
                </a:solidFill>
                <a:latin typeface="Comic Sans MS" pitchFamily="66" charset="0"/>
              </a:defRPr>
            </a:lvl5pPr>
            <a:lvl6pPr marL="2514600" indent="-228600" fontAlgn="base">
              <a:spcBef>
                <a:spcPct val="20000"/>
              </a:spcBef>
              <a:spcAft>
                <a:spcPct val="0"/>
              </a:spcAft>
              <a:buChar char="»"/>
              <a:defRPr sz="2400">
                <a:solidFill>
                  <a:schemeClr val="tx1"/>
                </a:solidFill>
                <a:latin typeface="Comic Sans MS" pitchFamily="66" charset="0"/>
              </a:defRPr>
            </a:lvl6pPr>
            <a:lvl7pPr marL="2971800" indent="-228600" fontAlgn="base">
              <a:spcBef>
                <a:spcPct val="20000"/>
              </a:spcBef>
              <a:spcAft>
                <a:spcPct val="0"/>
              </a:spcAft>
              <a:buChar char="»"/>
              <a:defRPr sz="2400">
                <a:solidFill>
                  <a:schemeClr val="tx1"/>
                </a:solidFill>
                <a:latin typeface="Comic Sans MS" pitchFamily="66" charset="0"/>
              </a:defRPr>
            </a:lvl7pPr>
            <a:lvl8pPr marL="3429000" indent="-228600" fontAlgn="base">
              <a:spcBef>
                <a:spcPct val="20000"/>
              </a:spcBef>
              <a:spcAft>
                <a:spcPct val="0"/>
              </a:spcAft>
              <a:buChar char="»"/>
              <a:defRPr sz="2400">
                <a:solidFill>
                  <a:schemeClr val="tx1"/>
                </a:solidFill>
                <a:latin typeface="Comic Sans MS" pitchFamily="66" charset="0"/>
              </a:defRPr>
            </a:lvl8pPr>
            <a:lvl9pPr marL="3886200" indent="-228600" fontAlgn="base">
              <a:spcBef>
                <a:spcPct val="20000"/>
              </a:spcBef>
              <a:spcAft>
                <a:spcPct val="0"/>
              </a:spcAft>
              <a:buChar char="»"/>
              <a:defRPr sz="2400">
                <a:solidFill>
                  <a:schemeClr val="tx1"/>
                </a:solidFill>
                <a:latin typeface="Comic Sans MS" pitchFamily="66" charset="0"/>
              </a:defRPr>
            </a:lvl9pPr>
          </a:lstStyle>
          <a:p>
            <a:pPr>
              <a:spcBef>
                <a:spcPct val="0"/>
              </a:spcBef>
              <a:buFontTx/>
              <a:buNone/>
            </a:pPr>
            <a:r>
              <a:rPr lang="en-US" altLang="el-GR" sz="1600" b="1">
                <a:latin typeface="Courier New" pitchFamily="49" charset="0"/>
              </a:rPr>
              <a:t>while (num &lt; minimum);</a:t>
            </a:r>
          </a:p>
          <a:p>
            <a:pPr>
              <a:spcBef>
                <a:spcPct val="0"/>
              </a:spcBef>
              <a:buFontTx/>
              <a:buNone/>
            </a:pPr>
            <a:r>
              <a:rPr lang="en-US" altLang="el-GR" sz="1600" b="1">
                <a:latin typeface="Courier New" pitchFamily="49" charset="0"/>
              </a:rPr>
              <a:t>{</a:t>
            </a:r>
          </a:p>
          <a:p>
            <a:pPr>
              <a:spcBef>
                <a:spcPct val="0"/>
              </a:spcBef>
              <a:buFontTx/>
              <a:buNone/>
            </a:pPr>
            <a:r>
              <a:rPr lang="en-US" altLang="el-GR" sz="1600" b="1">
                <a:latin typeface="Courier New" pitchFamily="49" charset="0"/>
              </a:rPr>
              <a:t>  scanf(“%d”, &amp;num);</a:t>
            </a:r>
          </a:p>
          <a:p>
            <a:pPr>
              <a:spcBef>
                <a:spcPct val="0"/>
              </a:spcBef>
              <a:buFontTx/>
              <a:buNone/>
            </a:pPr>
            <a:r>
              <a:rPr lang="en-AU" altLang="el-GR" sz="1600" b="1">
                <a:solidFill>
                  <a:srgbClr val="000000"/>
                </a:solidFill>
                <a:latin typeface="Courier New" pitchFamily="49" charset="0"/>
              </a:rPr>
              <a:t>  printf(“Number must be greater than %d.\n”, minimum);</a:t>
            </a:r>
          </a:p>
          <a:p>
            <a:pPr>
              <a:spcBef>
                <a:spcPct val="0"/>
              </a:spcBef>
              <a:buFontTx/>
              <a:buNone/>
            </a:pPr>
            <a:r>
              <a:rPr lang="en-AU" altLang="el-GR" sz="1600" b="1">
                <a:solidFill>
                  <a:srgbClr val="000000"/>
                </a:solidFill>
                <a:latin typeface="Courier New" pitchFamily="49" charset="0"/>
              </a:rPr>
              <a:t>  printf(“Please try again.\n”);</a:t>
            </a:r>
          </a:p>
          <a:p>
            <a:pPr>
              <a:spcBef>
                <a:spcPct val="0"/>
              </a:spcBef>
              <a:buFontTx/>
              <a:buNone/>
            </a:pPr>
            <a:r>
              <a:rPr lang="en-AU" altLang="el-GR" sz="1600" b="1">
                <a:solidFill>
                  <a:srgbClr val="000000"/>
                </a:solidFill>
                <a:latin typeface="Courier New" pitchFamily="49" charset="0"/>
              </a:rPr>
              <a:t>}</a:t>
            </a:r>
          </a:p>
        </p:txBody>
      </p:sp>
      <p:sp>
        <p:nvSpPr>
          <p:cNvPr id="212995" name="Rectangle 3"/>
          <p:cNvSpPr>
            <a:spLocks noGrp="1" noChangeArrowheads="1"/>
          </p:cNvSpPr>
          <p:nvPr>
            <p:ph type="title"/>
          </p:nvPr>
        </p:nvSpPr>
        <p:spPr>
          <a:noFill/>
          <a:ln/>
        </p:spPr>
        <p:txBody>
          <a:bodyPr/>
          <a:lstStyle/>
          <a:p>
            <a:r>
              <a:rPr lang="el-GR" altLang="el-GR"/>
              <a:t>Συνήθη σφάλματα στη </a:t>
            </a:r>
            <a:r>
              <a:rPr lang="en-US" altLang="el-GR"/>
              <a:t>while</a:t>
            </a:r>
          </a:p>
        </p:txBody>
      </p:sp>
      <p:sp>
        <p:nvSpPr>
          <p:cNvPr id="212996" name="AutoShape 4"/>
          <p:cNvSpPr>
            <a:spLocks noChangeArrowheads="1"/>
          </p:cNvSpPr>
          <p:nvPr/>
        </p:nvSpPr>
        <p:spPr bwMode="auto">
          <a:xfrm>
            <a:off x="3779838" y="4508500"/>
            <a:ext cx="4752975" cy="1441450"/>
          </a:xfrm>
          <a:prstGeom prst="wedgeRectCallout">
            <a:avLst>
              <a:gd name="adj1" fmla="val -51806"/>
              <a:gd name="adj2" fmla="val -191407"/>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hangingPunct="0">
              <a:spcBef>
                <a:spcPct val="20000"/>
              </a:spcBef>
            </a:pPr>
            <a:r>
              <a:rPr lang="el-GR" altLang="el-GR" sz="2800" b="1">
                <a:solidFill>
                  <a:schemeClr val="bg1"/>
                </a:solidFill>
              </a:rPr>
              <a:t>Τέλος του </a:t>
            </a:r>
            <a:r>
              <a:rPr lang="en-US" altLang="el-GR" sz="2800" b="1">
                <a:solidFill>
                  <a:schemeClr val="bg1"/>
                </a:solidFill>
              </a:rPr>
              <a:t>block </a:t>
            </a:r>
            <a:r>
              <a:rPr lang="el-GR" altLang="el-GR" sz="2800" b="1">
                <a:solidFill>
                  <a:schemeClr val="bg1"/>
                </a:solidFill>
              </a:rPr>
              <a:t>της </a:t>
            </a:r>
            <a:r>
              <a:rPr lang="en-US" altLang="el-GR" sz="2800" b="1">
                <a:solidFill>
                  <a:schemeClr val="bg1"/>
                </a:solidFill>
              </a:rPr>
              <a:t>while – </a:t>
            </a:r>
            <a:r>
              <a:rPr lang="el-GR" altLang="el-GR" sz="2800" b="1">
                <a:solidFill>
                  <a:schemeClr val="bg1"/>
                </a:solidFill>
              </a:rPr>
              <a:t>συνήθως η αιτία για ατέρμονες ανακυκλώσεις</a:t>
            </a:r>
            <a:endParaRPr lang="en-AU" altLang="el-GR" sz="280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1299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2996" grpId="0" animBg="1" autoUpdateAnimBg="0"/>
    </p:bld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Rectangle 2"/>
          <p:cNvSpPr>
            <a:spLocks noGrp="1" noChangeArrowheads="1"/>
          </p:cNvSpPr>
          <p:nvPr>
            <p:ph type="title"/>
          </p:nvPr>
        </p:nvSpPr>
        <p:spPr/>
        <p:txBody>
          <a:bodyPr/>
          <a:lstStyle/>
          <a:p>
            <a:pPr eaLnBrk="1" hangingPunct="1"/>
            <a:r>
              <a:rPr lang="en-US" altLang="el-GR" b="1" dirty="0" smtClean="0">
                <a:solidFill>
                  <a:srgbClr val="3333FF"/>
                </a:solidFill>
                <a:latin typeface="Courier New" panose="02070309020205020404" pitchFamily="49" charset="0"/>
              </a:rPr>
              <a:t>do</a:t>
            </a:r>
            <a:r>
              <a:rPr lang="en-US" altLang="el-GR" b="1" dirty="0" smtClean="0"/>
              <a:t>…</a:t>
            </a:r>
            <a:r>
              <a:rPr lang="en-US" altLang="el-GR" b="1" dirty="0" smtClean="0">
                <a:solidFill>
                  <a:srgbClr val="3333FF"/>
                </a:solidFill>
                <a:latin typeface="Courier New" panose="02070309020205020404" pitchFamily="49" charset="0"/>
              </a:rPr>
              <a:t>while</a:t>
            </a:r>
            <a:r>
              <a:rPr lang="en-US" altLang="el-GR" dirty="0" smtClean="0"/>
              <a:t> Looping (Repetition) Structure</a:t>
            </a:r>
          </a:p>
        </p:txBody>
      </p:sp>
      <p:sp>
        <p:nvSpPr>
          <p:cNvPr id="38917" name="Rectangle 3"/>
          <p:cNvSpPr>
            <a:spLocks noGrp="1" noChangeArrowheads="1"/>
          </p:cNvSpPr>
          <p:nvPr>
            <p:ph type="body" idx="1"/>
          </p:nvPr>
        </p:nvSpPr>
        <p:spPr>
          <a:xfrm>
            <a:off x="395536" y="1295400"/>
            <a:ext cx="8291264" cy="5257800"/>
          </a:xfrm>
        </p:spPr>
        <p:txBody>
          <a:bodyPr/>
          <a:lstStyle/>
          <a:p>
            <a:pPr eaLnBrk="1" hangingPunct="1"/>
            <a:r>
              <a:rPr lang="en-US" altLang="el-GR" dirty="0" smtClean="0"/>
              <a:t>General form of a </a:t>
            </a:r>
            <a:r>
              <a:rPr lang="en-US" altLang="el-GR" dirty="0" smtClean="0">
                <a:solidFill>
                  <a:srgbClr val="3333FF"/>
                </a:solidFill>
                <a:latin typeface="Courier New" panose="02070309020205020404" pitchFamily="49" charset="0"/>
              </a:rPr>
              <a:t>do</a:t>
            </a:r>
            <a:r>
              <a:rPr lang="en-US" altLang="el-GR" dirty="0" smtClean="0"/>
              <a:t>...</a:t>
            </a:r>
            <a:r>
              <a:rPr lang="en-US" altLang="el-GR" dirty="0" smtClean="0">
                <a:solidFill>
                  <a:srgbClr val="3333FF"/>
                </a:solidFill>
                <a:latin typeface="Courier New" panose="02070309020205020404" pitchFamily="49" charset="0"/>
              </a:rPr>
              <a:t>while</a:t>
            </a:r>
            <a:r>
              <a:rPr lang="en-US" altLang="el-GR" dirty="0" smtClean="0"/>
              <a:t>:</a:t>
            </a:r>
          </a:p>
          <a:p>
            <a:pPr eaLnBrk="1" hangingPunct="1">
              <a:lnSpc>
                <a:spcPct val="70000"/>
              </a:lnSpc>
              <a:buFontTx/>
              <a:buNone/>
            </a:pPr>
            <a:r>
              <a:rPr lang="en-US" altLang="el-GR" sz="2400" dirty="0" smtClean="0"/>
              <a:t> </a:t>
            </a:r>
            <a:endParaRPr lang="en-US" altLang="el-GR" sz="2400" dirty="0" smtClean="0">
              <a:latin typeface="Courier New" panose="02070309020205020404" pitchFamily="49" charset="0"/>
            </a:endParaRPr>
          </a:p>
          <a:p>
            <a:pPr eaLnBrk="1" hangingPunct="1">
              <a:lnSpc>
                <a:spcPct val="80000"/>
              </a:lnSpc>
              <a:buFontTx/>
              <a:buNone/>
            </a:pPr>
            <a:r>
              <a:rPr lang="en-US" altLang="el-GR" sz="2400" dirty="0" smtClean="0">
                <a:latin typeface="Courier New" panose="02070309020205020404" pitchFamily="49" charset="0"/>
              </a:rPr>
              <a:t> </a:t>
            </a:r>
          </a:p>
          <a:p>
            <a:pPr eaLnBrk="1" hangingPunct="1">
              <a:buFontTx/>
              <a:buNone/>
            </a:pPr>
            <a:r>
              <a:rPr lang="en-US" altLang="el-GR" sz="2400" dirty="0" smtClean="0">
                <a:latin typeface="Courier New" panose="02070309020205020404" pitchFamily="49" charset="0"/>
              </a:rPr>
              <a:t>	 </a:t>
            </a:r>
          </a:p>
          <a:p>
            <a:pPr eaLnBrk="1" hangingPunct="1"/>
            <a:r>
              <a:rPr lang="en-US" altLang="el-GR" dirty="0" smtClean="0"/>
              <a:t>The </a:t>
            </a:r>
            <a:r>
              <a:rPr lang="en-US" altLang="el-GR" dirty="0" smtClean="0">
                <a:latin typeface="Courier New" panose="02070309020205020404" pitchFamily="49" charset="0"/>
              </a:rPr>
              <a:t>statement</a:t>
            </a:r>
            <a:r>
              <a:rPr lang="en-US" altLang="el-GR" dirty="0" smtClean="0"/>
              <a:t> executes first, and then the </a:t>
            </a:r>
            <a:r>
              <a:rPr lang="en-US" altLang="el-GR" dirty="0" smtClean="0">
                <a:latin typeface="Courier New" panose="02070309020205020404" pitchFamily="49" charset="0"/>
              </a:rPr>
              <a:t>expression</a:t>
            </a:r>
            <a:r>
              <a:rPr lang="en-US" altLang="el-GR" dirty="0" smtClean="0"/>
              <a:t> is evaluated </a:t>
            </a:r>
          </a:p>
          <a:p>
            <a:pPr eaLnBrk="1" hangingPunct="1"/>
            <a:r>
              <a:rPr lang="en-US" altLang="el-GR" dirty="0" smtClean="0"/>
              <a:t>To avoid an infinite loop, body must contain a statement that makes the expression </a:t>
            </a:r>
            <a:r>
              <a:rPr lang="en-US" altLang="el-GR" dirty="0" smtClean="0">
                <a:solidFill>
                  <a:srgbClr val="3333FF"/>
                </a:solidFill>
                <a:latin typeface="Courier New" panose="02070309020205020404" pitchFamily="49" charset="0"/>
              </a:rPr>
              <a:t>false</a:t>
            </a:r>
            <a:endParaRPr lang="en-US" altLang="el-GR" dirty="0" smtClean="0"/>
          </a:p>
          <a:p>
            <a:pPr eaLnBrk="1" hangingPunct="1"/>
            <a:r>
              <a:rPr lang="en-US" altLang="el-GR" dirty="0" smtClean="0"/>
              <a:t>The </a:t>
            </a:r>
            <a:r>
              <a:rPr lang="en-US" altLang="el-GR" dirty="0" smtClean="0">
                <a:latin typeface="Courier New" panose="02070309020205020404" pitchFamily="49" charset="0"/>
              </a:rPr>
              <a:t>statement</a:t>
            </a:r>
            <a:r>
              <a:rPr lang="en-US" altLang="el-GR" dirty="0" smtClean="0"/>
              <a:t> can be simple or compound</a:t>
            </a:r>
          </a:p>
          <a:p>
            <a:pPr eaLnBrk="1" hangingPunct="1"/>
            <a:r>
              <a:rPr lang="en-US" altLang="el-GR" dirty="0" smtClean="0"/>
              <a:t>Loop always iterates at least once</a:t>
            </a:r>
          </a:p>
        </p:txBody>
      </p:sp>
      <p:pic>
        <p:nvPicPr>
          <p:cNvPr id="3891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43808" y="1844824"/>
            <a:ext cx="3162300" cy="109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Θέση αριθμού διαφάνειας 1"/>
          <p:cNvSpPr>
            <a:spLocks noGrp="1"/>
          </p:cNvSpPr>
          <p:nvPr>
            <p:ph type="sldNum" sz="quarter" idx="11"/>
          </p:nvPr>
        </p:nvSpPr>
        <p:spPr/>
        <p:txBody>
          <a:bodyPr/>
          <a:lstStyle/>
          <a:p>
            <a:fld id="{FC971F5B-8C59-4AE4-A8C8-BF0AA413DADF}" type="slidenum">
              <a:rPr lang="el-GR" altLang="el-GR" smtClean="0"/>
              <a:pPr/>
              <a:t>121</a:t>
            </a:fld>
            <a:endParaRPr lang="el-GR" altLang="el-GR"/>
          </a:p>
        </p:txBody>
      </p:sp>
    </p:spTree>
    <p:extLst>
      <p:ext uri="{BB962C8B-B14F-4D97-AF65-F5344CB8AC3E}">
        <p14:creationId xmlns:p14="http://schemas.microsoft.com/office/powerpoint/2010/main" val="1085047122"/>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Rectangle 4"/>
          <p:cNvSpPr>
            <a:spLocks noGrp="1" noChangeArrowheads="1"/>
          </p:cNvSpPr>
          <p:nvPr>
            <p:ph type="title"/>
          </p:nvPr>
        </p:nvSpPr>
        <p:spPr/>
        <p:txBody>
          <a:bodyPr/>
          <a:lstStyle/>
          <a:p>
            <a:pPr eaLnBrk="1" hangingPunct="1"/>
            <a:r>
              <a:rPr lang="en-US" altLang="el-GR" b="1" dirty="0" smtClean="0">
                <a:solidFill>
                  <a:srgbClr val="3333FF"/>
                </a:solidFill>
                <a:latin typeface="Courier New" panose="02070309020205020404" pitchFamily="49" charset="0"/>
              </a:rPr>
              <a:t>do</a:t>
            </a:r>
            <a:r>
              <a:rPr lang="en-US" altLang="el-GR" b="1" dirty="0" smtClean="0"/>
              <a:t>…</a:t>
            </a:r>
            <a:r>
              <a:rPr lang="en-US" altLang="el-GR" b="1" dirty="0" smtClean="0">
                <a:solidFill>
                  <a:srgbClr val="3333FF"/>
                </a:solidFill>
                <a:latin typeface="Courier New" panose="02070309020205020404" pitchFamily="49" charset="0"/>
              </a:rPr>
              <a:t>while</a:t>
            </a:r>
            <a:r>
              <a:rPr lang="en-US" altLang="el-GR" dirty="0" smtClean="0"/>
              <a:t> Looping (Repetition) Structure (continued)</a:t>
            </a:r>
          </a:p>
        </p:txBody>
      </p:sp>
      <p:pic>
        <p:nvPicPr>
          <p:cNvPr id="39941"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3608" y="1484784"/>
            <a:ext cx="7493383" cy="44152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Θέση αριθμού διαφάνειας 1"/>
          <p:cNvSpPr>
            <a:spLocks noGrp="1"/>
          </p:cNvSpPr>
          <p:nvPr>
            <p:ph type="sldNum" sz="quarter" idx="11"/>
          </p:nvPr>
        </p:nvSpPr>
        <p:spPr/>
        <p:txBody>
          <a:bodyPr/>
          <a:lstStyle/>
          <a:p>
            <a:fld id="{9F0FC48A-E748-4157-9D5B-7B3927AA21E7}" type="slidenum">
              <a:rPr lang="el-GR" altLang="el-GR" smtClean="0"/>
              <a:pPr/>
              <a:t>122</a:t>
            </a:fld>
            <a:endParaRPr lang="el-GR" altLang="el-GR"/>
          </a:p>
        </p:txBody>
      </p:sp>
    </p:spTree>
    <p:extLst>
      <p:ext uri="{BB962C8B-B14F-4D97-AF65-F5344CB8AC3E}">
        <p14:creationId xmlns:p14="http://schemas.microsoft.com/office/powerpoint/2010/main" val="1262715911"/>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4"/>
          <p:cNvSpPr>
            <a:spLocks noGrp="1"/>
          </p:cNvSpPr>
          <p:nvPr>
            <p:ph type="sldNum" sz="quarter" idx="11"/>
          </p:nvPr>
        </p:nvSpPr>
        <p:spPr/>
        <p:txBody>
          <a:bodyPr/>
          <a:lstStyle/>
          <a:p>
            <a:fld id="{F338E560-8EB5-4424-A73B-9005E1200342}" type="slidenum">
              <a:rPr lang="el-GR" altLang="el-GR"/>
              <a:pPr/>
              <a:t>123</a:t>
            </a:fld>
            <a:endParaRPr lang="el-GR" altLang="el-GR"/>
          </a:p>
        </p:txBody>
      </p:sp>
      <p:sp>
        <p:nvSpPr>
          <p:cNvPr id="75779" name="Rectangle 3"/>
          <p:cNvSpPr>
            <a:spLocks noGrp="1" noChangeArrowheads="1"/>
          </p:cNvSpPr>
          <p:nvPr>
            <p:ph type="body" idx="1"/>
          </p:nvPr>
        </p:nvSpPr>
        <p:spPr>
          <a:xfrm>
            <a:off x="381000" y="1066800"/>
            <a:ext cx="5991225" cy="5029200"/>
          </a:xfrm>
        </p:spPr>
        <p:txBody>
          <a:bodyPr/>
          <a:lstStyle/>
          <a:p>
            <a:pPr algn="just">
              <a:buFontTx/>
              <a:buNone/>
            </a:pPr>
            <a:r>
              <a:rPr lang="en-GB" altLang="el-GR" sz="2400" b="1">
                <a:ea typeface="Arial Unicode MS" pitchFamily="34" charset="-128"/>
                <a:cs typeface="Arial Unicode MS" pitchFamily="34" charset="-128"/>
              </a:rPr>
              <a:t>do</a:t>
            </a:r>
            <a:r>
              <a:rPr lang="en-GB" altLang="el-GR" sz="2400">
                <a:ea typeface="Arial Unicode MS" pitchFamily="34" charset="-128"/>
                <a:cs typeface="Arial Unicode MS" pitchFamily="34" charset="-128"/>
              </a:rPr>
              <a:t> </a:t>
            </a:r>
            <a:r>
              <a:rPr lang="en-GB" altLang="el-GR" sz="2400" b="1" i="1">
                <a:solidFill>
                  <a:srgbClr val="CC0000"/>
                </a:solidFill>
                <a:ea typeface="Arial Unicode MS" pitchFamily="34" charset="-128"/>
                <a:cs typeface="Arial Unicode MS" pitchFamily="34" charset="-128"/>
              </a:rPr>
              <a:t>statement...</a:t>
            </a:r>
            <a:r>
              <a:rPr lang="en-GB" altLang="el-GR" sz="2400">
                <a:ea typeface="Arial Unicode MS" pitchFamily="34" charset="-128"/>
                <a:cs typeface="Arial Unicode MS" pitchFamily="34" charset="-128"/>
              </a:rPr>
              <a:t> </a:t>
            </a:r>
            <a:r>
              <a:rPr lang="en-GB" altLang="el-GR" sz="2400" b="1">
                <a:ea typeface="Arial Unicode MS" pitchFamily="34" charset="-128"/>
                <a:cs typeface="Arial Unicode MS" pitchFamily="34" charset="-128"/>
              </a:rPr>
              <a:t>while(</a:t>
            </a:r>
            <a:r>
              <a:rPr lang="en-GB" altLang="el-GR" sz="2400">
                <a:ea typeface="Arial Unicode MS" pitchFamily="34" charset="-128"/>
                <a:cs typeface="Arial Unicode MS" pitchFamily="34" charset="-128"/>
              </a:rPr>
              <a:t> </a:t>
            </a:r>
            <a:r>
              <a:rPr lang="en-GB" altLang="el-GR" sz="2400" b="1" i="1">
                <a:solidFill>
                  <a:srgbClr val="6600FF"/>
                </a:solidFill>
                <a:ea typeface="Arial Unicode MS" pitchFamily="34" charset="-128"/>
                <a:cs typeface="Arial Unicode MS" pitchFamily="34" charset="-128"/>
              </a:rPr>
              <a:t>expression</a:t>
            </a:r>
            <a:r>
              <a:rPr lang="en-GB" altLang="el-GR" sz="2400" b="1" i="1">
                <a:ea typeface="Arial Unicode MS" pitchFamily="34" charset="-128"/>
                <a:cs typeface="Arial Unicode MS" pitchFamily="34" charset="-128"/>
              </a:rPr>
              <a:t> </a:t>
            </a:r>
            <a:r>
              <a:rPr lang="en-GB" altLang="el-GR" sz="2400" b="1">
                <a:ea typeface="Arial Unicode MS" pitchFamily="34" charset="-128"/>
                <a:cs typeface="Arial Unicode MS" pitchFamily="34" charset="-128"/>
              </a:rPr>
              <a:t>);</a:t>
            </a:r>
            <a:endParaRPr lang="el-GR" altLang="el-GR" sz="2400">
              <a:ea typeface="Arial Unicode MS" pitchFamily="34" charset="-128"/>
              <a:cs typeface="Arial Unicode MS" pitchFamily="34" charset="-128"/>
            </a:endParaRPr>
          </a:p>
          <a:p>
            <a:pPr algn="just">
              <a:buFontTx/>
              <a:buNone/>
            </a:pPr>
            <a:r>
              <a:rPr lang="en-GB" altLang="el-GR" sz="2400" b="1">
                <a:ea typeface="Arial Unicode MS" pitchFamily="34" charset="-128"/>
                <a:cs typeface="Arial Unicode MS" pitchFamily="34" charset="-128"/>
              </a:rPr>
              <a:t> </a:t>
            </a:r>
          </a:p>
          <a:p>
            <a:pPr algn="just">
              <a:buFontTx/>
              <a:buNone/>
            </a:pPr>
            <a:r>
              <a:rPr lang="en-GB" altLang="el-GR" sz="4400" b="1">
                <a:solidFill>
                  <a:srgbClr val="6600FF"/>
                </a:solidFill>
                <a:ea typeface="Arial Unicode MS" pitchFamily="34" charset="-128"/>
                <a:cs typeface="Arial Unicode MS" pitchFamily="34" charset="-128"/>
              </a:rPr>
              <a:t>counter=1;</a:t>
            </a:r>
            <a:endParaRPr lang="el-GR" altLang="el-GR" sz="4400">
              <a:solidFill>
                <a:srgbClr val="6600FF"/>
              </a:solidFill>
              <a:latin typeface="Arial" charset="0"/>
              <a:ea typeface="Arial Unicode MS" pitchFamily="34" charset="-128"/>
              <a:cs typeface="Arial Unicode MS" pitchFamily="34" charset="-128"/>
            </a:endParaRPr>
          </a:p>
          <a:p>
            <a:pPr>
              <a:buFontTx/>
              <a:buNone/>
            </a:pPr>
            <a:r>
              <a:rPr lang="en-GB" altLang="el-GR" sz="2400" b="1">
                <a:solidFill>
                  <a:srgbClr val="000000"/>
                </a:solidFill>
                <a:ea typeface="Arial Unicode MS" pitchFamily="34" charset="-128"/>
                <a:cs typeface="Arial Unicode MS" pitchFamily="34" charset="-128"/>
              </a:rPr>
              <a:t>do </a:t>
            </a:r>
            <a:endParaRPr lang="en-US" altLang="el-GR" sz="2400" b="1">
              <a:solidFill>
                <a:srgbClr val="000000"/>
              </a:solidFill>
              <a:ea typeface="Arial Unicode MS" pitchFamily="34" charset="-128"/>
              <a:cs typeface="Arial Unicode MS" pitchFamily="34" charset="-128"/>
            </a:endParaRPr>
          </a:p>
          <a:p>
            <a:pPr>
              <a:buFontTx/>
              <a:buNone/>
            </a:pPr>
            <a:r>
              <a:rPr lang="en-GB" altLang="el-GR" sz="2400" b="1">
                <a:solidFill>
                  <a:srgbClr val="000000"/>
                </a:solidFill>
                <a:ea typeface="Arial Unicode MS" pitchFamily="34" charset="-128"/>
                <a:cs typeface="Arial Unicode MS" pitchFamily="34" charset="-128"/>
              </a:rPr>
              <a:t>	{  </a:t>
            </a:r>
            <a:endParaRPr lang="en-US" altLang="el-GR" sz="2400" b="1">
              <a:solidFill>
                <a:srgbClr val="000000"/>
              </a:solidFill>
              <a:ea typeface="Arial Unicode MS" pitchFamily="34" charset="-128"/>
              <a:cs typeface="Arial Unicode MS" pitchFamily="34" charset="-128"/>
            </a:endParaRPr>
          </a:p>
          <a:p>
            <a:pPr>
              <a:lnSpc>
                <a:spcPct val="120000"/>
              </a:lnSpc>
              <a:buFontTx/>
              <a:buNone/>
            </a:pPr>
            <a:r>
              <a:rPr lang="en-US" altLang="el-GR" sz="2400" b="1">
                <a:solidFill>
                  <a:srgbClr val="FF0000"/>
                </a:solidFill>
                <a:ea typeface="Arial Unicode MS" pitchFamily="34" charset="-128"/>
                <a:cs typeface="Arial Unicode MS" pitchFamily="34" charset="-128"/>
              </a:rPr>
              <a:t>		</a:t>
            </a:r>
            <a:r>
              <a:rPr lang="en-US" altLang="el-GR" b="1">
                <a:solidFill>
                  <a:srgbClr val="CC0000"/>
                </a:solidFill>
                <a:ea typeface="Arial Unicode MS" pitchFamily="34" charset="-128"/>
                <a:cs typeface="Arial Unicode MS" pitchFamily="34" charset="-128"/>
              </a:rPr>
              <a:t>counter</a:t>
            </a:r>
            <a:r>
              <a:rPr lang="en-GB" altLang="el-GR" b="1">
                <a:solidFill>
                  <a:srgbClr val="CC0000"/>
                </a:solidFill>
                <a:ea typeface="Arial Unicode MS" pitchFamily="34" charset="-128"/>
                <a:cs typeface="Arial Unicode MS" pitchFamily="34" charset="-128"/>
              </a:rPr>
              <a:t>++;  </a:t>
            </a:r>
            <a:endParaRPr lang="en-US" altLang="el-GR" b="1">
              <a:solidFill>
                <a:srgbClr val="CC0000"/>
              </a:solidFill>
              <a:ea typeface="Arial Unicode MS" pitchFamily="34" charset="-128"/>
              <a:cs typeface="Arial Unicode MS" pitchFamily="34" charset="-128"/>
            </a:endParaRPr>
          </a:p>
          <a:p>
            <a:pPr>
              <a:lnSpc>
                <a:spcPct val="120000"/>
              </a:lnSpc>
              <a:buFontTx/>
              <a:buNone/>
            </a:pPr>
            <a:r>
              <a:rPr lang="en-GB" altLang="el-GR" b="1">
                <a:solidFill>
                  <a:srgbClr val="CC0000"/>
                </a:solidFill>
                <a:ea typeface="Arial Unicode MS" pitchFamily="34" charset="-128"/>
                <a:cs typeface="Arial Unicode MS" pitchFamily="34" charset="-128"/>
              </a:rPr>
              <a:t>		printf("%i",</a:t>
            </a:r>
            <a:r>
              <a:rPr lang="en-US" altLang="el-GR" b="1">
                <a:solidFill>
                  <a:srgbClr val="CC0000"/>
                </a:solidFill>
                <a:ea typeface="Arial Unicode MS" pitchFamily="34" charset="-128"/>
                <a:cs typeface="Arial Unicode MS" pitchFamily="34" charset="-128"/>
              </a:rPr>
              <a:t>counter</a:t>
            </a:r>
            <a:r>
              <a:rPr lang="en-GB" altLang="el-GR" b="1">
                <a:solidFill>
                  <a:srgbClr val="CC0000"/>
                </a:solidFill>
                <a:ea typeface="Arial Unicode MS" pitchFamily="34" charset="-128"/>
                <a:cs typeface="Arial Unicode MS" pitchFamily="34" charset="-128"/>
              </a:rPr>
              <a:t>);</a:t>
            </a:r>
            <a:endParaRPr lang="en-US" altLang="el-GR" b="1">
              <a:solidFill>
                <a:srgbClr val="CC0000"/>
              </a:solidFill>
              <a:ea typeface="Arial Unicode MS" pitchFamily="34" charset="-128"/>
              <a:cs typeface="Arial Unicode MS" pitchFamily="34" charset="-128"/>
            </a:endParaRPr>
          </a:p>
          <a:p>
            <a:pPr>
              <a:buFontTx/>
              <a:buNone/>
            </a:pPr>
            <a:r>
              <a:rPr lang="en-GB" altLang="el-GR" sz="2400" b="1">
                <a:solidFill>
                  <a:srgbClr val="000000"/>
                </a:solidFill>
                <a:ea typeface="Arial Unicode MS" pitchFamily="34" charset="-128"/>
                <a:cs typeface="Arial Unicode MS" pitchFamily="34" charset="-128"/>
              </a:rPr>
              <a:t>	} </a:t>
            </a:r>
            <a:endParaRPr lang="en-US" altLang="el-GR" sz="2400" b="1">
              <a:solidFill>
                <a:srgbClr val="000000"/>
              </a:solidFill>
              <a:ea typeface="Arial Unicode MS" pitchFamily="34" charset="-128"/>
              <a:cs typeface="Arial Unicode MS" pitchFamily="34" charset="-128"/>
            </a:endParaRPr>
          </a:p>
          <a:p>
            <a:pPr>
              <a:buFontTx/>
              <a:buNone/>
            </a:pPr>
            <a:r>
              <a:rPr lang="en-GB" altLang="el-GR" sz="2400" b="1">
                <a:solidFill>
                  <a:srgbClr val="000000"/>
                </a:solidFill>
                <a:ea typeface="Arial Unicode MS" pitchFamily="34" charset="-128"/>
                <a:cs typeface="Arial Unicode MS" pitchFamily="34" charset="-128"/>
              </a:rPr>
              <a:t>while (</a:t>
            </a:r>
            <a:r>
              <a:rPr lang="en-US" altLang="el-GR" sz="4400" b="1">
                <a:solidFill>
                  <a:srgbClr val="6600FF"/>
                </a:solidFill>
                <a:ea typeface="Arial Unicode MS" pitchFamily="34" charset="-128"/>
                <a:cs typeface="Arial Unicode MS" pitchFamily="34" charset="-128"/>
              </a:rPr>
              <a:t>counter</a:t>
            </a:r>
            <a:r>
              <a:rPr lang="en-GB" altLang="el-GR" sz="4400" b="1">
                <a:solidFill>
                  <a:srgbClr val="6600FF"/>
                </a:solidFill>
                <a:ea typeface="Arial Unicode MS" pitchFamily="34" charset="-128"/>
                <a:cs typeface="Arial Unicode MS" pitchFamily="34" charset="-128"/>
              </a:rPr>
              <a:t>&lt;100</a:t>
            </a:r>
            <a:r>
              <a:rPr lang="en-GB" altLang="el-GR" sz="2400" b="1">
                <a:solidFill>
                  <a:srgbClr val="000000"/>
                </a:solidFill>
                <a:ea typeface="Arial Unicode MS" pitchFamily="34" charset="-128"/>
                <a:cs typeface="Arial Unicode MS" pitchFamily="34" charset="-128"/>
              </a:rPr>
              <a:t>);</a:t>
            </a:r>
            <a:r>
              <a:rPr lang="en-GB" altLang="el-GR" sz="2400">
                <a:latin typeface="Verdana" pitchFamily="34" charset="0"/>
              </a:rPr>
              <a:t> </a:t>
            </a:r>
            <a:endParaRPr lang="en-US" altLang="el-GR" sz="2400">
              <a:latin typeface="Verdana" pitchFamily="34" charset="0"/>
            </a:endParaRPr>
          </a:p>
        </p:txBody>
      </p:sp>
      <p:sp>
        <p:nvSpPr>
          <p:cNvPr id="75780" name="Rectangle 4"/>
          <p:cNvSpPr>
            <a:spLocks noGrp="1" noChangeArrowheads="1"/>
          </p:cNvSpPr>
          <p:nvPr>
            <p:ph type="title"/>
          </p:nvPr>
        </p:nvSpPr>
        <p:spPr/>
        <p:txBody>
          <a:bodyPr/>
          <a:lstStyle/>
          <a:p>
            <a:r>
              <a:rPr lang="el-GR" altLang="el-GR"/>
              <a:t>Εντολή </a:t>
            </a:r>
            <a:r>
              <a:rPr lang="en-US" altLang="el-GR"/>
              <a:t>do - while</a:t>
            </a:r>
          </a:p>
        </p:txBody>
      </p:sp>
      <p:sp>
        <p:nvSpPr>
          <p:cNvPr id="75781" name="Text Box 5"/>
          <p:cNvSpPr txBox="1">
            <a:spLocks noChangeArrowheads="1"/>
          </p:cNvSpPr>
          <p:nvPr/>
        </p:nvSpPr>
        <p:spPr bwMode="auto">
          <a:xfrm>
            <a:off x="6443663" y="5013325"/>
            <a:ext cx="2232025" cy="1089025"/>
          </a:xfrm>
          <a:prstGeom prst="rect">
            <a:avLst/>
          </a:prstGeom>
          <a:solidFill>
            <a:srgbClr val="FFFF00"/>
          </a:solidFill>
          <a:ln w="22225">
            <a:solidFill>
              <a:srgbClr val="99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l-GR" altLang="el-GR"/>
              <a:t>Έλεγχος στο τέλος</a:t>
            </a:r>
            <a:endParaRPr lang="en-US" altLang="el-GR"/>
          </a:p>
        </p:txBody>
      </p:sp>
      <p:sp>
        <p:nvSpPr>
          <p:cNvPr id="75783" name="Line 7"/>
          <p:cNvSpPr>
            <a:spLocks noChangeShapeType="1"/>
          </p:cNvSpPr>
          <p:nvPr/>
        </p:nvSpPr>
        <p:spPr bwMode="auto">
          <a:xfrm flipH="1">
            <a:off x="5148263" y="5516563"/>
            <a:ext cx="1295400" cy="288925"/>
          </a:xfrm>
          <a:prstGeom prst="line">
            <a:avLst/>
          </a:prstGeom>
          <a:noFill/>
          <a:ln w="31750">
            <a:solidFill>
              <a:srgbClr val="99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Tree>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6" name="Rectangle 2"/>
          <p:cNvSpPr>
            <a:spLocks noGrp="1" noChangeArrowheads="1"/>
          </p:cNvSpPr>
          <p:nvPr>
            <p:ph type="title"/>
          </p:nvPr>
        </p:nvSpPr>
        <p:spPr/>
        <p:txBody>
          <a:bodyPr/>
          <a:lstStyle/>
          <a:p>
            <a:pPr eaLnBrk="1" hangingPunct="1"/>
            <a:r>
              <a:rPr lang="en-US" altLang="el-GR" b="1" dirty="0" smtClean="0">
                <a:solidFill>
                  <a:srgbClr val="3333FF"/>
                </a:solidFill>
                <a:latin typeface="Courier New" panose="02070309020205020404" pitchFamily="49" charset="0"/>
              </a:rPr>
              <a:t>for</a:t>
            </a:r>
            <a:r>
              <a:rPr lang="en-US" altLang="el-GR" dirty="0" smtClean="0"/>
              <a:t> Looping (Repetition) Structure</a:t>
            </a:r>
          </a:p>
        </p:txBody>
      </p:sp>
      <p:sp>
        <p:nvSpPr>
          <p:cNvPr id="33797" name="Rectangle 3"/>
          <p:cNvSpPr>
            <a:spLocks noGrp="1" noChangeArrowheads="1"/>
          </p:cNvSpPr>
          <p:nvPr>
            <p:ph type="body" idx="1"/>
          </p:nvPr>
        </p:nvSpPr>
        <p:spPr>
          <a:xfrm>
            <a:off x="832108" y="1066800"/>
            <a:ext cx="7772400" cy="4572000"/>
          </a:xfrm>
        </p:spPr>
        <p:txBody>
          <a:bodyPr/>
          <a:lstStyle/>
          <a:p>
            <a:pPr eaLnBrk="1" hangingPunct="1">
              <a:lnSpc>
                <a:spcPct val="90000"/>
              </a:lnSpc>
              <a:spcBef>
                <a:spcPct val="60000"/>
              </a:spcBef>
            </a:pPr>
            <a:r>
              <a:rPr lang="en-US" altLang="el-GR" dirty="0" smtClean="0"/>
              <a:t>The general form of the </a:t>
            </a:r>
            <a:r>
              <a:rPr lang="en-US" altLang="el-GR" dirty="0" smtClean="0">
                <a:solidFill>
                  <a:srgbClr val="3333FF"/>
                </a:solidFill>
                <a:latin typeface="Courier New" panose="02070309020205020404" pitchFamily="49" charset="0"/>
              </a:rPr>
              <a:t>for</a:t>
            </a:r>
            <a:r>
              <a:rPr lang="en-US" altLang="el-GR" dirty="0" smtClean="0"/>
              <a:t> statement is:</a:t>
            </a:r>
          </a:p>
          <a:p>
            <a:pPr eaLnBrk="1" hangingPunct="1">
              <a:lnSpc>
                <a:spcPct val="0"/>
              </a:lnSpc>
              <a:spcBef>
                <a:spcPct val="60000"/>
              </a:spcBef>
              <a:buFontTx/>
              <a:buNone/>
            </a:pPr>
            <a:r>
              <a:rPr lang="en-US" altLang="el-GR" sz="2400" dirty="0" smtClean="0"/>
              <a:t>	  </a:t>
            </a:r>
            <a:endParaRPr lang="en-US" altLang="el-GR" sz="2400" dirty="0" smtClean="0">
              <a:latin typeface="Courier New" panose="02070309020205020404" pitchFamily="49" charset="0"/>
            </a:endParaRPr>
          </a:p>
          <a:p>
            <a:pPr eaLnBrk="1" hangingPunct="1">
              <a:lnSpc>
                <a:spcPct val="90000"/>
              </a:lnSpc>
              <a:spcBef>
                <a:spcPct val="60000"/>
              </a:spcBef>
              <a:buFontTx/>
              <a:buNone/>
            </a:pPr>
            <a:r>
              <a:rPr lang="en-US" altLang="el-GR" sz="2400" dirty="0" smtClean="0">
                <a:latin typeface="Courier New" panose="02070309020205020404" pitchFamily="49" charset="0"/>
              </a:rPr>
              <a:t>	  </a:t>
            </a:r>
          </a:p>
          <a:p>
            <a:pPr eaLnBrk="1" hangingPunct="1">
              <a:spcBef>
                <a:spcPct val="60000"/>
              </a:spcBef>
            </a:pPr>
            <a:r>
              <a:rPr lang="en-US" altLang="el-GR" dirty="0" smtClean="0"/>
              <a:t>The </a:t>
            </a:r>
            <a:r>
              <a:rPr lang="en-US" altLang="el-GR" dirty="0" smtClean="0">
                <a:latin typeface="Courier New" panose="02070309020205020404" pitchFamily="49" charset="0"/>
              </a:rPr>
              <a:t>initial statement</a:t>
            </a:r>
            <a:r>
              <a:rPr lang="en-US" altLang="el-GR" dirty="0" smtClean="0"/>
              <a:t>, </a:t>
            </a:r>
            <a:r>
              <a:rPr lang="en-US" altLang="el-GR" dirty="0" smtClean="0">
                <a:latin typeface="Courier New" panose="02070309020205020404" pitchFamily="49" charset="0"/>
              </a:rPr>
              <a:t>loop condition</a:t>
            </a:r>
            <a:r>
              <a:rPr lang="en-US" altLang="el-GR" dirty="0" smtClean="0"/>
              <a:t>, and </a:t>
            </a:r>
            <a:r>
              <a:rPr lang="en-US" altLang="el-GR" dirty="0" smtClean="0">
                <a:latin typeface="Courier New" panose="02070309020205020404" pitchFamily="49" charset="0"/>
              </a:rPr>
              <a:t>update statement</a:t>
            </a:r>
            <a:r>
              <a:rPr lang="en-US" altLang="el-GR" dirty="0" smtClean="0"/>
              <a:t> are called </a:t>
            </a:r>
            <a:r>
              <a:rPr lang="en-US" altLang="el-GR" dirty="0" smtClean="0">
                <a:solidFill>
                  <a:srgbClr val="3333FF"/>
                </a:solidFill>
                <a:latin typeface="Courier New" panose="02070309020205020404" pitchFamily="49" charset="0"/>
              </a:rPr>
              <a:t>for</a:t>
            </a:r>
            <a:r>
              <a:rPr lang="en-US" altLang="el-GR" dirty="0" smtClean="0"/>
              <a:t> loop control statements</a:t>
            </a:r>
          </a:p>
          <a:p>
            <a:pPr lvl="1" eaLnBrk="1" hangingPunct="1"/>
            <a:r>
              <a:rPr lang="en-US" altLang="el-GR" dirty="0" smtClean="0">
                <a:latin typeface="Courier New" panose="02070309020205020404" pitchFamily="49" charset="0"/>
              </a:rPr>
              <a:t>initial statement</a:t>
            </a:r>
            <a:r>
              <a:rPr lang="en-US" altLang="el-GR" dirty="0" smtClean="0"/>
              <a:t> usually initializes a variable ( called the </a:t>
            </a:r>
            <a:r>
              <a:rPr lang="en-US" altLang="el-GR" dirty="0" smtClean="0">
                <a:solidFill>
                  <a:srgbClr val="3333FF"/>
                </a:solidFill>
                <a:latin typeface="Courier New" panose="02070309020205020404" pitchFamily="49" charset="0"/>
              </a:rPr>
              <a:t>for</a:t>
            </a:r>
            <a:r>
              <a:rPr lang="en-US" altLang="el-GR" dirty="0" smtClean="0"/>
              <a:t> </a:t>
            </a:r>
            <a:r>
              <a:rPr lang="en-US" altLang="el-GR" b="1" dirty="0" smtClean="0"/>
              <a:t>loop control variable </a:t>
            </a:r>
            <a:r>
              <a:rPr lang="en-US" altLang="el-GR" dirty="0" smtClean="0"/>
              <a:t>, or </a:t>
            </a:r>
            <a:r>
              <a:rPr lang="en-US" altLang="el-GR" dirty="0" smtClean="0">
                <a:solidFill>
                  <a:srgbClr val="3333FF"/>
                </a:solidFill>
                <a:latin typeface="Courier New" panose="02070309020205020404" pitchFamily="49" charset="0"/>
              </a:rPr>
              <a:t>for</a:t>
            </a:r>
            <a:r>
              <a:rPr lang="en-US" altLang="el-GR" dirty="0" smtClean="0"/>
              <a:t> </a:t>
            </a:r>
            <a:r>
              <a:rPr lang="en-US" altLang="el-GR" b="1" dirty="0" smtClean="0"/>
              <a:t>indexed </a:t>
            </a:r>
            <a:r>
              <a:rPr lang="en-US" altLang="el-GR" dirty="0" smtClean="0"/>
              <a:t>)</a:t>
            </a:r>
          </a:p>
          <a:p>
            <a:pPr eaLnBrk="1" hangingPunct="1"/>
            <a:r>
              <a:rPr lang="en-US" altLang="el-GR" dirty="0" smtClean="0"/>
              <a:t>In C, </a:t>
            </a:r>
            <a:r>
              <a:rPr lang="en-US" altLang="el-GR" dirty="0" smtClean="0">
                <a:solidFill>
                  <a:srgbClr val="3333FF"/>
                </a:solidFill>
                <a:latin typeface="Courier New" panose="02070309020205020404" pitchFamily="49" charset="0"/>
              </a:rPr>
              <a:t>for</a:t>
            </a:r>
            <a:r>
              <a:rPr lang="en-US" altLang="el-GR" dirty="0" smtClean="0"/>
              <a:t> is a reserved word</a:t>
            </a:r>
          </a:p>
        </p:txBody>
      </p:sp>
      <p:pic>
        <p:nvPicPr>
          <p:cNvPr id="3379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59632" y="1628800"/>
            <a:ext cx="7277100" cy="722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Θέση αριθμού διαφάνειας 1"/>
          <p:cNvSpPr>
            <a:spLocks noGrp="1"/>
          </p:cNvSpPr>
          <p:nvPr>
            <p:ph type="sldNum" sz="quarter" idx="11"/>
          </p:nvPr>
        </p:nvSpPr>
        <p:spPr/>
        <p:txBody>
          <a:bodyPr/>
          <a:lstStyle/>
          <a:p>
            <a:fld id="{FC971F5B-8C59-4AE4-A8C8-BF0AA413DADF}" type="slidenum">
              <a:rPr lang="el-GR" altLang="el-GR" smtClean="0"/>
              <a:pPr/>
              <a:t>124</a:t>
            </a:fld>
            <a:endParaRPr lang="el-GR" altLang="el-GR"/>
          </a:p>
        </p:txBody>
      </p:sp>
    </p:spTree>
    <p:extLst>
      <p:ext uri="{BB962C8B-B14F-4D97-AF65-F5344CB8AC3E}">
        <p14:creationId xmlns:p14="http://schemas.microsoft.com/office/powerpoint/2010/main" val="946766644"/>
      </p:ext>
    </p:extLst>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0" name="Rectangle 4"/>
          <p:cNvSpPr>
            <a:spLocks noGrp="1" noChangeArrowheads="1"/>
          </p:cNvSpPr>
          <p:nvPr>
            <p:ph type="title"/>
          </p:nvPr>
        </p:nvSpPr>
        <p:spPr/>
        <p:txBody>
          <a:bodyPr/>
          <a:lstStyle/>
          <a:p>
            <a:pPr eaLnBrk="1" hangingPunct="1"/>
            <a:r>
              <a:rPr lang="en-US" altLang="el-GR" b="1" dirty="0" smtClean="0">
                <a:solidFill>
                  <a:srgbClr val="3333FF"/>
                </a:solidFill>
                <a:latin typeface="Courier New" panose="02070309020205020404" pitchFamily="49" charset="0"/>
              </a:rPr>
              <a:t>for</a:t>
            </a:r>
            <a:r>
              <a:rPr lang="en-US" altLang="el-GR" dirty="0" smtClean="0"/>
              <a:t> Looping (Repetition) Structure (continued)</a:t>
            </a:r>
          </a:p>
        </p:txBody>
      </p:sp>
      <p:pic>
        <p:nvPicPr>
          <p:cNvPr id="34821"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1984" y="1340768"/>
            <a:ext cx="8159860" cy="4827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Θέση αριθμού διαφάνειας 1"/>
          <p:cNvSpPr>
            <a:spLocks noGrp="1"/>
          </p:cNvSpPr>
          <p:nvPr>
            <p:ph type="sldNum" sz="quarter" idx="11"/>
          </p:nvPr>
        </p:nvSpPr>
        <p:spPr/>
        <p:txBody>
          <a:bodyPr/>
          <a:lstStyle/>
          <a:p>
            <a:fld id="{9F0FC48A-E748-4157-9D5B-7B3927AA21E7}" type="slidenum">
              <a:rPr lang="el-GR" altLang="el-GR" smtClean="0"/>
              <a:pPr/>
              <a:t>125</a:t>
            </a:fld>
            <a:endParaRPr lang="el-GR" altLang="el-GR"/>
          </a:p>
        </p:txBody>
      </p:sp>
    </p:spTree>
    <p:extLst>
      <p:ext uri="{BB962C8B-B14F-4D97-AF65-F5344CB8AC3E}">
        <p14:creationId xmlns:p14="http://schemas.microsoft.com/office/powerpoint/2010/main" val="961157263"/>
      </p:ext>
    </p:extLst>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AD852B20-36A4-415D-AF54-3BE9D130D234}" type="slidenum">
              <a:rPr lang="el-GR" altLang="el-GR"/>
              <a:pPr/>
              <a:t>126</a:t>
            </a:fld>
            <a:endParaRPr lang="el-GR" altLang="el-GR"/>
          </a:p>
        </p:txBody>
      </p:sp>
      <p:sp>
        <p:nvSpPr>
          <p:cNvPr id="76802" name="Rectangle 2"/>
          <p:cNvSpPr>
            <a:spLocks noGrp="1" noChangeArrowheads="1"/>
          </p:cNvSpPr>
          <p:nvPr>
            <p:ph type="title"/>
          </p:nvPr>
        </p:nvSpPr>
        <p:spPr>
          <a:xfrm>
            <a:off x="684213" y="381000"/>
            <a:ext cx="7773987" cy="960438"/>
          </a:xfrm>
        </p:spPr>
        <p:txBody>
          <a:bodyPr/>
          <a:lstStyle/>
          <a:p>
            <a:r>
              <a:rPr lang="el-GR" altLang="el-GR" sz="2800" b="1"/>
              <a:t> Εντολή </a:t>
            </a:r>
            <a:r>
              <a:rPr lang="en-US" altLang="el-GR" sz="2800" b="1"/>
              <a:t>for</a:t>
            </a:r>
            <a:r>
              <a:rPr lang="el-GR" altLang="el-GR" sz="2800" b="1"/>
              <a:t> </a:t>
            </a:r>
            <a:br>
              <a:rPr lang="el-GR" altLang="el-GR" sz="2800" b="1"/>
            </a:br>
            <a:r>
              <a:rPr lang="el-GR" altLang="el-GR" sz="2800" b="1"/>
              <a:t>(καθορισμένο πλήθος επαναλήψεων)</a:t>
            </a:r>
            <a:endParaRPr lang="en-GB" altLang="el-GR" sz="2800" b="1"/>
          </a:p>
        </p:txBody>
      </p:sp>
      <p:sp>
        <p:nvSpPr>
          <p:cNvPr id="76803" name="Rectangle 3"/>
          <p:cNvSpPr>
            <a:spLocks noGrp="1" noChangeArrowheads="1"/>
          </p:cNvSpPr>
          <p:nvPr>
            <p:ph type="body" idx="1"/>
          </p:nvPr>
        </p:nvSpPr>
        <p:spPr>
          <a:xfrm>
            <a:off x="685800" y="1628775"/>
            <a:ext cx="8134350" cy="4467225"/>
          </a:xfrm>
        </p:spPr>
        <p:txBody>
          <a:bodyPr/>
          <a:lstStyle/>
          <a:p>
            <a:pPr algn="just">
              <a:lnSpc>
                <a:spcPct val="120000"/>
              </a:lnSpc>
              <a:buFontTx/>
              <a:buNone/>
            </a:pPr>
            <a:r>
              <a:rPr lang="en-US" altLang="el-GR" b="1" dirty="0">
                <a:latin typeface="Courier New" panose="02070309020205020404" pitchFamily="49" charset="0"/>
                <a:ea typeface="Arial Unicode MS" pitchFamily="34" charset="-128"/>
                <a:cs typeface="Courier New" panose="02070309020205020404" pitchFamily="49" charset="0"/>
              </a:rPr>
              <a:t>f</a:t>
            </a:r>
            <a:r>
              <a:rPr lang="en-GB" altLang="el-GR" b="1" dirty="0">
                <a:latin typeface="Courier New" panose="02070309020205020404" pitchFamily="49" charset="0"/>
                <a:ea typeface="Arial Unicode MS" pitchFamily="34" charset="-128"/>
                <a:cs typeface="Courier New" panose="02070309020205020404" pitchFamily="49" charset="0"/>
              </a:rPr>
              <a:t>or</a:t>
            </a:r>
            <a:r>
              <a:rPr lang="en-US" altLang="el-GR" b="1" dirty="0">
                <a:latin typeface="Courier New" panose="02070309020205020404" pitchFamily="49" charset="0"/>
                <a:ea typeface="Arial Unicode MS" pitchFamily="34" charset="-128"/>
                <a:cs typeface="Courier New" panose="02070309020205020404" pitchFamily="49" charset="0"/>
              </a:rPr>
              <a:t> </a:t>
            </a:r>
            <a:r>
              <a:rPr lang="en-GB" altLang="el-GR" b="1" dirty="0">
                <a:latin typeface="Courier New" panose="02070309020205020404" pitchFamily="49" charset="0"/>
                <a:ea typeface="Arial Unicode MS" pitchFamily="34" charset="-128"/>
                <a:cs typeface="Courier New" panose="02070309020205020404" pitchFamily="49" charset="0"/>
              </a:rPr>
              <a:t>(</a:t>
            </a:r>
            <a:r>
              <a:rPr lang="en-GB" altLang="el-GR" dirty="0">
                <a:latin typeface="Courier New" panose="02070309020205020404" pitchFamily="49" charset="0"/>
                <a:ea typeface="Arial Unicode MS" pitchFamily="34" charset="-128"/>
                <a:cs typeface="Courier New" panose="02070309020205020404" pitchFamily="49" charset="0"/>
              </a:rPr>
              <a:t> </a:t>
            </a:r>
            <a:r>
              <a:rPr lang="en-GB" altLang="el-GR" i="1" dirty="0">
                <a:latin typeface="Courier New" panose="02070309020205020404" pitchFamily="49" charset="0"/>
                <a:ea typeface="Arial Unicode MS" pitchFamily="34" charset="-128"/>
                <a:cs typeface="Courier New" panose="02070309020205020404" pitchFamily="49" charset="0"/>
              </a:rPr>
              <a:t>expression1</a:t>
            </a:r>
            <a:r>
              <a:rPr lang="en-GB" altLang="el-GR" dirty="0">
                <a:latin typeface="Courier New" panose="02070309020205020404" pitchFamily="49" charset="0"/>
                <a:ea typeface="Arial Unicode MS" pitchFamily="34" charset="-128"/>
                <a:cs typeface="Courier New" panose="02070309020205020404" pitchFamily="49" charset="0"/>
              </a:rPr>
              <a:t> ; </a:t>
            </a:r>
            <a:r>
              <a:rPr lang="en-GB" altLang="el-GR" i="1" dirty="0">
                <a:latin typeface="Courier New" panose="02070309020205020404" pitchFamily="49" charset="0"/>
                <a:ea typeface="Arial Unicode MS" pitchFamily="34" charset="-128"/>
                <a:cs typeface="Courier New" panose="02070309020205020404" pitchFamily="49" charset="0"/>
              </a:rPr>
              <a:t>expression2</a:t>
            </a:r>
            <a:r>
              <a:rPr lang="en-GB" altLang="el-GR" dirty="0">
                <a:latin typeface="Courier New" panose="02070309020205020404" pitchFamily="49" charset="0"/>
                <a:ea typeface="Arial Unicode MS" pitchFamily="34" charset="-128"/>
                <a:cs typeface="Courier New" panose="02070309020205020404" pitchFamily="49" charset="0"/>
              </a:rPr>
              <a:t> ; </a:t>
            </a:r>
            <a:r>
              <a:rPr lang="en-GB" altLang="el-GR" i="1" dirty="0">
                <a:latin typeface="Courier New" panose="02070309020205020404" pitchFamily="49" charset="0"/>
                <a:ea typeface="Arial Unicode MS" pitchFamily="34" charset="-128"/>
                <a:cs typeface="Courier New" panose="02070309020205020404" pitchFamily="49" charset="0"/>
              </a:rPr>
              <a:t>expression3</a:t>
            </a:r>
            <a:r>
              <a:rPr lang="en-GB" altLang="el-GR" b="1" dirty="0">
                <a:latin typeface="Courier New" panose="02070309020205020404" pitchFamily="49" charset="0"/>
                <a:ea typeface="Arial Unicode MS" pitchFamily="34" charset="-128"/>
                <a:cs typeface="Courier New" panose="02070309020205020404" pitchFamily="49" charset="0"/>
              </a:rPr>
              <a:t> )</a:t>
            </a:r>
            <a:r>
              <a:rPr lang="en-GB" altLang="el-GR" dirty="0">
                <a:latin typeface="Courier New" panose="02070309020205020404" pitchFamily="49" charset="0"/>
                <a:ea typeface="Arial Unicode MS" pitchFamily="34" charset="-128"/>
                <a:cs typeface="Courier New" panose="02070309020205020404" pitchFamily="49" charset="0"/>
              </a:rPr>
              <a:t> </a:t>
            </a:r>
            <a:r>
              <a:rPr lang="en-GB" altLang="el-GR" i="1" dirty="0">
                <a:solidFill>
                  <a:srgbClr val="CC0000"/>
                </a:solidFill>
                <a:latin typeface="Courier New" panose="02070309020205020404" pitchFamily="49" charset="0"/>
                <a:ea typeface="Arial Unicode MS" pitchFamily="34" charset="-128"/>
                <a:cs typeface="Courier New" panose="02070309020205020404" pitchFamily="49" charset="0"/>
              </a:rPr>
              <a:t>statement...</a:t>
            </a:r>
            <a:endParaRPr lang="en-US" altLang="el-GR" i="1" dirty="0">
              <a:solidFill>
                <a:srgbClr val="CC0000"/>
              </a:solidFill>
              <a:latin typeface="Courier New" panose="02070309020205020404" pitchFamily="49" charset="0"/>
              <a:ea typeface="Arial Unicode MS" pitchFamily="34" charset="-128"/>
              <a:cs typeface="Courier New" panose="02070309020205020404" pitchFamily="49" charset="0"/>
            </a:endParaRPr>
          </a:p>
          <a:p>
            <a:pPr algn="just">
              <a:buFontTx/>
              <a:buNone/>
            </a:pPr>
            <a:endParaRPr lang="el-GR" altLang="el-GR" dirty="0">
              <a:solidFill>
                <a:srgbClr val="CC0000"/>
              </a:solidFill>
              <a:latin typeface="Courier New" panose="02070309020205020404" pitchFamily="49" charset="0"/>
              <a:ea typeface="Arial Unicode MS" pitchFamily="34" charset="-128"/>
              <a:cs typeface="Courier New" panose="02070309020205020404" pitchFamily="49" charset="0"/>
            </a:endParaRPr>
          </a:p>
          <a:p>
            <a:pPr>
              <a:lnSpc>
                <a:spcPct val="150000"/>
              </a:lnSpc>
              <a:buFontTx/>
              <a:buNone/>
            </a:pPr>
            <a:r>
              <a:rPr lang="en-US" altLang="el-GR" b="1" dirty="0">
                <a:solidFill>
                  <a:srgbClr val="000000"/>
                </a:solidFill>
                <a:latin typeface="Courier New" panose="02070309020205020404" pitchFamily="49" charset="0"/>
                <a:ea typeface="Arial Unicode MS" pitchFamily="34" charset="-128"/>
                <a:cs typeface="Courier New" panose="02070309020205020404" pitchFamily="49" charset="0"/>
              </a:rPr>
              <a:t>f</a:t>
            </a:r>
            <a:r>
              <a:rPr lang="en-GB" altLang="el-GR" b="1" dirty="0">
                <a:solidFill>
                  <a:srgbClr val="000000"/>
                </a:solidFill>
                <a:latin typeface="Courier New" panose="02070309020205020404" pitchFamily="49" charset="0"/>
                <a:ea typeface="Arial Unicode MS" pitchFamily="34" charset="-128"/>
                <a:cs typeface="Courier New" panose="02070309020205020404" pitchFamily="49" charset="0"/>
              </a:rPr>
              <a:t>or</a:t>
            </a:r>
            <a:r>
              <a:rPr lang="en-US" altLang="el-GR" b="1" dirty="0">
                <a:solidFill>
                  <a:srgbClr val="000000"/>
                </a:solidFill>
                <a:latin typeface="Courier New" panose="02070309020205020404" pitchFamily="49" charset="0"/>
                <a:ea typeface="Arial Unicode MS" pitchFamily="34" charset="-128"/>
                <a:cs typeface="Courier New" panose="02070309020205020404" pitchFamily="49" charset="0"/>
              </a:rPr>
              <a:t> </a:t>
            </a:r>
            <a:r>
              <a:rPr lang="en-GB" altLang="el-GR" b="1" dirty="0">
                <a:solidFill>
                  <a:srgbClr val="000000"/>
                </a:solidFill>
                <a:latin typeface="Courier New" panose="02070309020205020404" pitchFamily="49" charset="0"/>
                <a:ea typeface="Arial Unicode MS" pitchFamily="34" charset="-128"/>
                <a:cs typeface="Courier New" panose="02070309020205020404" pitchFamily="49" charset="0"/>
              </a:rPr>
              <a:t>(loop=0; loop&lt;1000; loop++)  </a:t>
            </a:r>
            <a:endParaRPr lang="el-GR" altLang="el-GR" b="1" dirty="0">
              <a:solidFill>
                <a:srgbClr val="000000"/>
              </a:solidFill>
              <a:latin typeface="Courier New" panose="02070309020205020404" pitchFamily="49" charset="0"/>
              <a:ea typeface="Arial Unicode MS" pitchFamily="34" charset="-128"/>
              <a:cs typeface="Courier New" panose="02070309020205020404" pitchFamily="49" charset="0"/>
            </a:endParaRPr>
          </a:p>
          <a:p>
            <a:pPr>
              <a:lnSpc>
                <a:spcPct val="150000"/>
              </a:lnSpc>
              <a:buFontTx/>
              <a:buNone/>
            </a:pPr>
            <a:r>
              <a:rPr lang="el-GR" altLang="el-GR" b="1" dirty="0">
                <a:solidFill>
                  <a:srgbClr val="000000"/>
                </a:solidFill>
                <a:latin typeface="Courier New" panose="02070309020205020404" pitchFamily="49" charset="0"/>
                <a:ea typeface="Arial Unicode MS" pitchFamily="34" charset="-128"/>
                <a:cs typeface="Courier New" panose="02070309020205020404" pitchFamily="49" charset="0"/>
              </a:rPr>
              <a:t>		</a:t>
            </a:r>
            <a:r>
              <a:rPr lang="en-GB" altLang="el-GR" b="1" dirty="0" err="1">
                <a:solidFill>
                  <a:srgbClr val="CC0000"/>
                </a:solidFill>
                <a:latin typeface="Courier New" panose="02070309020205020404" pitchFamily="49" charset="0"/>
                <a:ea typeface="Arial Unicode MS" pitchFamily="34" charset="-128"/>
                <a:cs typeface="Courier New" panose="02070309020205020404" pitchFamily="49" charset="0"/>
              </a:rPr>
              <a:t>printf</a:t>
            </a:r>
            <a:r>
              <a:rPr lang="en-US" altLang="el-GR" b="1" dirty="0">
                <a:solidFill>
                  <a:srgbClr val="CC0000"/>
                </a:solidFill>
                <a:latin typeface="Courier New" panose="02070309020205020404" pitchFamily="49" charset="0"/>
                <a:ea typeface="Arial Unicode MS" pitchFamily="34" charset="-128"/>
                <a:cs typeface="Courier New" panose="02070309020205020404" pitchFamily="49" charset="0"/>
              </a:rPr>
              <a:t> </a:t>
            </a:r>
            <a:r>
              <a:rPr lang="en-GB" altLang="el-GR" b="1" dirty="0">
                <a:solidFill>
                  <a:srgbClr val="CC0000"/>
                </a:solidFill>
                <a:latin typeface="Courier New" panose="02070309020205020404" pitchFamily="49" charset="0"/>
                <a:ea typeface="Arial Unicode MS" pitchFamily="34" charset="-128"/>
                <a:cs typeface="Courier New" panose="02070309020205020404" pitchFamily="49" charset="0"/>
              </a:rPr>
              <a:t>("%</a:t>
            </a:r>
            <a:r>
              <a:rPr lang="en-GB" altLang="el-GR" b="1" dirty="0" err="1">
                <a:solidFill>
                  <a:srgbClr val="CC0000"/>
                </a:solidFill>
                <a:latin typeface="Courier New" panose="02070309020205020404" pitchFamily="49" charset="0"/>
                <a:ea typeface="Arial Unicode MS" pitchFamily="34" charset="-128"/>
                <a:cs typeface="Courier New" panose="02070309020205020404" pitchFamily="49" charset="0"/>
              </a:rPr>
              <a:t>i</a:t>
            </a:r>
            <a:r>
              <a:rPr lang="en-GB" altLang="el-GR" b="1" dirty="0">
                <a:solidFill>
                  <a:srgbClr val="CC0000"/>
                </a:solidFill>
                <a:latin typeface="Courier New" panose="02070309020205020404" pitchFamily="49" charset="0"/>
                <a:ea typeface="Arial Unicode MS" pitchFamily="34" charset="-128"/>
                <a:cs typeface="Courier New" panose="02070309020205020404" pitchFamily="49" charset="0"/>
              </a:rPr>
              <a:t>\</a:t>
            </a:r>
            <a:r>
              <a:rPr lang="en-GB" altLang="el-GR" b="1" dirty="0" err="1">
                <a:solidFill>
                  <a:srgbClr val="CC0000"/>
                </a:solidFill>
                <a:latin typeface="Courier New" panose="02070309020205020404" pitchFamily="49" charset="0"/>
                <a:ea typeface="Arial Unicode MS" pitchFamily="34" charset="-128"/>
                <a:cs typeface="Courier New" panose="02070309020205020404" pitchFamily="49" charset="0"/>
              </a:rPr>
              <a:t>n",loop</a:t>
            </a:r>
            <a:r>
              <a:rPr lang="en-GB" altLang="el-GR" b="1" dirty="0">
                <a:solidFill>
                  <a:srgbClr val="CC0000"/>
                </a:solidFill>
                <a:latin typeface="Courier New" panose="02070309020205020404" pitchFamily="49" charset="0"/>
                <a:ea typeface="Arial Unicode MS" pitchFamily="34" charset="-128"/>
                <a:cs typeface="Courier New" panose="02070309020205020404" pitchFamily="49" charset="0"/>
              </a:rPr>
              <a:t>);</a:t>
            </a:r>
            <a:r>
              <a:rPr lang="en-GB" altLang="el-GR" dirty="0">
                <a:solidFill>
                  <a:srgbClr val="CC0000"/>
                </a:solidFill>
                <a:latin typeface="Courier New" panose="02070309020205020404" pitchFamily="49" charset="0"/>
                <a:cs typeface="Courier New" panose="02070309020205020404" pitchFamily="49" charset="0"/>
              </a:rPr>
              <a:t> </a:t>
            </a:r>
            <a:endParaRPr lang="el-GR" altLang="el-GR" dirty="0">
              <a:solidFill>
                <a:srgbClr val="CC0000"/>
              </a:solidFill>
              <a:latin typeface="Courier New" panose="02070309020205020404" pitchFamily="49" charset="0"/>
              <a:cs typeface="Courier New" panose="02070309020205020404" pitchFamily="49" charset="0"/>
            </a:endParaRPr>
          </a:p>
        </p:txBody>
      </p:sp>
    </p:spTree>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4"/>
          <p:cNvSpPr>
            <a:spLocks noGrp="1"/>
          </p:cNvSpPr>
          <p:nvPr>
            <p:ph type="sldNum" sz="quarter" idx="11"/>
          </p:nvPr>
        </p:nvSpPr>
        <p:spPr/>
        <p:txBody>
          <a:bodyPr/>
          <a:lstStyle/>
          <a:p>
            <a:fld id="{69EFCD81-5534-4FAB-B33D-CFF4AEAF406B}" type="slidenum">
              <a:rPr lang="el-GR" altLang="el-GR"/>
              <a:pPr/>
              <a:t>127</a:t>
            </a:fld>
            <a:endParaRPr lang="el-GR" altLang="el-GR"/>
          </a:p>
        </p:txBody>
      </p:sp>
      <p:sp>
        <p:nvSpPr>
          <p:cNvPr id="214018" name="Rectangle 2"/>
          <p:cNvSpPr>
            <a:spLocks noGrp="1" noChangeArrowheads="1"/>
          </p:cNvSpPr>
          <p:nvPr>
            <p:ph type="title"/>
          </p:nvPr>
        </p:nvSpPr>
        <p:spPr/>
        <p:txBody>
          <a:bodyPr/>
          <a:lstStyle/>
          <a:p>
            <a:r>
              <a:rPr lang="el-GR" altLang="el-GR"/>
              <a:t>Η εντολή</a:t>
            </a:r>
            <a:r>
              <a:rPr lang="en-US" altLang="el-GR"/>
              <a:t> </a:t>
            </a:r>
            <a:r>
              <a:rPr lang="en-US" altLang="el-GR" b="1">
                <a:latin typeface="Courier New" pitchFamily="49" charset="0"/>
              </a:rPr>
              <a:t>for</a:t>
            </a:r>
            <a:endParaRPr lang="en-US" altLang="el-GR"/>
          </a:p>
        </p:txBody>
      </p:sp>
      <p:sp>
        <p:nvSpPr>
          <p:cNvPr id="214019" name="Rectangle 3"/>
          <p:cNvSpPr>
            <a:spLocks noGrp="1" noChangeArrowheads="1"/>
          </p:cNvSpPr>
          <p:nvPr>
            <p:ph type="body" idx="1"/>
          </p:nvPr>
        </p:nvSpPr>
        <p:spPr/>
        <p:txBody>
          <a:bodyPr/>
          <a:lstStyle/>
          <a:p>
            <a:r>
              <a:rPr lang="el-GR" altLang="el-GR"/>
              <a:t>Δημιουργεί ένα βρόγχο που επιτρέπει τον καθορισμό των αρχικών και τελικών ορίων καθώς και τον έλεγχο της επανάληψης</a:t>
            </a:r>
            <a:endParaRPr lang="en-US" altLang="el-GR"/>
          </a:p>
          <a:p>
            <a:r>
              <a:rPr lang="el-GR" altLang="el-GR"/>
              <a:t>Σύνταξη </a:t>
            </a:r>
            <a:r>
              <a:rPr lang="en-US" altLang="el-GR"/>
              <a:t>:</a:t>
            </a:r>
          </a:p>
        </p:txBody>
      </p:sp>
      <p:sp>
        <p:nvSpPr>
          <p:cNvPr id="214020" name="Rectangle 4"/>
          <p:cNvSpPr>
            <a:spLocks noChangeArrowheads="1"/>
          </p:cNvSpPr>
          <p:nvPr/>
        </p:nvSpPr>
        <p:spPr bwMode="auto">
          <a:xfrm>
            <a:off x="609600" y="3886200"/>
            <a:ext cx="8001000" cy="22860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2880"/>
          <a:lstStyle>
            <a:lvl1pPr marL="342900" indent="-342900">
              <a:spcBef>
                <a:spcPct val="20000"/>
              </a:spcBef>
              <a:buChar char="•"/>
              <a:defRPr sz="2800">
                <a:solidFill>
                  <a:schemeClr val="tx1"/>
                </a:solidFill>
                <a:latin typeface="Comic Sans MS" pitchFamily="66" charset="0"/>
              </a:defRPr>
            </a:lvl1pPr>
            <a:lvl2pPr marL="742950" indent="-285750">
              <a:spcBef>
                <a:spcPct val="20000"/>
              </a:spcBef>
              <a:buChar char="–"/>
              <a:defRPr sz="2400">
                <a:solidFill>
                  <a:schemeClr val="tx1"/>
                </a:solidFill>
                <a:latin typeface="Comic Sans MS" pitchFamily="66" charset="0"/>
              </a:defRPr>
            </a:lvl2pPr>
            <a:lvl3pPr marL="1143000" indent="-228600">
              <a:spcBef>
                <a:spcPct val="20000"/>
              </a:spcBef>
              <a:buChar char="•"/>
              <a:defRPr sz="2400">
                <a:solidFill>
                  <a:schemeClr val="tx1"/>
                </a:solidFill>
                <a:latin typeface="Comic Sans MS" pitchFamily="66" charset="0"/>
              </a:defRPr>
            </a:lvl3pPr>
            <a:lvl4pPr marL="1600200" indent="-228600">
              <a:spcBef>
                <a:spcPct val="20000"/>
              </a:spcBef>
              <a:buChar char="–"/>
              <a:defRPr sz="2400">
                <a:solidFill>
                  <a:schemeClr val="tx1"/>
                </a:solidFill>
                <a:latin typeface="Comic Sans MS" pitchFamily="66" charset="0"/>
              </a:defRPr>
            </a:lvl4pPr>
            <a:lvl5pPr marL="2057400" indent="-228600">
              <a:spcBef>
                <a:spcPct val="20000"/>
              </a:spcBef>
              <a:buChar char="»"/>
              <a:defRPr sz="2400">
                <a:solidFill>
                  <a:schemeClr val="tx1"/>
                </a:solidFill>
                <a:latin typeface="Comic Sans MS" pitchFamily="66" charset="0"/>
              </a:defRPr>
            </a:lvl5pPr>
            <a:lvl6pPr marL="2514600" indent="-228600" fontAlgn="base">
              <a:spcBef>
                <a:spcPct val="20000"/>
              </a:spcBef>
              <a:spcAft>
                <a:spcPct val="0"/>
              </a:spcAft>
              <a:buChar char="»"/>
              <a:defRPr sz="2400">
                <a:solidFill>
                  <a:schemeClr val="tx1"/>
                </a:solidFill>
                <a:latin typeface="Comic Sans MS" pitchFamily="66" charset="0"/>
              </a:defRPr>
            </a:lvl6pPr>
            <a:lvl7pPr marL="2971800" indent="-228600" fontAlgn="base">
              <a:spcBef>
                <a:spcPct val="20000"/>
              </a:spcBef>
              <a:spcAft>
                <a:spcPct val="0"/>
              </a:spcAft>
              <a:buChar char="»"/>
              <a:defRPr sz="2400">
                <a:solidFill>
                  <a:schemeClr val="tx1"/>
                </a:solidFill>
                <a:latin typeface="Comic Sans MS" pitchFamily="66" charset="0"/>
              </a:defRPr>
            </a:lvl7pPr>
            <a:lvl8pPr marL="3429000" indent="-228600" fontAlgn="base">
              <a:spcBef>
                <a:spcPct val="20000"/>
              </a:spcBef>
              <a:spcAft>
                <a:spcPct val="0"/>
              </a:spcAft>
              <a:buChar char="»"/>
              <a:defRPr sz="2400">
                <a:solidFill>
                  <a:schemeClr val="tx1"/>
                </a:solidFill>
                <a:latin typeface="Comic Sans MS" pitchFamily="66" charset="0"/>
              </a:defRPr>
            </a:lvl8pPr>
            <a:lvl9pPr marL="3886200" indent="-228600" fontAlgn="base">
              <a:spcBef>
                <a:spcPct val="20000"/>
              </a:spcBef>
              <a:spcAft>
                <a:spcPct val="0"/>
              </a:spcAft>
              <a:buChar char="»"/>
              <a:defRPr sz="2400">
                <a:solidFill>
                  <a:schemeClr val="tx1"/>
                </a:solidFill>
                <a:latin typeface="Comic Sans MS" pitchFamily="66" charset="0"/>
              </a:defRPr>
            </a:lvl9pPr>
          </a:lstStyle>
          <a:p>
            <a:pPr>
              <a:spcBef>
                <a:spcPct val="0"/>
              </a:spcBef>
              <a:buFontTx/>
              <a:buNone/>
            </a:pPr>
            <a:r>
              <a:rPr lang="en-US" altLang="el-GR" b="1">
                <a:latin typeface="Courier New" pitchFamily="49" charset="0"/>
              </a:rPr>
              <a:t>for ( </a:t>
            </a:r>
            <a:r>
              <a:rPr lang="en-US" altLang="el-GR" i="1">
                <a:solidFill>
                  <a:srgbClr val="0000FF"/>
                </a:solidFill>
              </a:rPr>
              <a:t>initialization</a:t>
            </a:r>
            <a:r>
              <a:rPr lang="en-US" altLang="el-GR" b="1">
                <a:latin typeface="Courier New" pitchFamily="49" charset="0"/>
              </a:rPr>
              <a:t>; </a:t>
            </a:r>
            <a:r>
              <a:rPr lang="en-US" altLang="el-GR" i="1">
                <a:solidFill>
                  <a:srgbClr val="0000FF"/>
                </a:solidFill>
              </a:rPr>
              <a:t>condition</a:t>
            </a:r>
            <a:r>
              <a:rPr lang="en-US" altLang="el-GR" b="1">
                <a:latin typeface="Courier New" pitchFamily="49" charset="0"/>
              </a:rPr>
              <a:t>; </a:t>
            </a:r>
            <a:r>
              <a:rPr lang="en-US" altLang="el-GR" i="1">
                <a:solidFill>
                  <a:srgbClr val="0000FF"/>
                </a:solidFill>
              </a:rPr>
              <a:t>update</a:t>
            </a:r>
            <a:r>
              <a:rPr lang="en-US" altLang="el-GR" i="1"/>
              <a:t> </a:t>
            </a:r>
            <a:r>
              <a:rPr lang="en-US" altLang="el-GR" b="1">
                <a:latin typeface="Courier New" pitchFamily="49" charset="0"/>
              </a:rPr>
              <a:t>)</a:t>
            </a:r>
          </a:p>
          <a:p>
            <a:pPr>
              <a:spcBef>
                <a:spcPct val="0"/>
              </a:spcBef>
              <a:buFontTx/>
              <a:buNone/>
            </a:pPr>
            <a:r>
              <a:rPr lang="en-US" altLang="el-GR" b="1">
                <a:latin typeface="Courier New" pitchFamily="49" charset="0"/>
              </a:rPr>
              <a:t>{</a:t>
            </a:r>
          </a:p>
          <a:p>
            <a:pPr>
              <a:spcBef>
                <a:spcPct val="0"/>
              </a:spcBef>
              <a:buFontTx/>
              <a:buNone/>
            </a:pPr>
            <a:r>
              <a:rPr lang="en-US" altLang="el-GR" b="1">
                <a:latin typeface="Courier New" pitchFamily="49" charset="0"/>
              </a:rPr>
              <a:t>   </a:t>
            </a:r>
            <a:r>
              <a:rPr lang="en-US" altLang="el-GR" i="1">
                <a:solidFill>
                  <a:srgbClr val="0000FF"/>
                </a:solidFill>
              </a:rPr>
              <a:t>block</a:t>
            </a:r>
            <a:r>
              <a:rPr lang="el-GR" altLang="el-GR" i="1">
                <a:solidFill>
                  <a:srgbClr val="0000FF"/>
                </a:solidFill>
              </a:rPr>
              <a:t> εντολών</a:t>
            </a:r>
            <a:endParaRPr lang="en-US" altLang="el-GR" b="1">
              <a:latin typeface="Courier New" pitchFamily="49" charset="0"/>
            </a:endParaRPr>
          </a:p>
          <a:p>
            <a:pPr>
              <a:spcBef>
                <a:spcPct val="0"/>
              </a:spcBef>
              <a:buFontTx/>
              <a:buNone/>
            </a:pPr>
            <a:r>
              <a:rPr lang="en-US" altLang="el-GR" b="1">
                <a:latin typeface="Courier New" pitchFamily="49" charset="0"/>
              </a:rPr>
              <a:t>}</a:t>
            </a:r>
            <a:endParaRPr lang="en-AU" altLang="el-GR" b="1">
              <a:latin typeface="Courier New" pitchFamily="49" charset="0"/>
            </a:endParaRPr>
          </a:p>
        </p:txBody>
      </p:sp>
      <p:sp>
        <p:nvSpPr>
          <p:cNvPr id="214021" name="AutoShape 5"/>
          <p:cNvSpPr>
            <a:spLocks noChangeArrowheads="1"/>
          </p:cNvSpPr>
          <p:nvPr/>
        </p:nvSpPr>
        <p:spPr bwMode="auto">
          <a:xfrm>
            <a:off x="4427538" y="4876800"/>
            <a:ext cx="4487862" cy="1144588"/>
          </a:xfrm>
          <a:prstGeom prst="wedgeRectCallout">
            <a:avLst>
              <a:gd name="adj1" fmla="val 30616"/>
              <a:gd name="adj2" fmla="val -107560"/>
            </a:avLst>
          </a:prstGeom>
          <a:solidFill>
            <a:srgbClr val="99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hangingPunct="0"/>
            <a:r>
              <a:rPr lang="el-GR" altLang="el-GR" sz="2400" b="1">
                <a:solidFill>
                  <a:schemeClr val="bg1"/>
                </a:solidFill>
              </a:rPr>
              <a:t>Προσοχή</a:t>
            </a:r>
            <a:r>
              <a:rPr lang="en-US" altLang="el-GR" sz="2400" b="1">
                <a:solidFill>
                  <a:schemeClr val="bg1"/>
                </a:solidFill>
              </a:rPr>
              <a:t>!  </a:t>
            </a:r>
            <a:r>
              <a:rPr lang="el-GR" altLang="el-GR" sz="2400" b="1">
                <a:solidFill>
                  <a:schemeClr val="bg1"/>
                </a:solidFill>
              </a:rPr>
              <a:t>Ένα ερωτηματικό εδώ σημαίνει τέλος του </a:t>
            </a:r>
            <a:r>
              <a:rPr lang="en-US" altLang="el-GR" sz="2400" b="1">
                <a:solidFill>
                  <a:schemeClr val="bg1"/>
                </a:solidFill>
              </a:rPr>
              <a:t>block </a:t>
            </a:r>
            <a:r>
              <a:rPr lang="el-GR" altLang="el-GR" sz="2400" b="1">
                <a:solidFill>
                  <a:schemeClr val="bg1"/>
                </a:solidFill>
              </a:rPr>
              <a:t>των εντολών</a:t>
            </a:r>
            <a:r>
              <a:rPr lang="en-US" altLang="el-GR" sz="2400" b="1">
                <a:solidFill>
                  <a:schemeClr val="bg1"/>
                </a:solidFill>
              </a:rPr>
              <a:t>!</a:t>
            </a:r>
            <a:endParaRPr lang="en-AU" altLang="el-GR" sz="2400" b="1">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140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4021" grpId="0" animBg="1" autoUpdateAnimBg="0"/>
    </p:bld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4E897660-AA63-4161-A689-CE8AF5CB67BA}" type="slidenum">
              <a:rPr lang="el-GR" altLang="el-GR"/>
              <a:pPr/>
              <a:t>128</a:t>
            </a:fld>
            <a:endParaRPr lang="el-GR" altLang="el-GR"/>
          </a:p>
        </p:txBody>
      </p:sp>
      <p:sp>
        <p:nvSpPr>
          <p:cNvPr id="215042" name="Text Box 2"/>
          <p:cNvSpPr txBox="1">
            <a:spLocks noChangeArrowheads="1"/>
          </p:cNvSpPr>
          <p:nvPr/>
        </p:nvSpPr>
        <p:spPr bwMode="auto">
          <a:xfrm>
            <a:off x="2324100" y="106363"/>
            <a:ext cx="3543300" cy="579437"/>
          </a:xfrm>
          <a:prstGeom prst="rect">
            <a:avLst/>
          </a:prstGeom>
          <a:noFill/>
          <a:ln>
            <a:noFill/>
          </a:ln>
          <a:effectLst/>
          <a:extLst>
            <a:ext uri="{909E8E84-426E-40DD-AFC4-6F175D3DCCD1}">
              <a14:hiddenFill xmlns:a14="http://schemas.microsoft.com/office/drawing/2010/main">
                <a:solidFill>
                  <a:srgbClr val="CC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l-GR">
                <a:solidFill>
                  <a:srgbClr val="0000FF"/>
                </a:solidFill>
                <a:latin typeface="Times New Roman" pitchFamily="18" charset="0"/>
              </a:rPr>
              <a:t>Example:</a:t>
            </a:r>
            <a:r>
              <a:rPr lang="en-US" altLang="el-GR" i="1">
                <a:solidFill>
                  <a:srgbClr val="0000FF"/>
                </a:solidFill>
                <a:latin typeface="Times New Roman" pitchFamily="18" charset="0"/>
              </a:rPr>
              <a:t> </a:t>
            </a:r>
            <a:r>
              <a:rPr lang="en-US" altLang="el-GR" sz="2800">
                <a:solidFill>
                  <a:srgbClr val="0000FF"/>
                </a:solidFill>
                <a:latin typeface="Arial" charset="0"/>
              </a:rPr>
              <a:t>addfor.c</a:t>
            </a:r>
            <a:r>
              <a:rPr lang="en-US" altLang="el-GR" i="1">
                <a:solidFill>
                  <a:srgbClr val="0000FF"/>
                </a:solidFill>
                <a:latin typeface="Times New Roman" pitchFamily="18" charset="0"/>
              </a:rPr>
              <a:t> </a:t>
            </a:r>
          </a:p>
        </p:txBody>
      </p:sp>
      <p:sp>
        <p:nvSpPr>
          <p:cNvPr id="215043" name="Rectangle 3"/>
          <p:cNvSpPr>
            <a:spLocks noGrp="1" noChangeArrowheads="1"/>
          </p:cNvSpPr>
          <p:nvPr>
            <p:ph type="body" idx="1"/>
          </p:nvPr>
        </p:nvSpPr>
        <p:spPr>
          <a:xfrm>
            <a:off x="152400" y="838200"/>
            <a:ext cx="3886200" cy="5715000"/>
          </a:xfrm>
          <a:noFill/>
          <a:ln>
            <a:solidFill>
              <a:schemeClr val="tx1"/>
            </a:solidFill>
            <a:miter lim="800000"/>
            <a:headEnd/>
            <a:tailEnd/>
          </a:ln>
        </p:spPr>
        <p:txBody>
          <a:bodyPr lIns="182880"/>
          <a:lstStyle/>
          <a:p>
            <a:pPr>
              <a:lnSpc>
                <a:spcPct val="90000"/>
              </a:lnSpc>
              <a:spcBef>
                <a:spcPct val="0"/>
              </a:spcBef>
              <a:buFontTx/>
              <a:buNone/>
            </a:pPr>
            <a:endParaRPr lang="en-AU" altLang="el-GR" sz="1400" b="1">
              <a:solidFill>
                <a:srgbClr val="000000"/>
              </a:solidFill>
              <a:latin typeface="Arial" charset="0"/>
            </a:endParaRPr>
          </a:p>
          <a:p>
            <a:pPr>
              <a:lnSpc>
                <a:spcPct val="90000"/>
              </a:lnSpc>
              <a:spcBef>
                <a:spcPct val="0"/>
              </a:spcBef>
              <a:buFontTx/>
              <a:buNone/>
            </a:pPr>
            <a:r>
              <a:rPr lang="en-AU" altLang="el-GR" sz="1800" b="1">
                <a:solidFill>
                  <a:srgbClr val="0000FF"/>
                </a:solidFill>
              </a:rPr>
              <a:t>Read in numbers, add them</a:t>
            </a:r>
            <a:r>
              <a:rPr lang="en-US" altLang="el-GR" sz="1800" b="1">
                <a:solidFill>
                  <a:srgbClr val="0000FF"/>
                </a:solidFill>
              </a:rPr>
              <a:t>, </a:t>
            </a:r>
            <a:r>
              <a:rPr lang="en-AU" altLang="el-GR" sz="1800" b="1">
                <a:solidFill>
                  <a:srgbClr val="0000FF"/>
                </a:solidFill>
              </a:rPr>
              <a:t>and</a:t>
            </a:r>
            <a:endParaRPr lang="en-US" altLang="el-GR" sz="1800" b="1">
              <a:solidFill>
                <a:srgbClr val="0000FF"/>
              </a:solidFill>
            </a:endParaRPr>
          </a:p>
          <a:p>
            <a:pPr>
              <a:lnSpc>
                <a:spcPct val="90000"/>
              </a:lnSpc>
              <a:spcBef>
                <a:spcPct val="0"/>
              </a:spcBef>
              <a:buFontTx/>
              <a:buNone/>
            </a:pPr>
            <a:r>
              <a:rPr lang="en-AU" altLang="el-GR" sz="1800" b="1">
                <a:solidFill>
                  <a:srgbClr val="0000FF"/>
                </a:solidFill>
              </a:rPr>
              <a:t>print the sum and the average</a:t>
            </a:r>
          </a:p>
          <a:p>
            <a:pPr>
              <a:lnSpc>
                <a:spcPct val="90000"/>
              </a:lnSpc>
              <a:spcBef>
                <a:spcPct val="0"/>
              </a:spcBef>
              <a:buFontTx/>
              <a:buNone/>
            </a:pPr>
            <a:endParaRPr lang="en-AU" altLang="el-GR" sz="1800" b="1">
              <a:solidFill>
                <a:srgbClr val="0000FF"/>
              </a:solidFill>
              <a:latin typeface="Arial" charset="0"/>
            </a:endParaRPr>
          </a:p>
          <a:p>
            <a:pPr>
              <a:lnSpc>
                <a:spcPct val="90000"/>
              </a:lnSpc>
              <a:spcBef>
                <a:spcPct val="0"/>
              </a:spcBef>
              <a:buFontTx/>
              <a:buNone/>
            </a:pPr>
            <a:endParaRPr lang="en-AU" altLang="el-GR" sz="1400" b="1">
              <a:solidFill>
                <a:srgbClr val="0000FF"/>
              </a:solidFill>
              <a:latin typeface="Arial" charset="0"/>
            </a:endParaRPr>
          </a:p>
          <a:p>
            <a:pPr>
              <a:lnSpc>
                <a:spcPct val="90000"/>
              </a:lnSpc>
              <a:spcBef>
                <a:spcPct val="0"/>
              </a:spcBef>
              <a:buFontTx/>
              <a:buNone/>
            </a:pPr>
            <a:endParaRPr lang="en-US" altLang="el-GR" sz="1400" b="1">
              <a:latin typeface="Arial" charset="0"/>
            </a:endParaRPr>
          </a:p>
          <a:p>
            <a:pPr>
              <a:lnSpc>
                <a:spcPct val="90000"/>
              </a:lnSpc>
              <a:spcBef>
                <a:spcPct val="0"/>
              </a:spcBef>
              <a:buFontTx/>
              <a:buNone/>
            </a:pPr>
            <a:r>
              <a:rPr lang="en-US" altLang="el-GR" sz="1600" b="1">
                <a:latin typeface="Arial" charset="0"/>
              </a:rPr>
              <a:t>set sum to 0 </a:t>
            </a:r>
          </a:p>
          <a:p>
            <a:pPr>
              <a:lnSpc>
                <a:spcPct val="90000"/>
              </a:lnSpc>
              <a:buFontTx/>
              <a:buNone/>
            </a:pPr>
            <a:r>
              <a:rPr lang="en-US" altLang="el-GR" sz="1600" b="1">
                <a:latin typeface="Arial" charset="0"/>
              </a:rPr>
              <a:t>set count to 0 </a:t>
            </a:r>
          </a:p>
          <a:p>
            <a:pPr>
              <a:lnSpc>
                <a:spcPct val="90000"/>
              </a:lnSpc>
              <a:spcBef>
                <a:spcPct val="0"/>
              </a:spcBef>
              <a:buFontTx/>
              <a:buNone/>
            </a:pPr>
            <a:r>
              <a:rPr lang="en-US" altLang="el-GR" sz="1600" b="1">
                <a:latin typeface="Arial" charset="0"/>
              </a:rPr>
              <a:t>input totalNumbers</a:t>
            </a:r>
          </a:p>
          <a:p>
            <a:pPr>
              <a:lnSpc>
                <a:spcPct val="90000"/>
              </a:lnSpc>
              <a:buFontTx/>
              <a:buNone/>
            </a:pPr>
            <a:r>
              <a:rPr lang="en-US" altLang="el-GR" sz="1600" b="1">
                <a:latin typeface="Arial" charset="0"/>
              </a:rPr>
              <a:t>  </a:t>
            </a:r>
          </a:p>
          <a:p>
            <a:pPr>
              <a:lnSpc>
                <a:spcPct val="90000"/>
              </a:lnSpc>
              <a:buFontTx/>
              <a:buNone/>
            </a:pPr>
            <a:r>
              <a:rPr lang="en-US" altLang="el-GR" sz="1600" b="1">
                <a:latin typeface="Arial" charset="0"/>
              </a:rPr>
              <a:t>while  (count &lt; totalNumbers)</a:t>
            </a:r>
          </a:p>
          <a:p>
            <a:pPr>
              <a:lnSpc>
                <a:spcPct val="90000"/>
              </a:lnSpc>
              <a:buFontTx/>
              <a:buNone/>
            </a:pPr>
            <a:r>
              <a:rPr lang="en-US" altLang="el-GR" sz="1600" b="1">
                <a:latin typeface="Arial" charset="0"/>
              </a:rPr>
              <a:t>{ </a:t>
            </a:r>
          </a:p>
          <a:p>
            <a:pPr>
              <a:lnSpc>
                <a:spcPct val="90000"/>
              </a:lnSpc>
              <a:buFontTx/>
              <a:buNone/>
            </a:pPr>
            <a:r>
              <a:rPr lang="en-US" altLang="el-GR" sz="1600" b="1">
                <a:latin typeface="Arial" charset="0"/>
              </a:rPr>
              <a:t>    input nextNum </a:t>
            </a:r>
          </a:p>
          <a:p>
            <a:pPr>
              <a:lnSpc>
                <a:spcPct val="90000"/>
              </a:lnSpc>
              <a:buFontTx/>
              <a:buNone/>
            </a:pPr>
            <a:r>
              <a:rPr lang="en-US" altLang="el-GR" sz="1600" b="1">
                <a:latin typeface="Arial" charset="0"/>
              </a:rPr>
              <a:t>    add nextNum to sum </a:t>
            </a:r>
          </a:p>
          <a:p>
            <a:pPr>
              <a:lnSpc>
                <a:spcPct val="90000"/>
              </a:lnSpc>
              <a:buFontTx/>
              <a:buNone/>
            </a:pPr>
            <a:r>
              <a:rPr lang="en-US" altLang="el-GR" sz="1600" b="1">
                <a:latin typeface="Arial" charset="0"/>
              </a:rPr>
              <a:t>    add 1 to count </a:t>
            </a:r>
          </a:p>
          <a:p>
            <a:pPr>
              <a:lnSpc>
                <a:spcPct val="90000"/>
              </a:lnSpc>
              <a:buFontTx/>
              <a:buNone/>
            </a:pPr>
            <a:r>
              <a:rPr lang="en-US" altLang="el-GR" sz="1600" b="1">
                <a:latin typeface="Arial" charset="0"/>
              </a:rPr>
              <a:t>} </a:t>
            </a:r>
          </a:p>
          <a:p>
            <a:pPr>
              <a:lnSpc>
                <a:spcPct val="90000"/>
              </a:lnSpc>
              <a:buFontTx/>
              <a:buNone/>
            </a:pPr>
            <a:r>
              <a:rPr lang="en-US" altLang="el-GR" sz="1600" b="1">
                <a:latin typeface="Arial" charset="0"/>
              </a:rPr>
              <a:t>  </a:t>
            </a:r>
          </a:p>
          <a:p>
            <a:pPr>
              <a:lnSpc>
                <a:spcPct val="90000"/>
              </a:lnSpc>
              <a:buFontTx/>
              <a:buNone/>
            </a:pPr>
            <a:r>
              <a:rPr lang="en-US" altLang="el-GR" sz="1600" b="1">
                <a:latin typeface="Arial" charset="0"/>
              </a:rPr>
              <a:t>output "Sum was" sum </a:t>
            </a:r>
          </a:p>
          <a:p>
            <a:pPr>
              <a:lnSpc>
                <a:spcPct val="90000"/>
              </a:lnSpc>
              <a:buFontTx/>
              <a:buNone/>
            </a:pPr>
            <a:r>
              <a:rPr lang="en-US" altLang="el-GR" sz="1600" b="1">
                <a:latin typeface="Arial" charset="0"/>
              </a:rPr>
              <a:t>output "Mean was" sum/count</a:t>
            </a:r>
            <a:endParaRPr lang="en-AU" altLang="el-GR" sz="1600" b="1">
              <a:latin typeface="Arial" charset="0"/>
              <a:sym typeface="Symbol" pitchFamily="18" charset="2"/>
            </a:endParaRPr>
          </a:p>
        </p:txBody>
      </p:sp>
    </p:spTree>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4"/>
          <p:cNvSpPr>
            <a:spLocks noGrp="1"/>
          </p:cNvSpPr>
          <p:nvPr>
            <p:ph type="sldNum" sz="quarter" idx="11"/>
          </p:nvPr>
        </p:nvSpPr>
        <p:spPr/>
        <p:txBody>
          <a:bodyPr/>
          <a:lstStyle/>
          <a:p>
            <a:fld id="{4A253387-7F24-4F77-8AC6-E1E53166FCB2}" type="slidenum">
              <a:rPr lang="el-GR" altLang="el-GR"/>
              <a:pPr/>
              <a:t>129</a:t>
            </a:fld>
            <a:endParaRPr lang="el-GR" altLang="el-GR"/>
          </a:p>
        </p:txBody>
      </p:sp>
      <p:sp>
        <p:nvSpPr>
          <p:cNvPr id="216066" name="Rectangle 2"/>
          <p:cNvSpPr>
            <a:spLocks noChangeArrowheads="1"/>
          </p:cNvSpPr>
          <p:nvPr/>
        </p:nvSpPr>
        <p:spPr bwMode="auto">
          <a:xfrm>
            <a:off x="4038600" y="228600"/>
            <a:ext cx="4876800" cy="64770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2880"/>
          <a:lstStyle>
            <a:lvl1pPr marL="342900" indent="-342900">
              <a:spcBef>
                <a:spcPct val="20000"/>
              </a:spcBef>
              <a:buChar char="•"/>
              <a:defRPr sz="2800">
                <a:solidFill>
                  <a:schemeClr val="tx1"/>
                </a:solidFill>
                <a:latin typeface="Comic Sans MS" pitchFamily="66" charset="0"/>
              </a:defRPr>
            </a:lvl1pPr>
            <a:lvl2pPr marL="742950" indent="-285750">
              <a:spcBef>
                <a:spcPct val="20000"/>
              </a:spcBef>
              <a:buChar char="–"/>
              <a:defRPr sz="2400">
                <a:solidFill>
                  <a:schemeClr val="tx1"/>
                </a:solidFill>
                <a:latin typeface="Comic Sans MS" pitchFamily="66" charset="0"/>
              </a:defRPr>
            </a:lvl2pPr>
            <a:lvl3pPr marL="1143000" indent="-228600">
              <a:spcBef>
                <a:spcPct val="20000"/>
              </a:spcBef>
              <a:buChar char="•"/>
              <a:defRPr sz="2400">
                <a:solidFill>
                  <a:schemeClr val="tx1"/>
                </a:solidFill>
                <a:latin typeface="Comic Sans MS" pitchFamily="66" charset="0"/>
              </a:defRPr>
            </a:lvl3pPr>
            <a:lvl4pPr marL="1600200" indent="-228600">
              <a:spcBef>
                <a:spcPct val="20000"/>
              </a:spcBef>
              <a:buChar char="–"/>
              <a:defRPr sz="2400">
                <a:solidFill>
                  <a:schemeClr val="tx1"/>
                </a:solidFill>
                <a:latin typeface="Comic Sans MS" pitchFamily="66" charset="0"/>
              </a:defRPr>
            </a:lvl4pPr>
            <a:lvl5pPr marL="2057400" indent="-228600">
              <a:spcBef>
                <a:spcPct val="20000"/>
              </a:spcBef>
              <a:buChar char="»"/>
              <a:defRPr sz="2400">
                <a:solidFill>
                  <a:schemeClr val="tx1"/>
                </a:solidFill>
                <a:latin typeface="Comic Sans MS" pitchFamily="66" charset="0"/>
              </a:defRPr>
            </a:lvl5pPr>
            <a:lvl6pPr marL="2514600" indent="-228600" fontAlgn="base">
              <a:spcBef>
                <a:spcPct val="20000"/>
              </a:spcBef>
              <a:spcAft>
                <a:spcPct val="0"/>
              </a:spcAft>
              <a:buChar char="»"/>
              <a:defRPr sz="2400">
                <a:solidFill>
                  <a:schemeClr val="tx1"/>
                </a:solidFill>
                <a:latin typeface="Comic Sans MS" pitchFamily="66" charset="0"/>
              </a:defRPr>
            </a:lvl6pPr>
            <a:lvl7pPr marL="2971800" indent="-228600" fontAlgn="base">
              <a:spcBef>
                <a:spcPct val="20000"/>
              </a:spcBef>
              <a:spcAft>
                <a:spcPct val="0"/>
              </a:spcAft>
              <a:buChar char="»"/>
              <a:defRPr sz="2400">
                <a:solidFill>
                  <a:schemeClr val="tx1"/>
                </a:solidFill>
                <a:latin typeface="Comic Sans MS" pitchFamily="66" charset="0"/>
              </a:defRPr>
            </a:lvl7pPr>
            <a:lvl8pPr marL="3429000" indent="-228600" fontAlgn="base">
              <a:spcBef>
                <a:spcPct val="20000"/>
              </a:spcBef>
              <a:spcAft>
                <a:spcPct val="0"/>
              </a:spcAft>
              <a:buChar char="»"/>
              <a:defRPr sz="2400">
                <a:solidFill>
                  <a:schemeClr val="tx1"/>
                </a:solidFill>
                <a:latin typeface="Comic Sans MS" pitchFamily="66" charset="0"/>
              </a:defRPr>
            </a:lvl8pPr>
            <a:lvl9pPr marL="3886200" indent="-228600" fontAlgn="base">
              <a:spcBef>
                <a:spcPct val="20000"/>
              </a:spcBef>
              <a:spcAft>
                <a:spcPct val="0"/>
              </a:spcAft>
              <a:buChar char="»"/>
              <a:defRPr sz="2400">
                <a:solidFill>
                  <a:schemeClr val="tx1"/>
                </a:solidFill>
                <a:latin typeface="Comic Sans MS" pitchFamily="66" charset="0"/>
              </a:defRPr>
            </a:lvl9pPr>
          </a:lstStyle>
          <a:p>
            <a:pPr>
              <a:spcBef>
                <a:spcPct val="0"/>
              </a:spcBef>
              <a:buFontTx/>
              <a:buNone/>
            </a:pPr>
            <a:r>
              <a:rPr lang="en-US" altLang="el-GR" sz="1400" b="1">
                <a:latin typeface="Courier New" pitchFamily="49" charset="0"/>
              </a:rPr>
              <a:t>#include &lt;stdio.h&gt;</a:t>
            </a:r>
          </a:p>
          <a:p>
            <a:pPr>
              <a:spcBef>
                <a:spcPct val="0"/>
              </a:spcBef>
              <a:buFontTx/>
              <a:buNone/>
            </a:pPr>
            <a:r>
              <a:rPr lang="en-US" altLang="el-GR" sz="1400" b="1">
                <a:latin typeface="Courier New" pitchFamily="49" charset="0"/>
              </a:rPr>
              <a:t>/**********************************\</a:t>
            </a:r>
          </a:p>
          <a:p>
            <a:pPr>
              <a:spcBef>
                <a:spcPct val="0"/>
              </a:spcBef>
              <a:buFontTx/>
              <a:buNone/>
            </a:pPr>
            <a:r>
              <a:rPr lang="en-US" altLang="el-GR" sz="1400" b="1">
                <a:latin typeface="Courier New" pitchFamily="49" charset="0"/>
              </a:rPr>
              <a:t> Read in numbers and add them up</a:t>
            </a:r>
          </a:p>
          <a:p>
            <a:pPr>
              <a:spcBef>
                <a:spcPct val="0"/>
              </a:spcBef>
              <a:buFontTx/>
              <a:buNone/>
            </a:pPr>
            <a:r>
              <a:rPr lang="en-US" altLang="el-GR" sz="1400" b="1">
                <a:latin typeface="Courier New" pitchFamily="49" charset="0"/>
              </a:rPr>
              <a:t> Print out the sum and the average</a:t>
            </a:r>
          </a:p>
          <a:p>
            <a:pPr>
              <a:spcBef>
                <a:spcPct val="0"/>
              </a:spcBef>
              <a:buFontTx/>
              <a:buNone/>
            </a:pPr>
            <a:r>
              <a:rPr lang="en-US" altLang="el-GR" sz="1400" b="1">
                <a:latin typeface="Courier New" pitchFamily="49" charset="0"/>
              </a:rPr>
              <a:t>\**********************************/</a:t>
            </a:r>
          </a:p>
          <a:p>
            <a:pPr>
              <a:spcBef>
                <a:spcPct val="0"/>
              </a:spcBef>
              <a:buFontTx/>
              <a:buNone/>
            </a:pPr>
            <a:r>
              <a:rPr lang="en-AU" altLang="el-GR" sz="1400" b="1">
                <a:latin typeface="Courier New" pitchFamily="49" charset="0"/>
              </a:rPr>
              <a:t>int main()</a:t>
            </a:r>
          </a:p>
          <a:p>
            <a:pPr>
              <a:spcBef>
                <a:spcPct val="0"/>
              </a:spcBef>
              <a:buFontTx/>
              <a:buNone/>
            </a:pPr>
            <a:r>
              <a:rPr lang="en-AU" altLang="el-GR" sz="1400" b="1">
                <a:latin typeface="Courier New" pitchFamily="49" charset="0"/>
              </a:rPr>
              <a:t>{</a:t>
            </a:r>
          </a:p>
          <a:p>
            <a:pPr>
              <a:spcBef>
                <a:spcPct val="0"/>
              </a:spcBef>
              <a:buFontTx/>
              <a:buNone/>
            </a:pPr>
            <a:r>
              <a:rPr lang="en-AU" altLang="el-GR" sz="1400" b="1">
                <a:latin typeface="Courier New" pitchFamily="49" charset="0"/>
              </a:rPr>
              <a:t>  float nextNum, sum = 0.0;</a:t>
            </a:r>
          </a:p>
          <a:p>
            <a:pPr>
              <a:spcBef>
                <a:spcPct val="0"/>
              </a:spcBef>
              <a:buFontTx/>
              <a:buNone/>
            </a:pPr>
            <a:r>
              <a:rPr lang="en-AU" altLang="el-GR" sz="1400" b="1">
                <a:latin typeface="Courier New" pitchFamily="49" charset="0"/>
              </a:rPr>
              <a:t>  int count, totalNumbers;</a:t>
            </a:r>
          </a:p>
          <a:p>
            <a:pPr>
              <a:spcBef>
                <a:spcPct val="0"/>
              </a:spcBef>
              <a:buFontTx/>
              <a:buNone/>
            </a:pPr>
            <a:endParaRPr lang="en-AU" altLang="el-GR" sz="1400" b="1">
              <a:latin typeface="Courier New" pitchFamily="49" charset="0"/>
            </a:endParaRPr>
          </a:p>
          <a:p>
            <a:pPr>
              <a:spcBef>
                <a:spcPct val="0"/>
              </a:spcBef>
              <a:buFontTx/>
              <a:buNone/>
            </a:pPr>
            <a:r>
              <a:rPr lang="en-AU" altLang="el-GR" sz="1400" b="1">
                <a:latin typeface="Courier New" pitchFamily="49" charset="0"/>
              </a:rPr>
              <a:t>  scanf("%d", &amp;totalNumbers);</a:t>
            </a:r>
          </a:p>
          <a:p>
            <a:pPr>
              <a:spcBef>
                <a:spcPct val="0"/>
              </a:spcBef>
              <a:buFontTx/>
              <a:buNone/>
            </a:pPr>
            <a:endParaRPr lang="en-AU" altLang="el-GR" sz="1400" b="1">
              <a:latin typeface="Courier New" pitchFamily="49" charset="0"/>
            </a:endParaRPr>
          </a:p>
          <a:p>
            <a:pPr>
              <a:spcBef>
                <a:spcPct val="0"/>
              </a:spcBef>
              <a:buFontTx/>
              <a:buNone/>
            </a:pPr>
            <a:r>
              <a:rPr lang="en-AU" altLang="el-GR" sz="1400" b="1">
                <a:latin typeface="Courier New" pitchFamily="49" charset="0"/>
              </a:rPr>
              <a:t>  for ( count=0; </a:t>
            </a:r>
          </a:p>
          <a:p>
            <a:pPr>
              <a:spcBef>
                <a:spcPct val="0"/>
              </a:spcBef>
              <a:buFontTx/>
              <a:buNone/>
            </a:pPr>
            <a:r>
              <a:rPr lang="en-AU" altLang="el-GR" sz="1400" b="1">
                <a:latin typeface="Courier New" pitchFamily="49" charset="0"/>
              </a:rPr>
              <a:t>        count &lt; totalNumbers; </a:t>
            </a:r>
          </a:p>
          <a:p>
            <a:pPr>
              <a:spcBef>
                <a:spcPct val="0"/>
              </a:spcBef>
              <a:buFontTx/>
              <a:buNone/>
            </a:pPr>
            <a:r>
              <a:rPr lang="en-AU" altLang="el-GR" sz="1400" b="1">
                <a:latin typeface="Courier New" pitchFamily="49" charset="0"/>
              </a:rPr>
              <a:t>        count++ )</a:t>
            </a:r>
          </a:p>
          <a:p>
            <a:pPr>
              <a:spcBef>
                <a:spcPct val="0"/>
              </a:spcBef>
              <a:buFontTx/>
              <a:buNone/>
            </a:pPr>
            <a:r>
              <a:rPr lang="en-AU" altLang="el-GR" sz="1400" b="1">
                <a:latin typeface="Courier New" pitchFamily="49" charset="0"/>
              </a:rPr>
              <a:t>  {</a:t>
            </a:r>
          </a:p>
          <a:p>
            <a:pPr>
              <a:spcBef>
                <a:spcPct val="0"/>
              </a:spcBef>
              <a:buFontTx/>
              <a:buNone/>
            </a:pPr>
            <a:r>
              <a:rPr lang="en-AU" altLang="el-GR" sz="1400" b="1">
                <a:latin typeface="Courier New" pitchFamily="49" charset="0"/>
              </a:rPr>
              <a:t>    scanf("%f", &amp;nextNum);</a:t>
            </a:r>
          </a:p>
          <a:p>
            <a:pPr>
              <a:spcBef>
                <a:spcPct val="0"/>
              </a:spcBef>
              <a:buFontTx/>
              <a:buNone/>
            </a:pPr>
            <a:r>
              <a:rPr lang="en-AU" altLang="el-GR" sz="1400" b="1">
                <a:latin typeface="Courier New" pitchFamily="49" charset="0"/>
              </a:rPr>
              <a:t>    sum += nextNum;</a:t>
            </a:r>
          </a:p>
          <a:p>
            <a:pPr>
              <a:spcBef>
                <a:spcPct val="0"/>
              </a:spcBef>
              <a:buFontTx/>
              <a:buNone/>
            </a:pPr>
            <a:r>
              <a:rPr lang="en-AU" altLang="el-GR" sz="1400" b="1">
                <a:latin typeface="Courier New" pitchFamily="49" charset="0"/>
              </a:rPr>
              <a:t>  }</a:t>
            </a:r>
          </a:p>
          <a:p>
            <a:pPr>
              <a:spcBef>
                <a:spcPct val="0"/>
              </a:spcBef>
              <a:buFontTx/>
              <a:buNone/>
            </a:pPr>
            <a:endParaRPr lang="en-AU" altLang="el-GR" sz="1400" b="1">
              <a:latin typeface="Courier New" pitchFamily="49" charset="0"/>
            </a:endParaRPr>
          </a:p>
          <a:p>
            <a:pPr>
              <a:spcBef>
                <a:spcPct val="0"/>
              </a:spcBef>
              <a:buFontTx/>
              <a:buNone/>
            </a:pPr>
            <a:r>
              <a:rPr lang="en-AU" altLang="el-GR" sz="1400" b="1">
                <a:latin typeface="Courier New" pitchFamily="49" charset="0"/>
              </a:rPr>
              <a:t>  printf("Sum was %f\n",sum);</a:t>
            </a:r>
          </a:p>
          <a:p>
            <a:pPr>
              <a:spcBef>
                <a:spcPct val="0"/>
              </a:spcBef>
              <a:buFontTx/>
              <a:buNone/>
            </a:pPr>
            <a:r>
              <a:rPr lang="en-AU" altLang="el-GR" sz="1400" b="1">
                <a:latin typeface="Courier New" pitchFamily="49" charset="0"/>
              </a:rPr>
              <a:t>  printf("Mean was %f\n",sum/count);</a:t>
            </a:r>
          </a:p>
          <a:p>
            <a:pPr>
              <a:spcBef>
                <a:spcPct val="0"/>
              </a:spcBef>
              <a:buFontTx/>
              <a:buNone/>
            </a:pPr>
            <a:endParaRPr lang="en-AU" altLang="el-GR" sz="1400" b="1">
              <a:latin typeface="Courier New" pitchFamily="49" charset="0"/>
            </a:endParaRPr>
          </a:p>
          <a:p>
            <a:pPr>
              <a:spcBef>
                <a:spcPct val="0"/>
              </a:spcBef>
              <a:buFontTx/>
              <a:buNone/>
            </a:pPr>
            <a:r>
              <a:rPr lang="en-AU" altLang="el-GR" sz="1400" b="1">
                <a:latin typeface="Courier New" pitchFamily="49" charset="0"/>
              </a:rPr>
              <a:t>  return 0;</a:t>
            </a:r>
          </a:p>
          <a:p>
            <a:pPr>
              <a:spcBef>
                <a:spcPct val="0"/>
              </a:spcBef>
              <a:buFontTx/>
              <a:buNone/>
            </a:pPr>
            <a:r>
              <a:rPr lang="en-AU" altLang="el-GR" sz="1400" b="1">
                <a:latin typeface="Courier New" pitchFamily="49" charset="0"/>
              </a:rPr>
              <a:t>}</a:t>
            </a:r>
          </a:p>
          <a:p>
            <a:pPr>
              <a:spcBef>
                <a:spcPct val="0"/>
              </a:spcBef>
              <a:buFontTx/>
              <a:buNone/>
            </a:pPr>
            <a:endParaRPr lang="en-AU" altLang="el-GR" sz="1400" b="1">
              <a:solidFill>
                <a:srgbClr val="000000"/>
              </a:solidFill>
              <a:latin typeface="Courier New" pitchFamily="49" charset="0"/>
            </a:endParaRPr>
          </a:p>
        </p:txBody>
      </p:sp>
      <p:sp>
        <p:nvSpPr>
          <p:cNvPr id="216067" name="Rectangle 3"/>
          <p:cNvSpPr>
            <a:spLocks noGrp="1" noChangeArrowheads="1"/>
          </p:cNvSpPr>
          <p:nvPr>
            <p:ph type="body" idx="1"/>
          </p:nvPr>
        </p:nvSpPr>
        <p:spPr>
          <a:xfrm>
            <a:off x="152400" y="838200"/>
            <a:ext cx="3886200" cy="5867400"/>
          </a:xfrm>
          <a:noFill/>
          <a:ln>
            <a:solidFill>
              <a:schemeClr val="tx1"/>
            </a:solidFill>
            <a:miter lim="800000"/>
            <a:headEnd/>
            <a:tailEnd/>
          </a:ln>
        </p:spPr>
        <p:txBody>
          <a:bodyPr lIns="182880"/>
          <a:lstStyle/>
          <a:p>
            <a:pPr>
              <a:spcBef>
                <a:spcPct val="0"/>
              </a:spcBef>
              <a:buFontTx/>
              <a:buNone/>
            </a:pPr>
            <a:endParaRPr lang="en-AU" altLang="el-GR" sz="1400" b="1">
              <a:solidFill>
                <a:srgbClr val="000000"/>
              </a:solidFill>
              <a:latin typeface="Arial" charset="0"/>
            </a:endParaRPr>
          </a:p>
          <a:p>
            <a:pPr>
              <a:spcBef>
                <a:spcPct val="0"/>
              </a:spcBef>
              <a:buFontTx/>
              <a:buNone/>
            </a:pPr>
            <a:r>
              <a:rPr lang="en-AU" altLang="el-GR" sz="1800" b="1">
                <a:solidFill>
                  <a:srgbClr val="0000FF"/>
                </a:solidFill>
              </a:rPr>
              <a:t>Read in numbers, add them</a:t>
            </a:r>
            <a:r>
              <a:rPr lang="en-US" altLang="el-GR" sz="1800" b="1">
                <a:solidFill>
                  <a:srgbClr val="0000FF"/>
                </a:solidFill>
              </a:rPr>
              <a:t>, </a:t>
            </a:r>
            <a:r>
              <a:rPr lang="en-AU" altLang="el-GR" sz="1800" b="1">
                <a:solidFill>
                  <a:srgbClr val="0000FF"/>
                </a:solidFill>
              </a:rPr>
              <a:t>and</a:t>
            </a:r>
            <a:endParaRPr lang="en-US" altLang="el-GR" sz="1800" b="1">
              <a:solidFill>
                <a:srgbClr val="0000FF"/>
              </a:solidFill>
            </a:endParaRPr>
          </a:p>
          <a:p>
            <a:pPr>
              <a:spcBef>
                <a:spcPct val="0"/>
              </a:spcBef>
              <a:buFontTx/>
              <a:buNone/>
            </a:pPr>
            <a:r>
              <a:rPr lang="en-AU" altLang="el-GR" sz="1800" b="1">
                <a:solidFill>
                  <a:srgbClr val="0000FF"/>
                </a:solidFill>
              </a:rPr>
              <a:t>print the sum and the average</a:t>
            </a:r>
            <a:endParaRPr lang="en-AU" altLang="el-GR" sz="1400" b="1">
              <a:solidFill>
                <a:srgbClr val="0000FF"/>
              </a:solidFill>
              <a:latin typeface="Arial" charset="0"/>
            </a:endParaRPr>
          </a:p>
          <a:p>
            <a:pPr>
              <a:spcBef>
                <a:spcPct val="0"/>
              </a:spcBef>
              <a:buFontTx/>
              <a:buNone/>
            </a:pPr>
            <a:endParaRPr lang="en-US" altLang="el-GR" sz="1400" b="1">
              <a:latin typeface="Arial" charset="0"/>
            </a:endParaRPr>
          </a:p>
          <a:p>
            <a:pPr>
              <a:spcBef>
                <a:spcPct val="0"/>
              </a:spcBef>
              <a:buFontTx/>
              <a:buNone/>
            </a:pPr>
            <a:r>
              <a:rPr lang="en-US" altLang="el-GR" sz="1600" b="1">
                <a:latin typeface="Arial" charset="0"/>
              </a:rPr>
              <a:t>set sum to 0 </a:t>
            </a:r>
          </a:p>
          <a:p>
            <a:pPr>
              <a:buFontTx/>
              <a:buNone/>
            </a:pPr>
            <a:r>
              <a:rPr lang="en-US" altLang="el-GR" sz="1600" b="1">
                <a:latin typeface="Arial" charset="0"/>
              </a:rPr>
              <a:t>set count to 0 </a:t>
            </a:r>
          </a:p>
          <a:p>
            <a:pPr>
              <a:spcBef>
                <a:spcPct val="0"/>
              </a:spcBef>
              <a:buFontTx/>
              <a:buNone/>
            </a:pPr>
            <a:r>
              <a:rPr lang="en-US" altLang="el-GR" sz="1600" b="1">
                <a:latin typeface="Arial" charset="0"/>
              </a:rPr>
              <a:t>input totalNumbers</a:t>
            </a:r>
          </a:p>
          <a:p>
            <a:pPr>
              <a:buFontTx/>
              <a:buNone/>
            </a:pPr>
            <a:r>
              <a:rPr lang="en-US" altLang="el-GR" sz="1600" b="1">
                <a:latin typeface="Arial" charset="0"/>
              </a:rPr>
              <a:t>  </a:t>
            </a:r>
          </a:p>
          <a:p>
            <a:pPr>
              <a:spcBef>
                <a:spcPct val="5000"/>
              </a:spcBef>
              <a:buFontTx/>
              <a:buNone/>
            </a:pPr>
            <a:r>
              <a:rPr lang="en-US" altLang="el-GR" sz="1600" b="1">
                <a:latin typeface="Arial" charset="0"/>
              </a:rPr>
              <a:t>while  (count &lt; totalNumbers)</a:t>
            </a:r>
          </a:p>
          <a:p>
            <a:pPr>
              <a:spcBef>
                <a:spcPct val="5000"/>
              </a:spcBef>
              <a:buFontTx/>
              <a:buNone/>
            </a:pPr>
            <a:r>
              <a:rPr lang="en-US" altLang="el-GR" sz="1600" b="1">
                <a:latin typeface="Arial" charset="0"/>
              </a:rPr>
              <a:t>{ </a:t>
            </a:r>
          </a:p>
          <a:p>
            <a:pPr>
              <a:spcBef>
                <a:spcPct val="5000"/>
              </a:spcBef>
              <a:buFontTx/>
              <a:buNone/>
            </a:pPr>
            <a:r>
              <a:rPr lang="en-US" altLang="el-GR" sz="1600" b="1">
                <a:latin typeface="Arial" charset="0"/>
              </a:rPr>
              <a:t>    input nextNum </a:t>
            </a:r>
          </a:p>
          <a:p>
            <a:pPr>
              <a:spcBef>
                <a:spcPct val="5000"/>
              </a:spcBef>
              <a:buFontTx/>
              <a:buNone/>
            </a:pPr>
            <a:r>
              <a:rPr lang="en-US" altLang="el-GR" sz="1600" b="1">
                <a:latin typeface="Arial" charset="0"/>
              </a:rPr>
              <a:t>    add nextNum to sum </a:t>
            </a:r>
          </a:p>
          <a:p>
            <a:pPr>
              <a:spcBef>
                <a:spcPct val="5000"/>
              </a:spcBef>
              <a:buFontTx/>
              <a:buNone/>
            </a:pPr>
            <a:r>
              <a:rPr lang="en-US" altLang="el-GR" sz="1600" b="1">
                <a:latin typeface="Arial" charset="0"/>
              </a:rPr>
              <a:t>    add 1 to count </a:t>
            </a:r>
          </a:p>
          <a:p>
            <a:pPr>
              <a:spcBef>
                <a:spcPct val="5000"/>
              </a:spcBef>
              <a:buFontTx/>
              <a:buNone/>
            </a:pPr>
            <a:r>
              <a:rPr lang="en-US" altLang="el-GR" sz="1600" b="1">
                <a:latin typeface="Arial" charset="0"/>
              </a:rPr>
              <a:t>} </a:t>
            </a:r>
          </a:p>
          <a:p>
            <a:pPr>
              <a:spcBef>
                <a:spcPct val="5000"/>
              </a:spcBef>
              <a:buFontTx/>
              <a:buNone/>
            </a:pPr>
            <a:r>
              <a:rPr lang="en-US" altLang="el-GR" sz="1600" b="1">
                <a:latin typeface="Arial" charset="0"/>
              </a:rPr>
              <a:t>  </a:t>
            </a:r>
          </a:p>
          <a:p>
            <a:pPr>
              <a:spcBef>
                <a:spcPct val="5000"/>
              </a:spcBef>
              <a:buFontTx/>
              <a:buNone/>
            </a:pPr>
            <a:r>
              <a:rPr lang="en-US" altLang="el-GR" sz="1600" b="1">
                <a:latin typeface="Arial" charset="0"/>
              </a:rPr>
              <a:t>output "Sum was" sum </a:t>
            </a:r>
          </a:p>
          <a:p>
            <a:pPr>
              <a:spcBef>
                <a:spcPct val="5000"/>
              </a:spcBef>
              <a:buFontTx/>
              <a:buNone/>
            </a:pPr>
            <a:r>
              <a:rPr lang="en-US" altLang="el-GR" sz="1600" b="1">
                <a:latin typeface="Arial" charset="0"/>
              </a:rPr>
              <a:t>output "Mean was" sum/count</a:t>
            </a:r>
            <a:r>
              <a:rPr lang="en-US" altLang="el-GR" sz="1400" b="1">
                <a:latin typeface="Arial" charset="0"/>
              </a:rPr>
              <a:t> </a:t>
            </a:r>
          </a:p>
          <a:p>
            <a:pPr>
              <a:buFontTx/>
              <a:buNone/>
            </a:pPr>
            <a:endParaRPr lang="en-US" altLang="el-GR" sz="1400" b="1">
              <a:latin typeface="Arial" charset="0"/>
            </a:endParaRPr>
          </a:p>
          <a:p>
            <a:pPr>
              <a:spcBef>
                <a:spcPct val="0"/>
              </a:spcBef>
              <a:buFontTx/>
              <a:buNone/>
            </a:pPr>
            <a:endParaRPr lang="en-AU" altLang="el-GR" sz="1400" b="1">
              <a:latin typeface="Arial" charset="0"/>
              <a:sym typeface="Symbol" pitchFamily="18" charset="2"/>
            </a:endParaRPr>
          </a:p>
        </p:txBody>
      </p:sp>
      <p:sp>
        <p:nvSpPr>
          <p:cNvPr id="216068" name="Text Box 4"/>
          <p:cNvSpPr txBox="1">
            <a:spLocks noChangeArrowheads="1"/>
          </p:cNvSpPr>
          <p:nvPr/>
        </p:nvSpPr>
        <p:spPr bwMode="auto">
          <a:xfrm>
            <a:off x="0" y="304800"/>
            <a:ext cx="4343400" cy="519113"/>
          </a:xfrm>
          <a:prstGeom prst="rect">
            <a:avLst/>
          </a:prstGeom>
          <a:noFill/>
          <a:ln>
            <a:noFill/>
          </a:ln>
          <a:effectLst/>
          <a:extLst>
            <a:ext uri="{909E8E84-426E-40DD-AFC4-6F175D3DCCD1}">
              <a14:hiddenFill xmlns:a14="http://schemas.microsoft.com/office/drawing/2010/main">
                <a:solidFill>
                  <a:srgbClr val="CC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l-GR" sz="2800">
                <a:solidFill>
                  <a:srgbClr val="0000FF"/>
                </a:solidFill>
                <a:latin typeface="Times New Roman" pitchFamily="18" charset="0"/>
              </a:rPr>
              <a:t>Example:</a:t>
            </a:r>
            <a:r>
              <a:rPr lang="en-US" altLang="el-GR" sz="2800" i="1">
                <a:solidFill>
                  <a:srgbClr val="0000FF"/>
                </a:solidFill>
                <a:latin typeface="Times New Roman" pitchFamily="18" charset="0"/>
              </a:rPr>
              <a:t> </a:t>
            </a:r>
            <a:r>
              <a:rPr lang="en-US" altLang="el-GR" sz="2400" b="1">
                <a:solidFill>
                  <a:srgbClr val="0000FF"/>
                </a:solidFill>
                <a:latin typeface="Arial" charset="0"/>
              </a:rPr>
              <a:t>addfor.c</a:t>
            </a:r>
            <a:r>
              <a:rPr lang="en-US" altLang="el-GR" sz="2800" i="1">
                <a:solidFill>
                  <a:srgbClr val="0000FF"/>
                </a:solidFill>
                <a:latin typeface="Times New Roman" pitchFamily="18" charset="0"/>
              </a:rPr>
              <a:t> </a:t>
            </a:r>
            <a:r>
              <a:rPr lang="en-US" altLang="el-GR" sz="2800">
                <a:solidFill>
                  <a:srgbClr val="0000FF"/>
                </a:solidFill>
                <a:latin typeface="Times New Roman" pitchFamily="18" charset="0"/>
              </a:rPr>
              <a:t>(cont)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E7C9CBD5-580D-48DC-A078-83FBF6E80D51}" type="slidenum">
              <a:rPr lang="el-GR" altLang="el-GR"/>
              <a:pPr/>
              <a:t>13</a:t>
            </a:fld>
            <a:endParaRPr lang="el-GR" altLang="el-GR"/>
          </a:p>
        </p:txBody>
      </p:sp>
      <p:sp>
        <p:nvSpPr>
          <p:cNvPr id="21506" name="Rectangle 2"/>
          <p:cNvSpPr>
            <a:spLocks noGrp="1" noChangeArrowheads="1"/>
          </p:cNvSpPr>
          <p:nvPr>
            <p:ph type="title"/>
          </p:nvPr>
        </p:nvSpPr>
        <p:spPr/>
        <p:txBody>
          <a:bodyPr/>
          <a:lstStyle/>
          <a:p>
            <a:r>
              <a:rPr lang="el-GR" altLang="el-GR"/>
              <a:t>Τύποι αριθμητικών μεταβλητών &amp; σταθερών</a:t>
            </a:r>
          </a:p>
        </p:txBody>
      </p:sp>
      <p:graphicFrame>
        <p:nvGraphicFramePr>
          <p:cNvPr id="21508" name="Object 4"/>
          <p:cNvGraphicFramePr>
            <a:graphicFrameLocks noGrp="1" noChangeAspect="1"/>
          </p:cNvGraphicFramePr>
          <p:nvPr>
            <p:ph idx="1"/>
            <p:extLst>
              <p:ext uri="{D42A27DB-BD31-4B8C-83A1-F6EECF244321}">
                <p14:modId xmlns:p14="http://schemas.microsoft.com/office/powerpoint/2010/main" val="1666840756"/>
              </p:ext>
            </p:extLst>
          </p:nvPr>
        </p:nvGraphicFramePr>
        <p:xfrm>
          <a:off x="771525" y="1630363"/>
          <a:ext cx="7880350" cy="3757612"/>
        </p:xfrm>
        <a:graphic>
          <a:graphicData uri="http://schemas.openxmlformats.org/presentationml/2006/ole">
            <mc:AlternateContent xmlns:mc="http://schemas.openxmlformats.org/markup-compatibility/2006">
              <mc:Choice xmlns:v="urn:schemas-microsoft-com:vml" Requires="v">
                <p:oleObj spid="_x0000_s21537" name="Document" r:id="rId4" imgW="6023533" imgH="2871973" progId="Word.Document.8">
                  <p:embed/>
                </p:oleObj>
              </mc:Choice>
              <mc:Fallback>
                <p:oleObj name="Document" r:id="rId4" imgW="6023533" imgH="2871973" progId="Word.Document.8">
                  <p:embed/>
                  <p:pic>
                    <p:nvPicPr>
                      <p:cNvPr id="0" name="Object 4"/>
                      <p:cNvPicPr>
                        <a:picLocks noChangeAspect="1" noChangeArrowheads="1"/>
                      </p:cNvPicPr>
                      <p:nvPr/>
                    </p:nvPicPr>
                    <p:blipFill>
                      <a:blip r:embed="rId5"/>
                      <a:srcRect/>
                      <a:stretch>
                        <a:fillRect/>
                      </a:stretch>
                    </p:blipFill>
                    <p:spPr bwMode="auto">
                      <a:xfrm>
                        <a:off x="771525" y="1630363"/>
                        <a:ext cx="7880350" cy="3757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4"/>
          <p:cNvSpPr>
            <a:spLocks noGrp="1"/>
          </p:cNvSpPr>
          <p:nvPr>
            <p:ph type="sldNum" sz="quarter" idx="11"/>
          </p:nvPr>
        </p:nvSpPr>
        <p:spPr/>
        <p:txBody>
          <a:bodyPr/>
          <a:lstStyle/>
          <a:p>
            <a:fld id="{8E257C4D-B099-449E-95D0-467DE5048A1C}" type="slidenum">
              <a:rPr lang="el-GR" altLang="el-GR"/>
              <a:pPr/>
              <a:t>130</a:t>
            </a:fld>
            <a:endParaRPr lang="el-GR" altLang="el-GR"/>
          </a:p>
        </p:txBody>
      </p:sp>
      <p:sp>
        <p:nvSpPr>
          <p:cNvPr id="217090" name="Rectangle 2"/>
          <p:cNvSpPr>
            <a:spLocks noChangeArrowheads="1"/>
          </p:cNvSpPr>
          <p:nvPr/>
        </p:nvSpPr>
        <p:spPr bwMode="auto">
          <a:xfrm>
            <a:off x="4038600" y="228600"/>
            <a:ext cx="4876800" cy="64008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2880"/>
          <a:lstStyle>
            <a:lvl1pPr marL="342900" indent="-342900">
              <a:spcBef>
                <a:spcPct val="20000"/>
              </a:spcBef>
              <a:buChar char="•"/>
              <a:defRPr sz="2800">
                <a:solidFill>
                  <a:schemeClr val="tx1"/>
                </a:solidFill>
                <a:latin typeface="Comic Sans MS" pitchFamily="66" charset="0"/>
              </a:defRPr>
            </a:lvl1pPr>
            <a:lvl2pPr marL="742950" indent="-285750">
              <a:spcBef>
                <a:spcPct val="20000"/>
              </a:spcBef>
              <a:buChar char="–"/>
              <a:defRPr sz="2400">
                <a:solidFill>
                  <a:schemeClr val="tx1"/>
                </a:solidFill>
                <a:latin typeface="Comic Sans MS" pitchFamily="66" charset="0"/>
              </a:defRPr>
            </a:lvl2pPr>
            <a:lvl3pPr marL="1143000" indent="-228600">
              <a:spcBef>
                <a:spcPct val="20000"/>
              </a:spcBef>
              <a:buChar char="•"/>
              <a:defRPr sz="2400">
                <a:solidFill>
                  <a:schemeClr val="tx1"/>
                </a:solidFill>
                <a:latin typeface="Comic Sans MS" pitchFamily="66" charset="0"/>
              </a:defRPr>
            </a:lvl3pPr>
            <a:lvl4pPr marL="1600200" indent="-228600">
              <a:spcBef>
                <a:spcPct val="20000"/>
              </a:spcBef>
              <a:buChar char="–"/>
              <a:defRPr sz="2400">
                <a:solidFill>
                  <a:schemeClr val="tx1"/>
                </a:solidFill>
                <a:latin typeface="Comic Sans MS" pitchFamily="66" charset="0"/>
              </a:defRPr>
            </a:lvl4pPr>
            <a:lvl5pPr marL="2057400" indent="-228600">
              <a:spcBef>
                <a:spcPct val="20000"/>
              </a:spcBef>
              <a:buChar char="»"/>
              <a:defRPr sz="2400">
                <a:solidFill>
                  <a:schemeClr val="tx1"/>
                </a:solidFill>
                <a:latin typeface="Comic Sans MS" pitchFamily="66" charset="0"/>
              </a:defRPr>
            </a:lvl5pPr>
            <a:lvl6pPr marL="2514600" indent="-228600" fontAlgn="base">
              <a:spcBef>
                <a:spcPct val="20000"/>
              </a:spcBef>
              <a:spcAft>
                <a:spcPct val="0"/>
              </a:spcAft>
              <a:buChar char="»"/>
              <a:defRPr sz="2400">
                <a:solidFill>
                  <a:schemeClr val="tx1"/>
                </a:solidFill>
                <a:latin typeface="Comic Sans MS" pitchFamily="66" charset="0"/>
              </a:defRPr>
            </a:lvl6pPr>
            <a:lvl7pPr marL="2971800" indent="-228600" fontAlgn="base">
              <a:spcBef>
                <a:spcPct val="20000"/>
              </a:spcBef>
              <a:spcAft>
                <a:spcPct val="0"/>
              </a:spcAft>
              <a:buChar char="»"/>
              <a:defRPr sz="2400">
                <a:solidFill>
                  <a:schemeClr val="tx1"/>
                </a:solidFill>
                <a:latin typeface="Comic Sans MS" pitchFamily="66" charset="0"/>
              </a:defRPr>
            </a:lvl7pPr>
            <a:lvl8pPr marL="3429000" indent="-228600" fontAlgn="base">
              <a:spcBef>
                <a:spcPct val="20000"/>
              </a:spcBef>
              <a:spcAft>
                <a:spcPct val="0"/>
              </a:spcAft>
              <a:buChar char="»"/>
              <a:defRPr sz="2400">
                <a:solidFill>
                  <a:schemeClr val="tx1"/>
                </a:solidFill>
                <a:latin typeface="Comic Sans MS" pitchFamily="66" charset="0"/>
              </a:defRPr>
            </a:lvl8pPr>
            <a:lvl9pPr marL="3886200" indent="-228600" fontAlgn="base">
              <a:spcBef>
                <a:spcPct val="20000"/>
              </a:spcBef>
              <a:spcAft>
                <a:spcPct val="0"/>
              </a:spcAft>
              <a:buChar char="»"/>
              <a:defRPr sz="2400">
                <a:solidFill>
                  <a:schemeClr val="tx1"/>
                </a:solidFill>
                <a:latin typeface="Comic Sans MS" pitchFamily="66" charset="0"/>
              </a:defRPr>
            </a:lvl9pPr>
          </a:lstStyle>
          <a:p>
            <a:pPr>
              <a:spcBef>
                <a:spcPct val="0"/>
              </a:spcBef>
              <a:buFontTx/>
              <a:buNone/>
            </a:pPr>
            <a:r>
              <a:rPr lang="en-US" altLang="el-GR" sz="1400" b="1">
                <a:solidFill>
                  <a:schemeClr val="bg2"/>
                </a:solidFill>
                <a:latin typeface="Courier New" pitchFamily="49" charset="0"/>
              </a:rPr>
              <a:t>#include &lt;stdio.h&gt;</a:t>
            </a:r>
          </a:p>
          <a:p>
            <a:pPr>
              <a:spcBef>
                <a:spcPct val="0"/>
              </a:spcBef>
              <a:buFontTx/>
              <a:buNone/>
            </a:pPr>
            <a:r>
              <a:rPr lang="en-US" altLang="el-GR" sz="1400" b="1">
                <a:solidFill>
                  <a:schemeClr val="bg2"/>
                </a:solidFill>
                <a:latin typeface="Courier New" pitchFamily="49" charset="0"/>
              </a:rPr>
              <a:t>/**********************************\</a:t>
            </a:r>
          </a:p>
          <a:p>
            <a:pPr>
              <a:spcBef>
                <a:spcPct val="0"/>
              </a:spcBef>
              <a:buFontTx/>
              <a:buNone/>
            </a:pPr>
            <a:r>
              <a:rPr lang="en-US" altLang="el-GR" sz="1400" b="1">
                <a:solidFill>
                  <a:schemeClr val="bg2"/>
                </a:solidFill>
                <a:latin typeface="Courier New" pitchFamily="49" charset="0"/>
              </a:rPr>
              <a:t> Read in numbers and add them up</a:t>
            </a:r>
          </a:p>
          <a:p>
            <a:pPr>
              <a:spcBef>
                <a:spcPct val="0"/>
              </a:spcBef>
              <a:buFontTx/>
              <a:buNone/>
            </a:pPr>
            <a:r>
              <a:rPr lang="en-US" altLang="el-GR" sz="1400" b="1">
                <a:solidFill>
                  <a:schemeClr val="bg2"/>
                </a:solidFill>
                <a:latin typeface="Courier New" pitchFamily="49" charset="0"/>
              </a:rPr>
              <a:t> Print out the sum and the average</a:t>
            </a:r>
          </a:p>
          <a:p>
            <a:pPr>
              <a:spcBef>
                <a:spcPct val="0"/>
              </a:spcBef>
              <a:buFontTx/>
              <a:buNone/>
            </a:pPr>
            <a:r>
              <a:rPr lang="en-US" altLang="el-GR" sz="1400" b="1">
                <a:solidFill>
                  <a:schemeClr val="bg2"/>
                </a:solidFill>
                <a:latin typeface="Courier New" pitchFamily="49" charset="0"/>
              </a:rPr>
              <a:t>\**********************************/</a:t>
            </a:r>
          </a:p>
          <a:p>
            <a:pPr>
              <a:spcBef>
                <a:spcPct val="0"/>
              </a:spcBef>
              <a:buFontTx/>
              <a:buNone/>
            </a:pPr>
            <a:r>
              <a:rPr lang="en-AU" altLang="el-GR" sz="1400" b="1">
                <a:solidFill>
                  <a:schemeClr val="bg2"/>
                </a:solidFill>
                <a:latin typeface="Courier New" pitchFamily="49" charset="0"/>
              </a:rPr>
              <a:t>int main()</a:t>
            </a:r>
          </a:p>
          <a:p>
            <a:pPr>
              <a:spcBef>
                <a:spcPct val="0"/>
              </a:spcBef>
              <a:buFontTx/>
              <a:buNone/>
            </a:pPr>
            <a:r>
              <a:rPr lang="en-AU" altLang="el-GR" sz="1400" b="1">
                <a:solidFill>
                  <a:schemeClr val="bg2"/>
                </a:solidFill>
                <a:latin typeface="Courier New" pitchFamily="49" charset="0"/>
              </a:rPr>
              <a:t>{</a:t>
            </a:r>
          </a:p>
          <a:p>
            <a:pPr>
              <a:spcBef>
                <a:spcPct val="0"/>
              </a:spcBef>
              <a:buFontTx/>
              <a:buNone/>
            </a:pPr>
            <a:r>
              <a:rPr lang="en-AU" altLang="el-GR" sz="1400" b="1">
                <a:solidFill>
                  <a:schemeClr val="bg2"/>
                </a:solidFill>
                <a:latin typeface="Courier New" pitchFamily="49" charset="0"/>
              </a:rPr>
              <a:t>  float nextNum, sum = 0.0;</a:t>
            </a:r>
          </a:p>
          <a:p>
            <a:pPr>
              <a:spcBef>
                <a:spcPct val="0"/>
              </a:spcBef>
              <a:buFontTx/>
              <a:buNone/>
            </a:pPr>
            <a:r>
              <a:rPr lang="en-AU" altLang="el-GR" sz="1400" b="1">
                <a:solidFill>
                  <a:schemeClr val="bg2"/>
                </a:solidFill>
                <a:latin typeface="Courier New" pitchFamily="49" charset="0"/>
              </a:rPr>
              <a:t>  int count, totalNumbers;</a:t>
            </a:r>
          </a:p>
          <a:p>
            <a:pPr>
              <a:spcBef>
                <a:spcPct val="0"/>
              </a:spcBef>
              <a:buFontTx/>
              <a:buNone/>
            </a:pPr>
            <a:endParaRPr lang="en-AU" altLang="el-GR" sz="1400" b="1">
              <a:solidFill>
                <a:schemeClr val="bg2"/>
              </a:solidFill>
              <a:latin typeface="Courier New" pitchFamily="49" charset="0"/>
            </a:endParaRPr>
          </a:p>
          <a:p>
            <a:pPr>
              <a:spcBef>
                <a:spcPct val="0"/>
              </a:spcBef>
              <a:buFontTx/>
              <a:buNone/>
            </a:pPr>
            <a:r>
              <a:rPr lang="en-AU" altLang="el-GR" sz="1400" b="1">
                <a:solidFill>
                  <a:schemeClr val="bg2"/>
                </a:solidFill>
                <a:latin typeface="Courier New" pitchFamily="49" charset="0"/>
              </a:rPr>
              <a:t>  scanf("%d", &amp;totalNumbers);</a:t>
            </a:r>
          </a:p>
          <a:p>
            <a:pPr>
              <a:spcBef>
                <a:spcPct val="0"/>
              </a:spcBef>
              <a:buFontTx/>
              <a:buNone/>
            </a:pPr>
            <a:endParaRPr lang="en-AU" altLang="el-GR" sz="1400" b="1">
              <a:solidFill>
                <a:schemeClr val="bg2"/>
              </a:solidFill>
              <a:latin typeface="Courier New" pitchFamily="49" charset="0"/>
            </a:endParaRPr>
          </a:p>
          <a:p>
            <a:pPr>
              <a:spcBef>
                <a:spcPct val="0"/>
              </a:spcBef>
              <a:buFontTx/>
              <a:buNone/>
            </a:pPr>
            <a:r>
              <a:rPr lang="en-AU" altLang="el-GR" sz="1400" b="1">
                <a:solidFill>
                  <a:schemeClr val="bg2"/>
                </a:solidFill>
                <a:latin typeface="Courier New" pitchFamily="49" charset="0"/>
              </a:rPr>
              <a:t>  for (</a:t>
            </a:r>
            <a:r>
              <a:rPr lang="en-AU" altLang="el-GR" sz="1400" b="1">
                <a:solidFill>
                  <a:schemeClr val="folHlink"/>
                </a:solidFill>
                <a:latin typeface="Courier New" pitchFamily="49" charset="0"/>
              </a:rPr>
              <a:t> </a:t>
            </a:r>
            <a:r>
              <a:rPr lang="en-AU" altLang="el-GR" sz="1400" b="1">
                <a:latin typeface="Courier New" pitchFamily="49" charset="0"/>
              </a:rPr>
              <a:t>count=0</a:t>
            </a:r>
            <a:r>
              <a:rPr lang="en-AU" altLang="el-GR" sz="1400" b="1">
                <a:solidFill>
                  <a:schemeClr val="bg2"/>
                </a:solidFill>
                <a:latin typeface="Courier New" pitchFamily="49" charset="0"/>
              </a:rPr>
              <a:t>; </a:t>
            </a:r>
          </a:p>
          <a:p>
            <a:pPr>
              <a:spcBef>
                <a:spcPct val="0"/>
              </a:spcBef>
              <a:buFontTx/>
              <a:buNone/>
            </a:pPr>
            <a:r>
              <a:rPr lang="en-AU" altLang="el-GR" sz="1400" b="1">
                <a:solidFill>
                  <a:schemeClr val="bg2"/>
                </a:solidFill>
                <a:latin typeface="Courier New" pitchFamily="49" charset="0"/>
              </a:rPr>
              <a:t>        count &lt; totalNumbers; </a:t>
            </a:r>
          </a:p>
          <a:p>
            <a:pPr>
              <a:spcBef>
                <a:spcPct val="0"/>
              </a:spcBef>
              <a:buFontTx/>
              <a:buNone/>
            </a:pPr>
            <a:r>
              <a:rPr lang="en-AU" altLang="el-GR" sz="1400" b="1">
                <a:solidFill>
                  <a:schemeClr val="bg2"/>
                </a:solidFill>
                <a:latin typeface="Courier New" pitchFamily="49" charset="0"/>
              </a:rPr>
              <a:t>        count++ )</a:t>
            </a:r>
          </a:p>
          <a:p>
            <a:pPr>
              <a:spcBef>
                <a:spcPct val="0"/>
              </a:spcBef>
              <a:buFontTx/>
              <a:buNone/>
            </a:pPr>
            <a:r>
              <a:rPr lang="en-AU" altLang="el-GR" sz="1400" b="1">
                <a:solidFill>
                  <a:schemeClr val="bg2"/>
                </a:solidFill>
                <a:latin typeface="Courier New" pitchFamily="49" charset="0"/>
              </a:rPr>
              <a:t>  {</a:t>
            </a:r>
          </a:p>
          <a:p>
            <a:pPr>
              <a:spcBef>
                <a:spcPct val="0"/>
              </a:spcBef>
              <a:buFontTx/>
              <a:buNone/>
            </a:pPr>
            <a:r>
              <a:rPr lang="en-AU" altLang="el-GR" sz="1400" b="1">
                <a:solidFill>
                  <a:schemeClr val="bg2"/>
                </a:solidFill>
                <a:latin typeface="Courier New" pitchFamily="49" charset="0"/>
              </a:rPr>
              <a:t>    scanf("%f", &amp;nextNum);</a:t>
            </a:r>
          </a:p>
          <a:p>
            <a:pPr>
              <a:spcBef>
                <a:spcPct val="0"/>
              </a:spcBef>
              <a:buFontTx/>
              <a:buNone/>
            </a:pPr>
            <a:r>
              <a:rPr lang="en-AU" altLang="el-GR" sz="1400" b="1">
                <a:solidFill>
                  <a:schemeClr val="bg2"/>
                </a:solidFill>
                <a:latin typeface="Courier New" pitchFamily="49" charset="0"/>
              </a:rPr>
              <a:t>    sum += nextNum;</a:t>
            </a:r>
          </a:p>
          <a:p>
            <a:pPr>
              <a:spcBef>
                <a:spcPct val="0"/>
              </a:spcBef>
              <a:buFontTx/>
              <a:buNone/>
            </a:pPr>
            <a:r>
              <a:rPr lang="en-AU" altLang="el-GR" sz="1400" b="1">
                <a:solidFill>
                  <a:schemeClr val="bg2"/>
                </a:solidFill>
                <a:latin typeface="Courier New" pitchFamily="49" charset="0"/>
              </a:rPr>
              <a:t>  }</a:t>
            </a:r>
          </a:p>
          <a:p>
            <a:pPr>
              <a:spcBef>
                <a:spcPct val="0"/>
              </a:spcBef>
              <a:buFontTx/>
              <a:buNone/>
            </a:pPr>
            <a:endParaRPr lang="en-AU" altLang="el-GR" sz="1400" b="1">
              <a:solidFill>
                <a:schemeClr val="bg2"/>
              </a:solidFill>
              <a:latin typeface="Courier New" pitchFamily="49" charset="0"/>
            </a:endParaRPr>
          </a:p>
          <a:p>
            <a:pPr>
              <a:spcBef>
                <a:spcPct val="0"/>
              </a:spcBef>
              <a:buFontTx/>
              <a:buNone/>
            </a:pPr>
            <a:r>
              <a:rPr lang="en-AU" altLang="el-GR" sz="1400" b="1">
                <a:solidFill>
                  <a:schemeClr val="bg2"/>
                </a:solidFill>
                <a:latin typeface="Courier New" pitchFamily="49" charset="0"/>
              </a:rPr>
              <a:t>  printf("Sum was %f\n",sum);</a:t>
            </a:r>
          </a:p>
          <a:p>
            <a:pPr>
              <a:spcBef>
                <a:spcPct val="0"/>
              </a:spcBef>
              <a:buFontTx/>
              <a:buNone/>
            </a:pPr>
            <a:r>
              <a:rPr lang="en-AU" altLang="el-GR" sz="1400" b="1">
                <a:solidFill>
                  <a:schemeClr val="bg2"/>
                </a:solidFill>
                <a:latin typeface="Courier New" pitchFamily="49" charset="0"/>
              </a:rPr>
              <a:t>  printf("Mean was %f\n",sum/count);</a:t>
            </a:r>
          </a:p>
          <a:p>
            <a:pPr>
              <a:spcBef>
                <a:spcPct val="0"/>
              </a:spcBef>
              <a:buFontTx/>
              <a:buNone/>
            </a:pPr>
            <a:endParaRPr lang="en-AU" altLang="el-GR" sz="1400" b="1">
              <a:solidFill>
                <a:schemeClr val="bg2"/>
              </a:solidFill>
              <a:latin typeface="Courier New" pitchFamily="49" charset="0"/>
            </a:endParaRPr>
          </a:p>
          <a:p>
            <a:pPr>
              <a:spcBef>
                <a:spcPct val="0"/>
              </a:spcBef>
              <a:buFontTx/>
              <a:buNone/>
            </a:pPr>
            <a:r>
              <a:rPr lang="en-AU" altLang="el-GR" sz="1400" b="1">
                <a:solidFill>
                  <a:schemeClr val="bg2"/>
                </a:solidFill>
                <a:latin typeface="Courier New" pitchFamily="49" charset="0"/>
              </a:rPr>
              <a:t>  return 0;</a:t>
            </a:r>
          </a:p>
          <a:p>
            <a:pPr>
              <a:spcBef>
                <a:spcPct val="0"/>
              </a:spcBef>
              <a:buFontTx/>
              <a:buNone/>
            </a:pPr>
            <a:r>
              <a:rPr lang="en-AU" altLang="el-GR" sz="1400" b="1">
                <a:solidFill>
                  <a:schemeClr val="bg2"/>
                </a:solidFill>
                <a:latin typeface="Courier New" pitchFamily="49" charset="0"/>
              </a:rPr>
              <a:t>}</a:t>
            </a:r>
          </a:p>
          <a:p>
            <a:pPr>
              <a:spcBef>
                <a:spcPct val="0"/>
              </a:spcBef>
              <a:buFontTx/>
              <a:buNone/>
            </a:pPr>
            <a:endParaRPr lang="en-AU" altLang="el-GR" sz="1400" b="1">
              <a:solidFill>
                <a:schemeClr val="bg2"/>
              </a:solidFill>
              <a:latin typeface="Courier New" pitchFamily="49" charset="0"/>
            </a:endParaRPr>
          </a:p>
        </p:txBody>
      </p:sp>
      <p:sp>
        <p:nvSpPr>
          <p:cNvPr id="217091" name="Rectangle 3"/>
          <p:cNvSpPr>
            <a:spLocks noGrp="1" noChangeArrowheads="1"/>
          </p:cNvSpPr>
          <p:nvPr>
            <p:ph type="body" idx="1"/>
          </p:nvPr>
        </p:nvSpPr>
        <p:spPr>
          <a:xfrm>
            <a:off x="76200" y="838200"/>
            <a:ext cx="3962400" cy="5791200"/>
          </a:xfrm>
          <a:noFill/>
          <a:ln>
            <a:solidFill>
              <a:schemeClr val="tx1"/>
            </a:solidFill>
            <a:miter lim="800000"/>
            <a:headEnd/>
            <a:tailEnd/>
          </a:ln>
        </p:spPr>
        <p:txBody>
          <a:bodyPr lIns="182880"/>
          <a:lstStyle/>
          <a:p>
            <a:pPr>
              <a:spcBef>
                <a:spcPct val="0"/>
              </a:spcBef>
              <a:buFontTx/>
              <a:buNone/>
            </a:pPr>
            <a:endParaRPr lang="en-AU" altLang="el-GR" sz="1400" b="1">
              <a:solidFill>
                <a:schemeClr val="folHlink"/>
              </a:solidFill>
              <a:latin typeface="Arial" charset="0"/>
            </a:endParaRPr>
          </a:p>
          <a:p>
            <a:pPr>
              <a:spcBef>
                <a:spcPct val="0"/>
              </a:spcBef>
              <a:buFontTx/>
              <a:buNone/>
            </a:pPr>
            <a:r>
              <a:rPr lang="en-AU" altLang="el-GR" sz="1800" b="1">
                <a:solidFill>
                  <a:schemeClr val="bg2"/>
                </a:solidFill>
              </a:rPr>
              <a:t>Read in numbers, add them</a:t>
            </a:r>
            <a:r>
              <a:rPr lang="en-US" altLang="el-GR" sz="1800" b="1">
                <a:solidFill>
                  <a:schemeClr val="bg2"/>
                </a:solidFill>
              </a:rPr>
              <a:t>, </a:t>
            </a:r>
            <a:r>
              <a:rPr lang="en-AU" altLang="el-GR" sz="1800" b="1">
                <a:solidFill>
                  <a:schemeClr val="bg2"/>
                </a:solidFill>
              </a:rPr>
              <a:t>and</a:t>
            </a:r>
            <a:endParaRPr lang="en-US" altLang="el-GR" sz="1800" b="1">
              <a:solidFill>
                <a:schemeClr val="bg2"/>
              </a:solidFill>
            </a:endParaRPr>
          </a:p>
          <a:p>
            <a:pPr>
              <a:spcBef>
                <a:spcPct val="0"/>
              </a:spcBef>
              <a:buFontTx/>
              <a:buNone/>
            </a:pPr>
            <a:r>
              <a:rPr lang="en-AU" altLang="el-GR" sz="1800" b="1">
                <a:solidFill>
                  <a:schemeClr val="bg2"/>
                </a:solidFill>
              </a:rPr>
              <a:t>print the sum and the average</a:t>
            </a:r>
            <a:endParaRPr lang="en-AU" altLang="el-GR" sz="1400" b="1">
              <a:solidFill>
                <a:schemeClr val="bg2"/>
              </a:solidFill>
              <a:latin typeface="Arial" charset="0"/>
            </a:endParaRPr>
          </a:p>
          <a:p>
            <a:pPr>
              <a:spcBef>
                <a:spcPct val="0"/>
              </a:spcBef>
              <a:buFontTx/>
              <a:buNone/>
            </a:pPr>
            <a:endParaRPr lang="en-US" altLang="el-GR" sz="1400" b="1">
              <a:solidFill>
                <a:schemeClr val="bg2"/>
              </a:solidFill>
              <a:latin typeface="Arial" charset="0"/>
            </a:endParaRPr>
          </a:p>
          <a:p>
            <a:pPr>
              <a:spcBef>
                <a:spcPct val="0"/>
              </a:spcBef>
              <a:buFontTx/>
              <a:buNone/>
            </a:pPr>
            <a:r>
              <a:rPr lang="en-US" altLang="el-GR" sz="1600" b="1">
                <a:solidFill>
                  <a:schemeClr val="bg2"/>
                </a:solidFill>
                <a:latin typeface="Arial" charset="0"/>
              </a:rPr>
              <a:t>set sum to 0 </a:t>
            </a:r>
          </a:p>
          <a:p>
            <a:pPr>
              <a:lnSpc>
                <a:spcPct val="80000"/>
              </a:lnSpc>
              <a:spcBef>
                <a:spcPct val="5000"/>
              </a:spcBef>
              <a:buFontTx/>
              <a:buNone/>
            </a:pPr>
            <a:r>
              <a:rPr lang="en-US" altLang="el-GR" sz="1600" b="1">
                <a:latin typeface="Arial" charset="0"/>
              </a:rPr>
              <a:t>set count to 0</a:t>
            </a:r>
          </a:p>
          <a:p>
            <a:pPr>
              <a:lnSpc>
                <a:spcPct val="80000"/>
              </a:lnSpc>
              <a:spcBef>
                <a:spcPct val="5000"/>
              </a:spcBef>
              <a:buFontTx/>
              <a:buNone/>
            </a:pPr>
            <a:r>
              <a:rPr lang="en-US" altLang="el-GR" sz="1600" b="1">
                <a:solidFill>
                  <a:schemeClr val="folHlink"/>
                </a:solidFill>
                <a:latin typeface="Arial" charset="0"/>
              </a:rPr>
              <a:t> </a:t>
            </a:r>
          </a:p>
          <a:p>
            <a:pPr>
              <a:lnSpc>
                <a:spcPct val="80000"/>
              </a:lnSpc>
              <a:spcBef>
                <a:spcPct val="5000"/>
              </a:spcBef>
              <a:buFontTx/>
              <a:buNone/>
            </a:pPr>
            <a:r>
              <a:rPr lang="en-US" altLang="el-GR" sz="1600" b="1">
                <a:solidFill>
                  <a:schemeClr val="bg2"/>
                </a:solidFill>
                <a:latin typeface="Arial" charset="0"/>
              </a:rPr>
              <a:t>input totalNumbers</a:t>
            </a:r>
          </a:p>
          <a:p>
            <a:pPr>
              <a:lnSpc>
                <a:spcPct val="80000"/>
              </a:lnSpc>
              <a:spcBef>
                <a:spcPct val="5000"/>
              </a:spcBef>
              <a:buFontTx/>
              <a:buNone/>
            </a:pPr>
            <a:endParaRPr lang="en-US" altLang="el-GR" sz="1600" b="1">
              <a:solidFill>
                <a:schemeClr val="bg2"/>
              </a:solidFill>
              <a:latin typeface="Arial" charset="0"/>
            </a:endParaRPr>
          </a:p>
          <a:p>
            <a:pPr>
              <a:spcBef>
                <a:spcPct val="5000"/>
              </a:spcBef>
              <a:buFontTx/>
              <a:buNone/>
            </a:pPr>
            <a:r>
              <a:rPr lang="en-US" altLang="el-GR" sz="1600" b="1">
                <a:solidFill>
                  <a:schemeClr val="bg2"/>
                </a:solidFill>
                <a:latin typeface="Arial" charset="0"/>
              </a:rPr>
              <a:t>while  (count &lt; totalNumbers)</a:t>
            </a:r>
          </a:p>
          <a:p>
            <a:pPr>
              <a:spcBef>
                <a:spcPct val="5000"/>
              </a:spcBef>
              <a:buFontTx/>
              <a:buNone/>
            </a:pPr>
            <a:r>
              <a:rPr lang="en-US" altLang="el-GR" sz="1600" b="1">
                <a:solidFill>
                  <a:schemeClr val="bg2"/>
                </a:solidFill>
                <a:latin typeface="Arial" charset="0"/>
              </a:rPr>
              <a:t>{ </a:t>
            </a:r>
          </a:p>
          <a:p>
            <a:pPr>
              <a:spcBef>
                <a:spcPct val="5000"/>
              </a:spcBef>
              <a:buFontTx/>
              <a:buNone/>
            </a:pPr>
            <a:r>
              <a:rPr lang="en-US" altLang="el-GR" sz="1600" b="1">
                <a:solidFill>
                  <a:schemeClr val="bg2"/>
                </a:solidFill>
                <a:latin typeface="Arial" charset="0"/>
              </a:rPr>
              <a:t>    input nextNum </a:t>
            </a:r>
          </a:p>
          <a:p>
            <a:pPr>
              <a:spcBef>
                <a:spcPct val="5000"/>
              </a:spcBef>
              <a:buFontTx/>
              <a:buNone/>
            </a:pPr>
            <a:r>
              <a:rPr lang="en-US" altLang="el-GR" sz="1600" b="1">
                <a:solidFill>
                  <a:schemeClr val="bg2"/>
                </a:solidFill>
                <a:latin typeface="Arial" charset="0"/>
              </a:rPr>
              <a:t>    add nextNum to sum </a:t>
            </a:r>
          </a:p>
          <a:p>
            <a:pPr>
              <a:spcBef>
                <a:spcPct val="5000"/>
              </a:spcBef>
              <a:buFontTx/>
              <a:buNone/>
            </a:pPr>
            <a:r>
              <a:rPr lang="en-US" altLang="el-GR" sz="1600" b="1">
                <a:solidFill>
                  <a:schemeClr val="bg2"/>
                </a:solidFill>
                <a:latin typeface="Arial" charset="0"/>
              </a:rPr>
              <a:t>    add 1 to count </a:t>
            </a:r>
          </a:p>
          <a:p>
            <a:pPr>
              <a:spcBef>
                <a:spcPct val="5000"/>
              </a:spcBef>
              <a:buFontTx/>
              <a:buNone/>
            </a:pPr>
            <a:r>
              <a:rPr lang="en-US" altLang="el-GR" sz="1600" b="1">
                <a:solidFill>
                  <a:schemeClr val="bg2"/>
                </a:solidFill>
                <a:latin typeface="Arial" charset="0"/>
              </a:rPr>
              <a:t>} </a:t>
            </a:r>
          </a:p>
          <a:p>
            <a:pPr>
              <a:spcBef>
                <a:spcPct val="5000"/>
              </a:spcBef>
              <a:buFontTx/>
              <a:buNone/>
            </a:pPr>
            <a:r>
              <a:rPr lang="en-US" altLang="el-GR" sz="1600" b="1">
                <a:solidFill>
                  <a:schemeClr val="bg2"/>
                </a:solidFill>
                <a:latin typeface="Arial" charset="0"/>
              </a:rPr>
              <a:t>  </a:t>
            </a:r>
          </a:p>
          <a:p>
            <a:pPr>
              <a:spcBef>
                <a:spcPct val="5000"/>
              </a:spcBef>
              <a:buFontTx/>
              <a:buNone/>
            </a:pPr>
            <a:r>
              <a:rPr lang="en-US" altLang="el-GR" sz="1600" b="1">
                <a:solidFill>
                  <a:schemeClr val="bg2"/>
                </a:solidFill>
                <a:latin typeface="Arial" charset="0"/>
              </a:rPr>
              <a:t>output "Sum was" sum </a:t>
            </a:r>
          </a:p>
          <a:p>
            <a:pPr>
              <a:spcBef>
                <a:spcPct val="5000"/>
              </a:spcBef>
              <a:buFontTx/>
              <a:buNone/>
            </a:pPr>
            <a:r>
              <a:rPr lang="en-US" altLang="el-GR" sz="1600" b="1">
                <a:solidFill>
                  <a:schemeClr val="bg2"/>
                </a:solidFill>
                <a:latin typeface="Arial" charset="0"/>
              </a:rPr>
              <a:t>output "Mean was" sum/count </a:t>
            </a:r>
          </a:p>
          <a:p>
            <a:pPr>
              <a:spcBef>
                <a:spcPct val="5000"/>
              </a:spcBef>
              <a:buFontTx/>
              <a:buNone/>
            </a:pPr>
            <a:endParaRPr lang="en-AU" altLang="el-GR" sz="1600" b="1">
              <a:solidFill>
                <a:schemeClr val="folHlink"/>
              </a:solidFill>
              <a:latin typeface="Arial" charset="0"/>
              <a:sym typeface="Symbol" pitchFamily="18" charset="2"/>
            </a:endParaRPr>
          </a:p>
        </p:txBody>
      </p:sp>
      <p:sp>
        <p:nvSpPr>
          <p:cNvPr id="217092" name="AutoShape 4"/>
          <p:cNvSpPr>
            <a:spLocks noChangeArrowheads="1"/>
          </p:cNvSpPr>
          <p:nvPr/>
        </p:nvSpPr>
        <p:spPr bwMode="auto">
          <a:xfrm>
            <a:off x="6588125" y="1268413"/>
            <a:ext cx="2057400" cy="914400"/>
          </a:xfrm>
          <a:prstGeom prst="wedgeRectCallout">
            <a:avLst>
              <a:gd name="adj1" fmla="val -72995"/>
              <a:gd name="adj2" fmla="val 134722"/>
            </a:avLst>
          </a:prstGeom>
          <a:solidFill>
            <a:srgbClr val="99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82880" anchor="ctr"/>
          <a:lstStyle/>
          <a:p>
            <a:pPr algn="ctr" eaLnBrk="0" hangingPunct="0"/>
            <a:r>
              <a:rPr lang="en-AU" altLang="el-GR" b="1" i="1">
                <a:solidFill>
                  <a:schemeClr val="bg1"/>
                </a:solidFill>
                <a:latin typeface="Arial" charset="0"/>
              </a:rPr>
              <a:t>Initialize</a:t>
            </a:r>
            <a:endParaRPr lang="en-AU" altLang="el-GR" sz="1800" b="1" i="1">
              <a:solidFill>
                <a:schemeClr val="bg1"/>
              </a:solidFill>
              <a:latin typeface="Arial" charset="0"/>
            </a:endParaRPr>
          </a:p>
        </p:txBody>
      </p:sp>
      <p:sp>
        <p:nvSpPr>
          <p:cNvPr id="217093" name="Text Box 5"/>
          <p:cNvSpPr txBox="1">
            <a:spLocks noChangeArrowheads="1"/>
          </p:cNvSpPr>
          <p:nvPr/>
        </p:nvSpPr>
        <p:spPr bwMode="auto">
          <a:xfrm>
            <a:off x="0" y="228600"/>
            <a:ext cx="4343400" cy="519113"/>
          </a:xfrm>
          <a:prstGeom prst="rect">
            <a:avLst/>
          </a:prstGeom>
          <a:noFill/>
          <a:ln>
            <a:noFill/>
          </a:ln>
          <a:effectLst/>
          <a:extLst>
            <a:ext uri="{909E8E84-426E-40DD-AFC4-6F175D3DCCD1}">
              <a14:hiddenFill xmlns:a14="http://schemas.microsoft.com/office/drawing/2010/main">
                <a:solidFill>
                  <a:srgbClr val="CC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l-GR" sz="2800">
                <a:solidFill>
                  <a:srgbClr val="0000FF"/>
                </a:solidFill>
                <a:latin typeface="Times New Roman" pitchFamily="18" charset="0"/>
              </a:rPr>
              <a:t>Example:</a:t>
            </a:r>
            <a:r>
              <a:rPr lang="en-US" altLang="el-GR" sz="2800" i="1">
                <a:solidFill>
                  <a:srgbClr val="0000FF"/>
                </a:solidFill>
                <a:latin typeface="Times New Roman" pitchFamily="18" charset="0"/>
              </a:rPr>
              <a:t> </a:t>
            </a:r>
            <a:r>
              <a:rPr lang="en-US" altLang="el-GR" sz="2400" b="1">
                <a:solidFill>
                  <a:srgbClr val="0000FF"/>
                </a:solidFill>
                <a:latin typeface="Arial" charset="0"/>
              </a:rPr>
              <a:t>addfor.c</a:t>
            </a:r>
            <a:r>
              <a:rPr lang="en-US" altLang="el-GR" sz="2800" i="1">
                <a:solidFill>
                  <a:srgbClr val="0000FF"/>
                </a:solidFill>
                <a:latin typeface="Times New Roman" pitchFamily="18" charset="0"/>
              </a:rPr>
              <a:t> </a:t>
            </a:r>
            <a:r>
              <a:rPr lang="en-US" altLang="el-GR" sz="2800">
                <a:solidFill>
                  <a:srgbClr val="0000FF"/>
                </a:solidFill>
                <a:latin typeface="Times New Roman" pitchFamily="18" charset="0"/>
              </a:rPr>
              <a:t>(cont)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1709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7092" grpId="0" animBg="1" autoUpdateAnimBg="0"/>
    </p:bld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4"/>
          <p:cNvSpPr>
            <a:spLocks noGrp="1"/>
          </p:cNvSpPr>
          <p:nvPr>
            <p:ph type="sldNum" sz="quarter" idx="11"/>
          </p:nvPr>
        </p:nvSpPr>
        <p:spPr/>
        <p:txBody>
          <a:bodyPr/>
          <a:lstStyle/>
          <a:p>
            <a:fld id="{B28764B4-CCD0-4AD6-9A07-4412170BA68F}" type="slidenum">
              <a:rPr lang="el-GR" altLang="el-GR"/>
              <a:pPr/>
              <a:t>131</a:t>
            </a:fld>
            <a:endParaRPr lang="el-GR" altLang="el-GR"/>
          </a:p>
        </p:txBody>
      </p:sp>
      <p:sp>
        <p:nvSpPr>
          <p:cNvPr id="218114" name="Rectangle 2"/>
          <p:cNvSpPr>
            <a:spLocks noChangeArrowheads="1"/>
          </p:cNvSpPr>
          <p:nvPr/>
        </p:nvSpPr>
        <p:spPr bwMode="auto">
          <a:xfrm>
            <a:off x="4038600" y="228600"/>
            <a:ext cx="4876800" cy="64770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2880"/>
          <a:lstStyle>
            <a:lvl1pPr marL="342900" indent="-342900">
              <a:spcBef>
                <a:spcPct val="20000"/>
              </a:spcBef>
              <a:buChar char="•"/>
              <a:defRPr sz="2800">
                <a:solidFill>
                  <a:schemeClr val="tx1"/>
                </a:solidFill>
                <a:latin typeface="Comic Sans MS" pitchFamily="66" charset="0"/>
              </a:defRPr>
            </a:lvl1pPr>
            <a:lvl2pPr marL="742950" indent="-285750">
              <a:spcBef>
                <a:spcPct val="20000"/>
              </a:spcBef>
              <a:buChar char="–"/>
              <a:defRPr sz="2400">
                <a:solidFill>
                  <a:schemeClr val="tx1"/>
                </a:solidFill>
                <a:latin typeface="Comic Sans MS" pitchFamily="66" charset="0"/>
              </a:defRPr>
            </a:lvl2pPr>
            <a:lvl3pPr marL="1143000" indent="-228600">
              <a:spcBef>
                <a:spcPct val="20000"/>
              </a:spcBef>
              <a:buChar char="•"/>
              <a:defRPr sz="2400">
                <a:solidFill>
                  <a:schemeClr val="tx1"/>
                </a:solidFill>
                <a:latin typeface="Comic Sans MS" pitchFamily="66" charset="0"/>
              </a:defRPr>
            </a:lvl3pPr>
            <a:lvl4pPr marL="1600200" indent="-228600">
              <a:spcBef>
                <a:spcPct val="20000"/>
              </a:spcBef>
              <a:buChar char="–"/>
              <a:defRPr sz="2400">
                <a:solidFill>
                  <a:schemeClr val="tx1"/>
                </a:solidFill>
                <a:latin typeface="Comic Sans MS" pitchFamily="66" charset="0"/>
              </a:defRPr>
            </a:lvl4pPr>
            <a:lvl5pPr marL="2057400" indent="-228600">
              <a:spcBef>
                <a:spcPct val="20000"/>
              </a:spcBef>
              <a:buChar char="»"/>
              <a:defRPr sz="2400">
                <a:solidFill>
                  <a:schemeClr val="tx1"/>
                </a:solidFill>
                <a:latin typeface="Comic Sans MS" pitchFamily="66" charset="0"/>
              </a:defRPr>
            </a:lvl5pPr>
            <a:lvl6pPr marL="2514600" indent="-228600" fontAlgn="base">
              <a:spcBef>
                <a:spcPct val="20000"/>
              </a:spcBef>
              <a:spcAft>
                <a:spcPct val="0"/>
              </a:spcAft>
              <a:buChar char="»"/>
              <a:defRPr sz="2400">
                <a:solidFill>
                  <a:schemeClr val="tx1"/>
                </a:solidFill>
                <a:latin typeface="Comic Sans MS" pitchFamily="66" charset="0"/>
              </a:defRPr>
            </a:lvl6pPr>
            <a:lvl7pPr marL="2971800" indent="-228600" fontAlgn="base">
              <a:spcBef>
                <a:spcPct val="20000"/>
              </a:spcBef>
              <a:spcAft>
                <a:spcPct val="0"/>
              </a:spcAft>
              <a:buChar char="»"/>
              <a:defRPr sz="2400">
                <a:solidFill>
                  <a:schemeClr val="tx1"/>
                </a:solidFill>
                <a:latin typeface="Comic Sans MS" pitchFamily="66" charset="0"/>
              </a:defRPr>
            </a:lvl7pPr>
            <a:lvl8pPr marL="3429000" indent="-228600" fontAlgn="base">
              <a:spcBef>
                <a:spcPct val="20000"/>
              </a:spcBef>
              <a:spcAft>
                <a:spcPct val="0"/>
              </a:spcAft>
              <a:buChar char="»"/>
              <a:defRPr sz="2400">
                <a:solidFill>
                  <a:schemeClr val="tx1"/>
                </a:solidFill>
                <a:latin typeface="Comic Sans MS" pitchFamily="66" charset="0"/>
              </a:defRPr>
            </a:lvl8pPr>
            <a:lvl9pPr marL="3886200" indent="-228600" fontAlgn="base">
              <a:spcBef>
                <a:spcPct val="20000"/>
              </a:spcBef>
              <a:spcAft>
                <a:spcPct val="0"/>
              </a:spcAft>
              <a:buChar char="»"/>
              <a:defRPr sz="2400">
                <a:solidFill>
                  <a:schemeClr val="tx1"/>
                </a:solidFill>
                <a:latin typeface="Comic Sans MS" pitchFamily="66" charset="0"/>
              </a:defRPr>
            </a:lvl9pPr>
          </a:lstStyle>
          <a:p>
            <a:pPr>
              <a:spcBef>
                <a:spcPct val="0"/>
              </a:spcBef>
              <a:buFontTx/>
              <a:buNone/>
            </a:pPr>
            <a:r>
              <a:rPr lang="en-US" altLang="el-GR" sz="1400" b="1">
                <a:solidFill>
                  <a:schemeClr val="bg2"/>
                </a:solidFill>
                <a:latin typeface="Courier New" pitchFamily="49" charset="0"/>
              </a:rPr>
              <a:t>#include &lt;stdio.h&gt;</a:t>
            </a:r>
          </a:p>
          <a:p>
            <a:pPr>
              <a:spcBef>
                <a:spcPct val="0"/>
              </a:spcBef>
              <a:buFontTx/>
              <a:buNone/>
            </a:pPr>
            <a:r>
              <a:rPr lang="en-US" altLang="el-GR" sz="1400" b="1">
                <a:solidFill>
                  <a:schemeClr val="bg2"/>
                </a:solidFill>
                <a:latin typeface="Courier New" pitchFamily="49" charset="0"/>
              </a:rPr>
              <a:t>/**********************************\</a:t>
            </a:r>
          </a:p>
          <a:p>
            <a:pPr>
              <a:spcBef>
                <a:spcPct val="0"/>
              </a:spcBef>
              <a:buFontTx/>
              <a:buNone/>
            </a:pPr>
            <a:r>
              <a:rPr lang="en-US" altLang="el-GR" sz="1400" b="1">
                <a:solidFill>
                  <a:schemeClr val="bg2"/>
                </a:solidFill>
                <a:latin typeface="Courier New" pitchFamily="49" charset="0"/>
              </a:rPr>
              <a:t> Read in numbers and add them up</a:t>
            </a:r>
          </a:p>
          <a:p>
            <a:pPr>
              <a:spcBef>
                <a:spcPct val="0"/>
              </a:spcBef>
              <a:buFontTx/>
              <a:buNone/>
            </a:pPr>
            <a:r>
              <a:rPr lang="en-US" altLang="el-GR" sz="1400" b="1">
                <a:solidFill>
                  <a:schemeClr val="bg2"/>
                </a:solidFill>
                <a:latin typeface="Courier New" pitchFamily="49" charset="0"/>
              </a:rPr>
              <a:t> Print out the sum and the average</a:t>
            </a:r>
          </a:p>
          <a:p>
            <a:pPr>
              <a:spcBef>
                <a:spcPct val="0"/>
              </a:spcBef>
              <a:buFontTx/>
              <a:buNone/>
            </a:pPr>
            <a:r>
              <a:rPr lang="en-US" altLang="el-GR" sz="1400" b="1">
                <a:solidFill>
                  <a:schemeClr val="bg2"/>
                </a:solidFill>
                <a:latin typeface="Courier New" pitchFamily="49" charset="0"/>
              </a:rPr>
              <a:t>\**********************************/</a:t>
            </a:r>
          </a:p>
          <a:p>
            <a:pPr>
              <a:spcBef>
                <a:spcPct val="0"/>
              </a:spcBef>
              <a:buFontTx/>
              <a:buNone/>
            </a:pPr>
            <a:r>
              <a:rPr lang="en-AU" altLang="el-GR" sz="1400" b="1">
                <a:solidFill>
                  <a:schemeClr val="bg2"/>
                </a:solidFill>
                <a:latin typeface="Courier New" pitchFamily="49" charset="0"/>
              </a:rPr>
              <a:t>int main()</a:t>
            </a:r>
          </a:p>
          <a:p>
            <a:pPr>
              <a:spcBef>
                <a:spcPct val="0"/>
              </a:spcBef>
              <a:buFontTx/>
              <a:buNone/>
            </a:pPr>
            <a:r>
              <a:rPr lang="en-AU" altLang="el-GR" sz="1400" b="1">
                <a:solidFill>
                  <a:schemeClr val="bg2"/>
                </a:solidFill>
                <a:latin typeface="Courier New" pitchFamily="49" charset="0"/>
              </a:rPr>
              <a:t>{</a:t>
            </a:r>
          </a:p>
          <a:p>
            <a:pPr>
              <a:spcBef>
                <a:spcPct val="0"/>
              </a:spcBef>
              <a:buFontTx/>
              <a:buNone/>
            </a:pPr>
            <a:r>
              <a:rPr lang="en-AU" altLang="el-GR" sz="1400" b="1">
                <a:solidFill>
                  <a:schemeClr val="bg2"/>
                </a:solidFill>
                <a:latin typeface="Courier New" pitchFamily="49" charset="0"/>
              </a:rPr>
              <a:t>  float nextNum, sum = 0.0;</a:t>
            </a:r>
          </a:p>
          <a:p>
            <a:pPr>
              <a:spcBef>
                <a:spcPct val="0"/>
              </a:spcBef>
              <a:buFontTx/>
              <a:buNone/>
            </a:pPr>
            <a:r>
              <a:rPr lang="en-AU" altLang="el-GR" sz="1400" b="1">
                <a:solidFill>
                  <a:schemeClr val="bg2"/>
                </a:solidFill>
                <a:latin typeface="Courier New" pitchFamily="49" charset="0"/>
              </a:rPr>
              <a:t>  int count, totalNumbers;</a:t>
            </a:r>
          </a:p>
          <a:p>
            <a:pPr>
              <a:spcBef>
                <a:spcPct val="0"/>
              </a:spcBef>
              <a:buFontTx/>
              <a:buNone/>
            </a:pPr>
            <a:endParaRPr lang="en-AU" altLang="el-GR" sz="1400" b="1">
              <a:solidFill>
                <a:schemeClr val="bg2"/>
              </a:solidFill>
              <a:latin typeface="Courier New" pitchFamily="49" charset="0"/>
            </a:endParaRPr>
          </a:p>
          <a:p>
            <a:pPr>
              <a:spcBef>
                <a:spcPct val="0"/>
              </a:spcBef>
              <a:buFontTx/>
              <a:buNone/>
            </a:pPr>
            <a:r>
              <a:rPr lang="en-AU" altLang="el-GR" sz="1400" b="1">
                <a:solidFill>
                  <a:schemeClr val="bg2"/>
                </a:solidFill>
                <a:latin typeface="Courier New" pitchFamily="49" charset="0"/>
              </a:rPr>
              <a:t>  scanf("%d", &amp;totalNumbers);</a:t>
            </a:r>
          </a:p>
          <a:p>
            <a:pPr>
              <a:spcBef>
                <a:spcPct val="0"/>
              </a:spcBef>
              <a:buFontTx/>
              <a:buNone/>
            </a:pPr>
            <a:endParaRPr lang="en-AU" altLang="el-GR" sz="1400" b="1">
              <a:solidFill>
                <a:schemeClr val="bg2"/>
              </a:solidFill>
              <a:latin typeface="Courier New" pitchFamily="49" charset="0"/>
            </a:endParaRPr>
          </a:p>
          <a:p>
            <a:pPr>
              <a:spcBef>
                <a:spcPct val="0"/>
              </a:spcBef>
              <a:buFontTx/>
              <a:buNone/>
            </a:pPr>
            <a:r>
              <a:rPr lang="en-AU" altLang="el-GR" sz="1400" b="1">
                <a:solidFill>
                  <a:schemeClr val="bg2"/>
                </a:solidFill>
                <a:latin typeface="Courier New" pitchFamily="49" charset="0"/>
              </a:rPr>
              <a:t>  for ( count=0;</a:t>
            </a:r>
            <a:r>
              <a:rPr lang="en-AU" altLang="el-GR" sz="1400" b="1">
                <a:solidFill>
                  <a:schemeClr val="folHlink"/>
                </a:solidFill>
                <a:latin typeface="Courier New" pitchFamily="49" charset="0"/>
              </a:rPr>
              <a:t> </a:t>
            </a:r>
          </a:p>
          <a:p>
            <a:pPr>
              <a:spcBef>
                <a:spcPct val="0"/>
              </a:spcBef>
              <a:buFontTx/>
              <a:buNone/>
            </a:pPr>
            <a:r>
              <a:rPr lang="en-AU" altLang="el-GR" sz="1400" b="1">
                <a:solidFill>
                  <a:schemeClr val="folHlink"/>
                </a:solidFill>
                <a:latin typeface="Courier New" pitchFamily="49" charset="0"/>
              </a:rPr>
              <a:t>        </a:t>
            </a:r>
            <a:r>
              <a:rPr lang="en-AU" altLang="el-GR" sz="1400" b="1">
                <a:latin typeface="Courier New" pitchFamily="49" charset="0"/>
              </a:rPr>
              <a:t>count &lt; totalNumbers</a:t>
            </a:r>
            <a:r>
              <a:rPr lang="en-AU" altLang="el-GR" sz="1400" b="1">
                <a:solidFill>
                  <a:schemeClr val="bg2"/>
                </a:solidFill>
                <a:latin typeface="Courier New" pitchFamily="49" charset="0"/>
              </a:rPr>
              <a:t>; </a:t>
            </a:r>
          </a:p>
          <a:p>
            <a:pPr>
              <a:spcBef>
                <a:spcPct val="0"/>
              </a:spcBef>
              <a:buFontTx/>
              <a:buNone/>
            </a:pPr>
            <a:r>
              <a:rPr lang="en-AU" altLang="el-GR" sz="1400" b="1">
                <a:solidFill>
                  <a:schemeClr val="folHlink"/>
                </a:solidFill>
                <a:latin typeface="Courier New" pitchFamily="49" charset="0"/>
              </a:rPr>
              <a:t>        </a:t>
            </a:r>
            <a:r>
              <a:rPr lang="en-AU" altLang="el-GR" sz="1400" b="1">
                <a:solidFill>
                  <a:schemeClr val="bg2"/>
                </a:solidFill>
                <a:latin typeface="Courier New" pitchFamily="49" charset="0"/>
              </a:rPr>
              <a:t>count++ )</a:t>
            </a:r>
          </a:p>
          <a:p>
            <a:pPr>
              <a:spcBef>
                <a:spcPct val="0"/>
              </a:spcBef>
              <a:buFontTx/>
              <a:buNone/>
            </a:pPr>
            <a:r>
              <a:rPr lang="en-AU" altLang="el-GR" sz="1400" b="1">
                <a:solidFill>
                  <a:schemeClr val="bg2"/>
                </a:solidFill>
                <a:latin typeface="Courier New" pitchFamily="49" charset="0"/>
              </a:rPr>
              <a:t>  {</a:t>
            </a:r>
          </a:p>
          <a:p>
            <a:pPr>
              <a:spcBef>
                <a:spcPct val="0"/>
              </a:spcBef>
              <a:buFontTx/>
              <a:buNone/>
            </a:pPr>
            <a:r>
              <a:rPr lang="en-AU" altLang="el-GR" sz="1400" b="1">
                <a:solidFill>
                  <a:schemeClr val="bg2"/>
                </a:solidFill>
                <a:latin typeface="Courier New" pitchFamily="49" charset="0"/>
              </a:rPr>
              <a:t>    scanf("%f", &amp;nextNum);</a:t>
            </a:r>
          </a:p>
          <a:p>
            <a:pPr>
              <a:spcBef>
                <a:spcPct val="0"/>
              </a:spcBef>
              <a:buFontTx/>
              <a:buNone/>
            </a:pPr>
            <a:r>
              <a:rPr lang="en-AU" altLang="el-GR" sz="1400" b="1">
                <a:solidFill>
                  <a:schemeClr val="bg2"/>
                </a:solidFill>
                <a:latin typeface="Courier New" pitchFamily="49" charset="0"/>
              </a:rPr>
              <a:t>    sum += nextNum;</a:t>
            </a:r>
          </a:p>
          <a:p>
            <a:pPr>
              <a:spcBef>
                <a:spcPct val="0"/>
              </a:spcBef>
              <a:buFontTx/>
              <a:buNone/>
            </a:pPr>
            <a:r>
              <a:rPr lang="en-AU" altLang="el-GR" sz="1400" b="1">
                <a:solidFill>
                  <a:schemeClr val="bg2"/>
                </a:solidFill>
                <a:latin typeface="Courier New" pitchFamily="49" charset="0"/>
              </a:rPr>
              <a:t>  }</a:t>
            </a:r>
          </a:p>
          <a:p>
            <a:pPr>
              <a:spcBef>
                <a:spcPct val="0"/>
              </a:spcBef>
              <a:buFontTx/>
              <a:buNone/>
            </a:pPr>
            <a:endParaRPr lang="en-AU" altLang="el-GR" sz="1400" b="1">
              <a:solidFill>
                <a:schemeClr val="bg2"/>
              </a:solidFill>
              <a:latin typeface="Courier New" pitchFamily="49" charset="0"/>
            </a:endParaRPr>
          </a:p>
          <a:p>
            <a:pPr>
              <a:spcBef>
                <a:spcPct val="0"/>
              </a:spcBef>
              <a:buFontTx/>
              <a:buNone/>
            </a:pPr>
            <a:r>
              <a:rPr lang="en-AU" altLang="el-GR" sz="1400" b="1">
                <a:solidFill>
                  <a:schemeClr val="bg2"/>
                </a:solidFill>
                <a:latin typeface="Courier New" pitchFamily="49" charset="0"/>
              </a:rPr>
              <a:t>  printf("Sum was %f\n",sum);</a:t>
            </a:r>
          </a:p>
          <a:p>
            <a:pPr>
              <a:spcBef>
                <a:spcPct val="0"/>
              </a:spcBef>
              <a:buFontTx/>
              <a:buNone/>
            </a:pPr>
            <a:r>
              <a:rPr lang="en-AU" altLang="el-GR" sz="1400" b="1">
                <a:solidFill>
                  <a:schemeClr val="bg2"/>
                </a:solidFill>
                <a:latin typeface="Courier New" pitchFamily="49" charset="0"/>
              </a:rPr>
              <a:t>  printf("Mean was %f\n",sum/count);</a:t>
            </a:r>
          </a:p>
          <a:p>
            <a:pPr>
              <a:spcBef>
                <a:spcPct val="0"/>
              </a:spcBef>
              <a:buFontTx/>
              <a:buNone/>
            </a:pPr>
            <a:endParaRPr lang="en-AU" altLang="el-GR" sz="1400" b="1">
              <a:solidFill>
                <a:schemeClr val="bg2"/>
              </a:solidFill>
              <a:latin typeface="Courier New" pitchFamily="49" charset="0"/>
            </a:endParaRPr>
          </a:p>
          <a:p>
            <a:pPr>
              <a:spcBef>
                <a:spcPct val="0"/>
              </a:spcBef>
              <a:buFontTx/>
              <a:buNone/>
            </a:pPr>
            <a:r>
              <a:rPr lang="en-AU" altLang="el-GR" sz="1400" b="1">
                <a:solidFill>
                  <a:schemeClr val="bg2"/>
                </a:solidFill>
                <a:latin typeface="Courier New" pitchFamily="49" charset="0"/>
              </a:rPr>
              <a:t>  return 0;</a:t>
            </a:r>
          </a:p>
          <a:p>
            <a:pPr>
              <a:spcBef>
                <a:spcPct val="0"/>
              </a:spcBef>
              <a:buFontTx/>
              <a:buNone/>
            </a:pPr>
            <a:r>
              <a:rPr lang="en-AU" altLang="el-GR" sz="1400" b="1">
                <a:solidFill>
                  <a:schemeClr val="bg2"/>
                </a:solidFill>
                <a:latin typeface="Courier New" pitchFamily="49" charset="0"/>
              </a:rPr>
              <a:t>}</a:t>
            </a:r>
          </a:p>
          <a:p>
            <a:pPr>
              <a:spcBef>
                <a:spcPct val="0"/>
              </a:spcBef>
              <a:buFontTx/>
              <a:buNone/>
            </a:pPr>
            <a:endParaRPr lang="en-AU" altLang="el-GR" sz="1400" b="1">
              <a:solidFill>
                <a:schemeClr val="bg2"/>
              </a:solidFill>
              <a:latin typeface="Courier New" pitchFamily="49" charset="0"/>
            </a:endParaRPr>
          </a:p>
        </p:txBody>
      </p:sp>
      <p:sp>
        <p:nvSpPr>
          <p:cNvPr id="218115" name="Rectangle 3"/>
          <p:cNvSpPr>
            <a:spLocks noGrp="1" noChangeArrowheads="1"/>
          </p:cNvSpPr>
          <p:nvPr>
            <p:ph type="body" idx="1"/>
          </p:nvPr>
        </p:nvSpPr>
        <p:spPr>
          <a:xfrm>
            <a:off x="152400" y="990600"/>
            <a:ext cx="3886200" cy="5638800"/>
          </a:xfrm>
          <a:noFill/>
          <a:ln>
            <a:solidFill>
              <a:schemeClr val="tx1"/>
            </a:solidFill>
            <a:miter lim="800000"/>
            <a:headEnd/>
            <a:tailEnd/>
          </a:ln>
        </p:spPr>
        <p:txBody>
          <a:bodyPr lIns="182880"/>
          <a:lstStyle/>
          <a:p>
            <a:pPr>
              <a:spcBef>
                <a:spcPct val="0"/>
              </a:spcBef>
              <a:buFontTx/>
              <a:buNone/>
            </a:pPr>
            <a:r>
              <a:rPr lang="en-AU" altLang="el-GR" sz="1800" b="1">
                <a:solidFill>
                  <a:schemeClr val="bg2"/>
                </a:solidFill>
              </a:rPr>
              <a:t>Read in numbers, add them</a:t>
            </a:r>
            <a:r>
              <a:rPr lang="en-US" altLang="el-GR" sz="1800" b="1">
                <a:solidFill>
                  <a:schemeClr val="bg2"/>
                </a:solidFill>
              </a:rPr>
              <a:t>, </a:t>
            </a:r>
            <a:r>
              <a:rPr lang="en-AU" altLang="el-GR" sz="1800" b="1">
                <a:solidFill>
                  <a:schemeClr val="bg2"/>
                </a:solidFill>
              </a:rPr>
              <a:t>and</a:t>
            </a:r>
            <a:endParaRPr lang="en-US" altLang="el-GR" sz="1800" b="1">
              <a:solidFill>
                <a:schemeClr val="bg2"/>
              </a:solidFill>
            </a:endParaRPr>
          </a:p>
          <a:p>
            <a:pPr>
              <a:spcBef>
                <a:spcPct val="0"/>
              </a:spcBef>
              <a:buFontTx/>
              <a:buNone/>
            </a:pPr>
            <a:r>
              <a:rPr lang="en-AU" altLang="el-GR" sz="1800" b="1">
                <a:solidFill>
                  <a:schemeClr val="bg2"/>
                </a:solidFill>
              </a:rPr>
              <a:t>print the sum and the average</a:t>
            </a:r>
            <a:endParaRPr lang="en-AU" altLang="el-GR" sz="1400" b="1">
              <a:solidFill>
                <a:schemeClr val="bg2"/>
              </a:solidFill>
              <a:latin typeface="Arial" charset="0"/>
            </a:endParaRPr>
          </a:p>
          <a:p>
            <a:pPr>
              <a:spcBef>
                <a:spcPct val="0"/>
              </a:spcBef>
              <a:buFontTx/>
              <a:buNone/>
            </a:pPr>
            <a:endParaRPr lang="en-US" altLang="el-GR" sz="1400" b="1">
              <a:solidFill>
                <a:schemeClr val="bg2"/>
              </a:solidFill>
              <a:latin typeface="Arial" charset="0"/>
            </a:endParaRPr>
          </a:p>
          <a:p>
            <a:pPr>
              <a:lnSpc>
                <a:spcPct val="95000"/>
              </a:lnSpc>
              <a:spcBef>
                <a:spcPct val="5000"/>
              </a:spcBef>
              <a:buFontTx/>
              <a:buNone/>
            </a:pPr>
            <a:r>
              <a:rPr lang="en-US" altLang="el-GR" sz="1600" b="1">
                <a:solidFill>
                  <a:schemeClr val="bg2"/>
                </a:solidFill>
                <a:latin typeface="Arial" charset="0"/>
              </a:rPr>
              <a:t>set sum to 0 </a:t>
            </a:r>
          </a:p>
          <a:p>
            <a:pPr>
              <a:lnSpc>
                <a:spcPct val="95000"/>
              </a:lnSpc>
              <a:spcBef>
                <a:spcPct val="5000"/>
              </a:spcBef>
              <a:buFontTx/>
              <a:buNone/>
            </a:pPr>
            <a:r>
              <a:rPr lang="en-US" altLang="el-GR" sz="1600" b="1">
                <a:solidFill>
                  <a:schemeClr val="bg2"/>
                </a:solidFill>
                <a:latin typeface="Arial" charset="0"/>
              </a:rPr>
              <a:t>set count to 0 </a:t>
            </a:r>
          </a:p>
          <a:p>
            <a:pPr>
              <a:lnSpc>
                <a:spcPct val="95000"/>
              </a:lnSpc>
              <a:spcBef>
                <a:spcPct val="5000"/>
              </a:spcBef>
              <a:buFontTx/>
              <a:buNone/>
            </a:pPr>
            <a:endParaRPr lang="en-US" altLang="el-GR" sz="1600" b="1">
              <a:solidFill>
                <a:schemeClr val="bg2"/>
              </a:solidFill>
              <a:latin typeface="Arial" charset="0"/>
            </a:endParaRPr>
          </a:p>
          <a:p>
            <a:pPr>
              <a:lnSpc>
                <a:spcPct val="95000"/>
              </a:lnSpc>
              <a:spcBef>
                <a:spcPct val="5000"/>
              </a:spcBef>
              <a:buFontTx/>
              <a:buNone/>
            </a:pPr>
            <a:r>
              <a:rPr lang="en-US" altLang="el-GR" sz="1600" b="1">
                <a:solidFill>
                  <a:schemeClr val="bg2"/>
                </a:solidFill>
                <a:latin typeface="Arial" charset="0"/>
              </a:rPr>
              <a:t>input totalNumbers</a:t>
            </a:r>
          </a:p>
          <a:p>
            <a:pPr>
              <a:lnSpc>
                <a:spcPct val="95000"/>
              </a:lnSpc>
              <a:spcBef>
                <a:spcPct val="5000"/>
              </a:spcBef>
              <a:buFontTx/>
              <a:buNone/>
            </a:pPr>
            <a:r>
              <a:rPr lang="en-US" altLang="el-GR" sz="1600" b="1">
                <a:solidFill>
                  <a:schemeClr val="bg2"/>
                </a:solidFill>
                <a:latin typeface="Arial" charset="0"/>
              </a:rPr>
              <a:t>  </a:t>
            </a:r>
          </a:p>
          <a:p>
            <a:pPr>
              <a:lnSpc>
                <a:spcPct val="95000"/>
              </a:lnSpc>
              <a:spcBef>
                <a:spcPct val="5000"/>
              </a:spcBef>
              <a:buFontTx/>
              <a:buNone/>
            </a:pPr>
            <a:r>
              <a:rPr lang="en-US" altLang="el-GR" sz="1600" b="1">
                <a:solidFill>
                  <a:schemeClr val="bg2"/>
                </a:solidFill>
                <a:latin typeface="Arial" charset="0"/>
              </a:rPr>
              <a:t>while  (</a:t>
            </a:r>
            <a:r>
              <a:rPr lang="en-US" altLang="el-GR" sz="1600" b="1">
                <a:latin typeface="Arial" charset="0"/>
              </a:rPr>
              <a:t>count &lt; totalNumbers</a:t>
            </a:r>
            <a:r>
              <a:rPr lang="en-US" altLang="el-GR" sz="1600" b="1">
                <a:solidFill>
                  <a:schemeClr val="bg2"/>
                </a:solidFill>
                <a:latin typeface="Arial" charset="0"/>
              </a:rPr>
              <a:t>)</a:t>
            </a:r>
          </a:p>
          <a:p>
            <a:pPr>
              <a:lnSpc>
                <a:spcPct val="95000"/>
              </a:lnSpc>
              <a:spcBef>
                <a:spcPct val="5000"/>
              </a:spcBef>
              <a:buFontTx/>
              <a:buNone/>
            </a:pPr>
            <a:r>
              <a:rPr lang="en-US" altLang="el-GR" sz="1600" b="1">
                <a:solidFill>
                  <a:schemeClr val="bg2"/>
                </a:solidFill>
                <a:latin typeface="Arial" charset="0"/>
              </a:rPr>
              <a:t>{ </a:t>
            </a:r>
          </a:p>
          <a:p>
            <a:pPr>
              <a:lnSpc>
                <a:spcPct val="95000"/>
              </a:lnSpc>
              <a:spcBef>
                <a:spcPct val="5000"/>
              </a:spcBef>
              <a:buFontTx/>
              <a:buNone/>
            </a:pPr>
            <a:r>
              <a:rPr lang="en-US" altLang="el-GR" sz="1600" b="1">
                <a:solidFill>
                  <a:schemeClr val="bg2"/>
                </a:solidFill>
                <a:latin typeface="Arial" charset="0"/>
              </a:rPr>
              <a:t>    input nextNum </a:t>
            </a:r>
          </a:p>
          <a:p>
            <a:pPr>
              <a:lnSpc>
                <a:spcPct val="95000"/>
              </a:lnSpc>
              <a:spcBef>
                <a:spcPct val="5000"/>
              </a:spcBef>
              <a:buFontTx/>
              <a:buNone/>
            </a:pPr>
            <a:r>
              <a:rPr lang="en-US" altLang="el-GR" sz="1600" b="1">
                <a:solidFill>
                  <a:schemeClr val="bg2"/>
                </a:solidFill>
                <a:latin typeface="Arial" charset="0"/>
              </a:rPr>
              <a:t>    add nextNum to sum </a:t>
            </a:r>
          </a:p>
          <a:p>
            <a:pPr>
              <a:lnSpc>
                <a:spcPct val="95000"/>
              </a:lnSpc>
              <a:spcBef>
                <a:spcPct val="5000"/>
              </a:spcBef>
              <a:buFontTx/>
              <a:buNone/>
            </a:pPr>
            <a:r>
              <a:rPr lang="en-US" altLang="el-GR" sz="1600" b="1">
                <a:solidFill>
                  <a:schemeClr val="bg2"/>
                </a:solidFill>
                <a:latin typeface="Arial" charset="0"/>
              </a:rPr>
              <a:t>    add 1 to count </a:t>
            </a:r>
          </a:p>
          <a:p>
            <a:pPr>
              <a:lnSpc>
                <a:spcPct val="95000"/>
              </a:lnSpc>
              <a:spcBef>
                <a:spcPct val="5000"/>
              </a:spcBef>
              <a:buFontTx/>
              <a:buNone/>
            </a:pPr>
            <a:r>
              <a:rPr lang="en-US" altLang="el-GR" sz="1600" b="1">
                <a:solidFill>
                  <a:schemeClr val="bg2"/>
                </a:solidFill>
                <a:latin typeface="Arial" charset="0"/>
              </a:rPr>
              <a:t>} </a:t>
            </a:r>
          </a:p>
          <a:p>
            <a:pPr>
              <a:lnSpc>
                <a:spcPct val="95000"/>
              </a:lnSpc>
              <a:spcBef>
                <a:spcPct val="5000"/>
              </a:spcBef>
              <a:buFontTx/>
              <a:buNone/>
            </a:pPr>
            <a:r>
              <a:rPr lang="en-US" altLang="el-GR" sz="1600" b="1">
                <a:solidFill>
                  <a:schemeClr val="bg2"/>
                </a:solidFill>
                <a:latin typeface="Arial" charset="0"/>
              </a:rPr>
              <a:t>  </a:t>
            </a:r>
          </a:p>
          <a:p>
            <a:pPr>
              <a:lnSpc>
                <a:spcPct val="95000"/>
              </a:lnSpc>
              <a:spcBef>
                <a:spcPct val="5000"/>
              </a:spcBef>
              <a:buFontTx/>
              <a:buNone/>
            </a:pPr>
            <a:r>
              <a:rPr lang="en-US" altLang="el-GR" sz="1600" b="1">
                <a:solidFill>
                  <a:schemeClr val="bg2"/>
                </a:solidFill>
                <a:latin typeface="Arial" charset="0"/>
              </a:rPr>
              <a:t>output "Sum was" sum </a:t>
            </a:r>
          </a:p>
          <a:p>
            <a:pPr>
              <a:lnSpc>
                <a:spcPct val="95000"/>
              </a:lnSpc>
              <a:spcBef>
                <a:spcPct val="5000"/>
              </a:spcBef>
              <a:buFontTx/>
              <a:buNone/>
            </a:pPr>
            <a:r>
              <a:rPr lang="en-US" altLang="el-GR" sz="1600" b="1">
                <a:solidFill>
                  <a:schemeClr val="bg2"/>
                </a:solidFill>
                <a:latin typeface="Arial" charset="0"/>
              </a:rPr>
              <a:t>output "Mean was" sum/count </a:t>
            </a:r>
          </a:p>
          <a:p>
            <a:pPr>
              <a:lnSpc>
                <a:spcPct val="95000"/>
              </a:lnSpc>
              <a:spcBef>
                <a:spcPct val="5000"/>
              </a:spcBef>
              <a:buFontTx/>
              <a:buNone/>
            </a:pPr>
            <a:endParaRPr lang="en-AU" altLang="el-GR" sz="1600" b="1">
              <a:solidFill>
                <a:schemeClr val="folHlink"/>
              </a:solidFill>
              <a:latin typeface="Arial" charset="0"/>
              <a:sym typeface="Symbol" pitchFamily="18" charset="2"/>
            </a:endParaRPr>
          </a:p>
        </p:txBody>
      </p:sp>
      <p:sp>
        <p:nvSpPr>
          <p:cNvPr id="218116" name="AutoShape 4"/>
          <p:cNvSpPr>
            <a:spLocks noChangeArrowheads="1"/>
          </p:cNvSpPr>
          <p:nvPr/>
        </p:nvSpPr>
        <p:spPr bwMode="auto">
          <a:xfrm>
            <a:off x="5292725" y="1341438"/>
            <a:ext cx="3505200" cy="914400"/>
          </a:xfrm>
          <a:prstGeom prst="wedgeRectCallout">
            <a:avLst>
              <a:gd name="adj1" fmla="val 6477"/>
              <a:gd name="adj2" fmla="val 144968"/>
            </a:avLst>
          </a:prstGeom>
          <a:solidFill>
            <a:srgbClr val="99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82880" anchor="ctr"/>
          <a:lstStyle/>
          <a:p>
            <a:pPr eaLnBrk="0" hangingPunct="0"/>
            <a:r>
              <a:rPr lang="en-AU" altLang="el-GR" b="1" i="1">
                <a:solidFill>
                  <a:schemeClr val="bg1"/>
                </a:solidFill>
                <a:latin typeface="Arial" charset="0"/>
              </a:rPr>
              <a:t>Check condition</a:t>
            </a:r>
            <a:endParaRPr lang="en-AU" altLang="el-GR" sz="1800" b="1" i="1">
              <a:solidFill>
                <a:schemeClr val="bg1"/>
              </a:solidFill>
              <a:latin typeface="Arial" charset="0"/>
            </a:endParaRPr>
          </a:p>
        </p:txBody>
      </p:sp>
      <p:sp>
        <p:nvSpPr>
          <p:cNvPr id="218117" name="Text Box 5"/>
          <p:cNvSpPr txBox="1">
            <a:spLocks noChangeArrowheads="1"/>
          </p:cNvSpPr>
          <p:nvPr/>
        </p:nvSpPr>
        <p:spPr bwMode="auto">
          <a:xfrm>
            <a:off x="0" y="228600"/>
            <a:ext cx="4343400" cy="519113"/>
          </a:xfrm>
          <a:prstGeom prst="rect">
            <a:avLst/>
          </a:prstGeom>
          <a:noFill/>
          <a:ln>
            <a:noFill/>
          </a:ln>
          <a:effectLst/>
          <a:extLst>
            <a:ext uri="{909E8E84-426E-40DD-AFC4-6F175D3DCCD1}">
              <a14:hiddenFill xmlns:a14="http://schemas.microsoft.com/office/drawing/2010/main">
                <a:solidFill>
                  <a:srgbClr val="CC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l-GR" sz="2800">
                <a:solidFill>
                  <a:srgbClr val="0000FF"/>
                </a:solidFill>
                <a:latin typeface="Times New Roman" pitchFamily="18" charset="0"/>
              </a:rPr>
              <a:t>Example:</a:t>
            </a:r>
            <a:r>
              <a:rPr lang="en-US" altLang="el-GR" sz="2800" i="1">
                <a:solidFill>
                  <a:srgbClr val="0000FF"/>
                </a:solidFill>
                <a:latin typeface="Times New Roman" pitchFamily="18" charset="0"/>
              </a:rPr>
              <a:t> </a:t>
            </a:r>
            <a:r>
              <a:rPr lang="en-US" altLang="el-GR" sz="2400" b="1">
                <a:solidFill>
                  <a:srgbClr val="0000FF"/>
                </a:solidFill>
                <a:latin typeface="Arial" charset="0"/>
              </a:rPr>
              <a:t>addfor.c</a:t>
            </a:r>
            <a:r>
              <a:rPr lang="en-US" altLang="el-GR" sz="2800" i="1">
                <a:solidFill>
                  <a:srgbClr val="0000FF"/>
                </a:solidFill>
                <a:latin typeface="Times New Roman" pitchFamily="18" charset="0"/>
              </a:rPr>
              <a:t> </a:t>
            </a:r>
            <a:r>
              <a:rPr lang="en-US" altLang="el-GR" sz="2800">
                <a:solidFill>
                  <a:srgbClr val="0000FF"/>
                </a:solidFill>
                <a:latin typeface="Times New Roman" pitchFamily="18" charset="0"/>
              </a:rPr>
              <a:t>(cont)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181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8116" grpId="0" animBg="1" autoUpdateAnimBg="0"/>
    </p:bld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4"/>
          <p:cNvSpPr>
            <a:spLocks noGrp="1"/>
          </p:cNvSpPr>
          <p:nvPr>
            <p:ph type="sldNum" sz="quarter" idx="11"/>
          </p:nvPr>
        </p:nvSpPr>
        <p:spPr/>
        <p:txBody>
          <a:bodyPr/>
          <a:lstStyle/>
          <a:p>
            <a:fld id="{7A185579-3100-4358-B176-CA38C6988A90}" type="slidenum">
              <a:rPr lang="el-GR" altLang="el-GR"/>
              <a:pPr/>
              <a:t>132</a:t>
            </a:fld>
            <a:endParaRPr lang="el-GR" altLang="el-GR"/>
          </a:p>
        </p:txBody>
      </p:sp>
      <p:sp>
        <p:nvSpPr>
          <p:cNvPr id="219138" name="Rectangle 2"/>
          <p:cNvSpPr>
            <a:spLocks noChangeArrowheads="1"/>
          </p:cNvSpPr>
          <p:nvPr/>
        </p:nvSpPr>
        <p:spPr bwMode="auto">
          <a:xfrm>
            <a:off x="4038600" y="228600"/>
            <a:ext cx="4876800" cy="64770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2880"/>
          <a:lstStyle>
            <a:lvl1pPr marL="342900" indent="-342900">
              <a:spcBef>
                <a:spcPct val="20000"/>
              </a:spcBef>
              <a:buChar char="•"/>
              <a:defRPr sz="2800">
                <a:solidFill>
                  <a:schemeClr val="tx1"/>
                </a:solidFill>
                <a:latin typeface="Comic Sans MS" pitchFamily="66" charset="0"/>
              </a:defRPr>
            </a:lvl1pPr>
            <a:lvl2pPr marL="742950" indent="-285750">
              <a:spcBef>
                <a:spcPct val="20000"/>
              </a:spcBef>
              <a:buChar char="–"/>
              <a:defRPr sz="2400">
                <a:solidFill>
                  <a:schemeClr val="tx1"/>
                </a:solidFill>
                <a:latin typeface="Comic Sans MS" pitchFamily="66" charset="0"/>
              </a:defRPr>
            </a:lvl2pPr>
            <a:lvl3pPr marL="1143000" indent="-228600">
              <a:spcBef>
                <a:spcPct val="20000"/>
              </a:spcBef>
              <a:buChar char="•"/>
              <a:defRPr sz="2400">
                <a:solidFill>
                  <a:schemeClr val="tx1"/>
                </a:solidFill>
                <a:latin typeface="Comic Sans MS" pitchFamily="66" charset="0"/>
              </a:defRPr>
            </a:lvl3pPr>
            <a:lvl4pPr marL="1600200" indent="-228600">
              <a:spcBef>
                <a:spcPct val="20000"/>
              </a:spcBef>
              <a:buChar char="–"/>
              <a:defRPr sz="2400">
                <a:solidFill>
                  <a:schemeClr val="tx1"/>
                </a:solidFill>
                <a:latin typeface="Comic Sans MS" pitchFamily="66" charset="0"/>
              </a:defRPr>
            </a:lvl4pPr>
            <a:lvl5pPr marL="2057400" indent="-228600">
              <a:spcBef>
                <a:spcPct val="20000"/>
              </a:spcBef>
              <a:buChar char="»"/>
              <a:defRPr sz="2400">
                <a:solidFill>
                  <a:schemeClr val="tx1"/>
                </a:solidFill>
                <a:latin typeface="Comic Sans MS" pitchFamily="66" charset="0"/>
              </a:defRPr>
            </a:lvl5pPr>
            <a:lvl6pPr marL="2514600" indent="-228600" fontAlgn="base">
              <a:spcBef>
                <a:spcPct val="20000"/>
              </a:spcBef>
              <a:spcAft>
                <a:spcPct val="0"/>
              </a:spcAft>
              <a:buChar char="»"/>
              <a:defRPr sz="2400">
                <a:solidFill>
                  <a:schemeClr val="tx1"/>
                </a:solidFill>
                <a:latin typeface="Comic Sans MS" pitchFamily="66" charset="0"/>
              </a:defRPr>
            </a:lvl6pPr>
            <a:lvl7pPr marL="2971800" indent="-228600" fontAlgn="base">
              <a:spcBef>
                <a:spcPct val="20000"/>
              </a:spcBef>
              <a:spcAft>
                <a:spcPct val="0"/>
              </a:spcAft>
              <a:buChar char="»"/>
              <a:defRPr sz="2400">
                <a:solidFill>
                  <a:schemeClr val="tx1"/>
                </a:solidFill>
                <a:latin typeface="Comic Sans MS" pitchFamily="66" charset="0"/>
              </a:defRPr>
            </a:lvl7pPr>
            <a:lvl8pPr marL="3429000" indent="-228600" fontAlgn="base">
              <a:spcBef>
                <a:spcPct val="20000"/>
              </a:spcBef>
              <a:spcAft>
                <a:spcPct val="0"/>
              </a:spcAft>
              <a:buChar char="»"/>
              <a:defRPr sz="2400">
                <a:solidFill>
                  <a:schemeClr val="tx1"/>
                </a:solidFill>
                <a:latin typeface="Comic Sans MS" pitchFamily="66" charset="0"/>
              </a:defRPr>
            </a:lvl8pPr>
            <a:lvl9pPr marL="3886200" indent="-228600" fontAlgn="base">
              <a:spcBef>
                <a:spcPct val="20000"/>
              </a:spcBef>
              <a:spcAft>
                <a:spcPct val="0"/>
              </a:spcAft>
              <a:buChar char="»"/>
              <a:defRPr sz="2400">
                <a:solidFill>
                  <a:schemeClr val="tx1"/>
                </a:solidFill>
                <a:latin typeface="Comic Sans MS" pitchFamily="66" charset="0"/>
              </a:defRPr>
            </a:lvl9pPr>
          </a:lstStyle>
          <a:p>
            <a:pPr>
              <a:spcBef>
                <a:spcPct val="0"/>
              </a:spcBef>
              <a:buFontTx/>
              <a:buNone/>
            </a:pPr>
            <a:r>
              <a:rPr lang="en-US" altLang="el-GR" sz="1400" b="1">
                <a:solidFill>
                  <a:schemeClr val="bg2"/>
                </a:solidFill>
                <a:latin typeface="Courier New" pitchFamily="49" charset="0"/>
              </a:rPr>
              <a:t>#include &lt;stdio.h&gt;</a:t>
            </a:r>
          </a:p>
          <a:p>
            <a:pPr>
              <a:spcBef>
                <a:spcPct val="0"/>
              </a:spcBef>
              <a:buFontTx/>
              <a:buNone/>
            </a:pPr>
            <a:r>
              <a:rPr lang="en-US" altLang="el-GR" sz="1400" b="1">
                <a:solidFill>
                  <a:schemeClr val="bg2"/>
                </a:solidFill>
                <a:latin typeface="Courier New" pitchFamily="49" charset="0"/>
              </a:rPr>
              <a:t>/**********************************\</a:t>
            </a:r>
          </a:p>
          <a:p>
            <a:pPr>
              <a:spcBef>
                <a:spcPct val="0"/>
              </a:spcBef>
              <a:buFontTx/>
              <a:buNone/>
            </a:pPr>
            <a:r>
              <a:rPr lang="en-US" altLang="el-GR" sz="1400" b="1">
                <a:solidFill>
                  <a:schemeClr val="bg2"/>
                </a:solidFill>
                <a:latin typeface="Courier New" pitchFamily="49" charset="0"/>
              </a:rPr>
              <a:t> Read in numbers and add them up</a:t>
            </a:r>
          </a:p>
          <a:p>
            <a:pPr>
              <a:spcBef>
                <a:spcPct val="0"/>
              </a:spcBef>
              <a:buFontTx/>
              <a:buNone/>
            </a:pPr>
            <a:r>
              <a:rPr lang="en-US" altLang="el-GR" sz="1400" b="1">
                <a:solidFill>
                  <a:schemeClr val="bg2"/>
                </a:solidFill>
                <a:latin typeface="Courier New" pitchFamily="49" charset="0"/>
              </a:rPr>
              <a:t> Print out the sum and the average</a:t>
            </a:r>
          </a:p>
          <a:p>
            <a:pPr>
              <a:spcBef>
                <a:spcPct val="0"/>
              </a:spcBef>
              <a:buFontTx/>
              <a:buNone/>
            </a:pPr>
            <a:r>
              <a:rPr lang="en-US" altLang="el-GR" sz="1400" b="1">
                <a:solidFill>
                  <a:schemeClr val="bg2"/>
                </a:solidFill>
                <a:latin typeface="Courier New" pitchFamily="49" charset="0"/>
              </a:rPr>
              <a:t>\**********************************/</a:t>
            </a:r>
          </a:p>
          <a:p>
            <a:pPr>
              <a:spcBef>
                <a:spcPct val="0"/>
              </a:spcBef>
              <a:buFontTx/>
              <a:buNone/>
            </a:pPr>
            <a:r>
              <a:rPr lang="en-AU" altLang="el-GR" sz="1400" b="1">
                <a:solidFill>
                  <a:schemeClr val="bg2"/>
                </a:solidFill>
                <a:latin typeface="Courier New" pitchFamily="49" charset="0"/>
              </a:rPr>
              <a:t>int main()</a:t>
            </a:r>
          </a:p>
          <a:p>
            <a:pPr>
              <a:spcBef>
                <a:spcPct val="0"/>
              </a:spcBef>
              <a:buFontTx/>
              <a:buNone/>
            </a:pPr>
            <a:r>
              <a:rPr lang="en-AU" altLang="el-GR" sz="1400" b="1">
                <a:solidFill>
                  <a:schemeClr val="bg2"/>
                </a:solidFill>
                <a:latin typeface="Courier New" pitchFamily="49" charset="0"/>
              </a:rPr>
              <a:t>{</a:t>
            </a:r>
          </a:p>
          <a:p>
            <a:pPr>
              <a:spcBef>
                <a:spcPct val="0"/>
              </a:spcBef>
              <a:buFontTx/>
              <a:buNone/>
            </a:pPr>
            <a:r>
              <a:rPr lang="en-AU" altLang="el-GR" sz="1400" b="1">
                <a:solidFill>
                  <a:schemeClr val="bg2"/>
                </a:solidFill>
                <a:latin typeface="Courier New" pitchFamily="49" charset="0"/>
              </a:rPr>
              <a:t>  float nextNum, sum = 0.0;</a:t>
            </a:r>
          </a:p>
          <a:p>
            <a:pPr>
              <a:spcBef>
                <a:spcPct val="0"/>
              </a:spcBef>
              <a:buFontTx/>
              <a:buNone/>
            </a:pPr>
            <a:r>
              <a:rPr lang="en-AU" altLang="el-GR" sz="1400" b="1">
                <a:solidFill>
                  <a:schemeClr val="bg2"/>
                </a:solidFill>
                <a:latin typeface="Courier New" pitchFamily="49" charset="0"/>
              </a:rPr>
              <a:t>  int count, totalNumbers;</a:t>
            </a:r>
          </a:p>
          <a:p>
            <a:pPr>
              <a:spcBef>
                <a:spcPct val="0"/>
              </a:spcBef>
              <a:buFontTx/>
              <a:buNone/>
            </a:pPr>
            <a:endParaRPr lang="en-AU" altLang="el-GR" sz="1400" b="1">
              <a:solidFill>
                <a:schemeClr val="bg2"/>
              </a:solidFill>
              <a:latin typeface="Courier New" pitchFamily="49" charset="0"/>
            </a:endParaRPr>
          </a:p>
          <a:p>
            <a:pPr>
              <a:spcBef>
                <a:spcPct val="0"/>
              </a:spcBef>
              <a:buFontTx/>
              <a:buNone/>
            </a:pPr>
            <a:r>
              <a:rPr lang="en-AU" altLang="el-GR" sz="1400" b="1">
                <a:solidFill>
                  <a:schemeClr val="bg2"/>
                </a:solidFill>
                <a:latin typeface="Courier New" pitchFamily="49" charset="0"/>
              </a:rPr>
              <a:t>  scanf("%d", &amp;totalNumbers);</a:t>
            </a:r>
          </a:p>
          <a:p>
            <a:pPr>
              <a:spcBef>
                <a:spcPct val="0"/>
              </a:spcBef>
              <a:buFontTx/>
              <a:buNone/>
            </a:pPr>
            <a:endParaRPr lang="en-AU" altLang="el-GR" sz="1400" b="1">
              <a:solidFill>
                <a:schemeClr val="bg2"/>
              </a:solidFill>
              <a:latin typeface="Courier New" pitchFamily="49" charset="0"/>
            </a:endParaRPr>
          </a:p>
          <a:p>
            <a:pPr>
              <a:spcBef>
                <a:spcPct val="0"/>
              </a:spcBef>
              <a:buFontTx/>
              <a:buNone/>
            </a:pPr>
            <a:r>
              <a:rPr lang="en-AU" altLang="el-GR" sz="1400" b="1">
                <a:solidFill>
                  <a:schemeClr val="bg2"/>
                </a:solidFill>
                <a:latin typeface="Courier New" pitchFamily="49" charset="0"/>
              </a:rPr>
              <a:t>  for ( count=0; </a:t>
            </a:r>
          </a:p>
          <a:p>
            <a:pPr>
              <a:spcBef>
                <a:spcPct val="0"/>
              </a:spcBef>
              <a:buFontTx/>
              <a:buNone/>
            </a:pPr>
            <a:r>
              <a:rPr lang="en-AU" altLang="el-GR" sz="1400" b="1">
                <a:solidFill>
                  <a:schemeClr val="folHlink"/>
                </a:solidFill>
                <a:latin typeface="Courier New" pitchFamily="49" charset="0"/>
              </a:rPr>
              <a:t>        </a:t>
            </a:r>
            <a:r>
              <a:rPr lang="en-AU" altLang="el-GR" sz="1400" b="1">
                <a:solidFill>
                  <a:schemeClr val="bg2"/>
                </a:solidFill>
                <a:latin typeface="Courier New" pitchFamily="49" charset="0"/>
              </a:rPr>
              <a:t>count &lt; totalNumbers;</a:t>
            </a:r>
            <a:r>
              <a:rPr lang="en-AU" altLang="el-GR" sz="1400" b="1">
                <a:solidFill>
                  <a:schemeClr val="folHlink"/>
                </a:solidFill>
                <a:latin typeface="Courier New" pitchFamily="49" charset="0"/>
              </a:rPr>
              <a:t> </a:t>
            </a:r>
          </a:p>
          <a:p>
            <a:pPr>
              <a:spcBef>
                <a:spcPct val="0"/>
              </a:spcBef>
              <a:buFontTx/>
              <a:buNone/>
            </a:pPr>
            <a:r>
              <a:rPr lang="en-AU" altLang="el-GR" sz="1400" b="1">
                <a:solidFill>
                  <a:schemeClr val="folHlink"/>
                </a:solidFill>
                <a:latin typeface="Courier New" pitchFamily="49" charset="0"/>
              </a:rPr>
              <a:t>        </a:t>
            </a:r>
            <a:r>
              <a:rPr lang="en-AU" altLang="el-GR" sz="1400" b="1">
                <a:latin typeface="Courier New" pitchFamily="49" charset="0"/>
              </a:rPr>
              <a:t>count++</a:t>
            </a:r>
            <a:r>
              <a:rPr lang="en-AU" altLang="el-GR" sz="1400" b="1">
                <a:solidFill>
                  <a:schemeClr val="folHlink"/>
                </a:solidFill>
                <a:latin typeface="Courier New" pitchFamily="49" charset="0"/>
              </a:rPr>
              <a:t> </a:t>
            </a:r>
            <a:r>
              <a:rPr lang="en-AU" altLang="el-GR" sz="1400" b="1">
                <a:solidFill>
                  <a:schemeClr val="bg2"/>
                </a:solidFill>
                <a:latin typeface="Courier New" pitchFamily="49" charset="0"/>
              </a:rPr>
              <a:t>)</a:t>
            </a:r>
          </a:p>
          <a:p>
            <a:pPr>
              <a:spcBef>
                <a:spcPct val="0"/>
              </a:spcBef>
              <a:buFontTx/>
              <a:buNone/>
            </a:pPr>
            <a:r>
              <a:rPr lang="en-AU" altLang="el-GR" sz="1400" b="1">
                <a:solidFill>
                  <a:schemeClr val="bg2"/>
                </a:solidFill>
                <a:latin typeface="Courier New" pitchFamily="49" charset="0"/>
              </a:rPr>
              <a:t>  {</a:t>
            </a:r>
          </a:p>
          <a:p>
            <a:pPr>
              <a:spcBef>
                <a:spcPct val="0"/>
              </a:spcBef>
              <a:buFontTx/>
              <a:buNone/>
            </a:pPr>
            <a:r>
              <a:rPr lang="en-AU" altLang="el-GR" sz="1400" b="1">
                <a:solidFill>
                  <a:schemeClr val="bg2"/>
                </a:solidFill>
                <a:latin typeface="Courier New" pitchFamily="49" charset="0"/>
              </a:rPr>
              <a:t>    scanf("%f", &amp;nextNum);</a:t>
            </a:r>
          </a:p>
          <a:p>
            <a:pPr>
              <a:spcBef>
                <a:spcPct val="0"/>
              </a:spcBef>
              <a:buFontTx/>
              <a:buNone/>
            </a:pPr>
            <a:r>
              <a:rPr lang="en-AU" altLang="el-GR" sz="1400" b="1">
                <a:solidFill>
                  <a:schemeClr val="bg2"/>
                </a:solidFill>
                <a:latin typeface="Courier New" pitchFamily="49" charset="0"/>
              </a:rPr>
              <a:t>    sum += nextNum;</a:t>
            </a:r>
          </a:p>
          <a:p>
            <a:pPr>
              <a:spcBef>
                <a:spcPct val="0"/>
              </a:spcBef>
              <a:buFontTx/>
              <a:buNone/>
            </a:pPr>
            <a:r>
              <a:rPr lang="en-AU" altLang="el-GR" sz="1400" b="1">
                <a:solidFill>
                  <a:schemeClr val="bg2"/>
                </a:solidFill>
                <a:latin typeface="Courier New" pitchFamily="49" charset="0"/>
              </a:rPr>
              <a:t>  }</a:t>
            </a:r>
          </a:p>
          <a:p>
            <a:pPr>
              <a:spcBef>
                <a:spcPct val="0"/>
              </a:spcBef>
              <a:buFontTx/>
              <a:buNone/>
            </a:pPr>
            <a:endParaRPr lang="en-AU" altLang="el-GR" sz="1400" b="1">
              <a:solidFill>
                <a:schemeClr val="bg2"/>
              </a:solidFill>
              <a:latin typeface="Courier New" pitchFamily="49" charset="0"/>
            </a:endParaRPr>
          </a:p>
          <a:p>
            <a:pPr>
              <a:spcBef>
                <a:spcPct val="0"/>
              </a:spcBef>
              <a:buFontTx/>
              <a:buNone/>
            </a:pPr>
            <a:r>
              <a:rPr lang="en-AU" altLang="el-GR" sz="1400" b="1">
                <a:solidFill>
                  <a:schemeClr val="bg2"/>
                </a:solidFill>
                <a:latin typeface="Courier New" pitchFamily="49" charset="0"/>
              </a:rPr>
              <a:t>  printf("Sum was %f\n",sum);</a:t>
            </a:r>
          </a:p>
          <a:p>
            <a:pPr>
              <a:spcBef>
                <a:spcPct val="0"/>
              </a:spcBef>
              <a:buFontTx/>
              <a:buNone/>
            </a:pPr>
            <a:r>
              <a:rPr lang="en-AU" altLang="el-GR" sz="1400" b="1">
                <a:solidFill>
                  <a:schemeClr val="bg2"/>
                </a:solidFill>
                <a:latin typeface="Courier New" pitchFamily="49" charset="0"/>
              </a:rPr>
              <a:t>  printf("Mean was %f\n",sum/count);</a:t>
            </a:r>
          </a:p>
          <a:p>
            <a:pPr>
              <a:spcBef>
                <a:spcPct val="0"/>
              </a:spcBef>
              <a:buFontTx/>
              <a:buNone/>
            </a:pPr>
            <a:endParaRPr lang="en-AU" altLang="el-GR" sz="1400" b="1">
              <a:solidFill>
                <a:schemeClr val="bg2"/>
              </a:solidFill>
              <a:latin typeface="Courier New" pitchFamily="49" charset="0"/>
            </a:endParaRPr>
          </a:p>
          <a:p>
            <a:pPr>
              <a:spcBef>
                <a:spcPct val="0"/>
              </a:spcBef>
              <a:buFontTx/>
              <a:buNone/>
            </a:pPr>
            <a:r>
              <a:rPr lang="en-AU" altLang="el-GR" sz="1400" b="1">
                <a:solidFill>
                  <a:schemeClr val="bg2"/>
                </a:solidFill>
                <a:latin typeface="Courier New" pitchFamily="49" charset="0"/>
              </a:rPr>
              <a:t>  return 0;</a:t>
            </a:r>
          </a:p>
          <a:p>
            <a:pPr>
              <a:spcBef>
                <a:spcPct val="0"/>
              </a:spcBef>
              <a:buFontTx/>
              <a:buNone/>
            </a:pPr>
            <a:r>
              <a:rPr lang="en-AU" altLang="el-GR" sz="1400" b="1">
                <a:solidFill>
                  <a:schemeClr val="folHlink"/>
                </a:solidFill>
                <a:latin typeface="Courier New" pitchFamily="49" charset="0"/>
              </a:rPr>
              <a:t>}</a:t>
            </a:r>
          </a:p>
          <a:p>
            <a:pPr>
              <a:spcBef>
                <a:spcPct val="0"/>
              </a:spcBef>
              <a:buFontTx/>
              <a:buNone/>
            </a:pPr>
            <a:endParaRPr lang="en-AU" altLang="el-GR" sz="1400" b="1">
              <a:solidFill>
                <a:schemeClr val="folHlink"/>
              </a:solidFill>
              <a:latin typeface="Courier New" pitchFamily="49" charset="0"/>
            </a:endParaRPr>
          </a:p>
        </p:txBody>
      </p:sp>
      <p:sp>
        <p:nvSpPr>
          <p:cNvPr id="219139" name="Rectangle 3"/>
          <p:cNvSpPr>
            <a:spLocks noGrp="1" noChangeArrowheads="1"/>
          </p:cNvSpPr>
          <p:nvPr>
            <p:ph type="body" idx="1"/>
          </p:nvPr>
        </p:nvSpPr>
        <p:spPr>
          <a:xfrm>
            <a:off x="152400" y="990600"/>
            <a:ext cx="3886200" cy="5638800"/>
          </a:xfrm>
          <a:noFill/>
          <a:ln>
            <a:solidFill>
              <a:schemeClr val="tx1"/>
            </a:solidFill>
            <a:miter lim="800000"/>
            <a:headEnd/>
            <a:tailEnd/>
          </a:ln>
        </p:spPr>
        <p:txBody>
          <a:bodyPr lIns="182880"/>
          <a:lstStyle/>
          <a:p>
            <a:pPr>
              <a:spcBef>
                <a:spcPct val="0"/>
              </a:spcBef>
              <a:buFontTx/>
              <a:buNone/>
            </a:pPr>
            <a:r>
              <a:rPr lang="en-AU" altLang="el-GR" sz="1800" b="1">
                <a:solidFill>
                  <a:schemeClr val="bg2"/>
                </a:solidFill>
              </a:rPr>
              <a:t>Read in numbers, add them</a:t>
            </a:r>
            <a:r>
              <a:rPr lang="en-US" altLang="el-GR" sz="1800" b="1">
                <a:solidFill>
                  <a:schemeClr val="bg2"/>
                </a:solidFill>
              </a:rPr>
              <a:t>, </a:t>
            </a:r>
            <a:r>
              <a:rPr lang="en-AU" altLang="el-GR" sz="1800" b="1">
                <a:solidFill>
                  <a:schemeClr val="bg2"/>
                </a:solidFill>
              </a:rPr>
              <a:t>and</a:t>
            </a:r>
            <a:endParaRPr lang="en-US" altLang="el-GR" sz="1800" b="1">
              <a:solidFill>
                <a:schemeClr val="bg2"/>
              </a:solidFill>
            </a:endParaRPr>
          </a:p>
          <a:p>
            <a:pPr>
              <a:spcBef>
                <a:spcPct val="0"/>
              </a:spcBef>
              <a:buFontTx/>
              <a:buNone/>
            </a:pPr>
            <a:r>
              <a:rPr lang="en-AU" altLang="el-GR" sz="1800" b="1">
                <a:solidFill>
                  <a:schemeClr val="bg2"/>
                </a:solidFill>
              </a:rPr>
              <a:t>print the sum and the average</a:t>
            </a:r>
            <a:endParaRPr lang="en-AU" altLang="el-GR" sz="1400" b="1">
              <a:solidFill>
                <a:schemeClr val="bg2"/>
              </a:solidFill>
              <a:latin typeface="Arial" charset="0"/>
            </a:endParaRPr>
          </a:p>
          <a:p>
            <a:pPr>
              <a:spcBef>
                <a:spcPct val="0"/>
              </a:spcBef>
              <a:buFontTx/>
              <a:buNone/>
            </a:pPr>
            <a:endParaRPr lang="en-US" altLang="el-GR" sz="1400" b="1">
              <a:solidFill>
                <a:schemeClr val="bg2"/>
              </a:solidFill>
              <a:latin typeface="Arial" charset="0"/>
            </a:endParaRPr>
          </a:p>
          <a:p>
            <a:pPr>
              <a:lnSpc>
                <a:spcPct val="95000"/>
              </a:lnSpc>
              <a:spcBef>
                <a:spcPct val="5000"/>
              </a:spcBef>
              <a:buFontTx/>
              <a:buNone/>
            </a:pPr>
            <a:r>
              <a:rPr lang="en-US" altLang="el-GR" sz="1600" b="1">
                <a:solidFill>
                  <a:schemeClr val="bg2"/>
                </a:solidFill>
                <a:latin typeface="Arial" charset="0"/>
              </a:rPr>
              <a:t>set sum to 0 </a:t>
            </a:r>
          </a:p>
          <a:p>
            <a:pPr>
              <a:lnSpc>
                <a:spcPct val="95000"/>
              </a:lnSpc>
              <a:spcBef>
                <a:spcPct val="5000"/>
              </a:spcBef>
              <a:buFontTx/>
              <a:buNone/>
            </a:pPr>
            <a:r>
              <a:rPr lang="en-US" altLang="el-GR" sz="1600" b="1">
                <a:solidFill>
                  <a:schemeClr val="bg2"/>
                </a:solidFill>
                <a:latin typeface="Arial" charset="0"/>
              </a:rPr>
              <a:t>set count to 0 </a:t>
            </a:r>
          </a:p>
          <a:p>
            <a:pPr>
              <a:lnSpc>
                <a:spcPct val="95000"/>
              </a:lnSpc>
              <a:spcBef>
                <a:spcPct val="5000"/>
              </a:spcBef>
              <a:buFontTx/>
              <a:buNone/>
            </a:pPr>
            <a:endParaRPr lang="en-US" altLang="el-GR" sz="1600" b="1">
              <a:solidFill>
                <a:schemeClr val="bg2"/>
              </a:solidFill>
              <a:latin typeface="Arial" charset="0"/>
            </a:endParaRPr>
          </a:p>
          <a:p>
            <a:pPr>
              <a:lnSpc>
                <a:spcPct val="95000"/>
              </a:lnSpc>
              <a:spcBef>
                <a:spcPct val="5000"/>
              </a:spcBef>
              <a:buFontTx/>
              <a:buNone/>
            </a:pPr>
            <a:r>
              <a:rPr lang="en-US" altLang="el-GR" sz="1600" b="1">
                <a:solidFill>
                  <a:schemeClr val="bg2"/>
                </a:solidFill>
                <a:latin typeface="Arial" charset="0"/>
              </a:rPr>
              <a:t>input totalNumbers</a:t>
            </a:r>
          </a:p>
          <a:p>
            <a:pPr>
              <a:lnSpc>
                <a:spcPct val="95000"/>
              </a:lnSpc>
              <a:spcBef>
                <a:spcPct val="5000"/>
              </a:spcBef>
              <a:buFontTx/>
              <a:buNone/>
            </a:pPr>
            <a:r>
              <a:rPr lang="en-US" altLang="el-GR" sz="1600" b="1">
                <a:solidFill>
                  <a:schemeClr val="bg2"/>
                </a:solidFill>
                <a:latin typeface="Arial" charset="0"/>
              </a:rPr>
              <a:t>  </a:t>
            </a:r>
          </a:p>
          <a:p>
            <a:pPr>
              <a:lnSpc>
                <a:spcPct val="95000"/>
              </a:lnSpc>
              <a:spcBef>
                <a:spcPct val="5000"/>
              </a:spcBef>
              <a:buFontTx/>
              <a:buNone/>
            </a:pPr>
            <a:r>
              <a:rPr lang="en-US" altLang="el-GR" sz="1600" b="1">
                <a:solidFill>
                  <a:schemeClr val="bg2"/>
                </a:solidFill>
                <a:latin typeface="Arial" charset="0"/>
              </a:rPr>
              <a:t>while  (count &lt; totalNumbers)</a:t>
            </a:r>
          </a:p>
          <a:p>
            <a:pPr>
              <a:lnSpc>
                <a:spcPct val="95000"/>
              </a:lnSpc>
              <a:spcBef>
                <a:spcPct val="5000"/>
              </a:spcBef>
              <a:buFontTx/>
              <a:buNone/>
            </a:pPr>
            <a:r>
              <a:rPr lang="en-US" altLang="el-GR" sz="1600" b="1">
                <a:solidFill>
                  <a:schemeClr val="bg2"/>
                </a:solidFill>
                <a:latin typeface="Arial" charset="0"/>
              </a:rPr>
              <a:t>{ </a:t>
            </a:r>
          </a:p>
          <a:p>
            <a:pPr>
              <a:lnSpc>
                <a:spcPct val="95000"/>
              </a:lnSpc>
              <a:spcBef>
                <a:spcPct val="5000"/>
              </a:spcBef>
              <a:buFontTx/>
              <a:buNone/>
            </a:pPr>
            <a:r>
              <a:rPr lang="en-US" altLang="el-GR" sz="1600" b="1">
                <a:solidFill>
                  <a:schemeClr val="bg2"/>
                </a:solidFill>
                <a:latin typeface="Arial" charset="0"/>
              </a:rPr>
              <a:t>    input nextNum </a:t>
            </a:r>
          </a:p>
          <a:p>
            <a:pPr>
              <a:lnSpc>
                <a:spcPct val="95000"/>
              </a:lnSpc>
              <a:spcBef>
                <a:spcPct val="5000"/>
              </a:spcBef>
              <a:buFontTx/>
              <a:buNone/>
            </a:pPr>
            <a:r>
              <a:rPr lang="en-US" altLang="el-GR" sz="1600" b="1">
                <a:solidFill>
                  <a:schemeClr val="bg2"/>
                </a:solidFill>
                <a:latin typeface="Arial" charset="0"/>
              </a:rPr>
              <a:t>    add nextNum to sum </a:t>
            </a:r>
          </a:p>
          <a:p>
            <a:pPr>
              <a:lnSpc>
                <a:spcPct val="95000"/>
              </a:lnSpc>
              <a:spcBef>
                <a:spcPct val="5000"/>
              </a:spcBef>
              <a:buFontTx/>
              <a:buNone/>
            </a:pPr>
            <a:r>
              <a:rPr lang="en-US" altLang="el-GR" sz="1600" b="1">
                <a:solidFill>
                  <a:schemeClr val="folHlink"/>
                </a:solidFill>
                <a:latin typeface="Arial" charset="0"/>
              </a:rPr>
              <a:t>    </a:t>
            </a:r>
            <a:r>
              <a:rPr lang="en-US" altLang="el-GR" sz="1600" b="1">
                <a:latin typeface="Arial" charset="0"/>
              </a:rPr>
              <a:t>add 1 to count</a:t>
            </a:r>
            <a:r>
              <a:rPr lang="en-US" altLang="el-GR" sz="1600" b="1">
                <a:solidFill>
                  <a:schemeClr val="folHlink"/>
                </a:solidFill>
                <a:latin typeface="Arial" charset="0"/>
              </a:rPr>
              <a:t> </a:t>
            </a:r>
          </a:p>
          <a:p>
            <a:pPr>
              <a:lnSpc>
                <a:spcPct val="95000"/>
              </a:lnSpc>
              <a:spcBef>
                <a:spcPct val="5000"/>
              </a:spcBef>
              <a:buFontTx/>
              <a:buNone/>
            </a:pPr>
            <a:r>
              <a:rPr lang="en-US" altLang="el-GR" sz="1600" b="1">
                <a:solidFill>
                  <a:schemeClr val="bg2"/>
                </a:solidFill>
                <a:latin typeface="Arial" charset="0"/>
              </a:rPr>
              <a:t>} </a:t>
            </a:r>
          </a:p>
          <a:p>
            <a:pPr>
              <a:lnSpc>
                <a:spcPct val="95000"/>
              </a:lnSpc>
              <a:spcBef>
                <a:spcPct val="5000"/>
              </a:spcBef>
              <a:buFontTx/>
              <a:buNone/>
            </a:pPr>
            <a:r>
              <a:rPr lang="en-US" altLang="el-GR" sz="1600" b="1">
                <a:solidFill>
                  <a:schemeClr val="bg2"/>
                </a:solidFill>
                <a:latin typeface="Arial" charset="0"/>
              </a:rPr>
              <a:t>  </a:t>
            </a:r>
          </a:p>
          <a:p>
            <a:pPr>
              <a:lnSpc>
                <a:spcPct val="95000"/>
              </a:lnSpc>
              <a:spcBef>
                <a:spcPct val="5000"/>
              </a:spcBef>
              <a:buFontTx/>
              <a:buNone/>
            </a:pPr>
            <a:r>
              <a:rPr lang="en-US" altLang="el-GR" sz="1600" b="1">
                <a:solidFill>
                  <a:schemeClr val="bg2"/>
                </a:solidFill>
                <a:latin typeface="Arial" charset="0"/>
              </a:rPr>
              <a:t>output "Sum was" sum </a:t>
            </a:r>
          </a:p>
          <a:p>
            <a:pPr>
              <a:lnSpc>
                <a:spcPct val="95000"/>
              </a:lnSpc>
              <a:spcBef>
                <a:spcPct val="5000"/>
              </a:spcBef>
              <a:buFontTx/>
              <a:buNone/>
            </a:pPr>
            <a:r>
              <a:rPr lang="en-US" altLang="el-GR" sz="1600" b="1">
                <a:solidFill>
                  <a:schemeClr val="bg2"/>
                </a:solidFill>
                <a:latin typeface="Arial" charset="0"/>
              </a:rPr>
              <a:t>output "Mean was" sum/count </a:t>
            </a:r>
          </a:p>
          <a:p>
            <a:pPr>
              <a:buFontTx/>
              <a:buNone/>
            </a:pPr>
            <a:endParaRPr lang="en-US" altLang="el-GR" sz="1600" b="1">
              <a:solidFill>
                <a:schemeClr val="bg2"/>
              </a:solidFill>
              <a:latin typeface="Arial" charset="0"/>
            </a:endParaRPr>
          </a:p>
          <a:p>
            <a:pPr>
              <a:spcBef>
                <a:spcPct val="0"/>
              </a:spcBef>
              <a:buFontTx/>
              <a:buNone/>
            </a:pPr>
            <a:endParaRPr lang="en-AU" altLang="el-GR" sz="1400" b="1">
              <a:solidFill>
                <a:schemeClr val="bg2"/>
              </a:solidFill>
              <a:latin typeface="Arial" charset="0"/>
              <a:sym typeface="Symbol" pitchFamily="18" charset="2"/>
            </a:endParaRPr>
          </a:p>
        </p:txBody>
      </p:sp>
      <p:sp>
        <p:nvSpPr>
          <p:cNvPr id="219140" name="Text Box 4"/>
          <p:cNvSpPr txBox="1">
            <a:spLocks noChangeArrowheads="1"/>
          </p:cNvSpPr>
          <p:nvPr/>
        </p:nvSpPr>
        <p:spPr bwMode="auto">
          <a:xfrm>
            <a:off x="0" y="304800"/>
            <a:ext cx="4343400" cy="519113"/>
          </a:xfrm>
          <a:prstGeom prst="rect">
            <a:avLst/>
          </a:prstGeom>
          <a:noFill/>
          <a:ln>
            <a:noFill/>
          </a:ln>
          <a:effectLst/>
          <a:extLst>
            <a:ext uri="{909E8E84-426E-40DD-AFC4-6F175D3DCCD1}">
              <a14:hiddenFill xmlns:a14="http://schemas.microsoft.com/office/drawing/2010/main">
                <a:solidFill>
                  <a:srgbClr val="CC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l-GR" sz="2800">
                <a:solidFill>
                  <a:srgbClr val="0000FF"/>
                </a:solidFill>
                <a:latin typeface="Times New Roman" pitchFamily="18" charset="0"/>
              </a:rPr>
              <a:t>Example:</a:t>
            </a:r>
            <a:r>
              <a:rPr lang="en-US" altLang="el-GR" sz="2800" i="1">
                <a:solidFill>
                  <a:srgbClr val="0000FF"/>
                </a:solidFill>
                <a:latin typeface="Times New Roman" pitchFamily="18" charset="0"/>
              </a:rPr>
              <a:t> </a:t>
            </a:r>
            <a:r>
              <a:rPr lang="en-US" altLang="el-GR" sz="2400" b="1">
                <a:solidFill>
                  <a:srgbClr val="0000FF"/>
                </a:solidFill>
                <a:latin typeface="Arial" charset="0"/>
              </a:rPr>
              <a:t>addfor.c</a:t>
            </a:r>
            <a:r>
              <a:rPr lang="en-US" altLang="el-GR" sz="2800" i="1">
                <a:solidFill>
                  <a:srgbClr val="0000FF"/>
                </a:solidFill>
                <a:latin typeface="Times New Roman" pitchFamily="18" charset="0"/>
              </a:rPr>
              <a:t> </a:t>
            </a:r>
            <a:r>
              <a:rPr lang="en-US" altLang="el-GR" sz="2800">
                <a:solidFill>
                  <a:srgbClr val="0000FF"/>
                </a:solidFill>
                <a:latin typeface="Times New Roman" pitchFamily="18" charset="0"/>
              </a:rPr>
              <a:t>(cont)</a:t>
            </a:r>
          </a:p>
        </p:txBody>
      </p:sp>
      <p:sp>
        <p:nvSpPr>
          <p:cNvPr id="219141" name="AutoShape 5"/>
          <p:cNvSpPr>
            <a:spLocks noChangeArrowheads="1"/>
          </p:cNvSpPr>
          <p:nvPr/>
        </p:nvSpPr>
        <p:spPr bwMode="auto">
          <a:xfrm>
            <a:off x="3635375" y="1557338"/>
            <a:ext cx="5105400" cy="609600"/>
          </a:xfrm>
          <a:prstGeom prst="wedgeRectCallout">
            <a:avLst>
              <a:gd name="adj1" fmla="val -8736"/>
              <a:gd name="adj2" fmla="val 249741"/>
            </a:avLst>
          </a:prstGeom>
          <a:solidFill>
            <a:srgbClr val="99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hangingPunct="0"/>
            <a:r>
              <a:rPr lang="en-US" altLang="el-GR" sz="2800" b="1" i="1">
                <a:solidFill>
                  <a:schemeClr val="bg1"/>
                </a:solidFill>
                <a:latin typeface="Arial" charset="0"/>
              </a:rPr>
              <a:t>Update</a:t>
            </a:r>
            <a:r>
              <a:rPr lang="en-US" altLang="el-GR" sz="2800" b="1">
                <a:solidFill>
                  <a:schemeClr val="bg1"/>
                </a:solidFill>
                <a:latin typeface="Arial" charset="0"/>
              </a:rPr>
              <a:t> (</a:t>
            </a:r>
            <a:r>
              <a:rPr lang="en-US" altLang="el-GR" sz="2800" b="1" i="1">
                <a:solidFill>
                  <a:schemeClr val="bg1"/>
                </a:solidFill>
                <a:latin typeface="Arial" charset="0"/>
              </a:rPr>
              <a:t>Increment Step</a:t>
            </a:r>
            <a:r>
              <a:rPr lang="en-US" altLang="el-GR" sz="2800" b="1">
                <a:solidFill>
                  <a:schemeClr val="bg1"/>
                </a:solidFill>
                <a:latin typeface="Arial" charset="0"/>
              </a:rPr>
              <a:t>)</a:t>
            </a:r>
          </a:p>
          <a:p>
            <a:pPr algn="ctr" eaLnBrk="0" hangingPunct="0">
              <a:spcBef>
                <a:spcPct val="20000"/>
              </a:spcBef>
              <a:buFontTx/>
              <a:buChar char="•"/>
            </a:pPr>
            <a:endParaRPr lang="en-AU" altLang="el-GR" sz="1800">
              <a:solidFill>
                <a:schemeClr val="tx1"/>
              </a:solidFill>
              <a:latin typeface="Times New Roman" pitchFamily="18" charset="0"/>
            </a:endParaRPr>
          </a:p>
        </p:txBody>
      </p:sp>
      <p:sp>
        <p:nvSpPr>
          <p:cNvPr id="219142" name="AutoShape 6"/>
          <p:cNvSpPr>
            <a:spLocks noChangeArrowheads="1"/>
          </p:cNvSpPr>
          <p:nvPr/>
        </p:nvSpPr>
        <p:spPr bwMode="auto">
          <a:xfrm>
            <a:off x="1181100" y="3657600"/>
            <a:ext cx="6781800" cy="2819400"/>
          </a:xfrm>
          <a:prstGeom prst="wave">
            <a:avLst>
              <a:gd name="adj1" fmla="val 13005"/>
              <a:gd name="adj2" fmla="val 0"/>
            </a:avLst>
          </a:prstGeom>
          <a:solidFill>
            <a:srgbClr val="FF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hangingPunct="0"/>
            <a:r>
              <a:rPr lang="en-US" altLang="el-GR" b="1">
                <a:solidFill>
                  <a:schemeClr val="tx1"/>
                </a:solidFill>
                <a:latin typeface="Arial" charset="0"/>
              </a:rPr>
              <a:t>   IMPORTANT!!</a:t>
            </a:r>
          </a:p>
          <a:p>
            <a:pPr eaLnBrk="0" hangingPunct="0"/>
            <a:r>
              <a:rPr lang="en-US" altLang="el-GR" b="1">
                <a:solidFill>
                  <a:schemeClr val="tx1"/>
                </a:solidFill>
                <a:latin typeface="Arial" charset="0"/>
              </a:rPr>
              <a:t>The Update is performed AFTER</a:t>
            </a:r>
          </a:p>
          <a:p>
            <a:pPr eaLnBrk="0" hangingPunct="0"/>
            <a:r>
              <a:rPr lang="en-US" altLang="el-GR" b="1">
                <a:solidFill>
                  <a:schemeClr val="tx1"/>
                </a:solidFill>
                <a:latin typeface="Arial" charset="0"/>
              </a:rPr>
              <a:t>       the body of the loop</a:t>
            </a:r>
            <a:endParaRPr lang="en-AU" altLang="el-GR" b="1">
              <a:solidFill>
                <a:schemeClr val="tx1"/>
              </a:solidFill>
              <a:latin typeface="Arial" charset="0"/>
            </a:endParaRPr>
          </a:p>
          <a:p>
            <a:pPr eaLnBrk="0" hangingPunct="0">
              <a:spcBef>
                <a:spcPct val="20000"/>
              </a:spcBef>
              <a:buFontTx/>
              <a:buChar char="•"/>
            </a:pPr>
            <a:endParaRPr lang="en-AU" altLang="el-GR">
              <a:solidFill>
                <a:schemeClr val="tx1"/>
              </a:solidFill>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19141"/>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2" presetClass="entr" presetSubtype="8" fill="hold" grpId="0" nodeType="clickEffect">
                                  <p:stCondLst>
                                    <p:cond delay="0"/>
                                  </p:stCondLst>
                                  <p:childTnLst>
                                    <p:set>
                                      <p:cBhvr>
                                        <p:cTn id="10" dur="1" fill="hold">
                                          <p:stCondLst>
                                            <p:cond delay="0"/>
                                          </p:stCondLst>
                                        </p:cTn>
                                        <p:tgtEl>
                                          <p:spTgt spid="219142"/>
                                        </p:tgtEl>
                                        <p:attrNameLst>
                                          <p:attrName>style.visibility</p:attrName>
                                        </p:attrNameLst>
                                      </p:cBhvr>
                                      <p:to>
                                        <p:strVal val="visible"/>
                                      </p:to>
                                    </p:set>
                                    <p:animEffect transition="in" filter="wipe(left)">
                                      <p:cBhvr>
                                        <p:cTn id="11" dur="500"/>
                                        <p:tgtEl>
                                          <p:spTgt spid="2191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9141" grpId="0" animBg="1" autoUpdateAnimBg="0"/>
      <p:bldP spid="219142" grpId="0" animBg="1" autoUpdateAnimBg="0"/>
    </p:bld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4"/>
          <p:cNvSpPr>
            <a:spLocks noGrp="1"/>
          </p:cNvSpPr>
          <p:nvPr>
            <p:ph type="sldNum" sz="quarter" idx="11"/>
          </p:nvPr>
        </p:nvSpPr>
        <p:spPr/>
        <p:txBody>
          <a:bodyPr/>
          <a:lstStyle/>
          <a:p>
            <a:fld id="{6615111E-BEE0-472D-9FE7-B89B59A3693E}" type="slidenum">
              <a:rPr lang="el-GR" altLang="el-GR"/>
              <a:pPr/>
              <a:t>133</a:t>
            </a:fld>
            <a:endParaRPr lang="el-GR" altLang="el-GR"/>
          </a:p>
        </p:txBody>
      </p:sp>
      <p:sp>
        <p:nvSpPr>
          <p:cNvPr id="220162" name="Rectangle 2"/>
          <p:cNvSpPr>
            <a:spLocks noChangeArrowheads="1"/>
          </p:cNvSpPr>
          <p:nvPr/>
        </p:nvSpPr>
        <p:spPr bwMode="auto">
          <a:xfrm>
            <a:off x="4038600" y="228600"/>
            <a:ext cx="4876800" cy="64008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2880"/>
          <a:lstStyle>
            <a:lvl1pPr marL="342900" indent="-342900">
              <a:spcBef>
                <a:spcPct val="20000"/>
              </a:spcBef>
              <a:buChar char="•"/>
              <a:defRPr sz="2800">
                <a:solidFill>
                  <a:schemeClr val="tx1"/>
                </a:solidFill>
                <a:latin typeface="Comic Sans MS" pitchFamily="66" charset="0"/>
              </a:defRPr>
            </a:lvl1pPr>
            <a:lvl2pPr marL="742950" indent="-285750">
              <a:spcBef>
                <a:spcPct val="20000"/>
              </a:spcBef>
              <a:buChar char="–"/>
              <a:defRPr sz="2400">
                <a:solidFill>
                  <a:schemeClr val="tx1"/>
                </a:solidFill>
                <a:latin typeface="Comic Sans MS" pitchFamily="66" charset="0"/>
              </a:defRPr>
            </a:lvl2pPr>
            <a:lvl3pPr marL="1143000" indent="-228600">
              <a:spcBef>
                <a:spcPct val="20000"/>
              </a:spcBef>
              <a:buChar char="•"/>
              <a:defRPr sz="2400">
                <a:solidFill>
                  <a:schemeClr val="tx1"/>
                </a:solidFill>
                <a:latin typeface="Comic Sans MS" pitchFamily="66" charset="0"/>
              </a:defRPr>
            </a:lvl3pPr>
            <a:lvl4pPr marL="1600200" indent="-228600">
              <a:spcBef>
                <a:spcPct val="20000"/>
              </a:spcBef>
              <a:buChar char="–"/>
              <a:defRPr sz="2400">
                <a:solidFill>
                  <a:schemeClr val="tx1"/>
                </a:solidFill>
                <a:latin typeface="Comic Sans MS" pitchFamily="66" charset="0"/>
              </a:defRPr>
            </a:lvl4pPr>
            <a:lvl5pPr marL="2057400" indent="-228600">
              <a:spcBef>
                <a:spcPct val="20000"/>
              </a:spcBef>
              <a:buChar char="»"/>
              <a:defRPr sz="2400">
                <a:solidFill>
                  <a:schemeClr val="tx1"/>
                </a:solidFill>
                <a:latin typeface="Comic Sans MS" pitchFamily="66" charset="0"/>
              </a:defRPr>
            </a:lvl5pPr>
            <a:lvl6pPr marL="2514600" indent="-228600" fontAlgn="base">
              <a:spcBef>
                <a:spcPct val="20000"/>
              </a:spcBef>
              <a:spcAft>
                <a:spcPct val="0"/>
              </a:spcAft>
              <a:buChar char="»"/>
              <a:defRPr sz="2400">
                <a:solidFill>
                  <a:schemeClr val="tx1"/>
                </a:solidFill>
                <a:latin typeface="Comic Sans MS" pitchFamily="66" charset="0"/>
              </a:defRPr>
            </a:lvl6pPr>
            <a:lvl7pPr marL="2971800" indent="-228600" fontAlgn="base">
              <a:spcBef>
                <a:spcPct val="20000"/>
              </a:spcBef>
              <a:spcAft>
                <a:spcPct val="0"/>
              </a:spcAft>
              <a:buChar char="»"/>
              <a:defRPr sz="2400">
                <a:solidFill>
                  <a:schemeClr val="tx1"/>
                </a:solidFill>
                <a:latin typeface="Comic Sans MS" pitchFamily="66" charset="0"/>
              </a:defRPr>
            </a:lvl7pPr>
            <a:lvl8pPr marL="3429000" indent="-228600" fontAlgn="base">
              <a:spcBef>
                <a:spcPct val="20000"/>
              </a:spcBef>
              <a:spcAft>
                <a:spcPct val="0"/>
              </a:spcAft>
              <a:buChar char="»"/>
              <a:defRPr sz="2400">
                <a:solidFill>
                  <a:schemeClr val="tx1"/>
                </a:solidFill>
                <a:latin typeface="Comic Sans MS" pitchFamily="66" charset="0"/>
              </a:defRPr>
            </a:lvl8pPr>
            <a:lvl9pPr marL="3886200" indent="-228600" fontAlgn="base">
              <a:spcBef>
                <a:spcPct val="20000"/>
              </a:spcBef>
              <a:spcAft>
                <a:spcPct val="0"/>
              </a:spcAft>
              <a:buChar char="»"/>
              <a:defRPr sz="2400">
                <a:solidFill>
                  <a:schemeClr val="tx1"/>
                </a:solidFill>
                <a:latin typeface="Comic Sans MS" pitchFamily="66" charset="0"/>
              </a:defRPr>
            </a:lvl9pPr>
          </a:lstStyle>
          <a:p>
            <a:pPr>
              <a:spcBef>
                <a:spcPct val="0"/>
              </a:spcBef>
              <a:buFontTx/>
              <a:buNone/>
            </a:pPr>
            <a:r>
              <a:rPr lang="en-US" altLang="el-GR" sz="1400" b="1">
                <a:latin typeface="Courier New" pitchFamily="49" charset="0"/>
              </a:rPr>
              <a:t>#include &lt;stdio.h&gt;</a:t>
            </a:r>
          </a:p>
          <a:p>
            <a:pPr>
              <a:spcBef>
                <a:spcPct val="0"/>
              </a:spcBef>
              <a:buFontTx/>
              <a:buNone/>
            </a:pPr>
            <a:r>
              <a:rPr lang="en-US" altLang="el-GR" sz="1400" b="1">
                <a:latin typeface="Courier New" pitchFamily="49" charset="0"/>
              </a:rPr>
              <a:t>/**********************************\</a:t>
            </a:r>
          </a:p>
          <a:p>
            <a:pPr>
              <a:spcBef>
                <a:spcPct val="0"/>
              </a:spcBef>
              <a:buFontTx/>
              <a:buNone/>
            </a:pPr>
            <a:r>
              <a:rPr lang="en-US" altLang="el-GR" sz="1400" b="1">
                <a:latin typeface="Courier New" pitchFamily="49" charset="0"/>
              </a:rPr>
              <a:t> Read in numbers and add them up</a:t>
            </a:r>
          </a:p>
          <a:p>
            <a:pPr>
              <a:spcBef>
                <a:spcPct val="0"/>
              </a:spcBef>
              <a:buFontTx/>
              <a:buNone/>
            </a:pPr>
            <a:r>
              <a:rPr lang="en-US" altLang="el-GR" sz="1400" b="1">
                <a:latin typeface="Courier New" pitchFamily="49" charset="0"/>
              </a:rPr>
              <a:t> Print out the sum and the average</a:t>
            </a:r>
          </a:p>
          <a:p>
            <a:pPr>
              <a:spcBef>
                <a:spcPct val="0"/>
              </a:spcBef>
              <a:buFontTx/>
              <a:buNone/>
            </a:pPr>
            <a:r>
              <a:rPr lang="en-US" altLang="el-GR" sz="1400" b="1">
                <a:latin typeface="Courier New" pitchFamily="49" charset="0"/>
              </a:rPr>
              <a:t>\**********************************/</a:t>
            </a:r>
          </a:p>
          <a:p>
            <a:pPr>
              <a:spcBef>
                <a:spcPct val="0"/>
              </a:spcBef>
              <a:buFontTx/>
              <a:buNone/>
            </a:pPr>
            <a:r>
              <a:rPr lang="en-AU" altLang="el-GR" sz="1400" b="1">
                <a:latin typeface="Courier New" pitchFamily="49" charset="0"/>
              </a:rPr>
              <a:t>int main()</a:t>
            </a:r>
          </a:p>
          <a:p>
            <a:pPr>
              <a:spcBef>
                <a:spcPct val="0"/>
              </a:spcBef>
              <a:buFontTx/>
              <a:buNone/>
            </a:pPr>
            <a:r>
              <a:rPr lang="en-AU" altLang="el-GR" sz="1400" b="1">
                <a:latin typeface="Courier New" pitchFamily="49" charset="0"/>
              </a:rPr>
              <a:t>{</a:t>
            </a:r>
          </a:p>
          <a:p>
            <a:pPr>
              <a:spcBef>
                <a:spcPct val="0"/>
              </a:spcBef>
              <a:buFontTx/>
              <a:buNone/>
            </a:pPr>
            <a:r>
              <a:rPr lang="en-AU" altLang="el-GR" sz="1400" b="1">
                <a:latin typeface="Courier New" pitchFamily="49" charset="0"/>
              </a:rPr>
              <a:t>  float nextNum, sum = 0.0;</a:t>
            </a:r>
          </a:p>
          <a:p>
            <a:pPr>
              <a:spcBef>
                <a:spcPct val="0"/>
              </a:spcBef>
              <a:buFontTx/>
              <a:buNone/>
            </a:pPr>
            <a:r>
              <a:rPr lang="en-AU" altLang="el-GR" sz="1400" b="1">
                <a:latin typeface="Courier New" pitchFamily="49" charset="0"/>
              </a:rPr>
              <a:t>  int count, totalNumbers;</a:t>
            </a:r>
          </a:p>
          <a:p>
            <a:pPr>
              <a:spcBef>
                <a:spcPct val="0"/>
              </a:spcBef>
              <a:buFontTx/>
              <a:buNone/>
            </a:pPr>
            <a:endParaRPr lang="en-AU" altLang="el-GR" sz="1400" b="1">
              <a:latin typeface="Courier New" pitchFamily="49" charset="0"/>
            </a:endParaRPr>
          </a:p>
          <a:p>
            <a:pPr>
              <a:spcBef>
                <a:spcPct val="0"/>
              </a:spcBef>
              <a:buFontTx/>
              <a:buNone/>
            </a:pPr>
            <a:r>
              <a:rPr lang="en-AU" altLang="el-GR" sz="1400" b="1">
                <a:latin typeface="Courier New" pitchFamily="49" charset="0"/>
              </a:rPr>
              <a:t>  scanf("%d", &amp;totalNumbers);</a:t>
            </a:r>
          </a:p>
          <a:p>
            <a:pPr>
              <a:spcBef>
                <a:spcPct val="0"/>
              </a:spcBef>
              <a:buFontTx/>
              <a:buNone/>
            </a:pPr>
            <a:endParaRPr lang="en-AU" altLang="el-GR" sz="1400" b="1">
              <a:latin typeface="Courier New" pitchFamily="49" charset="0"/>
            </a:endParaRPr>
          </a:p>
          <a:p>
            <a:pPr>
              <a:spcBef>
                <a:spcPct val="0"/>
              </a:spcBef>
              <a:buFontTx/>
              <a:buNone/>
            </a:pPr>
            <a:r>
              <a:rPr lang="en-AU" altLang="el-GR" sz="1400" b="1">
                <a:latin typeface="Courier New" pitchFamily="49" charset="0"/>
              </a:rPr>
              <a:t>  for ( count=0; </a:t>
            </a:r>
          </a:p>
          <a:p>
            <a:pPr>
              <a:spcBef>
                <a:spcPct val="0"/>
              </a:spcBef>
              <a:buFontTx/>
              <a:buNone/>
            </a:pPr>
            <a:r>
              <a:rPr lang="en-AU" altLang="el-GR" sz="1400" b="1">
                <a:latin typeface="Courier New" pitchFamily="49" charset="0"/>
              </a:rPr>
              <a:t>        count &lt; totalNumbers; </a:t>
            </a:r>
          </a:p>
          <a:p>
            <a:pPr>
              <a:spcBef>
                <a:spcPct val="0"/>
              </a:spcBef>
              <a:buFontTx/>
              <a:buNone/>
            </a:pPr>
            <a:r>
              <a:rPr lang="en-AU" altLang="el-GR" sz="1400" b="1">
                <a:latin typeface="Courier New" pitchFamily="49" charset="0"/>
              </a:rPr>
              <a:t>        count++ )</a:t>
            </a:r>
          </a:p>
          <a:p>
            <a:pPr>
              <a:spcBef>
                <a:spcPct val="0"/>
              </a:spcBef>
              <a:buFontTx/>
              <a:buNone/>
            </a:pPr>
            <a:r>
              <a:rPr lang="en-AU" altLang="el-GR" sz="1400" b="1">
                <a:latin typeface="Courier New" pitchFamily="49" charset="0"/>
              </a:rPr>
              <a:t>  {</a:t>
            </a:r>
          </a:p>
          <a:p>
            <a:pPr>
              <a:spcBef>
                <a:spcPct val="0"/>
              </a:spcBef>
              <a:buFontTx/>
              <a:buNone/>
            </a:pPr>
            <a:r>
              <a:rPr lang="en-AU" altLang="el-GR" sz="1400" b="1">
                <a:latin typeface="Courier New" pitchFamily="49" charset="0"/>
              </a:rPr>
              <a:t>    scanf("%f", &amp;nextNum);</a:t>
            </a:r>
          </a:p>
          <a:p>
            <a:pPr>
              <a:spcBef>
                <a:spcPct val="0"/>
              </a:spcBef>
              <a:buFontTx/>
              <a:buNone/>
            </a:pPr>
            <a:r>
              <a:rPr lang="en-AU" altLang="el-GR" sz="1400" b="1">
                <a:latin typeface="Courier New" pitchFamily="49" charset="0"/>
              </a:rPr>
              <a:t>    sum += nextNum;</a:t>
            </a:r>
          </a:p>
          <a:p>
            <a:pPr>
              <a:spcBef>
                <a:spcPct val="0"/>
              </a:spcBef>
              <a:buFontTx/>
              <a:buNone/>
            </a:pPr>
            <a:r>
              <a:rPr lang="en-AU" altLang="el-GR" sz="1400" b="1">
                <a:latin typeface="Courier New" pitchFamily="49" charset="0"/>
              </a:rPr>
              <a:t>  }</a:t>
            </a:r>
          </a:p>
          <a:p>
            <a:pPr>
              <a:spcBef>
                <a:spcPct val="0"/>
              </a:spcBef>
              <a:buFontTx/>
              <a:buNone/>
            </a:pPr>
            <a:endParaRPr lang="en-AU" altLang="el-GR" sz="1400" b="1">
              <a:latin typeface="Courier New" pitchFamily="49" charset="0"/>
            </a:endParaRPr>
          </a:p>
          <a:p>
            <a:pPr>
              <a:spcBef>
                <a:spcPct val="0"/>
              </a:spcBef>
              <a:buFontTx/>
              <a:buNone/>
            </a:pPr>
            <a:r>
              <a:rPr lang="en-AU" altLang="el-GR" sz="1400" b="1">
                <a:latin typeface="Courier New" pitchFamily="49" charset="0"/>
              </a:rPr>
              <a:t>  printf("Sum was %f\n",sum);</a:t>
            </a:r>
          </a:p>
          <a:p>
            <a:pPr>
              <a:spcBef>
                <a:spcPct val="0"/>
              </a:spcBef>
              <a:buFontTx/>
              <a:buNone/>
            </a:pPr>
            <a:r>
              <a:rPr lang="en-AU" altLang="el-GR" sz="1400" b="1">
                <a:latin typeface="Courier New" pitchFamily="49" charset="0"/>
              </a:rPr>
              <a:t>  printf("Mean was %f\n",sum/count);</a:t>
            </a:r>
          </a:p>
          <a:p>
            <a:pPr>
              <a:spcBef>
                <a:spcPct val="0"/>
              </a:spcBef>
              <a:buFontTx/>
              <a:buNone/>
            </a:pPr>
            <a:endParaRPr lang="en-AU" altLang="el-GR" sz="1400" b="1">
              <a:latin typeface="Courier New" pitchFamily="49" charset="0"/>
            </a:endParaRPr>
          </a:p>
          <a:p>
            <a:pPr>
              <a:spcBef>
                <a:spcPct val="0"/>
              </a:spcBef>
              <a:buFontTx/>
              <a:buNone/>
            </a:pPr>
            <a:r>
              <a:rPr lang="en-AU" altLang="el-GR" sz="1400" b="1">
                <a:latin typeface="Courier New" pitchFamily="49" charset="0"/>
              </a:rPr>
              <a:t>  return 0;</a:t>
            </a:r>
          </a:p>
          <a:p>
            <a:pPr>
              <a:spcBef>
                <a:spcPct val="0"/>
              </a:spcBef>
              <a:buFontTx/>
              <a:buNone/>
            </a:pPr>
            <a:r>
              <a:rPr lang="en-AU" altLang="el-GR" sz="1400" b="1">
                <a:latin typeface="Courier New" pitchFamily="49" charset="0"/>
              </a:rPr>
              <a:t>}</a:t>
            </a:r>
          </a:p>
          <a:p>
            <a:pPr>
              <a:spcBef>
                <a:spcPct val="0"/>
              </a:spcBef>
              <a:buFontTx/>
              <a:buNone/>
            </a:pPr>
            <a:endParaRPr lang="en-AU" altLang="el-GR" sz="1400" b="1">
              <a:solidFill>
                <a:srgbClr val="000000"/>
              </a:solidFill>
              <a:latin typeface="Courier New" pitchFamily="49" charset="0"/>
            </a:endParaRPr>
          </a:p>
        </p:txBody>
      </p:sp>
      <p:sp>
        <p:nvSpPr>
          <p:cNvPr id="220163" name="Rectangle 3"/>
          <p:cNvSpPr>
            <a:spLocks noGrp="1" noChangeArrowheads="1"/>
          </p:cNvSpPr>
          <p:nvPr>
            <p:ph type="body" idx="1"/>
          </p:nvPr>
        </p:nvSpPr>
        <p:spPr>
          <a:xfrm>
            <a:off x="152400" y="990600"/>
            <a:ext cx="3886200" cy="5638800"/>
          </a:xfrm>
          <a:noFill/>
          <a:ln>
            <a:solidFill>
              <a:schemeClr val="tx1"/>
            </a:solidFill>
            <a:miter lim="800000"/>
            <a:headEnd/>
            <a:tailEnd/>
          </a:ln>
        </p:spPr>
        <p:txBody>
          <a:bodyPr lIns="182880"/>
          <a:lstStyle/>
          <a:p>
            <a:pPr>
              <a:spcBef>
                <a:spcPct val="0"/>
              </a:spcBef>
              <a:buFontTx/>
              <a:buNone/>
            </a:pPr>
            <a:r>
              <a:rPr lang="en-AU" altLang="el-GR" sz="1800" b="1">
                <a:solidFill>
                  <a:srgbClr val="0000FF"/>
                </a:solidFill>
              </a:rPr>
              <a:t>Read in numbers, add them</a:t>
            </a:r>
            <a:r>
              <a:rPr lang="en-US" altLang="el-GR" sz="1800" b="1">
                <a:solidFill>
                  <a:srgbClr val="0000FF"/>
                </a:solidFill>
              </a:rPr>
              <a:t>, </a:t>
            </a:r>
            <a:r>
              <a:rPr lang="en-AU" altLang="el-GR" sz="1800" b="1">
                <a:solidFill>
                  <a:srgbClr val="0000FF"/>
                </a:solidFill>
              </a:rPr>
              <a:t>and</a:t>
            </a:r>
            <a:endParaRPr lang="en-US" altLang="el-GR" sz="1800" b="1">
              <a:solidFill>
                <a:srgbClr val="0000FF"/>
              </a:solidFill>
            </a:endParaRPr>
          </a:p>
          <a:p>
            <a:pPr>
              <a:spcBef>
                <a:spcPct val="0"/>
              </a:spcBef>
              <a:buFontTx/>
              <a:buNone/>
            </a:pPr>
            <a:r>
              <a:rPr lang="en-AU" altLang="el-GR" sz="1800" b="1">
                <a:solidFill>
                  <a:srgbClr val="0000FF"/>
                </a:solidFill>
              </a:rPr>
              <a:t>print the sum and the average</a:t>
            </a:r>
            <a:endParaRPr lang="en-AU" altLang="el-GR" sz="1400" b="1">
              <a:solidFill>
                <a:srgbClr val="0000FF"/>
              </a:solidFill>
              <a:latin typeface="Arial" charset="0"/>
            </a:endParaRPr>
          </a:p>
          <a:p>
            <a:pPr>
              <a:spcBef>
                <a:spcPct val="0"/>
              </a:spcBef>
              <a:buFontTx/>
              <a:buNone/>
            </a:pPr>
            <a:endParaRPr lang="en-US" altLang="el-GR" sz="1400" b="1">
              <a:solidFill>
                <a:srgbClr val="0000FF"/>
              </a:solidFill>
              <a:latin typeface="Arial" charset="0"/>
            </a:endParaRPr>
          </a:p>
          <a:p>
            <a:pPr>
              <a:spcBef>
                <a:spcPct val="0"/>
              </a:spcBef>
              <a:buFontTx/>
              <a:buNone/>
            </a:pPr>
            <a:r>
              <a:rPr lang="en-US" altLang="el-GR" sz="1600" b="1">
                <a:latin typeface="Arial" charset="0"/>
              </a:rPr>
              <a:t>set sum to 0 </a:t>
            </a:r>
          </a:p>
          <a:p>
            <a:pPr>
              <a:spcBef>
                <a:spcPct val="0"/>
              </a:spcBef>
              <a:buFontTx/>
              <a:buNone/>
            </a:pPr>
            <a:r>
              <a:rPr lang="en-US" altLang="el-GR" sz="1600" b="1">
                <a:latin typeface="Arial" charset="0"/>
              </a:rPr>
              <a:t>set count to 0 </a:t>
            </a:r>
          </a:p>
          <a:p>
            <a:pPr>
              <a:spcBef>
                <a:spcPct val="0"/>
              </a:spcBef>
              <a:buFontTx/>
              <a:buNone/>
            </a:pPr>
            <a:endParaRPr lang="en-US" altLang="el-GR" sz="1600" b="1">
              <a:latin typeface="Arial" charset="0"/>
            </a:endParaRPr>
          </a:p>
          <a:p>
            <a:pPr>
              <a:spcBef>
                <a:spcPct val="0"/>
              </a:spcBef>
              <a:buFontTx/>
              <a:buNone/>
            </a:pPr>
            <a:r>
              <a:rPr lang="en-US" altLang="el-GR" sz="1600" b="1">
                <a:latin typeface="Arial" charset="0"/>
              </a:rPr>
              <a:t>input totalNumbers</a:t>
            </a:r>
          </a:p>
          <a:p>
            <a:pPr>
              <a:spcBef>
                <a:spcPct val="0"/>
              </a:spcBef>
              <a:buFontTx/>
              <a:buNone/>
            </a:pPr>
            <a:r>
              <a:rPr lang="en-US" altLang="el-GR" sz="1600" b="1">
                <a:latin typeface="Arial" charset="0"/>
              </a:rPr>
              <a:t>  </a:t>
            </a:r>
          </a:p>
          <a:p>
            <a:pPr>
              <a:spcBef>
                <a:spcPct val="0"/>
              </a:spcBef>
              <a:buFontTx/>
              <a:buNone/>
            </a:pPr>
            <a:r>
              <a:rPr lang="en-US" altLang="el-GR" sz="1600" b="1">
                <a:latin typeface="Arial" charset="0"/>
              </a:rPr>
              <a:t>while  (count &lt; totalNumbers)</a:t>
            </a:r>
          </a:p>
          <a:p>
            <a:pPr>
              <a:spcBef>
                <a:spcPct val="0"/>
              </a:spcBef>
              <a:buFontTx/>
              <a:buNone/>
            </a:pPr>
            <a:r>
              <a:rPr lang="en-US" altLang="el-GR" sz="1600" b="1">
                <a:latin typeface="Arial" charset="0"/>
              </a:rPr>
              <a:t>{ </a:t>
            </a:r>
          </a:p>
          <a:p>
            <a:pPr>
              <a:spcBef>
                <a:spcPct val="0"/>
              </a:spcBef>
              <a:buFontTx/>
              <a:buNone/>
            </a:pPr>
            <a:r>
              <a:rPr lang="en-US" altLang="el-GR" sz="1600" b="1">
                <a:latin typeface="Arial" charset="0"/>
              </a:rPr>
              <a:t>    input nextNum </a:t>
            </a:r>
          </a:p>
          <a:p>
            <a:pPr>
              <a:spcBef>
                <a:spcPct val="0"/>
              </a:spcBef>
              <a:buFontTx/>
              <a:buNone/>
            </a:pPr>
            <a:r>
              <a:rPr lang="en-US" altLang="el-GR" sz="1600" b="1">
                <a:latin typeface="Arial" charset="0"/>
              </a:rPr>
              <a:t>    add nextNum to sum </a:t>
            </a:r>
          </a:p>
          <a:p>
            <a:pPr>
              <a:spcBef>
                <a:spcPct val="0"/>
              </a:spcBef>
              <a:buFontTx/>
              <a:buNone/>
            </a:pPr>
            <a:r>
              <a:rPr lang="en-US" altLang="el-GR" sz="1600" b="1">
                <a:latin typeface="Arial" charset="0"/>
              </a:rPr>
              <a:t>    add 1 to count </a:t>
            </a:r>
          </a:p>
          <a:p>
            <a:pPr>
              <a:spcBef>
                <a:spcPct val="0"/>
              </a:spcBef>
              <a:buFontTx/>
              <a:buNone/>
            </a:pPr>
            <a:r>
              <a:rPr lang="en-US" altLang="el-GR" sz="1600" b="1">
                <a:latin typeface="Arial" charset="0"/>
              </a:rPr>
              <a:t>} </a:t>
            </a:r>
          </a:p>
          <a:p>
            <a:pPr>
              <a:spcBef>
                <a:spcPct val="0"/>
              </a:spcBef>
              <a:buFontTx/>
              <a:buNone/>
            </a:pPr>
            <a:r>
              <a:rPr lang="en-US" altLang="el-GR" sz="1600" b="1">
                <a:latin typeface="Arial" charset="0"/>
              </a:rPr>
              <a:t>  </a:t>
            </a:r>
          </a:p>
          <a:p>
            <a:pPr>
              <a:spcBef>
                <a:spcPct val="0"/>
              </a:spcBef>
              <a:buFontTx/>
              <a:buNone/>
            </a:pPr>
            <a:r>
              <a:rPr lang="en-US" altLang="el-GR" sz="1600" b="1">
                <a:latin typeface="Arial" charset="0"/>
              </a:rPr>
              <a:t>output "Sum was" sum </a:t>
            </a:r>
          </a:p>
          <a:p>
            <a:pPr>
              <a:spcBef>
                <a:spcPct val="0"/>
              </a:spcBef>
              <a:buFontTx/>
              <a:buNone/>
            </a:pPr>
            <a:r>
              <a:rPr lang="en-US" altLang="el-GR" sz="1600" b="1">
                <a:latin typeface="Arial" charset="0"/>
              </a:rPr>
              <a:t>output "Mean was" sum/count </a:t>
            </a:r>
          </a:p>
          <a:p>
            <a:pPr>
              <a:buFontTx/>
              <a:buNone/>
            </a:pPr>
            <a:endParaRPr lang="en-US" altLang="el-GR" sz="1600" b="1">
              <a:latin typeface="Arial" charset="0"/>
            </a:endParaRPr>
          </a:p>
          <a:p>
            <a:pPr>
              <a:spcBef>
                <a:spcPct val="0"/>
              </a:spcBef>
              <a:buFontTx/>
              <a:buNone/>
            </a:pPr>
            <a:endParaRPr lang="en-AU" altLang="el-GR" sz="1400" b="1">
              <a:latin typeface="Arial" charset="0"/>
              <a:sym typeface="Symbol" pitchFamily="18" charset="2"/>
            </a:endParaRPr>
          </a:p>
        </p:txBody>
      </p:sp>
      <p:sp>
        <p:nvSpPr>
          <p:cNvPr id="220164" name="Text Box 4"/>
          <p:cNvSpPr txBox="1">
            <a:spLocks noChangeArrowheads="1"/>
          </p:cNvSpPr>
          <p:nvPr/>
        </p:nvSpPr>
        <p:spPr bwMode="auto">
          <a:xfrm>
            <a:off x="0" y="304800"/>
            <a:ext cx="4343400" cy="519113"/>
          </a:xfrm>
          <a:prstGeom prst="rect">
            <a:avLst/>
          </a:prstGeom>
          <a:noFill/>
          <a:ln>
            <a:noFill/>
          </a:ln>
          <a:effectLst/>
          <a:extLst>
            <a:ext uri="{909E8E84-426E-40DD-AFC4-6F175D3DCCD1}">
              <a14:hiddenFill xmlns:a14="http://schemas.microsoft.com/office/drawing/2010/main">
                <a:solidFill>
                  <a:srgbClr val="CC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l-GR" sz="2800">
                <a:solidFill>
                  <a:srgbClr val="0000FF"/>
                </a:solidFill>
                <a:latin typeface="Times New Roman" pitchFamily="18" charset="0"/>
              </a:rPr>
              <a:t>Example:</a:t>
            </a:r>
            <a:r>
              <a:rPr lang="en-US" altLang="el-GR" sz="2800" i="1">
                <a:solidFill>
                  <a:srgbClr val="0000FF"/>
                </a:solidFill>
                <a:latin typeface="Times New Roman" pitchFamily="18" charset="0"/>
              </a:rPr>
              <a:t> </a:t>
            </a:r>
            <a:r>
              <a:rPr lang="en-US" altLang="el-GR" sz="2400" b="1">
                <a:solidFill>
                  <a:srgbClr val="0000FF"/>
                </a:solidFill>
                <a:latin typeface="Arial" charset="0"/>
              </a:rPr>
              <a:t>addfor.c</a:t>
            </a:r>
            <a:r>
              <a:rPr lang="en-US" altLang="el-GR" sz="2800" i="1">
                <a:solidFill>
                  <a:srgbClr val="0000FF"/>
                </a:solidFill>
                <a:latin typeface="Times New Roman" pitchFamily="18" charset="0"/>
              </a:rPr>
              <a:t> </a:t>
            </a:r>
            <a:r>
              <a:rPr lang="en-US" altLang="el-GR" sz="2800">
                <a:solidFill>
                  <a:srgbClr val="0000FF"/>
                </a:solidFill>
                <a:latin typeface="Times New Roman" pitchFamily="18" charset="0"/>
              </a:rPr>
              <a:t>(cont)</a:t>
            </a:r>
          </a:p>
        </p:txBody>
      </p:sp>
    </p:spTree>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4"/>
          <p:cNvSpPr>
            <a:spLocks noGrp="1"/>
          </p:cNvSpPr>
          <p:nvPr>
            <p:ph type="sldNum" sz="quarter" idx="11"/>
          </p:nvPr>
        </p:nvSpPr>
        <p:spPr/>
        <p:txBody>
          <a:bodyPr/>
          <a:lstStyle/>
          <a:p>
            <a:fld id="{674570EA-9323-442A-BBFD-D3AA6A4545AA}" type="slidenum">
              <a:rPr lang="el-GR" altLang="el-GR"/>
              <a:pPr/>
              <a:t>134</a:t>
            </a:fld>
            <a:endParaRPr lang="el-GR" altLang="el-GR"/>
          </a:p>
        </p:txBody>
      </p:sp>
      <p:sp>
        <p:nvSpPr>
          <p:cNvPr id="221186" name="Rectangle 2"/>
          <p:cNvSpPr>
            <a:spLocks noChangeArrowheads="1"/>
          </p:cNvSpPr>
          <p:nvPr/>
        </p:nvSpPr>
        <p:spPr bwMode="auto">
          <a:xfrm>
            <a:off x="4572000" y="990600"/>
            <a:ext cx="4343400" cy="56388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2880"/>
          <a:lstStyle>
            <a:lvl1pPr marL="342900" indent="-342900">
              <a:spcBef>
                <a:spcPct val="20000"/>
              </a:spcBef>
              <a:buChar char="•"/>
              <a:defRPr sz="2800">
                <a:solidFill>
                  <a:schemeClr val="tx1"/>
                </a:solidFill>
                <a:latin typeface="Comic Sans MS" pitchFamily="66" charset="0"/>
              </a:defRPr>
            </a:lvl1pPr>
            <a:lvl2pPr marL="742950" indent="-285750">
              <a:spcBef>
                <a:spcPct val="20000"/>
              </a:spcBef>
              <a:buChar char="–"/>
              <a:defRPr sz="2400">
                <a:solidFill>
                  <a:schemeClr val="tx1"/>
                </a:solidFill>
                <a:latin typeface="Comic Sans MS" pitchFamily="66" charset="0"/>
              </a:defRPr>
            </a:lvl2pPr>
            <a:lvl3pPr marL="1143000" indent="-228600">
              <a:spcBef>
                <a:spcPct val="20000"/>
              </a:spcBef>
              <a:buChar char="•"/>
              <a:defRPr sz="2400">
                <a:solidFill>
                  <a:schemeClr val="tx1"/>
                </a:solidFill>
                <a:latin typeface="Comic Sans MS" pitchFamily="66" charset="0"/>
              </a:defRPr>
            </a:lvl3pPr>
            <a:lvl4pPr marL="1600200" indent="-228600">
              <a:spcBef>
                <a:spcPct val="20000"/>
              </a:spcBef>
              <a:buChar char="–"/>
              <a:defRPr sz="2400">
                <a:solidFill>
                  <a:schemeClr val="tx1"/>
                </a:solidFill>
                <a:latin typeface="Comic Sans MS" pitchFamily="66" charset="0"/>
              </a:defRPr>
            </a:lvl4pPr>
            <a:lvl5pPr marL="2057400" indent="-228600">
              <a:spcBef>
                <a:spcPct val="20000"/>
              </a:spcBef>
              <a:buChar char="»"/>
              <a:defRPr sz="2400">
                <a:solidFill>
                  <a:schemeClr val="tx1"/>
                </a:solidFill>
                <a:latin typeface="Comic Sans MS" pitchFamily="66" charset="0"/>
              </a:defRPr>
            </a:lvl5pPr>
            <a:lvl6pPr marL="2514600" indent="-228600" fontAlgn="base">
              <a:spcBef>
                <a:spcPct val="20000"/>
              </a:spcBef>
              <a:spcAft>
                <a:spcPct val="0"/>
              </a:spcAft>
              <a:buChar char="»"/>
              <a:defRPr sz="2400">
                <a:solidFill>
                  <a:schemeClr val="tx1"/>
                </a:solidFill>
                <a:latin typeface="Comic Sans MS" pitchFamily="66" charset="0"/>
              </a:defRPr>
            </a:lvl6pPr>
            <a:lvl7pPr marL="2971800" indent="-228600" fontAlgn="base">
              <a:spcBef>
                <a:spcPct val="20000"/>
              </a:spcBef>
              <a:spcAft>
                <a:spcPct val="0"/>
              </a:spcAft>
              <a:buChar char="»"/>
              <a:defRPr sz="2400">
                <a:solidFill>
                  <a:schemeClr val="tx1"/>
                </a:solidFill>
                <a:latin typeface="Comic Sans MS" pitchFamily="66" charset="0"/>
              </a:defRPr>
            </a:lvl7pPr>
            <a:lvl8pPr marL="3429000" indent="-228600" fontAlgn="base">
              <a:spcBef>
                <a:spcPct val="20000"/>
              </a:spcBef>
              <a:spcAft>
                <a:spcPct val="0"/>
              </a:spcAft>
              <a:buChar char="»"/>
              <a:defRPr sz="2400">
                <a:solidFill>
                  <a:schemeClr val="tx1"/>
                </a:solidFill>
                <a:latin typeface="Comic Sans MS" pitchFamily="66" charset="0"/>
              </a:defRPr>
            </a:lvl8pPr>
            <a:lvl9pPr marL="3886200" indent="-228600" fontAlgn="base">
              <a:spcBef>
                <a:spcPct val="20000"/>
              </a:spcBef>
              <a:spcAft>
                <a:spcPct val="0"/>
              </a:spcAft>
              <a:buChar char="»"/>
              <a:defRPr sz="2400">
                <a:solidFill>
                  <a:schemeClr val="tx1"/>
                </a:solidFill>
                <a:latin typeface="Comic Sans MS" pitchFamily="66" charset="0"/>
              </a:defRPr>
            </a:lvl9pPr>
          </a:lstStyle>
          <a:p>
            <a:pPr>
              <a:spcBef>
                <a:spcPct val="0"/>
              </a:spcBef>
              <a:buFontTx/>
              <a:buNone/>
            </a:pPr>
            <a:r>
              <a:rPr lang="en-US" altLang="el-GR" sz="1400" b="1">
                <a:latin typeface="Courier New" pitchFamily="49" charset="0"/>
              </a:rPr>
              <a:t>#include &lt;stdio.h&gt;</a:t>
            </a:r>
          </a:p>
          <a:p>
            <a:pPr>
              <a:spcBef>
                <a:spcPct val="0"/>
              </a:spcBef>
              <a:buFontTx/>
              <a:buNone/>
            </a:pPr>
            <a:r>
              <a:rPr lang="en-AU" altLang="el-GR" sz="1400" b="1">
                <a:latin typeface="Courier New" pitchFamily="49" charset="0"/>
              </a:rPr>
              <a:t>int main()</a:t>
            </a:r>
          </a:p>
          <a:p>
            <a:pPr>
              <a:spcBef>
                <a:spcPct val="0"/>
              </a:spcBef>
              <a:buFontTx/>
              <a:buNone/>
            </a:pPr>
            <a:r>
              <a:rPr lang="en-AU" altLang="el-GR" sz="1400" b="1">
                <a:latin typeface="Courier New" pitchFamily="49" charset="0"/>
              </a:rPr>
              <a:t>{</a:t>
            </a:r>
          </a:p>
          <a:p>
            <a:pPr>
              <a:spcBef>
                <a:spcPct val="0"/>
              </a:spcBef>
              <a:buFontTx/>
              <a:buNone/>
            </a:pPr>
            <a:r>
              <a:rPr lang="en-AU" altLang="el-GR" sz="1400" b="1">
                <a:latin typeface="Courier New" pitchFamily="49" charset="0"/>
              </a:rPr>
              <a:t>  float nextNum, sum = 0.0;</a:t>
            </a:r>
          </a:p>
          <a:p>
            <a:pPr>
              <a:spcBef>
                <a:spcPct val="0"/>
              </a:spcBef>
              <a:buFontTx/>
              <a:buNone/>
            </a:pPr>
            <a:r>
              <a:rPr lang="en-AU" altLang="el-GR" sz="1400" b="1">
                <a:latin typeface="Courier New" pitchFamily="49" charset="0"/>
              </a:rPr>
              <a:t>  int count, totalNumbers;</a:t>
            </a:r>
          </a:p>
          <a:p>
            <a:pPr>
              <a:spcBef>
                <a:spcPct val="0"/>
              </a:spcBef>
              <a:buFontTx/>
              <a:buNone/>
            </a:pPr>
            <a:endParaRPr lang="en-AU" altLang="el-GR" sz="1400" b="1">
              <a:latin typeface="Courier New" pitchFamily="49" charset="0"/>
            </a:endParaRPr>
          </a:p>
          <a:p>
            <a:pPr>
              <a:spcBef>
                <a:spcPct val="0"/>
              </a:spcBef>
              <a:buFontTx/>
              <a:buNone/>
            </a:pPr>
            <a:r>
              <a:rPr lang="en-AU" altLang="el-GR" sz="1400" b="1">
                <a:latin typeface="Courier New" pitchFamily="49" charset="0"/>
              </a:rPr>
              <a:t>  scanf("%d", &amp;totalNumbers);</a:t>
            </a:r>
          </a:p>
          <a:p>
            <a:pPr>
              <a:spcBef>
                <a:spcPct val="0"/>
              </a:spcBef>
              <a:buFontTx/>
              <a:buNone/>
            </a:pPr>
            <a:endParaRPr lang="en-AU" altLang="el-GR" sz="1400" b="1">
              <a:latin typeface="Courier New" pitchFamily="49" charset="0"/>
            </a:endParaRPr>
          </a:p>
          <a:p>
            <a:pPr>
              <a:spcBef>
                <a:spcPct val="0"/>
              </a:spcBef>
              <a:buFontTx/>
              <a:buNone/>
            </a:pPr>
            <a:r>
              <a:rPr lang="en-AU" altLang="el-GR" sz="1400" b="1">
                <a:latin typeface="Courier New" pitchFamily="49" charset="0"/>
              </a:rPr>
              <a:t>  for ( count=0; </a:t>
            </a:r>
          </a:p>
          <a:p>
            <a:pPr>
              <a:spcBef>
                <a:spcPct val="0"/>
              </a:spcBef>
              <a:buFontTx/>
              <a:buNone/>
            </a:pPr>
            <a:r>
              <a:rPr lang="en-AU" altLang="el-GR" sz="1400" b="1">
                <a:latin typeface="Courier New" pitchFamily="49" charset="0"/>
              </a:rPr>
              <a:t>        count &lt; totalNumbers; </a:t>
            </a:r>
          </a:p>
          <a:p>
            <a:pPr>
              <a:spcBef>
                <a:spcPct val="0"/>
              </a:spcBef>
              <a:buFontTx/>
              <a:buNone/>
            </a:pPr>
            <a:r>
              <a:rPr lang="en-AU" altLang="el-GR" sz="1400" b="1">
                <a:latin typeface="Courier New" pitchFamily="49" charset="0"/>
              </a:rPr>
              <a:t>        count++ )</a:t>
            </a:r>
          </a:p>
          <a:p>
            <a:pPr>
              <a:spcBef>
                <a:spcPct val="0"/>
              </a:spcBef>
              <a:buFontTx/>
              <a:buNone/>
            </a:pPr>
            <a:r>
              <a:rPr lang="en-AU" altLang="el-GR" sz="1400" b="1">
                <a:latin typeface="Courier New" pitchFamily="49" charset="0"/>
              </a:rPr>
              <a:t>  {</a:t>
            </a:r>
          </a:p>
          <a:p>
            <a:pPr>
              <a:spcBef>
                <a:spcPct val="0"/>
              </a:spcBef>
              <a:buFontTx/>
              <a:buNone/>
            </a:pPr>
            <a:r>
              <a:rPr lang="en-AU" altLang="el-GR" sz="1400" b="1">
                <a:latin typeface="Courier New" pitchFamily="49" charset="0"/>
              </a:rPr>
              <a:t>    scanf("%f", &amp;nextNum);</a:t>
            </a:r>
          </a:p>
          <a:p>
            <a:pPr>
              <a:spcBef>
                <a:spcPct val="0"/>
              </a:spcBef>
              <a:buFontTx/>
              <a:buNone/>
            </a:pPr>
            <a:r>
              <a:rPr lang="en-AU" altLang="el-GR" sz="1400" b="1">
                <a:latin typeface="Courier New" pitchFamily="49" charset="0"/>
              </a:rPr>
              <a:t>    sum += nextNum;</a:t>
            </a:r>
          </a:p>
          <a:p>
            <a:pPr>
              <a:spcBef>
                <a:spcPct val="0"/>
              </a:spcBef>
              <a:buFontTx/>
              <a:buNone/>
            </a:pPr>
            <a:r>
              <a:rPr lang="en-AU" altLang="el-GR" sz="1400" b="1">
                <a:latin typeface="Courier New" pitchFamily="49" charset="0"/>
              </a:rPr>
              <a:t>  }</a:t>
            </a:r>
          </a:p>
          <a:p>
            <a:pPr>
              <a:spcBef>
                <a:spcPct val="0"/>
              </a:spcBef>
              <a:buFontTx/>
              <a:buNone/>
            </a:pPr>
            <a:endParaRPr lang="en-AU" altLang="el-GR" sz="1400" b="1">
              <a:latin typeface="Courier New" pitchFamily="49" charset="0"/>
            </a:endParaRPr>
          </a:p>
          <a:p>
            <a:pPr>
              <a:spcBef>
                <a:spcPct val="0"/>
              </a:spcBef>
              <a:buFontTx/>
              <a:buNone/>
            </a:pPr>
            <a:r>
              <a:rPr lang="en-AU" altLang="el-GR" sz="1400" b="1">
                <a:latin typeface="Courier New" pitchFamily="49" charset="0"/>
              </a:rPr>
              <a:t>  printf("Sum was %f\n",sum);</a:t>
            </a:r>
          </a:p>
          <a:p>
            <a:pPr>
              <a:spcBef>
                <a:spcPct val="0"/>
              </a:spcBef>
              <a:buFontTx/>
              <a:buNone/>
            </a:pPr>
            <a:r>
              <a:rPr lang="en-AU" altLang="el-GR" sz="1400" b="1">
                <a:latin typeface="Courier New" pitchFamily="49" charset="0"/>
              </a:rPr>
              <a:t>  printf("Mean was %f\n",</a:t>
            </a:r>
            <a:endParaRPr lang="en-US" altLang="el-GR" sz="1400" b="1">
              <a:latin typeface="Courier New" pitchFamily="49" charset="0"/>
            </a:endParaRPr>
          </a:p>
          <a:p>
            <a:pPr>
              <a:spcBef>
                <a:spcPct val="0"/>
              </a:spcBef>
              <a:buFontTx/>
              <a:buNone/>
            </a:pPr>
            <a:r>
              <a:rPr lang="en-US" altLang="el-GR" sz="1400" b="1">
                <a:latin typeface="Courier New" pitchFamily="49" charset="0"/>
              </a:rPr>
              <a:t>          </a:t>
            </a:r>
            <a:r>
              <a:rPr lang="en-AU" altLang="el-GR" sz="1400" b="1">
                <a:latin typeface="Courier New" pitchFamily="49" charset="0"/>
              </a:rPr>
              <a:t>sum/count);</a:t>
            </a:r>
          </a:p>
          <a:p>
            <a:pPr>
              <a:spcBef>
                <a:spcPct val="0"/>
              </a:spcBef>
              <a:buFontTx/>
              <a:buNone/>
            </a:pPr>
            <a:endParaRPr lang="en-AU" altLang="el-GR" sz="1400" b="1">
              <a:latin typeface="Courier New" pitchFamily="49" charset="0"/>
            </a:endParaRPr>
          </a:p>
          <a:p>
            <a:pPr>
              <a:spcBef>
                <a:spcPct val="0"/>
              </a:spcBef>
              <a:buFontTx/>
              <a:buNone/>
            </a:pPr>
            <a:r>
              <a:rPr lang="en-AU" altLang="el-GR" sz="1400" b="1">
                <a:latin typeface="Courier New" pitchFamily="49" charset="0"/>
              </a:rPr>
              <a:t>  return 0;</a:t>
            </a:r>
          </a:p>
          <a:p>
            <a:pPr>
              <a:spcBef>
                <a:spcPct val="0"/>
              </a:spcBef>
              <a:buFontTx/>
              <a:buNone/>
            </a:pPr>
            <a:r>
              <a:rPr lang="en-AU" altLang="el-GR" sz="1400" b="1">
                <a:latin typeface="Courier New" pitchFamily="49" charset="0"/>
              </a:rPr>
              <a:t>}</a:t>
            </a:r>
          </a:p>
          <a:p>
            <a:pPr>
              <a:spcBef>
                <a:spcPct val="0"/>
              </a:spcBef>
              <a:buFontTx/>
              <a:buNone/>
            </a:pPr>
            <a:endParaRPr lang="en-AU" altLang="el-GR" sz="1400" b="1">
              <a:latin typeface="Courier New" pitchFamily="49" charset="0"/>
            </a:endParaRPr>
          </a:p>
        </p:txBody>
      </p:sp>
      <p:sp>
        <p:nvSpPr>
          <p:cNvPr id="221187" name="Text Box 3"/>
          <p:cNvSpPr txBox="1">
            <a:spLocks noChangeArrowheads="1"/>
          </p:cNvSpPr>
          <p:nvPr/>
        </p:nvSpPr>
        <p:spPr bwMode="auto">
          <a:xfrm>
            <a:off x="2705100" y="196850"/>
            <a:ext cx="3733800" cy="641350"/>
          </a:xfrm>
          <a:prstGeom prst="rect">
            <a:avLst/>
          </a:prstGeom>
          <a:noFill/>
          <a:ln>
            <a:noFill/>
          </a:ln>
          <a:effectLst/>
          <a:extLst>
            <a:ext uri="{909E8E84-426E-40DD-AFC4-6F175D3DCCD1}">
              <a14:hiddenFill xmlns:a14="http://schemas.microsoft.com/office/drawing/2010/main">
                <a:solidFill>
                  <a:srgbClr val="CC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l-GR" sz="3600" b="1">
                <a:solidFill>
                  <a:srgbClr val="0000FF"/>
                </a:solidFill>
                <a:latin typeface="Courier New" pitchFamily="49" charset="0"/>
              </a:rPr>
              <a:t>while</a:t>
            </a:r>
            <a:r>
              <a:rPr lang="en-US" altLang="el-GR" sz="3600">
                <a:solidFill>
                  <a:srgbClr val="0000FF"/>
                </a:solidFill>
                <a:latin typeface="Times New Roman" pitchFamily="18" charset="0"/>
              </a:rPr>
              <a:t>  and  </a:t>
            </a:r>
            <a:r>
              <a:rPr lang="en-US" altLang="el-GR" sz="3600" b="1">
                <a:solidFill>
                  <a:srgbClr val="0000FF"/>
                </a:solidFill>
                <a:latin typeface="Courier New" pitchFamily="49" charset="0"/>
              </a:rPr>
              <a:t>for</a:t>
            </a:r>
            <a:endParaRPr lang="en-US" altLang="el-GR" sz="3600">
              <a:solidFill>
                <a:srgbClr val="0000FF"/>
              </a:solidFill>
              <a:latin typeface="Times New Roman" pitchFamily="18" charset="0"/>
            </a:endParaRPr>
          </a:p>
        </p:txBody>
      </p:sp>
      <p:sp>
        <p:nvSpPr>
          <p:cNvPr id="221188" name="Rectangle 4"/>
          <p:cNvSpPr>
            <a:spLocks noGrp="1" noChangeArrowheads="1"/>
          </p:cNvSpPr>
          <p:nvPr>
            <p:ph type="body" idx="1"/>
          </p:nvPr>
        </p:nvSpPr>
        <p:spPr>
          <a:xfrm>
            <a:off x="152400" y="990600"/>
            <a:ext cx="4419600" cy="5638800"/>
          </a:xfrm>
          <a:noFill/>
          <a:ln>
            <a:solidFill>
              <a:schemeClr val="tx1"/>
            </a:solidFill>
            <a:miter lim="800000"/>
            <a:headEnd/>
            <a:tailEnd/>
          </a:ln>
        </p:spPr>
        <p:txBody>
          <a:bodyPr lIns="182880"/>
          <a:lstStyle/>
          <a:p>
            <a:pPr>
              <a:spcBef>
                <a:spcPct val="0"/>
              </a:spcBef>
              <a:buFontTx/>
              <a:buNone/>
            </a:pPr>
            <a:r>
              <a:rPr lang="en-US" altLang="el-GR" sz="1400" b="1">
                <a:latin typeface="Courier New" pitchFamily="49" charset="0"/>
              </a:rPr>
              <a:t>#include &lt;stdio.h&gt;</a:t>
            </a:r>
          </a:p>
          <a:p>
            <a:pPr>
              <a:spcBef>
                <a:spcPct val="0"/>
              </a:spcBef>
              <a:buFontTx/>
              <a:buNone/>
            </a:pPr>
            <a:r>
              <a:rPr lang="en-US" altLang="el-GR" sz="1400" b="1">
                <a:latin typeface="Courier New" pitchFamily="49" charset="0"/>
              </a:rPr>
              <a:t>int main()</a:t>
            </a:r>
          </a:p>
          <a:p>
            <a:pPr>
              <a:spcBef>
                <a:spcPct val="0"/>
              </a:spcBef>
              <a:buFontTx/>
              <a:buNone/>
            </a:pPr>
            <a:r>
              <a:rPr lang="en-US" altLang="el-GR" sz="1400" b="1">
                <a:latin typeface="Courier New" pitchFamily="49" charset="0"/>
              </a:rPr>
              <a:t>{</a:t>
            </a:r>
          </a:p>
          <a:p>
            <a:pPr>
              <a:spcBef>
                <a:spcPct val="0"/>
              </a:spcBef>
              <a:buFontTx/>
              <a:buNone/>
            </a:pPr>
            <a:r>
              <a:rPr lang="en-US" altLang="el-GR" sz="1400" b="1">
                <a:latin typeface="Courier New" pitchFamily="49" charset="0"/>
              </a:rPr>
              <a:t>  float nextNum, sum = 0.0;</a:t>
            </a:r>
          </a:p>
          <a:p>
            <a:pPr>
              <a:spcBef>
                <a:spcPct val="0"/>
              </a:spcBef>
              <a:buFontTx/>
              <a:buNone/>
            </a:pPr>
            <a:r>
              <a:rPr lang="en-US" altLang="el-GR" sz="1400" b="1">
                <a:latin typeface="Courier New" pitchFamily="49" charset="0"/>
              </a:rPr>
              <a:t>  int count, totalNumbers;</a:t>
            </a:r>
          </a:p>
          <a:p>
            <a:pPr>
              <a:spcBef>
                <a:spcPct val="0"/>
              </a:spcBef>
              <a:buFontTx/>
              <a:buNone/>
            </a:pPr>
            <a:endParaRPr lang="en-US" altLang="el-GR" sz="1400" b="1">
              <a:latin typeface="Courier New" pitchFamily="49" charset="0"/>
            </a:endParaRPr>
          </a:p>
          <a:p>
            <a:pPr>
              <a:spcBef>
                <a:spcPct val="0"/>
              </a:spcBef>
              <a:buFontTx/>
              <a:buNone/>
            </a:pPr>
            <a:r>
              <a:rPr lang="en-US" altLang="el-GR" sz="1400" b="1">
                <a:latin typeface="Courier New" pitchFamily="49" charset="0"/>
              </a:rPr>
              <a:t>  scanf("%d", &amp;totalNumbers);</a:t>
            </a:r>
          </a:p>
          <a:p>
            <a:pPr>
              <a:spcBef>
                <a:spcPct val="0"/>
              </a:spcBef>
              <a:buFontTx/>
              <a:buNone/>
            </a:pPr>
            <a:endParaRPr lang="en-US" altLang="el-GR" sz="1400" b="1">
              <a:latin typeface="Courier New" pitchFamily="49" charset="0"/>
            </a:endParaRPr>
          </a:p>
          <a:p>
            <a:pPr>
              <a:spcBef>
                <a:spcPct val="0"/>
              </a:spcBef>
              <a:buFontTx/>
              <a:buNone/>
            </a:pPr>
            <a:r>
              <a:rPr lang="en-US" altLang="el-GR" sz="1400" b="1">
                <a:latin typeface="Courier New" pitchFamily="49" charset="0"/>
              </a:rPr>
              <a:t>  count = 0;</a:t>
            </a:r>
          </a:p>
          <a:p>
            <a:pPr>
              <a:spcBef>
                <a:spcPct val="0"/>
              </a:spcBef>
              <a:buFontTx/>
              <a:buNone/>
            </a:pPr>
            <a:r>
              <a:rPr lang="en-US" altLang="el-GR" sz="1400" b="1">
                <a:latin typeface="Courier New" pitchFamily="49" charset="0"/>
              </a:rPr>
              <a:t>  while (count &lt; totalNumbers)</a:t>
            </a:r>
          </a:p>
          <a:p>
            <a:pPr>
              <a:spcBef>
                <a:spcPct val="0"/>
              </a:spcBef>
              <a:buFontTx/>
              <a:buNone/>
            </a:pPr>
            <a:endParaRPr lang="en-US" altLang="el-GR" sz="1400" b="1">
              <a:latin typeface="Courier New" pitchFamily="49" charset="0"/>
            </a:endParaRPr>
          </a:p>
          <a:p>
            <a:pPr>
              <a:spcBef>
                <a:spcPct val="0"/>
              </a:spcBef>
              <a:buFontTx/>
              <a:buNone/>
            </a:pPr>
            <a:r>
              <a:rPr lang="en-US" altLang="el-GR" sz="1400" b="1">
                <a:latin typeface="Courier New" pitchFamily="49" charset="0"/>
              </a:rPr>
              <a:t>  {</a:t>
            </a:r>
          </a:p>
          <a:p>
            <a:pPr>
              <a:spcBef>
                <a:spcPct val="0"/>
              </a:spcBef>
              <a:buFontTx/>
              <a:buNone/>
            </a:pPr>
            <a:r>
              <a:rPr lang="en-US" altLang="el-GR" sz="1400" b="1">
                <a:latin typeface="Courier New" pitchFamily="49" charset="0"/>
              </a:rPr>
              <a:t>    scanf("%f", &amp;nextNum);</a:t>
            </a:r>
          </a:p>
          <a:p>
            <a:pPr>
              <a:spcBef>
                <a:spcPct val="0"/>
              </a:spcBef>
              <a:buFontTx/>
              <a:buNone/>
            </a:pPr>
            <a:r>
              <a:rPr lang="en-US" altLang="el-GR" sz="1400" b="1">
                <a:latin typeface="Courier New" pitchFamily="49" charset="0"/>
              </a:rPr>
              <a:t>    sum += nextNum;</a:t>
            </a:r>
          </a:p>
          <a:p>
            <a:pPr>
              <a:spcBef>
                <a:spcPct val="0"/>
              </a:spcBef>
              <a:buFontTx/>
              <a:buNone/>
            </a:pPr>
            <a:r>
              <a:rPr lang="en-US" altLang="el-GR" sz="1400" b="1">
                <a:latin typeface="Courier New" pitchFamily="49" charset="0"/>
              </a:rPr>
              <a:t>    count++;</a:t>
            </a:r>
          </a:p>
          <a:p>
            <a:pPr>
              <a:spcBef>
                <a:spcPct val="0"/>
              </a:spcBef>
              <a:buFontTx/>
              <a:buNone/>
            </a:pPr>
            <a:r>
              <a:rPr lang="en-US" altLang="el-GR" sz="1400" b="1">
                <a:latin typeface="Courier New" pitchFamily="49" charset="0"/>
              </a:rPr>
              <a:t>  }</a:t>
            </a:r>
          </a:p>
          <a:p>
            <a:pPr>
              <a:spcBef>
                <a:spcPct val="0"/>
              </a:spcBef>
              <a:buFontTx/>
              <a:buNone/>
            </a:pPr>
            <a:r>
              <a:rPr lang="en-US" altLang="el-GR" sz="1400" b="1">
                <a:latin typeface="Courier New" pitchFamily="49" charset="0"/>
              </a:rPr>
              <a:t>  printf("Sum was %f\n",sum);</a:t>
            </a:r>
          </a:p>
          <a:p>
            <a:pPr>
              <a:spcBef>
                <a:spcPct val="0"/>
              </a:spcBef>
              <a:buFontTx/>
              <a:buNone/>
            </a:pPr>
            <a:r>
              <a:rPr lang="en-US" altLang="el-GR" sz="1400" b="1">
                <a:latin typeface="Courier New" pitchFamily="49" charset="0"/>
              </a:rPr>
              <a:t>  printf("Mean was %f\n",</a:t>
            </a:r>
          </a:p>
          <a:p>
            <a:pPr>
              <a:spcBef>
                <a:spcPct val="0"/>
              </a:spcBef>
              <a:buFontTx/>
              <a:buNone/>
            </a:pPr>
            <a:r>
              <a:rPr lang="en-US" altLang="el-GR" sz="1400" b="1">
                <a:latin typeface="Courier New" pitchFamily="49" charset="0"/>
              </a:rPr>
              <a:t>          sum/count);</a:t>
            </a:r>
          </a:p>
          <a:p>
            <a:pPr>
              <a:spcBef>
                <a:spcPct val="0"/>
              </a:spcBef>
              <a:buFontTx/>
              <a:buNone/>
            </a:pPr>
            <a:endParaRPr lang="en-US" altLang="el-GR" sz="1400" b="1">
              <a:latin typeface="Courier New" pitchFamily="49" charset="0"/>
            </a:endParaRPr>
          </a:p>
          <a:p>
            <a:pPr>
              <a:spcBef>
                <a:spcPct val="0"/>
              </a:spcBef>
              <a:buFontTx/>
              <a:buNone/>
            </a:pPr>
            <a:r>
              <a:rPr lang="en-US" altLang="el-GR" sz="1400" b="1">
                <a:latin typeface="Courier New" pitchFamily="49" charset="0"/>
              </a:rPr>
              <a:t>  return 0;</a:t>
            </a:r>
          </a:p>
          <a:p>
            <a:pPr>
              <a:spcBef>
                <a:spcPct val="0"/>
              </a:spcBef>
              <a:buFontTx/>
              <a:buNone/>
            </a:pPr>
            <a:r>
              <a:rPr lang="en-US" altLang="el-GR" sz="1400" b="1">
                <a:latin typeface="Courier New" pitchFamily="49" charset="0"/>
              </a:rPr>
              <a:t>}</a:t>
            </a:r>
            <a:endParaRPr lang="en-AU" altLang="el-GR" sz="1400" b="1">
              <a:latin typeface="Courier New" pitchFamily="49" charset="0"/>
            </a:endParaRPr>
          </a:p>
        </p:txBody>
      </p:sp>
    </p:spTree>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4"/>
          <p:cNvSpPr>
            <a:spLocks noGrp="1"/>
          </p:cNvSpPr>
          <p:nvPr>
            <p:ph type="sldNum" sz="quarter" idx="11"/>
          </p:nvPr>
        </p:nvSpPr>
        <p:spPr/>
        <p:txBody>
          <a:bodyPr/>
          <a:lstStyle/>
          <a:p>
            <a:fld id="{344B3159-32CC-4659-9A2B-50E9ADACBCEE}" type="slidenum">
              <a:rPr lang="el-GR" altLang="el-GR"/>
              <a:pPr/>
              <a:t>135</a:t>
            </a:fld>
            <a:endParaRPr lang="el-GR" altLang="el-GR"/>
          </a:p>
        </p:txBody>
      </p:sp>
      <p:sp>
        <p:nvSpPr>
          <p:cNvPr id="222210" name="Rectangle 2"/>
          <p:cNvSpPr>
            <a:spLocks noChangeArrowheads="1"/>
          </p:cNvSpPr>
          <p:nvPr/>
        </p:nvSpPr>
        <p:spPr bwMode="auto">
          <a:xfrm>
            <a:off x="4572000" y="990600"/>
            <a:ext cx="4343400" cy="56388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2880"/>
          <a:lstStyle>
            <a:lvl1pPr marL="342900" indent="-342900">
              <a:spcBef>
                <a:spcPct val="20000"/>
              </a:spcBef>
              <a:buChar char="•"/>
              <a:defRPr sz="2800">
                <a:solidFill>
                  <a:schemeClr val="tx1"/>
                </a:solidFill>
                <a:latin typeface="Comic Sans MS" pitchFamily="66" charset="0"/>
              </a:defRPr>
            </a:lvl1pPr>
            <a:lvl2pPr marL="742950" indent="-285750">
              <a:spcBef>
                <a:spcPct val="20000"/>
              </a:spcBef>
              <a:buChar char="–"/>
              <a:defRPr sz="2400">
                <a:solidFill>
                  <a:schemeClr val="tx1"/>
                </a:solidFill>
                <a:latin typeface="Comic Sans MS" pitchFamily="66" charset="0"/>
              </a:defRPr>
            </a:lvl2pPr>
            <a:lvl3pPr marL="1143000" indent="-228600">
              <a:spcBef>
                <a:spcPct val="20000"/>
              </a:spcBef>
              <a:buChar char="•"/>
              <a:defRPr sz="2400">
                <a:solidFill>
                  <a:schemeClr val="tx1"/>
                </a:solidFill>
                <a:latin typeface="Comic Sans MS" pitchFamily="66" charset="0"/>
              </a:defRPr>
            </a:lvl3pPr>
            <a:lvl4pPr marL="1600200" indent="-228600">
              <a:spcBef>
                <a:spcPct val="20000"/>
              </a:spcBef>
              <a:buChar char="–"/>
              <a:defRPr sz="2400">
                <a:solidFill>
                  <a:schemeClr val="tx1"/>
                </a:solidFill>
                <a:latin typeface="Comic Sans MS" pitchFamily="66" charset="0"/>
              </a:defRPr>
            </a:lvl4pPr>
            <a:lvl5pPr marL="2057400" indent="-228600">
              <a:spcBef>
                <a:spcPct val="20000"/>
              </a:spcBef>
              <a:buChar char="»"/>
              <a:defRPr sz="2400">
                <a:solidFill>
                  <a:schemeClr val="tx1"/>
                </a:solidFill>
                <a:latin typeface="Comic Sans MS" pitchFamily="66" charset="0"/>
              </a:defRPr>
            </a:lvl5pPr>
            <a:lvl6pPr marL="2514600" indent="-228600" fontAlgn="base">
              <a:spcBef>
                <a:spcPct val="20000"/>
              </a:spcBef>
              <a:spcAft>
                <a:spcPct val="0"/>
              </a:spcAft>
              <a:buChar char="»"/>
              <a:defRPr sz="2400">
                <a:solidFill>
                  <a:schemeClr val="tx1"/>
                </a:solidFill>
                <a:latin typeface="Comic Sans MS" pitchFamily="66" charset="0"/>
              </a:defRPr>
            </a:lvl6pPr>
            <a:lvl7pPr marL="2971800" indent="-228600" fontAlgn="base">
              <a:spcBef>
                <a:spcPct val="20000"/>
              </a:spcBef>
              <a:spcAft>
                <a:spcPct val="0"/>
              </a:spcAft>
              <a:buChar char="»"/>
              <a:defRPr sz="2400">
                <a:solidFill>
                  <a:schemeClr val="tx1"/>
                </a:solidFill>
                <a:latin typeface="Comic Sans MS" pitchFamily="66" charset="0"/>
              </a:defRPr>
            </a:lvl7pPr>
            <a:lvl8pPr marL="3429000" indent="-228600" fontAlgn="base">
              <a:spcBef>
                <a:spcPct val="20000"/>
              </a:spcBef>
              <a:spcAft>
                <a:spcPct val="0"/>
              </a:spcAft>
              <a:buChar char="»"/>
              <a:defRPr sz="2400">
                <a:solidFill>
                  <a:schemeClr val="tx1"/>
                </a:solidFill>
                <a:latin typeface="Comic Sans MS" pitchFamily="66" charset="0"/>
              </a:defRPr>
            </a:lvl8pPr>
            <a:lvl9pPr marL="3886200" indent="-228600" fontAlgn="base">
              <a:spcBef>
                <a:spcPct val="20000"/>
              </a:spcBef>
              <a:spcAft>
                <a:spcPct val="0"/>
              </a:spcAft>
              <a:buChar char="»"/>
              <a:defRPr sz="2400">
                <a:solidFill>
                  <a:schemeClr val="tx1"/>
                </a:solidFill>
                <a:latin typeface="Comic Sans MS" pitchFamily="66" charset="0"/>
              </a:defRPr>
            </a:lvl9pPr>
          </a:lstStyle>
          <a:p>
            <a:pPr>
              <a:spcBef>
                <a:spcPct val="0"/>
              </a:spcBef>
              <a:buFontTx/>
              <a:buNone/>
            </a:pPr>
            <a:r>
              <a:rPr lang="en-US" altLang="el-GR" sz="1400" b="1">
                <a:solidFill>
                  <a:schemeClr val="bg2"/>
                </a:solidFill>
                <a:latin typeface="Courier New" pitchFamily="49" charset="0"/>
              </a:rPr>
              <a:t>#include &lt;stdio.h&gt;</a:t>
            </a:r>
          </a:p>
          <a:p>
            <a:pPr>
              <a:spcBef>
                <a:spcPct val="0"/>
              </a:spcBef>
              <a:buFontTx/>
              <a:buNone/>
            </a:pPr>
            <a:r>
              <a:rPr lang="en-AU" altLang="el-GR" sz="1400" b="1">
                <a:solidFill>
                  <a:schemeClr val="bg2"/>
                </a:solidFill>
                <a:latin typeface="Courier New" pitchFamily="49" charset="0"/>
              </a:rPr>
              <a:t>int main()</a:t>
            </a:r>
          </a:p>
          <a:p>
            <a:pPr>
              <a:spcBef>
                <a:spcPct val="0"/>
              </a:spcBef>
              <a:buFontTx/>
              <a:buNone/>
            </a:pPr>
            <a:r>
              <a:rPr lang="en-AU" altLang="el-GR" sz="1400" b="1">
                <a:solidFill>
                  <a:schemeClr val="bg2"/>
                </a:solidFill>
                <a:latin typeface="Courier New" pitchFamily="49" charset="0"/>
              </a:rPr>
              <a:t>{</a:t>
            </a:r>
          </a:p>
          <a:p>
            <a:pPr>
              <a:spcBef>
                <a:spcPct val="0"/>
              </a:spcBef>
              <a:buFontTx/>
              <a:buNone/>
            </a:pPr>
            <a:r>
              <a:rPr lang="en-AU" altLang="el-GR" sz="1400" b="1">
                <a:solidFill>
                  <a:schemeClr val="bg2"/>
                </a:solidFill>
                <a:latin typeface="Courier New" pitchFamily="49" charset="0"/>
              </a:rPr>
              <a:t>  float nextNum, sum = 0.0;</a:t>
            </a:r>
          </a:p>
          <a:p>
            <a:pPr>
              <a:spcBef>
                <a:spcPct val="0"/>
              </a:spcBef>
              <a:buFontTx/>
              <a:buNone/>
            </a:pPr>
            <a:r>
              <a:rPr lang="en-AU" altLang="el-GR" sz="1400" b="1">
                <a:solidFill>
                  <a:schemeClr val="bg2"/>
                </a:solidFill>
                <a:latin typeface="Courier New" pitchFamily="49" charset="0"/>
              </a:rPr>
              <a:t>  int count, totalNumbers;</a:t>
            </a:r>
          </a:p>
          <a:p>
            <a:pPr>
              <a:spcBef>
                <a:spcPct val="0"/>
              </a:spcBef>
              <a:buFontTx/>
              <a:buNone/>
            </a:pPr>
            <a:endParaRPr lang="en-AU" altLang="el-GR" sz="1400" b="1">
              <a:solidFill>
                <a:schemeClr val="bg2"/>
              </a:solidFill>
              <a:latin typeface="Courier New" pitchFamily="49" charset="0"/>
            </a:endParaRPr>
          </a:p>
          <a:p>
            <a:pPr>
              <a:spcBef>
                <a:spcPct val="0"/>
              </a:spcBef>
              <a:buFontTx/>
              <a:buNone/>
            </a:pPr>
            <a:r>
              <a:rPr lang="en-AU" altLang="el-GR" sz="1400" b="1">
                <a:solidFill>
                  <a:schemeClr val="bg2"/>
                </a:solidFill>
                <a:latin typeface="Courier New" pitchFamily="49" charset="0"/>
              </a:rPr>
              <a:t>  scanf("%d", &amp;totalNumbers);</a:t>
            </a:r>
          </a:p>
          <a:p>
            <a:pPr>
              <a:spcBef>
                <a:spcPct val="0"/>
              </a:spcBef>
              <a:buFontTx/>
              <a:buNone/>
            </a:pPr>
            <a:endParaRPr lang="en-AU" altLang="el-GR" sz="1400" b="1">
              <a:solidFill>
                <a:schemeClr val="bg2"/>
              </a:solidFill>
              <a:latin typeface="Courier New" pitchFamily="49" charset="0"/>
            </a:endParaRPr>
          </a:p>
          <a:p>
            <a:pPr>
              <a:spcBef>
                <a:spcPct val="0"/>
              </a:spcBef>
              <a:buFontTx/>
              <a:buNone/>
            </a:pPr>
            <a:r>
              <a:rPr lang="en-AU" altLang="el-GR" sz="1400" b="1">
                <a:solidFill>
                  <a:schemeClr val="bg2"/>
                </a:solidFill>
                <a:latin typeface="Courier New" pitchFamily="49" charset="0"/>
              </a:rPr>
              <a:t>  for (</a:t>
            </a:r>
            <a:r>
              <a:rPr lang="en-AU" altLang="el-GR" sz="1400" b="1">
                <a:solidFill>
                  <a:schemeClr val="folHlink"/>
                </a:solidFill>
                <a:latin typeface="Courier New" pitchFamily="49" charset="0"/>
              </a:rPr>
              <a:t> </a:t>
            </a:r>
            <a:r>
              <a:rPr lang="en-AU" altLang="el-GR" sz="1400" b="1">
                <a:solidFill>
                  <a:srgbClr val="990000"/>
                </a:solidFill>
                <a:latin typeface="Courier New" pitchFamily="49" charset="0"/>
              </a:rPr>
              <a:t>count=0</a:t>
            </a:r>
            <a:r>
              <a:rPr lang="en-AU" altLang="el-GR" sz="1400" b="1">
                <a:solidFill>
                  <a:schemeClr val="bg2"/>
                </a:solidFill>
                <a:latin typeface="Courier New" pitchFamily="49" charset="0"/>
              </a:rPr>
              <a:t>; </a:t>
            </a:r>
          </a:p>
          <a:p>
            <a:pPr>
              <a:spcBef>
                <a:spcPct val="0"/>
              </a:spcBef>
              <a:buFontTx/>
              <a:buNone/>
            </a:pPr>
            <a:r>
              <a:rPr lang="en-AU" altLang="el-GR" sz="1400" b="1">
                <a:solidFill>
                  <a:schemeClr val="folHlink"/>
                </a:solidFill>
                <a:latin typeface="Courier New" pitchFamily="49" charset="0"/>
              </a:rPr>
              <a:t>        </a:t>
            </a:r>
            <a:r>
              <a:rPr lang="en-AU" altLang="el-GR" sz="1400" b="1">
                <a:solidFill>
                  <a:srgbClr val="0000FF"/>
                </a:solidFill>
                <a:latin typeface="Courier New" pitchFamily="49" charset="0"/>
              </a:rPr>
              <a:t>count &lt; totalNumbers</a:t>
            </a:r>
            <a:r>
              <a:rPr lang="en-AU" altLang="el-GR" sz="1400" b="1">
                <a:solidFill>
                  <a:schemeClr val="bg2"/>
                </a:solidFill>
                <a:latin typeface="Courier New" pitchFamily="49" charset="0"/>
              </a:rPr>
              <a:t>; </a:t>
            </a:r>
          </a:p>
          <a:p>
            <a:pPr>
              <a:spcBef>
                <a:spcPct val="0"/>
              </a:spcBef>
              <a:buFontTx/>
              <a:buNone/>
            </a:pPr>
            <a:r>
              <a:rPr lang="en-AU" altLang="el-GR" sz="1400" b="1">
                <a:solidFill>
                  <a:schemeClr val="folHlink"/>
                </a:solidFill>
                <a:latin typeface="Courier New" pitchFamily="49" charset="0"/>
              </a:rPr>
              <a:t>        </a:t>
            </a:r>
            <a:r>
              <a:rPr lang="en-AU" altLang="el-GR" sz="1400" b="1">
                <a:solidFill>
                  <a:srgbClr val="008080"/>
                </a:solidFill>
                <a:latin typeface="Courier New" pitchFamily="49" charset="0"/>
              </a:rPr>
              <a:t>count++</a:t>
            </a:r>
            <a:r>
              <a:rPr lang="en-AU" altLang="el-GR" sz="1400" b="1">
                <a:solidFill>
                  <a:schemeClr val="folHlink"/>
                </a:solidFill>
                <a:latin typeface="Courier New" pitchFamily="49" charset="0"/>
              </a:rPr>
              <a:t> </a:t>
            </a:r>
            <a:r>
              <a:rPr lang="en-AU" altLang="el-GR" sz="1400" b="1">
                <a:solidFill>
                  <a:schemeClr val="bg2"/>
                </a:solidFill>
                <a:latin typeface="Courier New" pitchFamily="49" charset="0"/>
              </a:rPr>
              <a:t>)</a:t>
            </a:r>
          </a:p>
          <a:p>
            <a:pPr>
              <a:spcBef>
                <a:spcPct val="0"/>
              </a:spcBef>
              <a:buFontTx/>
              <a:buNone/>
            </a:pPr>
            <a:r>
              <a:rPr lang="en-AU" altLang="el-GR" sz="1400" b="1">
                <a:solidFill>
                  <a:schemeClr val="bg2"/>
                </a:solidFill>
                <a:latin typeface="Courier New" pitchFamily="49" charset="0"/>
              </a:rPr>
              <a:t>  {</a:t>
            </a:r>
          </a:p>
          <a:p>
            <a:pPr>
              <a:spcBef>
                <a:spcPct val="0"/>
              </a:spcBef>
              <a:buFontTx/>
              <a:buNone/>
            </a:pPr>
            <a:r>
              <a:rPr lang="en-AU" altLang="el-GR" sz="1400" b="1">
                <a:solidFill>
                  <a:schemeClr val="bg2"/>
                </a:solidFill>
                <a:latin typeface="Courier New" pitchFamily="49" charset="0"/>
              </a:rPr>
              <a:t>    scanf("%f", &amp;nextNum);</a:t>
            </a:r>
          </a:p>
          <a:p>
            <a:pPr>
              <a:spcBef>
                <a:spcPct val="0"/>
              </a:spcBef>
              <a:buFontTx/>
              <a:buNone/>
            </a:pPr>
            <a:r>
              <a:rPr lang="en-AU" altLang="el-GR" sz="1400" b="1">
                <a:solidFill>
                  <a:schemeClr val="bg2"/>
                </a:solidFill>
                <a:latin typeface="Courier New" pitchFamily="49" charset="0"/>
              </a:rPr>
              <a:t>    sum += nextNum;</a:t>
            </a:r>
          </a:p>
          <a:p>
            <a:pPr>
              <a:spcBef>
                <a:spcPct val="0"/>
              </a:spcBef>
              <a:buFontTx/>
              <a:buNone/>
            </a:pPr>
            <a:r>
              <a:rPr lang="en-AU" altLang="el-GR" sz="1400" b="1">
                <a:solidFill>
                  <a:schemeClr val="bg2"/>
                </a:solidFill>
                <a:latin typeface="Courier New" pitchFamily="49" charset="0"/>
              </a:rPr>
              <a:t>  }</a:t>
            </a:r>
          </a:p>
          <a:p>
            <a:pPr>
              <a:spcBef>
                <a:spcPct val="0"/>
              </a:spcBef>
              <a:buFontTx/>
              <a:buNone/>
            </a:pPr>
            <a:endParaRPr lang="en-AU" altLang="el-GR" sz="1400" b="1">
              <a:solidFill>
                <a:schemeClr val="bg2"/>
              </a:solidFill>
              <a:latin typeface="Courier New" pitchFamily="49" charset="0"/>
            </a:endParaRPr>
          </a:p>
          <a:p>
            <a:pPr>
              <a:spcBef>
                <a:spcPct val="0"/>
              </a:spcBef>
              <a:buFontTx/>
              <a:buNone/>
            </a:pPr>
            <a:r>
              <a:rPr lang="en-AU" altLang="el-GR" sz="1400" b="1">
                <a:solidFill>
                  <a:schemeClr val="bg2"/>
                </a:solidFill>
                <a:latin typeface="Courier New" pitchFamily="49" charset="0"/>
              </a:rPr>
              <a:t>  printf("Sum was %f\n",sum);</a:t>
            </a:r>
          </a:p>
          <a:p>
            <a:pPr>
              <a:spcBef>
                <a:spcPct val="0"/>
              </a:spcBef>
              <a:buFontTx/>
              <a:buNone/>
            </a:pPr>
            <a:r>
              <a:rPr lang="en-AU" altLang="el-GR" sz="1400" b="1">
                <a:solidFill>
                  <a:schemeClr val="bg2"/>
                </a:solidFill>
                <a:latin typeface="Courier New" pitchFamily="49" charset="0"/>
              </a:rPr>
              <a:t>  printf("Mean was %f\n",</a:t>
            </a:r>
            <a:endParaRPr lang="en-US" altLang="el-GR" sz="1400" b="1">
              <a:solidFill>
                <a:schemeClr val="bg2"/>
              </a:solidFill>
              <a:latin typeface="Courier New" pitchFamily="49" charset="0"/>
            </a:endParaRPr>
          </a:p>
          <a:p>
            <a:pPr>
              <a:spcBef>
                <a:spcPct val="0"/>
              </a:spcBef>
              <a:buFontTx/>
              <a:buNone/>
            </a:pPr>
            <a:r>
              <a:rPr lang="en-US" altLang="el-GR" sz="1400" b="1">
                <a:solidFill>
                  <a:schemeClr val="bg2"/>
                </a:solidFill>
                <a:latin typeface="Courier New" pitchFamily="49" charset="0"/>
              </a:rPr>
              <a:t>          </a:t>
            </a:r>
            <a:r>
              <a:rPr lang="en-AU" altLang="el-GR" sz="1400" b="1">
                <a:solidFill>
                  <a:schemeClr val="bg2"/>
                </a:solidFill>
                <a:latin typeface="Courier New" pitchFamily="49" charset="0"/>
              </a:rPr>
              <a:t>sum/count);</a:t>
            </a:r>
          </a:p>
          <a:p>
            <a:pPr>
              <a:spcBef>
                <a:spcPct val="0"/>
              </a:spcBef>
              <a:buFontTx/>
              <a:buNone/>
            </a:pPr>
            <a:endParaRPr lang="en-AU" altLang="el-GR" sz="1400" b="1">
              <a:solidFill>
                <a:schemeClr val="bg2"/>
              </a:solidFill>
              <a:latin typeface="Courier New" pitchFamily="49" charset="0"/>
            </a:endParaRPr>
          </a:p>
          <a:p>
            <a:pPr>
              <a:spcBef>
                <a:spcPct val="0"/>
              </a:spcBef>
              <a:buFontTx/>
              <a:buNone/>
            </a:pPr>
            <a:r>
              <a:rPr lang="en-AU" altLang="el-GR" sz="1400" b="1">
                <a:solidFill>
                  <a:schemeClr val="bg2"/>
                </a:solidFill>
                <a:latin typeface="Courier New" pitchFamily="49" charset="0"/>
              </a:rPr>
              <a:t>  return 0;</a:t>
            </a:r>
          </a:p>
          <a:p>
            <a:pPr>
              <a:spcBef>
                <a:spcPct val="0"/>
              </a:spcBef>
              <a:buFontTx/>
              <a:buNone/>
            </a:pPr>
            <a:r>
              <a:rPr lang="en-AU" altLang="el-GR" sz="1400" b="1">
                <a:solidFill>
                  <a:schemeClr val="bg2"/>
                </a:solidFill>
                <a:latin typeface="Courier New" pitchFamily="49" charset="0"/>
              </a:rPr>
              <a:t>}</a:t>
            </a:r>
          </a:p>
          <a:p>
            <a:pPr>
              <a:spcBef>
                <a:spcPct val="0"/>
              </a:spcBef>
              <a:buFontTx/>
              <a:buNone/>
            </a:pPr>
            <a:endParaRPr lang="en-AU" altLang="el-GR" sz="1400" b="1">
              <a:solidFill>
                <a:schemeClr val="bg2"/>
              </a:solidFill>
              <a:latin typeface="Courier New" pitchFamily="49" charset="0"/>
            </a:endParaRPr>
          </a:p>
        </p:txBody>
      </p:sp>
      <p:sp>
        <p:nvSpPr>
          <p:cNvPr id="222211" name="Text Box 3"/>
          <p:cNvSpPr txBox="1">
            <a:spLocks noChangeArrowheads="1"/>
          </p:cNvSpPr>
          <p:nvPr/>
        </p:nvSpPr>
        <p:spPr bwMode="auto">
          <a:xfrm>
            <a:off x="2133600" y="228600"/>
            <a:ext cx="4876800" cy="641350"/>
          </a:xfrm>
          <a:prstGeom prst="rect">
            <a:avLst/>
          </a:prstGeom>
          <a:noFill/>
          <a:ln>
            <a:noFill/>
          </a:ln>
          <a:effectLst/>
          <a:extLst>
            <a:ext uri="{909E8E84-426E-40DD-AFC4-6F175D3DCCD1}">
              <a14:hiddenFill xmlns:a14="http://schemas.microsoft.com/office/drawing/2010/main">
                <a:solidFill>
                  <a:srgbClr val="CC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l-GR" sz="3600" b="1">
                <a:solidFill>
                  <a:srgbClr val="0000FF"/>
                </a:solidFill>
                <a:latin typeface="Courier New" pitchFamily="49" charset="0"/>
              </a:rPr>
              <a:t>while</a:t>
            </a:r>
            <a:r>
              <a:rPr lang="en-US" altLang="el-GR" sz="3600">
                <a:solidFill>
                  <a:srgbClr val="0000FF"/>
                </a:solidFill>
                <a:latin typeface="Times New Roman" pitchFamily="18" charset="0"/>
              </a:rPr>
              <a:t>  and  </a:t>
            </a:r>
            <a:r>
              <a:rPr lang="en-US" altLang="el-GR" sz="3600" b="1">
                <a:solidFill>
                  <a:srgbClr val="0000FF"/>
                </a:solidFill>
                <a:latin typeface="Courier New" pitchFamily="49" charset="0"/>
              </a:rPr>
              <a:t>for </a:t>
            </a:r>
            <a:r>
              <a:rPr lang="en-US" altLang="el-GR" sz="3600">
                <a:solidFill>
                  <a:srgbClr val="0000FF"/>
                </a:solidFill>
                <a:latin typeface="Times New Roman" pitchFamily="18" charset="0"/>
              </a:rPr>
              <a:t>(cont)</a:t>
            </a:r>
          </a:p>
        </p:txBody>
      </p:sp>
      <p:sp>
        <p:nvSpPr>
          <p:cNvPr id="222212" name="Rectangle 4"/>
          <p:cNvSpPr>
            <a:spLocks noGrp="1" noChangeArrowheads="1"/>
          </p:cNvSpPr>
          <p:nvPr>
            <p:ph type="body" idx="1"/>
          </p:nvPr>
        </p:nvSpPr>
        <p:spPr>
          <a:xfrm>
            <a:off x="152400" y="990600"/>
            <a:ext cx="4419600" cy="5638800"/>
          </a:xfrm>
          <a:noFill/>
          <a:ln>
            <a:solidFill>
              <a:schemeClr val="tx1"/>
            </a:solidFill>
            <a:miter lim="800000"/>
            <a:headEnd/>
            <a:tailEnd/>
          </a:ln>
        </p:spPr>
        <p:txBody>
          <a:bodyPr lIns="182880"/>
          <a:lstStyle/>
          <a:p>
            <a:pPr>
              <a:lnSpc>
                <a:spcPct val="90000"/>
              </a:lnSpc>
              <a:spcBef>
                <a:spcPct val="0"/>
              </a:spcBef>
              <a:buFontTx/>
              <a:buNone/>
            </a:pPr>
            <a:r>
              <a:rPr lang="en-US" altLang="el-GR" sz="1400" b="1">
                <a:solidFill>
                  <a:schemeClr val="bg2"/>
                </a:solidFill>
                <a:latin typeface="Courier New" pitchFamily="49" charset="0"/>
              </a:rPr>
              <a:t>#include &lt;stdio.h&gt;</a:t>
            </a:r>
          </a:p>
          <a:p>
            <a:pPr>
              <a:lnSpc>
                <a:spcPct val="90000"/>
              </a:lnSpc>
              <a:spcBef>
                <a:spcPct val="0"/>
              </a:spcBef>
              <a:buFontTx/>
              <a:buNone/>
            </a:pPr>
            <a:r>
              <a:rPr lang="en-US" altLang="el-GR" sz="1400" b="1">
                <a:solidFill>
                  <a:schemeClr val="bg2"/>
                </a:solidFill>
                <a:latin typeface="Courier New" pitchFamily="49" charset="0"/>
              </a:rPr>
              <a:t>int main()</a:t>
            </a:r>
          </a:p>
          <a:p>
            <a:pPr>
              <a:lnSpc>
                <a:spcPct val="90000"/>
              </a:lnSpc>
              <a:spcBef>
                <a:spcPct val="0"/>
              </a:spcBef>
              <a:buFontTx/>
              <a:buNone/>
            </a:pPr>
            <a:r>
              <a:rPr lang="en-US" altLang="el-GR" sz="1400" b="1">
                <a:solidFill>
                  <a:schemeClr val="bg2"/>
                </a:solidFill>
                <a:latin typeface="Courier New" pitchFamily="49" charset="0"/>
              </a:rPr>
              <a:t>{</a:t>
            </a:r>
          </a:p>
          <a:p>
            <a:pPr>
              <a:lnSpc>
                <a:spcPct val="90000"/>
              </a:lnSpc>
              <a:spcBef>
                <a:spcPct val="0"/>
              </a:spcBef>
              <a:buFontTx/>
              <a:buNone/>
            </a:pPr>
            <a:r>
              <a:rPr lang="en-US" altLang="el-GR" sz="1400" b="1">
                <a:solidFill>
                  <a:schemeClr val="bg2"/>
                </a:solidFill>
                <a:latin typeface="Courier New" pitchFamily="49" charset="0"/>
              </a:rPr>
              <a:t>  float nextNum, sum = 0.0;</a:t>
            </a:r>
          </a:p>
          <a:p>
            <a:pPr>
              <a:lnSpc>
                <a:spcPct val="90000"/>
              </a:lnSpc>
              <a:spcBef>
                <a:spcPct val="0"/>
              </a:spcBef>
              <a:buFontTx/>
              <a:buNone/>
            </a:pPr>
            <a:r>
              <a:rPr lang="en-US" altLang="el-GR" sz="1400" b="1">
                <a:solidFill>
                  <a:schemeClr val="bg2"/>
                </a:solidFill>
                <a:latin typeface="Courier New" pitchFamily="49" charset="0"/>
              </a:rPr>
              <a:t>  int count, totalNumbers;</a:t>
            </a:r>
          </a:p>
          <a:p>
            <a:pPr>
              <a:lnSpc>
                <a:spcPct val="90000"/>
              </a:lnSpc>
              <a:spcBef>
                <a:spcPct val="0"/>
              </a:spcBef>
              <a:buFontTx/>
              <a:buNone/>
            </a:pPr>
            <a:endParaRPr lang="en-US" altLang="el-GR" sz="1400" b="1">
              <a:solidFill>
                <a:schemeClr val="bg2"/>
              </a:solidFill>
              <a:latin typeface="Courier New" pitchFamily="49" charset="0"/>
            </a:endParaRPr>
          </a:p>
          <a:p>
            <a:pPr>
              <a:lnSpc>
                <a:spcPct val="90000"/>
              </a:lnSpc>
              <a:spcBef>
                <a:spcPct val="0"/>
              </a:spcBef>
              <a:buFontTx/>
              <a:buNone/>
            </a:pPr>
            <a:r>
              <a:rPr lang="en-US" altLang="el-GR" sz="1400" b="1">
                <a:solidFill>
                  <a:schemeClr val="bg2"/>
                </a:solidFill>
                <a:latin typeface="Courier New" pitchFamily="49" charset="0"/>
              </a:rPr>
              <a:t>  scanf("%d", &amp;totalNumbers);</a:t>
            </a:r>
          </a:p>
          <a:p>
            <a:pPr>
              <a:lnSpc>
                <a:spcPct val="90000"/>
              </a:lnSpc>
              <a:spcBef>
                <a:spcPct val="0"/>
              </a:spcBef>
              <a:buFontTx/>
              <a:buNone/>
            </a:pPr>
            <a:endParaRPr lang="en-US" altLang="el-GR" sz="1400" b="1">
              <a:solidFill>
                <a:schemeClr val="bg2"/>
              </a:solidFill>
              <a:latin typeface="Courier New" pitchFamily="49" charset="0"/>
            </a:endParaRPr>
          </a:p>
          <a:p>
            <a:pPr>
              <a:lnSpc>
                <a:spcPct val="90000"/>
              </a:lnSpc>
              <a:spcBef>
                <a:spcPct val="0"/>
              </a:spcBef>
              <a:buFontTx/>
              <a:buNone/>
            </a:pPr>
            <a:r>
              <a:rPr lang="en-US" altLang="el-GR" sz="1400" b="1">
                <a:solidFill>
                  <a:schemeClr val="folHlink"/>
                </a:solidFill>
                <a:latin typeface="Courier New" pitchFamily="49" charset="0"/>
              </a:rPr>
              <a:t>  </a:t>
            </a:r>
            <a:r>
              <a:rPr lang="en-US" altLang="el-GR" sz="1400" b="1">
                <a:solidFill>
                  <a:srgbClr val="990000"/>
                </a:solidFill>
                <a:latin typeface="Courier New" pitchFamily="49" charset="0"/>
              </a:rPr>
              <a:t>count = 0</a:t>
            </a:r>
            <a:r>
              <a:rPr lang="en-US" altLang="el-GR" sz="1400" b="1">
                <a:solidFill>
                  <a:schemeClr val="bg2"/>
                </a:solidFill>
                <a:latin typeface="Courier New" pitchFamily="49" charset="0"/>
              </a:rPr>
              <a:t>;</a:t>
            </a:r>
          </a:p>
          <a:p>
            <a:pPr>
              <a:lnSpc>
                <a:spcPct val="90000"/>
              </a:lnSpc>
              <a:spcBef>
                <a:spcPct val="0"/>
              </a:spcBef>
              <a:buFontTx/>
              <a:buNone/>
            </a:pPr>
            <a:r>
              <a:rPr lang="en-US" altLang="el-GR" sz="1400" b="1">
                <a:solidFill>
                  <a:schemeClr val="bg2"/>
                </a:solidFill>
                <a:latin typeface="Courier New" pitchFamily="49" charset="0"/>
              </a:rPr>
              <a:t>  while (</a:t>
            </a:r>
            <a:r>
              <a:rPr lang="en-US" altLang="el-GR" sz="1400" b="1">
                <a:solidFill>
                  <a:srgbClr val="0000FF"/>
                </a:solidFill>
                <a:latin typeface="Courier New" pitchFamily="49" charset="0"/>
              </a:rPr>
              <a:t>count &lt; totalNumbers</a:t>
            </a:r>
            <a:r>
              <a:rPr lang="en-US" altLang="el-GR" sz="1400" b="1">
                <a:solidFill>
                  <a:schemeClr val="bg2"/>
                </a:solidFill>
                <a:latin typeface="Courier New" pitchFamily="49" charset="0"/>
              </a:rPr>
              <a:t>)</a:t>
            </a:r>
          </a:p>
          <a:p>
            <a:pPr>
              <a:lnSpc>
                <a:spcPct val="90000"/>
              </a:lnSpc>
              <a:spcBef>
                <a:spcPct val="0"/>
              </a:spcBef>
              <a:buFontTx/>
              <a:buNone/>
            </a:pPr>
            <a:endParaRPr lang="en-US" altLang="el-GR" sz="1400" b="1">
              <a:solidFill>
                <a:schemeClr val="bg2"/>
              </a:solidFill>
              <a:latin typeface="Courier New" pitchFamily="49" charset="0"/>
            </a:endParaRPr>
          </a:p>
          <a:p>
            <a:pPr>
              <a:lnSpc>
                <a:spcPct val="90000"/>
              </a:lnSpc>
              <a:spcBef>
                <a:spcPct val="0"/>
              </a:spcBef>
              <a:buFontTx/>
              <a:buNone/>
            </a:pPr>
            <a:r>
              <a:rPr lang="en-US" altLang="el-GR" sz="1400" b="1">
                <a:solidFill>
                  <a:schemeClr val="bg2"/>
                </a:solidFill>
                <a:latin typeface="Courier New" pitchFamily="49" charset="0"/>
              </a:rPr>
              <a:t>  {</a:t>
            </a:r>
          </a:p>
          <a:p>
            <a:pPr>
              <a:lnSpc>
                <a:spcPct val="90000"/>
              </a:lnSpc>
              <a:spcBef>
                <a:spcPct val="0"/>
              </a:spcBef>
              <a:buFontTx/>
              <a:buNone/>
            </a:pPr>
            <a:r>
              <a:rPr lang="en-US" altLang="el-GR" sz="1400" b="1">
                <a:solidFill>
                  <a:schemeClr val="bg2"/>
                </a:solidFill>
                <a:latin typeface="Courier New" pitchFamily="49" charset="0"/>
              </a:rPr>
              <a:t>    scanf("%f", &amp;nextNum);</a:t>
            </a:r>
          </a:p>
          <a:p>
            <a:pPr>
              <a:lnSpc>
                <a:spcPct val="90000"/>
              </a:lnSpc>
              <a:spcBef>
                <a:spcPct val="0"/>
              </a:spcBef>
              <a:buFontTx/>
              <a:buNone/>
            </a:pPr>
            <a:r>
              <a:rPr lang="en-US" altLang="el-GR" sz="1400" b="1">
                <a:solidFill>
                  <a:schemeClr val="bg2"/>
                </a:solidFill>
                <a:latin typeface="Courier New" pitchFamily="49" charset="0"/>
              </a:rPr>
              <a:t>    sum += nextNum;</a:t>
            </a:r>
          </a:p>
          <a:p>
            <a:pPr>
              <a:lnSpc>
                <a:spcPct val="90000"/>
              </a:lnSpc>
              <a:spcBef>
                <a:spcPct val="0"/>
              </a:spcBef>
              <a:buFontTx/>
              <a:buNone/>
            </a:pPr>
            <a:r>
              <a:rPr lang="en-US" altLang="el-GR" sz="1400" b="1">
                <a:solidFill>
                  <a:schemeClr val="folHlink"/>
                </a:solidFill>
                <a:latin typeface="Courier New" pitchFamily="49" charset="0"/>
              </a:rPr>
              <a:t>    </a:t>
            </a:r>
            <a:r>
              <a:rPr lang="en-US" altLang="el-GR" sz="1400" b="1">
                <a:solidFill>
                  <a:srgbClr val="008080"/>
                </a:solidFill>
                <a:latin typeface="Courier New" pitchFamily="49" charset="0"/>
              </a:rPr>
              <a:t>count++;</a:t>
            </a:r>
          </a:p>
          <a:p>
            <a:pPr>
              <a:lnSpc>
                <a:spcPct val="90000"/>
              </a:lnSpc>
              <a:spcBef>
                <a:spcPct val="0"/>
              </a:spcBef>
              <a:buFontTx/>
              <a:buNone/>
            </a:pPr>
            <a:r>
              <a:rPr lang="en-US" altLang="el-GR" sz="1400" b="1">
                <a:solidFill>
                  <a:schemeClr val="folHlink"/>
                </a:solidFill>
                <a:latin typeface="Courier New" pitchFamily="49" charset="0"/>
              </a:rPr>
              <a:t>  </a:t>
            </a:r>
            <a:r>
              <a:rPr lang="en-US" altLang="el-GR" sz="1400" b="1">
                <a:solidFill>
                  <a:schemeClr val="bg2"/>
                </a:solidFill>
                <a:latin typeface="Courier New" pitchFamily="49" charset="0"/>
              </a:rPr>
              <a:t>}</a:t>
            </a:r>
          </a:p>
          <a:p>
            <a:pPr>
              <a:lnSpc>
                <a:spcPct val="90000"/>
              </a:lnSpc>
              <a:spcBef>
                <a:spcPct val="0"/>
              </a:spcBef>
              <a:buFontTx/>
              <a:buNone/>
            </a:pPr>
            <a:endParaRPr lang="en-US" altLang="el-GR" sz="1400" b="1">
              <a:solidFill>
                <a:schemeClr val="bg2"/>
              </a:solidFill>
              <a:latin typeface="Courier New" pitchFamily="49" charset="0"/>
            </a:endParaRPr>
          </a:p>
          <a:p>
            <a:pPr>
              <a:lnSpc>
                <a:spcPct val="90000"/>
              </a:lnSpc>
              <a:spcBef>
                <a:spcPct val="0"/>
              </a:spcBef>
              <a:buFontTx/>
              <a:buNone/>
            </a:pPr>
            <a:r>
              <a:rPr lang="en-US" altLang="el-GR" sz="1400" b="1">
                <a:solidFill>
                  <a:schemeClr val="bg2"/>
                </a:solidFill>
                <a:latin typeface="Courier New" pitchFamily="49" charset="0"/>
              </a:rPr>
              <a:t>  printf("Sum was %f\n",sum);</a:t>
            </a:r>
          </a:p>
          <a:p>
            <a:pPr>
              <a:lnSpc>
                <a:spcPct val="90000"/>
              </a:lnSpc>
              <a:spcBef>
                <a:spcPct val="0"/>
              </a:spcBef>
              <a:buFontTx/>
              <a:buNone/>
            </a:pPr>
            <a:r>
              <a:rPr lang="en-US" altLang="el-GR" sz="1400" b="1">
                <a:solidFill>
                  <a:schemeClr val="bg2"/>
                </a:solidFill>
                <a:latin typeface="Courier New" pitchFamily="49" charset="0"/>
              </a:rPr>
              <a:t>  printf("Mean was %f\n",</a:t>
            </a:r>
          </a:p>
          <a:p>
            <a:pPr>
              <a:lnSpc>
                <a:spcPct val="90000"/>
              </a:lnSpc>
              <a:spcBef>
                <a:spcPct val="0"/>
              </a:spcBef>
              <a:buFontTx/>
              <a:buNone/>
            </a:pPr>
            <a:r>
              <a:rPr lang="en-US" altLang="el-GR" sz="1400" b="1">
                <a:solidFill>
                  <a:schemeClr val="bg2"/>
                </a:solidFill>
                <a:latin typeface="Courier New" pitchFamily="49" charset="0"/>
              </a:rPr>
              <a:t>          sum/count);</a:t>
            </a:r>
          </a:p>
          <a:p>
            <a:pPr>
              <a:lnSpc>
                <a:spcPct val="90000"/>
              </a:lnSpc>
              <a:spcBef>
                <a:spcPct val="0"/>
              </a:spcBef>
              <a:buFontTx/>
              <a:buNone/>
            </a:pPr>
            <a:endParaRPr lang="en-US" altLang="el-GR" sz="1400" b="1">
              <a:solidFill>
                <a:schemeClr val="bg2"/>
              </a:solidFill>
              <a:latin typeface="Courier New" pitchFamily="49" charset="0"/>
            </a:endParaRPr>
          </a:p>
          <a:p>
            <a:pPr>
              <a:lnSpc>
                <a:spcPct val="90000"/>
              </a:lnSpc>
              <a:spcBef>
                <a:spcPct val="0"/>
              </a:spcBef>
              <a:buFontTx/>
              <a:buNone/>
            </a:pPr>
            <a:r>
              <a:rPr lang="en-US" altLang="el-GR" sz="1400" b="1">
                <a:solidFill>
                  <a:schemeClr val="bg2"/>
                </a:solidFill>
                <a:latin typeface="Courier New" pitchFamily="49" charset="0"/>
              </a:rPr>
              <a:t>  return 0;</a:t>
            </a:r>
          </a:p>
          <a:p>
            <a:pPr>
              <a:lnSpc>
                <a:spcPct val="90000"/>
              </a:lnSpc>
              <a:spcBef>
                <a:spcPct val="0"/>
              </a:spcBef>
              <a:buFontTx/>
              <a:buNone/>
            </a:pPr>
            <a:r>
              <a:rPr lang="en-US" altLang="el-GR" sz="1400" b="1">
                <a:solidFill>
                  <a:schemeClr val="bg2"/>
                </a:solidFill>
                <a:latin typeface="Courier New" pitchFamily="49" charset="0"/>
              </a:rPr>
              <a:t>}</a:t>
            </a:r>
            <a:endParaRPr lang="en-AU" altLang="el-GR" sz="1400" b="1">
              <a:solidFill>
                <a:schemeClr val="bg2"/>
              </a:solidFill>
              <a:latin typeface="Courier New" pitchFamily="49" charset="0"/>
            </a:endParaRPr>
          </a:p>
        </p:txBody>
      </p:sp>
      <p:grpSp>
        <p:nvGrpSpPr>
          <p:cNvPr id="222213" name="Group 5"/>
          <p:cNvGrpSpPr>
            <a:grpSpLocks/>
          </p:cNvGrpSpPr>
          <p:nvPr/>
        </p:nvGrpSpPr>
        <p:grpSpPr bwMode="auto">
          <a:xfrm>
            <a:off x="1905000" y="1066800"/>
            <a:ext cx="3505200" cy="914400"/>
            <a:chOff x="1248" y="768"/>
            <a:chExt cx="2208" cy="576"/>
          </a:xfrm>
        </p:grpSpPr>
        <p:sp>
          <p:nvSpPr>
            <p:cNvPr id="222214" name="AutoShape 6"/>
            <p:cNvSpPr>
              <a:spLocks noChangeArrowheads="1"/>
            </p:cNvSpPr>
            <p:nvPr/>
          </p:nvSpPr>
          <p:spPr bwMode="auto">
            <a:xfrm>
              <a:off x="1248" y="768"/>
              <a:ext cx="2208" cy="576"/>
            </a:xfrm>
            <a:prstGeom prst="wedgeRectCallout">
              <a:avLst>
                <a:gd name="adj1" fmla="val 70245"/>
                <a:gd name="adj2" fmla="val 141495"/>
              </a:avLst>
            </a:prstGeom>
            <a:solidFill>
              <a:srgbClr val="99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82880" anchor="ctr"/>
            <a:lstStyle/>
            <a:p>
              <a:pPr eaLnBrk="0" hangingPunct="0"/>
              <a:r>
                <a:rPr lang="en-AU" altLang="el-GR" b="1" i="1">
                  <a:solidFill>
                    <a:schemeClr val="bg1"/>
                  </a:solidFill>
                  <a:latin typeface="Arial" charset="0"/>
                </a:rPr>
                <a:t>Check condition</a:t>
              </a:r>
              <a:endParaRPr lang="en-AU" altLang="el-GR" sz="1800" b="1" i="1">
                <a:solidFill>
                  <a:schemeClr val="bg1"/>
                </a:solidFill>
                <a:latin typeface="Arial" charset="0"/>
              </a:endParaRPr>
            </a:p>
          </p:txBody>
        </p:sp>
        <p:sp>
          <p:nvSpPr>
            <p:cNvPr id="222215" name="AutoShape 7"/>
            <p:cNvSpPr>
              <a:spLocks noChangeArrowheads="1"/>
            </p:cNvSpPr>
            <p:nvPr/>
          </p:nvSpPr>
          <p:spPr bwMode="auto">
            <a:xfrm>
              <a:off x="1248" y="768"/>
              <a:ext cx="2208" cy="576"/>
            </a:xfrm>
            <a:prstGeom prst="wedgeRectCallout">
              <a:avLst>
                <a:gd name="adj1" fmla="val -68435"/>
                <a:gd name="adj2" fmla="val 142190"/>
              </a:avLst>
            </a:prstGeom>
            <a:solidFill>
              <a:srgbClr val="99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82880" anchor="ctr"/>
            <a:lstStyle/>
            <a:p>
              <a:pPr eaLnBrk="0" hangingPunct="0"/>
              <a:r>
                <a:rPr lang="en-US" altLang="el-GR" b="1" i="1">
                  <a:solidFill>
                    <a:schemeClr val="bg1"/>
                  </a:solidFill>
                  <a:latin typeface="Arial" charset="0"/>
                </a:rPr>
                <a:t>     Initialize</a:t>
              </a:r>
              <a:endParaRPr lang="en-AU" altLang="el-GR" b="1" i="1">
                <a:solidFill>
                  <a:schemeClr val="bg1"/>
                </a:solidFill>
                <a:latin typeface="Arial"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2222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4"/>
          <p:cNvSpPr>
            <a:spLocks noGrp="1"/>
          </p:cNvSpPr>
          <p:nvPr>
            <p:ph type="sldNum" sz="quarter" idx="11"/>
          </p:nvPr>
        </p:nvSpPr>
        <p:spPr/>
        <p:txBody>
          <a:bodyPr/>
          <a:lstStyle/>
          <a:p>
            <a:fld id="{3CD121EB-643B-43AF-BF93-E19C9EDAE988}" type="slidenum">
              <a:rPr lang="el-GR" altLang="el-GR"/>
              <a:pPr/>
              <a:t>136</a:t>
            </a:fld>
            <a:endParaRPr lang="el-GR" altLang="el-GR"/>
          </a:p>
        </p:txBody>
      </p:sp>
      <p:sp>
        <p:nvSpPr>
          <p:cNvPr id="223234" name="Rectangle 2"/>
          <p:cNvSpPr>
            <a:spLocks noChangeArrowheads="1"/>
          </p:cNvSpPr>
          <p:nvPr/>
        </p:nvSpPr>
        <p:spPr bwMode="auto">
          <a:xfrm>
            <a:off x="4572000" y="990600"/>
            <a:ext cx="4343400" cy="56388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2880"/>
          <a:lstStyle>
            <a:lvl1pPr marL="342900" indent="-342900">
              <a:spcBef>
                <a:spcPct val="20000"/>
              </a:spcBef>
              <a:buChar char="•"/>
              <a:defRPr sz="2800">
                <a:solidFill>
                  <a:schemeClr val="tx1"/>
                </a:solidFill>
                <a:latin typeface="Comic Sans MS" pitchFamily="66" charset="0"/>
              </a:defRPr>
            </a:lvl1pPr>
            <a:lvl2pPr marL="742950" indent="-285750">
              <a:spcBef>
                <a:spcPct val="20000"/>
              </a:spcBef>
              <a:buChar char="–"/>
              <a:defRPr sz="2400">
                <a:solidFill>
                  <a:schemeClr val="tx1"/>
                </a:solidFill>
                <a:latin typeface="Comic Sans MS" pitchFamily="66" charset="0"/>
              </a:defRPr>
            </a:lvl2pPr>
            <a:lvl3pPr marL="1143000" indent="-228600">
              <a:spcBef>
                <a:spcPct val="20000"/>
              </a:spcBef>
              <a:buChar char="•"/>
              <a:defRPr sz="2400">
                <a:solidFill>
                  <a:schemeClr val="tx1"/>
                </a:solidFill>
                <a:latin typeface="Comic Sans MS" pitchFamily="66" charset="0"/>
              </a:defRPr>
            </a:lvl3pPr>
            <a:lvl4pPr marL="1600200" indent="-228600">
              <a:spcBef>
                <a:spcPct val="20000"/>
              </a:spcBef>
              <a:buChar char="–"/>
              <a:defRPr sz="2400">
                <a:solidFill>
                  <a:schemeClr val="tx1"/>
                </a:solidFill>
                <a:latin typeface="Comic Sans MS" pitchFamily="66" charset="0"/>
              </a:defRPr>
            </a:lvl4pPr>
            <a:lvl5pPr marL="2057400" indent="-228600">
              <a:spcBef>
                <a:spcPct val="20000"/>
              </a:spcBef>
              <a:buChar char="»"/>
              <a:defRPr sz="2400">
                <a:solidFill>
                  <a:schemeClr val="tx1"/>
                </a:solidFill>
                <a:latin typeface="Comic Sans MS" pitchFamily="66" charset="0"/>
              </a:defRPr>
            </a:lvl5pPr>
            <a:lvl6pPr marL="2514600" indent="-228600" fontAlgn="base">
              <a:spcBef>
                <a:spcPct val="20000"/>
              </a:spcBef>
              <a:spcAft>
                <a:spcPct val="0"/>
              </a:spcAft>
              <a:buChar char="»"/>
              <a:defRPr sz="2400">
                <a:solidFill>
                  <a:schemeClr val="tx1"/>
                </a:solidFill>
                <a:latin typeface="Comic Sans MS" pitchFamily="66" charset="0"/>
              </a:defRPr>
            </a:lvl6pPr>
            <a:lvl7pPr marL="2971800" indent="-228600" fontAlgn="base">
              <a:spcBef>
                <a:spcPct val="20000"/>
              </a:spcBef>
              <a:spcAft>
                <a:spcPct val="0"/>
              </a:spcAft>
              <a:buChar char="»"/>
              <a:defRPr sz="2400">
                <a:solidFill>
                  <a:schemeClr val="tx1"/>
                </a:solidFill>
                <a:latin typeface="Comic Sans MS" pitchFamily="66" charset="0"/>
              </a:defRPr>
            </a:lvl7pPr>
            <a:lvl8pPr marL="3429000" indent="-228600" fontAlgn="base">
              <a:spcBef>
                <a:spcPct val="20000"/>
              </a:spcBef>
              <a:spcAft>
                <a:spcPct val="0"/>
              </a:spcAft>
              <a:buChar char="»"/>
              <a:defRPr sz="2400">
                <a:solidFill>
                  <a:schemeClr val="tx1"/>
                </a:solidFill>
                <a:latin typeface="Comic Sans MS" pitchFamily="66" charset="0"/>
              </a:defRPr>
            </a:lvl8pPr>
            <a:lvl9pPr marL="3886200" indent="-228600" fontAlgn="base">
              <a:spcBef>
                <a:spcPct val="20000"/>
              </a:spcBef>
              <a:spcAft>
                <a:spcPct val="0"/>
              </a:spcAft>
              <a:buChar char="»"/>
              <a:defRPr sz="2400">
                <a:solidFill>
                  <a:schemeClr val="tx1"/>
                </a:solidFill>
                <a:latin typeface="Comic Sans MS" pitchFamily="66" charset="0"/>
              </a:defRPr>
            </a:lvl9pPr>
          </a:lstStyle>
          <a:p>
            <a:pPr>
              <a:spcBef>
                <a:spcPct val="0"/>
              </a:spcBef>
              <a:buFontTx/>
              <a:buNone/>
            </a:pPr>
            <a:r>
              <a:rPr lang="en-US" altLang="el-GR" sz="1400" b="1">
                <a:solidFill>
                  <a:schemeClr val="bg2"/>
                </a:solidFill>
                <a:latin typeface="Courier New" pitchFamily="49" charset="0"/>
              </a:rPr>
              <a:t>#include &lt;stdio.h&gt;</a:t>
            </a:r>
          </a:p>
          <a:p>
            <a:pPr>
              <a:spcBef>
                <a:spcPct val="0"/>
              </a:spcBef>
              <a:buFontTx/>
              <a:buNone/>
            </a:pPr>
            <a:r>
              <a:rPr lang="en-AU" altLang="el-GR" sz="1400" b="1">
                <a:solidFill>
                  <a:schemeClr val="bg2"/>
                </a:solidFill>
                <a:latin typeface="Courier New" pitchFamily="49" charset="0"/>
              </a:rPr>
              <a:t>int main()</a:t>
            </a:r>
          </a:p>
          <a:p>
            <a:pPr>
              <a:spcBef>
                <a:spcPct val="0"/>
              </a:spcBef>
              <a:buFontTx/>
              <a:buNone/>
            </a:pPr>
            <a:r>
              <a:rPr lang="en-AU" altLang="el-GR" sz="1400" b="1">
                <a:solidFill>
                  <a:schemeClr val="bg2"/>
                </a:solidFill>
                <a:latin typeface="Courier New" pitchFamily="49" charset="0"/>
              </a:rPr>
              <a:t>{</a:t>
            </a:r>
          </a:p>
          <a:p>
            <a:pPr>
              <a:spcBef>
                <a:spcPct val="0"/>
              </a:spcBef>
              <a:buFontTx/>
              <a:buNone/>
            </a:pPr>
            <a:r>
              <a:rPr lang="en-AU" altLang="el-GR" sz="1400" b="1">
                <a:solidFill>
                  <a:schemeClr val="bg2"/>
                </a:solidFill>
                <a:latin typeface="Courier New" pitchFamily="49" charset="0"/>
              </a:rPr>
              <a:t>  float nextNum, sum = 0.0;</a:t>
            </a:r>
          </a:p>
          <a:p>
            <a:pPr>
              <a:spcBef>
                <a:spcPct val="0"/>
              </a:spcBef>
              <a:buFontTx/>
              <a:buNone/>
            </a:pPr>
            <a:r>
              <a:rPr lang="en-AU" altLang="el-GR" sz="1400" b="1">
                <a:solidFill>
                  <a:schemeClr val="bg2"/>
                </a:solidFill>
                <a:latin typeface="Courier New" pitchFamily="49" charset="0"/>
              </a:rPr>
              <a:t>  int count, totalNumbers;</a:t>
            </a:r>
          </a:p>
          <a:p>
            <a:pPr>
              <a:spcBef>
                <a:spcPct val="0"/>
              </a:spcBef>
              <a:buFontTx/>
              <a:buNone/>
            </a:pPr>
            <a:endParaRPr lang="en-AU" altLang="el-GR" sz="1400" b="1">
              <a:solidFill>
                <a:schemeClr val="bg2"/>
              </a:solidFill>
              <a:latin typeface="Courier New" pitchFamily="49" charset="0"/>
            </a:endParaRPr>
          </a:p>
          <a:p>
            <a:pPr>
              <a:spcBef>
                <a:spcPct val="0"/>
              </a:spcBef>
              <a:buFontTx/>
              <a:buNone/>
            </a:pPr>
            <a:r>
              <a:rPr lang="en-AU" altLang="el-GR" sz="1400" b="1">
                <a:solidFill>
                  <a:schemeClr val="bg2"/>
                </a:solidFill>
                <a:latin typeface="Courier New" pitchFamily="49" charset="0"/>
              </a:rPr>
              <a:t>  scanf("%d", &amp;totalNumbers);</a:t>
            </a:r>
          </a:p>
          <a:p>
            <a:pPr>
              <a:spcBef>
                <a:spcPct val="0"/>
              </a:spcBef>
              <a:buFontTx/>
              <a:buNone/>
            </a:pPr>
            <a:endParaRPr lang="en-AU" altLang="el-GR" sz="1400" b="1">
              <a:solidFill>
                <a:schemeClr val="bg2"/>
              </a:solidFill>
              <a:latin typeface="Courier New" pitchFamily="49" charset="0"/>
            </a:endParaRPr>
          </a:p>
          <a:p>
            <a:pPr>
              <a:spcBef>
                <a:spcPct val="0"/>
              </a:spcBef>
              <a:buFontTx/>
              <a:buNone/>
            </a:pPr>
            <a:r>
              <a:rPr lang="en-AU" altLang="el-GR" sz="1400" b="1">
                <a:solidFill>
                  <a:schemeClr val="bg2"/>
                </a:solidFill>
                <a:latin typeface="Courier New" pitchFamily="49" charset="0"/>
              </a:rPr>
              <a:t>  for</a:t>
            </a:r>
            <a:r>
              <a:rPr lang="en-AU" altLang="el-GR" sz="1400" b="1">
                <a:solidFill>
                  <a:schemeClr val="folHlink"/>
                </a:solidFill>
                <a:latin typeface="Courier New" pitchFamily="49" charset="0"/>
              </a:rPr>
              <a:t> </a:t>
            </a:r>
            <a:r>
              <a:rPr lang="en-AU" altLang="el-GR" sz="1400" b="1">
                <a:solidFill>
                  <a:schemeClr val="bg2"/>
                </a:solidFill>
                <a:latin typeface="Courier New" pitchFamily="49" charset="0"/>
              </a:rPr>
              <a:t>(</a:t>
            </a:r>
            <a:r>
              <a:rPr lang="en-AU" altLang="el-GR" sz="1400" b="1">
                <a:solidFill>
                  <a:schemeClr val="folHlink"/>
                </a:solidFill>
                <a:latin typeface="Courier New" pitchFamily="49" charset="0"/>
              </a:rPr>
              <a:t> </a:t>
            </a:r>
            <a:r>
              <a:rPr lang="en-AU" altLang="el-GR" sz="1400" b="1">
                <a:solidFill>
                  <a:srgbClr val="990000"/>
                </a:solidFill>
                <a:latin typeface="Courier New" pitchFamily="49" charset="0"/>
              </a:rPr>
              <a:t>count=0</a:t>
            </a:r>
            <a:r>
              <a:rPr lang="en-AU" altLang="el-GR" sz="1400" b="1">
                <a:solidFill>
                  <a:schemeClr val="bg2"/>
                </a:solidFill>
                <a:latin typeface="Courier New" pitchFamily="49" charset="0"/>
              </a:rPr>
              <a:t>; </a:t>
            </a:r>
          </a:p>
          <a:p>
            <a:pPr>
              <a:spcBef>
                <a:spcPct val="0"/>
              </a:spcBef>
              <a:buFontTx/>
              <a:buNone/>
            </a:pPr>
            <a:r>
              <a:rPr lang="en-AU" altLang="el-GR" sz="1400" b="1">
                <a:solidFill>
                  <a:schemeClr val="folHlink"/>
                </a:solidFill>
                <a:latin typeface="Courier New" pitchFamily="49" charset="0"/>
              </a:rPr>
              <a:t>        </a:t>
            </a:r>
            <a:r>
              <a:rPr lang="en-AU" altLang="el-GR" sz="1400" b="1">
                <a:solidFill>
                  <a:srgbClr val="0000FF"/>
                </a:solidFill>
                <a:latin typeface="Courier New" pitchFamily="49" charset="0"/>
              </a:rPr>
              <a:t>count &lt; totalNumbers</a:t>
            </a:r>
            <a:r>
              <a:rPr lang="en-AU" altLang="el-GR" sz="1400" b="1">
                <a:solidFill>
                  <a:schemeClr val="folHlink"/>
                </a:solidFill>
                <a:latin typeface="Courier New" pitchFamily="49" charset="0"/>
              </a:rPr>
              <a:t>; </a:t>
            </a:r>
          </a:p>
          <a:p>
            <a:pPr>
              <a:spcBef>
                <a:spcPct val="0"/>
              </a:spcBef>
              <a:buFontTx/>
              <a:buNone/>
            </a:pPr>
            <a:r>
              <a:rPr lang="en-AU" altLang="el-GR" sz="1400" b="1">
                <a:solidFill>
                  <a:schemeClr val="folHlink"/>
                </a:solidFill>
                <a:latin typeface="Courier New" pitchFamily="49" charset="0"/>
              </a:rPr>
              <a:t>        </a:t>
            </a:r>
            <a:r>
              <a:rPr lang="en-AU" altLang="el-GR" sz="1400" b="1">
                <a:solidFill>
                  <a:srgbClr val="008080"/>
                </a:solidFill>
                <a:latin typeface="Courier New" pitchFamily="49" charset="0"/>
              </a:rPr>
              <a:t>count++</a:t>
            </a:r>
            <a:r>
              <a:rPr lang="en-AU" altLang="el-GR" sz="1400" b="1">
                <a:solidFill>
                  <a:schemeClr val="folHlink"/>
                </a:solidFill>
                <a:latin typeface="Courier New" pitchFamily="49" charset="0"/>
              </a:rPr>
              <a:t> </a:t>
            </a:r>
            <a:r>
              <a:rPr lang="en-AU" altLang="el-GR" sz="1400" b="1">
                <a:solidFill>
                  <a:schemeClr val="bg2"/>
                </a:solidFill>
                <a:latin typeface="Courier New" pitchFamily="49" charset="0"/>
              </a:rPr>
              <a:t>)</a:t>
            </a:r>
          </a:p>
          <a:p>
            <a:pPr>
              <a:spcBef>
                <a:spcPct val="0"/>
              </a:spcBef>
              <a:buFontTx/>
              <a:buNone/>
            </a:pPr>
            <a:r>
              <a:rPr lang="en-AU" altLang="el-GR" sz="1400" b="1">
                <a:solidFill>
                  <a:schemeClr val="bg2"/>
                </a:solidFill>
                <a:latin typeface="Courier New" pitchFamily="49" charset="0"/>
              </a:rPr>
              <a:t>  {</a:t>
            </a:r>
          </a:p>
          <a:p>
            <a:pPr>
              <a:spcBef>
                <a:spcPct val="0"/>
              </a:spcBef>
              <a:buFontTx/>
              <a:buNone/>
            </a:pPr>
            <a:r>
              <a:rPr lang="en-AU" altLang="el-GR" sz="1400" b="1">
                <a:solidFill>
                  <a:schemeClr val="bg2"/>
                </a:solidFill>
                <a:latin typeface="Courier New" pitchFamily="49" charset="0"/>
              </a:rPr>
              <a:t>    scanf("%f", &amp;nextNum);</a:t>
            </a:r>
          </a:p>
          <a:p>
            <a:pPr>
              <a:spcBef>
                <a:spcPct val="0"/>
              </a:spcBef>
              <a:buFontTx/>
              <a:buNone/>
            </a:pPr>
            <a:r>
              <a:rPr lang="en-AU" altLang="el-GR" sz="1400" b="1">
                <a:solidFill>
                  <a:schemeClr val="bg2"/>
                </a:solidFill>
                <a:latin typeface="Courier New" pitchFamily="49" charset="0"/>
              </a:rPr>
              <a:t>    sum += nextNum;</a:t>
            </a:r>
          </a:p>
          <a:p>
            <a:pPr>
              <a:spcBef>
                <a:spcPct val="0"/>
              </a:spcBef>
              <a:buFontTx/>
              <a:buNone/>
            </a:pPr>
            <a:r>
              <a:rPr lang="en-AU" altLang="el-GR" sz="1400" b="1">
                <a:solidFill>
                  <a:schemeClr val="bg2"/>
                </a:solidFill>
                <a:latin typeface="Courier New" pitchFamily="49" charset="0"/>
              </a:rPr>
              <a:t>  }</a:t>
            </a:r>
          </a:p>
          <a:p>
            <a:pPr>
              <a:spcBef>
                <a:spcPct val="0"/>
              </a:spcBef>
              <a:buFontTx/>
              <a:buNone/>
            </a:pPr>
            <a:endParaRPr lang="en-AU" altLang="el-GR" sz="1400" b="1">
              <a:solidFill>
                <a:schemeClr val="bg2"/>
              </a:solidFill>
              <a:latin typeface="Courier New" pitchFamily="49" charset="0"/>
            </a:endParaRPr>
          </a:p>
          <a:p>
            <a:pPr>
              <a:spcBef>
                <a:spcPct val="0"/>
              </a:spcBef>
              <a:buFontTx/>
              <a:buNone/>
            </a:pPr>
            <a:r>
              <a:rPr lang="en-AU" altLang="el-GR" sz="1400" b="1">
                <a:solidFill>
                  <a:schemeClr val="bg2"/>
                </a:solidFill>
                <a:latin typeface="Courier New" pitchFamily="49" charset="0"/>
              </a:rPr>
              <a:t>  printf("Sum was %f\n",sum);</a:t>
            </a:r>
          </a:p>
          <a:p>
            <a:pPr>
              <a:spcBef>
                <a:spcPct val="0"/>
              </a:spcBef>
              <a:buFontTx/>
              <a:buNone/>
            </a:pPr>
            <a:r>
              <a:rPr lang="en-AU" altLang="el-GR" sz="1400" b="1">
                <a:solidFill>
                  <a:schemeClr val="bg2"/>
                </a:solidFill>
                <a:latin typeface="Courier New" pitchFamily="49" charset="0"/>
              </a:rPr>
              <a:t>  printf("Mean was %f\n",</a:t>
            </a:r>
            <a:endParaRPr lang="en-US" altLang="el-GR" sz="1400" b="1">
              <a:solidFill>
                <a:schemeClr val="bg2"/>
              </a:solidFill>
              <a:latin typeface="Courier New" pitchFamily="49" charset="0"/>
            </a:endParaRPr>
          </a:p>
          <a:p>
            <a:pPr>
              <a:spcBef>
                <a:spcPct val="0"/>
              </a:spcBef>
              <a:buFontTx/>
              <a:buNone/>
            </a:pPr>
            <a:r>
              <a:rPr lang="en-US" altLang="el-GR" sz="1400" b="1">
                <a:solidFill>
                  <a:schemeClr val="bg2"/>
                </a:solidFill>
                <a:latin typeface="Courier New" pitchFamily="49" charset="0"/>
              </a:rPr>
              <a:t>          </a:t>
            </a:r>
            <a:r>
              <a:rPr lang="en-AU" altLang="el-GR" sz="1400" b="1">
                <a:solidFill>
                  <a:schemeClr val="bg2"/>
                </a:solidFill>
                <a:latin typeface="Courier New" pitchFamily="49" charset="0"/>
              </a:rPr>
              <a:t>sum/count);</a:t>
            </a:r>
          </a:p>
          <a:p>
            <a:pPr>
              <a:spcBef>
                <a:spcPct val="0"/>
              </a:spcBef>
              <a:buFontTx/>
              <a:buNone/>
            </a:pPr>
            <a:endParaRPr lang="en-AU" altLang="el-GR" sz="1400" b="1">
              <a:solidFill>
                <a:schemeClr val="bg2"/>
              </a:solidFill>
              <a:latin typeface="Courier New" pitchFamily="49" charset="0"/>
            </a:endParaRPr>
          </a:p>
          <a:p>
            <a:pPr>
              <a:spcBef>
                <a:spcPct val="0"/>
              </a:spcBef>
              <a:buFontTx/>
              <a:buNone/>
            </a:pPr>
            <a:r>
              <a:rPr lang="en-AU" altLang="el-GR" sz="1400" b="1">
                <a:solidFill>
                  <a:schemeClr val="bg2"/>
                </a:solidFill>
                <a:latin typeface="Courier New" pitchFamily="49" charset="0"/>
              </a:rPr>
              <a:t>  return 0;</a:t>
            </a:r>
          </a:p>
          <a:p>
            <a:pPr>
              <a:spcBef>
                <a:spcPct val="0"/>
              </a:spcBef>
              <a:buFontTx/>
              <a:buNone/>
            </a:pPr>
            <a:r>
              <a:rPr lang="en-AU" altLang="el-GR" sz="1400" b="1">
                <a:solidFill>
                  <a:schemeClr val="bg2"/>
                </a:solidFill>
                <a:latin typeface="Courier New" pitchFamily="49" charset="0"/>
              </a:rPr>
              <a:t>}</a:t>
            </a:r>
          </a:p>
          <a:p>
            <a:pPr>
              <a:spcBef>
                <a:spcPct val="0"/>
              </a:spcBef>
              <a:buFontTx/>
              <a:buNone/>
            </a:pPr>
            <a:endParaRPr lang="en-AU" altLang="el-GR" sz="1400" b="1">
              <a:solidFill>
                <a:schemeClr val="bg2"/>
              </a:solidFill>
              <a:latin typeface="Courier New" pitchFamily="49" charset="0"/>
            </a:endParaRPr>
          </a:p>
        </p:txBody>
      </p:sp>
      <p:sp>
        <p:nvSpPr>
          <p:cNvPr id="223235" name="Rectangle 3"/>
          <p:cNvSpPr>
            <a:spLocks noGrp="1" noChangeArrowheads="1"/>
          </p:cNvSpPr>
          <p:nvPr>
            <p:ph type="body" idx="1"/>
          </p:nvPr>
        </p:nvSpPr>
        <p:spPr>
          <a:xfrm>
            <a:off x="152400" y="990600"/>
            <a:ext cx="4419600" cy="5638800"/>
          </a:xfrm>
          <a:noFill/>
          <a:ln>
            <a:solidFill>
              <a:schemeClr val="tx1"/>
            </a:solidFill>
            <a:miter lim="800000"/>
            <a:headEnd/>
            <a:tailEnd/>
          </a:ln>
        </p:spPr>
        <p:txBody>
          <a:bodyPr lIns="182880"/>
          <a:lstStyle/>
          <a:p>
            <a:pPr>
              <a:lnSpc>
                <a:spcPct val="90000"/>
              </a:lnSpc>
              <a:spcBef>
                <a:spcPct val="0"/>
              </a:spcBef>
              <a:buFontTx/>
              <a:buNone/>
            </a:pPr>
            <a:r>
              <a:rPr lang="en-US" altLang="el-GR" sz="1400" b="1">
                <a:solidFill>
                  <a:schemeClr val="bg2"/>
                </a:solidFill>
                <a:latin typeface="Courier New" pitchFamily="49" charset="0"/>
              </a:rPr>
              <a:t>#include &lt;stdio.h&gt;</a:t>
            </a:r>
          </a:p>
          <a:p>
            <a:pPr>
              <a:lnSpc>
                <a:spcPct val="90000"/>
              </a:lnSpc>
              <a:spcBef>
                <a:spcPct val="0"/>
              </a:spcBef>
              <a:buFontTx/>
              <a:buNone/>
            </a:pPr>
            <a:r>
              <a:rPr lang="en-US" altLang="el-GR" sz="1400" b="1">
                <a:solidFill>
                  <a:schemeClr val="bg2"/>
                </a:solidFill>
                <a:latin typeface="Courier New" pitchFamily="49" charset="0"/>
              </a:rPr>
              <a:t>int main()</a:t>
            </a:r>
          </a:p>
          <a:p>
            <a:pPr>
              <a:lnSpc>
                <a:spcPct val="90000"/>
              </a:lnSpc>
              <a:spcBef>
                <a:spcPct val="0"/>
              </a:spcBef>
              <a:buFontTx/>
              <a:buNone/>
            </a:pPr>
            <a:r>
              <a:rPr lang="en-US" altLang="el-GR" sz="1400" b="1">
                <a:solidFill>
                  <a:schemeClr val="bg2"/>
                </a:solidFill>
                <a:latin typeface="Courier New" pitchFamily="49" charset="0"/>
              </a:rPr>
              <a:t>{</a:t>
            </a:r>
          </a:p>
          <a:p>
            <a:pPr>
              <a:lnSpc>
                <a:spcPct val="90000"/>
              </a:lnSpc>
              <a:spcBef>
                <a:spcPct val="0"/>
              </a:spcBef>
              <a:buFontTx/>
              <a:buNone/>
            </a:pPr>
            <a:r>
              <a:rPr lang="en-US" altLang="el-GR" sz="1400" b="1">
                <a:solidFill>
                  <a:schemeClr val="bg2"/>
                </a:solidFill>
                <a:latin typeface="Courier New" pitchFamily="49" charset="0"/>
              </a:rPr>
              <a:t>  float nextNum, sum = 0.0;</a:t>
            </a:r>
          </a:p>
          <a:p>
            <a:pPr>
              <a:lnSpc>
                <a:spcPct val="90000"/>
              </a:lnSpc>
              <a:spcBef>
                <a:spcPct val="0"/>
              </a:spcBef>
              <a:buFontTx/>
              <a:buNone/>
            </a:pPr>
            <a:r>
              <a:rPr lang="en-US" altLang="el-GR" sz="1400" b="1">
                <a:solidFill>
                  <a:schemeClr val="bg2"/>
                </a:solidFill>
                <a:latin typeface="Courier New" pitchFamily="49" charset="0"/>
              </a:rPr>
              <a:t>  int count, totalNumbers;</a:t>
            </a:r>
          </a:p>
          <a:p>
            <a:pPr>
              <a:lnSpc>
                <a:spcPct val="90000"/>
              </a:lnSpc>
              <a:spcBef>
                <a:spcPct val="0"/>
              </a:spcBef>
              <a:buFontTx/>
              <a:buNone/>
            </a:pPr>
            <a:endParaRPr lang="en-US" altLang="el-GR" sz="1400" b="1">
              <a:solidFill>
                <a:schemeClr val="bg2"/>
              </a:solidFill>
              <a:latin typeface="Courier New" pitchFamily="49" charset="0"/>
            </a:endParaRPr>
          </a:p>
          <a:p>
            <a:pPr>
              <a:lnSpc>
                <a:spcPct val="90000"/>
              </a:lnSpc>
              <a:spcBef>
                <a:spcPct val="0"/>
              </a:spcBef>
              <a:buFontTx/>
              <a:buNone/>
            </a:pPr>
            <a:r>
              <a:rPr lang="en-US" altLang="el-GR" sz="1400" b="1">
                <a:solidFill>
                  <a:schemeClr val="bg2"/>
                </a:solidFill>
                <a:latin typeface="Courier New" pitchFamily="49" charset="0"/>
              </a:rPr>
              <a:t>  scanf("%d", &amp;totalNumbers);</a:t>
            </a:r>
          </a:p>
          <a:p>
            <a:pPr>
              <a:lnSpc>
                <a:spcPct val="90000"/>
              </a:lnSpc>
              <a:spcBef>
                <a:spcPct val="0"/>
              </a:spcBef>
              <a:buFontTx/>
              <a:buNone/>
            </a:pPr>
            <a:endParaRPr lang="en-US" altLang="el-GR" sz="1400" b="1">
              <a:solidFill>
                <a:schemeClr val="bg2"/>
              </a:solidFill>
              <a:latin typeface="Courier New" pitchFamily="49" charset="0"/>
            </a:endParaRPr>
          </a:p>
          <a:p>
            <a:pPr>
              <a:lnSpc>
                <a:spcPct val="90000"/>
              </a:lnSpc>
              <a:spcBef>
                <a:spcPct val="0"/>
              </a:spcBef>
              <a:buFontTx/>
              <a:buNone/>
            </a:pPr>
            <a:r>
              <a:rPr lang="en-US" altLang="el-GR" sz="1400" b="1">
                <a:solidFill>
                  <a:schemeClr val="folHlink"/>
                </a:solidFill>
                <a:latin typeface="Courier New" pitchFamily="49" charset="0"/>
              </a:rPr>
              <a:t>  </a:t>
            </a:r>
            <a:r>
              <a:rPr lang="en-US" altLang="el-GR" sz="1400" b="1">
                <a:solidFill>
                  <a:srgbClr val="990000"/>
                </a:solidFill>
                <a:latin typeface="Courier New" pitchFamily="49" charset="0"/>
              </a:rPr>
              <a:t>count = 0</a:t>
            </a:r>
            <a:r>
              <a:rPr lang="en-US" altLang="el-GR" sz="1400" b="1">
                <a:solidFill>
                  <a:schemeClr val="bg2"/>
                </a:solidFill>
                <a:latin typeface="Courier New" pitchFamily="49" charset="0"/>
              </a:rPr>
              <a:t>;</a:t>
            </a:r>
          </a:p>
          <a:p>
            <a:pPr>
              <a:lnSpc>
                <a:spcPct val="90000"/>
              </a:lnSpc>
              <a:spcBef>
                <a:spcPct val="0"/>
              </a:spcBef>
              <a:buFontTx/>
              <a:buNone/>
            </a:pPr>
            <a:r>
              <a:rPr lang="en-US" altLang="el-GR" sz="1400" b="1">
                <a:solidFill>
                  <a:schemeClr val="folHlink"/>
                </a:solidFill>
                <a:latin typeface="Courier New" pitchFamily="49" charset="0"/>
              </a:rPr>
              <a:t>  </a:t>
            </a:r>
            <a:r>
              <a:rPr lang="en-US" altLang="el-GR" sz="1400" b="1">
                <a:solidFill>
                  <a:schemeClr val="bg2"/>
                </a:solidFill>
                <a:latin typeface="Courier New" pitchFamily="49" charset="0"/>
              </a:rPr>
              <a:t>while (</a:t>
            </a:r>
            <a:r>
              <a:rPr lang="en-US" altLang="el-GR" sz="1400" b="1">
                <a:solidFill>
                  <a:srgbClr val="0000FF"/>
                </a:solidFill>
                <a:latin typeface="Courier New" pitchFamily="49" charset="0"/>
              </a:rPr>
              <a:t>count &lt; totalNumbers</a:t>
            </a:r>
            <a:r>
              <a:rPr lang="en-US" altLang="el-GR" sz="1400" b="1">
                <a:solidFill>
                  <a:schemeClr val="bg2"/>
                </a:solidFill>
                <a:latin typeface="Courier New" pitchFamily="49" charset="0"/>
              </a:rPr>
              <a:t>)</a:t>
            </a:r>
          </a:p>
          <a:p>
            <a:pPr>
              <a:lnSpc>
                <a:spcPct val="90000"/>
              </a:lnSpc>
              <a:spcBef>
                <a:spcPct val="0"/>
              </a:spcBef>
              <a:buFontTx/>
              <a:buNone/>
            </a:pPr>
            <a:endParaRPr lang="en-US" altLang="el-GR" sz="1400" b="1">
              <a:solidFill>
                <a:schemeClr val="bg2"/>
              </a:solidFill>
              <a:latin typeface="Courier New" pitchFamily="49" charset="0"/>
            </a:endParaRPr>
          </a:p>
          <a:p>
            <a:pPr>
              <a:lnSpc>
                <a:spcPct val="90000"/>
              </a:lnSpc>
              <a:spcBef>
                <a:spcPct val="0"/>
              </a:spcBef>
              <a:buFontTx/>
              <a:buNone/>
            </a:pPr>
            <a:r>
              <a:rPr lang="en-US" altLang="el-GR" sz="1400" b="1">
                <a:solidFill>
                  <a:schemeClr val="bg2"/>
                </a:solidFill>
                <a:latin typeface="Courier New" pitchFamily="49" charset="0"/>
              </a:rPr>
              <a:t>  {</a:t>
            </a:r>
          </a:p>
          <a:p>
            <a:pPr>
              <a:lnSpc>
                <a:spcPct val="90000"/>
              </a:lnSpc>
              <a:spcBef>
                <a:spcPct val="0"/>
              </a:spcBef>
              <a:buFontTx/>
              <a:buNone/>
            </a:pPr>
            <a:r>
              <a:rPr lang="en-US" altLang="el-GR" sz="1400" b="1">
                <a:solidFill>
                  <a:schemeClr val="bg2"/>
                </a:solidFill>
                <a:latin typeface="Courier New" pitchFamily="49" charset="0"/>
              </a:rPr>
              <a:t>    scanf("%f", &amp;nextNum);</a:t>
            </a:r>
          </a:p>
          <a:p>
            <a:pPr>
              <a:lnSpc>
                <a:spcPct val="90000"/>
              </a:lnSpc>
              <a:spcBef>
                <a:spcPct val="0"/>
              </a:spcBef>
              <a:buFontTx/>
              <a:buNone/>
            </a:pPr>
            <a:r>
              <a:rPr lang="en-US" altLang="el-GR" sz="1400" b="1">
                <a:solidFill>
                  <a:schemeClr val="bg2"/>
                </a:solidFill>
                <a:latin typeface="Courier New" pitchFamily="49" charset="0"/>
              </a:rPr>
              <a:t>    sum += nextNum;</a:t>
            </a:r>
          </a:p>
          <a:p>
            <a:pPr>
              <a:lnSpc>
                <a:spcPct val="90000"/>
              </a:lnSpc>
              <a:spcBef>
                <a:spcPct val="0"/>
              </a:spcBef>
              <a:buFontTx/>
              <a:buNone/>
            </a:pPr>
            <a:r>
              <a:rPr lang="en-US" altLang="el-GR" sz="1400" b="1">
                <a:solidFill>
                  <a:schemeClr val="folHlink"/>
                </a:solidFill>
                <a:latin typeface="Courier New" pitchFamily="49" charset="0"/>
              </a:rPr>
              <a:t>    </a:t>
            </a:r>
            <a:r>
              <a:rPr lang="en-US" altLang="el-GR" sz="1400" b="1">
                <a:solidFill>
                  <a:srgbClr val="008080"/>
                </a:solidFill>
                <a:latin typeface="Courier New" pitchFamily="49" charset="0"/>
              </a:rPr>
              <a:t>count++;</a:t>
            </a:r>
          </a:p>
          <a:p>
            <a:pPr>
              <a:lnSpc>
                <a:spcPct val="90000"/>
              </a:lnSpc>
              <a:spcBef>
                <a:spcPct val="0"/>
              </a:spcBef>
              <a:buFontTx/>
              <a:buNone/>
            </a:pPr>
            <a:r>
              <a:rPr lang="en-US" altLang="el-GR" sz="1400" b="1">
                <a:solidFill>
                  <a:schemeClr val="folHlink"/>
                </a:solidFill>
                <a:latin typeface="Courier New" pitchFamily="49" charset="0"/>
              </a:rPr>
              <a:t>  </a:t>
            </a:r>
            <a:r>
              <a:rPr lang="en-US" altLang="el-GR" sz="1400" b="1">
                <a:solidFill>
                  <a:schemeClr val="bg2"/>
                </a:solidFill>
                <a:latin typeface="Courier New" pitchFamily="49" charset="0"/>
              </a:rPr>
              <a:t>}</a:t>
            </a:r>
          </a:p>
          <a:p>
            <a:pPr>
              <a:lnSpc>
                <a:spcPct val="90000"/>
              </a:lnSpc>
              <a:spcBef>
                <a:spcPct val="0"/>
              </a:spcBef>
              <a:buFontTx/>
              <a:buNone/>
            </a:pPr>
            <a:endParaRPr lang="en-US" altLang="el-GR" sz="1400" b="1">
              <a:solidFill>
                <a:schemeClr val="bg2"/>
              </a:solidFill>
              <a:latin typeface="Courier New" pitchFamily="49" charset="0"/>
            </a:endParaRPr>
          </a:p>
          <a:p>
            <a:pPr>
              <a:lnSpc>
                <a:spcPct val="90000"/>
              </a:lnSpc>
              <a:spcBef>
                <a:spcPct val="0"/>
              </a:spcBef>
              <a:buFontTx/>
              <a:buNone/>
            </a:pPr>
            <a:r>
              <a:rPr lang="en-US" altLang="el-GR" sz="1400" b="1">
                <a:solidFill>
                  <a:schemeClr val="bg2"/>
                </a:solidFill>
                <a:latin typeface="Courier New" pitchFamily="49" charset="0"/>
              </a:rPr>
              <a:t>  printf("Sum was %f\n",sum);</a:t>
            </a:r>
          </a:p>
          <a:p>
            <a:pPr>
              <a:lnSpc>
                <a:spcPct val="90000"/>
              </a:lnSpc>
              <a:spcBef>
                <a:spcPct val="0"/>
              </a:spcBef>
              <a:buFontTx/>
              <a:buNone/>
            </a:pPr>
            <a:r>
              <a:rPr lang="en-US" altLang="el-GR" sz="1400" b="1">
                <a:solidFill>
                  <a:schemeClr val="bg2"/>
                </a:solidFill>
                <a:latin typeface="Courier New" pitchFamily="49" charset="0"/>
              </a:rPr>
              <a:t>  printf("Mean was %f\n",</a:t>
            </a:r>
          </a:p>
          <a:p>
            <a:pPr>
              <a:lnSpc>
                <a:spcPct val="90000"/>
              </a:lnSpc>
              <a:spcBef>
                <a:spcPct val="0"/>
              </a:spcBef>
              <a:buFontTx/>
              <a:buNone/>
            </a:pPr>
            <a:r>
              <a:rPr lang="en-US" altLang="el-GR" sz="1400" b="1">
                <a:solidFill>
                  <a:schemeClr val="bg2"/>
                </a:solidFill>
                <a:latin typeface="Courier New" pitchFamily="49" charset="0"/>
              </a:rPr>
              <a:t>          sum/count);</a:t>
            </a:r>
          </a:p>
          <a:p>
            <a:pPr>
              <a:lnSpc>
                <a:spcPct val="90000"/>
              </a:lnSpc>
              <a:spcBef>
                <a:spcPct val="0"/>
              </a:spcBef>
              <a:buFontTx/>
              <a:buNone/>
            </a:pPr>
            <a:endParaRPr lang="en-US" altLang="el-GR" sz="1400" b="1">
              <a:solidFill>
                <a:schemeClr val="bg2"/>
              </a:solidFill>
              <a:latin typeface="Courier New" pitchFamily="49" charset="0"/>
            </a:endParaRPr>
          </a:p>
          <a:p>
            <a:pPr>
              <a:lnSpc>
                <a:spcPct val="90000"/>
              </a:lnSpc>
              <a:spcBef>
                <a:spcPct val="0"/>
              </a:spcBef>
              <a:buFontTx/>
              <a:buNone/>
            </a:pPr>
            <a:r>
              <a:rPr lang="en-US" altLang="el-GR" sz="1400" b="1">
                <a:solidFill>
                  <a:schemeClr val="bg2"/>
                </a:solidFill>
                <a:latin typeface="Courier New" pitchFamily="49" charset="0"/>
              </a:rPr>
              <a:t>  return 0;</a:t>
            </a:r>
          </a:p>
          <a:p>
            <a:pPr>
              <a:lnSpc>
                <a:spcPct val="90000"/>
              </a:lnSpc>
              <a:spcBef>
                <a:spcPct val="0"/>
              </a:spcBef>
              <a:buFontTx/>
              <a:buNone/>
            </a:pPr>
            <a:r>
              <a:rPr lang="en-US" altLang="el-GR" sz="1400" b="1">
                <a:solidFill>
                  <a:schemeClr val="bg2"/>
                </a:solidFill>
                <a:latin typeface="Courier New" pitchFamily="49" charset="0"/>
              </a:rPr>
              <a:t>}</a:t>
            </a:r>
            <a:endParaRPr lang="en-AU" altLang="el-GR" sz="1400" b="1">
              <a:solidFill>
                <a:schemeClr val="bg2"/>
              </a:solidFill>
              <a:latin typeface="Courier New" pitchFamily="49" charset="0"/>
            </a:endParaRPr>
          </a:p>
        </p:txBody>
      </p:sp>
      <p:grpSp>
        <p:nvGrpSpPr>
          <p:cNvPr id="223236" name="Group 4"/>
          <p:cNvGrpSpPr>
            <a:grpSpLocks/>
          </p:cNvGrpSpPr>
          <p:nvPr/>
        </p:nvGrpSpPr>
        <p:grpSpPr bwMode="auto">
          <a:xfrm>
            <a:off x="3419475" y="1052513"/>
            <a:ext cx="3505200" cy="990600"/>
            <a:chOff x="1776" y="816"/>
            <a:chExt cx="2208" cy="624"/>
          </a:xfrm>
        </p:grpSpPr>
        <p:sp>
          <p:nvSpPr>
            <p:cNvPr id="223237" name="AutoShape 5"/>
            <p:cNvSpPr>
              <a:spLocks noChangeArrowheads="1"/>
            </p:cNvSpPr>
            <p:nvPr/>
          </p:nvSpPr>
          <p:spPr bwMode="auto">
            <a:xfrm>
              <a:off x="1776" y="816"/>
              <a:ext cx="2208" cy="576"/>
            </a:xfrm>
            <a:prstGeom prst="wedgeRectCallout">
              <a:avLst>
                <a:gd name="adj1" fmla="val 70519"/>
                <a:gd name="adj2" fmla="val 161981"/>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82880" anchor="ctr"/>
            <a:lstStyle/>
            <a:p>
              <a:pPr eaLnBrk="0" hangingPunct="0"/>
              <a:r>
                <a:rPr lang="en-AU" altLang="el-GR" b="1" i="1">
                  <a:solidFill>
                    <a:schemeClr val="bg1"/>
                  </a:solidFill>
                  <a:latin typeface="Arial" charset="0"/>
                </a:rPr>
                <a:t>Check condition</a:t>
              </a:r>
              <a:endParaRPr lang="en-AU" altLang="el-GR" sz="1800" b="1" i="1">
                <a:solidFill>
                  <a:schemeClr val="bg1"/>
                </a:solidFill>
                <a:latin typeface="Arial" charset="0"/>
              </a:endParaRPr>
            </a:p>
          </p:txBody>
        </p:sp>
        <p:sp>
          <p:nvSpPr>
            <p:cNvPr id="223238" name="AutoShape 6"/>
            <p:cNvSpPr>
              <a:spLocks noChangeArrowheads="1"/>
            </p:cNvSpPr>
            <p:nvPr/>
          </p:nvSpPr>
          <p:spPr bwMode="auto">
            <a:xfrm>
              <a:off x="1776" y="864"/>
              <a:ext cx="2208" cy="576"/>
            </a:xfrm>
            <a:prstGeom prst="wedgeRectCallout">
              <a:avLst>
                <a:gd name="adj1" fmla="val -71060"/>
                <a:gd name="adj2" fmla="val 150000"/>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82880" anchor="ctr"/>
            <a:lstStyle/>
            <a:p>
              <a:pPr eaLnBrk="0" hangingPunct="0"/>
              <a:r>
                <a:rPr lang="en-AU" altLang="el-GR" b="1" i="1">
                  <a:solidFill>
                    <a:schemeClr val="bg1"/>
                  </a:solidFill>
                  <a:latin typeface="Arial" charset="0"/>
                </a:rPr>
                <a:t>Check condition</a:t>
              </a:r>
              <a:endParaRPr lang="en-AU" altLang="el-GR" sz="1800" b="1" i="1">
                <a:solidFill>
                  <a:schemeClr val="bg1"/>
                </a:solidFill>
                <a:latin typeface="Arial" charset="0"/>
              </a:endParaRPr>
            </a:p>
          </p:txBody>
        </p:sp>
      </p:grpSp>
      <p:sp>
        <p:nvSpPr>
          <p:cNvPr id="223239" name="Text Box 7"/>
          <p:cNvSpPr txBox="1">
            <a:spLocks noChangeArrowheads="1"/>
          </p:cNvSpPr>
          <p:nvPr/>
        </p:nvSpPr>
        <p:spPr bwMode="auto">
          <a:xfrm>
            <a:off x="2133600" y="228600"/>
            <a:ext cx="4876800" cy="641350"/>
          </a:xfrm>
          <a:prstGeom prst="rect">
            <a:avLst/>
          </a:prstGeom>
          <a:noFill/>
          <a:ln>
            <a:noFill/>
          </a:ln>
          <a:effectLst/>
          <a:extLst>
            <a:ext uri="{909E8E84-426E-40DD-AFC4-6F175D3DCCD1}">
              <a14:hiddenFill xmlns:a14="http://schemas.microsoft.com/office/drawing/2010/main">
                <a:solidFill>
                  <a:srgbClr val="CC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l-GR" sz="3600" b="1">
                <a:solidFill>
                  <a:srgbClr val="0000FF"/>
                </a:solidFill>
                <a:latin typeface="Courier New" pitchFamily="49" charset="0"/>
              </a:rPr>
              <a:t>while</a:t>
            </a:r>
            <a:r>
              <a:rPr lang="en-US" altLang="el-GR" sz="3600">
                <a:solidFill>
                  <a:srgbClr val="0000FF"/>
                </a:solidFill>
                <a:latin typeface="Times New Roman" pitchFamily="18" charset="0"/>
              </a:rPr>
              <a:t>  and  </a:t>
            </a:r>
            <a:r>
              <a:rPr lang="en-US" altLang="el-GR" sz="3600" b="1">
                <a:solidFill>
                  <a:srgbClr val="0000FF"/>
                </a:solidFill>
                <a:latin typeface="Courier New" pitchFamily="49" charset="0"/>
              </a:rPr>
              <a:t>for </a:t>
            </a:r>
            <a:r>
              <a:rPr lang="en-US" altLang="el-GR" sz="3600">
                <a:solidFill>
                  <a:srgbClr val="0000FF"/>
                </a:solidFill>
                <a:latin typeface="Times New Roman" pitchFamily="18" charset="0"/>
              </a:rPr>
              <a:t>(cont)</a:t>
            </a:r>
          </a:p>
        </p:txBody>
      </p:sp>
    </p:spTree>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4"/>
          <p:cNvSpPr>
            <a:spLocks noGrp="1"/>
          </p:cNvSpPr>
          <p:nvPr>
            <p:ph type="sldNum" sz="quarter" idx="11"/>
          </p:nvPr>
        </p:nvSpPr>
        <p:spPr/>
        <p:txBody>
          <a:bodyPr/>
          <a:lstStyle/>
          <a:p>
            <a:fld id="{6139C559-2E6B-4F48-BB9F-97C411201F06}" type="slidenum">
              <a:rPr lang="el-GR" altLang="el-GR"/>
              <a:pPr/>
              <a:t>137</a:t>
            </a:fld>
            <a:endParaRPr lang="el-GR" altLang="el-GR"/>
          </a:p>
        </p:txBody>
      </p:sp>
      <p:sp>
        <p:nvSpPr>
          <p:cNvPr id="224258" name="Rectangle 2"/>
          <p:cNvSpPr>
            <a:spLocks noChangeArrowheads="1"/>
          </p:cNvSpPr>
          <p:nvPr/>
        </p:nvSpPr>
        <p:spPr bwMode="auto">
          <a:xfrm>
            <a:off x="4572000" y="990600"/>
            <a:ext cx="4343400" cy="56388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2880"/>
          <a:lstStyle>
            <a:lvl1pPr marL="342900" indent="-342900">
              <a:spcBef>
                <a:spcPct val="20000"/>
              </a:spcBef>
              <a:buChar char="•"/>
              <a:defRPr sz="2800">
                <a:solidFill>
                  <a:schemeClr val="tx1"/>
                </a:solidFill>
                <a:latin typeface="Comic Sans MS" pitchFamily="66" charset="0"/>
              </a:defRPr>
            </a:lvl1pPr>
            <a:lvl2pPr marL="742950" indent="-285750">
              <a:spcBef>
                <a:spcPct val="20000"/>
              </a:spcBef>
              <a:buChar char="–"/>
              <a:defRPr sz="2400">
                <a:solidFill>
                  <a:schemeClr val="tx1"/>
                </a:solidFill>
                <a:latin typeface="Comic Sans MS" pitchFamily="66" charset="0"/>
              </a:defRPr>
            </a:lvl2pPr>
            <a:lvl3pPr marL="1143000" indent="-228600">
              <a:spcBef>
                <a:spcPct val="20000"/>
              </a:spcBef>
              <a:buChar char="•"/>
              <a:defRPr sz="2400">
                <a:solidFill>
                  <a:schemeClr val="tx1"/>
                </a:solidFill>
                <a:latin typeface="Comic Sans MS" pitchFamily="66" charset="0"/>
              </a:defRPr>
            </a:lvl3pPr>
            <a:lvl4pPr marL="1600200" indent="-228600">
              <a:spcBef>
                <a:spcPct val="20000"/>
              </a:spcBef>
              <a:buChar char="–"/>
              <a:defRPr sz="2400">
                <a:solidFill>
                  <a:schemeClr val="tx1"/>
                </a:solidFill>
                <a:latin typeface="Comic Sans MS" pitchFamily="66" charset="0"/>
              </a:defRPr>
            </a:lvl4pPr>
            <a:lvl5pPr marL="2057400" indent="-228600">
              <a:spcBef>
                <a:spcPct val="20000"/>
              </a:spcBef>
              <a:buChar char="»"/>
              <a:defRPr sz="2400">
                <a:solidFill>
                  <a:schemeClr val="tx1"/>
                </a:solidFill>
                <a:latin typeface="Comic Sans MS" pitchFamily="66" charset="0"/>
              </a:defRPr>
            </a:lvl5pPr>
            <a:lvl6pPr marL="2514600" indent="-228600" fontAlgn="base">
              <a:spcBef>
                <a:spcPct val="20000"/>
              </a:spcBef>
              <a:spcAft>
                <a:spcPct val="0"/>
              </a:spcAft>
              <a:buChar char="»"/>
              <a:defRPr sz="2400">
                <a:solidFill>
                  <a:schemeClr val="tx1"/>
                </a:solidFill>
                <a:latin typeface="Comic Sans MS" pitchFamily="66" charset="0"/>
              </a:defRPr>
            </a:lvl6pPr>
            <a:lvl7pPr marL="2971800" indent="-228600" fontAlgn="base">
              <a:spcBef>
                <a:spcPct val="20000"/>
              </a:spcBef>
              <a:spcAft>
                <a:spcPct val="0"/>
              </a:spcAft>
              <a:buChar char="»"/>
              <a:defRPr sz="2400">
                <a:solidFill>
                  <a:schemeClr val="tx1"/>
                </a:solidFill>
                <a:latin typeface="Comic Sans MS" pitchFamily="66" charset="0"/>
              </a:defRPr>
            </a:lvl7pPr>
            <a:lvl8pPr marL="3429000" indent="-228600" fontAlgn="base">
              <a:spcBef>
                <a:spcPct val="20000"/>
              </a:spcBef>
              <a:spcAft>
                <a:spcPct val="0"/>
              </a:spcAft>
              <a:buChar char="»"/>
              <a:defRPr sz="2400">
                <a:solidFill>
                  <a:schemeClr val="tx1"/>
                </a:solidFill>
                <a:latin typeface="Comic Sans MS" pitchFamily="66" charset="0"/>
              </a:defRPr>
            </a:lvl8pPr>
            <a:lvl9pPr marL="3886200" indent="-228600" fontAlgn="base">
              <a:spcBef>
                <a:spcPct val="20000"/>
              </a:spcBef>
              <a:spcAft>
                <a:spcPct val="0"/>
              </a:spcAft>
              <a:buChar char="»"/>
              <a:defRPr sz="2400">
                <a:solidFill>
                  <a:schemeClr val="tx1"/>
                </a:solidFill>
                <a:latin typeface="Comic Sans MS" pitchFamily="66" charset="0"/>
              </a:defRPr>
            </a:lvl9pPr>
          </a:lstStyle>
          <a:p>
            <a:pPr>
              <a:spcBef>
                <a:spcPct val="0"/>
              </a:spcBef>
              <a:buFontTx/>
              <a:buNone/>
            </a:pPr>
            <a:r>
              <a:rPr lang="en-US" altLang="el-GR" sz="1400" b="1">
                <a:solidFill>
                  <a:schemeClr val="bg2"/>
                </a:solidFill>
                <a:latin typeface="Courier New" pitchFamily="49" charset="0"/>
              </a:rPr>
              <a:t>#include &lt;stdio.h&gt;</a:t>
            </a:r>
          </a:p>
          <a:p>
            <a:pPr>
              <a:spcBef>
                <a:spcPct val="0"/>
              </a:spcBef>
              <a:buFontTx/>
              <a:buNone/>
            </a:pPr>
            <a:r>
              <a:rPr lang="en-AU" altLang="el-GR" sz="1400" b="1">
                <a:solidFill>
                  <a:schemeClr val="bg2"/>
                </a:solidFill>
                <a:latin typeface="Courier New" pitchFamily="49" charset="0"/>
              </a:rPr>
              <a:t>int main()</a:t>
            </a:r>
          </a:p>
          <a:p>
            <a:pPr>
              <a:spcBef>
                <a:spcPct val="0"/>
              </a:spcBef>
              <a:buFontTx/>
              <a:buNone/>
            </a:pPr>
            <a:r>
              <a:rPr lang="en-AU" altLang="el-GR" sz="1400" b="1">
                <a:solidFill>
                  <a:schemeClr val="bg2"/>
                </a:solidFill>
                <a:latin typeface="Courier New" pitchFamily="49" charset="0"/>
              </a:rPr>
              <a:t>{</a:t>
            </a:r>
          </a:p>
          <a:p>
            <a:pPr>
              <a:spcBef>
                <a:spcPct val="0"/>
              </a:spcBef>
              <a:buFontTx/>
              <a:buNone/>
            </a:pPr>
            <a:r>
              <a:rPr lang="en-AU" altLang="el-GR" sz="1400" b="1">
                <a:solidFill>
                  <a:schemeClr val="bg2"/>
                </a:solidFill>
                <a:latin typeface="Courier New" pitchFamily="49" charset="0"/>
              </a:rPr>
              <a:t>  float nextNum, sum = 0.0;</a:t>
            </a:r>
          </a:p>
          <a:p>
            <a:pPr>
              <a:spcBef>
                <a:spcPct val="0"/>
              </a:spcBef>
              <a:buFontTx/>
              <a:buNone/>
            </a:pPr>
            <a:r>
              <a:rPr lang="en-AU" altLang="el-GR" sz="1400" b="1">
                <a:solidFill>
                  <a:schemeClr val="bg2"/>
                </a:solidFill>
                <a:latin typeface="Courier New" pitchFamily="49" charset="0"/>
              </a:rPr>
              <a:t>  int count, totalNumbers;</a:t>
            </a:r>
          </a:p>
          <a:p>
            <a:pPr>
              <a:spcBef>
                <a:spcPct val="0"/>
              </a:spcBef>
              <a:buFontTx/>
              <a:buNone/>
            </a:pPr>
            <a:endParaRPr lang="en-AU" altLang="el-GR" sz="1400" b="1">
              <a:solidFill>
                <a:schemeClr val="bg2"/>
              </a:solidFill>
              <a:latin typeface="Courier New" pitchFamily="49" charset="0"/>
            </a:endParaRPr>
          </a:p>
          <a:p>
            <a:pPr>
              <a:spcBef>
                <a:spcPct val="0"/>
              </a:spcBef>
              <a:buFontTx/>
              <a:buNone/>
            </a:pPr>
            <a:r>
              <a:rPr lang="en-AU" altLang="el-GR" sz="1400" b="1">
                <a:solidFill>
                  <a:schemeClr val="bg2"/>
                </a:solidFill>
                <a:latin typeface="Courier New" pitchFamily="49" charset="0"/>
              </a:rPr>
              <a:t>  scanf("%d", &amp;totalNumbers);</a:t>
            </a:r>
          </a:p>
          <a:p>
            <a:pPr>
              <a:spcBef>
                <a:spcPct val="0"/>
              </a:spcBef>
              <a:buFontTx/>
              <a:buNone/>
            </a:pPr>
            <a:endParaRPr lang="en-AU" altLang="el-GR" sz="1400" b="1">
              <a:solidFill>
                <a:schemeClr val="bg2"/>
              </a:solidFill>
              <a:latin typeface="Courier New" pitchFamily="49" charset="0"/>
            </a:endParaRPr>
          </a:p>
          <a:p>
            <a:pPr>
              <a:spcBef>
                <a:spcPct val="0"/>
              </a:spcBef>
              <a:buFontTx/>
              <a:buNone/>
            </a:pPr>
            <a:r>
              <a:rPr lang="en-AU" altLang="el-GR" sz="1400" b="1">
                <a:solidFill>
                  <a:schemeClr val="bg2"/>
                </a:solidFill>
                <a:latin typeface="Courier New" pitchFamily="49" charset="0"/>
              </a:rPr>
              <a:t>  for (</a:t>
            </a:r>
            <a:r>
              <a:rPr lang="en-AU" altLang="el-GR" sz="1400" b="1">
                <a:solidFill>
                  <a:schemeClr val="folHlink"/>
                </a:solidFill>
                <a:latin typeface="Courier New" pitchFamily="49" charset="0"/>
              </a:rPr>
              <a:t> </a:t>
            </a:r>
            <a:r>
              <a:rPr lang="en-AU" altLang="el-GR" sz="1400" b="1">
                <a:solidFill>
                  <a:srgbClr val="990000"/>
                </a:solidFill>
                <a:latin typeface="Courier New" pitchFamily="49" charset="0"/>
              </a:rPr>
              <a:t>count=0</a:t>
            </a:r>
            <a:r>
              <a:rPr lang="en-AU" altLang="el-GR" sz="1400" b="1">
                <a:solidFill>
                  <a:schemeClr val="bg2"/>
                </a:solidFill>
                <a:latin typeface="Courier New" pitchFamily="49" charset="0"/>
              </a:rPr>
              <a:t>; </a:t>
            </a:r>
          </a:p>
          <a:p>
            <a:pPr>
              <a:spcBef>
                <a:spcPct val="0"/>
              </a:spcBef>
              <a:buFontTx/>
              <a:buNone/>
            </a:pPr>
            <a:r>
              <a:rPr lang="en-AU" altLang="el-GR" sz="1400" b="1">
                <a:solidFill>
                  <a:schemeClr val="folHlink"/>
                </a:solidFill>
                <a:latin typeface="Courier New" pitchFamily="49" charset="0"/>
              </a:rPr>
              <a:t>        </a:t>
            </a:r>
            <a:r>
              <a:rPr lang="en-AU" altLang="el-GR" sz="1400" b="1">
                <a:solidFill>
                  <a:srgbClr val="0000FF"/>
                </a:solidFill>
                <a:latin typeface="Courier New" pitchFamily="49" charset="0"/>
              </a:rPr>
              <a:t>count &lt; totalNumbers</a:t>
            </a:r>
            <a:r>
              <a:rPr lang="en-AU" altLang="el-GR" sz="1400" b="1">
                <a:solidFill>
                  <a:schemeClr val="bg2"/>
                </a:solidFill>
                <a:latin typeface="Courier New" pitchFamily="49" charset="0"/>
              </a:rPr>
              <a:t>;</a:t>
            </a:r>
            <a:r>
              <a:rPr lang="en-AU" altLang="el-GR" sz="1400" b="1">
                <a:solidFill>
                  <a:schemeClr val="folHlink"/>
                </a:solidFill>
                <a:latin typeface="Courier New" pitchFamily="49" charset="0"/>
              </a:rPr>
              <a:t> </a:t>
            </a:r>
          </a:p>
          <a:p>
            <a:pPr>
              <a:spcBef>
                <a:spcPct val="0"/>
              </a:spcBef>
              <a:buFontTx/>
              <a:buNone/>
            </a:pPr>
            <a:r>
              <a:rPr lang="en-AU" altLang="el-GR" sz="1400" b="1">
                <a:solidFill>
                  <a:schemeClr val="folHlink"/>
                </a:solidFill>
                <a:latin typeface="Courier New" pitchFamily="49" charset="0"/>
              </a:rPr>
              <a:t>        </a:t>
            </a:r>
            <a:r>
              <a:rPr lang="en-AU" altLang="el-GR" sz="1400" b="1">
                <a:solidFill>
                  <a:srgbClr val="008080"/>
                </a:solidFill>
                <a:latin typeface="Courier New" pitchFamily="49" charset="0"/>
              </a:rPr>
              <a:t>count++ )</a:t>
            </a:r>
          </a:p>
          <a:p>
            <a:pPr>
              <a:spcBef>
                <a:spcPct val="0"/>
              </a:spcBef>
              <a:buFontTx/>
              <a:buNone/>
            </a:pPr>
            <a:r>
              <a:rPr lang="en-AU" altLang="el-GR" sz="1400" b="1">
                <a:solidFill>
                  <a:schemeClr val="bg2"/>
                </a:solidFill>
                <a:latin typeface="Courier New" pitchFamily="49" charset="0"/>
              </a:rPr>
              <a:t>  {</a:t>
            </a:r>
          </a:p>
          <a:p>
            <a:pPr>
              <a:spcBef>
                <a:spcPct val="0"/>
              </a:spcBef>
              <a:buFontTx/>
              <a:buNone/>
            </a:pPr>
            <a:r>
              <a:rPr lang="en-AU" altLang="el-GR" sz="1400" b="1">
                <a:solidFill>
                  <a:schemeClr val="bg2"/>
                </a:solidFill>
                <a:latin typeface="Courier New" pitchFamily="49" charset="0"/>
              </a:rPr>
              <a:t>    scanf("%f", &amp;nextNum);</a:t>
            </a:r>
          </a:p>
          <a:p>
            <a:pPr>
              <a:spcBef>
                <a:spcPct val="0"/>
              </a:spcBef>
              <a:buFontTx/>
              <a:buNone/>
            </a:pPr>
            <a:r>
              <a:rPr lang="en-AU" altLang="el-GR" sz="1400" b="1">
                <a:solidFill>
                  <a:schemeClr val="bg2"/>
                </a:solidFill>
                <a:latin typeface="Courier New" pitchFamily="49" charset="0"/>
              </a:rPr>
              <a:t>    sum += nextNum;</a:t>
            </a:r>
          </a:p>
          <a:p>
            <a:pPr>
              <a:spcBef>
                <a:spcPct val="0"/>
              </a:spcBef>
              <a:buFontTx/>
              <a:buNone/>
            </a:pPr>
            <a:r>
              <a:rPr lang="en-AU" altLang="el-GR" sz="1400" b="1">
                <a:solidFill>
                  <a:schemeClr val="bg2"/>
                </a:solidFill>
                <a:latin typeface="Courier New" pitchFamily="49" charset="0"/>
              </a:rPr>
              <a:t>  }</a:t>
            </a:r>
          </a:p>
          <a:p>
            <a:pPr>
              <a:spcBef>
                <a:spcPct val="0"/>
              </a:spcBef>
              <a:buFontTx/>
              <a:buNone/>
            </a:pPr>
            <a:endParaRPr lang="en-AU" altLang="el-GR" sz="1400" b="1">
              <a:solidFill>
                <a:schemeClr val="bg2"/>
              </a:solidFill>
              <a:latin typeface="Courier New" pitchFamily="49" charset="0"/>
            </a:endParaRPr>
          </a:p>
          <a:p>
            <a:pPr>
              <a:spcBef>
                <a:spcPct val="0"/>
              </a:spcBef>
              <a:buFontTx/>
              <a:buNone/>
            </a:pPr>
            <a:r>
              <a:rPr lang="en-AU" altLang="el-GR" sz="1400" b="1">
                <a:solidFill>
                  <a:schemeClr val="bg2"/>
                </a:solidFill>
                <a:latin typeface="Courier New" pitchFamily="49" charset="0"/>
              </a:rPr>
              <a:t>  printf("Sum was %f\n",sum);</a:t>
            </a:r>
          </a:p>
          <a:p>
            <a:pPr>
              <a:spcBef>
                <a:spcPct val="0"/>
              </a:spcBef>
              <a:buFontTx/>
              <a:buNone/>
            </a:pPr>
            <a:r>
              <a:rPr lang="en-AU" altLang="el-GR" sz="1400" b="1">
                <a:solidFill>
                  <a:schemeClr val="bg2"/>
                </a:solidFill>
                <a:latin typeface="Courier New" pitchFamily="49" charset="0"/>
              </a:rPr>
              <a:t>  printf("Mean was %f\n",</a:t>
            </a:r>
            <a:endParaRPr lang="en-US" altLang="el-GR" sz="1400" b="1">
              <a:solidFill>
                <a:schemeClr val="bg2"/>
              </a:solidFill>
              <a:latin typeface="Courier New" pitchFamily="49" charset="0"/>
            </a:endParaRPr>
          </a:p>
          <a:p>
            <a:pPr>
              <a:spcBef>
                <a:spcPct val="0"/>
              </a:spcBef>
              <a:buFontTx/>
              <a:buNone/>
            </a:pPr>
            <a:r>
              <a:rPr lang="en-US" altLang="el-GR" sz="1400" b="1">
                <a:solidFill>
                  <a:schemeClr val="bg2"/>
                </a:solidFill>
                <a:latin typeface="Courier New" pitchFamily="49" charset="0"/>
              </a:rPr>
              <a:t>          </a:t>
            </a:r>
            <a:r>
              <a:rPr lang="en-AU" altLang="el-GR" sz="1400" b="1">
                <a:solidFill>
                  <a:schemeClr val="bg2"/>
                </a:solidFill>
                <a:latin typeface="Courier New" pitchFamily="49" charset="0"/>
              </a:rPr>
              <a:t>sum/count);</a:t>
            </a:r>
          </a:p>
          <a:p>
            <a:pPr>
              <a:spcBef>
                <a:spcPct val="0"/>
              </a:spcBef>
              <a:buFontTx/>
              <a:buNone/>
            </a:pPr>
            <a:endParaRPr lang="en-AU" altLang="el-GR" sz="1400" b="1">
              <a:solidFill>
                <a:schemeClr val="bg2"/>
              </a:solidFill>
              <a:latin typeface="Courier New" pitchFamily="49" charset="0"/>
            </a:endParaRPr>
          </a:p>
          <a:p>
            <a:pPr>
              <a:spcBef>
                <a:spcPct val="0"/>
              </a:spcBef>
              <a:buFontTx/>
              <a:buNone/>
            </a:pPr>
            <a:r>
              <a:rPr lang="en-AU" altLang="el-GR" sz="1400" b="1">
                <a:solidFill>
                  <a:schemeClr val="bg2"/>
                </a:solidFill>
                <a:latin typeface="Courier New" pitchFamily="49" charset="0"/>
              </a:rPr>
              <a:t>  return 0;</a:t>
            </a:r>
          </a:p>
          <a:p>
            <a:pPr>
              <a:spcBef>
                <a:spcPct val="0"/>
              </a:spcBef>
              <a:buFontTx/>
              <a:buNone/>
            </a:pPr>
            <a:r>
              <a:rPr lang="en-AU" altLang="el-GR" sz="1400" b="1">
                <a:solidFill>
                  <a:schemeClr val="bg2"/>
                </a:solidFill>
                <a:latin typeface="Courier New" pitchFamily="49" charset="0"/>
              </a:rPr>
              <a:t>}</a:t>
            </a:r>
          </a:p>
          <a:p>
            <a:pPr>
              <a:spcBef>
                <a:spcPct val="0"/>
              </a:spcBef>
              <a:buFontTx/>
              <a:buNone/>
            </a:pPr>
            <a:endParaRPr lang="en-AU" altLang="el-GR" sz="1400" b="1">
              <a:solidFill>
                <a:schemeClr val="bg2"/>
              </a:solidFill>
              <a:latin typeface="Courier New" pitchFamily="49" charset="0"/>
            </a:endParaRPr>
          </a:p>
        </p:txBody>
      </p:sp>
      <p:sp>
        <p:nvSpPr>
          <p:cNvPr id="224259" name="Rectangle 3"/>
          <p:cNvSpPr>
            <a:spLocks noGrp="1" noChangeArrowheads="1"/>
          </p:cNvSpPr>
          <p:nvPr>
            <p:ph type="body" idx="1"/>
          </p:nvPr>
        </p:nvSpPr>
        <p:spPr>
          <a:xfrm>
            <a:off x="152400" y="990600"/>
            <a:ext cx="4419600" cy="5638800"/>
          </a:xfrm>
          <a:noFill/>
          <a:ln>
            <a:solidFill>
              <a:schemeClr val="tx1"/>
            </a:solidFill>
            <a:miter lim="800000"/>
            <a:headEnd/>
            <a:tailEnd/>
          </a:ln>
        </p:spPr>
        <p:txBody>
          <a:bodyPr lIns="182880"/>
          <a:lstStyle/>
          <a:p>
            <a:pPr>
              <a:lnSpc>
                <a:spcPct val="90000"/>
              </a:lnSpc>
              <a:spcBef>
                <a:spcPct val="0"/>
              </a:spcBef>
              <a:buFontTx/>
              <a:buNone/>
            </a:pPr>
            <a:r>
              <a:rPr lang="en-US" altLang="el-GR" sz="1400" b="1">
                <a:solidFill>
                  <a:schemeClr val="bg2"/>
                </a:solidFill>
                <a:latin typeface="Courier New" pitchFamily="49" charset="0"/>
              </a:rPr>
              <a:t>#include &lt;stdio.h&gt;</a:t>
            </a:r>
          </a:p>
          <a:p>
            <a:pPr>
              <a:lnSpc>
                <a:spcPct val="90000"/>
              </a:lnSpc>
              <a:spcBef>
                <a:spcPct val="0"/>
              </a:spcBef>
              <a:buFontTx/>
              <a:buNone/>
            </a:pPr>
            <a:r>
              <a:rPr lang="en-US" altLang="el-GR" sz="1400" b="1">
                <a:solidFill>
                  <a:schemeClr val="bg2"/>
                </a:solidFill>
                <a:latin typeface="Courier New" pitchFamily="49" charset="0"/>
              </a:rPr>
              <a:t>int main()</a:t>
            </a:r>
          </a:p>
          <a:p>
            <a:pPr>
              <a:lnSpc>
                <a:spcPct val="90000"/>
              </a:lnSpc>
              <a:spcBef>
                <a:spcPct val="0"/>
              </a:spcBef>
              <a:buFontTx/>
              <a:buNone/>
            </a:pPr>
            <a:r>
              <a:rPr lang="en-US" altLang="el-GR" sz="1400" b="1">
                <a:solidFill>
                  <a:schemeClr val="bg2"/>
                </a:solidFill>
                <a:latin typeface="Courier New" pitchFamily="49" charset="0"/>
              </a:rPr>
              <a:t>{</a:t>
            </a:r>
          </a:p>
          <a:p>
            <a:pPr>
              <a:lnSpc>
                <a:spcPct val="90000"/>
              </a:lnSpc>
              <a:spcBef>
                <a:spcPct val="0"/>
              </a:spcBef>
              <a:buFontTx/>
              <a:buNone/>
            </a:pPr>
            <a:r>
              <a:rPr lang="en-US" altLang="el-GR" sz="1400" b="1">
                <a:solidFill>
                  <a:schemeClr val="bg2"/>
                </a:solidFill>
                <a:latin typeface="Courier New" pitchFamily="49" charset="0"/>
              </a:rPr>
              <a:t>  float nextNum, sum = 0.0;</a:t>
            </a:r>
          </a:p>
          <a:p>
            <a:pPr>
              <a:lnSpc>
                <a:spcPct val="90000"/>
              </a:lnSpc>
              <a:spcBef>
                <a:spcPct val="0"/>
              </a:spcBef>
              <a:buFontTx/>
              <a:buNone/>
            </a:pPr>
            <a:r>
              <a:rPr lang="en-US" altLang="el-GR" sz="1400" b="1">
                <a:solidFill>
                  <a:schemeClr val="bg2"/>
                </a:solidFill>
                <a:latin typeface="Courier New" pitchFamily="49" charset="0"/>
              </a:rPr>
              <a:t>  int count, totalNumbers;</a:t>
            </a:r>
          </a:p>
          <a:p>
            <a:pPr>
              <a:lnSpc>
                <a:spcPct val="90000"/>
              </a:lnSpc>
              <a:spcBef>
                <a:spcPct val="0"/>
              </a:spcBef>
              <a:buFontTx/>
              <a:buNone/>
            </a:pPr>
            <a:endParaRPr lang="en-US" altLang="el-GR" sz="1400" b="1">
              <a:solidFill>
                <a:schemeClr val="bg2"/>
              </a:solidFill>
              <a:latin typeface="Courier New" pitchFamily="49" charset="0"/>
            </a:endParaRPr>
          </a:p>
          <a:p>
            <a:pPr>
              <a:lnSpc>
                <a:spcPct val="90000"/>
              </a:lnSpc>
              <a:spcBef>
                <a:spcPct val="0"/>
              </a:spcBef>
              <a:buFontTx/>
              <a:buNone/>
            </a:pPr>
            <a:r>
              <a:rPr lang="en-US" altLang="el-GR" sz="1400" b="1">
                <a:solidFill>
                  <a:schemeClr val="bg2"/>
                </a:solidFill>
                <a:latin typeface="Courier New" pitchFamily="49" charset="0"/>
              </a:rPr>
              <a:t>  scanf("%d", &amp;totalNumbers);</a:t>
            </a:r>
          </a:p>
          <a:p>
            <a:pPr>
              <a:lnSpc>
                <a:spcPct val="90000"/>
              </a:lnSpc>
              <a:spcBef>
                <a:spcPct val="0"/>
              </a:spcBef>
              <a:buFontTx/>
              <a:buNone/>
            </a:pPr>
            <a:endParaRPr lang="en-US" altLang="el-GR" sz="1400" b="1">
              <a:solidFill>
                <a:schemeClr val="bg2"/>
              </a:solidFill>
              <a:latin typeface="Courier New" pitchFamily="49" charset="0"/>
            </a:endParaRPr>
          </a:p>
          <a:p>
            <a:pPr>
              <a:lnSpc>
                <a:spcPct val="90000"/>
              </a:lnSpc>
              <a:spcBef>
                <a:spcPct val="0"/>
              </a:spcBef>
              <a:buFontTx/>
              <a:buNone/>
            </a:pPr>
            <a:r>
              <a:rPr lang="en-US" altLang="el-GR" sz="1400" b="1">
                <a:solidFill>
                  <a:schemeClr val="folHlink"/>
                </a:solidFill>
                <a:latin typeface="Courier New" pitchFamily="49" charset="0"/>
              </a:rPr>
              <a:t>  </a:t>
            </a:r>
            <a:r>
              <a:rPr lang="en-US" altLang="el-GR" sz="1400" b="1">
                <a:solidFill>
                  <a:srgbClr val="990000"/>
                </a:solidFill>
                <a:latin typeface="Courier New" pitchFamily="49" charset="0"/>
              </a:rPr>
              <a:t>count = 0</a:t>
            </a:r>
            <a:r>
              <a:rPr lang="en-US" altLang="el-GR" sz="1400" b="1">
                <a:solidFill>
                  <a:schemeClr val="bg2"/>
                </a:solidFill>
                <a:latin typeface="Courier New" pitchFamily="49" charset="0"/>
              </a:rPr>
              <a:t>;</a:t>
            </a:r>
          </a:p>
          <a:p>
            <a:pPr>
              <a:lnSpc>
                <a:spcPct val="90000"/>
              </a:lnSpc>
              <a:spcBef>
                <a:spcPct val="0"/>
              </a:spcBef>
              <a:buFontTx/>
              <a:buNone/>
            </a:pPr>
            <a:r>
              <a:rPr lang="en-US" altLang="el-GR" sz="1400" b="1">
                <a:solidFill>
                  <a:schemeClr val="folHlink"/>
                </a:solidFill>
                <a:latin typeface="Courier New" pitchFamily="49" charset="0"/>
              </a:rPr>
              <a:t>  </a:t>
            </a:r>
            <a:r>
              <a:rPr lang="en-US" altLang="el-GR" sz="1400" b="1">
                <a:solidFill>
                  <a:schemeClr val="bg2"/>
                </a:solidFill>
                <a:latin typeface="Courier New" pitchFamily="49" charset="0"/>
              </a:rPr>
              <a:t>while (</a:t>
            </a:r>
            <a:r>
              <a:rPr lang="en-US" altLang="el-GR" sz="1400" b="1">
                <a:solidFill>
                  <a:srgbClr val="0000FF"/>
                </a:solidFill>
                <a:latin typeface="Courier New" pitchFamily="49" charset="0"/>
              </a:rPr>
              <a:t>count &lt; totalNumbers</a:t>
            </a:r>
            <a:r>
              <a:rPr lang="en-US" altLang="el-GR" sz="1400" b="1">
                <a:solidFill>
                  <a:schemeClr val="bg2"/>
                </a:solidFill>
                <a:latin typeface="Courier New" pitchFamily="49" charset="0"/>
              </a:rPr>
              <a:t>)</a:t>
            </a:r>
          </a:p>
          <a:p>
            <a:pPr>
              <a:lnSpc>
                <a:spcPct val="90000"/>
              </a:lnSpc>
              <a:spcBef>
                <a:spcPct val="0"/>
              </a:spcBef>
              <a:buFontTx/>
              <a:buNone/>
            </a:pPr>
            <a:endParaRPr lang="en-US" altLang="el-GR" sz="1400" b="1">
              <a:solidFill>
                <a:schemeClr val="folHlink"/>
              </a:solidFill>
              <a:latin typeface="Courier New" pitchFamily="49" charset="0"/>
            </a:endParaRPr>
          </a:p>
          <a:p>
            <a:pPr>
              <a:lnSpc>
                <a:spcPct val="90000"/>
              </a:lnSpc>
              <a:spcBef>
                <a:spcPct val="0"/>
              </a:spcBef>
              <a:buFontTx/>
              <a:buNone/>
            </a:pPr>
            <a:r>
              <a:rPr lang="en-US" altLang="el-GR" sz="1400" b="1">
                <a:solidFill>
                  <a:schemeClr val="folHlink"/>
                </a:solidFill>
                <a:latin typeface="Courier New" pitchFamily="49" charset="0"/>
              </a:rPr>
              <a:t>  </a:t>
            </a:r>
            <a:r>
              <a:rPr lang="en-US" altLang="el-GR" sz="1400" b="1">
                <a:solidFill>
                  <a:schemeClr val="bg2"/>
                </a:solidFill>
                <a:latin typeface="Courier New" pitchFamily="49" charset="0"/>
              </a:rPr>
              <a:t>{</a:t>
            </a:r>
          </a:p>
          <a:p>
            <a:pPr>
              <a:lnSpc>
                <a:spcPct val="90000"/>
              </a:lnSpc>
              <a:spcBef>
                <a:spcPct val="0"/>
              </a:spcBef>
              <a:buFontTx/>
              <a:buNone/>
            </a:pPr>
            <a:r>
              <a:rPr lang="en-US" altLang="el-GR" sz="1400" b="1">
                <a:solidFill>
                  <a:schemeClr val="bg2"/>
                </a:solidFill>
                <a:latin typeface="Courier New" pitchFamily="49" charset="0"/>
              </a:rPr>
              <a:t>    scanf("%f", &amp;nextNum);</a:t>
            </a:r>
          </a:p>
          <a:p>
            <a:pPr>
              <a:lnSpc>
                <a:spcPct val="90000"/>
              </a:lnSpc>
              <a:spcBef>
                <a:spcPct val="0"/>
              </a:spcBef>
              <a:buFontTx/>
              <a:buNone/>
            </a:pPr>
            <a:r>
              <a:rPr lang="en-US" altLang="el-GR" sz="1400" b="1">
                <a:solidFill>
                  <a:schemeClr val="bg2"/>
                </a:solidFill>
                <a:latin typeface="Courier New" pitchFamily="49" charset="0"/>
              </a:rPr>
              <a:t>    sum += nextNum;</a:t>
            </a:r>
          </a:p>
          <a:p>
            <a:pPr>
              <a:lnSpc>
                <a:spcPct val="90000"/>
              </a:lnSpc>
              <a:spcBef>
                <a:spcPct val="0"/>
              </a:spcBef>
              <a:buFontTx/>
              <a:buNone/>
            </a:pPr>
            <a:r>
              <a:rPr lang="en-US" altLang="el-GR" sz="1400" b="1">
                <a:solidFill>
                  <a:schemeClr val="folHlink"/>
                </a:solidFill>
                <a:latin typeface="Courier New" pitchFamily="49" charset="0"/>
              </a:rPr>
              <a:t>    </a:t>
            </a:r>
            <a:r>
              <a:rPr lang="en-US" altLang="el-GR" sz="1400" b="1">
                <a:solidFill>
                  <a:srgbClr val="008080"/>
                </a:solidFill>
                <a:latin typeface="Courier New" pitchFamily="49" charset="0"/>
              </a:rPr>
              <a:t>count++;</a:t>
            </a:r>
          </a:p>
          <a:p>
            <a:pPr>
              <a:lnSpc>
                <a:spcPct val="90000"/>
              </a:lnSpc>
              <a:spcBef>
                <a:spcPct val="0"/>
              </a:spcBef>
              <a:buFontTx/>
              <a:buNone/>
            </a:pPr>
            <a:r>
              <a:rPr lang="en-US" altLang="el-GR" sz="1400" b="1">
                <a:solidFill>
                  <a:schemeClr val="folHlink"/>
                </a:solidFill>
                <a:latin typeface="Courier New" pitchFamily="49" charset="0"/>
              </a:rPr>
              <a:t>  </a:t>
            </a:r>
            <a:r>
              <a:rPr lang="en-US" altLang="el-GR" sz="1400" b="1">
                <a:solidFill>
                  <a:schemeClr val="bg2"/>
                </a:solidFill>
                <a:latin typeface="Courier New" pitchFamily="49" charset="0"/>
              </a:rPr>
              <a:t>}</a:t>
            </a:r>
          </a:p>
          <a:p>
            <a:pPr>
              <a:lnSpc>
                <a:spcPct val="90000"/>
              </a:lnSpc>
              <a:spcBef>
                <a:spcPct val="0"/>
              </a:spcBef>
              <a:buFontTx/>
              <a:buNone/>
            </a:pPr>
            <a:endParaRPr lang="en-US" altLang="el-GR" sz="1400" b="1">
              <a:solidFill>
                <a:schemeClr val="bg2"/>
              </a:solidFill>
              <a:latin typeface="Courier New" pitchFamily="49" charset="0"/>
            </a:endParaRPr>
          </a:p>
          <a:p>
            <a:pPr>
              <a:lnSpc>
                <a:spcPct val="90000"/>
              </a:lnSpc>
              <a:spcBef>
                <a:spcPct val="0"/>
              </a:spcBef>
              <a:buFontTx/>
              <a:buNone/>
            </a:pPr>
            <a:r>
              <a:rPr lang="en-US" altLang="el-GR" sz="1400" b="1">
                <a:solidFill>
                  <a:schemeClr val="bg2"/>
                </a:solidFill>
                <a:latin typeface="Courier New" pitchFamily="49" charset="0"/>
              </a:rPr>
              <a:t>  printf("Sum was %f\n",sum);</a:t>
            </a:r>
          </a:p>
          <a:p>
            <a:pPr>
              <a:lnSpc>
                <a:spcPct val="90000"/>
              </a:lnSpc>
              <a:spcBef>
                <a:spcPct val="0"/>
              </a:spcBef>
              <a:buFontTx/>
              <a:buNone/>
            </a:pPr>
            <a:r>
              <a:rPr lang="en-US" altLang="el-GR" sz="1400" b="1">
                <a:solidFill>
                  <a:schemeClr val="bg2"/>
                </a:solidFill>
                <a:latin typeface="Courier New" pitchFamily="49" charset="0"/>
              </a:rPr>
              <a:t>  printf("Mean was %f\n",</a:t>
            </a:r>
          </a:p>
          <a:p>
            <a:pPr>
              <a:lnSpc>
                <a:spcPct val="90000"/>
              </a:lnSpc>
              <a:spcBef>
                <a:spcPct val="0"/>
              </a:spcBef>
              <a:buFontTx/>
              <a:buNone/>
            </a:pPr>
            <a:r>
              <a:rPr lang="en-US" altLang="el-GR" sz="1400" b="1">
                <a:solidFill>
                  <a:schemeClr val="bg2"/>
                </a:solidFill>
                <a:latin typeface="Courier New" pitchFamily="49" charset="0"/>
              </a:rPr>
              <a:t>          sum/count);</a:t>
            </a:r>
          </a:p>
          <a:p>
            <a:pPr>
              <a:lnSpc>
                <a:spcPct val="90000"/>
              </a:lnSpc>
              <a:spcBef>
                <a:spcPct val="0"/>
              </a:spcBef>
              <a:buFontTx/>
              <a:buNone/>
            </a:pPr>
            <a:endParaRPr lang="en-US" altLang="el-GR" sz="1400" b="1">
              <a:solidFill>
                <a:schemeClr val="bg2"/>
              </a:solidFill>
              <a:latin typeface="Courier New" pitchFamily="49" charset="0"/>
            </a:endParaRPr>
          </a:p>
          <a:p>
            <a:pPr>
              <a:lnSpc>
                <a:spcPct val="90000"/>
              </a:lnSpc>
              <a:spcBef>
                <a:spcPct val="0"/>
              </a:spcBef>
              <a:buFontTx/>
              <a:buNone/>
            </a:pPr>
            <a:r>
              <a:rPr lang="en-US" altLang="el-GR" sz="1400" b="1">
                <a:solidFill>
                  <a:schemeClr val="bg2"/>
                </a:solidFill>
                <a:latin typeface="Courier New" pitchFamily="49" charset="0"/>
              </a:rPr>
              <a:t>  return 0;</a:t>
            </a:r>
          </a:p>
          <a:p>
            <a:pPr>
              <a:lnSpc>
                <a:spcPct val="90000"/>
              </a:lnSpc>
              <a:spcBef>
                <a:spcPct val="0"/>
              </a:spcBef>
              <a:buFontTx/>
              <a:buNone/>
            </a:pPr>
            <a:r>
              <a:rPr lang="en-US" altLang="el-GR" sz="1400" b="1">
                <a:solidFill>
                  <a:schemeClr val="bg2"/>
                </a:solidFill>
                <a:latin typeface="Courier New" pitchFamily="49" charset="0"/>
              </a:rPr>
              <a:t>}</a:t>
            </a:r>
            <a:endParaRPr lang="en-AU" altLang="el-GR" sz="1400" b="1">
              <a:solidFill>
                <a:schemeClr val="bg2"/>
              </a:solidFill>
              <a:latin typeface="Courier New" pitchFamily="49" charset="0"/>
            </a:endParaRPr>
          </a:p>
        </p:txBody>
      </p:sp>
      <p:grpSp>
        <p:nvGrpSpPr>
          <p:cNvPr id="224260" name="Group 4"/>
          <p:cNvGrpSpPr>
            <a:grpSpLocks/>
          </p:cNvGrpSpPr>
          <p:nvPr/>
        </p:nvGrpSpPr>
        <p:grpSpPr bwMode="auto">
          <a:xfrm>
            <a:off x="1692275" y="4724400"/>
            <a:ext cx="2374900" cy="842963"/>
            <a:chOff x="1200" y="3408"/>
            <a:chExt cx="1440" cy="576"/>
          </a:xfrm>
        </p:grpSpPr>
        <p:sp>
          <p:nvSpPr>
            <p:cNvPr id="224261" name="AutoShape 5"/>
            <p:cNvSpPr>
              <a:spLocks noChangeArrowheads="1"/>
            </p:cNvSpPr>
            <p:nvPr/>
          </p:nvSpPr>
          <p:spPr bwMode="auto">
            <a:xfrm>
              <a:off x="1296" y="3408"/>
              <a:ext cx="1296" cy="528"/>
            </a:xfrm>
            <a:prstGeom prst="wedgeRectCallout">
              <a:avLst>
                <a:gd name="adj1" fmla="val 124384"/>
                <a:gd name="adj2" fmla="val -246968"/>
              </a:avLst>
            </a:prstGeom>
            <a:solidFill>
              <a:srgbClr val="3399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82880" anchor="ctr"/>
            <a:lstStyle/>
            <a:p>
              <a:pPr eaLnBrk="0" hangingPunct="0"/>
              <a:endParaRPr lang="en-AU" altLang="el-GR" sz="1800" b="1" i="1">
                <a:solidFill>
                  <a:schemeClr val="bg1"/>
                </a:solidFill>
                <a:latin typeface="Arial" charset="0"/>
              </a:endParaRPr>
            </a:p>
          </p:txBody>
        </p:sp>
        <p:sp>
          <p:nvSpPr>
            <p:cNvPr id="224262" name="AutoShape 6"/>
            <p:cNvSpPr>
              <a:spLocks noChangeArrowheads="1"/>
            </p:cNvSpPr>
            <p:nvPr/>
          </p:nvSpPr>
          <p:spPr bwMode="auto">
            <a:xfrm>
              <a:off x="1200" y="3408"/>
              <a:ext cx="1440" cy="576"/>
            </a:xfrm>
            <a:prstGeom prst="wedgeRectCallout">
              <a:avLst>
                <a:gd name="adj1" fmla="val -62917"/>
                <a:gd name="adj2" fmla="val -129343"/>
              </a:avLst>
            </a:prstGeom>
            <a:solidFill>
              <a:srgbClr val="3399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82880" anchor="ctr"/>
            <a:lstStyle/>
            <a:p>
              <a:pPr eaLnBrk="0" hangingPunct="0"/>
              <a:r>
                <a:rPr lang="en-US" altLang="el-GR" b="1" i="1">
                  <a:solidFill>
                    <a:schemeClr val="bg1"/>
                  </a:solidFill>
                  <a:latin typeface="Arial" charset="0"/>
                </a:rPr>
                <a:t>  Update</a:t>
              </a:r>
              <a:endParaRPr lang="en-AU" altLang="el-GR" sz="1800" b="1" i="1">
                <a:solidFill>
                  <a:schemeClr val="bg1"/>
                </a:solidFill>
                <a:latin typeface="Arial" charset="0"/>
              </a:endParaRPr>
            </a:p>
          </p:txBody>
        </p:sp>
      </p:grpSp>
      <p:sp>
        <p:nvSpPr>
          <p:cNvPr id="224263" name="Text Box 7"/>
          <p:cNvSpPr txBox="1">
            <a:spLocks noChangeArrowheads="1"/>
          </p:cNvSpPr>
          <p:nvPr/>
        </p:nvSpPr>
        <p:spPr bwMode="auto">
          <a:xfrm>
            <a:off x="2133600" y="228600"/>
            <a:ext cx="4876800" cy="641350"/>
          </a:xfrm>
          <a:prstGeom prst="rect">
            <a:avLst/>
          </a:prstGeom>
          <a:noFill/>
          <a:ln>
            <a:noFill/>
          </a:ln>
          <a:effectLst/>
          <a:extLst>
            <a:ext uri="{909E8E84-426E-40DD-AFC4-6F175D3DCCD1}">
              <a14:hiddenFill xmlns:a14="http://schemas.microsoft.com/office/drawing/2010/main">
                <a:solidFill>
                  <a:srgbClr val="CC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l-GR" sz="3600" b="1">
                <a:solidFill>
                  <a:srgbClr val="0000FF"/>
                </a:solidFill>
                <a:latin typeface="Courier New" pitchFamily="49" charset="0"/>
              </a:rPr>
              <a:t>while</a:t>
            </a:r>
            <a:r>
              <a:rPr lang="en-US" altLang="el-GR" sz="3600">
                <a:solidFill>
                  <a:srgbClr val="0000FF"/>
                </a:solidFill>
                <a:latin typeface="Times New Roman" pitchFamily="18" charset="0"/>
              </a:rPr>
              <a:t>  and  </a:t>
            </a:r>
            <a:r>
              <a:rPr lang="en-US" altLang="el-GR" sz="3600" b="1">
                <a:solidFill>
                  <a:srgbClr val="0000FF"/>
                </a:solidFill>
                <a:latin typeface="Courier New" pitchFamily="49" charset="0"/>
              </a:rPr>
              <a:t>for </a:t>
            </a:r>
            <a:r>
              <a:rPr lang="en-US" altLang="el-GR" sz="3600">
                <a:solidFill>
                  <a:srgbClr val="0000FF"/>
                </a:solidFill>
                <a:latin typeface="Times New Roman" pitchFamily="18" charset="0"/>
              </a:rPr>
              <a:t>(cont)</a:t>
            </a:r>
          </a:p>
        </p:txBody>
      </p:sp>
    </p:spTree>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D1115302-097B-45BA-B11D-1F52BC595964}" type="slidenum">
              <a:rPr lang="el-GR" altLang="el-GR"/>
              <a:pPr/>
              <a:t>138</a:t>
            </a:fld>
            <a:endParaRPr lang="el-GR" altLang="el-GR"/>
          </a:p>
        </p:txBody>
      </p:sp>
      <p:sp>
        <p:nvSpPr>
          <p:cNvPr id="225282" name="Rectangle 2"/>
          <p:cNvSpPr>
            <a:spLocks noGrp="1" noChangeArrowheads="1"/>
          </p:cNvSpPr>
          <p:nvPr>
            <p:ph type="title"/>
          </p:nvPr>
        </p:nvSpPr>
        <p:spPr/>
        <p:txBody>
          <a:bodyPr/>
          <a:lstStyle/>
          <a:p>
            <a:r>
              <a:rPr lang="el-GR" altLang="el-GR"/>
              <a:t>Εμφωλιασμένες επαναλήψεις(</a:t>
            </a:r>
            <a:r>
              <a:rPr lang="en-US" altLang="el-GR"/>
              <a:t>nested loops)</a:t>
            </a:r>
          </a:p>
        </p:txBody>
      </p:sp>
      <p:sp>
        <p:nvSpPr>
          <p:cNvPr id="225283" name="Rectangle 3"/>
          <p:cNvSpPr>
            <a:spLocks noGrp="1" noChangeArrowheads="1"/>
          </p:cNvSpPr>
          <p:nvPr>
            <p:ph type="body" idx="1"/>
          </p:nvPr>
        </p:nvSpPr>
        <p:spPr/>
        <p:txBody>
          <a:bodyPr/>
          <a:lstStyle/>
          <a:p>
            <a:r>
              <a:rPr lang="el-GR" altLang="el-GR"/>
              <a:t>Οι επαναλήψεις μπορούν να περιέχονται η μία μέσα στην άλλη</a:t>
            </a:r>
          </a:p>
          <a:p>
            <a:r>
              <a:rPr lang="el-GR" altLang="el-GR"/>
              <a:t> το συνολικό πλήθος τ</a:t>
            </a:r>
            <a:r>
              <a:rPr lang="en-US" altLang="el-GR"/>
              <a:t>o</a:t>
            </a:r>
            <a:r>
              <a:rPr lang="el-GR" altLang="el-GR"/>
              <a:t>υ</a:t>
            </a:r>
            <a:r>
              <a:rPr lang="en-US" altLang="el-GR"/>
              <a:t> block </a:t>
            </a:r>
            <a:r>
              <a:rPr lang="el-GR" altLang="el-GR"/>
              <a:t>των εντολών που εκτελούνται είναι το γινόμενο του πλήθους επαναλήψεων κάθε επαναληπτικής εντολής που συμμετέχει.</a:t>
            </a:r>
            <a:endParaRPr lang="en-US" altLang="el-GR"/>
          </a:p>
        </p:txBody>
      </p:sp>
    </p:spTree>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5D0057C3-DD76-4F2E-83DC-1ED5EB311F52}" type="slidenum">
              <a:rPr lang="el-GR" altLang="el-GR"/>
              <a:pPr/>
              <a:t>139</a:t>
            </a:fld>
            <a:endParaRPr lang="el-GR" altLang="el-GR"/>
          </a:p>
        </p:txBody>
      </p:sp>
      <p:sp>
        <p:nvSpPr>
          <p:cNvPr id="226306" name="Text Box 2"/>
          <p:cNvSpPr txBox="1">
            <a:spLocks noChangeArrowheads="1"/>
          </p:cNvSpPr>
          <p:nvPr/>
        </p:nvSpPr>
        <p:spPr bwMode="auto">
          <a:xfrm>
            <a:off x="2590800" y="228600"/>
            <a:ext cx="3124200" cy="579438"/>
          </a:xfrm>
          <a:prstGeom prst="rect">
            <a:avLst/>
          </a:prstGeom>
          <a:noFill/>
          <a:ln>
            <a:noFill/>
          </a:ln>
          <a:effectLst/>
          <a:extLst>
            <a:ext uri="{909E8E84-426E-40DD-AFC4-6F175D3DCCD1}">
              <a14:hiddenFill xmlns:a14="http://schemas.microsoft.com/office/drawing/2010/main">
                <a:solidFill>
                  <a:srgbClr val="CC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l-GR">
                <a:solidFill>
                  <a:srgbClr val="0000FF"/>
                </a:solidFill>
                <a:latin typeface="Times New Roman" pitchFamily="18" charset="0"/>
              </a:rPr>
              <a:t>Example:</a:t>
            </a:r>
            <a:r>
              <a:rPr lang="en-US" altLang="el-GR" sz="2400" i="1">
                <a:solidFill>
                  <a:srgbClr val="0000FF"/>
                </a:solidFill>
                <a:latin typeface="Times New Roman" pitchFamily="18" charset="0"/>
              </a:rPr>
              <a:t> </a:t>
            </a:r>
            <a:r>
              <a:rPr lang="en-US" altLang="el-GR" sz="2800" b="1">
                <a:solidFill>
                  <a:srgbClr val="0000FF"/>
                </a:solidFill>
                <a:latin typeface="Arial" charset="0"/>
              </a:rPr>
              <a:t>rect.c</a:t>
            </a:r>
            <a:r>
              <a:rPr lang="en-US" altLang="el-GR" sz="2800" i="1">
                <a:solidFill>
                  <a:srgbClr val="0000FF"/>
                </a:solidFill>
                <a:latin typeface="Times New Roman" pitchFamily="18" charset="0"/>
              </a:rPr>
              <a:t> </a:t>
            </a:r>
          </a:p>
        </p:txBody>
      </p:sp>
      <p:sp>
        <p:nvSpPr>
          <p:cNvPr id="226307" name="Rectangle 3"/>
          <p:cNvSpPr>
            <a:spLocks noGrp="1" noChangeArrowheads="1"/>
          </p:cNvSpPr>
          <p:nvPr>
            <p:ph type="body" idx="1"/>
          </p:nvPr>
        </p:nvSpPr>
        <p:spPr>
          <a:xfrm>
            <a:off x="152400" y="838200"/>
            <a:ext cx="4038600" cy="5867400"/>
          </a:xfrm>
          <a:noFill/>
          <a:ln>
            <a:solidFill>
              <a:schemeClr val="tx2"/>
            </a:solidFill>
            <a:miter lim="800000"/>
            <a:headEnd/>
            <a:tailEnd/>
          </a:ln>
        </p:spPr>
        <p:txBody>
          <a:bodyPr lIns="182880"/>
          <a:lstStyle/>
          <a:p>
            <a:pPr>
              <a:spcBef>
                <a:spcPct val="0"/>
              </a:spcBef>
              <a:buFontTx/>
              <a:buNone/>
            </a:pPr>
            <a:endParaRPr lang="en-US" altLang="el-GR" sz="1600" b="1">
              <a:solidFill>
                <a:srgbClr val="0000FF"/>
              </a:solidFill>
            </a:endParaRPr>
          </a:p>
          <a:p>
            <a:pPr>
              <a:spcBef>
                <a:spcPct val="0"/>
              </a:spcBef>
              <a:buFontTx/>
              <a:buNone/>
            </a:pPr>
            <a:r>
              <a:rPr lang="en-AU" altLang="el-GR" sz="1800" b="1">
                <a:solidFill>
                  <a:srgbClr val="0000FF"/>
                </a:solidFill>
              </a:rPr>
              <a:t>Print an m by n rectangle of</a:t>
            </a:r>
            <a:endParaRPr lang="en-US" altLang="el-GR" sz="1800" b="1">
              <a:solidFill>
                <a:srgbClr val="0000FF"/>
              </a:solidFill>
            </a:endParaRPr>
          </a:p>
          <a:p>
            <a:pPr>
              <a:spcBef>
                <a:spcPct val="0"/>
              </a:spcBef>
              <a:buFontTx/>
              <a:buNone/>
            </a:pPr>
            <a:r>
              <a:rPr lang="en-AU" altLang="el-GR" sz="1800" b="1">
                <a:solidFill>
                  <a:srgbClr val="0000FF"/>
                </a:solidFill>
              </a:rPr>
              <a:t>asterisks</a:t>
            </a:r>
          </a:p>
          <a:p>
            <a:pPr>
              <a:spcBef>
                <a:spcPct val="0"/>
              </a:spcBef>
              <a:buFontTx/>
              <a:buNone/>
            </a:pPr>
            <a:endParaRPr lang="en-AU" altLang="el-GR" sz="1600" b="1">
              <a:latin typeface="Arial" charset="0"/>
            </a:endParaRPr>
          </a:p>
          <a:p>
            <a:pPr>
              <a:spcBef>
                <a:spcPct val="0"/>
              </a:spcBef>
              <a:buFontTx/>
              <a:buNone/>
            </a:pPr>
            <a:endParaRPr lang="en-AU" altLang="el-GR" sz="1400" b="1">
              <a:latin typeface="Arial" charset="0"/>
            </a:endParaRPr>
          </a:p>
          <a:p>
            <a:pPr>
              <a:spcBef>
                <a:spcPct val="0"/>
              </a:spcBef>
              <a:buFontTx/>
              <a:buNone/>
            </a:pPr>
            <a:endParaRPr lang="en-AU" altLang="el-GR" sz="1400" b="1">
              <a:latin typeface="Arial" charset="0"/>
            </a:endParaRPr>
          </a:p>
          <a:p>
            <a:pPr>
              <a:spcBef>
                <a:spcPct val="0"/>
              </a:spcBef>
              <a:buFontTx/>
              <a:buNone/>
            </a:pPr>
            <a:endParaRPr lang="en-AU" altLang="el-GR" sz="1400" b="1">
              <a:latin typeface="Arial" charset="0"/>
            </a:endParaRPr>
          </a:p>
          <a:p>
            <a:pPr>
              <a:spcBef>
                <a:spcPct val="0"/>
              </a:spcBef>
              <a:buFontTx/>
              <a:buNone/>
            </a:pPr>
            <a:r>
              <a:rPr lang="en-AU" altLang="el-GR" sz="1600" b="1">
                <a:latin typeface="Arial" charset="0"/>
              </a:rPr>
              <a:t>input width and height</a:t>
            </a:r>
          </a:p>
          <a:p>
            <a:pPr>
              <a:spcBef>
                <a:spcPct val="0"/>
              </a:spcBef>
              <a:buFontTx/>
              <a:buNone/>
            </a:pPr>
            <a:endParaRPr lang="en-AU" altLang="el-GR" sz="1600" b="1">
              <a:latin typeface="Arial" charset="0"/>
            </a:endParaRPr>
          </a:p>
          <a:p>
            <a:pPr>
              <a:spcBef>
                <a:spcPct val="0"/>
              </a:spcBef>
              <a:buFontTx/>
              <a:buNone/>
            </a:pPr>
            <a:endParaRPr lang="en-AU" altLang="el-GR" sz="1600" b="1">
              <a:latin typeface="Arial" charset="0"/>
            </a:endParaRPr>
          </a:p>
          <a:p>
            <a:pPr>
              <a:spcBef>
                <a:spcPct val="0"/>
              </a:spcBef>
              <a:buFontTx/>
              <a:buNone/>
            </a:pPr>
            <a:r>
              <a:rPr lang="en-AU" altLang="el-GR" sz="1600" b="1">
                <a:latin typeface="Arial" charset="0"/>
              </a:rPr>
              <a:t>for each row</a:t>
            </a:r>
          </a:p>
          <a:p>
            <a:pPr>
              <a:spcBef>
                <a:spcPct val="0"/>
              </a:spcBef>
              <a:buFontTx/>
              <a:buNone/>
            </a:pPr>
            <a:r>
              <a:rPr lang="en-AU" altLang="el-GR" sz="1600" b="1">
                <a:latin typeface="Arial" charset="0"/>
              </a:rPr>
              <a:t>{</a:t>
            </a:r>
          </a:p>
          <a:p>
            <a:pPr>
              <a:spcBef>
                <a:spcPct val="0"/>
              </a:spcBef>
              <a:buFontTx/>
              <a:buNone/>
            </a:pPr>
            <a:r>
              <a:rPr lang="en-AU" altLang="el-GR" sz="1600" b="1">
                <a:latin typeface="Arial" charset="0"/>
              </a:rPr>
              <a:t>   for each column in the current row </a:t>
            </a:r>
          </a:p>
          <a:p>
            <a:pPr>
              <a:spcBef>
                <a:spcPct val="0"/>
              </a:spcBef>
              <a:buFontTx/>
              <a:buNone/>
            </a:pPr>
            <a:r>
              <a:rPr lang="en-AU" altLang="el-GR" sz="1600" b="1">
                <a:latin typeface="Arial" charset="0"/>
              </a:rPr>
              <a:t>   {</a:t>
            </a:r>
          </a:p>
          <a:p>
            <a:pPr>
              <a:spcBef>
                <a:spcPct val="0"/>
              </a:spcBef>
              <a:buFontTx/>
              <a:buNone/>
            </a:pPr>
            <a:r>
              <a:rPr lang="en-AU" altLang="el-GR" sz="1600" b="1">
                <a:latin typeface="Arial" charset="0"/>
              </a:rPr>
              <a:t>      print an asterisk</a:t>
            </a:r>
          </a:p>
          <a:p>
            <a:pPr>
              <a:spcBef>
                <a:spcPct val="0"/>
              </a:spcBef>
              <a:buFontTx/>
              <a:buNone/>
            </a:pPr>
            <a:r>
              <a:rPr lang="en-AU" altLang="el-GR" sz="1600" b="1">
                <a:latin typeface="Arial" charset="0"/>
              </a:rPr>
              <a:t>   }</a:t>
            </a:r>
          </a:p>
          <a:p>
            <a:pPr>
              <a:spcBef>
                <a:spcPct val="0"/>
              </a:spcBef>
              <a:buFontTx/>
              <a:buNone/>
            </a:pPr>
            <a:r>
              <a:rPr lang="en-AU" altLang="el-GR" sz="1600" b="1">
                <a:latin typeface="Arial" charset="0"/>
              </a:rPr>
              <a:t>  start next row</a:t>
            </a:r>
          </a:p>
          <a:p>
            <a:pPr>
              <a:spcBef>
                <a:spcPct val="0"/>
              </a:spcBef>
              <a:buFontTx/>
              <a:buNone/>
            </a:pPr>
            <a:r>
              <a:rPr lang="en-AU" altLang="el-GR" sz="1600" b="1">
                <a:latin typeface="Arial" charset="0"/>
              </a:rPr>
              <a:t>}</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11E92228-6854-4F56-8F89-9E594C63B793}" type="slidenum">
              <a:rPr lang="el-GR" altLang="el-GR"/>
              <a:pPr/>
              <a:t>14</a:t>
            </a:fld>
            <a:endParaRPr lang="el-GR" altLang="el-GR"/>
          </a:p>
        </p:txBody>
      </p:sp>
      <p:sp>
        <p:nvSpPr>
          <p:cNvPr id="23554" name="Rectangle 2"/>
          <p:cNvSpPr>
            <a:spLocks noGrp="1" noChangeArrowheads="1"/>
          </p:cNvSpPr>
          <p:nvPr>
            <p:ph type="title"/>
          </p:nvPr>
        </p:nvSpPr>
        <p:spPr/>
        <p:txBody>
          <a:bodyPr/>
          <a:lstStyle/>
          <a:p>
            <a:r>
              <a:rPr lang="el-GR" altLang="el-GR"/>
              <a:t>Παραδείγματα ονομάτων</a:t>
            </a:r>
          </a:p>
        </p:txBody>
      </p:sp>
      <p:sp>
        <p:nvSpPr>
          <p:cNvPr id="23555" name="Rectangle 3"/>
          <p:cNvSpPr>
            <a:spLocks noGrp="1" noChangeArrowheads="1"/>
          </p:cNvSpPr>
          <p:nvPr>
            <p:ph type="body" idx="1"/>
          </p:nvPr>
        </p:nvSpPr>
        <p:spPr/>
        <p:txBody>
          <a:bodyPr/>
          <a:lstStyle/>
          <a:p>
            <a:pPr algn="just">
              <a:buFontTx/>
              <a:buNone/>
            </a:pPr>
            <a:r>
              <a:rPr lang="en-US" altLang="el-GR" b="1" dirty="0" err="1">
                <a:solidFill>
                  <a:srgbClr val="008080"/>
                </a:solidFill>
                <a:latin typeface="Courier New" panose="02070309020205020404" pitchFamily="49" charset="0"/>
                <a:ea typeface="Arial Unicode MS" pitchFamily="34" charset="-128"/>
                <a:cs typeface="Courier New" panose="02070309020205020404" pitchFamily="49" charset="0"/>
              </a:rPr>
              <a:t>int</a:t>
            </a:r>
            <a:r>
              <a:rPr lang="en-US" altLang="el-GR" b="1" dirty="0">
                <a:solidFill>
                  <a:srgbClr val="008080"/>
                </a:solidFill>
                <a:latin typeface="Courier New" panose="02070309020205020404" pitchFamily="49" charset="0"/>
                <a:ea typeface="Arial Unicode MS" pitchFamily="34" charset="-128"/>
                <a:cs typeface="Courier New" panose="02070309020205020404" pitchFamily="49" charset="0"/>
              </a:rPr>
              <a:t> count;</a:t>
            </a:r>
            <a:endParaRPr lang="el-GR" altLang="el-GR" dirty="0">
              <a:solidFill>
                <a:srgbClr val="008080"/>
              </a:solidFill>
              <a:latin typeface="Courier New" panose="02070309020205020404" pitchFamily="49" charset="0"/>
              <a:ea typeface="Arial Unicode MS" pitchFamily="34" charset="-128"/>
              <a:cs typeface="Courier New" panose="02070309020205020404" pitchFamily="49" charset="0"/>
            </a:endParaRPr>
          </a:p>
          <a:p>
            <a:pPr algn="just">
              <a:buFontTx/>
              <a:buNone/>
            </a:pPr>
            <a:r>
              <a:rPr lang="en-US" altLang="el-GR" b="1" dirty="0">
                <a:solidFill>
                  <a:srgbClr val="008080"/>
                </a:solidFill>
                <a:latin typeface="Courier New" panose="02070309020205020404" pitchFamily="49" charset="0"/>
                <a:ea typeface="Arial Unicode MS" pitchFamily="34" charset="-128"/>
                <a:cs typeface="Courier New" panose="02070309020205020404" pitchFamily="49" charset="0"/>
              </a:rPr>
              <a:t>float rate;</a:t>
            </a:r>
            <a:endParaRPr lang="el-GR" altLang="el-GR" dirty="0">
              <a:solidFill>
                <a:srgbClr val="008080"/>
              </a:solidFill>
              <a:latin typeface="Courier New" panose="02070309020205020404" pitchFamily="49" charset="0"/>
              <a:ea typeface="Arial Unicode MS" pitchFamily="34" charset="-128"/>
              <a:cs typeface="Courier New" panose="02070309020205020404" pitchFamily="49" charset="0"/>
            </a:endParaRPr>
          </a:p>
          <a:p>
            <a:pPr algn="just">
              <a:buFontTx/>
              <a:buNone/>
            </a:pPr>
            <a:r>
              <a:rPr lang="en-US" altLang="el-GR" b="1" dirty="0">
                <a:solidFill>
                  <a:srgbClr val="008080"/>
                </a:solidFill>
                <a:latin typeface="Courier New" panose="02070309020205020404" pitchFamily="49" charset="0"/>
                <a:ea typeface="Arial Unicode MS" pitchFamily="34" charset="-128"/>
                <a:cs typeface="Courier New" panose="02070309020205020404" pitchFamily="49" charset="0"/>
              </a:rPr>
              <a:t>double percent=0.01, </a:t>
            </a:r>
            <a:r>
              <a:rPr lang="en-US" altLang="el-GR" b="1" dirty="0" err="1">
                <a:solidFill>
                  <a:srgbClr val="008080"/>
                </a:solidFill>
                <a:latin typeface="Courier New" panose="02070309020205020404" pitchFamily="49" charset="0"/>
                <a:ea typeface="Arial Unicode MS" pitchFamily="34" charset="-128"/>
                <a:cs typeface="Courier New" panose="02070309020205020404" pitchFamily="49" charset="0"/>
              </a:rPr>
              <a:t>taxrate</a:t>
            </a:r>
            <a:r>
              <a:rPr lang="en-US" altLang="el-GR" b="1" dirty="0">
                <a:solidFill>
                  <a:srgbClr val="008080"/>
                </a:solidFill>
                <a:latin typeface="Courier New" panose="02070309020205020404" pitchFamily="49" charset="0"/>
                <a:ea typeface="Arial Unicode MS" pitchFamily="34" charset="-128"/>
                <a:cs typeface="Courier New" panose="02070309020205020404" pitchFamily="49" charset="0"/>
              </a:rPr>
              <a:t>=25.5;</a:t>
            </a:r>
            <a:endParaRPr lang="el-GR" altLang="el-GR" dirty="0">
              <a:solidFill>
                <a:srgbClr val="008080"/>
              </a:solidFill>
              <a:latin typeface="Courier New" panose="02070309020205020404" pitchFamily="49" charset="0"/>
              <a:ea typeface="Arial Unicode MS" pitchFamily="34" charset="-128"/>
              <a:cs typeface="Courier New" panose="02070309020205020404" pitchFamily="49" charset="0"/>
            </a:endParaRPr>
          </a:p>
          <a:p>
            <a:pPr algn="just">
              <a:buFontTx/>
              <a:buNone/>
            </a:pPr>
            <a:r>
              <a:rPr lang="en-US" altLang="el-GR" b="1" dirty="0" err="1">
                <a:solidFill>
                  <a:srgbClr val="008080"/>
                </a:solidFill>
                <a:latin typeface="Courier New" panose="02070309020205020404" pitchFamily="49" charset="0"/>
                <a:ea typeface="Arial Unicode MS" pitchFamily="34" charset="-128"/>
                <a:cs typeface="Courier New" panose="02070309020205020404" pitchFamily="49" charset="0"/>
              </a:rPr>
              <a:t>int</a:t>
            </a:r>
            <a:r>
              <a:rPr lang="en-US" altLang="el-GR" b="1" dirty="0">
                <a:solidFill>
                  <a:srgbClr val="008080"/>
                </a:solidFill>
                <a:latin typeface="Courier New" panose="02070309020205020404" pitchFamily="49" charset="0"/>
                <a:ea typeface="Arial Unicode MS" pitchFamily="34" charset="-128"/>
                <a:cs typeface="Courier New" panose="02070309020205020404" pitchFamily="49" charset="0"/>
              </a:rPr>
              <a:t> weight=10000;</a:t>
            </a:r>
            <a:endParaRPr lang="el-GR" altLang="el-GR" dirty="0">
              <a:solidFill>
                <a:srgbClr val="008080"/>
              </a:solidFill>
              <a:latin typeface="Courier New" panose="02070309020205020404" pitchFamily="49" charset="0"/>
              <a:ea typeface="Arial Unicode MS" pitchFamily="34" charset="-128"/>
              <a:cs typeface="Courier New" panose="02070309020205020404" pitchFamily="49" charset="0"/>
            </a:endParaRPr>
          </a:p>
          <a:p>
            <a:pPr algn="just">
              <a:buFontTx/>
              <a:buNone/>
            </a:pPr>
            <a:r>
              <a:rPr lang="en-US" altLang="el-GR" b="1" dirty="0" err="1">
                <a:solidFill>
                  <a:srgbClr val="008080"/>
                </a:solidFill>
                <a:latin typeface="Courier New" panose="02070309020205020404" pitchFamily="49" charset="0"/>
                <a:ea typeface="Arial Unicode MS" pitchFamily="34" charset="-128"/>
                <a:cs typeface="Courier New" panose="02070309020205020404" pitchFamily="49" charset="0"/>
              </a:rPr>
              <a:t>const</a:t>
            </a:r>
            <a:r>
              <a:rPr lang="en-US" altLang="el-GR" b="1" dirty="0">
                <a:solidFill>
                  <a:srgbClr val="008080"/>
                </a:solidFill>
                <a:latin typeface="Courier New" panose="02070309020205020404" pitchFamily="49" charset="0"/>
                <a:ea typeface="Arial Unicode MS" pitchFamily="34" charset="-128"/>
                <a:cs typeface="Courier New" panose="02070309020205020404" pitchFamily="49" charset="0"/>
              </a:rPr>
              <a:t> float PI=3.141;</a:t>
            </a:r>
            <a:endParaRPr lang="el-GR" altLang="el-GR" b="1" dirty="0">
              <a:solidFill>
                <a:srgbClr val="008080"/>
              </a:solidFill>
              <a:latin typeface="Courier New" panose="02070309020205020404" pitchFamily="49" charset="0"/>
              <a:cs typeface="Courier New" panose="02070309020205020404" pitchFamily="49" charset="0"/>
            </a:endParaRPr>
          </a:p>
          <a:p>
            <a:pPr algn="just">
              <a:buFontTx/>
              <a:buNone/>
            </a:pPr>
            <a:endParaRPr lang="el-GR" altLang="el-GR" b="1" dirty="0">
              <a:latin typeface="Courier New" panose="02070309020205020404" pitchFamily="49" charset="0"/>
              <a:cs typeface="Courier New" panose="02070309020205020404" pitchFamily="49" charset="0"/>
            </a:endParaRPr>
          </a:p>
          <a:p>
            <a:pPr>
              <a:buFontTx/>
              <a:buNone/>
            </a:pPr>
            <a:r>
              <a:rPr lang="en-US" altLang="el-GR" b="1" dirty="0" err="1">
                <a:solidFill>
                  <a:srgbClr val="3366CC"/>
                </a:solidFill>
                <a:latin typeface="Courier New" panose="02070309020205020404" pitchFamily="49" charset="0"/>
                <a:cs typeface="Courier New" panose="02070309020205020404" pitchFamily="49" charset="0"/>
              </a:rPr>
              <a:t>int</a:t>
            </a:r>
            <a:r>
              <a:rPr lang="en-US" altLang="el-GR" b="1" dirty="0">
                <a:solidFill>
                  <a:srgbClr val="3366CC"/>
                </a:solidFill>
                <a:latin typeface="Courier New" panose="02070309020205020404" pitchFamily="49" charset="0"/>
                <a:cs typeface="Courier New" panose="02070309020205020404" pitchFamily="49" charset="0"/>
              </a:rPr>
              <a:t> age = 18;</a:t>
            </a:r>
          </a:p>
          <a:p>
            <a:pPr>
              <a:buFontTx/>
              <a:buNone/>
            </a:pPr>
            <a:r>
              <a:rPr lang="en-US" altLang="el-GR" b="1" dirty="0">
                <a:solidFill>
                  <a:srgbClr val="3366CC"/>
                </a:solidFill>
                <a:latin typeface="Courier New" panose="02070309020205020404" pitchFamily="49" charset="0"/>
                <a:cs typeface="Courier New" panose="02070309020205020404" pitchFamily="49" charset="0"/>
              </a:rPr>
              <a:t>double GPA = 3.25, credits;</a:t>
            </a:r>
          </a:p>
          <a:p>
            <a:pPr>
              <a:buFontTx/>
              <a:buNone/>
            </a:pPr>
            <a:r>
              <a:rPr lang="en-US" altLang="el-GR" b="1" dirty="0">
                <a:solidFill>
                  <a:srgbClr val="3366CC"/>
                </a:solidFill>
                <a:latin typeface="Courier New" panose="02070309020205020404" pitchFamily="49" charset="0"/>
                <a:cs typeface="Courier New" panose="02070309020205020404" pitchFamily="49" charset="0"/>
              </a:rPr>
              <a:t>char </a:t>
            </a:r>
            <a:r>
              <a:rPr lang="en-US" altLang="el-GR" b="1" dirty="0" err="1">
                <a:solidFill>
                  <a:srgbClr val="3366CC"/>
                </a:solidFill>
                <a:latin typeface="Courier New" panose="02070309020205020404" pitchFamily="49" charset="0"/>
                <a:cs typeface="Courier New" panose="02070309020205020404" pitchFamily="49" charset="0"/>
              </a:rPr>
              <a:t>letterGrade</a:t>
            </a:r>
            <a:r>
              <a:rPr lang="en-US" altLang="el-GR" b="1" dirty="0">
                <a:solidFill>
                  <a:srgbClr val="3366CC"/>
                </a:solidFill>
                <a:latin typeface="Courier New" panose="02070309020205020404" pitchFamily="49" charset="0"/>
                <a:cs typeface="Courier New" panose="02070309020205020404" pitchFamily="49" charset="0"/>
              </a:rPr>
              <a:t> = 'A';</a:t>
            </a:r>
            <a:endParaRPr lang="el-GR" altLang="el-GR" dirty="0">
              <a:solidFill>
                <a:srgbClr val="3366CC"/>
              </a:solidFill>
              <a:latin typeface="Courier New" panose="02070309020205020404" pitchFamily="49" charset="0"/>
              <a:cs typeface="Courier New" panose="02070309020205020404" pitchFamily="49" charset="0"/>
            </a:endParaRPr>
          </a:p>
        </p:txBody>
      </p:sp>
    </p:spTree>
  </p:cSld>
  <p:clrMapOvr>
    <a:masterClrMapping/>
  </p:clrMapOvr>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4"/>
          <p:cNvSpPr>
            <a:spLocks noGrp="1"/>
          </p:cNvSpPr>
          <p:nvPr>
            <p:ph type="sldNum" sz="quarter" idx="11"/>
          </p:nvPr>
        </p:nvSpPr>
        <p:spPr/>
        <p:txBody>
          <a:bodyPr/>
          <a:lstStyle/>
          <a:p>
            <a:fld id="{6A11DB22-A7E2-4AD3-9EAF-ABF71E9DF916}" type="slidenum">
              <a:rPr lang="el-GR" altLang="el-GR"/>
              <a:pPr/>
              <a:t>140</a:t>
            </a:fld>
            <a:endParaRPr lang="el-GR" altLang="el-GR"/>
          </a:p>
        </p:txBody>
      </p:sp>
      <p:sp>
        <p:nvSpPr>
          <p:cNvPr id="227330" name="Text Box 2"/>
          <p:cNvSpPr txBox="1">
            <a:spLocks noChangeArrowheads="1"/>
          </p:cNvSpPr>
          <p:nvPr/>
        </p:nvSpPr>
        <p:spPr bwMode="auto">
          <a:xfrm>
            <a:off x="228600" y="228600"/>
            <a:ext cx="3733800" cy="519113"/>
          </a:xfrm>
          <a:prstGeom prst="rect">
            <a:avLst/>
          </a:prstGeom>
          <a:noFill/>
          <a:ln>
            <a:noFill/>
          </a:ln>
          <a:effectLst/>
          <a:extLst>
            <a:ext uri="{909E8E84-426E-40DD-AFC4-6F175D3DCCD1}">
              <a14:hiddenFill xmlns:a14="http://schemas.microsoft.com/office/drawing/2010/main">
                <a:solidFill>
                  <a:srgbClr val="CC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l-GR" sz="2800">
                <a:solidFill>
                  <a:srgbClr val="0000FF"/>
                </a:solidFill>
                <a:latin typeface="Times New Roman" pitchFamily="18" charset="0"/>
              </a:rPr>
              <a:t>Example:</a:t>
            </a:r>
            <a:r>
              <a:rPr lang="en-US" altLang="el-GR" sz="2400" i="1">
                <a:solidFill>
                  <a:srgbClr val="0000FF"/>
                </a:solidFill>
                <a:latin typeface="Times New Roman" pitchFamily="18" charset="0"/>
              </a:rPr>
              <a:t> </a:t>
            </a:r>
            <a:r>
              <a:rPr lang="en-US" altLang="el-GR" sz="2400" b="1">
                <a:solidFill>
                  <a:srgbClr val="0000FF"/>
                </a:solidFill>
                <a:latin typeface="Arial" charset="0"/>
              </a:rPr>
              <a:t>rect.c</a:t>
            </a:r>
            <a:r>
              <a:rPr lang="en-US" altLang="el-GR" sz="2400" b="1" i="1">
                <a:solidFill>
                  <a:schemeClr val="tx1"/>
                </a:solidFill>
                <a:latin typeface="Arial" charset="0"/>
              </a:rPr>
              <a:t> </a:t>
            </a:r>
            <a:r>
              <a:rPr lang="en-US" altLang="el-GR" sz="2800">
                <a:solidFill>
                  <a:srgbClr val="0000FF"/>
                </a:solidFill>
                <a:latin typeface="Times New Roman" pitchFamily="18" charset="0"/>
              </a:rPr>
              <a:t>(cont)</a:t>
            </a:r>
          </a:p>
        </p:txBody>
      </p:sp>
      <p:sp>
        <p:nvSpPr>
          <p:cNvPr id="227331" name="Rectangle 3"/>
          <p:cNvSpPr>
            <a:spLocks noChangeArrowheads="1"/>
          </p:cNvSpPr>
          <p:nvPr/>
        </p:nvSpPr>
        <p:spPr bwMode="auto">
          <a:xfrm>
            <a:off x="4038600" y="228600"/>
            <a:ext cx="4876800" cy="64770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2880"/>
          <a:lstStyle>
            <a:lvl1pPr marL="342900" indent="-342900">
              <a:spcBef>
                <a:spcPct val="20000"/>
              </a:spcBef>
              <a:buChar char="•"/>
              <a:defRPr sz="2800">
                <a:solidFill>
                  <a:schemeClr val="tx1"/>
                </a:solidFill>
                <a:latin typeface="Comic Sans MS" pitchFamily="66" charset="0"/>
              </a:defRPr>
            </a:lvl1pPr>
            <a:lvl2pPr marL="742950" indent="-285750">
              <a:spcBef>
                <a:spcPct val="20000"/>
              </a:spcBef>
              <a:buChar char="–"/>
              <a:defRPr sz="2400">
                <a:solidFill>
                  <a:schemeClr val="tx1"/>
                </a:solidFill>
                <a:latin typeface="Comic Sans MS" pitchFamily="66" charset="0"/>
              </a:defRPr>
            </a:lvl2pPr>
            <a:lvl3pPr marL="1143000" indent="-228600">
              <a:spcBef>
                <a:spcPct val="20000"/>
              </a:spcBef>
              <a:buChar char="•"/>
              <a:defRPr sz="2400">
                <a:solidFill>
                  <a:schemeClr val="tx1"/>
                </a:solidFill>
                <a:latin typeface="Comic Sans MS" pitchFamily="66" charset="0"/>
              </a:defRPr>
            </a:lvl3pPr>
            <a:lvl4pPr marL="1600200" indent="-228600">
              <a:spcBef>
                <a:spcPct val="20000"/>
              </a:spcBef>
              <a:buChar char="–"/>
              <a:defRPr sz="2400">
                <a:solidFill>
                  <a:schemeClr val="tx1"/>
                </a:solidFill>
                <a:latin typeface="Comic Sans MS" pitchFamily="66" charset="0"/>
              </a:defRPr>
            </a:lvl4pPr>
            <a:lvl5pPr marL="2057400" indent="-228600">
              <a:spcBef>
                <a:spcPct val="20000"/>
              </a:spcBef>
              <a:buChar char="»"/>
              <a:defRPr sz="2400">
                <a:solidFill>
                  <a:schemeClr val="tx1"/>
                </a:solidFill>
                <a:latin typeface="Comic Sans MS" pitchFamily="66" charset="0"/>
              </a:defRPr>
            </a:lvl5pPr>
            <a:lvl6pPr marL="2514600" indent="-228600" fontAlgn="base">
              <a:spcBef>
                <a:spcPct val="20000"/>
              </a:spcBef>
              <a:spcAft>
                <a:spcPct val="0"/>
              </a:spcAft>
              <a:buChar char="»"/>
              <a:defRPr sz="2400">
                <a:solidFill>
                  <a:schemeClr val="tx1"/>
                </a:solidFill>
                <a:latin typeface="Comic Sans MS" pitchFamily="66" charset="0"/>
              </a:defRPr>
            </a:lvl6pPr>
            <a:lvl7pPr marL="2971800" indent="-228600" fontAlgn="base">
              <a:spcBef>
                <a:spcPct val="20000"/>
              </a:spcBef>
              <a:spcAft>
                <a:spcPct val="0"/>
              </a:spcAft>
              <a:buChar char="»"/>
              <a:defRPr sz="2400">
                <a:solidFill>
                  <a:schemeClr val="tx1"/>
                </a:solidFill>
                <a:latin typeface="Comic Sans MS" pitchFamily="66" charset="0"/>
              </a:defRPr>
            </a:lvl7pPr>
            <a:lvl8pPr marL="3429000" indent="-228600" fontAlgn="base">
              <a:spcBef>
                <a:spcPct val="20000"/>
              </a:spcBef>
              <a:spcAft>
                <a:spcPct val="0"/>
              </a:spcAft>
              <a:buChar char="»"/>
              <a:defRPr sz="2400">
                <a:solidFill>
                  <a:schemeClr val="tx1"/>
                </a:solidFill>
                <a:latin typeface="Comic Sans MS" pitchFamily="66" charset="0"/>
              </a:defRPr>
            </a:lvl8pPr>
            <a:lvl9pPr marL="3886200" indent="-228600" fontAlgn="base">
              <a:spcBef>
                <a:spcPct val="20000"/>
              </a:spcBef>
              <a:spcAft>
                <a:spcPct val="0"/>
              </a:spcAft>
              <a:buChar char="»"/>
              <a:defRPr sz="2400">
                <a:solidFill>
                  <a:schemeClr val="tx1"/>
                </a:solidFill>
                <a:latin typeface="Comic Sans MS" pitchFamily="66" charset="0"/>
              </a:defRPr>
            </a:lvl9pPr>
          </a:lstStyle>
          <a:p>
            <a:pPr>
              <a:spcBef>
                <a:spcPct val="0"/>
              </a:spcBef>
              <a:buFontTx/>
              <a:buNone/>
            </a:pPr>
            <a:r>
              <a:rPr lang="en-AU" altLang="el-GR" sz="1400" b="1">
                <a:latin typeface="Courier New" pitchFamily="49" charset="0"/>
              </a:rPr>
              <a:t>#include &lt;stdio.h&gt;</a:t>
            </a:r>
          </a:p>
          <a:p>
            <a:pPr>
              <a:spcBef>
                <a:spcPct val="0"/>
              </a:spcBef>
              <a:buFontTx/>
              <a:buNone/>
            </a:pPr>
            <a:endParaRPr lang="en-AU" altLang="el-GR" sz="1200" b="1">
              <a:latin typeface="Courier New" pitchFamily="49" charset="0"/>
            </a:endParaRPr>
          </a:p>
          <a:p>
            <a:pPr>
              <a:spcBef>
                <a:spcPct val="0"/>
              </a:spcBef>
              <a:buFontTx/>
              <a:buNone/>
            </a:pPr>
            <a:r>
              <a:rPr lang="en-AU" altLang="el-GR" sz="1200" b="1">
                <a:latin typeface="Courier New" pitchFamily="49" charset="0"/>
              </a:rPr>
              <a:t> </a:t>
            </a:r>
            <a:r>
              <a:rPr lang="en-US" altLang="el-GR" sz="1400" b="1">
                <a:latin typeface="Courier New" pitchFamily="49" charset="0"/>
              </a:rPr>
              <a:t>/</a:t>
            </a:r>
            <a:r>
              <a:rPr lang="en-AU" altLang="el-GR" sz="1400" b="1">
                <a:latin typeface="Courier New" pitchFamily="49" charset="0"/>
              </a:rPr>
              <a:t>*  Print an m-by-n rectangle of </a:t>
            </a:r>
            <a:endParaRPr lang="en-US" altLang="el-GR" sz="1400" b="1">
              <a:latin typeface="Courier New" pitchFamily="49" charset="0"/>
            </a:endParaRPr>
          </a:p>
          <a:p>
            <a:pPr>
              <a:spcBef>
                <a:spcPct val="0"/>
              </a:spcBef>
              <a:buFontTx/>
              <a:buNone/>
            </a:pPr>
            <a:r>
              <a:rPr lang="en-US" altLang="el-GR" sz="1400" b="1">
                <a:latin typeface="Courier New" pitchFamily="49" charset="0"/>
              </a:rPr>
              <a:t>    </a:t>
            </a:r>
            <a:r>
              <a:rPr lang="en-AU" altLang="el-GR" sz="1400" b="1">
                <a:latin typeface="Courier New" pitchFamily="49" charset="0"/>
              </a:rPr>
              <a:t>asterisks</a:t>
            </a:r>
            <a:r>
              <a:rPr lang="en-US" altLang="el-GR" sz="1400" b="1">
                <a:latin typeface="Courier New" pitchFamily="49" charset="0"/>
              </a:rPr>
              <a:t> </a:t>
            </a:r>
            <a:r>
              <a:rPr lang="en-AU" altLang="el-GR" sz="1400" b="1">
                <a:latin typeface="Courier New" pitchFamily="49" charset="0"/>
              </a:rPr>
              <a:t>*/</a:t>
            </a:r>
            <a:endParaRPr lang="en-US" altLang="el-GR" sz="1400" b="1">
              <a:latin typeface="Courier New" pitchFamily="49" charset="0"/>
            </a:endParaRPr>
          </a:p>
          <a:p>
            <a:pPr>
              <a:spcBef>
                <a:spcPct val="0"/>
              </a:spcBef>
              <a:buFontTx/>
              <a:buNone/>
            </a:pPr>
            <a:endParaRPr lang="en-AU" altLang="el-GR" sz="1400" b="1">
              <a:latin typeface="Courier New" pitchFamily="49" charset="0"/>
            </a:endParaRPr>
          </a:p>
          <a:p>
            <a:pPr>
              <a:spcBef>
                <a:spcPct val="0"/>
              </a:spcBef>
              <a:buFontTx/>
              <a:buNone/>
            </a:pPr>
            <a:r>
              <a:rPr lang="en-AU" altLang="el-GR" sz="1400" b="1">
                <a:latin typeface="Courier New" pitchFamily="49" charset="0"/>
              </a:rPr>
              <a:t>int main()</a:t>
            </a:r>
          </a:p>
          <a:p>
            <a:pPr>
              <a:spcBef>
                <a:spcPct val="0"/>
              </a:spcBef>
              <a:buFontTx/>
              <a:buNone/>
            </a:pPr>
            <a:r>
              <a:rPr lang="en-AU" altLang="el-GR" sz="1400" b="1">
                <a:latin typeface="Courier New" pitchFamily="49" charset="0"/>
              </a:rPr>
              <a:t>{</a:t>
            </a:r>
          </a:p>
          <a:p>
            <a:pPr>
              <a:spcBef>
                <a:spcPct val="0"/>
              </a:spcBef>
              <a:buFontTx/>
              <a:buNone/>
            </a:pPr>
            <a:r>
              <a:rPr lang="en-AU" altLang="el-GR" sz="1400" b="1">
                <a:latin typeface="Courier New" pitchFamily="49" charset="0"/>
              </a:rPr>
              <a:t>  int </a:t>
            </a:r>
            <a:r>
              <a:rPr lang="en-US" altLang="el-GR" sz="1400" b="1">
                <a:solidFill>
                  <a:srgbClr val="990000"/>
                </a:solidFill>
                <a:latin typeface="Courier New" pitchFamily="49" charset="0"/>
              </a:rPr>
              <a:t>rowc</a:t>
            </a:r>
            <a:r>
              <a:rPr lang="en-AU" altLang="el-GR" sz="1400" b="1">
                <a:solidFill>
                  <a:srgbClr val="990000"/>
                </a:solidFill>
                <a:latin typeface="Courier New" pitchFamily="49" charset="0"/>
              </a:rPr>
              <a:t>, </a:t>
            </a:r>
            <a:r>
              <a:rPr lang="en-US" altLang="el-GR" sz="1400" b="1">
                <a:solidFill>
                  <a:srgbClr val="33CC33"/>
                </a:solidFill>
                <a:latin typeface="Courier New" pitchFamily="49" charset="0"/>
              </a:rPr>
              <a:t>colc</a:t>
            </a:r>
            <a:r>
              <a:rPr lang="en-US" altLang="el-GR" sz="1400" b="1">
                <a:solidFill>
                  <a:srgbClr val="990000"/>
                </a:solidFill>
                <a:latin typeface="Courier New" pitchFamily="49" charset="0"/>
              </a:rPr>
              <a:t>, </a:t>
            </a:r>
            <a:r>
              <a:rPr lang="en-US" altLang="el-GR" sz="1400" b="1">
                <a:latin typeface="Courier New" pitchFamily="49" charset="0"/>
              </a:rPr>
              <a:t>numrow</a:t>
            </a:r>
            <a:r>
              <a:rPr lang="en-AU" altLang="el-GR" sz="1400" b="1">
                <a:latin typeface="Courier New" pitchFamily="49" charset="0"/>
              </a:rPr>
              <a:t>, n</a:t>
            </a:r>
            <a:r>
              <a:rPr lang="en-US" altLang="el-GR" sz="1400" b="1">
                <a:latin typeface="Courier New" pitchFamily="49" charset="0"/>
              </a:rPr>
              <a:t>umcol</a:t>
            </a:r>
            <a:r>
              <a:rPr lang="en-AU" altLang="el-GR" sz="1400" b="1">
                <a:latin typeface="Courier New" pitchFamily="49" charset="0"/>
              </a:rPr>
              <a:t>;</a:t>
            </a:r>
          </a:p>
          <a:p>
            <a:pPr>
              <a:spcBef>
                <a:spcPct val="0"/>
              </a:spcBef>
              <a:buFontTx/>
              <a:buNone/>
            </a:pPr>
            <a:endParaRPr lang="en-AU" altLang="el-GR" sz="1400" b="1">
              <a:latin typeface="Courier New" pitchFamily="49" charset="0"/>
            </a:endParaRPr>
          </a:p>
          <a:p>
            <a:pPr>
              <a:spcBef>
                <a:spcPct val="0"/>
              </a:spcBef>
              <a:buFontTx/>
              <a:buNone/>
            </a:pPr>
            <a:r>
              <a:rPr lang="en-AU" altLang="el-GR" sz="1400" b="1">
                <a:latin typeface="Courier New" pitchFamily="49" charset="0"/>
              </a:rPr>
              <a:t>  printf("\nEnter width: ");</a:t>
            </a:r>
          </a:p>
          <a:p>
            <a:pPr>
              <a:spcBef>
                <a:spcPct val="0"/>
              </a:spcBef>
              <a:buFontTx/>
              <a:buNone/>
            </a:pPr>
            <a:r>
              <a:rPr lang="en-AU" altLang="el-GR" sz="1400" b="1">
                <a:latin typeface="Courier New" pitchFamily="49" charset="0"/>
              </a:rPr>
              <a:t>  scanf("%d", &amp;</a:t>
            </a:r>
            <a:r>
              <a:rPr lang="en-US" altLang="el-GR" sz="1400" b="1">
                <a:latin typeface="Courier New" pitchFamily="49" charset="0"/>
              </a:rPr>
              <a:t>numcol</a:t>
            </a:r>
            <a:r>
              <a:rPr lang="en-AU" altLang="el-GR" sz="1400" b="1">
                <a:latin typeface="Courier New" pitchFamily="49" charset="0"/>
              </a:rPr>
              <a:t>);</a:t>
            </a:r>
          </a:p>
          <a:p>
            <a:pPr>
              <a:spcBef>
                <a:spcPct val="0"/>
              </a:spcBef>
              <a:buFontTx/>
              <a:buNone/>
            </a:pPr>
            <a:r>
              <a:rPr lang="en-AU" altLang="el-GR" sz="1400" b="1">
                <a:latin typeface="Courier New" pitchFamily="49" charset="0"/>
              </a:rPr>
              <a:t>  printf("\nEnter </a:t>
            </a:r>
            <a:r>
              <a:rPr lang="en-US" altLang="el-GR" sz="1400" b="1">
                <a:latin typeface="Courier New" pitchFamily="49" charset="0"/>
              </a:rPr>
              <a:t>height</a:t>
            </a:r>
            <a:r>
              <a:rPr lang="en-AU" altLang="el-GR" sz="1400" b="1">
                <a:latin typeface="Courier New" pitchFamily="49" charset="0"/>
              </a:rPr>
              <a:t>: ");</a:t>
            </a:r>
          </a:p>
          <a:p>
            <a:pPr>
              <a:spcBef>
                <a:spcPct val="0"/>
              </a:spcBef>
              <a:buFontTx/>
              <a:buNone/>
            </a:pPr>
            <a:r>
              <a:rPr lang="en-AU" altLang="el-GR" sz="1400" b="1">
                <a:latin typeface="Courier New" pitchFamily="49" charset="0"/>
              </a:rPr>
              <a:t>  scanf("%d", &amp;n</a:t>
            </a:r>
            <a:r>
              <a:rPr lang="en-US" altLang="el-GR" sz="1400" b="1">
                <a:latin typeface="Courier New" pitchFamily="49" charset="0"/>
              </a:rPr>
              <a:t>umrow</a:t>
            </a:r>
            <a:r>
              <a:rPr lang="en-AU" altLang="el-GR" sz="1400" b="1">
                <a:latin typeface="Courier New" pitchFamily="49" charset="0"/>
              </a:rPr>
              <a:t>);</a:t>
            </a:r>
          </a:p>
          <a:p>
            <a:pPr>
              <a:spcBef>
                <a:spcPct val="0"/>
              </a:spcBef>
              <a:buFontTx/>
              <a:buNone/>
            </a:pPr>
            <a:endParaRPr lang="en-AU" altLang="el-GR" sz="1400" b="1">
              <a:latin typeface="Courier New" pitchFamily="49" charset="0"/>
            </a:endParaRPr>
          </a:p>
          <a:p>
            <a:pPr>
              <a:spcBef>
                <a:spcPct val="0"/>
              </a:spcBef>
              <a:buFontTx/>
              <a:buNone/>
            </a:pPr>
            <a:r>
              <a:rPr lang="en-AU" altLang="el-GR" sz="1400" b="1">
                <a:latin typeface="Courier New" pitchFamily="49" charset="0"/>
              </a:rPr>
              <a:t>  </a:t>
            </a:r>
          </a:p>
          <a:p>
            <a:pPr>
              <a:spcBef>
                <a:spcPct val="0"/>
              </a:spcBef>
              <a:buFontTx/>
              <a:buNone/>
            </a:pPr>
            <a:endParaRPr lang="en-AU" altLang="el-GR" sz="1400" b="1">
              <a:latin typeface="Courier New" pitchFamily="49" charset="0"/>
            </a:endParaRPr>
          </a:p>
          <a:p>
            <a:pPr>
              <a:spcBef>
                <a:spcPct val="0"/>
              </a:spcBef>
              <a:buFontTx/>
              <a:buNone/>
            </a:pPr>
            <a:endParaRPr lang="en-AU" altLang="el-GR" sz="1400" b="1">
              <a:latin typeface="Courier New" pitchFamily="49" charset="0"/>
            </a:endParaRPr>
          </a:p>
          <a:p>
            <a:pPr>
              <a:spcBef>
                <a:spcPct val="0"/>
              </a:spcBef>
              <a:buFontTx/>
              <a:buNone/>
            </a:pPr>
            <a:endParaRPr lang="en-AU" altLang="el-GR" sz="1400" b="1">
              <a:latin typeface="Courier New" pitchFamily="49" charset="0"/>
            </a:endParaRPr>
          </a:p>
          <a:p>
            <a:pPr>
              <a:spcBef>
                <a:spcPct val="0"/>
              </a:spcBef>
              <a:buFontTx/>
              <a:buNone/>
            </a:pPr>
            <a:endParaRPr lang="en-AU" altLang="el-GR" sz="1400" b="1">
              <a:latin typeface="Courier New" pitchFamily="49" charset="0"/>
            </a:endParaRPr>
          </a:p>
          <a:p>
            <a:pPr>
              <a:spcBef>
                <a:spcPct val="0"/>
              </a:spcBef>
              <a:buFontTx/>
              <a:buNone/>
            </a:pPr>
            <a:endParaRPr lang="en-AU" altLang="el-GR" sz="1400" b="1">
              <a:latin typeface="Courier New" pitchFamily="49" charset="0"/>
            </a:endParaRPr>
          </a:p>
          <a:p>
            <a:pPr>
              <a:spcBef>
                <a:spcPct val="0"/>
              </a:spcBef>
              <a:buFontTx/>
              <a:buNone/>
            </a:pPr>
            <a:endParaRPr lang="en-AU" altLang="el-GR" sz="1400" b="1">
              <a:latin typeface="Courier New" pitchFamily="49" charset="0"/>
            </a:endParaRPr>
          </a:p>
          <a:p>
            <a:pPr>
              <a:spcBef>
                <a:spcPct val="0"/>
              </a:spcBef>
              <a:buFontTx/>
              <a:buNone/>
            </a:pPr>
            <a:endParaRPr lang="en-AU" altLang="el-GR" sz="1400" b="1">
              <a:latin typeface="Courier New" pitchFamily="49" charset="0"/>
            </a:endParaRPr>
          </a:p>
          <a:p>
            <a:pPr>
              <a:spcBef>
                <a:spcPct val="0"/>
              </a:spcBef>
              <a:buFontTx/>
              <a:buNone/>
            </a:pPr>
            <a:endParaRPr lang="en-AU" altLang="el-GR" sz="1400" b="1">
              <a:latin typeface="Courier New" pitchFamily="49" charset="0"/>
            </a:endParaRPr>
          </a:p>
          <a:p>
            <a:pPr>
              <a:spcBef>
                <a:spcPct val="0"/>
              </a:spcBef>
              <a:buFontTx/>
              <a:buNone/>
            </a:pPr>
            <a:endParaRPr lang="en-AU" altLang="el-GR" sz="1400" b="1">
              <a:latin typeface="Courier New" pitchFamily="49" charset="0"/>
            </a:endParaRPr>
          </a:p>
          <a:p>
            <a:pPr>
              <a:spcBef>
                <a:spcPct val="0"/>
              </a:spcBef>
              <a:buFontTx/>
              <a:buNone/>
            </a:pPr>
            <a:r>
              <a:rPr lang="en-AU" altLang="el-GR" sz="1400" b="1">
                <a:latin typeface="Courier New" pitchFamily="49" charset="0"/>
              </a:rPr>
              <a:t>  return 0;</a:t>
            </a:r>
          </a:p>
          <a:p>
            <a:pPr>
              <a:spcBef>
                <a:spcPct val="0"/>
              </a:spcBef>
              <a:buFontTx/>
              <a:buNone/>
            </a:pPr>
            <a:r>
              <a:rPr lang="en-AU" altLang="el-GR" sz="1400" b="1">
                <a:latin typeface="Courier New" pitchFamily="49" charset="0"/>
              </a:rPr>
              <a:t>}</a:t>
            </a:r>
          </a:p>
        </p:txBody>
      </p:sp>
      <p:sp>
        <p:nvSpPr>
          <p:cNvPr id="227332" name="Rectangle 4"/>
          <p:cNvSpPr>
            <a:spLocks noGrp="1" noChangeArrowheads="1"/>
          </p:cNvSpPr>
          <p:nvPr>
            <p:ph type="body" idx="1"/>
          </p:nvPr>
        </p:nvSpPr>
        <p:spPr>
          <a:xfrm>
            <a:off x="152400" y="838200"/>
            <a:ext cx="3886200" cy="5867400"/>
          </a:xfrm>
          <a:noFill/>
          <a:ln>
            <a:solidFill>
              <a:schemeClr val="tx2"/>
            </a:solidFill>
            <a:miter lim="800000"/>
            <a:headEnd/>
            <a:tailEnd/>
          </a:ln>
        </p:spPr>
        <p:txBody>
          <a:bodyPr lIns="182880"/>
          <a:lstStyle/>
          <a:p>
            <a:pPr>
              <a:spcBef>
                <a:spcPct val="0"/>
              </a:spcBef>
              <a:buFontTx/>
              <a:buNone/>
            </a:pPr>
            <a:endParaRPr lang="en-AU" altLang="el-GR" sz="1400" b="1">
              <a:latin typeface="Arial" charset="0"/>
            </a:endParaRPr>
          </a:p>
          <a:p>
            <a:pPr>
              <a:spcBef>
                <a:spcPct val="0"/>
              </a:spcBef>
              <a:buFontTx/>
              <a:buNone/>
            </a:pPr>
            <a:r>
              <a:rPr lang="en-AU" altLang="el-GR" sz="1800" b="1">
                <a:solidFill>
                  <a:schemeClr val="bg2"/>
                </a:solidFill>
              </a:rPr>
              <a:t>Print an m by n rectangle of</a:t>
            </a:r>
            <a:endParaRPr lang="en-US" altLang="el-GR" sz="1800" b="1">
              <a:solidFill>
                <a:schemeClr val="bg2"/>
              </a:solidFill>
            </a:endParaRPr>
          </a:p>
          <a:p>
            <a:pPr>
              <a:spcBef>
                <a:spcPct val="0"/>
              </a:spcBef>
              <a:buFontTx/>
              <a:buNone/>
            </a:pPr>
            <a:r>
              <a:rPr lang="en-AU" altLang="el-GR" sz="1800" b="1">
                <a:solidFill>
                  <a:schemeClr val="bg2"/>
                </a:solidFill>
              </a:rPr>
              <a:t>asterisks</a:t>
            </a:r>
          </a:p>
          <a:p>
            <a:pPr>
              <a:spcBef>
                <a:spcPct val="0"/>
              </a:spcBef>
              <a:buFontTx/>
              <a:buNone/>
            </a:pPr>
            <a:endParaRPr lang="en-AU" altLang="el-GR" sz="1400" b="1">
              <a:solidFill>
                <a:schemeClr val="bg2"/>
              </a:solidFill>
              <a:latin typeface="Arial" charset="0"/>
            </a:endParaRPr>
          </a:p>
          <a:p>
            <a:pPr>
              <a:spcBef>
                <a:spcPct val="0"/>
              </a:spcBef>
              <a:buFontTx/>
              <a:buNone/>
            </a:pPr>
            <a:endParaRPr lang="en-AU" altLang="el-GR" sz="1400" b="1">
              <a:latin typeface="Arial" charset="0"/>
            </a:endParaRPr>
          </a:p>
          <a:p>
            <a:pPr>
              <a:spcBef>
                <a:spcPct val="0"/>
              </a:spcBef>
              <a:buFontTx/>
              <a:buNone/>
            </a:pPr>
            <a:endParaRPr lang="en-AU" altLang="el-GR" sz="1400" b="1">
              <a:latin typeface="Arial" charset="0"/>
            </a:endParaRPr>
          </a:p>
          <a:p>
            <a:pPr>
              <a:spcBef>
                <a:spcPct val="0"/>
              </a:spcBef>
              <a:buFontTx/>
              <a:buNone/>
            </a:pPr>
            <a:endParaRPr lang="en-AU" altLang="el-GR" sz="1400" b="1">
              <a:latin typeface="Arial" charset="0"/>
            </a:endParaRPr>
          </a:p>
          <a:p>
            <a:pPr>
              <a:spcBef>
                <a:spcPct val="0"/>
              </a:spcBef>
              <a:buFontTx/>
              <a:buNone/>
            </a:pPr>
            <a:r>
              <a:rPr lang="en-AU" altLang="el-GR" sz="1600" b="1">
                <a:latin typeface="Arial" charset="0"/>
              </a:rPr>
              <a:t>input width and height</a:t>
            </a:r>
          </a:p>
          <a:p>
            <a:pPr>
              <a:spcBef>
                <a:spcPct val="0"/>
              </a:spcBef>
              <a:buFontTx/>
              <a:buNone/>
            </a:pPr>
            <a:endParaRPr lang="en-AU" altLang="el-GR" sz="1600" b="1">
              <a:latin typeface="Arial" charset="0"/>
            </a:endParaRPr>
          </a:p>
          <a:p>
            <a:pPr>
              <a:spcBef>
                <a:spcPct val="0"/>
              </a:spcBef>
              <a:buFontTx/>
              <a:buNone/>
            </a:pPr>
            <a:endParaRPr lang="en-AU" altLang="el-GR" sz="1600" b="1">
              <a:latin typeface="Arial" charset="0"/>
            </a:endParaRPr>
          </a:p>
          <a:p>
            <a:pPr>
              <a:spcBef>
                <a:spcPct val="0"/>
              </a:spcBef>
              <a:buFontTx/>
              <a:buNone/>
            </a:pPr>
            <a:r>
              <a:rPr lang="en-AU" altLang="el-GR" sz="1600" b="1">
                <a:solidFill>
                  <a:schemeClr val="bg2"/>
                </a:solidFill>
                <a:latin typeface="Arial" charset="0"/>
              </a:rPr>
              <a:t>for</a:t>
            </a:r>
            <a:r>
              <a:rPr lang="en-AU" altLang="el-GR" sz="1600" b="1">
                <a:solidFill>
                  <a:schemeClr val="folHlink"/>
                </a:solidFill>
                <a:latin typeface="Arial" charset="0"/>
              </a:rPr>
              <a:t> </a:t>
            </a:r>
            <a:r>
              <a:rPr lang="en-AU" altLang="el-GR" sz="1600" b="1">
                <a:solidFill>
                  <a:srgbClr val="990000"/>
                </a:solidFill>
                <a:latin typeface="Arial" charset="0"/>
              </a:rPr>
              <a:t>each row</a:t>
            </a:r>
          </a:p>
          <a:p>
            <a:pPr>
              <a:spcBef>
                <a:spcPct val="0"/>
              </a:spcBef>
              <a:buFontTx/>
              <a:buNone/>
            </a:pPr>
            <a:r>
              <a:rPr lang="en-AU" altLang="el-GR" sz="1600" b="1">
                <a:solidFill>
                  <a:schemeClr val="bg2"/>
                </a:solidFill>
                <a:latin typeface="Arial" charset="0"/>
              </a:rPr>
              <a:t>{</a:t>
            </a:r>
          </a:p>
          <a:p>
            <a:pPr>
              <a:spcBef>
                <a:spcPct val="0"/>
              </a:spcBef>
              <a:buFontTx/>
              <a:buNone/>
            </a:pPr>
            <a:r>
              <a:rPr lang="en-AU" altLang="el-GR" sz="1600" b="1">
                <a:solidFill>
                  <a:schemeClr val="bg2"/>
                </a:solidFill>
                <a:latin typeface="Arial" charset="0"/>
              </a:rPr>
              <a:t>   for</a:t>
            </a:r>
            <a:r>
              <a:rPr lang="en-AU" altLang="el-GR" sz="1600" b="1">
                <a:solidFill>
                  <a:schemeClr val="folHlink"/>
                </a:solidFill>
                <a:latin typeface="Arial" charset="0"/>
              </a:rPr>
              <a:t> </a:t>
            </a:r>
            <a:r>
              <a:rPr lang="en-AU" altLang="el-GR" sz="1600" b="1">
                <a:solidFill>
                  <a:srgbClr val="33CC33"/>
                </a:solidFill>
                <a:latin typeface="Arial" charset="0"/>
              </a:rPr>
              <a:t>each column</a:t>
            </a:r>
            <a:r>
              <a:rPr lang="en-AU" altLang="el-GR" sz="1600" b="1">
                <a:solidFill>
                  <a:schemeClr val="folHlink"/>
                </a:solidFill>
                <a:latin typeface="Arial" charset="0"/>
              </a:rPr>
              <a:t> </a:t>
            </a:r>
            <a:r>
              <a:rPr lang="en-AU" altLang="el-GR" sz="1600" b="1">
                <a:solidFill>
                  <a:schemeClr val="bg2"/>
                </a:solidFill>
                <a:latin typeface="Arial" charset="0"/>
              </a:rPr>
              <a:t>in the current row </a:t>
            </a:r>
          </a:p>
          <a:p>
            <a:pPr>
              <a:spcBef>
                <a:spcPct val="0"/>
              </a:spcBef>
              <a:buFontTx/>
              <a:buNone/>
            </a:pPr>
            <a:r>
              <a:rPr lang="en-AU" altLang="el-GR" sz="1600" b="1">
                <a:solidFill>
                  <a:schemeClr val="bg2"/>
                </a:solidFill>
                <a:latin typeface="Arial" charset="0"/>
              </a:rPr>
              <a:t>   {</a:t>
            </a:r>
          </a:p>
          <a:p>
            <a:pPr>
              <a:spcBef>
                <a:spcPct val="0"/>
              </a:spcBef>
              <a:buFontTx/>
              <a:buNone/>
            </a:pPr>
            <a:r>
              <a:rPr lang="en-AU" altLang="el-GR" sz="1600" b="1">
                <a:solidFill>
                  <a:schemeClr val="bg2"/>
                </a:solidFill>
                <a:latin typeface="Arial" charset="0"/>
              </a:rPr>
              <a:t>      print an asterisk</a:t>
            </a:r>
          </a:p>
          <a:p>
            <a:pPr>
              <a:spcBef>
                <a:spcPct val="0"/>
              </a:spcBef>
              <a:buFontTx/>
              <a:buNone/>
            </a:pPr>
            <a:r>
              <a:rPr lang="en-AU" altLang="el-GR" sz="1600" b="1">
                <a:solidFill>
                  <a:schemeClr val="bg2"/>
                </a:solidFill>
                <a:latin typeface="Arial" charset="0"/>
              </a:rPr>
              <a:t>   }</a:t>
            </a:r>
          </a:p>
          <a:p>
            <a:pPr>
              <a:spcBef>
                <a:spcPct val="0"/>
              </a:spcBef>
              <a:buFontTx/>
              <a:buNone/>
            </a:pPr>
            <a:r>
              <a:rPr lang="en-AU" altLang="el-GR" sz="1600" b="1">
                <a:solidFill>
                  <a:schemeClr val="bg2"/>
                </a:solidFill>
                <a:latin typeface="Arial" charset="0"/>
              </a:rPr>
              <a:t>  start next row</a:t>
            </a:r>
          </a:p>
          <a:p>
            <a:pPr>
              <a:spcBef>
                <a:spcPct val="0"/>
              </a:spcBef>
              <a:buFontTx/>
              <a:buNone/>
            </a:pPr>
            <a:r>
              <a:rPr lang="en-AU" altLang="el-GR" sz="1600" b="1">
                <a:solidFill>
                  <a:schemeClr val="bg2"/>
                </a:solidFill>
                <a:latin typeface="Arial" charset="0"/>
              </a:rPr>
              <a:t>}</a:t>
            </a:r>
          </a:p>
        </p:txBody>
      </p:sp>
    </p:spTree>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4"/>
          <p:cNvSpPr>
            <a:spLocks noGrp="1"/>
          </p:cNvSpPr>
          <p:nvPr>
            <p:ph type="sldNum" sz="quarter" idx="11"/>
          </p:nvPr>
        </p:nvSpPr>
        <p:spPr/>
        <p:txBody>
          <a:bodyPr/>
          <a:lstStyle/>
          <a:p>
            <a:fld id="{D52DA331-0EEB-4895-9C96-41D026CFE0E4}" type="slidenum">
              <a:rPr lang="el-GR" altLang="el-GR"/>
              <a:pPr/>
              <a:t>141</a:t>
            </a:fld>
            <a:endParaRPr lang="el-GR" altLang="el-GR"/>
          </a:p>
        </p:txBody>
      </p:sp>
      <p:sp>
        <p:nvSpPr>
          <p:cNvPr id="228354" name="Rectangle 2"/>
          <p:cNvSpPr>
            <a:spLocks noChangeArrowheads="1"/>
          </p:cNvSpPr>
          <p:nvPr/>
        </p:nvSpPr>
        <p:spPr bwMode="auto">
          <a:xfrm>
            <a:off x="4038600" y="228600"/>
            <a:ext cx="4876800" cy="64770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2880"/>
          <a:lstStyle>
            <a:lvl1pPr marL="342900" indent="-342900">
              <a:spcBef>
                <a:spcPct val="20000"/>
              </a:spcBef>
              <a:buChar char="•"/>
              <a:defRPr sz="2800">
                <a:solidFill>
                  <a:schemeClr val="tx1"/>
                </a:solidFill>
                <a:latin typeface="Comic Sans MS" pitchFamily="66" charset="0"/>
              </a:defRPr>
            </a:lvl1pPr>
            <a:lvl2pPr marL="742950" indent="-285750">
              <a:spcBef>
                <a:spcPct val="20000"/>
              </a:spcBef>
              <a:buChar char="–"/>
              <a:defRPr sz="2400">
                <a:solidFill>
                  <a:schemeClr val="tx1"/>
                </a:solidFill>
                <a:latin typeface="Comic Sans MS" pitchFamily="66" charset="0"/>
              </a:defRPr>
            </a:lvl2pPr>
            <a:lvl3pPr marL="1143000" indent="-228600">
              <a:spcBef>
                <a:spcPct val="20000"/>
              </a:spcBef>
              <a:buChar char="•"/>
              <a:defRPr sz="2400">
                <a:solidFill>
                  <a:schemeClr val="tx1"/>
                </a:solidFill>
                <a:latin typeface="Comic Sans MS" pitchFamily="66" charset="0"/>
              </a:defRPr>
            </a:lvl3pPr>
            <a:lvl4pPr marL="1600200" indent="-228600">
              <a:spcBef>
                <a:spcPct val="20000"/>
              </a:spcBef>
              <a:buChar char="–"/>
              <a:defRPr sz="2400">
                <a:solidFill>
                  <a:schemeClr val="tx1"/>
                </a:solidFill>
                <a:latin typeface="Comic Sans MS" pitchFamily="66" charset="0"/>
              </a:defRPr>
            </a:lvl4pPr>
            <a:lvl5pPr marL="2057400" indent="-228600">
              <a:spcBef>
                <a:spcPct val="20000"/>
              </a:spcBef>
              <a:buChar char="»"/>
              <a:defRPr sz="2400">
                <a:solidFill>
                  <a:schemeClr val="tx1"/>
                </a:solidFill>
                <a:latin typeface="Comic Sans MS" pitchFamily="66" charset="0"/>
              </a:defRPr>
            </a:lvl5pPr>
            <a:lvl6pPr marL="2514600" indent="-228600" fontAlgn="base">
              <a:spcBef>
                <a:spcPct val="20000"/>
              </a:spcBef>
              <a:spcAft>
                <a:spcPct val="0"/>
              </a:spcAft>
              <a:buChar char="»"/>
              <a:defRPr sz="2400">
                <a:solidFill>
                  <a:schemeClr val="tx1"/>
                </a:solidFill>
                <a:latin typeface="Comic Sans MS" pitchFamily="66" charset="0"/>
              </a:defRPr>
            </a:lvl6pPr>
            <a:lvl7pPr marL="2971800" indent="-228600" fontAlgn="base">
              <a:spcBef>
                <a:spcPct val="20000"/>
              </a:spcBef>
              <a:spcAft>
                <a:spcPct val="0"/>
              </a:spcAft>
              <a:buChar char="»"/>
              <a:defRPr sz="2400">
                <a:solidFill>
                  <a:schemeClr val="tx1"/>
                </a:solidFill>
                <a:latin typeface="Comic Sans MS" pitchFamily="66" charset="0"/>
              </a:defRPr>
            </a:lvl7pPr>
            <a:lvl8pPr marL="3429000" indent="-228600" fontAlgn="base">
              <a:spcBef>
                <a:spcPct val="20000"/>
              </a:spcBef>
              <a:spcAft>
                <a:spcPct val="0"/>
              </a:spcAft>
              <a:buChar char="»"/>
              <a:defRPr sz="2400">
                <a:solidFill>
                  <a:schemeClr val="tx1"/>
                </a:solidFill>
                <a:latin typeface="Comic Sans MS" pitchFamily="66" charset="0"/>
              </a:defRPr>
            </a:lvl8pPr>
            <a:lvl9pPr marL="3886200" indent="-228600" fontAlgn="base">
              <a:spcBef>
                <a:spcPct val="20000"/>
              </a:spcBef>
              <a:spcAft>
                <a:spcPct val="0"/>
              </a:spcAft>
              <a:buChar char="»"/>
              <a:defRPr sz="2400">
                <a:solidFill>
                  <a:schemeClr val="tx1"/>
                </a:solidFill>
                <a:latin typeface="Comic Sans MS" pitchFamily="66" charset="0"/>
              </a:defRPr>
            </a:lvl9pPr>
          </a:lstStyle>
          <a:p>
            <a:pPr>
              <a:spcBef>
                <a:spcPct val="0"/>
              </a:spcBef>
              <a:buFontTx/>
              <a:buNone/>
            </a:pPr>
            <a:r>
              <a:rPr lang="en-AU" altLang="el-GR" sz="1400" b="1">
                <a:solidFill>
                  <a:schemeClr val="bg2"/>
                </a:solidFill>
                <a:latin typeface="Courier New" pitchFamily="49" charset="0"/>
              </a:rPr>
              <a:t>#include &lt;stdio.h&gt;</a:t>
            </a:r>
            <a:endParaRPr lang="en-US" altLang="el-GR" sz="1400" b="1">
              <a:solidFill>
                <a:schemeClr val="bg2"/>
              </a:solidFill>
              <a:latin typeface="Courier New" pitchFamily="49" charset="0"/>
            </a:endParaRPr>
          </a:p>
          <a:p>
            <a:pPr>
              <a:spcBef>
                <a:spcPct val="0"/>
              </a:spcBef>
              <a:buFontTx/>
              <a:buNone/>
            </a:pPr>
            <a:endParaRPr lang="en-AU" altLang="el-GR" sz="1400" b="1">
              <a:solidFill>
                <a:schemeClr val="bg2"/>
              </a:solidFill>
              <a:latin typeface="Courier New" pitchFamily="49" charset="0"/>
            </a:endParaRPr>
          </a:p>
          <a:p>
            <a:pPr>
              <a:spcBef>
                <a:spcPct val="0"/>
              </a:spcBef>
              <a:buFontTx/>
              <a:buNone/>
            </a:pPr>
            <a:r>
              <a:rPr lang="en-US" altLang="el-GR" sz="1400" b="1">
                <a:solidFill>
                  <a:schemeClr val="bg2"/>
                </a:solidFill>
                <a:latin typeface="Courier New" pitchFamily="49" charset="0"/>
              </a:rPr>
              <a:t>/</a:t>
            </a:r>
            <a:r>
              <a:rPr lang="en-AU" altLang="el-GR" sz="1400" b="1">
                <a:solidFill>
                  <a:schemeClr val="bg2"/>
                </a:solidFill>
                <a:latin typeface="Courier New" pitchFamily="49" charset="0"/>
              </a:rPr>
              <a:t>*  Print an m-by-n rectangle of </a:t>
            </a:r>
            <a:endParaRPr lang="en-US" altLang="el-GR" sz="1400" b="1">
              <a:solidFill>
                <a:schemeClr val="bg2"/>
              </a:solidFill>
              <a:latin typeface="Courier New" pitchFamily="49" charset="0"/>
            </a:endParaRPr>
          </a:p>
          <a:p>
            <a:pPr>
              <a:spcBef>
                <a:spcPct val="0"/>
              </a:spcBef>
              <a:buFontTx/>
              <a:buNone/>
            </a:pPr>
            <a:r>
              <a:rPr lang="en-US" altLang="el-GR" sz="1400" b="1">
                <a:solidFill>
                  <a:schemeClr val="bg2"/>
                </a:solidFill>
                <a:latin typeface="Courier New" pitchFamily="49" charset="0"/>
              </a:rPr>
              <a:t>    </a:t>
            </a:r>
            <a:r>
              <a:rPr lang="en-AU" altLang="el-GR" sz="1400" b="1">
                <a:solidFill>
                  <a:schemeClr val="bg2"/>
                </a:solidFill>
                <a:latin typeface="Courier New" pitchFamily="49" charset="0"/>
              </a:rPr>
              <a:t>asterisks</a:t>
            </a:r>
            <a:r>
              <a:rPr lang="en-US" altLang="el-GR" sz="1400" b="1">
                <a:solidFill>
                  <a:schemeClr val="bg2"/>
                </a:solidFill>
                <a:latin typeface="Courier New" pitchFamily="49" charset="0"/>
              </a:rPr>
              <a:t> </a:t>
            </a:r>
            <a:r>
              <a:rPr lang="en-AU" altLang="el-GR" sz="1400" b="1">
                <a:solidFill>
                  <a:schemeClr val="bg2"/>
                </a:solidFill>
                <a:latin typeface="Courier New" pitchFamily="49" charset="0"/>
              </a:rPr>
              <a:t>*/</a:t>
            </a:r>
            <a:endParaRPr lang="en-US" altLang="el-GR" sz="1400" b="1">
              <a:solidFill>
                <a:schemeClr val="bg2"/>
              </a:solidFill>
              <a:latin typeface="Courier New" pitchFamily="49" charset="0"/>
            </a:endParaRPr>
          </a:p>
          <a:p>
            <a:pPr>
              <a:spcBef>
                <a:spcPct val="0"/>
              </a:spcBef>
              <a:buFontTx/>
              <a:buNone/>
            </a:pPr>
            <a:endParaRPr lang="en-US" altLang="el-GR" sz="1400" b="1">
              <a:solidFill>
                <a:schemeClr val="bg2"/>
              </a:solidFill>
              <a:latin typeface="Courier New" pitchFamily="49" charset="0"/>
            </a:endParaRPr>
          </a:p>
          <a:p>
            <a:pPr>
              <a:spcBef>
                <a:spcPct val="0"/>
              </a:spcBef>
              <a:buFontTx/>
              <a:buNone/>
            </a:pPr>
            <a:r>
              <a:rPr lang="en-AU" altLang="el-GR" sz="1400" b="1">
                <a:solidFill>
                  <a:schemeClr val="bg2"/>
                </a:solidFill>
                <a:latin typeface="Courier New" pitchFamily="49" charset="0"/>
              </a:rPr>
              <a:t>int main()</a:t>
            </a:r>
          </a:p>
          <a:p>
            <a:pPr>
              <a:spcBef>
                <a:spcPct val="0"/>
              </a:spcBef>
              <a:buFontTx/>
              <a:buNone/>
            </a:pPr>
            <a:r>
              <a:rPr lang="en-AU" altLang="el-GR" sz="1400" b="1">
                <a:solidFill>
                  <a:schemeClr val="bg2"/>
                </a:solidFill>
                <a:latin typeface="Courier New" pitchFamily="49" charset="0"/>
              </a:rPr>
              <a:t>{</a:t>
            </a:r>
          </a:p>
          <a:p>
            <a:pPr>
              <a:spcBef>
                <a:spcPct val="0"/>
              </a:spcBef>
              <a:buFontTx/>
              <a:buNone/>
            </a:pPr>
            <a:r>
              <a:rPr lang="en-US" altLang="el-GR" sz="1400" b="1">
                <a:solidFill>
                  <a:schemeClr val="bg2"/>
                </a:solidFill>
                <a:latin typeface="Courier New" pitchFamily="49" charset="0"/>
              </a:rPr>
              <a:t>  </a:t>
            </a:r>
            <a:r>
              <a:rPr lang="en-AU" altLang="el-GR" sz="1400" b="1">
                <a:solidFill>
                  <a:schemeClr val="bg2"/>
                </a:solidFill>
                <a:latin typeface="Courier New" pitchFamily="49" charset="0"/>
              </a:rPr>
              <a:t>int </a:t>
            </a:r>
            <a:r>
              <a:rPr lang="en-US" altLang="el-GR" sz="1400" b="1">
                <a:solidFill>
                  <a:schemeClr val="bg2"/>
                </a:solidFill>
                <a:latin typeface="Courier New" pitchFamily="49" charset="0"/>
              </a:rPr>
              <a:t>rowc</a:t>
            </a:r>
            <a:r>
              <a:rPr lang="en-AU" altLang="el-GR" sz="1400" b="1">
                <a:solidFill>
                  <a:schemeClr val="bg2"/>
                </a:solidFill>
                <a:latin typeface="Courier New" pitchFamily="49" charset="0"/>
              </a:rPr>
              <a:t>, </a:t>
            </a:r>
            <a:r>
              <a:rPr lang="en-US" altLang="el-GR" sz="1400" b="1">
                <a:solidFill>
                  <a:schemeClr val="bg2"/>
                </a:solidFill>
                <a:latin typeface="Courier New" pitchFamily="49" charset="0"/>
              </a:rPr>
              <a:t>colc, numrow</a:t>
            </a:r>
            <a:r>
              <a:rPr lang="en-AU" altLang="el-GR" sz="1400" b="1">
                <a:solidFill>
                  <a:schemeClr val="bg2"/>
                </a:solidFill>
                <a:latin typeface="Courier New" pitchFamily="49" charset="0"/>
              </a:rPr>
              <a:t>, n</a:t>
            </a:r>
            <a:r>
              <a:rPr lang="en-US" altLang="el-GR" sz="1400" b="1">
                <a:solidFill>
                  <a:schemeClr val="bg2"/>
                </a:solidFill>
                <a:latin typeface="Courier New" pitchFamily="49" charset="0"/>
              </a:rPr>
              <a:t>umcol</a:t>
            </a:r>
            <a:r>
              <a:rPr lang="en-AU" altLang="el-GR" sz="1400" b="1">
                <a:solidFill>
                  <a:schemeClr val="bg2"/>
                </a:solidFill>
                <a:latin typeface="Courier New" pitchFamily="49" charset="0"/>
              </a:rPr>
              <a:t>;</a:t>
            </a:r>
          </a:p>
          <a:p>
            <a:pPr>
              <a:spcBef>
                <a:spcPct val="0"/>
              </a:spcBef>
              <a:buFontTx/>
              <a:buNone/>
            </a:pPr>
            <a:endParaRPr lang="en-AU" altLang="el-GR" sz="1400" b="1">
              <a:solidFill>
                <a:schemeClr val="bg2"/>
              </a:solidFill>
              <a:latin typeface="Courier New" pitchFamily="49" charset="0"/>
            </a:endParaRPr>
          </a:p>
          <a:p>
            <a:pPr>
              <a:spcBef>
                <a:spcPct val="0"/>
              </a:spcBef>
              <a:buFontTx/>
              <a:buNone/>
            </a:pPr>
            <a:r>
              <a:rPr lang="en-AU" altLang="el-GR" sz="1400" b="1">
                <a:solidFill>
                  <a:schemeClr val="bg2"/>
                </a:solidFill>
                <a:latin typeface="Courier New" pitchFamily="49" charset="0"/>
              </a:rPr>
              <a:t>  printf("\nEnter width: ");</a:t>
            </a:r>
          </a:p>
          <a:p>
            <a:pPr>
              <a:spcBef>
                <a:spcPct val="0"/>
              </a:spcBef>
              <a:buFontTx/>
              <a:buNone/>
            </a:pPr>
            <a:r>
              <a:rPr lang="en-AU" altLang="el-GR" sz="1400" b="1">
                <a:solidFill>
                  <a:schemeClr val="bg2"/>
                </a:solidFill>
                <a:latin typeface="Courier New" pitchFamily="49" charset="0"/>
              </a:rPr>
              <a:t>  scanf("%d", &amp;</a:t>
            </a:r>
            <a:r>
              <a:rPr lang="en-US" altLang="el-GR" sz="1400" b="1">
                <a:solidFill>
                  <a:schemeClr val="bg2"/>
                </a:solidFill>
                <a:latin typeface="Courier New" pitchFamily="49" charset="0"/>
              </a:rPr>
              <a:t>numcol</a:t>
            </a:r>
            <a:r>
              <a:rPr lang="en-AU" altLang="el-GR" sz="1400" b="1">
                <a:solidFill>
                  <a:schemeClr val="bg2"/>
                </a:solidFill>
                <a:latin typeface="Courier New" pitchFamily="49" charset="0"/>
              </a:rPr>
              <a:t>);</a:t>
            </a:r>
          </a:p>
          <a:p>
            <a:pPr>
              <a:spcBef>
                <a:spcPct val="0"/>
              </a:spcBef>
              <a:buFontTx/>
              <a:buNone/>
            </a:pPr>
            <a:r>
              <a:rPr lang="en-AU" altLang="el-GR" sz="1400" b="1">
                <a:solidFill>
                  <a:schemeClr val="bg2"/>
                </a:solidFill>
                <a:latin typeface="Courier New" pitchFamily="49" charset="0"/>
              </a:rPr>
              <a:t>  printf("\nEnter </a:t>
            </a:r>
            <a:r>
              <a:rPr lang="en-US" altLang="el-GR" sz="1400" b="1">
                <a:solidFill>
                  <a:schemeClr val="bg2"/>
                </a:solidFill>
                <a:latin typeface="Courier New" pitchFamily="49" charset="0"/>
              </a:rPr>
              <a:t>height</a:t>
            </a:r>
            <a:r>
              <a:rPr lang="en-AU" altLang="el-GR" sz="1400" b="1">
                <a:solidFill>
                  <a:schemeClr val="bg2"/>
                </a:solidFill>
                <a:latin typeface="Courier New" pitchFamily="49" charset="0"/>
              </a:rPr>
              <a:t>: ");</a:t>
            </a:r>
          </a:p>
          <a:p>
            <a:pPr>
              <a:spcBef>
                <a:spcPct val="0"/>
              </a:spcBef>
              <a:buFontTx/>
              <a:buNone/>
            </a:pPr>
            <a:r>
              <a:rPr lang="en-AU" altLang="el-GR" sz="1400" b="1">
                <a:solidFill>
                  <a:schemeClr val="bg2"/>
                </a:solidFill>
                <a:latin typeface="Courier New" pitchFamily="49" charset="0"/>
              </a:rPr>
              <a:t>  scanf("%d", &amp;</a:t>
            </a:r>
            <a:r>
              <a:rPr lang="en-AU" altLang="el-GR" sz="1400" b="1">
                <a:solidFill>
                  <a:srgbClr val="990000"/>
                </a:solidFill>
                <a:latin typeface="Courier New" pitchFamily="49" charset="0"/>
              </a:rPr>
              <a:t>n</a:t>
            </a:r>
            <a:r>
              <a:rPr lang="en-US" altLang="el-GR" sz="1400" b="1">
                <a:solidFill>
                  <a:srgbClr val="990000"/>
                </a:solidFill>
                <a:latin typeface="Courier New" pitchFamily="49" charset="0"/>
              </a:rPr>
              <a:t>umrow</a:t>
            </a:r>
            <a:r>
              <a:rPr lang="en-AU" altLang="el-GR" sz="1400" b="1">
                <a:solidFill>
                  <a:schemeClr val="bg2"/>
                </a:solidFill>
                <a:latin typeface="Courier New" pitchFamily="49" charset="0"/>
              </a:rPr>
              <a:t>);</a:t>
            </a:r>
          </a:p>
          <a:p>
            <a:pPr>
              <a:spcBef>
                <a:spcPct val="0"/>
              </a:spcBef>
              <a:buFontTx/>
              <a:buNone/>
            </a:pPr>
            <a:endParaRPr lang="en-AU" altLang="el-GR" sz="1400" b="1">
              <a:solidFill>
                <a:schemeClr val="bg2"/>
              </a:solidFill>
              <a:latin typeface="Courier New" pitchFamily="49" charset="0"/>
            </a:endParaRPr>
          </a:p>
          <a:p>
            <a:pPr>
              <a:spcBef>
                <a:spcPct val="0"/>
              </a:spcBef>
              <a:buFontTx/>
              <a:buNone/>
            </a:pPr>
            <a:r>
              <a:rPr lang="en-AU" altLang="el-GR" sz="1400" b="1">
                <a:solidFill>
                  <a:schemeClr val="folHlink"/>
                </a:solidFill>
                <a:latin typeface="Courier New" pitchFamily="49" charset="0"/>
              </a:rPr>
              <a:t>  </a:t>
            </a:r>
            <a:r>
              <a:rPr lang="en-AU" altLang="el-GR" sz="1400" b="1">
                <a:latin typeface="Courier New" pitchFamily="49" charset="0"/>
              </a:rPr>
              <a:t>for (</a:t>
            </a:r>
            <a:r>
              <a:rPr lang="en-US" altLang="el-GR" sz="1400" b="1">
                <a:latin typeface="Courier New" pitchFamily="49" charset="0"/>
              </a:rPr>
              <a:t>rowc</a:t>
            </a:r>
            <a:r>
              <a:rPr lang="en-AU" altLang="el-GR" sz="1400" b="1">
                <a:latin typeface="Courier New" pitchFamily="49" charset="0"/>
              </a:rPr>
              <a:t>=0; </a:t>
            </a:r>
            <a:r>
              <a:rPr lang="en-US" altLang="el-GR" sz="1400" b="1">
                <a:latin typeface="Courier New" pitchFamily="49" charset="0"/>
              </a:rPr>
              <a:t>rowc</a:t>
            </a:r>
            <a:r>
              <a:rPr lang="en-AU" altLang="el-GR" sz="1400" b="1">
                <a:latin typeface="Courier New" pitchFamily="49" charset="0"/>
              </a:rPr>
              <a:t> &lt;</a:t>
            </a:r>
            <a:r>
              <a:rPr lang="en-AU" altLang="el-GR" sz="1400" b="1">
                <a:solidFill>
                  <a:srgbClr val="33CC33"/>
                </a:solidFill>
                <a:latin typeface="Courier New" pitchFamily="49" charset="0"/>
              </a:rPr>
              <a:t> </a:t>
            </a:r>
            <a:r>
              <a:rPr lang="en-US" altLang="el-GR" sz="1400" b="1">
                <a:solidFill>
                  <a:srgbClr val="990000"/>
                </a:solidFill>
                <a:latin typeface="Courier New" pitchFamily="49" charset="0"/>
              </a:rPr>
              <a:t>numrow</a:t>
            </a:r>
            <a:r>
              <a:rPr lang="en-AU" altLang="el-GR" sz="1400" b="1">
                <a:latin typeface="Courier New" pitchFamily="49" charset="0"/>
              </a:rPr>
              <a:t>; </a:t>
            </a:r>
            <a:r>
              <a:rPr lang="en-US" altLang="el-GR" sz="1400" b="1">
                <a:latin typeface="Courier New" pitchFamily="49" charset="0"/>
              </a:rPr>
              <a:t>rowc</a:t>
            </a:r>
            <a:r>
              <a:rPr lang="en-AU" altLang="el-GR" sz="1400" b="1">
                <a:latin typeface="Courier New" pitchFamily="49" charset="0"/>
              </a:rPr>
              <a:t>++)</a:t>
            </a:r>
          </a:p>
          <a:p>
            <a:pPr>
              <a:spcBef>
                <a:spcPct val="0"/>
              </a:spcBef>
              <a:buFontTx/>
              <a:buNone/>
            </a:pPr>
            <a:r>
              <a:rPr lang="en-AU" altLang="el-GR" sz="1400" b="1">
                <a:latin typeface="Courier New" pitchFamily="49" charset="0"/>
              </a:rPr>
              <a:t>  {</a:t>
            </a:r>
          </a:p>
          <a:p>
            <a:pPr>
              <a:spcBef>
                <a:spcPct val="0"/>
              </a:spcBef>
              <a:buFontTx/>
              <a:buNone/>
            </a:pPr>
            <a:r>
              <a:rPr lang="en-AU" altLang="el-GR" sz="1400" b="1">
                <a:latin typeface="Courier New" pitchFamily="49" charset="0"/>
              </a:rPr>
              <a:t>    </a:t>
            </a:r>
          </a:p>
          <a:p>
            <a:pPr>
              <a:spcBef>
                <a:spcPct val="0"/>
              </a:spcBef>
              <a:buFontTx/>
              <a:buNone/>
            </a:pPr>
            <a:endParaRPr lang="en-AU" altLang="el-GR" sz="1400" b="1">
              <a:latin typeface="Courier New" pitchFamily="49" charset="0"/>
            </a:endParaRPr>
          </a:p>
          <a:p>
            <a:pPr>
              <a:spcBef>
                <a:spcPct val="0"/>
              </a:spcBef>
              <a:buFontTx/>
              <a:buNone/>
            </a:pPr>
            <a:endParaRPr lang="en-AU" altLang="el-GR" sz="1400" b="1">
              <a:latin typeface="Courier New" pitchFamily="49" charset="0"/>
            </a:endParaRPr>
          </a:p>
          <a:p>
            <a:pPr>
              <a:spcBef>
                <a:spcPct val="0"/>
              </a:spcBef>
              <a:buFontTx/>
              <a:buNone/>
            </a:pPr>
            <a:endParaRPr lang="en-AU" altLang="el-GR" sz="1400" b="1">
              <a:latin typeface="Courier New" pitchFamily="49" charset="0"/>
            </a:endParaRPr>
          </a:p>
          <a:p>
            <a:pPr>
              <a:spcBef>
                <a:spcPct val="0"/>
              </a:spcBef>
              <a:buFontTx/>
              <a:buNone/>
            </a:pPr>
            <a:r>
              <a:rPr lang="en-AU" altLang="el-GR" sz="1400" b="1">
                <a:latin typeface="Courier New" pitchFamily="49" charset="0"/>
              </a:rPr>
              <a:t>   </a:t>
            </a:r>
          </a:p>
          <a:p>
            <a:pPr>
              <a:spcBef>
                <a:spcPct val="0"/>
              </a:spcBef>
              <a:buFontTx/>
              <a:buNone/>
            </a:pPr>
            <a:endParaRPr lang="en-AU" altLang="el-GR" sz="1400" b="1">
              <a:latin typeface="Courier New" pitchFamily="49" charset="0"/>
            </a:endParaRPr>
          </a:p>
          <a:p>
            <a:pPr>
              <a:spcBef>
                <a:spcPct val="0"/>
              </a:spcBef>
              <a:buFontTx/>
              <a:buNone/>
            </a:pPr>
            <a:r>
              <a:rPr lang="en-AU" altLang="el-GR" sz="1400" b="1">
                <a:latin typeface="Courier New" pitchFamily="49" charset="0"/>
              </a:rPr>
              <a:t> </a:t>
            </a:r>
          </a:p>
          <a:p>
            <a:pPr>
              <a:spcBef>
                <a:spcPct val="0"/>
              </a:spcBef>
              <a:buFontTx/>
              <a:buNone/>
            </a:pPr>
            <a:r>
              <a:rPr lang="en-AU" altLang="el-GR" sz="1400" b="1">
                <a:latin typeface="Courier New" pitchFamily="49" charset="0"/>
              </a:rPr>
              <a:t>  }</a:t>
            </a:r>
            <a:endParaRPr lang="en-AU" altLang="el-GR" sz="1400" b="1">
              <a:solidFill>
                <a:schemeClr val="folHlink"/>
              </a:solidFill>
              <a:latin typeface="Courier New" pitchFamily="49" charset="0"/>
            </a:endParaRPr>
          </a:p>
          <a:p>
            <a:pPr>
              <a:spcBef>
                <a:spcPct val="0"/>
              </a:spcBef>
              <a:buFontTx/>
              <a:buNone/>
            </a:pPr>
            <a:r>
              <a:rPr lang="en-AU" altLang="el-GR" sz="1400" b="1">
                <a:solidFill>
                  <a:schemeClr val="folHlink"/>
                </a:solidFill>
                <a:latin typeface="Courier New" pitchFamily="49" charset="0"/>
              </a:rPr>
              <a:t>  </a:t>
            </a:r>
            <a:r>
              <a:rPr lang="en-AU" altLang="el-GR" sz="1400" b="1">
                <a:solidFill>
                  <a:schemeClr val="bg2"/>
                </a:solidFill>
                <a:latin typeface="Courier New" pitchFamily="49" charset="0"/>
              </a:rPr>
              <a:t>return 0;</a:t>
            </a:r>
          </a:p>
          <a:p>
            <a:pPr>
              <a:spcBef>
                <a:spcPct val="0"/>
              </a:spcBef>
              <a:buFontTx/>
              <a:buNone/>
            </a:pPr>
            <a:r>
              <a:rPr lang="en-AU" altLang="el-GR" sz="1400" b="1">
                <a:solidFill>
                  <a:schemeClr val="bg2"/>
                </a:solidFill>
                <a:latin typeface="Courier New" pitchFamily="49" charset="0"/>
              </a:rPr>
              <a:t>}</a:t>
            </a:r>
          </a:p>
        </p:txBody>
      </p:sp>
      <p:sp>
        <p:nvSpPr>
          <p:cNvPr id="228355" name="Rectangle 3"/>
          <p:cNvSpPr>
            <a:spLocks noGrp="1" noChangeArrowheads="1"/>
          </p:cNvSpPr>
          <p:nvPr>
            <p:ph type="body" idx="1"/>
          </p:nvPr>
        </p:nvSpPr>
        <p:spPr>
          <a:xfrm>
            <a:off x="152400" y="838200"/>
            <a:ext cx="3886200" cy="5867400"/>
          </a:xfrm>
          <a:noFill/>
          <a:ln>
            <a:solidFill>
              <a:schemeClr val="tx2"/>
            </a:solidFill>
            <a:miter lim="800000"/>
            <a:headEnd/>
            <a:tailEnd/>
          </a:ln>
        </p:spPr>
        <p:txBody>
          <a:bodyPr lIns="182880"/>
          <a:lstStyle/>
          <a:p>
            <a:pPr>
              <a:spcBef>
                <a:spcPct val="0"/>
              </a:spcBef>
              <a:buFontTx/>
              <a:buNone/>
            </a:pPr>
            <a:endParaRPr lang="en-AU" altLang="el-GR" sz="1400" b="1">
              <a:solidFill>
                <a:schemeClr val="folHlink"/>
              </a:solidFill>
              <a:latin typeface="Arial" charset="0"/>
            </a:endParaRPr>
          </a:p>
          <a:p>
            <a:pPr>
              <a:spcBef>
                <a:spcPct val="0"/>
              </a:spcBef>
              <a:buFontTx/>
              <a:buNone/>
            </a:pPr>
            <a:r>
              <a:rPr lang="en-AU" altLang="el-GR" sz="1800" b="1">
                <a:solidFill>
                  <a:schemeClr val="bg2"/>
                </a:solidFill>
              </a:rPr>
              <a:t>Print an m by n rectangle of</a:t>
            </a:r>
            <a:endParaRPr lang="en-US" altLang="el-GR" sz="1800" b="1">
              <a:solidFill>
                <a:schemeClr val="bg2"/>
              </a:solidFill>
            </a:endParaRPr>
          </a:p>
          <a:p>
            <a:pPr>
              <a:spcBef>
                <a:spcPct val="0"/>
              </a:spcBef>
              <a:buFontTx/>
              <a:buNone/>
            </a:pPr>
            <a:r>
              <a:rPr lang="en-AU" altLang="el-GR" sz="1800" b="1">
                <a:solidFill>
                  <a:schemeClr val="bg2"/>
                </a:solidFill>
              </a:rPr>
              <a:t>asterisks</a:t>
            </a:r>
            <a:endParaRPr lang="en-AU" altLang="el-GR" sz="1400" b="1">
              <a:solidFill>
                <a:schemeClr val="bg2"/>
              </a:solidFill>
              <a:latin typeface="Arial" charset="0"/>
            </a:endParaRPr>
          </a:p>
          <a:p>
            <a:pPr>
              <a:spcBef>
                <a:spcPct val="0"/>
              </a:spcBef>
              <a:buFontTx/>
              <a:buNone/>
            </a:pPr>
            <a:endParaRPr lang="en-AU" altLang="el-GR" sz="1400" b="1">
              <a:solidFill>
                <a:schemeClr val="bg2"/>
              </a:solidFill>
              <a:latin typeface="Arial" charset="0"/>
            </a:endParaRPr>
          </a:p>
          <a:p>
            <a:pPr>
              <a:spcBef>
                <a:spcPct val="0"/>
              </a:spcBef>
              <a:buFontTx/>
              <a:buNone/>
            </a:pPr>
            <a:endParaRPr lang="en-AU" altLang="el-GR" sz="1600" b="1">
              <a:solidFill>
                <a:schemeClr val="bg2"/>
              </a:solidFill>
              <a:latin typeface="Arial" charset="0"/>
            </a:endParaRPr>
          </a:p>
          <a:p>
            <a:pPr>
              <a:spcBef>
                <a:spcPct val="0"/>
              </a:spcBef>
              <a:buFontTx/>
              <a:buNone/>
            </a:pPr>
            <a:endParaRPr lang="en-AU" altLang="el-GR" sz="1600" b="1">
              <a:solidFill>
                <a:schemeClr val="bg2"/>
              </a:solidFill>
              <a:latin typeface="Arial" charset="0"/>
            </a:endParaRPr>
          </a:p>
          <a:p>
            <a:pPr>
              <a:spcBef>
                <a:spcPct val="0"/>
              </a:spcBef>
              <a:buFontTx/>
              <a:buNone/>
            </a:pPr>
            <a:endParaRPr lang="en-AU" altLang="el-GR" sz="1600" b="1">
              <a:solidFill>
                <a:schemeClr val="bg2"/>
              </a:solidFill>
              <a:latin typeface="Arial" charset="0"/>
            </a:endParaRPr>
          </a:p>
          <a:p>
            <a:pPr>
              <a:spcBef>
                <a:spcPct val="0"/>
              </a:spcBef>
              <a:buFontTx/>
              <a:buNone/>
            </a:pPr>
            <a:r>
              <a:rPr lang="en-AU" altLang="el-GR" sz="1600" b="1">
                <a:solidFill>
                  <a:schemeClr val="bg2"/>
                </a:solidFill>
                <a:latin typeface="Arial" charset="0"/>
              </a:rPr>
              <a:t>input width and height</a:t>
            </a:r>
          </a:p>
          <a:p>
            <a:pPr>
              <a:spcBef>
                <a:spcPct val="0"/>
              </a:spcBef>
              <a:buFontTx/>
              <a:buNone/>
            </a:pPr>
            <a:endParaRPr lang="en-AU" altLang="el-GR" sz="1600" b="1">
              <a:solidFill>
                <a:schemeClr val="bg2"/>
              </a:solidFill>
              <a:latin typeface="Arial" charset="0"/>
            </a:endParaRPr>
          </a:p>
          <a:p>
            <a:pPr>
              <a:spcBef>
                <a:spcPct val="0"/>
              </a:spcBef>
              <a:buFontTx/>
              <a:buNone/>
            </a:pPr>
            <a:endParaRPr lang="en-AU" altLang="el-GR" sz="1600" b="1">
              <a:solidFill>
                <a:schemeClr val="folHlink"/>
              </a:solidFill>
              <a:latin typeface="Arial" charset="0"/>
            </a:endParaRPr>
          </a:p>
          <a:p>
            <a:pPr>
              <a:spcBef>
                <a:spcPct val="0"/>
              </a:spcBef>
              <a:buFontTx/>
              <a:buNone/>
            </a:pPr>
            <a:r>
              <a:rPr lang="en-AU" altLang="el-GR" sz="1600" b="1">
                <a:latin typeface="Arial" charset="0"/>
              </a:rPr>
              <a:t>for each row</a:t>
            </a:r>
          </a:p>
          <a:p>
            <a:pPr>
              <a:spcBef>
                <a:spcPct val="0"/>
              </a:spcBef>
              <a:buFontTx/>
              <a:buNone/>
            </a:pPr>
            <a:r>
              <a:rPr lang="en-AU" altLang="el-GR" sz="1600" b="1">
                <a:latin typeface="Arial" charset="0"/>
              </a:rPr>
              <a:t>{</a:t>
            </a:r>
            <a:endParaRPr lang="en-AU" altLang="el-GR" sz="1600" b="1">
              <a:solidFill>
                <a:schemeClr val="folHlink"/>
              </a:solidFill>
              <a:latin typeface="Arial" charset="0"/>
            </a:endParaRPr>
          </a:p>
          <a:p>
            <a:pPr>
              <a:spcBef>
                <a:spcPct val="0"/>
              </a:spcBef>
              <a:buFontTx/>
              <a:buNone/>
            </a:pPr>
            <a:r>
              <a:rPr lang="en-AU" altLang="el-GR" sz="1600" b="1">
                <a:solidFill>
                  <a:schemeClr val="folHlink"/>
                </a:solidFill>
                <a:latin typeface="Arial" charset="0"/>
              </a:rPr>
              <a:t>   </a:t>
            </a:r>
            <a:r>
              <a:rPr lang="en-AU" altLang="el-GR" sz="1600" b="1">
                <a:solidFill>
                  <a:schemeClr val="bg2"/>
                </a:solidFill>
                <a:latin typeface="Arial" charset="0"/>
              </a:rPr>
              <a:t>for each column in the current row </a:t>
            </a:r>
          </a:p>
          <a:p>
            <a:pPr>
              <a:spcBef>
                <a:spcPct val="0"/>
              </a:spcBef>
              <a:buFontTx/>
              <a:buNone/>
            </a:pPr>
            <a:r>
              <a:rPr lang="en-AU" altLang="el-GR" sz="1600" b="1">
                <a:solidFill>
                  <a:schemeClr val="bg2"/>
                </a:solidFill>
                <a:latin typeface="Arial" charset="0"/>
              </a:rPr>
              <a:t>   {</a:t>
            </a:r>
          </a:p>
          <a:p>
            <a:pPr>
              <a:spcBef>
                <a:spcPct val="0"/>
              </a:spcBef>
              <a:buFontTx/>
              <a:buNone/>
            </a:pPr>
            <a:r>
              <a:rPr lang="en-AU" altLang="el-GR" sz="1600" b="1">
                <a:solidFill>
                  <a:schemeClr val="bg2"/>
                </a:solidFill>
                <a:latin typeface="Arial" charset="0"/>
              </a:rPr>
              <a:t>      print an asterisk</a:t>
            </a:r>
          </a:p>
          <a:p>
            <a:pPr>
              <a:spcBef>
                <a:spcPct val="0"/>
              </a:spcBef>
              <a:buFontTx/>
              <a:buNone/>
            </a:pPr>
            <a:r>
              <a:rPr lang="en-AU" altLang="el-GR" sz="1600" b="1">
                <a:solidFill>
                  <a:schemeClr val="bg2"/>
                </a:solidFill>
                <a:latin typeface="Arial" charset="0"/>
              </a:rPr>
              <a:t>   }</a:t>
            </a:r>
          </a:p>
          <a:p>
            <a:pPr>
              <a:spcBef>
                <a:spcPct val="0"/>
              </a:spcBef>
              <a:buFontTx/>
              <a:buNone/>
            </a:pPr>
            <a:r>
              <a:rPr lang="en-AU" altLang="el-GR" sz="1600" b="1">
                <a:solidFill>
                  <a:schemeClr val="bg2"/>
                </a:solidFill>
                <a:latin typeface="Arial" charset="0"/>
              </a:rPr>
              <a:t>  start next row</a:t>
            </a:r>
          </a:p>
          <a:p>
            <a:pPr>
              <a:spcBef>
                <a:spcPct val="0"/>
              </a:spcBef>
              <a:buFontTx/>
              <a:buNone/>
            </a:pPr>
            <a:r>
              <a:rPr lang="en-AU" altLang="el-GR" sz="1600" b="1">
                <a:latin typeface="Arial" charset="0"/>
              </a:rPr>
              <a:t>}</a:t>
            </a:r>
          </a:p>
        </p:txBody>
      </p:sp>
      <p:sp>
        <p:nvSpPr>
          <p:cNvPr id="228356" name="Text Box 4"/>
          <p:cNvSpPr txBox="1">
            <a:spLocks noChangeArrowheads="1"/>
          </p:cNvSpPr>
          <p:nvPr/>
        </p:nvSpPr>
        <p:spPr bwMode="auto">
          <a:xfrm>
            <a:off x="228600" y="228600"/>
            <a:ext cx="3733800" cy="519113"/>
          </a:xfrm>
          <a:prstGeom prst="rect">
            <a:avLst/>
          </a:prstGeom>
          <a:noFill/>
          <a:ln>
            <a:noFill/>
          </a:ln>
          <a:effectLst/>
          <a:extLst>
            <a:ext uri="{909E8E84-426E-40DD-AFC4-6F175D3DCCD1}">
              <a14:hiddenFill xmlns:a14="http://schemas.microsoft.com/office/drawing/2010/main">
                <a:solidFill>
                  <a:srgbClr val="CC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l-GR" sz="2800">
                <a:solidFill>
                  <a:srgbClr val="0000FF"/>
                </a:solidFill>
                <a:latin typeface="Times New Roman" pitchFamily="18" charset="0"/>
              </a:rPr>
              <a:t>Example:</a:t>
            </a:r>
            <a:r>
              <a:rPr lang="en-US" altLang="el-GR" sz="2400" i="1">
                <a:solidFill>
                  <a:srgbClr val="0000FF"/>
                </a:solidFill>
                <a:latin typeface="Times New Roman" pitchFamily="18" charset="0"/>
              </a:rPr>
              <a:t> </a:t>
            </a:r>
            <a:r>
              <a:rPr lang="en-US" altLang="el-GR" sz="2400" b="1">
                <a:solidFill>
                  <a:srgbClr val="0000FF"/>
                </a:solidFill>
                <a:latin typeface="Arial" charset="0"/>
              </a:rPr>
              <a:t>rect.c</a:t>
            </a:r>
            <a:r>
              <a:rPr lang="en-US" altLang="el-GR" sz="2400" b="1" i="1">
                <a:solidFill>
                  <a:schemeClr val="tx1"/>
                </a:solidFill>
                <a:latin typeface="Arial" charset="0"/>
              </a:rPr>
              <a:t> </a:t>
            </a:r>
            <a:r>
              <a:rPr lang="en-US" altLang="el-GR" sz="2800">
                <a:solidFill>
                  <a:srgbClr val="0000FF"/>
                </a:solidFill>
                <a:latin typeface="Times New Roman" pitchFamily="18" charset="0"/>
              </a:rPr>
              <a:t>(cont)</a:t>
            </a:r>
          </a:p>
        </p:txBody>
      </p:sp>
    </p:spTree>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4"/>
          <p:cNvSpPr>
            <a:spLocks noGrp="1"/>
          </p:cNvSpPr>
          <p:nvPr>
            <p:ph type="sldNum" sz="quarter" idx="11"/>
          </p:nvPr>
        </p:nvSpPr>
        <p:spPr/>
        <p:txBody>
          <a:bodyPr/>
          <a:lstStyle/>
          <a:p>
            <a:fld id="{573E23AD-715A-40E4-B9CD-AA0E067C9E39}" type="slidenum">
              <a:rPr lang="el-GR" altLang="el-GR"/>
              <a:pPr/>
              <a:t>142</a:t>
            </a:fld>
            <a:endParaRPr lang="el-GR" altLang="el-GR"/>
          </a:p>
        </p:txBody>
      </p:sp>
      <p:sp>
        <p:nvSpPr>
          <p:cNvPr id="229378" name="Rectangle 2"/>
          <p:cNvSpPr>
            <a:spLocks noChangeArrowheads="1"/>
          </p:cNvSpPr>
          <p:nvPr/>
        </p:nvSpPr>
        <p:spPr bwMode="auto">
          <a:xfrm>
            <a:off x="3962400" y="228600"/>
            <a:ext cx="5105400" cy="64770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2880"/>
          <a:lstStyle>
            <a:lvl1pPr marL="342900" indent="-342900">
              <a:spcBef>
                <a:spcPct val="20000"/>
              </a:spcBef>
              <a:buChar char="•"/>
              <a:defRPr sz="2800">
                <a:solidFill>
                  <a:schemeClr val="tx1"/>
                </a:solidFill>
                <a:latin typeface="Comic Sans MS" pitchFamily="66" charset="0"/>
              </a:defRPr>
            </a:lvl1pPr>
            <a:lvl2pPr marL="742950" indent="-285750">
              <a:spcBef>
                <a:spcPct val="20000"/>
              </a:spcBef>
              <a:buChar char="–"/>
              <a:defRPr sz="2400">
                <a:solidFill>
                  <a:schemeClr val="tx1"/>
                </a:solidFill>
                <a:latin typeface="Comic Sans MS" pitchFamily="66" charset="0"/>
              </a:defRPr>
            </a:lvl2pPr>
            <a:lvl3pPr marL="1143000" indent="-228600">
              <a:spcBef>
                <a:spcPct val="20000"/>
              </a:spcBef>
              <a:buChar char="•"/>
              <a:defRPr sz="2400">
                <a:solidFill>
                  <a:schemeClr val="tx1"/>
                </a:solidFill>
                <a:latin typeface="Comic Sans MS" pitchFamily="66" charset="0"/>
              </a:defRPr>
            </a:lvl3pPr>
            <a:lvl4pPr marL="1600200" indent="-228600">
              <a:spcBef>
                <a:spcPct val="20000"/>
              </a:spcBef>
              <a:buChar char="–"/>
              <a:defRPr sz="2400">
                <a:solidFill>
                  <a:schemeClr val="tx1"/>
                </a:solidFill>
                <a:latin typeface="Comic Sans MS" pitchFamily="66" charset="0"/>
              </a:defRPr>
            </a:lvl4pPr>
            <a:lvl5pPr marL="2057400" indent="-228600">
              <a:spcBef>
                <a:spcPct val="20000"/>
              </a:spcBef>
              <a:buChar char="»"/>
              <a:defRPr sz="2400">
                <a:solidFill>
                  <a:schemeClr val="tx1"/>
                </a:solidFill>
                <a:latin typeface="Comic Sans MS" pitchFamily="66" charset="0"/>
              </a:defRPr>
            </a:lvl5pPr>
            <a:lvl6pPr marL="2514600" indent="-228600" fontAlgn="base">
              <a:spcBef>
                <a:spcPct val="20000"/>
              </a:spcBef>
              <a:spcAft>
                <a:spcPct val="0"/>
              </a:spcAft>
              <a:buChar char="»"/>
              <a:defRPr sz="2400">
                <a:solidFill>
                  <a:schemeClr val="tx1"/>
                </a:solidFill>
                <a:latin typeface="Comic Sans MS" pitchFamily="66" charset="0"/>
              </a:defRPr>
            </a:lvl6pPr>
            <a:lvl7pPr marL="2971800" indent="-228600" fontAlgn="base">
              <a:spcBef>
                <a:spcPct val="20000"/>
              </a:spcBef>
              <a:spcAft>
                <a:spcPct val="0"/>
              </a:spcAft>
              <a:buChar char="»"/>
              <a:defRPr sz="2400">
                <a:solidFill>
                  <a:schemeClr val="tx1"/>
                </a:solidFill>
                <a:latin typeface="Comic Sans MS" pitchFamily="66" charset="0"/>
              </a:defRPr>
            </a:lvl7pPr>
            <a:lvl8pPr marL="3429000" indent="-228600" fontAlgn="base">
              <a:spcBef>
                <a:spcPct val="20000"/>
              </a:spcBef>
              <a:spcAft>
                <a:spcPct val="0"/>
              </a:spcAft>
              <a:buChar char="»"/>
              <a:defRPr sz="2400">
                <a:solidFill>
                  <a:schemeClr val="tx1"/>
                </a:solidFill>
                <a:latin typeface="Comic Sans MS" pitchFamily="66" charset="0"/>
              </a:defRPr>
            </a:lvl8pPr>
            <a:lvl9pPr marL="3886200" indent="-228600" fontAlgn="base">
              <a:spcBef>
                <a:spcPct val="20000"/>
              </a:spcBef>
              <a:spcAft>
                <a:spcPct val="0"/>
              </a:spcAft>
              <a:buChar char="»"/>
              <a:defRPr sz="2400">
                <a:solidFill>
                  <a:schemeClr val="tx1"/>
                </a:solidFill>
                <a:latin typeface="Comic Sans MS" pitchFamily="66" charset="0"/>
              </a:defRPr>
            </a:lvl9pPr>
          </a:lstStyle>
          <a:p>
            <a:pPr>
              <a:spcBef>
                <a:spcPct val="0"/>
              </a:spcBef>
              <a:buFontTx/>
              <a:buNone/>
            </a:pPr>
            <a:r>
              <a:rPr lang="en-AU" altLang="el-GR" sz="1400" b="1">
                <a:solidFill>
                  <a:schemeClr val="bg2"/>
                </a:solidFill>
                <a:latin typeface="Courier New" pitchFamily="49" charset="0"/>
              </a:rPr>
              <a:t>#include &lt;stdio.h&gt;</a:t>
            </a:r>
          </a:p>
          <a:p>
            <a:pPr>
              <a:spcBef>
                <a:spcPct val="0"/>
              </a:spcBef>
              <a:buFontTx/>
              <a:buNone/>
            </a:pPr>
            <a:endParaRPr lang="en-AU" altLang="el-GR" sz="1400" b="1">
              <a:solidFill>
                <a:schemeClr val="bg2"/>
              </a:solidFill>
              <a:latin typeface="Courier New" pitchFamily="49" charset="0"/>
            </a:endParaRPr>
          </a:p>
          <a:p>
            <a:pPr>
              <a:spcBef>
                <a:spcPct val="0"/>
              </a:spcBef>
              <a:buFontTx/>
              <a:buNone/>
            </a:pPr>
            <a:r>
              <a:rPr lang="en-US" altLang="el-GR" sz="1400" b="1">
                <a:solidFill>
                  <a:schemeClr val="bg2"/>
                </a:solidFill>
                <a:latin typeface="Courier New" pitchFamily="49" charset="0"/>
              </a:rPr>
              <a:t>/</a:t>
            </a:r>
            <a:r>
              <a:rPr lang="en-AU" altLang="el-GR" sz="1400" b="1">
                <a:solidFill>
                  <a:schemeClr val="bg2"/>
                </a:solidFill>
                <a:latin typeface="Courier New" pitchFamily="49" charset="0"/>
              </a:rPr>
              <a:t>*  Print an m-by-n rectangle of </a:t>
            </a:r>
            <a:endParaRPr lang="en-US" altLang="el-GR" sz="1400" b="1">
              <a:solidFill>
                <a:schemeClr val="bg2"/>
              </a:solidFill>
              <a:latin typeface="Courier New" pitchFamily="49" charset="0"/>
            </a:endParaRPr>
          </a:p>
          <a:p>
            <a:pPr>
              <a:spcBef>
                <a:spcPct val="0"/>
              </a:spcBef>
              <a:buFontTx/>
              <a:buNone/>
            </a:pPr>
            <a:r>
              <a:rPr lang="en-US" altLang="el-GR" sz="1400" b="1">
                <a:solidFill>
                  <a:schemeClr val="bg2"/>
                </a:solidFill>
                <a:latin typeface="Courier New" pitchFamily="49" charset="0"/>
              </a:rPr>
              <a:t>    </a:t>
            </a:r>
            <a:r>
              <a:rPr lang="en-AU" altLang="el-GR" sz="1400" b="1">
                <a:solidFill>
                  <a:schemeClr val="bg2"/>
                </a:solidFill>
                <a:latin typeface="Courier New" pitchFamily="49" charset="0"/>
              </a:rPr>
              <a:t>asterisks</a:t>
            </a:r>
            <a:r>
              <a:rPr lang="en-US" altLang="el-GR" sz="1400" b="1">
                <a:solidFill>
                  <a:schemeClr val="bg2"/>
                </a:solidFill>
                <a:latin typeface="Courier New" pitchFamily="49" charset="0"/>
              </a:rPr>
              <a:t> </a:t>
            </a:r>
            <a:r>
              <a:rPr lang="en-AU" altLang="el-GR" sz="1400" b="1">
                <a:solidFill>
                  <a:schemeClr val="bg2"/>
                </a:solidFill>
                <a:latin typeface="Courier New" pitchFamily="49" charset="0"/>
              </a:rPr>
              <a:t>*/</a:t>
            </a:r>
          </a:p>
          <a:p>
            <a:pPr>
              <a:spcBef>
                <a:spcPct val="0"/>
              </a:spcBef>
              <a:buFontTx/>
              <a:buNone/>
            </a:pPr>
            <a:endParaRPr lang="en-AU" altLang="el-GR" sz="1400" b="1">
              <a:solidFill>
                <a:schemeClr val="bg2"/>
              </a:solidFill>
              <a:latin typeface="Courier New" pitchFamily="49" charset="0"/>
            </a:endParaRPr>
          </a:p>
          <a:p>
            <a:pPr>
              <a:spcBef>
                <a:spcPct val="0"/>
              </a:spcBef>
              <a:buFontTx/>
              <a:buNone/>
            </a:pPr>
            <a:r>
              <a:rPr lang="en-AU" altLang="el-GR" sz="1400" b="1">
                <a:solidFill>
                  <a:schemeClr val="bg2"/>
                </a:solidFill>
                <a:latin typeface="Courier New" pitchFamily="49" charset="0"/>
              </a:rPr>
              <a:t>int main()</a:t>
            </a:r>
          </a:p>
          <a:p>
            <a:pPr>
              <a:spcBef>
                <a:spcPct val="0"/>
              </a:spcBef>
              <a:buFontTx/>
              <a:buNone/>
            </a:pPr>
            <a:r>
              <a:rPr lang="en-AU" altLang="el-GR" sz="1400" b="1">
                <a:solidFill>
                  <a:schemeClr val="bg2"/>
                </a:solidFill>
                <a:latin typeface="Courier New" pitchFamily="49" charset="0"/>
              </a:rPr>
              <a:t>{</a:t>
            </a:r>
          </a:p>
          <a:p>
            <a:pPr>
              <a:spcBef>
                <a:spcPct val="0"/>
              </a:spcBef>
              <a:buFontTx/>
              <a:buNone/>
            </a:pPr>
            <a:r>
              <a:rPr lang="en-US" altLang="el-GR" sz="1400" b="1">
                <a:solidFill>
                  <a:schemeClr val="bg2"/>
                </a:solidFill>
                <a:latin typeface="Courier New" pitchFamily="49" charset="0"/>
              </a:rPr>
              <a:t>  </a:t>
            </a:r>
            <a:r>
              <a:rPr lang="en-AU" altLang="el-GR" sz="1400" b="1">
                <a:solidFill>
                  <a:schemeClr val="bg2"/>
                </a:solidFill>
                <a:latin typeface="Courier New" pitchFamily="49" charset="0"/>
              </a:rPr>
              <a:t>int </a:t>
            </a:r>
            <a:r>
              <a:rPr lang="en-US" altLang="el-GR" sz="1400" b="1">
                <a:solidFill>
                  <a:schemeClr val="bg2"/>
                </a:solidFill>
                <a:latin typeface="Courier New" pitchFamily="49" charset="0"/>
              </a:rPr>
              <a:t>rowc</a:t>
            </a:r>
            <a:r>
              <a:rPr lang="en-AU" altLang="el-GR" sz="1400" b="1">
                <a:solidFill>
                  <a:schemeClr val="bg2"/>
                </a:solidFill>
                <a:latin typeface="Courier New" pitchFamily="49" charset="0"/>
              </a:rPr>
              <a:t>, </a:t>
            </a:r>
            <a:r>
              <a:rPr lang="en-US" altLang="el-GR" sz="1400" b="1">
                <a:solidFill>
                  <a:schemeClr val="bg2"/>
                </a:solidFill>
                <a:latin typeface="Courier New" pitchFamily="49" charset="0"/>
              </a:rPr>
              <a:t>colc, numrow</a:t>
            </a:r>
            <a:r>
              <a:rPr lang="en-AU" altLang="el-GR" sz="1400" b="1">
                <a:solidFill>
                  <a:schemeClr val="bg2"/>
                </a:solidFill>
                <a:latin typeface="Courier New" pitchFamily="49" charset="0"/>
              </a:rPr>
              <a:t>, n</a:t>
            </a:r>
            <a:r>
              <a:rPr lang="en-US" altLang="el-GR" sz="1400" b="1">
                <a:solidFill>
                  <a:schemeClr val="bg2"/>
                </a:solidFill>
                <a:latin typeface="Courier New" pitchFamily="49" charset="0"/>
              </a:rPr>
              <a:t>umcol;</a:t>
            </a:r>
          </a:p>
          <a:p>
            <a:pPr>
              <a:spcBef>
                <a:spcPct val="0"/>
              </a:spcBef>
              <a:buFontTx/>
              <a:buNone/>
            </a:pPr>
            <a:endParaRPr lang="en-AU" altLang="el-GR" sz="1400" b="1">
              <a:solidFill>
                <a:schemeClr val="bg2"/>
              </a:solidFill>
              <a:latin typeface="Courier New" pitchFamily="49" charset="0"/>
            </a:endParaRPr>
          </a:p>
          <a:p>
            <a:pPr>
              <a:spcBef>
                <a:spcPct val="0"/>
              </a:spcBef>
              <a:buFontTx/>
              <a:buNone/>
            </a:pPr>
            <a:r>
              <a:rPr lang="en-AU" altLang="el-GR" sz="1400" b="1">
                <a:solidFill>
                  <a:schemeClr val="bg2"/>
                </a:solidFill>
                <a:latin typeface="Courier New" pitchFamily="49" charset="0"/>
              </a:rPr>
              <a:t>  printf("\nEnter width: ");</a:t>
            </a:r>
          </a:p>
          <a:p>
            <a:pPr>
              <a:spcBef>
                <a:spcPct val="0"/>
              </a:spcBef>
              <a:buFontTx/>
              <a:buNone/>
            </a:pPr>
            <a:r>
              <a:rPr lang="en-AU" altLang="el-GR" sz="1400" b="1">
                <a:solidFill>
                  <a:schemeClr val="bg2"/>
                </a:solidFill>
                <a:latin typeface="Courier New" pitchFamily="49" charset="0"/>
              </a:rPr>
              <a:t>  scanf("%d", &amp;</a:t>
            </a:r>
            <a:r>
              <a:rPr lang="en-US" altLang="el-GR" sz="1400" b="1">
                <a:solidFill>
                  <a:srgbClr val="33CC33"/>
                </a:solidFill>
                <a:latin typeface="Courier New" pitchFamily="49" charset="0"/>
              </a:rPr>
              <a:t>numcol</a:t>
            </a:r>
            <a:r>
              <a:rPr lang="en-AU" altLang="el-GR" sz="1400" b="1">
                <a:solidFill>
                  <a:schemeClr val="bg2"/>
                </a:solidFill>
                <a:latin typeface="Courier New" pitchFamily="49" charset="0"/>
              </a:rPr>
              <a:t>);</a:t>
            </a:r>
          </a:p>
          <a:p>
            <a:pPr>
              <a:spcBef>
                <a:spcPct val="0"/>
              </a:spcBef>
              <a:buFontTx/>
              <a:buNone/>
            </a:pPr>
            <a:r>
              <a:rPr lang="en-AU" altLang="el-GR" sz="1400" b="1">
                <a:solidFill>
                  <a:schemeClr val="bg2"/>
                </a:solidFill>
                <a:latin typeface="Courier New" pitchFamily="49" charset="0"/>
              </a:rPr>
              <a:t>  printf("\nEnter </a:t>
            </a:r>
            <a:r>
              <a:rPr lang="en-US" altLang="el-GR" sz="1400" b="1">
                <a:solidFill>
                  <a:schemeClr val="bg2"/>
                </a:solidFill>
                <a:latin typeface="Courier New" pitchFamily="49" charset="0"/>
              </a:rPr>
              <a:t>height</a:t>
            </a:r>
            <a:r>
              <a:rPr lang="en-AU" altLang="el-GR" sz="1400" b="1">
                <a:solidFill>
                  <a:schemeClr val="bg2"/>
                </a:solidFill>
                <a:latin typeface="Courier New" pitchFamily="49" charset="0"/>
              </a:rPr>
              <a:t>: ");</a:t>
            </a:r>
          </a:p>
          <a:p>
            <a:pPr>
              <a:spcBef>
                <a:spcPct val="0"/>
              </a:spcBef>
              <a:buFontTx/>
              <a:buNone/>
            </a:pPr>
            <a:r>
              <a:rPr lang="en-AU" altLang="el-GR" sz="1400" b="1">
                <a:solidFill>
                  <a:schemeClr val="bg2"/>
                </a:solidFill>
                <a:latin typeface="Courier New" pitchFamily="49" charset="0"/>
              </a:rPr>
              <a:t>  scanf("%d", &amp;n</a:t>
            </a:r>
            <a:r>
              <a:rPr lang="en-US" altLang="el-GR" sz="1400" b="1">
                <a:solidFill>
                  <a:schemeClr val="bg2"/>
                </a:solidFill>
                <a:latin typeface="Courier New" pitchFamily="49" charset="0"/>
              </a:rPr>
              <a:t>umrow</a:t>
            </a:r>
            <a:r>
              <a:rPr lang="en-AU" altLang="el-GR" sz="1400" b="1">
                <a:solidFill>
                  <a:schemeClr val="bg2"/>
                </a:solidFill>
                <a:latin typeface="Courier New" pitchFamily="49" charset="0"/>
              </a:rPr>
              <a:t>);</a:t>
            </a:r>
          </a:p>
          <a:p>
            <a:pPr>
              <a:spcBef>
                <a:spcPct val="0"/>
              </a:spcBef>
              <a:buFontTx/>
              <a:buNone/>
            </a:pPr>
            <a:endParaRPr lang="en-AU" altLang="el-GR" sz="1400" b="1">
              <a:solidFill>
                <a:schemeClr val="bg2"/>
              </a:solidFill>
              <a:latin typeface="Courier New" pitchFamily="49" charset="0"/>
            </a:endParaRPr>
          </a:p>
          <a:p>
            <a:pPr>
              <a:spcBef>
                <a:spcPct val="0"/>
              </a:spcBef>
              <a:buFontTx/>
              <a:buNone/>
            </a:pPr>
            <a:r>
              <a:rPr lang="en-AU" altLang="el-GR" sz="1400" b="1">
                <a:solidFill>
                  <a:schemeClr val="bg2"/>
                </a:solidFill>
                <a:latin typeface="Courier New" pitchFamily="49" charset="0"/>
              </a:rPr>
              <a:t>  for (</a:t>
            </a:r>
            <a:r>
              <a:rPr lang="en-US" altLang="el-GR" sz="1400" b="1">
                <a:solidFill>
                  <a:schemeClr val="bg2"/>
                </a:solidFill>
                <a:latin typeface="Courier New" pitchFamily="49" charset="0"/>
              </a:rPr>
              <a:t>rowc</a:t>
            </a:r>
            <a:r>
              <a:rPr lang="en-AU" altLang="el-GR" sz="1400" b="1">
                <a:solidFill>
                  <a:schemeClr val="bg2"/>
                </a:solidFill>
                <a:latin typeface="Courier New" pitchFamily="49" charset="0"/>
              </a:rPr>
              <a:t>=0; </a:t>
            </a:r>
            <a:r>
              <a:rPr lang="en-US" altLang="el-GR" sz="1400" b="1">
                <a:solidFill>
                  <a:schemeClr val="bg2"/>
                </a:solidFill>
                <a:latin typeface="Courier New" pitchFamily="49" charset="0"/>
              </a:rPr>
              <a:t>rowc</a:t>
            </a:r>
            <a:r>
              <a:rPr lang="en-AU" altLang="el-GR" sz="1400" b="1">
                <a:solidFill>
                  <a:schemeClr val="bg2"/>
                </a:solidFill>
                <a:latin typeface="Courier New" pitchFamily="49" charset="0"/>
              </a:rPr>
              <a:t> &lt; n</a:t>
            </a:r>
            <a:r>
              <a:rPr lang="en-US" altLang="el-GR" sz="1400" b="1">
                <a:solidFill>
                  <a:schemeClr val="bg2"/>
                </a:solidFill>
                <a:latin typeface="Courier New" pitchFamily="49" charset="0"/>
              </a:rPr>
              <a:t>umrow</a:t>
            </a:r>
            <a:r>
              <a:rPr lang="en-AU" altLang="el-GR" sz="1400" b="1">
                <a:solidFill>
                  <a:schemeClr val="bg2"/>
                </a:solidFill>
                <a:latin typeface="Courier New" pitchFamily="49" charset="0"/>
              </a:rPr>
              <a:t>; </a:t>
            </a:r>
            <a:r>
              <a:rPr lang="en-US" altLang="el-GR" sz="1400" b="1">
                <a:solidFill>
                  <a:schemeClr val="bg2"/>
                </a:solidFill>
                <a:latin typeface="Courier New" pitchFamily="49" charset="0"/>
              </a:rPr>
              <a:t>rowc</a:t>
            </a:r>
            <a:r>
              <a:rPr lang="en-AU" altLang="el-GR" sz="1400" b="1">
                <a:solidFill>
                  <a:schemeClr val="bg2"/>
                </a:solidFill>
                <a:latin typeface="Courier New" pitchFamily="49" charset="0"/>
              </a:rPr>
              <a:t>++)</a:t>
            </a:r>
          </a:p>
          <a:p>
            <a:pPr>
              <a:spcBef>
                <a:spcPct val="0"/>
              </a:spcBef>
              <a:buFontTx/>
              <a:buNone/>
            </a:pPr>
            <a:r>
              <a:rPr lang="en-AU" altLang="el-GR" sz="1400" b="1">
                <a:solidFill>
                  <a:schemeClr val="bg2"/>
                </a:solidFill>
                <a:latin typeface="Courier New" pitchFamily="49" charset="0"/>
              </a:rPr>
              <a:t>  {</a:t>
            </a:r>
          </a:p>
          <a:p>
            <a:pPr>
              <a:spcBef>
                <a:spcPct val="0"/>
              </a:spcBef>
              <a:buFontTx/>
              <a:buNone/>
            </a:pPr>
            <a:r>
              <a:rPr lang="en-AU" altLang="el-GR" sz="1400" b="1">
                <a:solidFill>
                  <a:schemeClr val="folHlink"/>
                </a:solidFill>
                <a:latin typeface="Courier New" pitchFamily="49" charset="0"/>
              </a:rPr>
              <a:t>    </a:t>
            </a:r>
            <a:r>
              <a:rPr lang="en-AU" altLang="el-GR" sz="1400" b="1">
                <a:latin typeface="Courier New" pitchFamily="49" charset="0"/>
              </a:rPr>
              <a:t>for (</a:t>
            </a:r>
            <a:r>
              <a:rPr lang="en-US" altLang="el-GR" sz="1400" b="1">
                <a:latin typeface="Courier New" pitchFamily="49" charset="0"/>
              </a:rPr>
              <a:t>colc</a:t>
            </a:r>
            <a:r>
              <a:rPr lang="en-AU" altLang="el-GR" sz="1400" b="1">
                <a:latin typeface="Courier New" pitchFamily="49" charset="0"/>
              </a:rPr>
              <a:t>=0; </a:t>
            </a:r>
            <a:r>
              <a:rPr lang="en-US" altLang="el-GR" sz="1400" b="1">
                <a:latin typeface="Courier New" pitchFamily="49" charset="0"/>
              </a:rPr>
              <a:t>colc</a:t>
            </a:r>
            <a:r>
              <a:rPr lang="en-AU" altLang="el-GR" sz="1400" b="1">
                <a:latin typeface="Courier New" pitchFamily="49" charset="0"/>
              </a:rPr>
              <a:t> &lt; </a:t>
            </a:r>
            <a:r>
              <a:rPr lang="en-US" altLang="el-GR" sz="1400" b="1">
                <a:solidFill>
                  <a:srgbClr val="33CC33"/>
                </a:solidFill>
                <a:latin typeface="Courier New" pitchFamily="49" charset="0"/>
              </a:rPr>
              <a:t>numcol</a:t>
            </a:r>
            <a:r>
              <a:rPr lang="en-AU" altLang="el-GR" sz="1400" b="1">
                <a:latin typeface="Courier New" pitchFamily="49" charset="0"/>
              </a:rPr>
              <a:t>;</a:t>
            </a:r>
            <a:r>
              <a:rPr lang="en-US" altLang="el-GR" sz="1400" b="1">
                <a:latin typeface="Courier New" pitchFamily="49" charset="0"/>
              </a:rPr>
              <a:t> colc</a:t>
            </a:r>
            <a:r>
              <a:rPr lang="en-AU" altLang="el-GR" sz="1400" b="1">
                <a:latin typeface="Courier New" pitchFamily="49" charset="0"/>
              </a:rPr>
              <a:t>++)</a:t>
            </a:r>
          </a:p>
          <a:p>
            <a:pPr>
              <a:spcBef>
                <a:spcPct val="0"/>
              </a:spcBef>
              <a:buFontTx/>
              <a:buNone/>
            </a:pPr>
            <a:r>
              <a:rPr lang="en-AU" altLang="el-GR" sz="1400" b="1">
                <a:latin typeface="Courier New" pitchFamily="49" charset="0"/>
              </a:rPr>
              <a:t>    {</a:t>
            </a:r>
          </a:p>
          <a:p>
            <a:pPr>
              <a:spcBef>
                <a:spcPct val="0"/>
              </a:spcBef>
              <a:buFontTx/>
              <a:buNone/>
            </a:pPr>
            <a:r>
              <a:rPr lang="en-AU" altLang="el-GR" sz="1400" b="1">
                <a:latin typeface="Courier New" pitchFamily="49" charset="0"/>
              </a:rPr>
              <a:t>     </a:t>
            </a:r>
          </a:p>
          <a:p>
            <a:pPr>
              <a:spcBef>
                <a:spcPct val="0"/>
              </a:spcBef>
              <a:buFontTx/>
              <a:buNone/>
            </a:pPr>
            <a:r>
              <a:rPr lang="en-AU" altLang="el-GR" sz="1400" b="1">
                <a:latin typeface="Courier New" pitchFamily="49" charset="0"/>
              </a:rPr>
              <a:t> </a:t>
            </a:r>
          </a:p>
          <a:p>
            <a:pPr>
              <a:spcBef>
                <a:spcPct val="0"/>
              </a:spcBef>
              <a:buFontTx/>
              <a:buNone/>
            </a:pPr>
            <a:r>
              <a:rPr lang="en-AU" altLang="el-GR" sz="1400" b="1">
                <a:latin typeface="Courier New" pitchFamily="49" charset="0"/>
              </a:rPr>
              <a:t>    }</a:t>
            </a:r>
          </a:p>
          <a:p>
            <a:pPr>
              <a:spcBef>
                <a:spcPct val="0"/>
              </a:spcBef>
              <a:buFontTx/>
              <a:buNone/>
            </a:pPr>
            <a:r>
              <a:rPr lang="en-AU" altLang="el-GR" sz="1400" b="1">
                <a:latin typeface="Courier New" pitchFamily="49" charset="0"/>
              </a:rPr>
              <a:t>    </a:t>
            </a:r>
          </a:p>
          <a:p>
            <a:pPr>
              <a:spcBef>
                <a:spcPct val="0"/>
              </a:spcBef>
              <a:buFontTx/>
              <a:buNone/>
            </a:pPr>
            <a:r>
              <a:rPr lang="en-AU" altLang="el-GR" sz="1400" b="1">
                <a:solidFill>
                  <a:schemeClr val="folHlink"/>
                </a:solidFill>
                <a:latin typeface="Courier New" pitchFamily="49" charset="0"/>
              </a:rPr>
              <a:t>  </a:t>
            </a:r>
            <a:r>
              <a:rPr lang="en-AU" altLang="el-GR" sz="1400" b="1">
                <a:solidFill>
                  <a:schemeClr val="bg2"/>
                </a:solidFill>
                <a:latin typeface="Courier New" pitchFamily="49" charset="0"/>
              </a:rPr>
              <a:t>}</a:t>
            </a:r>
          </a:p>
          <a:p>
            <a:pPr>
              <a:spcBef>
                <a:spcPct val="0"/>
              </a:spcBef>
              <a:buFontTx/>
              <a:buNone/>
            </a:pPr>
            <a:r>
              <a:rPr lang="en-AU" altLang="el-GR" sz="1400" b="1">
                <a:solidFill>
                  <a:schemeClr val="bg2"/>
                </a:solidFill>
                <a:latin typeface="Courier New" pitchFamily="49" charset="0"/>
              </a:rPr>
              <a:t>  return 0;</a:t>
            </a:r>
          </a:p>
          <a:p>
            <a:pPr>
              <a:spcBef>
                <a:spcPct val="0"/>
              </a:spcBef>
              <a:buFontTx/>
              <a:buNone/>
            </a:pPr>
            <a:r>
              <a:rPr lang="en-AU" altLang="el-GR" sz="1400" b="1">
                <a:solidFill>
                  <a:schemeClr val="bg2"/>
                </a:solidFill>
                <a:latin typeface="Courier New" pitchFamily="49" charset="0"/>
              </a:rPr>
              <a:t>}</a:t>
            </a:r>
          </a:p>
        </p:txBody>
      </p:sp>
      <p:sp>
        <p:nvSpPr>
          <p:cNvPr id="229379" name="Rectangle 3"/>
          <p:cNvSpPr>
            <a:spLocks noGrp="1" noChangeArrowheads="1"/>
          </p:cNvSpPr>
          <p:nvPr>
            <p:ph type="body" idx="1"/>
          </p:nvPr>
        </p:nvSpPr>
        <p:spPr>
          <a:xfrm>
            <a:off x="152400" y="838200"/>
            <a:ext cx="3810000" cy="5867400"/>
          </a:xfrm>
          <a:noFill/>
          <a:ln>
            <a:solidFill>
              <a:schemeClr val="tx2"/>
            </a:solidFill>
            <a:miter lim="800000"/>
            <a:headEnd/>
            <a:tailEnd/>
          </a:ln>
        </p:spPr>
        <p:txBody>
          <a:bodyPr lIns="182880"/>
          <a:lstStyle/>
          <a:p>
            <a:pPr>
              <a:spcBef>
                <a:spcPct val="0"/>
              </a:spcBef>
              <a:buFontTx/>
              <a:buNone/>
            </a:pPr>
            <a:endParaRPr lang="en-US" altLang="el-GR" sz="1800" b="1">
              <a:solidFill>
                <a:schemeClr val="folHlink"/>
              </a:solidFill>
            </a:endParaRPr>
          </a:p>
          <a:p>
            <a:pPr>
              <a:spcBef>
                <a:spcPct val="0"/>
              </a:spcBef>
              <a:buFontTx/>
              <a:buNone/>
            </a:pPr>
            <a:r>
              <a:rPr lang="en-AU" altLang="el-GR" sz="1800" b="1">
                <a:solidFill>
                  <a:schemeClr val="bg2"/>
                </a:solidFill>
              </a:rPr>
              <a:t>Print an m by n rectangle of</a:t>
            </a:r>
            <a:endParaRPr lang="en-US" altLang="el-GR" sz="1800" b="1">
              <a:solidFill>
                <a:schemeClr val="bg2"/>
              </a:solidFill>
            </a:endParaRPr>
          </a:p>
          <a:p>
            <a:pPr>
              <a:spcBef>
                <a:spcPct val="0"/>
              </a:spcBef>
              <a:buFontTx/>
              <a:buNone/>
            </a:pPr>
            <a:r>
              <a:rPr lang="en-AU" altLang="el-GR" sz="1800" b="1">
                <a:solidFill>
                  <a:schemeClr val="bg2"/>
                </a:solidFill>
              </a:rPr>
              <a:t>asterisks</a:t>
            </a:r>
          </a:p>
          <a:p>
            <a:pPr>
              <a:spcBef>
                <a:spcPct val="0"/>
              </a:spcBef>
              <a:buFontTx/>
              <a:buNone/>
            </a:pPr>
            <a:endParaRPr lang="en-AU" altLang="el-GR" sz="1400" b="1">
              <a:solidFill>
                <a:schemeClr val="bg2"/>
              </a:solidFill>
              <a:latin typeface="Arial" charset="0"/>
            </a:endParaRPr>
          </a:p>
          <a:p>
            <a:pPr>
              <a:spcBef>
                <a:spcPct val="0"/>
              </a:spcBef>
              <a:buFontTx/>
              <a:buNone/>
            </a:pPr>
            <a:endParaRPr lang="en-AU" altLang="el-GR" sz="1600" b="1">
              <a:solidFill>
                <a:schemeClr val="bg2"/>
              </a:solidFill>
              <a:latin typeface="Arial" charset="0"/>
            </a:endParaRPr>
          </a:p>
          <a:p>
            <a:pPr>
              <a:spcBef>
                <a:spcPct val="0"/>
              </a:spcBef>
              <a:buFontTx/>
              <a:buNone/>
            </a:pPr>
            <a:endParaRPr lang="en-AU" altLang="el-GR" sz="1600" b="1">
              <a:solidFill>
                <a:schemeClr val="bg2"/>
              </a:solidFill>
              <a:latin typeface="Arial" charset="0"/>
            </a:endParaRPr>
          </a:p>
          <a:p>
            <a:pPr>
              <a:spcBef>
                <a:spcPct val="0"/>
              </a:spcBef>
              <a:buFontTx/>
              <a:buNone/>
            </a:pPr>
            <a:endParaRPr lang="en-AU" altLang="el-GR" sz="1600" b="1">
              <a:solidFill>
                <a:schemeClr val="bg2"/>
              </a:solidFill>
              <a:latin typeface="Arial" charset="0"/>
            </a:endParaRPr>
          </a:p>
          <a:p>
            <a:pPr>
              <a:spcBef>
                <a:spcPct val="0"/>
              </a:spcBef>
              <a:buFontTx/>
              <a:buNone/>
            </a:pPr>
            <a:r>
              <a:rPr lang="en-AU" altLang="el-GR" sz="1600" b="1">
                <a:solidFill>
                  <a:schemeClr val="bg2"/>
                </a:solidFill>
                <a:latin typeface="Arial" charset="0"/>
              </a:rPr>
              <a:t>input width and height</a:t>
            </a:r>
          </a:p>
          <a:p>
            <a:pPr>
              <a:spcBef>
                <a:spcPct val="0"/>
              </a:spcBef>
              <a:buFontTx/>
              <a:buNone/>
            </a:pPr>
            <a:endParaRPr lang="en-AU" altLang="el-GR" sz="1600" b="1">
              <a:solidFill>
                <a:schemeClr val="bg2"/>
              </a:solidFill>
              <a:latin typeface="Arial" charset="0"/>
            </a:endParaRPr>
          </a:p>
          <a:p>
            <a:pPr>
              <a:spcBef>
                <a:spcPct val="0"/>
              </a:spcBef>
              <a:buFontTx/>
              <a:buNone/>
            </a:pPr>
            <a:r>
              <a:rPr lang="en-AU" altLang="el-GR" sz="1600" b="1">
                <a:solidFill>
                  <a:schemeClr val="bg2"/>
                </a:solidFill>
                <a:latin typeface="Arial" charset="0"/>
              </a:rPr>
              <a:t>for each row</a:t>
            </a:r>
          </a:p>
          <a:p>
            <a:pPr>
              <a:spcBef>
                <a:spcPct val="0"/>
              </a:spcBef>
              <a:buFontTx/>
              <a:buNone/>
            </a:pPr>
            <a:r>
              <a:rPr lang="en-AU" altLang="el-GR" sz="1600" b="1">
                <a:solidFill>
                  <a:schemeClr val="bg2"/>
                </a:solidFill>
                <a:latin typeface="Arial" charset="0"/>
              </a:rPr>
              <a:t>{</a:t>
            </a:r>
          </a:p>
          <a:p>
            <a:pPr>
              <a:spcBef>
                <a:spcPct val="0"/>
              </a:spcBef>
              <a:buFontTx/>
              <a:buNone/>
            </a:pPr>
            <a:r>
              <a:rPr lang="en-AU" altLang="el-GR" sz="1600" b="1">
                <a:solidFill>
                  <a:schemeClr val="folHlink"/>
                </a:solidFill>
                <a:latin typeface="Arial" charset="0"/>
              </a:rPr>
              <a:t>   </a:t>
            </a:r>
            <a:r>
              <a:rPr lang="en-AU" altLang="el-GR" sz="1600" b="1">
                <a:latin typeface="Arial" charset="0"/>
              </a:rPr>
              <a:t>for each column in the current row </a:t>
            </a:r>
          </a:p>
          <a:p>
            <a:pPr>
              <a:spcBef>
                <a:spcPct val="0"/>
              </a:spcBef>
              <a:buFontTx/>
              <a:buNone/>
            </a:pPr>
            <a:r>
              <a:rPr lang="en-AU" altLang="el-GR" sz="1600" b="1">
                <a:latin typeface="Arial" charset="0"/>
              </a:rPr>
              <a:t>   {</a:t>
            </a:r>
          </a:p>
          <a:p>
            <a:pPr>
              <a:spcBef>
                <a:spcPct val="0"/>
              </a:spcBef>
              <a:buFontTx/>
              <a:buNone/>
            </a:pPr>
            <a:r>
              <a:rPr lang="en-AU" altLang="el-GR" sz="1600" b="1">
                <a:latin typeface="Arial" charset="0"/>
              </a:rPr>
              <a:t>      </a:t>
            </a:r>
            <a:r>
              <a:rPr lang="en-AU" altLang="el-GR" sz="1600" b="1">
                <a:solidFill>
                  <a:schemeClr val="bg2"/>
                </a:solidFill>
                <a:latin typeface="Arial" charset="0"/>
              </a:rPr>
              <a:t>print an asterisk</a:t>
            </a:r>
          </a:p>
          <a:p>
            <a:pPr>
              <a:spcBef>
                <a:spcPct val="0"/>
              </a:spcBef>
              <a:buFontTx/>
              <a:buNone/>
            </a:pPr>
            <a:r>
              <a:rPr lang="en-AU" altLang="el-GR" sz="1600" b="1">
                <a:latin typeface="Arial" charset="0"/>
              </a:rPr>
              <a:t>   }</a:t>
            </a:r>
            <a:endParaRPr lang="en-AU" altLang="el-GR" sz="1600" b="1">
              <a:solidFill>
                <a:schemeClr val="folHlink"/>
              </a:solidFill>
              <a:latin typeface="Arial" charset="0"/>
            </a:endParaRPr>
          </a:p>
          <a:p>
            <a:pPr>
              <a:spcBef>
                <a:spcPct val="0"/>
              </a:spcBef>
              <a:buFontTx/>
              <a:buNone/>
            </a:pPr>
            <a:r>
              <a:rPr lang="en-AU" altLang="el-GR" sz="1600" b="1">
                <a:solidFill>
                  <a:schemeClr val="folHlink"/>
                </a:solidFill>
                <a:latin typeface="Arial" charset="0"/>
              </a:rPr>
              <a:t>   </a:t>
            </a:r>
            <a:r>
              <a:rPr lang="en-AU" altLang="el-GR" sz="1600" b="1">
                <a:solidFill>
                  <a:schemeClr val="bg2"/>
                </a:solidFill>
                <a:latin typeface="Arial" charset="0"/>
              </a:rPr>
              <a:t>start next row</a:t>
            </a:r>
          </a:p>
          <a:p>
            <a:pPr>
              <a:spcBef>
                <a:spcPct val="0"/>
              </a:spcBef>
              <a:buFontTx/>
              <a:buNone/>
            </a:pPr>
            <a:r>
              <a:rPr lang="en-AU" altLang="el-GR" sz="1600" b="1">
                <a:solidFill>
                  <a:schemeClr val="bg2"/>
                </a:solidFill>
                <a:latin typeface="Arial" charset="0"/>
              </a:rPr>
              <a:t>}</a:t>
            </a:r>
          </a:p>
        </p:txBody>
      </p:sp>
      <p:sp>
        <p:nvSpPr>
          <p:cNvPr id="229380" name="Text Box 4"/>
          <p:cNvSpPr txBox="1">
            <a:spLocks noChangeArrowheads="1"/>
          </p:cNvSpPr>
          <p:nvPr/>
        </p:nvSpPr>
        <p:spPr bwMode="auto">
          <a:xfrm>
            <a:off x="228600" y="228600"/>
            <a:ext cx="3733800" cy="519113"/>
          </a:xfrm>
          <a:prstGeom prst="rect">
            <a:avLst/>
          </a:prstGeom>
          <a:noFill/>
          <a:ln>
            <a:noFill/>
          </a:ln>
          <a:effectLst/>
          <a:extLst>
            <a:ext uri="{909E8E84-426E-40DD-AFC4-6F175D3DCCD1}">
              <a14:hiddenFill xmlns:a14="http://schemas.microsoft.com/office/drawing/2010/main">
                <a:solidFill>
                  <a:srgbClr val="CC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l-GR" sz="2800">
                <a:solidFill>
                  <a:srgbClr val="0000FF"/>
                </a:solidFill>
                <a:latin typeface="Times New Roman" pitchFamily="18" charset="0"/>
              </a:rPr>
              <a:t>Example:</a:t>
            </a:r>
            <a:r>
              <a:rPr lang="en-US" altLang="el-GR" sz="2400" i="1">
                <a:solidFill>
                  <a:srgbClr val="0000FF"/>
                </a:solidFill>
                <a:latin typeface="Times New Roman" pitchFamily="18" charset="0"/>
              </a:rPr>
              <a:t> </a:t>
            </a:r>
            <a:r>
              <a:rPr lang="en-US" altLang="el-GR" sz="2400" b="1">
                <a:solidFill>
                  <a:srgbClr val="0000FF"/>
                </a:solidFill>
                <a:latin typeface="Arial" charset="0"/>
              </a:rPr>
              <a:t>rect.c</a:t>
            </a:r>
            <a:r>
              <a:rPr lang="en-US" altLang="el-GR" sz="2400" b="1" i="1">
                <a:solidFill>
                  <a:schemeClr val="tx1"/>
                </a:solidFill>
                <a:latin typeface="Arial" charset="0"/>
              </a:rPr>
              <a:t> </a:t>
            </a:r>
            <a:r>
              <a:rPr lang="en-US" altLang="el-GR" sz="2800">
                <a:solidFill>
                  <a:srgbClr val="0000FF"/>
                </a:solidFill>
                <a:latin typeface="Times New Roman" pitchFamily="18" charset="0"/>
              </a:rPr>
              <a:t>(cont)</a:t>
            </a:r>
          </a:p>
        </p:txBody>
      </p:sp>
    </p:spTree>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4"/>
          <p:cNvSpPr>
            <a:spLocks noGrp="1"/>
          </p:cNvSpPr>
          <p:nvPr>
            <p:ph type="sldNum" sz="quarter" idx="11"/>
          </p:nvPr>
        </p:nvSpPr>
        <p:spPr/>
        <p:txBody>
          <a:bodyPr/>
          <a:lstStyle/>
          <a:p>
            <a:fld id="{256487D5-E97D-4BA2-8946-DF2FC07E88C0}" type="slidenum">
              <a:rPr lang="el-GR" altLang="el-GR"/>
              <a:pPr/>
              <a:t>143</a:t>
            </a:fld>
            <a:endParaRPr lang="el-GR" altLang="el-GR"/>
          </a:p>
        </p:txBody>
      </p:sp>
      <p:sp>
        <p:nvSpPr>
          <p:cNvPr id="230402" name="Rectangle 2"/>
          <p:cNvSpPr>
            <a:spLocks noChangeArrowheads="1"/>
          </p:cNvSpPr>
          <p:nvPr/>
        </p:nvSpPr>
        <p:spPr bwMode="auto">
          <a:xfrm>
            <a:off x="3962400" y="228600"/>
            <a:ext cx="5105400" cy="64770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2880"/>
          <a:lstStyle>
            <a:lvl1pPr marL="342900" indent="-342900">
              <a:spcBef>
                <a:spcPct val="20000"/>
              </a:spcBef>
              <a:buChar char="•"/>
              <a:defRPr sz="2800">
                <a:solidFill>
                  <a:schemeClr val="tx1"/>
                </a:solidFill>
                <a:latin typeface="Comic Sans MS" pitchFamily="66" charset="0"/>
              </a:defRPr>
            </a:lvl1pPr>
            <a:lvl2pPr marL="742950" indent="-285750">
              <a:spcBef>
                <a:spcPct val="20000"/>
              </a:spcBef>
              <a:buChar char="–"/>
              <a:defRPr sz="2400">
                <a:solidFill>
                  <a:schemeClr val="tx1"/>
                </a:solidFill>
                <a:latin typeface="Comic Sans MS" pitchFamily="66" charset="0"/>
              </a:defRPr>
            </a:lvl2pPr>
            <a:lvl3pPr marL="1143000" indent="-228600">
              <a:spcBef>
                <a:spcPct val="20000"/>
              </a:spcBef>
              <a:buChar char="•"/>
              <a:defRPr sz="2400">
                <a:solidFill>
                  <a:schemeClr val="tx1"/>
                </a:solidFill>
                <a:latin typeface="Comic Sans MS" pitchFamily="66" charset="0"/>
              </a:defRPr>
            </a:lvl3pPr>
            <a:lvl4pPr marL="1600200" indent="-228600">
              <a:spcBef>
                <a:spcPct val="20000"/>
              </a:spcBef>
              <a:buChar char="–"/>
              <a:defRPr sz="2400">
                <a:solidFill>
                  <a:schemeClr val="tx1"/>
                </a:solidFill>
                <a:latin typeface="Comic Sans MS" pitchFamily="66" charset="0"/>
              </a:defRPr>
            </a:lvl4pPr>
            <a:lvl5pPr marL="2057400" indent="-228600">
              <a:spcBef>
                <a:spcPct val="20000"/>
              </a:spcBef>
              <a:buChar char="»"/>
              <a:defRPr sz="2400">
                <a:solidFill>
                  <a:schemeClr val="tx1"/>
                </a:solidFill>
                <a:latin typeface="Comic Sans MS" pitchFamily="66" charset="0"/>
              </a:defRPr>
            </a:lvl5pPr>
            <a:lvl6pPr marL="2514600" indent="-228600" fontAlgn="base">
              <a:spcBef>
                <a:spcPct val="20000"/>
              </a:spcBef>
              <a:spcAft>
                <a:spcPct val="0"/>
              </a:spcAft>
              <a:buChar char="»"/>
              <a:defRPr sz="2400">
                <a:solidFill>
                  <a:schemeClr val="tx1"/>
                </a:solidFill>
                <a:latin typeface="Comic Sans MS" pitchFamily="66" charset="0"/>
              </a:defRPr>
            </a:lvl6pPr>
            <a:lvl7pPr marL="2971800" indent="-228600" fontAlgn="base">
              <a:spcBef>
                <a:spcPct val="20000"/>
              </a:spcBef>
              <a:spcAft>
                <a:spcPct val="0"/>
              </a:spcAft>
              <a:buChar char="»"/>
              <a:defRPr sz="2400">
                <a:solidFill>
                  <a:schemeClr val="tx1"/>
                </a:solidFill>
                <a:latin typeface="Comic Sans MS" pitchFamily="66" charset="0"/>
              </a:defRPr>
            </a:lvl7pPr>
            <a:lvl8pPr marL="3429000" indent="-228600" fontAlgn="base">
              <a:spcBef>
                <a:spcPct val="20000"/>
              </a:spcBef>
              <a:spcAft>
                <a:spcPct val="0"/>
              </a:spcAft>
              <a:buChar char="»"/>
              <a:defRPr sz="2400">
                <a:solidFill>
                  <a:schemeClr val="tx1"/>
                </a:solidFill>
                <a:latin typeface="Comic Sans MS" pitchFamily="66" charset="0"/>
              </a:defRPr>
            </a:lvl8pPr>
            <a:lvl9pPr marL="3886200" indent="-228600" fontAlgn="base">
              <a:spcBef>
                <a:spcPct val="20000"/>
              </a:spcBef>
              <a:spcAft>
                <a:spcPct val="0"/>
              </a:spcAft>
              <a:buChar char="»"/>
              <a:defRPr sz="2400">
                <a:solidFill>
                  <a:schemeClr val="tx1"/>
                </a:solidFill>
                <a:latin typeface="Comic Sans MS" pitchFamily="66" charset="0"/>
              </a:defRPr>
            </a:lvl9pPr>
          </a:lstStyle>
          <a:p>
            <a:pPr>
              <a:spcBef>
                <a:spcPct val="0"/>
              </a:spcBef>
              <a:buFontTx/>
              <a:buNone/>
            </a:pPr>
            <a:r>
              <a:rPr lang="en-AU" altLang="el-GR" sz="1400" b="1">
                <a:solidFill>
                  <a:schemeClr val="bg2"/>
                </a:solidFill>
                <a:latin typeface="Courier New" pitchFamily="49" charset="0"/>
              </a:rPr>
              <a:t>#include &lt;stdio.h&gt;</a:t>
            </a:r>
          </a:p>
          <a:p>
            <a:pPr>
              <a:spcBef>
                <a:spcPct val="0"/>
              </a:spcBef>
              <a:buFontTx/>
              <a:buNone/>
            </a:pPr>
            <a:endParaRPr lang="en-US" altLang="el-GR" sz="1400" b="1">
              <a:solidFill>
                <a:schemeClr val="bg2"/>
              </a:solidFill>
              <a:latin typeface="Courier New" pitchFamily="49" charset="0"/>
            </a:endParaRPr>
          </a:p>
          <a:p>
            <a:pPr>
              <a:spcBef>
                <a:spcPct val="0"/>
              </a:spcBef>
              <a:buFontTx/>
              <a:buNone/>
            </a:pPr>
            <a:r>
              <a:rPr lang="en-US" altLang="el-GR" sz="1400" b="1">
                <a:solidFill>
                  <a:schemeClr val="bg2"/>
                </a:solidFill>
                <a:latin typeface="Courier New" pitchFamily="49" charset="0"/>
              </a:rPr>
              <a:t>/</a:t>
            </a:r>
            <a:r>
              <a:rPr lang="en-AU" altLang="el-GR" sz="1400" b="1">
                <a:solidFill>
                  <a:schemeClr val="bg2"/>
                </a:solidFill>
                <a:latin typeface="Courier New" pitchFamily="49" charset="0"/>
              </a:rPr>
              <a:t>*  Print an m-by-n rectangle of </a:t>
            </a:r>
            <a:endParaRPr lang="en-US" altLang="el-GR" sz="1400" b="1">
              <a:solidFill>
                <a:schemeClr val="bg2"/>
              </a:solidFill>
              <a:latin typeface="Courier New" pitchFamily="49" charset="0"/>
            </a:endParaRPr>
          </a:p>
          <a:p>
            <a:pPr>
              <a:spcBef>
                <a:spcPct val="0"/>
              </a:spcBef>
              <a:buFontTx/>
              <a:buNone/>
            </a:pPr>
            <a:r>
              <a:rPr lang="en-US" altLang="el-GR" sz="1400" b="1">
                <a:solidFill>
                  <a:schemeClr val="bg2"/>
                </a:solidFill>
                <a:latin typeface="Courier New" pitchFamily="49" charset="0"/>
              </a:rPr>
              <a:t>    </a:t>
            </a:r>
            <a:r>
              <a:rPr lang="en-AU" altLang="el-GR" sz="1400" b="1">
                <a:solidFill>
                  <a:schemeClr val="bg2"/>
                </a:solidFill>
                <a:latin typeface="Courier New" pitchFamily="49" charset="0"/>
              </a:rPr>
              <a:t>asterisks</a:t>
            </a:r>
            <a:r>
              <a:rPr lang="en-US" altLang="el-GR" sz="1400" b="1">
                <a:solidFill>
                  <a:schemeClr val="bg2"/>
                </a:solidFill>
                <a:latin typeface="Courier New" pitchFamily="49" charset="0"/>
              </a:rPr>
              <a:t> </a:t>
            </a:r>
            <a:r>
              <a:rPr lang="en-AU" altLang="el-GR" sz="1400" b="1">
                <a:solidFill>
                  <a:schemeClr val="bg2"/>
                </a:solidFill>
                <a:latin typeface="Courier New" pitchFamily="49" charset="0"/>
              </a:rPr>
              <a:t>*/</a:t>
            </a:r>
            <a:endParaRPr lang="en-US" altLang="el-GR" sz="1400" b="1">
              <a:solidFill>
                <a:schemeClr val="bg2"/>
              </a:solidFill>
              <a:latin typeface="Courier New" pitchFamily="49" charset="0"/>
            </a:endParaRPr>
          </a:p>
          <a:p>
            <a:pPr>
              <a:spcBef>
                <a:spcPct val="0"/>
              </a:spcBef>
              <a:buFontTx/>
              <a:buNone/>
            </a:pPr>
            <a:endParaRPr lang="en-AU" altLang="el-GR" sz="1400" b="1">
              <a:solidFill>
                <a:schemeClr val="bg2"/>
              </a:solidFill>
              <a:latin typeface="Courier New" pitchFamily="49" charset="0"/>
            </a:endParaRPr>
          </a:p>
          <a:p>
            <a:pPr>
              <a:spcBef>
                <a:spcPct val="0"/>
              </a:spcBef>
              <a:buFontTx/>
              <a:buNone/>
            </a:pPr>
            <a:r>
              <a:rPr lang="en-AU" altLang="el-GR" sz="1400" b="1">
                <a:solidFill>
                  <a:schemeClr val="bg2"/>
                </a:solidFill>
                <a:latin typeface="Courier New" pitchFamily="49" charset="0"/>
              </a:rPr>
              <a:t>int main()</a:t>
            </a:r>
          </a:p>
          <a:p>
            <a:pPr>
              <a:spcBef>
                <a:spcPct val="0"/>
              </a:spcBef>
              <a:buFontTx/>
              <a:buNone/>
            </a:pPr>
            <a:r>
              <a:rPr lang="en-AU" altLang="el-GR" sz="1400" b="1">
                <a:solidFill>
                  <a:schemeClr val="bg2"/>
                </a:solidFill>
                <a:latin typeface="Courier New" pitchFamily="49" charset="0"/>
              </a:rPr>
              <a:t>{</a:t>
            </a:r>
            <a:endParaRPr lang="en-US" altLang="el-GR" sz="1400" b="1">
              <a:solidFill>
                <a:schemeClr val="bg2"/>
              </a:solidFill>
              <a:latin typeface="Courier New" pitchFamily="49" charset="0"/>
            </a:endParaRPr>
          </a:p>
          <a:p>
            <a:pPr>
              <a:spcBef>
                <a:spcPct val="0"/>
              </a:spcBef>
              <a:buFontTx/>
              <a:buNone/>
            </a:pPr>
            <a:r>
              <a:rPr lang="en-US" altLang="el-GR" sz="1400" b="1">
                <a:solidFill>
                  <a:schemeClr val="bg2"/>
                </a:solidFill>
                <a:latin typeface="Courier New" pitchFamily="49" charset="0"/>
              </a:rPr>
              <a:t>  </a:t>
            </a:r>
            <a:r>
              <a:rPr lang="en-AU" altLang="el-GR" sz="1400" b="1">
                <a:solidFill>
                  <a:schemeClr val="bg2"/>
                </a:solidFill>
                <a:latin typeface="Courier New" pitchFamily="49" charset="0"/>
              </a:rPr>
              <a:t>int </a:t>
            </a:r>
            <a:r>
              <a:rPr lang="en-US" altLang="el-GR" sz="1400" b="1">
                <a:solidFill>
                  <a:schemeClr val="bg2"/>
                </a:solidFill>
                <a:latin typeface="Courier New" pitchFamily="49" charset="0"/>
              </a:rPr>
              <a:t>rowc</a:t>
            </a:r>
            <a:r>
              <a:rPr lang="en-AU" altLang="el-GR" sz="1400" b="1">
                <a:solidFill>
                  <a:schemeClr val="bg2"/>
                </a:solidFill>
                <a:latin typeface="Courier New" pitchFamily="49" charset="0"/>
              </a:rPr>
              <a:t>, </a:t>
            </a:r>
            <a:r>
              <a:rPr lang="en-US" altLang="el-GR" sz="1400" b="1">
                <a:solidFill>
                  <a:schemeClr val="bg2"/>
                </a:solidFill>
                <a:latin typeface="Courier New" pitchFamily="49" charset="0"/>
              </a:rPr>
              <a:t>colc, numrow</a:t>
            </a:r>
            <a:r>
              <a:rPr lang="en-AU" altLang="el-GR" sz="1400" b="1">
                <a:solidFill>
                  <a:schemeClr val="bg2"/>
                </a:solidFill>
                <a:latin typeface="Courier New" pitchFamily="49" charset="0"/>
              </a:rPr>
              <a:t>, n</a:t>
            </a:r>
            <a:r>
              <a:rPr lang="en-US" altLang="el-GR" sz="1400" b="1">
                <a:solidFill>
                  <a:schemeClr val="bg2"/>
                </a:solidFill>
                <a:latin typeface="Courier New" pitchFamily="49" charset="0"/>
              </a:rPr>
              <a:t>umcol;</a:t>
            </a:r>
          </a:p>
          <a:p>
            <a:pPr>
              <a:spcBef>
                <a:spcPct val="0"/>
              </a:spcBef>
              <a:buFontTx/>
              <a:buNone/>
            </a:pPr>
            <a:endParaRPr lang="en-AU" altLang="el-GR" sz="1400" b="1">
              <a:solidFill>
                <a:schemeClr val="bg2"/>
              </a:solidFill>
              <a:latin typeface="Courier New" pitchFamily="49" charset="0"/>
            </a:endParaRPr>
          </a:p>
          <a:p>
            <a:pPr>
              <a:spcBef>
                <a:spcPct val="0"/>
              </a:spcBef>
              <a:buFontTx/>
              <a:buNone/>
            </a:pPr>
            <a:r>
              <a:rPr lang="en-AU" altLang="el-GR" sz="1400" b="1">
                <a:solidFill>
                  <a:schemeClr val="bg2"/>
                </a:solidFill>
                <a:latin typeface="Courier New" pitchFamily="49" charset="0"/>
              </a:rPr>
              <a:t>  printf("\nEnter width: ");</a:t>
            </a:r>
          </a:p>
          <a:p>
            <a:pPr>
              <a:spcBef>
                <a:spcPct val="0"/>
              </a:spcBef>
              <a:buFontTx/>
              <a:buNone/>
            </a:pPr>
            <a:r>
              <a:rPr lang="en-AU" altLang="el-GR" sz="1400" b="1">
                <a:solidFill>
                  <a:schemeClr val="bg2"/>
                </a:solidFill>
                <a:latin typeface="Courier New" pitchFamily="49" charset="0"/>
              </a:rPr>
              <a:t>  scanf("%d", &amp;</a:t>
            </a:r>
            <a:r>
              <a:rPr lang="en-US" altLang="el-GR" sz="1400" b="1">
                <a:solidFill>
                  <a:schemeClr val="bg2"/>
                </a:solidFill>
                <a:latin typeface="Courier New" pitchFamily="49" charset="0"/>
              </a:rPr>
              <a:t>numcol</a:t>
            </a:r>
            <a:r>
              <a:rPr lang="en-AU" altLang="el-GR" sz="1400" b="1">
                <a:solidFill>
                  <a:schemeClr val="bg2"/>
                </a:solidFill>
                <a:latin typeface="Courier New" pitchFamily="49" charset="0"/>
              </a:rPr>
              <a:t>);</a:t>
            </a:r>
          </a:p>
          <a:p>
            <a:pPr>
              <a:spcBef>
                <a:spcPct val="0"/>
              </a:spcBef>
              <a:buFontTx/>
              <a:buNone/>
            </a:pPr>
            <a:r>
              <a:rPr lang="en-AU" altLang="el-GR" sz="1400" b="1">
                <a:solidFill>
                  <a:schemeClr val="bg2"/>
                </a:solidFill>
                <a:latin typeface="Courier New" pitchFamily="49" charset="0"/>
              </a:rPr>
              <a:t>  printf("\nEnter </a:t>
            </a:r>
            <a:r>
              <a:rPr lang="en-US" altLang="el-GR" sz="1400" b="1">
                <a:solidFill>
                  <a:schemeClr val="bg2"/>
                </a:solidFill>
                <a:latin typeface="Courier New" pitchFamily="49" charset="0"/>
              </a:rPr>
              <a:t>height</a:t>
            </a:r>
            <a:r>
              <a:rPr lang="en-AU" altLang="el-GR" sz="1400" b="1">
                <a:solidFill>
                  <a:schemeClr val="bg2"/>
                </a:solidFill>
                <a:latin typeface="Courier New" pitchFamily="49" charset="0"/>
              </a:rPr>
              <a:t>: ");</a:t>
            </a:r>
          </a:p>
          <a:p>
            <a:pPr>
              <a:spcBef>
                <a:spcPct val="0"/>
              </a:spcBef>
              <a:buFontTx/>
              <a:buNone/>
            </a:pPr>
            <a:r>
              <a:rPr lang="en-AU" altLang="el-GR" sz="1400" b="1">
                <a:solidFill>
                  <a:schemeClr val="bg2"/>
                </a:solidFill>
                <a:latin typeface="Courier New" pitchFamily="49" charset="0"/>
              </a:rPr>
              <a:t>  scanf("%d", &amp;n</a:t>
            </a:r>
            <a:r>
              <a:rPr lang="en-US" altLang="el-GR" sz="1400" b="1">
                <a:solidFill>
                  <a:schemeClr val="bg2"/>
                </a:solidFill>
                <a:latin typeface="Courier New" pitchFamily="49" charset="0"/>
              </a:rPr>
              <a:t>umrow</a:t>
            </a:r>
            <a:r>
              <a:rPr lang="en-AU" altLang="el-GR" sz="1400" b="1">
                <a:solidFill>
                  <a:schemeClr val="bg2"/>
                </a:solidFill>
                <a:latin typeface="Courier New" pitchFamily="49" charset="0"/>
              </a:rPr>
              <a:t>);</a:t>
            </a:r>
            <a:endParaRPr lang="en-US" altLang="el-GR" sz="1400" b="1">
              <a:solidFill>
                <a:schemeClr val="bg2"/>
              </a:solidFill>
              <a:latin typeface="Courier New" pitchFamily="49" charset="0"/>
            </a:endParaRPr>
          </a:p>
          <a:p>
            <a:pPr>
              <a:spcBef>
                <a:spcPct val="0"/>
              </a:spcBef>
              <a:buFontTx/>
              <a:buNone/>
            </a:pPr>
            <a:endParaRPr lang="en-AU" altLang="el-GR" sz="1400" b="1">
              <a:solidFill>
                <a:schemeClr val="bg2"/>
              </a:solidFill>
              <a:latin typeface="Courier New" pitchFamily="49" charset="0"/>
            </a:endParaRPr>
          </a:p>
          <a:p>
            <a:pPr>
              <a:spcBef>
                <a:spcPct val="0"/>
              </a:spcBef>
              <a:buFontTx/>
              <a:buNone/>
            </a:pPr>
            <a:r>
              <a:rPr lang="en-US" altLang="el-GR" sz="1400" b="1">
                <a:solidFill>
                  <a:schemeClr val="bg2"/>
                </a:solidFill>
                <a:latin typeface="Courier New" pitchFamily="49" charset="0"/>
              </a:rPr>
              <a:t>  </a:t>
            </a:r>
            <a:r>
              <a:rPr lang="en-AU" altLang="el-GR" sz="1400" b="1">
                <a:solidFill>
                  <a:schemeClr val="bg2"/>
                </a:solidFill>
                <a:latin typeface="Courier New" pitchFamily="49" charset="0"/>
              </a:rPr>
              <a:t>for (</a:t>
            </a:r>
            <a:r>
              <a:rPr lang="en-US" altLang="el-GR" sz="1400" b="1">
                <a:solidFill>
                  <a:schemeClr val="bg2"/>
                </a:solidFill>
                <a:latin typeface="Courier New" pitchFamily="49" charset="0"/>
              </a:rPr>
              <a:t>rowc</a:t>
            </a:r>
            <a:r>
              <a:rPr lang="en-AU" altLang="el-GR" sz="1400" b="1">
                <a:solidFill>
                  <a:schemeClr val="bg2"/>
                </a:solidFill>
                <a:latin typeface="Courier New" pitchFamily="49" charset="0"/>
              </a:rPr>
              <a:t>=0; </a:t>
            </a:r>
            <a:r>
              <a:rPr lang="en-US" altLang="el-GR" sz="1400" b="1">
                <a:solidFill>
                  <a:schemeClr val="bg2"/>
                </a:solidFill>
                <a:latin typeface="Courier New" pitchFamily="49" charset="0"/>
              </a:rPr>
              <a:t>rowc</a:t>
            </a:r>
            <a:r>
              <a:rPr lang="en-AU" altLang="el-GR" sz="1400" b="1">
                <a:solidFill>
                  <a:schemeClr val="bg2"/>
                </a:solidFill>
                <a:latin typeface="Courier New" pitchFamily="49" charset="0"/>
              </a:rPr>
              <a:t> &lt; n</a:t>
            </a:r>
            <a:r>
              <a:rPr lang="en-US" altLang="el-GR" sz="1400" b="1">
                <a:solidFill>
                  <a:schemeClr val="bg2"/>
                </a:solidFill>
                <a:latin typeface="Courier New" pitchFamily="49" charset="0"/>
              </a:rPr>
              <a:t>umrow</a:t>
            </a:r>
            <a:r>
              <a:rPr lang="en-AU" altLang="el-GR" sz="1400" b="1">
                <a:solidFill>
                  <a:schemeClr val="bg2"/>
                </a:solidFill>
                <a:latin typeface="Courier New" pitchFamily="49" charset="0"/>
              </a:rPr>
              <a:t>; </a:t>
            </a:r>
            <a:r>
              <a:rPr lang="en-US" altLang="el-GR" sz="1400" b="1">
                <a:solidFill>
                  <a:schemeClr val="bg2"/>
                </a:solidFill>
                <a:latin typeface="Courier New" pitchFamily="49" charset="0"/>
              </a:rPr>
              <a:t>rowc</a:t>
            </a:r>
            <a:r>
              <a:rPr lang="en-AU" altLang="el-GR" sz="1400" b="1">
                <a:solidFill>
                  <a:schemeClr val="bg2"/>
                </a:solidFill>
                <a:latin typeface="Courier New" pitchFamily="49" charset="0"/>
              </a:rPr>
              <a:t>++)</a:t>
            </a:r>
          </a:p>
          <a:p>
            <a:pPr>
              <a:spcBef>
                <a:spcPct val="0"/>
              </a:spcBef>
              <a:buFontTx/>
              <a:buNone/>
            </a:pPr>
            <a:r>
              <a:rPr lang="en-AU" altLang="el-GR" sz="1400" b="1">
                <a:solidFill>
                  <a:schemeClr val="bg2"/>
                </a:solidFill>
                <a:latin typeface="Courier New" pitchFamily="49" charset="0"/>
              </a:rPr>
              <a:t>  {</a:t>
            </a:r>
          </a:p>
          <a:p>
            <a:pPr>
              <a:spcBef>
                <a:spcPct val="0"/>
              </a:spcBef>
              <a:buFontTx/>
              <a:buNone/>
            </a:pPr>
            <a:r>
              <a:rPr lang="en-AU" altLang="el-GR" sz="1400" b="1">
                <a:solidFill>
                  <a:schemeClr val="bg2"/>
                </a:solidFill>
                <a:latin typeface="Courier New" pitchFamily="49" charset="0"/>
              </a:rPr>
              <a:t>    for (</a:t>
            </a:r>
            <a:r>
              <a:rPr lang="en-US" altLang="el-GR" sz="1400" b="1">
                <a:solidFill>
                  <a:schemeClr val="bg2"/>
                </a:solidFill>
                <a:latin typeface="Courier New" pitchFamily="49" charset="0"/>
              </a:rPr>
              <a:t>colc</a:t>
            </a:r>
            <a:r>
              <a:rPr lang="en-AU" altLang="el-GR" sz="1400" b="1">
                <a:solidFill>
                  <a:schemeClr val="bg2"/>
                </a:solidFill>
                <a:latin typeface="Courier New" pitchFamily="49" charset="0"/>
              </a:rPr>
              <a:t>=0; </a:t>
            </a:r>
            <a:r>
              <a:rPr lang="en-US" altLang="el-GR" sz="1400" b="1">
                <a:solidFill>
                  <a:schemeClr val="bg2"/>
                </a:solidFill>
                <a:latin typeface="Courier New" pitchFamily="49" charset="0"/>
              </a:rPr>
              <a:t>colc</a:t>
            </a:r>
            <a:r>
              <a:rPr lang="en-AU" altLang="el-GR" sz="1400" b="1">
                <a:solidFill>
                  <a:schemeClr val="bg2"/>
                </a:solidFill>
                <a:latin typeface="Courier New" pitchFamily="49" charset="0"/>
              </a:rPr>
              <a:t> &lt; </a:t>
            </a:r>
            <a:r>
              <a:rPr lang="en-US" altLang="el-GR" sz="1400" b="1">
                <a:solidFill>
                  <a:schemeClr val="bg2"/>
                </a:solidFill>
                <a:latin typeface="Courier New" pitchFamily="49" charset="0"/>
              </a:rPr>
              <a:t>numcol</a:t>
            </a:r>
            <a:r>
              <a:rPr lang="en-AU" altLang="el-GR" sz="1400" b="1">
                <a:solidFill>
                  <a:schemeClr val="bg2"/>
                </a:solidFill>
                <a:latin typeface="Courier New" pitchFamily="49" charset="0"/>
              </a:rPr>
              <a:t>;</a:t>
            </a:r>
            <a:r>
              <a:rPr lang="en-US" altLang="el-GR" sz="1400" b="1">
                <a:solidFill>
                  <a:schemeClr val="bg2"/>
                </a:solidFill>
                <a:latin typeface="Courier New" pitchFamily="49" charset="0"/>
              </a:rPr>
              <a:t> colc</a:t>
            </a:r>
            <a:r>
              <a:rPr lang="en-AU" altLang="el-GR" sz="1400" b="1">
                <a:solidFill>
                  <a:schemeClr val="bg2"/>
                </a:solidFill>
                <a:latin typeface="Courier New" pitchFamily="49" charset="0"/>
              </a:rPr>
              <a:t>++)</a:t>
            </a:r>
          </a:p>
          <a:p>
            <a:pPr>
              <a:spcBef>
                <a:spcPct val="0"/>
              </a:spcBef>
              <a:buFontTx/>
              <a:buNone/>
            </a:pPr>
            <a:r>
              <a:rPr lang="en-AU" altLang="el-GR" sz="1400" b="1">
                <a:solidFill>
                  <a:schemeClr val="bg2"/>
                </a:solidFill>
                <a:latin typeface="Courier New" pitchFamily="49" charset="0"/>
              </a:rPr>
              <a:t>    </a:t>
            </a:r>
          </a:p>
          <a:p>
            <a:pPr>
              <a:spcBef>
                <a:spcPct val="0"/>
              </a:spcBef>
              <a:buFontTx/>
              <a:buNone/>
            </a:pPr>
            <a:r>
              <a:rPr lang="en-AU" altLang="el-GR" sz="1400" b="1">
                <a:solidFill>
                  <a:schemeClr val="bg2"/>
                </a:solidFill>
                <a:latin typeface="Courier New" pitchFamily="49" charset="0"/>
              </a:rPr>
              <a:t>    {</a:t>
            </a:r>
          </a:p>
          <a:p>
            <a:pPr>
              <a:spcBef>
                <a:spcPct val="0"/>
              </a:spcBef>
              <a:buFontTx/>
              <a:buNone/>
            </a:pPr>
            <a:r>
              <a:rPr lang="en-AU" altLang="el-GR" sz="1400" b="1">
                <a:solidFill>
                  <a:schemeClr val="folHlink"/>
                </a:solidFill>
                <a:latin typeface="Courier New" pitchFamily="49" charset="0"/>
              </a:rPr>
              <a:t>      </a:t>
            </a:r>
            <a:r>
              <a:rPr lang="en-AU" altLang="el-GR" sz="1400" b="1">
                <a:latin typeface="Courier New" pitchFamily="49" charset="0"/>
              </a:rPr>
              <a:t>printf("*");</a:t>
            </a:r>
            <a:endParaRPr lang="en-AU" altLang="el-GR" sz="1400" b="1">
              <a:solidFill>
                <a:schemeClr val="folHlink"/>
              </a:solidFill>
              <a:latin typeface="Courier New" pitchFamily="49" charset="0"/>
            </a:endParaRPr>
          </a:p>
          <a:p>
            <a:pPr>
              <a:spcBef>
                <a:spcPct val="0"/>
              </a:spcBef>
              <a:buFontTx/>
              <a:buNone/>
            </a:pPr>
            <a:r>
              <a:rPr lang="en-AU" altLang="el-GR" sz="1400" b="1">
                <a:solidFill>
                  <a:schemeClr val="folHlink"/>
                </a:solidFill>
                <a:latin typeface="Courier New" pitchFamily="49" charset="0"/>
              </a:rPr>
              <a:t>    </a:t>
            </a:r>
            <a:r>
              <a:rPr lang="en-AU" altLang="el-GR" sz="1400" b="1">
                <a:solidFill>
                  <a:schemeClr val="bg2"/>
                </a:solidFill>
                <a:latin typeface="Courier New" pitchFamily="49" charset="0"/>
              </a:rPr>
              <a:t>}</a:t>
            </a:r>
          </a:p>
          <a:p>
            <a:pPr>
              <a:spcBef>
                <a:spcPct val="0"/>
              </a:spcBef>
              <a:buFontTx/>
              <a:buNone/>
            </a:pPr>
            <a:r>
              <a:rPr lang="en-AU" altLang="el-GR" sz="1400" b="1">
                <a:solidFill>
                  <a:schemeClr val="bg2"/>
                </a:solidFill>
                <a:latin typeface="Courier New" pitchFamily="49" charset="0"/>
              </a:rPr>
              <a:t>     </a:t>
            </a:r>
          </a:p>
          <a:p>
            <a:pPr>
              <a:spcBef>
                <a:spcPct val="0"/>
              </a:spcBef>
              <a:buFontTx/>
              <a:buNone/>
            </a:pPr>
            <a:r>
              <a:rPr lang="en-AU" altLang="el-GR" sz="1400" b="1">
                <a:solidFill>
                  <a:schemeClr val="bg2"/>
                </a:solidFill>
                <a:latin typeface="Courier New" pitchFamily="49" charset="0"/>
              </a:rPr>
              <a:t>  }</a:t>
            </a:r>
          </a:p>
          <a:p>
            <a:pPr>
              <a:spcBef>
                <a:spcPct val="0"/>
              </a:spcBef>
              <a:buFontTx/>
              <a:buNone/>
            </a:pPr>
            <a:r>
              <a:rPr lang="en-AU" altLang="el-GR" sz="1400" b="1">
                <a:solidFill>
                  <a:schemeClr val="bg2"/>
                </a:solidFill>
                <a:latin typeface="Courier New" pitchFamily="49" charset="0"/>
              </a:rPr>
              <a:t>  return 0;</a:t>
            </a:r>
          </a:p>
          <a:p>
            <a:pPr>
              <a:spcBef>
                <a:spcPct val="0"/>
              </a:spcBef>
              <a:buFontTx/>
              <a:buNone/>
            </a:pPr>
            <a:r>
              <a:rPr lang="en-AU" altLang="el-GR" sz="1400" b="1">
                <a:solidFill>
                  <a:schemeClr val="bg2"/>
                </a:solidFill>
                <a:latin typeface="Courier New" pitchFamily="49" charset="0"/>
              </a:rPr>
              <a:t>}</a:t>
            </a:r>
          </a:p>
        </p:txBody>
      </p:sp>
      <p:sp>
        <p:nvSpPr>
          <p:cNvPr id="230403" name="Rectangle 3"/>
          <p:cNvSpPr>
            <a:spLocks noGrp="1" noChangeArrowheads="1"/>
          </p:cNvSpPr>
          <p:nvPr>
            <p:ph type="body" idx="1"/>
          </p:nvPr>
        </p:nvSpPr>
        <p:spPr>
          <a:xfrm>
            <a:off x="152400" y="838200"/>
            <a:ext cx="3810000" cy="5867400"/>
          </a:xfrm>
          <a:noFill/>
          <a:ln>
            <a:solidFill>
              <a:schemeClr val="tx2"/>
            </a:solidFill>
            <a:miter lim="800000"/>
            <a:headEnd/>
            <a:tailEnd/>
          </a:ln>
        </p:spPr>
        <p:txBody>
          <a:bodyPr lIns="182880"/>
          <a:lstStyle/>
          <a:p>
            <a:pPr>
              <a:spcBef>
                <a:spcPct val="0"/>
              </a:spcBef>
              <a:buFontTx/>
              <a:buNone/>
            </a:pPr>
            <a:endParaRPr lang="en-AU" altLang="el-GR" sz="1400" b="1">
              <a:solidFill>
                <a:schemeClr val="folHlink"/>
              </a:solidFill>
              <a:latin typeface="Arial" charset="0"/>
            </a:endParaRPr>
          </a:p>
          <a:p>
            <a:pPr>
              <a:spcBef>
                <a:spcPct val="0"/>
              </a:spcBef>
              <a:buFontTx/>
              <a:buNone/>
            </a:pPr>
            <a:endParaRPr lang="en-AU" altLang="el-GR" sz="1400" b="1">
              <a:solidFill>
                <a:schemeClr val="folHlink"/>
              </a:solidFill>
              <a:latin typeface="Arial" charset="0"/>
            </a:endParaRPr>
          </a:p>
          <a:p>
            <a:pPr>
              <a:spcBef>
                <a:spcPct val="0"/>
              </a:spcBef>
              <a:buFontTx/>
              <a:buNone/>
            </a:pPr>
            <a:r>
              <a:rPr lang="en-AU" altLang="el-GR" sz="1800" b="1">
                <a:solidFill>
                  <a:schemeClr val="bg2"/>
                </a:solidFill>
              </a:rPr>
              <a:t>Print an m by n rectangle of</a:t>
            </a:r>
            <a:endParaRPr lang="en-US" altLang="el-GR" sz="1800" b="1">
              <a:solidFill>
                <a:schemeClr val="bg2"/>
              </a:solidFill>
            </a:endParaRPr>
          </a:p>
          <a:p>
            <a:pPr>
              <a:spcBef>
                <a:spcPct val="0"/>
              </a:spcBef>
              <a:buFontTx/>
              <a:buNone/>
            </a:pPr>
            <a:r>
              <a:rPr lang="en-AU" altLang="el-GR" sz="1800" b="1">
                <a:solidFill>
                  <a:schemeClr val="bg2"/>
                </a:solidFill>
              </a:rPr>
              <a:t>asterisks</a:t>
            </a:r>
            <a:endParaRPr lang="en-AU" altLang="el-GR" sz="1400" b="1">
              <a:solidFill>
                <a:schemeClr val="bg2"/>
              </a:solidFill>
              <a:latin typeface="Arial" charset="0"/>
            </a:endParaRPr>
          </a:p>
          <a:p>
            <a:pPr>
              <a:spcBef>
                <a:spcPct val="0"/>
              </a:spcBef>
              <a:buFontTx/>
              <a:buNone/>
            </a:pPr>
            <a:endParaRPr lang="en-US" altLang="el-GR" sz="1400" b="1">
              <a:solidFill>
                <a:schemeClr val="bg2"/>
              </a:solidFill>
              <a:latin typeface="Arial" charset="0"/>
            </a:endParaRPr>
          </a:p>
          <a:p>
            <a:pPr>
              <a:spcBef>
                <a:spcPct val="0"/>
              </a:spcBef>
              <a:buFontTx/>
              <a:buNone/>
            </a:pPr>
            <a:endParaRPr lang="en-AU" altLang="el-GR" sz="1400" b="1">
              <a:solidFill>
                <a:schemeClr val="bg2"/>
              </a:solidFill>
              <a:latin typeface="Arial" charset="0"/>
            </a:endParaRPr>
          </a:p>
          <a:p>
            <a:pPr>
              <a:spcBef>
                <a:spcPct val="0"/>
              </a:spcBef>
              <a:buFontTx/>
              <a:buNone/>
            </a:pPr>
            <a:endParaRPr lang="en-AU" altLang="el-GR" sz="1400" b="1">
              <a:solidFill>
                <a:schemeClr val="bg2"/>
              </a:solidFill>
              <a:latin typeface="Arial" charset="0"/>
            </a:endParaRPr>
          </a:p>
          <a:p>
            <a:pPr>
              <a:spcBef>
                <a:spcPct val="0"/>
              </a:spcBef>
              <a:buFontTx/>
              <a:buNone/>
            </a:pPr>
            <a:r>
              <a:rPr lang="en-AU" altLang="el-GR" sz="1600" b="1">
                <a:solidFill>
                  <a:schemeClr val="bg2"/>
                </a:solidFill>
                <a:latin typeface="Arial" charset="0"/>
              </a:rPr>
              <a:t>input width and height</a:t>
            </a:r>
            <a:endParaRPr lang="en-US" altLang="el-GR" sz="1600" b="1">
              <a:solidFill>
                <a:schemeClr val="bg2"/>
              </a:solidFill>
              <a:latin typeface="Arial" charset="0"/>
            </a:endParaRPr>
          </a:p>
          <a:p>
            <a:pPr>
              <a:spcBef>
                <a:spcPct val="0"/>
              </a:spcBef>
              <a:buFontTx/>
              <a:buNone/>
            </a:pPr>
            <a:endParaRPr lang="en-AU" altLang="el-GR" sz="1600" b="1">
              <a:solidFill>
                <a:schemeClr val="bg2"/>
              </a:solidFill>
              <a:latin typeface="Arial" charset="0"/>
            </a:endParaRPr>
          </a:p>
          <a:p>
            <a:pPr>
              <a:spcBef>
                <a:spcPct val="0"/>
              </a:spcBef>
              <a:buFontTx/>
              <a:buNone/>
            </a:pPr>
            <a:endParaRPr lang="en-AU" altLang="el-GR" sz="1600" b="1">
              <a:solidFill>
                <a:schemeClr val="bg2"/>
              </a:solidFill>
              <a:latin typeface="Arial" charset="0"/>
            </a:endParaRPr>
          </a:p>
          <a:p>
            <a:pPr>
              <a:spcBef>
                <a:spcPct val="0"/>
              </a:spcBef>
              <a:buFontTx/>
              <a:buNone/>
            </a:pPr>
            <a:r>
              <a:rPr lang="en-AU" altLang="el-GR" sz="1600" b="1">
                <a:solidFill>
                  <a:schemeClr val="bg2"/>
                </a:solidFill>
                <a:latin typeface="Arial" charset="0"/>
              </a:rPr>
              <a:t>for each row</a:t>
            </a:r>
          </a:p>
          <a:p>
            <a:pPr>
              <a:spcBef>
                <a:spcPct val="0"/>
              </a:spcBef>
              <a:buFontTx/>
              <a:buNone/>
            </a:pPr>
            <a:r>
              <a:rPr lang="en-AU" altLang="el-GR" sz="1600" b="1">
                <a:solidFill>
                  <a:schemeClr val="bg2"/>
                </a:solidFill>
                <a:latin typeface="Arial" charset="0"/>
              </a:rPr>
              <a:t>{</a:t>
            </a:r>
          </a:p>
          <a:p>
            <a:pPr>
              <a:spcBef>
                <a:spcPct val="0"/>
              </a:spcBef>
              <a:buFontTx/>
              <a:buNone/>
            </a:pPr>
            <a:r>
              <a:rPr lang="en-AU" altLang="el-GR" sz="1600" b="1">
                <a:solidFill>
                  <a:schemeClr val="bg2"/>
                </a:solidFill>
                <a:latin typeface="Arial" charset="0"/>
              </a:rPr>
              <a:t>   for each column in the current row </a:t>
            </a:r>
          </a:p>
          <a:p>
            <a:pPr>
              <a:spcBef>
                <a:spcPct val="0"/>
              </a:spcBef>
              <a:buFontTx/>
              <a:buNone/>
            </a:pPr>
            <a:r>
              <a:rPr lang="en-AU" altLang="el-GR" sz="1600" b="1">
                <a:solidFill>
                  <a:schemeClr val="bg2"/>
                </a:solidFill>
                <a:latin typeface="Arial" charset="0"/>
              </a:rPr>
              <a:t>   {</a:t>
            </a:r>
          </a:p>
          <a:p>
            <a:pPr>
              <a:spcBef>
                <a:spcPct val="0"/>
              </a:spcBef>
              <a:buFontTx/>
              <a:buNone/>
            </a:pPr>
            <a:r>
              <a:rPr lang="en-AU" altLang="el-GR" sz="1600" b="1">
                <a:solidFill>
                  <a:schemeClr val="folHlink"/>
                </a:solidFill>
                <a:latin typeface="Arial" charset="0"/>
              </a:rPr>
              <a:t>      </a:t>
            </a:r>
            <a:r>
              <a:rPr lang="en-AU" altLang="el-GR" sz="1600" b="1">
                <a:latin typeface="Arial" charset="0"/>
              </a:rPr>
              <a:t>print an asterisk</a:t>
            </a:r>
            <a:endParaRPr lang="en-AU" altLang="el-GR" sz="1600" b="1">
              <a:solidFill>
                <a:schemeClr val="folHlink"/>
              </a:solidFill>
              <a:latin typeface="Arial" charset="0"/>
            </a:endParaRPr>
          </a:p>
          <a:p>
            <a:pPr>
              <a:spcBef>
                <a:spcPct val="0"/>
              </a:spcBef>
              <a:buFontTx/>
              <a:buNone/>
            </a:pPr>
            <a:r>
              <a:rPr lang="en-AU" altLang="el-GR" sz="1600" b="1">
                <a:solidFill>
                  <a:schemeClr val="folHlink"/>
                </a:solidFill>
                <a:latin typeface="Arial" charset="0"/>
              </a:rPr>
              <a:t>   </a:t>
            </a:r>
            <a:r>
              <a:rPr lang="en-AU" altLang="el-GR" sz="1600" b="1">
                <a:solidFill>
                  <a:schemeClr val="bg2"/>
                </a:solidFill>
                <a:latin typeface="Arial" charset="0"/>
              </a:rPr>
              <a:t>}</a:t>
            </a:r>
          </a:p>
          <a:p>
            <a:pPr>
              <a:spcBef>
                <a:spcPct val="0"/>
              </a:spcBef>
              <a:buFontTx/>
              <a:buNone/>
            </a:pPr>
            <a:r>
              <a:rPr lang="en-AU" altLang="el-GR" sz="1600" b="1">
                <a:solidFill>
                  <a:schemeClr val="bg2"/>
                </a:solidFill>
                <a:latin typeface="Arial" charset="0"/>
              </a:rPr>
              <a:t>   start next row</a:t>
            </a:r>
          </a:p>
          <a:p>
            <a:pPr>
              <a:spcBef>
                <a:spcPct val="0"/>
              </a:spcBef>
              <a:buFontTx/>
              <a:buNone/>
            </a:pPr>
            <a:r>
              <a:rPr lang="en-AU" altLang="el-GR" sz="1600" b="1">
                <a:solidFill>
                  <a:schemeClr val="bg2"/>
                </a:solidFill>
                <a:latin typeface="Arial" charset="0"/>
              </a:rPr>
              <a:t>}</a:t>
            </a:r>
          </a:p>
        </p:txBody>
      </p:sp>
      <p:sp>
        <p:nvSpPr>
          <p:cNvPr id="230404" name="Text Box 4"/>
          <p:cNvSpPr txBox="1">
            <a:spLocks noChangeArrowheads="1"/>
          </p:cNvSpPr>
          <p:nvPr/>
        </p:nvSpPr>
        <p:spPr bwMode="auto">
          <a:xfrm>
            <a:off x="228600" y="228600"/>
            <a:ext cx="3733800" cy="519113"/>
          </a:xfrm>
          <a:prstGeom prst="rect">
            <a:avLst/>
          </a:prstGeom>
          <a:noFill/>
          <a:ln>
            <a:noFill/>
          </a:ln>
          <a:effectLst/>
          <a:extLst>
            <a:ext uri="{909E8E84-426E-40DD-AFC4-6F175D3DCCD1}">
              <a14:hiddenFill xmlns:a14="http://schemas.microsoft.com/office/drawing/2010/main">
                <a:solidFill>
                  <a:srgbClr val="CC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l-GR" sz="2800">
                <a:solidFill>
                  <a:srgbClr val="0000FF"/>
                </a:solidFill>
                <a:latin typeface="Times New Roman" pitchFamily="18" charset="0"/>
              </a:rPr>
              <a:t>Example:</a:t>
            </a:r>
            <a:r>
              <a:rPr lang="en-US" altLang="el-GR" sz="2400" i="1">
                <a:solidFill>
                  <a:srgbClr val="0000FF"/>
                </a:solidFill>
                <a:latin typeface="Times New Roman" pitchFamily="18" charset="0"/>
              </a:rPr>
              <a:t> </a:t>
            </a:r>
            <a:r>
              <a:rPr lang="en-US" altLang="el-GR" sz="2400" b="1">
                <a:solidFill>
                  <a:srgbClr val="0000FF"/>
                </a:solidFill>
                <a:latin typeface="Arial" charset="0"/>
              </a:rPr>
              <a:t>rect.c</a:t>
            </a:r>
            <a:r>
              <a:rPr lang="en-US" altLang="el-GR" sz="2400" b="1" i="1">
                <a:solidFill>
                  <a:schemeClr val="tx1"/>
                </a:solidFill>
                <a:latin typeface="Arial" charset="0"/>
              </a:rPr>
              <a:t> </a:t>
            </a:r>
            <a:r>
              <a:rPr lang="en-US" altLang="el-GR" sz="2800">
                <a:solidFill>
                  <a:srgbClr val="0000FF"/>
                </a:solidFill>
                <a:latin typeface="Times New Roman" pitchFamily="18" charset="0"/>
              </a:rPr>
              <a:t>(cont)</a:t>
            </a:r>
          </a:p>
        </p:txBody>
      </p:sp>
    </p:spTree>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4"/>
          <p:cNvSpPr>
            <a:spLocks noGrp="1"/>
          </p:cNvSpPr>
          <p:nvPr>
            <p:ph type="sldNum" sz="quarter" idx="11"/>
          </p:nvPr>
        </p:nvSpPr>
        <p:spPr/>
        <p:txBody>
          <a:bodyPr/>
          <a:lstStyle/>
          <a:p>
            <a:fld id="{66A9345C-0F1B-4780-B111-3B39726A4189}" type="slidenum">
              <a:rPr lang="el-GR" altLang="el-GR"/>
              <a:pPr/>
              <a:t>144</a:t>
            </a:fld>
            <a:endParaRPr lang="el-GR" altLang="el-GR"/>
          </a:p>
        </p:txBody>
      </p:sp>
      <p:sp>
        <p:nvSpPr>
          <p:cNvPr id="231426" name="Rectangle 2"/>
          <p:cNvSpPr>
            <a:spLocks noChangeArrowheads="1"/>
          </p:cNvSpPr>
          <p:nvPr/>
        </p:nvSpPr>
        <p:spPr bwMode="auto">
          <a:xfrm>
            <a:off x="3962400" y="228600"/>
            <a:ext cx="5105400" cy="64770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2880"/>
          <a:lstStyle>
            <a:lvl1pPr marL="342900" indent="-342900">
              <a:spcBef>
                <a:spcPct val="20000"/>
              </a:spcBef>
              <a:buChar char="•"/>
              <a:defRPr sz="2800">
                <a:solidFill>
                  <a:schemeClr val="tx1"/>
                </a:solidFill>
                <a:latin typeface="Comic Sans MS" pitchFamily="66" charset="0"/>
              </a:defRPr>
            </a:lvl1pPr>
            <a:lvl2pPr marL="742950" indent="-285750">
              <a:spcBef>
                <a:spcPct val="20000"/>
              </a:spcBef>
              <a:buChar char="–"/>
              <a:defRPr sz="2400">
                <a:solidFill>
                  <a:schemeClr val="tx1"/>
                </a:solidFill>
                <a:latin typeface="Comic Sans MS" pitchFamily="66" charset="0"/>
              </a:defRPr>
            </a:lvl2pPr>
            <a:lvl3pPr marL="1143000" indent="-228600">
              <a:spcBef>
                <a:spcPct val="20000"/>
              </a:spcBef>
              <a:buChar char="•"/>
              <a:defRPr sz="2400">
                <a:solidFill>
                  <a:schemeClr val="tx1"/>
                </a:solidFill>
                <a:latin typeface="Comic Sans MS" pitchFamily="66" charset="0"/>
              </a:defRPr>
            </a:lvl3pPr>
            <a:lvl4pPr marL="1600200" indent="-228600">
              <a:spcBef>
                <a:spcPct val="20000"/>
              </a:spcBef>
              <a:buChar char="–"/>
              <a:defRPr sz="2400">
                <a:solidFill>
                  <a:schemeClr val="tx1"/>
                </a:solidFill>
                <a:latin typeface="Comic Sans MS" pitchFamily="66" charset="0"/>
              </a:defRPr>
            </a:lvl4pPr>
            <a:lvl5pPr marL="2057400" indent="-228600">
              <a:spcBef>
                <a:spcPct val="20000"/>
              </a:spcBef>
              <a:buChar char="»"/>
              <a:defRPr sz="2400">
                <a:solidFill>
                  <a:schemeClr val="tx1"/>
                </a:solidFill>
                <a:latin typeface="Comic Sans MS" pitchFamily="66" charset="0"/>
              </a:defRPr>
            </a:lvl5pPr>
            <a:lvl6pPr marL="2514600" indent="-228600" fontAlgn="base">
              <a:spcBef>
                <a:spcPct val="20000"/>
              </a:spcBef>
              <a:spcAft>
                <a:spcPct val="0"/>
              </a:spcAft>
              <a:buChar char="»"/>
              <a:defRPr sz="2400">
                <a:solidFill>
                  <a:schemeClr val="tx1"/>
                </a:solidFill>
                <a:latin typeface="Comic Sans MS" pitchFamily="66" charset="0"/>
              </a:defRPr>
            </a:lvl6pPr>
            <a:lvl7pPr marL="2971800" indent="-228600" fontAlgn="base">
              <a:spcBef>
                <a:spcPct val="20000"/>
              </a:spcBef>
              <a:spcAft>
                <a:spcPct val="0"/>
              </a:spcAft>
              <a:buChar char="»"/>
              <a:defRPr sz="2400">
                <a:solidFill>
                  <a:schemeClr val="tx1"/>
                </a:solidFill>
                <a:latin typeface="Comic Sans MS" pitchFamily="66" charset="0"/>
              </a:defRPr>
            </a:lvl7pPr>
            <a:lvl8pPr marL="3429000" indent="-228600" fontAlgn="base">
              <a:spcBef>
                <a:spcPct val="20000"/>
              </a:spcBef>
              <a:spcAft>
                <a:spcPct val="0"/>
              </a:spcAft>
              <a:buChar char="»"/>
              <a:defRPr sz="2400">
                <a:solidFill>
                  <a:schemeClr val="tx1"/>
                </a:solidFill>
                <a:latin typeface="Comic Sans MS" pitchFamily="66" charset="0"/>
              </a:defRPr>
            </a:lvl8pPr>
            <a:lvl9pPr marL="3886200" indent="-228600" fontAlgn="base">
              <a:spcBef>
                <a:spcPct val="20000"/>
              </a:spcBef>
              <a:spcAft>
                <a:spcPct val="0"/>
              </a:spcAft>
              <a:buChar char="»"/>
              <a:defRPr sz="2400">
                <a:solidFill>
                  <a:schemeClr val="tx1"/>
                </a:solidFill>
                <a:latin typeface="Comic Sans MS" pitchFamily="66" charset="0"/>
              </a:defRPr>
            </a:lvl9pPr>
          </a:lstStyle>
          <a:p>
            <a:pPr>
              <a:spcBef>
                <a:spcPct val="0"/>
              </a:spcBef>
              <a:buFontTx/>
              <a:buNone/>
            </a:pPr>
            <a:r>
              <a:rPr lang="en-AU" altLang="el-GR" sz="1400" b="1">
                <a:solidFill>
                  <a:schemeClr val="bg2"/>
                </a:solidFill>
                <a:latin typeface="Courier New" pitchFamily="49" charset="0"/>
              </a:rPr>
              <a:t>#include &lt;stdio.h&gt;</a:t>
            </a:r>
          </a:p>
          <a:p>
            <a:pPr>
              <a:spcBef>
                <a:spcPct val="0"/>
              </a:spcBef>
              <a:buFontTx/>
              <a:buNone/>
            </a:pPr>
            <a:endParaRPr lang="en-US" altLang="el-GR" sz="1400" b="1">
              <a:solidFill>
                <a:schemeClr val="bg2"/>
              </a:solidFill>
              <a:latin typeface="Courier New" pitchFamily="49" charset="0"/>
            </a:endParaRPr>
          </a:p>
          <a:p>
            <a:pPr>
              <a:spcBef>
                <a:spcPct val="0"/>
              </a:spcBef>
              <a:buFontTx/>
              <a:buNone/>
            </a:pPr>
            <a:r>
              <a:rPr lang="en-US" altLang="el-GR" sz="1400" b="1">
                <a:solidFill>
                  <a:schemeClr val="bg2"/>
                </a:solidFill>
                <a:latin typeface="Courier New" pitchFamily="49" charset="0"/>
              </a:rPr>
              <a:t>/</a:t>
            </a:r>
            <a:r>
              <a:rPr lang="en-AU" altLang="el-GR" sz="1400" b="1">
                <a:solidFill>
                  <a:schemeClr val="bg2"/>
                </a:solidFill>
                <a:latin typeface="Courier New" pitchFamily="49" charset="0"/>
              </a:rPr>
              <a:t>*  Print an m-by-n rectangle of </a:t>
            </a:r>
            <a:endParaRPr lang="en-US" altLang="el-GR" sz="1400" b="1">
              <a:solidFill>
                <a:schemeClr val="bg2"/>
              </a:solidFill>
              <a:latin typeface="Courier New" pitchFamily="49" charset="0"/>
            </a:endParaRPr>
          </a:p>
          <a:p>
            <a:pPr>
              <a:spcBef>
                <a:spcPct val="0"/>
              </a:spcBef>
              <a:buFontTx/>
              <a:buNone/>
            </a:pPr>
            <a:r>
              <a:rPr lang="en-US" altLang="el-GR" sz="1400" b="1">
                <a:solidFill>
                  <a:schemeClr val="bg2"/>
                </a:solidFill>
                <a:latin typeface="Courier New" pitchFamily="49" charset="0"/>
              </a:rPr>
              <a:t>    </a:t>
            </a:r>
            <a:r>
              <a:rPr lang="en-AU" altLang="el-GR" sz="1400" b="1">
                <a:solidFill>
                  <a:schemeClr val="bg2"/>
                </a:solidFill>
                <a:latin typeface="Courier New" pitchFamily="49" charset="0"/>
              </a:rPr>
              <a:t>asterisks</a:t>
            </a:r>
            <a:r>
              <a:rPr lang="en-US" altLang="el-GR" sz="1400" b="1">
                <a:solidFill>
                  <a:schemeClr val="bg2"/>
                </a:solidFill>
                <a:latin typeface="Courier New" pitchFamily="49" charset="0"/>
              </a:rPr>
              <a:t> </a:t>
            </a:r>
            <a:r>
              <a:rPr lang="en-AU" altLang="el-GR" sz="1400" b="1">
                <a:solidFill>
                  <a:schemeClr val="bg2"/>
                </a:solidFill>
                <a:latin typeface="Courier New" pitchFamily="49" charset="0"/>
              </a:rPr>
              <a:t>*/</a:t>
            </a:r>
            <a:endParaRPr lang="en-US" altLang="el-GR" sz="1400" b="1">
              <a:solidFill>
                <a:schemeClr val="bg2"/>
              </a:solidFill>
              <a:latin typeface="Courier New" pitchFamily="49" charset="0"/>
            </a:endParaRPr>
          </a:p>
          <a:p>
            <a:pPr>
              <a:spcBef>
                <a:spcPct val="0"/>
              </a:spcBef>
              <a:buFontTx/>
              <a:buNone/>
            </a:pPr>
            <a:endParaRPr lang="en-AU" altLang="el-GR" sz="1400" b="1">
              <a:solidFill>
                <a:schemeClr val="bg2"/>
              </a:solidFill>
              <a:latin typeface="Courier New" pitchFamily="49" charset="0"/>
            </a:endParaRPr>
          </a:p>
          <a:p>
            <a:pPr>
              <a:spcBef>
                <a:spcPct val="0"/>
              </a:spcBef>
              <a:buFontTx/>
              <a:buNone/>
            </a:pPr>
            <a:r>
              <a:rPr lang="en-AU" altLang="el-GR" sz="1400" b="1">
                <a:solidFill>
                  <a:schemeClr val="bg2"/>
                </a:solidFill>
                <a:latin typeface="Courier New" pitchFamily="49" charset="0"/>
              </a:rPr>
              <a:t>int main()</a:t>
            </a:r>
          </a:p>
          <a:p>
            <a:pPr>
              <a:spcBef>
                <a:spcPct val="0"/>
              </a:spcBef>
              <a:buFontTx/>
              <a:buNone/>
            </a:pPr>
            <a:r>
              <a:rPr lang="en-AU" altLang="el-GR" sz="1400" b="1">
                <a:solidFill>
                  <a:schemeClr val="bg2"/>
                </a:solidFill>
                <a:latin typeface="Courier New" pitchFamily="49" charset="0"/>
              </a:rPr>
              <a:t>{</a:t>
            </a:r>
            <a:endParaRPr lang="en-US" altLang="el-GR" sz="1400" b="1">
              <a:solidFill>
                <a:schemeClr val="bg2"/>
              </a:solidFill>
              <a:latin typeface="Courier New" pitchFamily="49" charset="0"/>
            </a:endParaRPr>
          </a:p>
          <a:p>
            <a:pPr>
              <a:spcBef>
                <a:spcPct val="0"/>
              </a:spcBef>
              <a:buFontTx/>
              <a:buNone/>
            </a:pPr>
            <a:r>
              <a:rPr lang="en-US" altLang="el-GR" sz="1400" b="1">
                <a:solidFill>
                  <a:schemeClr val="bg2"/>
                </a:solidFill>
                <a:latin typeface="Courier New" pitchFamily="49" charset="0"/>
              </a:rPr>
              <a:t>  </a:t>
            </a:r>
            <a:r>
              <a:rPr lang="en-AU" altLang="el-GR" sz="1400" b="1">
                <a:solidFill>
                  <a:schemeClr val="bg2"/>
                </a:solidFill>
                <a:latin typeface="Courier New" pitchFamily="49" charset="0"/>
              </a:rPr>
              <a:t>int </a:t>
            </a:r>
            <a:r>
              <a:rPr lang="en-US" altLang="el-GR" sz="1400" b="1">
                <a:solidFill>
                  <a:schemeClr val="bg2"/>
                </a:solidFill>
                <a:latin typeface="Courier New" pitchFamily="49" charset="0"/>
              </a:rPr>
              <a:t>rowc</a:t>
            </a:r>
            <a:r>
              <a:rPr lang="en-AU" altLang="el-GR" sz="1400" b="1">
                <a:solidFill>
                  <a:schemeClr val="bg2"/>
                </a:solidFill>
                <a:latin typeface="Courier New" pitchFamily="49" charset="0"/>
              </a:rPr>
              <a:t>, </a:t>
            </a:r>
            <a:r>
              <a:rPr lang="en-US" altLang="el-GR" sz="1400" b="1">
                <a:solidFill>
                  <a:schemeClr val="bg2"/>
                </a:solidFill>
                <a:latin typeface="Courier New" pitchFamily="49" charset="0"/>
              </a:rPr>
              <a:t>colc, numrow</a:t>
            </a:r>
            <a:r>
              <a:rPr lang="en-AU" altLang="el-GR" sz="1400" b="1">
                <a:solidFill>
                  <a:schemeClr val="bg2"/>
                </a:solidFill>
                <a:latin typeface="Courier New" pitchFamily="49" charset="0"/>
              </a:rPr>
              <a:t>, n</a:t>
            </a:r>
            <a:r>
              <a:rPr lang="en-US" altLang="el-GR" sz="1400" b="1">
                <a:solidFill>
                  <a:schemeClr val="bg2"/>
                </a:solidFill>
                <a:latin typeface="Courier New" pitchFamily="49" charset="0"/>
              </a:rPr>
              <a:t>umcol;</a:t>
            </a:r>
          </a:p>
          <a:p>
            <a:pPr>
              <a:spcBef>
                <a:spcPct val="0"/>
              </a:spcBef>
              <a:buFontTx/>
              <a:buNone/>
            </a:pPr>
            <a:endParaRPr lang="en-AU" altLang="el-GR" sz="1400" b="1">
              <a:solidFill>
                <a:schemeClr val="bg2"/>
              </a:solidFill>
              <a:latin typeface="Courier New" pitchFamily="49" charset="0"/>
            </a:endParaRPr>
          </a:p>
          <a:p>
            <a:pPr>
              <a:spcBef>
                <a:spcPct val="0"/>
              </a:spcBef>
              <a:buFontTx/>
              <a:buNone/>
            </a:pPr>
            <a:r>
              <a:rPr lang="en-AU" altLang="el-GR" sz="1400" b="1">
                <a:solidFill>
                  <a:schemeClr val="bg2"/>
                </a:solidFill>
                <a:latin typeface="Courier New" pitchFamily="49" charset="0"/>
              </a:rPr>
              <a:t>  printf("\nEnter width: ");</a:t>
            </a:r>
          </a:p>
          <a:p>
            <a:pPr>
              <a:spcBef>
                <a:spcPct val="0"/>
              </a:spcBef>
              <a:buFontTx/>
              <a:buNone/>
            </a:pPr>
            <a:r>
              <a:rPr lang="en-AU" altLang="el-GR" sz="1400" b="1">
                <a:solidFill>
                  <a:schemeClr val="bg2"/>
                </a:solidFill>
                <a:latin typeface="Courier New" pitchFamily="49" charset="0"/>
              </a:rPr>
              <a:t>  scanf("%d", &amp;</a:t>
            </a:r>
            <a:r>
              <a:rPr lang="en-US" altLang="el-GR" sz="1400" b="1">
                <a:solidFill>
                  <a:schemeClr val="bg2"/>
                </a:solidFill>
                <a:latin typeface="Courier New" pitchFamily="49" charset="0"/>
              </a:rPr>
              <a:t>numcol</a:t>
            </a:r>
            <a:r>
              <a:rPr lang="en-AU" altLang="el-GR" sz="1400" b="1">
                <a:solidFill>
                  <a:schemeClr val="bg2"/>
                </a:solidFill>
                <a:latin typeface="Courier New" pitchFamily="49" charset="0"/>
              </a:rPr>
              <a:t>);</a:t>
            </a:r>
          </a:p>
          <a:p>
            <a:pPr>
              <a:spcBef>
                <a:spcPct val="0"/>
              </a:spcBef>
              <a:buFontTx/>
              <a:buNone/>
            </a:pPr>
            <a:r>
              <a:rPr lang="en-AU" altLang="el-GR" sz="1400" b="1">
                <a:solidFill>
                  <a:schemeClr val="bg2"/>
                </a:solidFill>
                <a:latin typeface="Courier New" pitchFamily="49" charset="0"/>
              </a:rPr>
              <a:t>  printf("\nEnter </a:t>
            </a:r>
            <a:r>
              <a:rPr lang="en-US" altLang="el-GR" sz="1400" b="1">
                <a:solidFill>
                  <a:schemeClr val="bg2"/>
                </a:solidFill>
                <a:latin typeface="Courier New" pitchFamily="49" charset="0"/>
              </a:rPr>
              <a:t>height</a:t>
            </a:r>
            <a:r>
              <a:rPr lang="en-AU" altLang="el-GR" sz="1400" b="1">
                <a:solidFill>
                  <a:schemeClr val="bg2"/>
                </a:solidFill>
                <a:latin typeface="Courier New" pitchFamily="49" charset="0"/>
              </a:rPr>
              <a:t>: ");</a:t>
            </a:r>
          </a:p>
          <a:p>
            <a:pPr>
              <a:spcBef>
                <a:spcPct val="0"/>
              </a:spcBef>
              <a:buFontTx/>
              <a:buNone/>
            </a:pPr>
            <a:r>
              <a:rPr lang="en-AU" altLang="el-GR" sz="1400" b="1">
                <a:solidFill>
                  <a:schemeClr val="bg2"/>
                </a:solidFill>
                <a:latin typeface="Courier New" pitchFamily="49" charset="0"/>
              </a:rPr>
              <a:t>  scanf("%d", &amp;n</a:t>
            </a:r>
            <a:r>
              <a:rPr lang="en-US" altLang="el-GR" sz="1400" b="1">
                <a:solidFill>
                  <a:schemeClr val="bg2"/>
                </a:solidFill>
                <a:latin typeface="Courier New" pitchFamily="49" charset="0"/>
              </a:rPr>
              <a:t>umrow</a:t>
            </a:r>
            <a:r>
              <a:rPr lang="en-AU" altLang="el-GR" sz="1400" b="1">
                <a:solidFill>
                  <a:schemeClr val="bg2"/>
                </a:solidFill>
                <a:latin typeface="Courier New" pitchFamily="49" charset="0"/>
              </a:rPr>
              <a:t>);</a:t>
            </a:r>
            <a:endParaRPr lang="en-US" altLang="el-GR" sz="1400" b="1">
              <a:solidFill>
                <a:schemeClr val="bg2"/>
              </a:solidFill>
              <a:latin typeface="Courier New" pitchFamily="49" charset="0"/>
            </a:endParaRPr>
          </a:p>
          <a:p>
            <a:pPr>
              <a:spcBef>
                <a:spcPct val="0"/>
              </a:spcBef>
              <a:buFontTx/>
              <a:buNone/>
            </a:pPr>
            <a:endParaRPr lang="en-AU" altLang="el-GR" sz="1400" b="1">
              <a:solidFill>
                <a:schemeClr val="bg2"/>
              </a:solidFill>
              <a:latin typeface="Courier New" pitchFamily="49" charset="0"/>
            </a:endParaRPr>
          </a:p>
          <a:p>
            <a:pPr>
              <a:spcBef>
                <a:spcPct val="0"/>
              </a:spcBef>
              <a:buFontTx/>
              <a:buNone/>
            </a:pPr>
            <a:r>
              <a:rPr lang="en-US" altLang="el-GR" sz="1400" b="1">
                <a:solidFill>
                  <a:schemeClr val="bg2"/>
                </a:solidFill>
                <a:latin typeface="Courier New" pitchFamily="49" charset="0"/>
              </a:rPr>
              <a:t>  </a:t>
            </a:r>
            <a:r>
              <a:rPr lang="en-AU" altLang="el-GR" sz="1400" b="1">
                <a:solidFill>
                  <a:schemeClr val="bg2"/>
                </a:solidFill>
                <a:latin typeface="Courier New" pitchFamily="49" charset="0"/>
              </a:rPr>
              <a:t>for (</a:t>
            </a:r>
            <a:r>
              <a:rPr lang="en-US" altLang="el-GR" sz="1400" b="1">
                <a:solidFill>
                  <a:schemeClr val="bg2"/>
                </a:solidFill>
                <a:latin typeface="Courier New" pitchFamily="49" charset="0"/>
              </a:rPr>
              <a:t>rowc</a:t>
            </a:r>
            <a:r>
              <a:rPr lang="en-AU" altLang="el-GR" sz="1400" b="1">
                <a:solidFill>
                  <a:schemeClr val="bg2"/>
                </a:solidFill>
                <a:latin typeface="Courier New" pitchFamily="49" charset="0"/>
              </a:rPr>
              <a:t>=0; </a:t>
            </a:r>
            <a:r>
              <a:rPr lang="en-US" altLang="el-GR" sz="1400" b="1">
                <a:solidFill>
                  <a:schemeClr val="bg2"/>
                </a:solidFill>
                <a:latin typeface="Courier New" pitchFamily="49" charset="0"/>
              </a:rPr>
              <a:t>rowc</a:t>
            </a:r>
            <a:r>
              <a:rPr lang="en-AU" altLang="el-GR" sz="1400" b="1">
                <a:solidFill>
                  <a:schemeClr val="bg2"/>
                </a:solidFill>
                <a:latin typeface="Courier New" pitchFamily="49" charset="0"/>
              </a:rPr>
              <a:t> &lt; n</a:t>
            </a:r>
            <a:r>
              <a:rPr lang="en-US" altLang="el-GR" sz="1400" b="1">
                <a:solidFill>
                  <a:schemeClr val="bg2"/>
                </a:solidFill>
                <a:latin typeface="Courier New" pitchFamily="49" charset="0"/>
              </a:rPr>
              <a:t>umrow</a:t>
            </a:r>
            <a:r>
              <a:rPr lang="en-AU" altLang="el-GR" sz="1400" b="1">
                <a:solidFill>
                  <a:schemeClr val="bg2"/>
                </a:solidFill>
                <a:latin typeface="Courier New" pitchFamily="49" charset="0"/>
              </a:rPr>
              <a:t>; </a:t>
            </a:r>
            <a:r>
              <a:rPr lang="en-US" altLang="el-GR" sz="1400" b="1">
                <a:solidFill>
                  <a:schemeClr val="bg2"/>
                </a:solidFill>
                <a:latin typeface="Courier New" pitchFamily="49" charset="0"/>
              </a:rPr>
              <a:t>rowc</a:t>
            </a:r>
            <a:r>
              <a:rPr lang="en-AU" altLang="el-GR" sz="1400" b="1">
                <a:solidFill>
                  <a:schemeClr val="bg2"/>
                </a:solidFill>
                <a:latin typeface="Courier New" pitchFamily="49" charset="0"/>
              </a:rPr>
              <a:t>++)</a:t>
            </a:r>
          </a:p>
          <a:p>
            <a:pPr>
              <a:spcBef>
                <a:spcPct val="0"/>
              </a:spcBef>
              <a:buFontTx/>
              <a:buNone/>
            </a:pPr>
            <a:r>
              <a:rPr lang="en-AU" altLang="el-GR" sz="1400" b="1">
                <a:solidFill>
                  <a:schemeClr val="bg2"/>
                </a:solidFill>
                <a:latin typeface="Courier New" pitchFamily="49" charset="0"/>
              </a:rPr>
              <a:t>  {</a:t>
            </a:r>
          </a:p>
          <a:p>
            <a:pPr>
              <a:spcBef>
                <a:spcPct val="0"/>
              </a:spcBef>
              <a:buFontTx/>
              <a:buNone/>
            </a:pPr>
            <a:r>
              <a:rPr lang="en-AU" altLang="el-GR" sz="1400" b="1">
                <a:solidFill>
                  <a:schemeClr val="bg2"/>
                </a:solidFill>
                <a:latin typeface="Courier New" pitchFamily="49" charset="0"/>
              </a:rPr>
              <a:t>    for (</a:t>
            </a:r>
            <a:r>
              <a:rPr lang="en-US" altLang="el-GR" sz="1400" b="1">
                <a:solidFill>
                  <a:schemeClr val="bg2"/>
                </a:solidFill>
                <a:latin typeface="Courier New" pitchFamily="49" charset="0"/>
              </a:rPr>
              <a:t>colc</a:t>
            </a:r>
            <a:r>
              <a:rPr lang="en-AU" altLang="el-GR" sz="1400" b="1">
                <a:solidFill>
                  <a:schemeClr val="bg2"/>
                </a:solidFill>
                <a:latin typeface="Courier New" pitchFamily="49" charset="0"/>
              </a:rPr>
              <a:t>=0; </a:t>
            </a:r>
            <a:r>
              <a:rPr lang="en-US" altLang="el-GR" sz="1400" b="1">
                <a:solidFill>
                  <a:schemeClr val="bg2"/>
                </a:solidFill>
                <a:latin typeface="Courier New" pitchFamily="49" charset="0"/>
              </a:rPr>
              <a:t>colc</a:t>
            </a:r>
            <a:r>
              <a:rPr lang="en-AU" altLang="el-GR" sz="1400" b="1">
                <a:solidFill>
                  <a:schemeClr val="bg2"/>
                </a:solidFill>
                <a:latin typeface="Courier New" pitchFamily="49" charset="0"/>
              </a:rPr>
              <a:t> &lt; </a:t>
            </a:r>
            <a:r>
              <a:rPr lang="en-US" altLang="el-GR" sz="1400" b="1">
                <a:solidFill>
                  <a:schemeClr val="bg2"/>
                </a:solidFill>
                <a:latin typeface="Courier New" pitchFamily="49" charset="0"/>
              </a:rPr>
              <a:t>numcol</a:t>
            </a:r>
            <a:r>
              <a:rPr lang="en-AU" altLang="el-GR" sz="1400" b="1">
                <a:solidFill>
                  <a:schemeClr val="bg2"/>
                </a:solidFill>
                <a:latin typeface="Courier New" pitchFamily="49" charset="0"/>
              </a:rPr>
              <a:t>;</a:t>
            </a:r>
            <a:r>
              <a:rPr lang="en-US" altLang="el-GR" sz="1400" b="1">
                <a:solidFill>
                  <a:schemeClr val="bg2"/>
                </a:solidFill>
                <a:latin typeface="Courier New" pitchFamily="49" charset="0"/>
              </a:rPr>
              <a:t> colc</a:t>
            </a:r>
            <a:r>
              <a:rPr lang="en-AU" altLang="el-GR" sz="1400" b="1">
                <a:solidFill>
                  <a:schemeClr val="bg2"/>
                </a:solidFill>
                <a:latin typeface="Courier New" pitchFamily="49" charset="0"/>
              </a:rPr>
              <a:t>++)</a:t>
            </a:r>
          </a:p>
          <a:p>
            <a:pPr>
              <a:spcBef>
                <a:spcPct val="0"/>
              </a:spcBef>
              <a:buFontTx/>
              <a:buNone/>
            </a:pPr>
            <a:endParaRPr lang="en-AU" altLang="el-GR" sz="1400" b="1">
              <a:solidFill>
                <a:schemeClr val="bg2"/>
              </a:solidFill>
              <a:latin typeface="Courier New" pitchFamily="49" charset="0"/>
            </a:endParaRPr>
          </a:p>
          <a:p>
            <a:pPr>
              <a:spcBef>
                <a:spcPct val="0"/>
              </a:spcBef>
              <a:buFontTx/>
              <a:buNone/>
            </a:pPr>
            <a:r>
              <a:rPr lang="en-AU" altLang="el-GR" sz="1400" b="1">
                <a:solidFill>
                  <a:schemeClr val="bg2"/>
                </a:solidFill>
                <a:latin typeface="Courier New" pitchFamily="49" charset="0"/>
              </a:rPr>
              <a:t>    {</a:t>
            </a:r>
          </a:p>
          <a:p>
            <a:pPr>
              <a:spcBef>
                <a:spcPct val="0"/>
              </a:spcBef>
              <a:buFontTx/>
              <a:buNone/>
            </a:pPr>
            <a:r>
              <a:rPr lang="en-AU" altLang="el-GR" sz="1400" b="1">
                <a:solidFill>
                  <a:schemeClr val="bg2"/>
                </a:solidFill>
                <a:latin typeface="Courier New" pitchFamily="49" charset="0"/>
              </a:rPr>
              <a:t>      printf("*");</a:t>
            </a:r>
          </a:p>
          <a:p>
            <a:pPr>
              <a:spcBef>
                <a:spcPct val="0"/>
              </a:spcBef>
              <a:buFontTx/>
              <a:buNone/>
            </a:pPr>
            <a:r>
              <a:rPr lang="en-AU" altLang="el-GR" sz="1400" b="1">
                <a:solidFill>
                  <a:schemeClr val="bg2"/>
                </a:solidFill>
                <a:latin typeface="Courier New" pitchFamily="49" charset="0"/>
              </a:rPr>
              <a:t>    }</a:t>
            </a:r>
          </a:p>
          <a:p>
            <a:pPr>
              <a:spcBef>
                <a:spcPct val="0"/>
              </a:spcBef>
              <a:buFontTx/>
              <a:buNone/>
            </a:pPr>
            <a:endParaRPr lang="en-AU" altLang="el-GR" sz="1400" b="1">
              <a:solidFill>
                <a:schemeClr val="bg2"/>
              </a:solidFill>
              <a:latin typeface="Courier New" pitchFamily="49" charset="0"/>
            </a:endParaRPr>
          </a:p>
          <a:p>
            <a:pPr>
              <a:spcBef>
                <a:spcPct val="0"/>
              </a:spcBef>
              <a:buFontTx/>
              <a:buNone/>
            </a:pPr>
            <a:r>
              <a:rPr lang="en-AU" altLang="el-GR" sz="1400" b="1">
                <a:solidFill>
                  <a:schemeClr val="folHlink"/>
                </a:solidFill>
                <a:latin typeface="Courier New" pitchFamily="49" charset="0"/>
              </a:rPr>
              <a:t>    </a:t>
            </a:r>
            <a:r>
              <a:rPr lang="en-AU" altLang="el-GR" sz="1400" b="1">
                <a:latin typeface="Courier New" pitchFamily="49" charset="0"/>
              </a:rPr>
              <a:t>printf("\n");</a:t>
            </a:r>
            <a:endParaRPr lang="en-AU" altLang="el-GR" sz="1400" b="1">
              <a:solidFill>
                <a:schemeClr val="folHlink"/>
              </a:solidFill>
              <a:latin typeface="Courier New" pitchFamily="49" charset="0"/>
            </a:endParaRPr>
          </a:p>
          <a:p>
            <a:pPr>
              <a:spcBef>
                <a:spcPct val="0"/>
              </a:spcBef>
              <a:buFontTx/>
              <a:buNone/>
            </a:pPr>
            <a:r>
              <a:rPr lang="en-AU" altLang="el-GR" sz="1400" b="1">
                <a:solidFill>
                  <a:schemeClr val="folHlink"/>
                </a:solidFill>
                <a:latin typeface="Courier New" pitchFamily="49" charset="0"/>
              </a:rPr>
              <a:t>  </a:t>
            </a:r>
            <a:r>
              <a:rPr lang="en-AU" altLang="el-GR" sz="1400" b="1">
                <a:solidFill>
                  <a:schemeClr val="bg2"/>
                </a:solidFill>
                <a:latin typeface="Courier New" pitchFamily="49" charset="0"/>
              </a:rPr>
              <a:t>}</a:t>
            </a:r>
          </a:p>
          <a:p>
            <a:pPr>
              <a:spcBef>
                <a:spcPct val="0"/>
              </a:spcBef>
              <a:buFontTx/>
              <a:buNone/>
            </a:pPr>
            <a:r>
              <a:rPr lang="en-AU" altLang="el-GR" sz="1400" b="1">
                <a:solidFill>
                  <a:schemeClr val="bg2"/>
                </a:solidFill>
                <a:latin typeface="Courier New" pitchFamily="49" charset="0"/>
              </a:rPr>
              <a:t>  return 0;</a:t>
            </a:r>
          </a:p>
          <a:p>
            <a:pPr>
              <a:spcBef>
                <a:spcPct val="0"/>
              </a:spcBef>
              <a:buFontTx/>
              <a:buNone/>
            </a:pPr>
            <a:r>
              <a:rPr lang="en-AU" altLang="el-GR" sz="1400" b="1">
                <a:solidFill>
                  <a:schemeClr val="bg2"/>
                </a:solidFill>
                <a:latin typeface="Courier New" pitchFamily="49" charset="0"/>
              </a:rPr>
              <a:t>}</a:t>
            </a:r>
          </a:p>
        </p:txBody>
      </p:sp>
      <p:sp>
        <p:nvSpPr>
          <p:cNvPr id="231427" name="Rectangle 3"/>
          <p:cNvSpPr>
            <a:spLocks noGrp="1" noChangeArrowheads="1"/>
          </p:cNvSpPr>
          <p:nvPr>
            <p:ph type="body" idx="1"/>
          </p:nvPr>
        </p:nvSpPr>
        <p:spPr>
          <a:xfrm>
            <a:off x="152400" y="838200"/>
            <a:ext cx="3810000" cy="5867400"/>
          </a:xfrm>
          <a:noFill/>
          <a:ln>
            <a:solidFill>
              <a:schemeClr val="tx2"/>
            </a:solidFill>
            <a:miter lim="800000"/>
            <a:headEnd/>
            <a:tailEnd/>
          </a:ln>
        </p:spPr>
        <p:txBody>
          <a:bodyPr lIns="182880"/>
          <a:lstStyle/>
          <a:p>
            <a:pPr>
              <a:spcBef>
                <a:spcPct val="0"/>
              </a:spcBef>
              <a:buFontTx/>
              <a:buNone/>
            </a:pPr>
            <a:endParaRPr lang="en-AU" altLang="el-GR" sz="1400" b="1">
              <a:solidFill>
                <a:schemeClr val="folHlink"/>
              </a:solidFill>
              <a:latin typeface="Arial" charset="0"/>
            </a:endParaRPr>
          </a:p>
          <a:p>
            <a:pPr>
              <a:spcBef>
                <a:spcPct val="0"/>
              </a:spcBef>
              <a:buFontTx/>
              <a:buNone/>
            </a:pPr>
            <a:endParaRPr lang="en-AU" altLang="el-GR" sz="1400" b="1">
              <a:solidFill>
                <a:schemeClr val="folHlink"/>
              </a:solidFill>
              <a:latin typeface="Arial" charset="0"/>
            </a:endParaRPr>
          </a:p>
          <a:p>
            <a:pPr>
              <a:spcBef>
                <a:spcPct val="0"/>
              </a:spcBef>
              <a:buFontTx/>
              <a:buNone/>
            </a:pPr>
            <a:r>
              <a:rPr lang="en-AU" altLang="el-GR" sz="1800" b="1">
                <a:solidFill>
                  <a:schemeClr val="bg2"/>
                </a:solidFill>
              </a:rPr>
              <a:t>Print an m by n rectangle of</a:t>
            </a:r>
            <a:endParaRPr lang="en-US" altLang="el-GR" sz="1800" b="1">
              <a:solidFill>
                <a:schemeClr val="bg2"/>
              </a:solidFill>
            </a:endParaRPr>
          </a:p>
          <a:p>
            <a:pPr>
              <a:spcBef>
                <a:spcPct val="0"/>
              </a:spcBef>
              <a:buFontTx/>
              <a:buNone/>
            </a:pPr>
            <a:r>
              <a:rPr lang="en-AU" altLang="el-GR" sz="1800" b="1">
                <a:solidFill>
                  <a:schemeClr val="bg2"/>
                </a:solidFill>
              </a:rPr>
              <a:t>asterisks</a:t>
            </a:r>
            <a:endParaRPr lang="en-AU" altLang="el-GR" sz="1400" b="1">
              <a:solidFill>
                <a:schemeClr val="bg2"/>
              </a:solidFill>
              <a:latin typeface="Arial" charset="0"/>
            </a:endParaRPr>
          </a:p>
          <a:p>
            <a:pPr>
              <a:spcBef>
                <a:spcPct val="0"/>
              </a:spcBef>
              <a:buFontTx/>
              <a:buNone/>
            </a:pPr>
            <a:endParaRPr lang="en-US" altLang="el-GR" sz="1400" b="1">
              <a:solidFill>
                <a:schemeClr val="bg2"/>
              </a:solidFill>
              <a:latin typeface="Arial" charset="0"/>
            </a:endParaRPr>
          </a:p>
          <a:p>
            <a:pPr>
              <a:spcBef>
                <a:spcPct val="0"/>
              </a:spcBef>
              <a:buFontTx/>
              <a:buNone/>
            </a:pPr>
            <a:endParaRPr lang="en-AU" altLang="el-GR" sz="1400" b="1">
              <a:solidFill>
                <a:schemeClr val="bg2"/>
              </a:solidFill>
              <a:latin typeface="Arial" charset="0"/>
            </a:endParaRPr>
          </a:p>
          <a:p>
            <a:pPr>
              <a:spcBef>
                <a:spcPct val="0"/>
              </a:spcBef>
              <a:buFontTx/>
              <a:buNone/>
            </a:pPr>
            <a:endParaRPr lang="en-AU" altLang="el-GR" sz="1400" b="1">
              <a:solidFill>
                <a:schemeClr val="bg2"/>
              </a:solidFill>
              <a:latin typeface="Arial" charset="0"/>
            </a:endParaRPr>
          </a:p>
          <a:p>
            <a:pPr>
              <a:spcBef>
                <a:spcPct val="0"/>
              </a:spcBef>
              <a:buFontTx/>
              <a:buNone/>
            </a:pPr>
            <a:r>
              <a:rPr lang="en-AU" altLang="el-GR" sz="1600" b="1">
                <a:solidFill>
                  <a:schemeClr val="bg2"/>
                </a:solidFill>
                <a:latin typeface="Arial" charset="0"/>
              </a:rPr>
              <a:t>input width and height</a:t>
            </a:r>
          </a:p>
          <a:p>
            <a:pPr>
              <a:spcBef>
                <a:spcPct val="0"/>
              </a:spcBef>
              <a:buFontTx/>
              <a:buNone/>
            </a:pPr>
            <a:endParaRPr lang="en-AU" altLang="el-GR" sz="1600" b="1">
              <a:solidFill>
                <a:schemeClr val="bg2"/>
              </a:solidFill>
              <a:latin typeface="Arial" charset="0"/>
            </a:endParaRPr>
          </a:p>
          <a:p>
            <a:pPr>
              <a:spcBef>
                <a:spcPct val="0"/>
              </a:spcBef>
              <a:buFontTx/>
              <a:buNone/>
            </a:pPr>
            <a:endParaRPr lang="en-AU" altLang="el-GR" sz="1600" b="1">
              <a:solidFill>
                <a:schemeClr val="bg2"/>
              </a:solidFill>
              <a:latin typeface="Arial" charset="0"/>
            </a:endParaRPr>
          </a:p>
          <a:p>
            <a:pPr>
              <a:spcBef>
                <a:spcPct val="0"/>
              </a:spcBef>
              <a:buFontTx/>
              <a:buNone/>
            </a:pPr>
            <a:r>
              <a:rPr lang="en-AU" altLang="el-GR" sz="1600" b="1">
                <a:solidFill>
                  <a:schemeClr val="bg2"/>
                </a:solidFill>
                <a:latin typeface="Arial" charset="0"/>
              </a:rPr>
              <a:t>for each row</a:t>
            </a:r>
          </a:p>
          <a:p>
            <a:pPr>
              <a:spcBef>
                <a:spcPct val="0"/>
              </a:spcBef>
              <a:buFontTx/>
              <a:buNone/>
            </a:pPr>
            <a:r>
              <a:rPr lang="en-AU" altLang="el-GR" sz="1600" b="1">
                <a:solidFill>
                  <a:schemeClr val="bg2"/>
                </a:solidFill>
                <a:latin typeface="Arial" charset="0"/>
              </a:rPr>
              <a:t>{</a:t>
            </a:r>
          </a:p>
          <a:p>
            <a:pPr>
              <a:spcBef>
                <a:spcPct val="0"/>
              </a:spcBef>
              <a:buFontTx/>
              <a:buNone/>
            </a:pPr>
            <a:r>
              <a:rPr lang="en-AU" altLang="el-GR" sz="1600" b="1">
                <a:solidFill>
                  <a:schemeClr val="bg2"/>
                </a:solidFill>
                <a:latin typeface="Arial" charset="0"/>
              </a:rPr>
              <a:t>   for each column in the current row </a:t>
            </a:r>
          </a:p>
          <a:p>
            <a:pPr>
              <a:spcBef>
                <a:spcPct val="0"/>
              </a:spcBef>
              <a:buFontTx/>
              <a:buNone/>
            </a:pPr>
            <a:r>
              <a:rPr lang="en-AU" altLang="el-GR" sz="1600" b="1">
                <a:solidFill>
                  <a:schemeClr val="bg2"/>
                </a:solidFill>
                <a:latin typeface="Arial" charset="0"/>
              </a:rPr>
              <a:t>   {</a:t>
            </a:r>
          </a:p>
          <a:p>
            <a:pPr>
              <a:spcBef>
                <a:spcPct val="0"/>
              </a:spcBef>
              <a:buFontTx/>
              <a:buNone/>
            </a:pPr>
            <a:r>
              <a:rPr lang="en-AU" altLang="el-GR" sz="1600" b="1">
                <a:solidFill>
                  <a:schemeClr val="bg2"/>
                </a:solidFill>
                <a:latin typeface="Arial" charset="0"/>
              </a:rPr>
              <a:t>      print an asterisk</a:t>
            </a:r>
          </a:p>
          <a:p>
            <a:pPr>
              <a:spcBef>
                <a:spcPct val="0"/>
              </a:spcBef>
              <a:buFontTx/>
              <a:buNone/>
            </a:pPr>
            <a:r>
              <a:rPr lang="en-AU" altLang="el-GR" sz="1600" b="1">
                <a:solidFill>
                  <a:schemeClr val="bg2"/>
                </a:solidFill>
                <a:latin typeface="Arial" charset="0"/>
              </a:rPr>
              <a:t>   }</a:t>
            </a:r>
          </a:p>
          <a:p>
            <a:pPr>
              <a:spcBef>
                <a:spcPct val="0"/>
              </a:spcBef>
              <a:buFontTx/>
              <a:buNone/>
            </a:pPr>
            <a:r>
              <a:rPr lang="en-AU" altLang="el-GR" sz="1600" b="1">
                <a:solidFill>
                  <a:schemeClr val="folHlink"/>
                </a:solidFill>
                <a:latin typeface="Arial" charset="0"/>
              </a:rPr>
              <a:t>   </a:t>
            </a:r>
            <a:r>
              <a:rPr lang="en-AU" altLang="el-GR" sz="1600" b="1">
                <a:latin typeface="Arial" charset="0"/>
              </a:rPr>
              <a:t>start next row</a:t>
            </a:r>
          </a:p>
          <a:p>
            <a:pPr>
              <a:spcBef>
                <a:spcPct val="0"/>
              </a:spcBef>
              <a:buFontTx/>
              <a:buNone/>
            </a:pPr>
            <a:r>
              <a:rPr lang="en-AU" altLang="el-GR" sz="1600" b="1">
                <a:solidFill>
                  <a:schemeClr val="bg2"/>
                </a:solidFill>
                <a:latin typeface="Arial" charset="0"/>
              </a:rPr>
              <a:t>}</a:t>
            </a:r>
          </a:p>
        </p:txBody>
      </p:sp>
      <p:sp>
        <p:nvSpPr>
          <p:cNvPr id="231428" name="Text Box 4"/>
          <p:cNvSpPr txBox="1">
            <a:spLocks noChangeArrowheads="1"/>
          </p:cNvSpPr>
          <p:nvPr/>
        </p:nvSpPr>
        <p:spPr bwMode="auto">
          <a:xfrm>
            <a:off x="228600" y="228600"/>
            <a:ext cx="3733800" cy="519113"/>
          </a:xfrm>
          <a:prstGeom prst="rect">
            <a:avLst/>
          </a:prstGeom>
          <a:noFill/>
          <a:ln>
            <a:noFill/>
          </a:ln>
          <a:effectLst/>
          <a:extLst>
            <a:ext uri="{909E8E84-426E-40DD-AFC4-6F175D3DCCD1}">
              <a14:hiddenFill xmlns:a14="http://schemas.microsoft.com/office/drawing/2010/main">
                <a:solidFill>
                  <a:srgbClr val="CC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l-GR" sz="2800">
                <a:solidFill>
                  <a:srgbClr val="0000FF"/>
                </a:solidFill>
                <a:latin typeface="Times New Roman" pitchFamily="18" charset="0"/>
              </a:rPr>
              <a:t>Example:</a:t>
            </a:r>
            <a:r>
              <a:rPr lang="en-US" altLang="el-GR" sz="2400" i="1">
                <a:solidFill>
                  <a:srgbClr val="0000FF"/>
                </a:solidFill>
                <a:latin typeface="Times New Roman" pitchFamily="18" charset="0"/>
              </a:rPr>
              <a:t> </a:t>
            </a:r>
            <a:r>
              <a:rPr lang="en-US" altLang="el-GR" sz="2400" b="1">
                <a:solidFill>
                  <a:srgbClr val="0000FF"/>
                </a:solidFill>
                <a:latin typeface="Arial" charset="0"/>
              </a:rPr>
              <a:t>rect.c</a:t>
            </a:r>
            <a:r>
              <a:rPr lang="en-US" altLang="el-GR" sz="2400" b="1" i="1">
                <a:solidFill>
                  <a:schemeClr val="tx1"/>
                </a:solidFill>
                <a:latin typeface="Arial" charset="0"/>
              </a:rPr>
              <a:t> </a:t>
            </a:r>
            <a:r>
              <a:rPr lang="en-US" altLang="el-GR" sz="2800">
                <a:solidFill>
                  <a:srgbClr val="0000FF"/>
                </a:solidFill>
                <a:latin typeface="Times New Roman" pitchFamily="18" charset="0"/>
              </a:rPr>
              <a:t>(cont)</a:t>
            </a:r>
          </a:p>
        </p:txBody>
      </p:sp>
    </p:spTree>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4"/>
          <p:cNvSpPr>
            <a:spLocks noGrp="1"/>
          </p:cNvSpPr>
          <p:nvPr>
            <p:ph type="sldNum" sz="quarter" idx="11"/>
          </p:nvPr>
        </p:nvSpPr>
        <p:spPr/>
        <p:txBody>
          <a:bodyPr/>
          <a:lstStyle/>
          <a:p>
            <a:fld id="{FA23CD6A-145B-4B80-BEB1-88EB6D4D323B}" type="slidenum">
              <a:rPr lang="el-GR" altLang="el-GR"/>
              <a:pPr/>
              <a:t>145</a:t>
            </a:fld>
            <a:endParaRPr lang="el-GR" altLang="el-GR"/>
          </a:p>
        </p:txBody>
      </p:sp>
      <p:sp>
        <p:nvSpPr>
          <p:cNvPr id="232450" name="Rectangle 2"/>
          <p:cNvSpPr>
            <a:spLocks noChangeArrowheads="1"/>
          </p:cNvSpPr>
          <p:nvPr/>
        </p:nvSpPr>
        <p:spPr bwMode="auto">
          <a:xfrm>
            <a:off x="3962400" y="228600"/>
            <a:ext cx="5105400" cy="64770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2880"/>
          <a:lstStyle>
            <a:lvl1pPr marL="342900" indent="-342900">
              <a:spcBef>
                <a:spcPct val="20000"/>
              </a:spcBef>
              <a:buChar char="•"/>
              <a:defRPr sz="2800">
                <a:solidFill>
                  <a:schemeClr val="tx1"/>
                </a:solidFill>
                <a:latin typeface="Comic Sans MS" pitchFamily="66" charset="0"/>
              </a:defRPr>
            </a:lvl1pPr>
            <a:lvl2pPr marL="742950" indent="-285750">
              <a:spcBef>
                <a:spcPct val="20000"/>
              </a:spcBef>
              <a:buChar char="–"/>
              <a:defRPr sz="2400">
                <a:solidFill>
                  <a:schemeClr val="tx1"/>
                </a:solidFill>
                <a:latin typeface="Comic Sans MS" pitchFamily="66" charset="0"/>
              </a:defRPr>
            </a:lvl2pPr>
            <a:lvl3pPr marL="1143000" indent="-228600">
              <a:spcBef>
                <a:spcPct val="20000"/>
              </a:spcBef>
              <a:buChar char="•"/>
              <a:defRPr sz="2400">
                <a:solidFill>
                  <a:schemeClr val="tx1"/>
                </a:solidFill>
                <a:latin typeface="Comic Sans MS" pitchFamily="66" charset="0"/>
              </a:defRPr>
            </a:lvl3pPr>
            <a:lvl4pPr marL="1600200" indent="-228600">
              <a:spcBef>
                <a:spcPct val="20000"/>
              </a:spcBef>
              <a:buChar char="–"/>
              <a:defRPr sz="2400">
                <a:solidFill>
                  <a:schemeClr val="tx1"/>
                </a:solidFill>
                <a:latin typeface="Comic Sans MS" pitchFamily="66" charset="0"/>
              </a:defRPr>
            </a:lvl4pPr>
            <a:lvl5pPr marL="2057400" indent="-228600">
              <a:spcBef>
                <a:spcPct val="20000"/>
              </a:spcBef>
              <a:buChar char="»"/>
              <a:defRPr sz="2400">
                <a:solidFill>
                  <a:schemeClr val="tx1"/>
                </a:solidFill>
                <a:latin typeface="Comic Sans MS" pitchFamily="66" charset="0"/>
              </a:defRPr>
            </a:lvl5pPr>
            <a:lvl6pPr marL="2514600" indent="-228600" fontAlgn="base">
              <a:spcBef>
                <a:spcPct val="20000"/>
              </a:spcBef>
              <a:spcAft>
                <a:spcPct val="0"/>
              </a:spcAft>
              <a:buChar char="»"/>
              <a:defRPr sz="2400">
                <a:solidFill>
                  <a:schemeClr val="tx1"/>
                </a:solidFill>
                <a:latin typeface="Comic Sans MS" pitchFamily="66" charset="0"/>
              </a:defRPr>
            </a:lvl6pPr>
            <a:lvl7pPr marL="2971800" indent="-228600" fontAlgn="base">
              <a:spcBef>
                <a:spcPct val="20000"/>
              </a:spcBef>
              <a:spcAft>
                <a:spcPct val="0"/>
              </a:spcAft>
              <a:buChar char="»"/>
              <a:defRPr sz="2400">
                <a:solidFill>
                  <a:schemeClr val="tx1"/>
                </a:solidFill>
                <a:latin typeface="Comic Sans MS" pitchFamily="66" charset="0"/>
              </a:defRPr>
            </a:lvl7pPr>
            <a:lvl8pPr marL="3429000" indent="-228600" fontAlgn="base">
              <a:spcBef>
                <a:spcPct val="20000"/>
              </a:spcBef>
              <a:spcAft>
                <a:spcPct val="0"/>
              </a:spcAft>
              <a:buChar char="»"/>
              <a:defRPr sz="2400">
                <a:solidFill>
                  <a:schemeClr val="tx1"/>
                </a:solidFill>
                <a:latin typeface="Comic Sans MS" pitchFamily="66" charset="0"/>
              </a:defRPr>
            </a:lvl8pPr>
            <a:lvl9pPr marL="3886200" indent="-228600" fontAlgn="base">
              <a:spcBef>
                <a:spcPct val="20000"/>
              </a:spcBef>
              <a:spcAft>
                <a:spcPct val="0"/>
              </a:spcAft>
              <a:buChar char="»"/>
              <a:defRPr sz="2400">
                <a:solidFill>
                  <a:schemeClr val="tx1"/>
                </a:solidFill>
                <a:latin typeface="Comic Sans MS" pitchFamily="66" charset="0"/>
              </a:defRPr>
            </a:lvl9pPr>
          </a:lstStyle>
          <a:p>
            <a:pPr>
              <a:spcBef>
                <a:spcPct val="0"/>
              </a:spcBef>
              <a:buFontTx/>
              <a:buNone/>
            </a:pPr>
            <a:r>
              <a:rPr lang="en-AU" altLang="el-GR" sz="1400" b="1">
                <a:latin typeface="Courier New" pitchFamily="49" charset="0"/>
              </a:rPr>
              <a:t>#include &lt;stdio.h&gt;</a:t>
            </a:r>
          </a:p>
          <a:p>
            <a:pPr>
              <a:spcBef>
                <a:spcPct val="0"/>
              </a:spcBef>
              <a:buFontTx/>
              <a:buNone/>
            </a:pPr>
            <a:endParaRPr lang="en-US" altLang="el-GR" sz="1400" b="1">
              <a:latin typeface="Courier New" pitchFamily="49" charset="0"/>
            </a:endParaRPr>
          </a:p>
          <a:p>
            <a:pPr>
              <a:spcBef>
                <a:spcPct val="0"/>
              </a:spcBef>
              <a:buFontTx/>
              <a:buNone/>
            </a:pPr>
            <a:r>
              <a:rPr lang="en-US" altLang="el-GR" sz="1400" b="1">
                <a:latin typeface="Courier New" pitchFamily="49" charset="0"/>
              </a:rPr>
              <a:t>/</a:t>
            </a:r>
            <a:r>
              <a:rPr lang="en-AU" altLang="el-GR" sz="1400" b="1">
                <a:latin typeface="Courier New" pitchFamily="49" charset="0"/>
              </a:rPr>
              <a:t>*  Print an m-by-n rectangle of </a:t>
            </a:r>
            <a:endParaRPr lang="en-US" altLang="el-GR" sz="1400" b="1">
              <a:latin typeface="Courier New" pitchFamily="49" charset="0"/>
            </a:endParaRPr>
          </a:p>
          <a:p>
            <a:pPr>
              <a:spcBef>
                <a:spcPct val="0"/>
              </a:spcBef>
              <a:buFontTx/>
              <a:buNone/>
            </a:pPr>
            <a:r>
              <a:rPr lang="en-US" altLang="el-GR" sz="1400" b="1">
                <a:latin typeface="Courier New" pitchFamily="49" charset="0"/>
              </a:rPr>
              <a:t>    </a:t>
            </a:r>
            <a:r>
              <a:rPr lang="en-AU" altLang="el-GR" sz="1400" b="1">
                <a:latin typeface="Courier New" pitchFamily="49" charset="0"/>
              </a:rPr>
              <a:t>asterisks</a:t>
            </a:r>
            <a:r>
              <a:rPr lang="en-US" altLang="el-GR" sz="1400" b="1">
                <a:latin typeface="Courier New" pitchFamily="49" charset="0"/>
              </a:rPr>
              <a:t> </a:t>
            </a:r>
            <a:r>
              <a:rPr lang="en-AU" altLang="el-GR" sz="1400" b="1">
                <a:latin typeface="Courier New" pitchFamily="49" charset="0"/>
              </a:rPr>
              <a:t>*/</a:t>
            </a:r>
            <a:endParaRPr lang="en-US" altLang="el-GR" sz="1400" b="1">
              <a:latin typeface="Courier New" pitchFamily="49" charset="0"/>
            </a:endParaRPr>
          </a:p>
          <a:p>
            <a:pPr>
              <a:spcBef>
                <a:spcPct val="0"/>
              </a:spcBef>
              <a:buFontTx/>
              <a:buNone/>
            </a:pPr>
            <a:endParaRPr lang="en-AU" altLang="el-GR" sz="1400" b="1">
              <a:latin typeface="Courier New" pitchFamily="49" charset="0"/>
            </a:endParaRPr>
          </a:p>
          <a:p>
            <a:pPr>
              <a:spcBef>
                <a:spcPct val="0"/>
              </a:spcBef>
              <a:buFontTx/>
              <a:buNone/>
            </a:pPr>
            <a:r>
              <a:rPr lang="en-AU" altLang="el-GR" sz="1400" b="1">
                <a:latin typeface="Courier New" pitchFamily="49" charset="0"/>
              </a:rPr>
              <a:t>int main()</a:t>
            </a:r>
          </a:p>
          <a:p>
            <a:pPr>
              <a:spcBef>
                <a:spcPct val="0"/>
              </a:spcBef>
              <a:buFontTx/>
              <a:buNone/>
            </a:pPr>
            <a:r>
              <a:rPr lang="en-AU" altLang="el-GR" sz="1400" b="1">
                <a:latin typeface="Courier New" pitchFamily="49" charset="0"/>
              </a:rPr>
              <a:t>{</a:t>
            </a:r>
            <a:endParaRPr lang="en-US" altLang="el-GR" sz="1400" b="1">
              <a:latin typeface="Courier New" pitchFamily="49" charset="0"/>
            </a:endParaRPr>
          </a:p>
          <a:p>
            <a:pPr>
              <a:spcBef>
                <a:spcPct val="0"/>
              </a:spcBef>
              <a:buFontTx/>
              <a:buNone/>
            </a:pPr>
            <a:r>
              <a:rPr lang="en-US" altLang="el-GR" sz="1400" b="1">
                <a:latin typeface="Courier New" pitchFamily="49" charset="0"/>
              </a:rPr>
              <a:t>  </a:t>
            </a:r>
            <a:r>
              <a:rPr lang="en-AU" altLang="el-GR" sz="1400" b="1">
                <a:latin typeface="Courier New" pitchFamily="49" charset="0"/>
              </a:rPr>
              <a:t>int </a:t>
            </a:r>
            <a:r>
              <a:rPr lang="en-US" altLang="el-GR" sz="1400" b="1">
                <a:latin typeface="Courier New" pitchFamily="49" charset="0"/>
              </a:rPr>
              <a:t>rowc</a:t>
            </a:r>
            <a:r>
              <a:rPr lang="en-AU" altLang="el-GR" sz="1400" b="1">
                <a:latin typeface="Courier New" pitchFamily="49" charset="0"/>
              </a:rPr>
              <a:t>, </a:t>
            </a:r>
            <a:r>
              <a:rPr lang="en-US" altLang="el-GR" sz="1400" b="1">
                <a:latin typeface="Courier New" pitchFamily="49" charset="0"/>
              </a:rPr>
              <a:t>colc, numrow</a:t>
            </a:r>
            <a:r>
              <a:rPr lang="en-AU" altLang="el-GR" sz="1400" b="1">
                <a:latin typeface="Courier New" pitchFamily="49" charset="0"/>
              </a:rPr>
              <a:t>, n</a:t>
            </a:r>
            <a:r>
              <a:rPr lang="en-US" altLang="el-GR" sz="1400" b="1">
                <a:latin typeface="Courier New" pitchFamily="49" charset="0"/>
              </a:rPr>
              <a:t>umcol;</a:t>
            </a:r>
          </a:p>
          <a:p>
            <a:pPr>
              <a:spcBef>
                <a:spcPct val="0"/>
              </a:spcBef>
              <a:buFontTx/>
              <a:buNone/>
            </a:pPr>
            <a:endParaRPr lang="en-AU" altLang="el-GR" sz="1400" b="1">
              <a:latin typeface="Courier New" pitchFamily="49" charset="0"/>
            </a:endParaRPr>
          </a:p>
          <a:p>
            <a:pPr>
              <a:spcBef>
                <a:spcPct val="0"/>
              </a:spcBef>
              <a:buFontTx/>
              <a:buNone/>
            </a:pPr>
            <a:r>
              <a:rPr lang="en-AU" altLang="el-GR" sz="1400" b="1">
                <a:latin typeface="Courier New" pitchFamily="49" charset="0"/>
              </a:rPr>
              <a:t>  printf("\nEnter width: ");</a:t>
            </a:r>
          </a:p>
          <a:p>
            <a:pPr>
              <a:spcBef>
                <a:spcPct val="0"/>
              </a:spcBef>
              <a:buFontTx/>
              <a:buNone/>
            </a:pPr>
            <a:r>
              <a:rPr lang="en-AU" altLang="el-GR" sz="1400" b="1">
                <a:latin typeface="Courier New" pitchFamily="49" charset="0"/>
              </a:rPr>
              <a:t>  scanf("%d", &amp;</a:t>
            </a:r>
            <a:r>
              <a:rPr lang="en-US" altLang="el-GR" sz="1400" b="1">
                <a:latin typeface="Courier New" pitchFamily="49" charset="0"/>
              </a:rPr>
              <a:t>numcol</a:t>
            </a:r>
            <a:r>
              <a:rPr lang="en-AU" altLang="el-GR" sz="1400" b="1">
                <a:latin typeface="Courier New" pitchFamily="49" charset="0"/>
              </a:rPr>
              <a:t>);</a:t>
            </a:r>
          </a:p>
          <a:p>
            <a:pPr>
              <a:spcBef>
                <a:spcPct val="0"/>
              </a:spcBef>
              <a:buFontTx/>
              <a:buNone/>
            </a:pPr>
            <a:r>
              <a:rPr lang="en-AU" altLang="el-GR" sz="1400" b="1">
                <a:latin typeface="Courier New" pitchFamily="49" charset="0"/>
              </a:rPr>
              <a:t>  printf("\nEnter </a:t>
            </a:r>
            <a:r>
              <a:rPr lang="en-US" altLang="el-GR" sz="1400" b="1">
                <a:latin typeface="Courier New" pitchFamily="49" charset="0"/>
              </a:rPr>
              <a:t>height</a:t>
            </a:r>
            <a:r>
              <a:rPr lang="en-AU" altLang="el-GR" sz="1400" b="1">
                <a:latin typeface="Courier New" pitchFamily="49" charset="0"/>
              </a:rPr>
              <a:t>: ");</a:t>
            </a:r>
          </a:p>
          <a:p>
            <a:pPr>
              <a:spcBef>
                <a:spcPct val="0"/>
              </a:spcBef>
              <a:buFontTx/>
              <a:buNone/>
            </a:pPr>
            <a:r>
              <a:rPr lang="en-AU" altLang="el-GR" sz="1400" b="1">
                <a:latin typeface="Courier New" pitchFamily="49" charset="0"/>
              </a:rPr>
              <a:t>  scanf("%d", &amp;n</a:t>
            </a:r>
            <a:r>
              <a:rPr lang="en-US" altLang="el-GR" sz="1400" b="1">
                <a:latin typeface="Courier New" pitchFamily="49" charset="0"/>
              </a:rPr>
              <a:t>umrow</a:t>
            </a:r>
            <a:r>
              <a:rPr lang="en-AU" altLang="el-GR" sz="1400" b="1">
                <a:latin typeface="Courier New" pitchFamily="49" charset="0"/>
              </a:rPr>
              <a:t>);</a:t>
            </a:r>
            <a:endParaRPr lang="en-US" altLang="el-GR" sz="1400" b="1">
              <a:latin typeface="Courier New" pitchFamily="49" charset="0"/>
            </a:endParaRPr>
          </a:p>
          <a:p>
            <a:pPr>
              <a:spcBef>
                <a:spcPct val="0"/>
              </a:spcBef>
              <a:buFontTx/>
              <a:buNone/>
            </a:pPr>
            <a:endParaRPr lang="en-AU" altLang="el-GR" sz="1400" b="1">
              <a:latin typeface="Courier New" pitchFamily="49" charset="0"/>
            </a:endParaRPr>
          </a:p>
          <a:p>
            <a:pPr>
              <a:spcBef>
                <a:spcPct val="0"/>
              </a:spcBef>
              <a:buFontTx/>
              <a:buNone/>
            </a:pPr>
            <a:r>
              <a:rPr lang="en-US" altLang="el-GR" sz="1400" b="1">
                <a:latin typeface="Courier New" pitchFamily="49" charset="0"/>
              </a:rPr>
              <a:t>  </a:t>
            </a:r>
            <a:r>
              <a:rPr lang="en-AU" altLang="el-GR" sz="1400" b="1">
                <a:latin typeface="Courier New" pitchFamily="49" charset="0"/>
              </a:rPr>
              <a:t>for (</a:t>
            </a:r>
            <a:r>
              <a:rPr lang="en-US" altLang="el-GR" sz="1400" b="1">
                <a:latin typeface="Courier New" pitchFamily="49" charset="0"/>
              </a:rPr>
              <a:t>rowc</a:t>
            </a:r>
            <a:r>
              <a:rPr lang="en-AU" altLang="el-GR" sz="1400" b="1">
                <a:latin typeface="Courier New" pitchFamily="49" charset="0"/>
              </a:rPr>
              <a:t>=0; </a:t>
            </a:r>
            <a:r>
              <a:rPr lang="en-US" altLang="el-GR" sz="1400" b="1">
                <a:latin typeface="Courier New" pitchFamily="49" charset="0"/>
              </a:rPr>
              <a:t>rowc</a:t>
            </a:r>
            <a:r>
              <a:rPr lang="en-AU" altLang="el-GR" sz="1400" b="1">
                <a:latin typeface="Courier New" pitchFamily="49" charset="0"/>
              </a:rPr>
              <a:t> &lt; n</a:t>
            </a:r>
            <a:r>
              <a:rPr lang="en-US" altLang="el-GR" sz="1400" b="1">
                <a:latin typeface="Courier New" pitchFamily="49" charset="0"/>
              </a:rPr>
              <a:t>umrow</a:t>
            </a:r>
            <a:r>
              <a:rPr lang="en-AU" altLang="el-GR" sz="1400" b="1">
                <a:latin typeface="Courier New" pitchFamily="49" charset="0"/>
              </a:rPr>
              <a:t>; </a:t>
            </a:r>
            <a:r>
              <a:rPr lang="en-US" altLang="el-GR" sz="1400" b="1">
                <a:latin typeface="Courier New" pitchFamily="49" charset="0"/>
              </a:rPr>
              <a:t>rowc</a:t>
            </a:r>
            <a:r>
              <a:rPr lang="en-AU" altLang="el-GR" sz="1400" b="1">
                <a:latin typeface="Courier New" pitchFamily="49" charset="0"/>
              </a:rPr>
              <a:t>++)</a:t>
            </a:r>
          </a:p>
          <a:p>
            <a:pPr>
              <a:spcBef>
                <a:spcPct val="0"/>
              </a:spcBef>
              <a:buFontTx/>
              <a:buNone/>
            </a:pPr>
            <a:r>
              <a:rPr lang="en-AU" altLang="el-GR" sz="1400" b="1">
                <a:latin typeface="Courier New" pitchFamily="49" charset="0"/>
              </a:rPr>
              <a:t>  {</a:t>
            </a:r>
          </a:p>
          <a:p>
            <a:pPr>
              <a:spcBef>
                <a:spcPct val="0"/>
              </a:spcBef>
              <a:buFontTx/>
              <a:buNone/>
            </a:pPr>
            <a:r>
              <a:rPr lang="en-AU" altLang="el-GR" sz="1400" b="1">
                <a:latin typeface="Courier New" pitchFamily="49" charset="0"/>
              </a:rPr>
              <a:t>    for (</a:t>
            </a:r>
            <a:r>
              <a:rPr lang="en-US" altLang="el-GR" sz="1400" b="1">
                <a:latin typeface="Courier New" pitchFamily="49" charset="0"/>
              </a:rPr>
              <a:t>colc</a:t>
            </a:r>
            <a:r>
              <a:rPr lang="en-AU" altLang="el-GR" sz="1400" b="1">
                <a:latin typeface="Courier New" pitchFamily="49" charset="0"/>
              </a:rPr>
              <a:t>=0; </a:t>
            </a:r>
            <a:r>
              <a:rPr lang="en-US" altLang="el-GR" sz="1400" b="1">
                <a:latin typeface="Courier New" pitchFamily="49" charset="0"/>
              </a:rPr>
              <a:t>colc</a:t>
            </a:r>
            <a:r>
              <a:rPr lang="en-AU" altLang="el-GR" sz="1400" b="1">
                <a:latin typeface="Courier New" pitchFamily="49" charset="0"/>
              </a:rPr>
              <a:t> &lt; </a:t>
            </a:r>
            <a:r>
              <a:rPr lang="en-US" altLang="el-GR" sz="1400" b="1">
                <a:latin typeface="Courier New" pitchFamily="49" charset="0"/>
              </a:rPr>
              <a:t>numcol</a:t>
            </a:r>
            <a:r>
              <a:rPr lang="en-AU" altLang="el-GR" sz="1400" b="1">
                <a:latin typeface="Courier New" pitchFamily="49" charset="0"/>
              </a:rPr>
              <a:t>;</a:t>
            </a:r>
            <a:r>
              <a:rPr lang="en-US" altLang="el-GR" sz="1400" b="1">
                <a:latin typeface="Courier New" pitchFamily="49" charset="0"/>
              </a:rPr>
              <a:t> colc</a:t>
            </a:r>
            <a:r>
              <a:rPr lang="en-AU" altLang="el-GR" sz="1400" b="1">
                <a:latin typeface="Courier New" pitchFamily="49" charset="0"/>
              </a:rPr>
              <a:t>++)</a:t>
            </a:r>
          </a:p>
          <a:p>
            <a:pPr>
              <a:spcBef>
                <a:spcPct val="0"/>
              </a:spcBef>
              <a:buFontTx/>
              <a:buNone/>
            </a:pPr>
            <a:endParaRPr lang="en-AU" altLang="el-GR" sz="1400" b="1">
              <a:latin typeface="Courier New" pitchFamily="49" charset="0"/>
            </a:endParaRPr>
          </a:p>
          <a:p>
            <a:pPr>
              <a:spcBef>
                <a:spcPct val="0"/>
              </a:spcBef>
              <a:buFontTx/>
              <a:buNone/>
            </a:pPr>
            <a:r>
              <a:rPr lang="en-AU" altLang="el-GR" sz="1400" b="1">
                <a:latin typeface="Courier New" pitchFamily="49" charset="0"/>
              </a:rPr>
              <a:t>    {</a:t>
            </a:r>
          </a:p>
          <a:p>
            <a:pPr>
              <a:spcBef>
                <a:spcPct val="0"/>
              </a:spcBef>
              <a:buFontTx/>
              <a:buNone/>
            </a:pPr>
            <a:r>
              <a:rPr lang="en-AU" altLang="el-GR" sz="1400" b="1">
                <a:latin typeface="Courier New" pitchFamily="49" charset="0"/>
              </a:rPr>
              <a:t>      printf("*");</a:t>
            </a:r>
          </a:p>
          <a:p>
            <a:pPr>
              <a:spcBef>
                <a:spcPct val="0"/>
              </a:spcBef>
              <a:buFontTx/>
              <a:buNone/>
            </a:pPr>
            <a:r>
              <a:rPr lang="en-AU" altLang="el-GR" sz="1400" b="1">
                <a:latin typeface="Courier New" pitchFamily="49" charset="0"/>
              </a:rPr>
              <a:t>    }</a:t>
            </a:r>
          </a:p>
          <a:p>
            <a:pPr>
              <a:spcBef>
                <a:spcPct val="0"/>
              </a:spcBef>
              <a:buFontTx/>
              <a:buNone/>
            </a:pPr>
            <a:endParaRPr lang="en-AU" altLang="el-GR" sz="1400" b="1">
              <a:latin typeface="Courier New" pitchFamily="49" charset="0"/>
            </a:endParaRPr>
          </a:p>
          <a:p>
            <a:pPr>
              <a:spcBef>
                <a:spcPct val="0"/>
              </a:spcBef>
              <a:buFontTx/>
              <a:buNone/>
            </a:pPr>
            <a:r>
              <a:rPr lang="en-AU" altLang="el-GR" sz="1400" b="1">
                <a:latin typeface="Courier New" pitchFamily="49" charset="0"/>
              </a:rPr>
              <a:t>    printf("\n");</a:t>
            </a:r>
          </a:p>
          <a:p>
            <a:pPr>
              <a:spcBef>
                <a:spcPct val="0"/>
              </a:spcBef>
              <a:buFontTx/>
              <a:buNone/>
            </a:pPr>
            <a:r>
              <a:rPr lang="en-AU" altLang="el-GR" sz="1400" b="1">
                <a:latin typeface="Courier New" pitchFamily="49" charset="0"/>
              </a:rPr>
              <a:t>  }</a:t>
            </a:r>
          </a:p>
          <a:p>
            <a:pPr>
              <a:spcBef>
                <a:spcPct val="0"/>
              </a:spcBef>
              <a:buFontTx/>
              <a:buNone/>
            </a:pPr>
            <a:r>
              <a:rPr lang="en-AU" altLang="el-GR" sz="1400" b="1">
                <a:latin typeface="Courier New" pitchFamily="49" charset="0"/>
              </a:rPr>
              <a:t>  return 0;</a:t>
            </a:r>
          </a:p>
          <a:p>
            <a:pPr>
              <a:spcBef>
                <a:spcPct val="0"/>
              </a:spcBef>
              <a:buFontTx/>
              <a:buNone/>
            </a:pPr>
            <a:r>
              <a:rPr lang="en-AU" altLang="el-GR" sz="1400" b="1">
                <a:latin typeface="Courier New" pitchFamily="49" charset="0"/>
              </a:rPr>
              <a:t>}</a:t>
            </a:r>
          </a:p>
        </p:txBody>
      </p:sp>
      <p:sp>
        <p:nvSpPr>
          <p:cNvPr id="232451" name="Rectangle 3"/>
          <p:cNvSpPr>
            <a:spLocks noGrp="1" noChangeArrowheads="1"/>
          </p:cNvSpPr>
          <p:nvPr>
            <p:ph type="body" idx="1"/>
          </p:nvPr>
        </p:nvSpPr>
        <p:spPr>
          <a:xfrm>
            <a:off x="152400" y="838200"/>
            <a:ext cx="3810000" cy="5867400"/>
          </a:xfrm>
          <a:noFill/>
          <a:ln>
            <a:solidFill>
              <a:schemeClr val="tx2"/>
            </a:solidFill>
            <a:miter lim="800000"/>
            <a:headEnd/>
            <a:tailEnd/>
          </a:ln>
        </p:spPr>
        <p:txBody>
          <a:bodyPr lIns="182880"/>
          <a:lstStyle/>
          <a:p>
            <a:pPr>
              <a:spcBef>
                <a:spcPct val="0"/>
              </a:spcBef>
              <a:buFontTx/>
              <a:buNone/>
            </a:pPr>
            <a:endParaRPr lang="en-AU" altLang="el-GR" sz="1400" b="1">
              <a:solidFill>
                <a:schemeClr val="folHlink"/>
              </a:solidFill>
              <a:latin typeface="Arial" charset="0"/>
            </a:endParaRPr>
          </a:p>
          <a:p>
            <a:pPr>
              <a:spcBef>
                <a:spcPct val="0"/>
              </a:spcBef>
              <a:buFontTx/>
              <a:buNone/>
            </a:pPr>
            <a:endParaRPr lang="en-AU" altLang="el-GR" sz="1400" b="1">
              <a:solidFill>
                <a:schemeClr val="folHlink"/>
              </a:solidFill>
              <a:latin typeface="Arial" charset="0"/>
            </a:endParaRPr>
          </a:p>
          <a:p>
            <a:pPr>
              <a:spcBef>
                <a:spcPct val="0"/>
              </a:spcBef>
              <a:buFontTx/>
              <a:buNone/>
            </a:pPr>
            <a:r>
              <a:rPr lang="en-AU" altLang="el-GR" sz="1800" b="1"/>
              <a:t>Print an m by n rectangle of</a:t>
            </a:r>
            <a:endParaRPr lang="en-US" altLang="el-GR" sz="1800" b="1"/>
          </a:p>
          <a:p>
            <a:pPr>
              <a:spcBef>
                <a:spcPct val="0"/>
              </a:spcBef>
              <a:buFontTx/>
              <a:buNone/>
            </a:pPr>
            <a:r>
              <a:rPr lang="en-AU" altLang="el-GR" sz="1800" b="1"/>
              <a:t>asterisks</a:t>
            </a:r>
            <a:endParaRPr lang="en-AU" altLang="el-GR" sz="1400" b="1">
              <a:latin typeface="Arial" charset="0"/>
            </a:endParaRPr>
          </a:p>
          <a:p>
            <a:pPr>
              <a:spcBef>
                <a:spcPct val="0"/>
              </a:spcBef>
              <a:buFontTx/>
              <a:buNone/>
            </a:pPr>
            <a:endParaRPr lang="en-US" altLang="el-GR" sz="1400" b="1">
              <a:latin typeface="Arial" charset="0"/>
            </a:endParaRPr>
          </a:p>
          <a:p>
            <a:pPr>
              <a:spcBef>
                <a:spcPct val="0"/>
              </a:spcBef>
              <a:buFontTx/>
              <a:buNone/>
            </a:pPr>
            <a:endParaRPr lang="en-AU" altLang="el-GR" sz="1400" b="1">
              <a:latin typeface="Arial" charset="0"/>
            </a:endParaRPr>
          </a:p>
          <a:p>
            <a:pPr>
              <a:spcBef>
                <a:spcPct val="0"/>
              </a:spcBef>
              <a:buFontTx/>
              <a:buNone/>
            </a:pPr>
            <a:endParaRPr lang="en-AU" altLang="el-GR" sz="1400" b="1">
              <a:latin typeface="Arial" charset="0"/>
            </a:endParaRPr>
          </a:p>
          <a:p>
            <a:pPr>
              <a:spcBef>
                <a:spcPct val="0"/>
              </a:spcBef>
              <a:buFontTx/>
              <a:buNone/>
            </a:pPr>
            <a:r>
              <a:rPr lang="en-AU" altLang="el-GR" sz="1600" b="1">
                <a:latin typeface="Arial" charset="0"/>
              </a:rPr>
              <a:t>input width and height</a:t>
            </a:r>
          </a:p>
          <a:p>
            <a:pPr>
              <a:spcBef>
                <a:spcPct val="0"/>
              </a:spcBef>
              <a:buFontTx/>
              <a:buNone/>
            </a:pPr>
            <a:endParaRPr lang="en-AU" altLang="el-GR" sz="1600" b="1">
              <a:latin typeface="Arial" charset="0"/>
            </a:endParaRPr>
          </a:p>
          <a:p>
            <a:pPr>
              <a:spcBef>
                <a:spcPct val="0"/>
              </a:spcBef>
              <a:buFontTx/>
              <a:buNone/>
            </a:pPr>
            <a:endParaRPr lang="en-AU" altLang="el-GR" sz="1600" b="1">
              <a:latin typeface="Arial" charset="0"/>
            </a:endParaRPr>
          </a:p>
          <a:p>
            <a:pPr>
              <a:spcBef>
                <a:spcPct val="0"/>
              </a:spcBef>
              <a:buFontTx/>
              <a:buNone/>
            </a:pPr>
            <a:r>
              <a:rPr lang="en-AU" altLang="el-GR" sz="1600" b="1">
                <a:latin typeface="Arial" charset="0"/>
              </a:rPr>
              <a:t>for each row</a:t>
            </a:r>
          </a:p>
          <a:p>
            <a:pPr>
              <a:spcBef>
                <a:spcPct val="0"/>
              </a:spcBef>
              <a:buFontTx/>
              <a:buNone/>
            </a:pPr>
            <a:r>
              <a:rPr lang="en-AU" altLang="el-GR" sz="1600" b="1">
                <a:latin typeface="Arial" charset="0"/>
              </a:rPr>
              <a:t>{</a:t>
            </a:r>
          </a:p>
          <a:p>
            <a:pPr>
              <a:spcBef>
                <a:spcPct val="0"/>
              </a:spcBef>
              <a:buFontTx/>
              <a:buNone/>
            </a:pPr>
            <a:r>
              <a:rPr lang="en-AU" altLang="el-GR" sz="1600" b="1">
                <a:latin typeface="Arial" charset="0"/>
              </a:rPr>
              <a:t>   for each column in the current row </a:t>
            </a:r>
          </a:p>
          <a:p>
            <a:pPr>
              <a:spcBef>
                <a:spcPct val="0"/>
              </a:spcBef>
              <a:buFontTx/>
              <a:buNone/>
            </a:pPr>
            <a:r>
              <a:rPr lang="en-AU" altLang="el-GR" sz="1600" b="1">
                <a:latin typeface="Arial" charset="0"/>
              </a:rPr>
              <a:t>   {</a:t>
            </a:r>
          </a:p>
          <a:p>
            <a:pPr>
              <a:spcBef>
                <a:spcPct val="0"/>
              </a:spcBef>
              <a:buFontTx/>
              <a:buNone/>
            </a:pPr>
            <a:r>
              <a:rPr lang="en-AU" altLang="el-GR" sz="1600" b="1">
                <a:latin typeface="Arial" charset="0"/>
              </a:rPr>
              <a:t>      print an asterisk</a:t>
            </a:r>
          </a:p>
          <a:p>
            <a:pPr>
              <a:spcBef>
                <a:spcPct val="0"/>
              </a:spcBef>
              <a:buFontTx/>
              <a:buNone/>
            </a:pPr>
            <a:r>
              <a:rPr lang="en-AU" altLang="el-GR" sz="1600" b="1">
                <a:latin typeface="Arial" charset="0"/>
              </a:rPr>
              <a:t>   }</a:t>
            </a:r>
          </a:p>
          <a:p>
            <a:pPr>
              <a:spcBef>
                <a:spcPct val="0"/>
              </a:spcBef>
              <a:buFontTx/>
              <a:buNone/>
            </a:pPr>
            <a:r>
              <a:rPr lang="en-AU" altLang="el-GR" sz="1600" b="1">
                <a:latin typeface="Arial" charset="0"/>
              </a:rPr>
              <a:t>   start next row</a:t>
            </a:r>
          </a:p>
          <a:p>
            <a:pPr>
              <a:spcBef>
                <a:spcPct val="0"/>
              </a:spcBef>
              <a:buFontTx/>
              <a:buNone/>
            </a:pPr>
            <a:r>
              <a:rPr lang="en-AU" altLang="el-GR" sz="1600" b="1">
                <a:latin typeface="Arial" charset="0"/>
              </a:rPr>
              <a:t>}</a:t>
            </a:r>
          </a:p>
        </p:txBody>
      </p:sp>
      <p:sp>
        <p:nvSpPr>
          <p:cNvPr id="232452" name="Text Box 4"/>
          <p:cNvSpPr txBox="1">
            <a:spLocks noChangeArrowheads="1"/>
          </p:cNvSpPr>
          <p:nvPr/>
        </p:nvSpPr>
        <p:spPr bwMode="auto">
          <a:xfrm>
            <a:off x="228600" y="228600"/>
            <a:ext cx="3733800" cy="519113"/>
          </a:xfrm>
          <a:prstGeom prst="rect">
            <a:avLst/>
          </a:prstGeom>
          <a:noFill/>
          <a:ln>
            <a:noFill/>
          </a:ln>
          <a:effectLst/>
          <a:extLst>
            <a:ext uri="{909E8E84-426E-40DD-AFC4-6F175D3DCCD1}">
              <a14:hiddenFill xmlns:a14="http://schemas.microsoft.com/office/drawing/2010/main">
                <a:solidFill>
                  <a:srgbClr val="CC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l-GR" sz="2800">
                <a:solidFill>
                  <a:srgbClr val="0000FF"/>
                </a:solidFill>
                <a:latin typeface="Times New Roman" pitchFamily="18" charset="0"/>
              </a:rPr>
              <a:t>Example:</a:t>
            </a:r>
            <a:r>
              <a:rPr lang="en-US" altLang="el-GR" sz="2400" i="1">
                <a:solidFill>
                  <a:srgbClr val="0000FF"/>
                </a:solidFill>
                <a:latin typeface="Times New Roman" pitchFamily="18" charset="0"/>
              </a:rPr>
              <a:t> </a:t>
            </a:r>
            <a:r>
              <a:rPr lang="en-US" altLang="el-GR" sz="2400" b="1">
                <a:solidFill>
                  <a:srgbClr val="0000FF"/>
                </a:solidFill>
                <a:latin typeface="Arial" charset="0"/>
              </a:rPr>
              <a:t>rect.c</a:t>
            </a:r>
            <a:r>
              <a:rPr lang="en-US" altLang="el-GR" sz="2400" b="1" i="1">
                <a:solidFill>
                  <a:schemeClr val="tx1"/>
                </a:solidFill>
                <a:latin typeface="Arial" charset="0"/>
              </a:rPr>
              <a:t> </a:t>
            </a:r>
            <a:r>
              <a:rPr lang="en-US" altLang="el-GR" sz="2800">
                <a:solidFill>
                  <a:srgbClr val="0000FF"/>
                </a:solidFill>
                <a:latin typeface="Times New Roman" pitchFamily="18" charset="0"/>
              </a:rPr>
              <a:t>(cont)</a:t>
            </a:r>
          </a:p>
        </p:txBody>
      </p:sp>
    </p:spTree>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4"/>
          <p:cNvSpPr>
            <a:spLocks noGrp="1"/>
          </p:cNvSpPr>
          <p:nvPr>
            <p:ph type="sldNum" sz="quarter" idx="11"/>
          </p:nvPr>
        </p:nvSpPr>
        <p:spPr/>
        <p:txBody>
          <a:bodyPr/>
          <a:lstStyle/>
          <a:p>
            <a:fld id="{405773D1-0320-476A-837D-3460FB3908CD}" type="slidenum">
              <a:rPr lang="el-GR" altLang="el-GR"/>
              <a:pPr/>
              <a:t>146</a:t>
            </a:fld>
            <a:endParaRPr lang="el-GR" altLang="el-GR"/>
          </a:p>
        </p:txBody>
      </p:sp>
      <p:sp>
        <p:nvSpPr>
          <p:cNvPr id="233474" name="Rectangle 2"/>
          <p:cNvSpPr>
            <a:spLocks noGrp="1" noChangeArrowheads="1"/>
          </p:cNvSpPr>
          <p:nvPr>
            <p:ph type="body" idx="1"/>
          </p:nvPr>
        </p:nvSpPr>
        <p:spPr>
          <a:xfrm>
            <a:off x="152400" y="914400"/>
            <a:ext cx="3810000" cy="5791200"/>
          </a:xfrm>
          <a:noFill/>
          <a:ln>
            <a:solidFill>
              <a:schemeClr val="tx2"/>
            </a:solidFill>
            <a:miter lim="800000"/>
            <a:headEnd/>
            <a:tailEnd/>
          </a:ln>
        </p:spPr>
        <p:txBody>
          <a:bodyPr lIns="182880"/>
          <a:lstStyle/>
          <a:p>
            <a:pPr>
              <a:spcBef>
                <a:spcPct val="0"/>
              </a:spcBef>
              <a:buFontTx/>
              <a:buNone/>
            </a:pPr>
            <a:endParaRPr lang="en-AU" altLang="el-GR" sz="1400" b="1">
              <a:solidFill>
                <a:schemeClr val="folHlink"/>
              </a:solidFill>
              <a:latin typeface="Arial" charset="0"/>
            </a:endParaRPr>
          </a:p>
          <a:p>
            <a:pPr>
              <a:spcBef>
                <a:spcPct val="0"/>
              </a:spcBef>
              <a:buFontTx/>
              <a:buNone/>
            </a:pPr>
            <a:r>
              <a:rPr lang="en-AU" altLang="el-GR" sz="1800" b="1">
                <a:solidFill>
                  <a:schemeClr val="bg2"/>
                </a:solidFill>
              </a:rPr>
              <a:t>Print an m by n rectangle of</a:t>
            </a:r>
            <a:endParaRPr lang="en-US" altLang="el-GR" sz="1800" b="1">
              <a:solidFill>
                <a:schemeClr val="bg2"/>
              </a:solidFill>
            </a:endParaRPr>
          </a:p>
          <a:p>
            <a:pPr>
              <a:spcBef>
                <a:spcPct val="0"/>
              </a:spcBef>
              <a:buFontTx/>
              <a:buNone/>
            </a:pPr>
            <a:r>
              <a:rPr lang="en-AU" altLang="el-GR" sz="1800" b="1">
                <a:solidFill>
                  <a:schemeClr val="bg2"/>
                </a:solidFill>
              </a:rPr>
              <a:t>asterisks</a:t>
            </a:r>
          </a:p>
          <a:p>
            <a:pPr>
              <a:spcBef>
                <a:spcPct val="0"/>
              </a:spcBef>
              <a:buFontTx/>
              <a:buNone/>
            </a:pPr>
            <a:endParaRPr lang="en-AU" altLang="el-GR" sz="1400" b="1">
              <a:solidFill>
                <a:schemeClr val="bg2"/>
              </a:solidFill>
            </a:endParaRPr>
          </a:p>
          <a:p>
            <a:pPr>
              <a:spcBef>
                <a:spcPct val="0"/>
              </a:spcBef>
              <a:buFontTx/>
              <a:buNone/>
            </a:pPr>
            <a:endParaRPr lang="en-AU" altLang="el-GR" sz="1400" b="1">
              <a:solidFill>
                <a:schemeClr val="bg2"/>
              </a:solidFill>
              <a:latin typeface="Arial" charset="0"/>
            </a:endParaRPr>
          </a:p>
          <a:p>
            <a:pPr>
              <a:spcBef>
                <a:spcPct val="0"/>
              </a:spcBef>
              <a:buFontTx/>
              <a:buNone/>
            </a:pPr>
            <a:endParaRPr lang="en-AU" altLang="el-GR" sz="1400" b="1">
              <a:solidFill>
                <a:schemeClr val="bg2"/>
              </a:solidFill>
              <a:latin typeface="Arial" charset="0"/>
            </a:endParaRPr>
          </a:p>
          <a:p>
            <a:pPr>
              <a:spcBef>
                <a:spcPct val="0"/>
              </a:spcBef>
              <a:buFontTx/>
              <a:buNone/>
            </a:pPr>
            <a:endParaRPr lang="en-AU" altLang="el-GR" sz="1400" b="1">
              <a:solidFill>
                <a:schemeClr val="bg2"/>
              </a:solidFill>
              <a:latin typeface="Arial" charset="0"/>
            </a:endParaRPr>
          </a:p>
          <a:p>
            <a:pPr>
              <a:spcBef>
                <a:spcPct val="0"/>
              </a:spcBef>
              <a:buFontTx/>
              <a:buNone/>
            </a:pPr>
            <a:r>
              <a:rPr lang="en-AU" altLang="el-GR" sz="1600" b="1">
                <a:solidFill>
                  <a:schemeClr val="bg2"/>
                </a:solidFill>
                <a:latin typeface="Arial" charset="0"/>
              </a:rPr>
              <a:t>input width and height</a:t>
            </a:r>
          </a:p>
          <a:p>
            <a:pPr>
              <a:spcBef>
                <a:spcPct val="0"/>
              </a:spcBef>
              <a:buFontTx/>
              <a:buNone/>
            </a:pPr>
            <a:endParaRPr lang="en-AU" altLang="el-GR" sz="1600" b="1">
              <a:solidFill>
                <a:schemeClr val="bg2"/>
              </a:solidFill>
              <a:latin typeface="Arial" charset="0"/>
            </a:endParaRPr>
          </a:p>
          <a:p>
            <a:pPr>
              <a:spcBef>
                <a:spcPct val="0"/>
              </a:spcBef>
              <a:buFontTx/>
              <a:buNone/>
            </a:pPr>
            <a:endParaRPr lang="en-AU" altLang="el-GR" sz="1600" b="1">
              <a:solidFill>
                <a:schemeClr val="folHlink"/>
              </a:solidFill>
              <a:latin typeface="Arial" charset="0"/>
            </a:endParaRPr>
          </a:p>
          <a:p>
            <a:pPr>
              <a:spcBef>
                <a:spcPct val="0"/>
              </a:spcBef>
              <a:buFontTx/>
              <a:buNone/>
            </a:pPr>
            <a:r>
              <a:rPr lang="en-AU" altLang="el-GR" sz="1600" b="1">
                <a:solidFill>
                  <a:srgbClr val="CC0000"/>
                </a:solidFill>
                <a:latin typeface="Arial" charset="0"/>
              </a:rPr>
              <a:t>for each row</a:t>
            </a:r>
          </a:p>
          <a:p>
            <a:pPr>
              <a:spcBef>
                <a:spcPct val="0"/>
              </a:spcBef>
              <a:buFontTx/>
              <a:buNone/>
            </a:pPr>
            <a:r>
              <a:rPr lang="en-AU" altLang="el-GR" sz="1600" b="1">
                <a:solidFill>
                  <a:srgbClr val="CC0000"/>
                </a:solidFill>
                <a:latin typeface="Arial" charset="0"/>
              </a:rPr>
              <a:t>{</a:t>
            </a:r>
            <a:endParaRPr lang="en-AU" altLang="el-GR" sz="1600" b="1">
              <a:solidFill>
                <a:schemeClr val="folHlink"/>
              </a:solidFill>
              <a:latin typeface="Arial" charset="0"/>
            </a:endParaRPr>
          </a:p>
          <a:p>
            <a:pPr>
              <a:spcBef>
                <a:spcPct val="0"/>
              </a:spcBef>
              <a:buFontTx/>
              <a:buNone/>
            </a:pPr>
            <a:r>
              <a:rPr lang="en-AU" altLang="el-GR" sz="1600" b="1">
                <a:solidFill>
                  <a:schemeClr val="folHlink"/>
                </a:solidFill>
                <a:latin typeface="Arial" charset="0"/>
              </a:rPr>
              <a:t>   </a:t>
            </a:r>
            <a:r>
              <a:rPr lang="en-AU" altLang="el-GR" sz="1600" b="1">
                <a:solidFill>
                  <a:srgbClr val="0000FF"/>
                </a:solidFill>
                <a:latin typeface="Arial" charset="0"/>
              </a:rPr>
              <a:t>for each column in the current row </a:t>
            </a:r>
          </a:p>
          <a:p>
            <a:pPr>
              <a:spcBef>
                <a:spcPct val="0"/>
              </a:spcBef>
              <a:buFontTx/>
              <a:buNone/>
            </a:pPr>
            <a:r>
              <a:rPr lang="en-AU" altLang="el-GR" sz="1600" b="1">
                <a:solidFill>
                  <a:srgbClr val="0000FF"/>
                </a:solidFill>
                <a:latin typeface="Arial" charset="0"/>
              </a:rPr>
              <a:t>   {</a:t>
            </a:r>
            <a:endParaRPr lang="en-AU" altLang="el-GR" sz="1600" b="1">
              <a:solidFill>
                <a:schemeClr val="folHlink"/>
              </a:solidFill>
              <a:latin typeface="Arial" charset="0"/>
            </a:endParaRPr>
          </a:p>
          <a:p>
            <a:pPr>
              <a:spcBef>
                <a:spcPct val="0"/>
              </a:spcBef>
              <a:buFontTx/>
              <a:buNone/>
            </a:pPr>
            <a:r>
              <a:rPr lang="en-AU" altLang="el-GR" sz="1600" b="1">
                <a:solidFill>
                  <a:schemeClr val="folHlink"/>
                </a:solidFill>
                <a:latin typeface="Arial" charset="0"/>
              </a:rPr>
              <a:t>      </a:t>
            </a:r>
            <a:r>
              <a:rPr lang="en-AU" altLang="el-GR" sz="1600" b="1">
                <a:solidFill>
                  <a:schemeClr val="bg2"/>
                </a:solidFill>
                <a:latin typeface="Arial" charset="0"/>
              </a:rPr>
              <a:t>print an asterisk</a:t>
            </a:r>
          </a:p>
          <a:p>
            <a:pPr>
              <a:spcBef>
                <a:spcPct val="0"/>
              </a:spcBef>
              <a:buFontTx/>
              <a:buNone/>
            </a:pPr>
            <a:r>
              <a:rPr lang="en-AU" altLang="el-GR" sz="1600" b="1">
                <a:solidFill>
                  <a:srgbClr val="0000FF"/>
                </a:solidFill>
                <a:latin typeface="Arial" charset="0"/>
              </a:rPr>
              <a:t>   }</a:t>
            </a:r>
            <a:endParaRPr lang="en-AU" altLang="el-GR" sz="1600" b="1">
              <a:solidFill>
                <a:schemeClr val="folHlink"/>
              </a:solidFill>
              <a:latin typeface="Arial" charset="0"/>
            </a:endParaRPr>
          </a:p>
          <a:p>
            <a:pPr>
              <a:spcBef>
                <a:spcPct val="0"/>
              </a:spcBef>
              <a:buFontTx/>
              <a:buNone/>
            </a:pPr>
            <a:r>
              <a:rPr lang="en-AU" altLang="el-GR" sz="1600" b="1">
                <a:solidFill>
                  <a:schemeClr val="folHlink"/>
                </a:solidFill>
                <a:latin typeface="Arial" charset="0"/>
              </a:rPr>
              <a:t>  </a:t>
            </a:r>
            <a:r>
              <a:rPr lang="en-AU" altLang="el-GR" sz="1600" b="1">
                <a:solidFill>
                  <a:schemeClr val="bg2"/>
                </a:solidFill>
                <a:latin typeface="Arial" charset="0"/>
              </a:rPr>
              <a:t>start next row</a:t>
            </a:r>
          </a:p>
          <a:p>
            <a:pPr>
              <a:spcBef>
                <a:spcPct val="0"/>
              </a:spcBef>
              <a:buFontTx/>
              <a:buNone/>
            </a:pPr>
            <a:r>
              <a:rPr lang="en-AU" altLang="el-GR" sz="1600" b="1">
                <a:solidFill>
                  <a:srgbClr val="CC0000"/>
                </a:solidFill>
                <a:latin typeface="Arial" charset="0"/>
              </a:rPr>
              <a:t>}</a:t>
            </a:r>
          </a:p>
        </p:txBody>
      </p:sp>
      <p:sp>
        <p:nvSpPr>
          <p:cNvPr id="233475" name="Rectangle 3"/>
          <p:cNvSpPr>
            <a:spLocks noChangeArrowheads="1"/>
          </p:cNvSpPr>
          <p:nvPr/>
        </p:nvSpPr>
        <p:spPr bwMode="auto">
          <a:xfrm>
            <a:off x="3962400" y="228600"/>
            <a:ext cx="5105400" cy="64770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2880"/>
          <a:lstStyle>
            <a:lvl1pPr marL="342900" indent="-342900">
              <a:spcBef>
                <a:spcPct val="20000"/>
              </a:spcBef>
              <a:buChar char="•"/>
              <a:defRPr sz="2800">
                <a:solidFill>
                  <a:schemeClr val="tx1"/>
                </a:solidFill>
                <a:latin typeface="Comic Sans MS" pitchFamily="66" charset="0"/>
              </a:defRPr>
            </a:lvl1pPr>
            <a:lvl2pPr marL="742950" indent="-285750">
              <a:spcBef>
                <a:spcPct val="20000"/>
              </a:spcBef>
              <a:buChar char="–"/>
              <a:defRPr sz="2400">
                <a:solidFill>
                  <a:schemeClr val="tx1"/>
                </a:solidFill>
                <a:latin typeface="Comic Sans MS" pitchFamily="66" charset="0"/>
              </a:defRPr>
            </a:lvl2pPr>
            <a:lvl3pPr marL="1143000" indent="-228600">
              <a:spcBef>
                <a:spcPct val="20000"/>
              </a:spcBef>
              <a:buChar char="•"/>
              <a:defRPr sz="2400">
                <a:solidFill>
                  <a:schemeClr val="tx1"/>
                </a:solidFill>
                <a:latin typeface="Comic Sans MS" pitchFamily="66" charset="0"/>
              </a:defRPr>
            </a:lvl3pPr>
            <a:lvl4pPr marL="1600200" indent="-228600">
              <a:spcBef>
                <a:spcPct val="20000"/>
              </a:spcBef>
              <a:buChar char="–"/>
              <a:defRPr sz="2400">
                <a:solidFill>
                  <a:schemeClr val="tx1"/>
                </a:solidFill>
                <a:latin typeface="Comic Sans MS" pitchFamily="66" charset="0"/>
              </a:defRPr>
            </a:lvl4pPr>
            <a:lvl5pPr marL="2057400" indent="-228600">
              <a:spcBef>
                <a:spcPct val="20000"/>
              </a:spcBef>
              <a:buChar char="»"/>
              <a:defRPr sz="2400">
                <a:solidFill>
                  <a:schemeClr val="tx1"/>
                </a:solidFill>
                <a:latin typeface="Comic Sans MS" pitchFamily="66" charset="0"/>
              </a:defRPr>
            </a:lvl5pPr>
            <a:lvl6pPr marL="2514600" indent="-228600" fontAlgn="base">
              <a:spcBef>
                <a:spcPct val="20000"/>
              </a:spcBef>
              <a:spcAft>
                <a:spcPct val="0"/>
              </a:spcAft>
              <a:buChar char="»"/>
              <a:defRPr sz="2400">
                <a:solidFill>
                  <a:schemeClr val="tx1"/>
                </a:solidFill>
                <a:latin typeface="Comic Sans MS" pitchFamily="66" charset="0"/>
              </a:defRPr>
            </a:lvl6pPr>
            <a:lvl7pPr marL="2971800" indent="-228600" fontAlgn="base">
              <a:spcBef>
                <a:spcPct val="20000"/>
              </a:spcBef>
              <a:spcAft>
                <a:spcPct val="0"/>
              </a:spcAft>
              <a:buChar char="»"/>
              <a:defRPr sz="2400">
                <a:solidFill>
                  <a:schemeClr val="tx1"/>
                </a:solidFill>
                <a:latin typeface="Comic Sans MS" pitchFamily="66" charset="0"/>
              </a:defRPr>
            </a:lvl7pPr>
            <a:lvl8pPr marL="3429000" indent="-228600" fontAlgn="base">
              <a:spcBef>
                <a:spcPct val="20000"/>
              </a:spcBef>
              <a:spcAft>
                <a:spcPct val="0"/>
              </a:spcAft>
              <a:buChar char="»"/>
              <a:defRPr sz="2400">
                <a:solidFill>
                  <a:schemeClr val="tx1"/>
                </a:solidFill>
                <a:latin typeface="Comic Sans MS" pitchFamily="66" charset="0"/>
              </a:defRPr>
            </a:lvl8pPr>
            <a:lvl9pPr marL="3886200" indent="-228600" fontAlgn="base">
              <a:spcBef>
                <a:spcPct val="20000"/>
              </a:spcBef>
              <a:spcAft>
                <a:spcPct val="0"/>
              </a:spcAft>
              <a:buChar char="»"/>
              <a:defRPr sz="2400">
                <a:solidFill>
                  <a:schemeClr val="tx1"/>
                </a:solidFill>
                <a:latin typeface="Comic Sans MS" pitchFamily="66" charset="0"/>
              </a:defRPr>
            </a:lvl9pPr>
          </a:lstStyle>
          <a:p>
            <a:pPr>
              <a:spcBef>
                <a:spcPct val="0"/>
              </a:spcBef>
              <a:buFontTx/>
              <a:buNone/>
            </a:pPr>
            <a:r>
              <a:rPr lang="en-AU" altLang="el-GR" sz="1400" b="1">
                <a:solidFill>
                  <a:schemeClr val="bg2"/>
                </a:solidFill>
                <a:latin typeface="Courier New" pitchFamily="49" charset="0"/>
              </a:rPr>
              <a:t>#include &lt;stdio.h&gt;</a:t>
            </a:r>
            <a:endParaRPr lang="en-US" altLang="el-GR" sz="1400" b="1">
              <a:solidFill>
                <a:schemeClr val="bg2"/>
              </a:solidFill>
              <a:latin typeface="Courier New" pitchFamily="49" charset="0"/>
            </a:endParaRPr>
          </a:p>
          <a:p>
            <a:pPr>
              <a:spcBef>
                <a:spcPct val="0"/>
              </a:spcBef>
              <a:buFontTx/>
              <a:buNone/>
            </a:pPr>
            <a:endParaRPr lang="en-AU" altLang="el-GR" sz="1400" b="1">
              <a:solidFill>
                <a:schemeClr val="bg2"/>
              </a:solidFill>
              <a:latin typeface="Courier New" pitchFamily="49" charset="0"/>
            </a:endParaRPr>
          </a:p>
          <a:p>
            <a:pPr>
              <a:spcBef>
                <a:spcPct val="0"/>
              </a:spcBef>
              <a:buFontTx/>
              <a:buNone/>
            </a:pPr>
            <a:r>
              <a:rPr lang="en-US" altLang="el-GR" sz="1400" b="1">
                <a:solidFill>
                  <a:schemeClr val="bg2"/>
                </a:solidFill>
                <a:latin typeface="Courier New" pitchFamily="49" charset="0"/>
              </a:rPr>
              <a:t>/</a:t>
            </a:r>
            <a:r>
              <a:rPr lang="en-AU" altLang="el-GR" sz="1400" b="1">
                <a:solidFill>
                  <a:schemeClr val="bg2"/>
                </a:solidFill>
                <a:latin typeface="Courier New" pitchFamily="49" charset="0"/>
              </a:rPr>
              <a:t>*  Print an m-by-n rectangle of </a:t>
            </a:r>
            <a:endParaRPr lang="en-US" altLang="el-GR" sz="1400" b="1">
              <a:solidFill>
                <a:schemeClr val="bg2"/>
              </a:solidFill>
              <a:latin typeface="Courier New" pitchFamily="49" charset="0"/>
            </a:endParaRPr>
          </a:p>
          <a:p>
            <a:pPr>
              <a:spcBef>
                <a:spcPct val="0"/>
              </a:spcBef>
              <a:buFontTx/>
              <a:buNone/>
            </a:pPr>
            <a:r>
              <a:rPr lang="en-US" altLang="el-GR" sz="1400" b="1">
                <a:solidFill>
                  <a:schemeClr val="bg2"/>
                </a:solidFill>
                <a:latin typeface="Courier New" pitchFamily="49" charset="0"/>
              </a:rPr>
              <a:t>    </a:t>
            </a:r>
            <a:r>
              <a:rPr lang="en-AU" altLang="el-GR" sz="1400" b="1">
                <a:solidFill>
                  <a:schemeClr val="bg2"/>
                </a:solidFill>
                <a:latin typeface="Courier New" pitchFamily="49" charset="0"/>
              </a:rPr>
              <a:t>asterisks</a:t>
            </a:r>
            <a:r>
              <a:rPr lang="en-US" altLang="el-GR" sz="1400" b="1">
                <a:solidFill>
                  <a:schemeClr val="bg2"/>
                </a:solidFill>
                <a:latin typeface="Courier New" pitchFamily="49" charset="0"/>
              </a:rPr>
              <a:t> </a:t>
            </a:r>
            <a:r>
              <a:rPr lang="en-AU" altLang="el-GR" sz="1400" b="1">
                <a:solidFill>
                  <a:schemeClr val="bg2"/>
                </a:solidFill>
                <a:latin typeface="Courier New" pitchFamily="49" charset="0"/>
              </a:rPr>
              <a:t>*/</a:t>
            </a:r>
          </a:p>
          <a:p>
            <a:pPr>
              <a:spcBef>
                <a:spcPct val="0"/>
              </a:spcBef>
              <a:buFontTx/>
              <a:buNone/>
            </a:pPr>
            <a:endParaRPr lang="en-AU" altLang="el-GR" sz="1400" b="1">
              <a:solidFill>
                <a:schemeClr val="bg2"/>
              </a:solidFill>
              <a:latin typeface="Courier New" pitchFamily="49" charset="0"/>
            </a:endParaRPr>
          </a:p>
          <a:p>
            <a:pPr>
              <a:spcBef>
                <a:spcPct val="0"/>
              </a:spcBef>
              <a:buFontTx/>
              <a:buNone/>
            </a:pPr>
            <a:r>
              <a:rPr lang="en-AU" altLang="el-GR" sz="1400" b="1">
                <a:solidFill>
                  <a:schemeClr val="bg2"/>
                </a:solidFill>
                <a:latin typeface="Courier New" pitchFamily="49" charset="0"/>
              </a:rPr>
              <a:t>int main()</a:t>
            </a:r>
          </a:p>
          <a:p>
            <a:pPr>
              <a:spcBef>
                <a:spcPct val="0"/>
              </a:spcBef>
              <a:buFontTx/>
              <a:buNone/>
            </a:pPr>
            <a:r>
              <a:rPr lang="en-AU" altLang="el-GR" sz="1400" b="1">
                <a:solidFill>
                  <a:schemeClr val="bg2"/>
                </a:solidFill>
                <a:latin typeface="Courier New" pitchFamily="49" charset="0"/>
              </a:rPr>
              <a:t>{</a:t>
            </a:r>
          </a:p>
          <a:p>
            <a:pPr>
              <a:spcBef>
                <a:spcPct val="0"/>
              </a:spcBef>
              <a:buFontTx/>
              <a:buNone/>
            </a:pPr>
            <a:r>
              <a:rPr lang="en-AU" altLang="el-GR" sz="1400" b="1">
                <a:solidFill>
                  <a:schemeClr val="bg2"/>
                </a:solidFill>
                <a:latin typeface="Courier New" pitchFamily="49" charset="0"/>
              </a:rPr>
              <a:t>  int </a:t>
            </a:r>
            <a:r>
              <a:rPr lang="en-US" altLang="el-GR" sz="1400" b="1">
                <a:solidFill>
                  <a:schemeClr val="bg2"/>
                </a:solidFill>
                <a:latin typeface="Courier New" pitchFamily="49" charset="0"/>
              </a:rPr>
              <a:t>rowc</a:t>
            </a:r>
            <a:r>
              <a:rPr lang="en-AU" altLang="el-GR" sz="1400" b="1">
                <a:solidFill>
                  <a:schemeClr val="bg2"/>
                </a:solidFill>
                <a:latin typeface="Courier New" pitchFamily="49" charset="0"/>
              </a:rPr>
              <a:t>, </a:t>
            </a:r>
            <a:r>
              <a:rPr lang="en-US" altLang="el-GR" sz="1400" b="1">
                <a:solidFill>
                  <a:schemeClr val="bg2"/>
                </a:solidFill>
                <a:latin typeface="Courier New" pitchFamily="49" charset="0"/>
              </a:rPr>
              <a:t>colc, numrow</a:t>
            </a:r>
            <a:r>
              <a:rPr lang="en-AU" altLang="el-GR" sz="1400" b="1">
                <a:solidFill>
                  <a:schemeClr val="bg2"/>
                </a:solidFill>
                <a:latin typeface="Courier New" pitchFamily="49" charset="0"/>
              </a:rPr>
              <a:t>, n</a:t>
            </a:r>
            <a:r>
              <a:rPr lang="en-US" altLang="el-GR" sz="1400" b="1">
                <a:solidFill>
                  <a:schemeClr val="bg2"/>
                </a:solidFill>
                <a:latin typeface="Courier New" pitchFamily="49" charset="0"/>
              </a:rPr>
              <a:t>umcol;</a:t>
            </a:r>
          </a:p>
          <a:p>
            <a:pPr>
              <a:spcBef>
                <a:spcPct val="0"/>
              </a:spcBef>
              <a:buFontTx/>
              <a:buNone/>
            </a:pPr>
            <a:endParaRPr lang="en-AU" altLang="el-GR" sz="1400" b="1">
              <a:solidFill>
                <a:schemeClr val="bg2"/>
              </a:solidFill>
              <a:latin typeface="Courier New" pitchFamily="49" charset="0"/>
            </a:endParaRPr>
          </a:p>
          <a:p>
            <a:pPr>
              <a:spcBef>
                <a:spcPct val="0"/>
              </a:spcBef>
              <a:buFontTx/>
              <a:buNone/>
            </a:pPr>
            <a:r>
              <a:rPr lang="en-AU" altLang="el-GR" sz="1400" b="1">
                <a:solidFill>
                  <a:schemeClr val="bg2"/>
                </a:solidFill>
                <a:latin typeface="Courier New" pitchFamily="49" charset="0"/>
              </a:rPr>
              <a:t>  printf("\nEnter width: ");</a:t>
            </a:r>
          </a:p>
          <a:p>
            <a:pPr>
              <a:spcBef>
                <a:spcPct val="0"/>
              </a:spcBef>
              <a:buFontTx/>
              <a:buNone/>
            </a:pPr>
            <a:r>
              <a:rPr lang="en-AU" altLang="el-GR" sz="1400" b="1">
                <a:solidFill>
                  <a:schemeClr val="bg2"/>
                </a:solidFill>
                <a:latin typeface="Courier New" pitchFamily="49" charset="0"/>
              </a:rPr>
              <a:t>  scanf("%d", &amp;</a:t>
            </a:r>
            <a:r>
              <a:rPr lang="en-US" altLang="el-GR" sz="1400" b="1">
                <a:solidFill>
                  <a:schemeClr val="bg2"/>
                </a:solidFill>
                <a:latin typeface="Courier New" pitchFamily="49" charset="0"/>
              </a:rPr>
              <a:t>numcol</a:t>
            </a:r>
            <a:r>
              <a:rPr lang="en-AU" altLang="el-GR" sz="1400" b="1">
                <a:solidFill>
                  <a:schemeClr val="bg2"/>
                </a:solidFill>
                <a:latin typeface="Courier New" pitchFamily="49" charset="0"/>
              </a:rPr>
              <a:t>);</a:t>
            </a:r>
          </a:p>
          <a:p>
            <a:pPr>
              <a:spcBef>
                <a:spcPct val="0"/>
              </a:spcBef>
              <a:buFontTx/>
              <a:buNone/>
            </a:pPr>
            <a:r>
              <a:rPr lang="en-AU" altLang="el-GR" sz="1400" b="1">
                <a:solidFill>
                  <a:schemeClr val="bg2"/>
                </a:solidFill>
                <a:latin typeface="Courier New" pitchFamily="49" charset="0"/>
              </a:rPr>
              <a:t>  printf("\nEnter </a:t>
            </a:r>
            <a:r>
              <a:rPr lang="en-US" altLang="el-GR" sz="1400" b="1">
                <a:solidFill>
                  <a:schemeClr val="bg2"/>
                </a:solidFill>
                <a:latin typeface="Courier New" pitchFamily="49" charset="0"/>
              </a:rPr>
              <a:t>height</a:t>
            </a:r>
            <a:r>
              <a:rPr lang="en-AU" altLang="el-GR" sz="1400" b="1">
                <a:solidFill>
                  <a:schemeClr val="bg2"/>
                </a:solidFill>
                <a:latin typeface="Courier New" pitchFamily="49" charset="0"/>
              </a:rPr>
              <a:t>: ");</a:t>
            </a:r>
          </a:p>
          <a:p>
            <a:pPr>
              <a:spcBef>
                <a:spcPct val="0"/>
              </a:spcBef>
              <a:buFontTx/>
              <a:buNone/>
            </a:pPr>
            <a:r>
              <a:rPr lang="en-AU" altLang="el-GR" sz="1400" b="1">
                <a:solidFill>
                  <a:schemeClr val="bg2"/>
                </a:solidFill>
                <a:latin typeface="Courier New" pitchFamily="49" charset="0"/>
              </a:rPr>
              <a:t>  scanf("%d", &amp;n</a:t>
            </a:r>
            <a:r>
              <a:rPr lang="en-US" altLang="el-GR" sz="1400" b="1">
                <a:solidFill>
                  <a:schemeClr val="bg2"/>
                </a:solidFill>
                <a:latin typeface="Courier New" pitchFamily="49" charset="0"/>
              </a:rPr>
              <a:t>umrow</a:t>
            </a:r>
            <a:r>
              <a:rPr lang="en-AU" altLang="el-GR" sz="1400" b="1">
                <a:solidFill>
                  <a:schemeClr val="bg2"/>
                </a:solidFill>
                <a:latin typeface="Courier New" pitchFamily="49" charset="0"/>
              </a:rPr>
              <a:t>);</a:t>
            </a:r>
            <a:endParaRPr lang="en-US" altLang="el-GR" sz="1400" b="1">
              <a:solidFill>
                <a:schemeClr val="bg2"/>
              </a:solidFill>
              <a:latin typeface="Courier New" pitchFamily="49" charset="0"/>
            </a:endParaRPr>
          </a:p>
          <a:p>
            <a:pPr>
              <a:spcBef>
                <a:spcPct val="0"/>
              </a:spcBef>
              <a:buFontTx/>
              <a:buNone/>
            </a:pPr>
            <a:endParaRPr lang="en-AU" altLang="el-GR" sz="1400" b="1">
              <a:solidFill>
                <a:schemeClr val="bg2"/>
              </a:solidFill>
              <a:latin typeface="Courier New" pitchFamily="49" charset="0"/>
            </a:endParaRPr>
          </a:p>
          <a:p>
            <a:pPr>
              <a:spcBef>
                <a:spcPct val="0"/>
              </a:spcBef>
              <a:buFontTx/>
              <a:buNone/>
            </a:pPr>
            <a:r>
              <a:rPr lang="en-AU" altLang="el-GR" sz="1400" b="1">
                <a:solidFill>
                  <a:srgbClr val="0000FF"/>
                </a:solidFill>
                <a:latin typeface="Courier New" pitchFamily="49" charset="0"/>
              </a:rPr>
              <a:t>  </a:t>
            </a:r>
            <a:r>
              <a:rPr lang="en-AU" altLang="el-GR" sz="1400" b="1">
                <a:solidFill>
                  <a:srgbClr val="CC0000"/>
                </a:solidFill>
                <a:latin typeface="Courier New" pitchFamily="49" charset="0"/>
              </a:rPr>
              <a:t>for (</a:t>
            </a:r>
            <a:r>
              <a:rPr lang="en-US" altLang="el-GR" sz="1400" b="1">
                <a:solidFill>
                  <a:srgbClr val="CC0000"/>
                </a:solidFill>
                <a:latin typeface="Courier New" pitchFamily="49" charset="0"/>
              </a:rPr>
              <a:t>rowc</a:t>
            </a:r>
            <a:r>
              <a:rPr lang="en-AU" altLang="el-GR" sz="1400" b="1">
                <a:solidFill>
                  <a:srgbClr val="CC0000"/>
                </a:solidFill>
                <a:latin typeface="Courier New" pitchFamily="49" charset="0"/>
              </a:rPr>
              <a:t>=0; </a:t>
            </a:r>
            <a:r>
              <a:rPr lang="en-US" altLang="el-GR" sz="1400" b="1">
                <a:solidFill>
                  <a:srgbClr val="CC0000"/>
                </a:solidFill>
                <a:latin typeface="Courier New" pitchFamily="49" charset="0"/>
              </a:rPr>
              <a:t>rowc</a:t>
            </a:r>
            <a:r>
              <a:rPr lang="en-AU" altLang="el-GR" sz="1400" b="1">
                <a:solidFill>
                  <a:srgbClr val="CC0000"/>
                </a:solidFill>
                <a:latin typeface="Courier New" pitchFamily="49" charset="0"/>
              </a:rPr>
              <a:t> &lt; </a:t>
            </a:r>
            <a:r>
              <a:rPr lang="en-US" altLang="el-GR" sz="1400" b="1">
                <a:solidFill>
                  <a:srgbClr val="CC0000"/>
                </a:solidFill>
                <a:latin typeface="Courier New" pitchFamily="49" charset="0"/>
              </a:rPr>
              <a:t>numrow</a:t>
            </a:r>
            <a:r>
              <a:rPr lang="en-AU" altLang="el-GR" sz="1400" b="1">
                <a:solidFill>
                  <a:srgbClr val="CC0000"/>
                </a:solidFill>
                <a:latin typeface="Courier New" pitchFamily="49" charset="0"/>
              </a:rPr>
              <a:t>; </a:t>
            </a:r>
            <a:r>
              <a:rPr lang="en-US" altLang="el-GR" sz="1400" b="1">
                <a:solidFill>
                  <a:srgbClr val="CC0000"/>
                </a:solidFill>
                <a:latin typeface="Courier New" pitchFamily="49" charset="0"/>
              </a:rPr>
              <a:t>rowc</a:t>
            </a:r>
            <a:r>
              <a:rPr lang="en-AU" altLang="el-GR" sz="1400" b="1">
                <a:solidFill>
                  <a:srgbClr val="CC0000"/>
                </a:solidFill>
                <a:latin typeface="Courier New" pitchFamily="49" charset="0"/>
              </a:rPr>
              <a:t>++)</a:t>
            </a:r>
          </a:p>
          <a:p>
            <a:pPr>
              <a:spcBef>
                <a:spcPct val="0"/>
              </a:spcBef>
              <a:buFontTx/>
              <a:buNone/>
            </a:pPr>
            <a:r>
              <a:rPr lang="en-AU" altLang="el-GR" sz="1400" b="1">
                <a:solidFill>
                  <a:srgbClr val="CC0000"/>
                </a:solidFill>
                <a:latin typeface="Courier New" pitchFamily="49" charset="0"/>
              </a:rPr>
              <a:t>  {</a:t>
            </a:r>
            <a:endParaRPr lang="en-AU" altLang="el-GR" sz="1400" b="1">
              <a:solidFill>
                <a:schemeClr val="folHlink"/>
              </a:solidFill>
              <a:latin typeface="Courier New" pitchFamily="49" charset="0"/>
            </a:endParaRPr>
          </a:p>
          <a:p>
            <a:pPr>
              <a:spcBef>
                <a:spcPct val="0"/>
              </a:spcBef>
              <a:buFontTx/>
              <a:buNone/>
            </a:pPr>
            <a:r>
              <a:rPr lang="en-AU" altLang="el-GR" sz="1400" b="1">
                <a:solidFill>
                  <a:schemeClr val="folHlink"/>
                </a:solidFill>
                <a:latin typeface="Courier New" pitchFamily="49" charset="0"/>
              </a:rPr>
              <a:t>    </a:t>
            </a:r>
            <a:r>
              <a:rPr lang="en-AU" altLang="el-GR" sz="1400" b="1">
                <a:solidFill>
                  <a:srgbClr val="0000FF"/>
                </a:solidFill>
                <a:latin typeface="Courier New" pitchFamily="49" charset="0"/>
              </a:rPr>
              <a:t>for (</a:t>
            </a:r>
            <a:r>
              <a:rPr lang="en-US" altLang="el-GR" sz="1400" b="1">
                <a:solidFill>
                  <a:srgbClr val="0000FF"/>
                </a:solidFill>
                <a:latin typeface="Courier New" pitchFamily="49" charset="0"/>
              </a:rPr>
              <a:t>colc</a:t>
            </a:r>
            <a:r>
              <a:rPr lang="en-AU" altLang="el-GR" sz="1400" b="1">
                <a:solidFill>
                  <a:srgbClr val="0000FF"/>
                </a:solidFill>
                <a:latin typeface="Courier New" pitchFamily="49" charset="0"/>
              </a:rPr>
              <a:t>=0; </a:t>
            </a:r>
            <a:r>
              <a:rPr lang="en-US" altLang="el-GR" sz="1400" b="1">
                <a:solidFill>
                  <a:srgbClr val="0000FF"/>
                </a:solidFill>
                <a:latin typeface="Courier New" pitchFamily="49" charset="0"/>
              </a:rPr>
              <a:t>colc</a:t>
            </a:r>
            <a:r>
              <a:rPr lang="en-AU" altLang="el-GR" sz="1400" b="1">
                <a:solidFill>
                  <a:srgbClr val="0000FF"/>
                </a:solidFill>
                <a:latin typeface="Courier New" pitchFamily="49" charset="0"/>
              </a:rPr>
              <a:t> &lt; </a:t>
            </a:r>
            <a:r>
              <a:rPr lang="en-US" altLang="el-GR" sz="1400" b="1">
                <a:solidFill>
                  <a:srgbClr val="0000FF"/>
                </a:solidFill>
                <a:latin typeface="Courier New" pitchFamily="49" charset="0"/>
              </a:rPr>
              <a:t>numcol</a:t>
            </a:r>
            <a:r>
              <a:rPr lang="en-AU" altLang="el-GR" sz="1400" b="1">
                <a:solidFill>
                  <a:srgbClr val="0000FF"/>
                </a:solidFill>
                <a:latin typeface="Courier New" pitchFamily="49" charset="0"/>
              </a:rPr>
              <a:t>; </a:t>
            </a:r>
            <a:r>
              <a:rPr lang="en-US" altLang="el-GR" sz="1400" b="1">
                <a:solidFill>
                  <a:srgbClr val="0000FF"/>
                </a:solidFill>
                <a:latin typeface="Courier New" pitchFamily="49" charset="0"/>
              </a:rPr>
              <a:t>colc</a:t>
            </a:r>
            <a:r>
              <a:rPr lang="en-AU" altLang="el-GR" sz="1400" b="1">
                <a:solidFill>
                  <a:srgbClr val="0000FF"/>
                </a:solidFill>
                <a:latin typeface="Courier New" pitchFamily="49" charset="0"/>
              </a:rPr>
              <a:t>++)</a:t>
            </a:r>
          </a:p>
          <a:p>
            <a:pPr>
              <a:spcBef>
                <a:spcPct val="0"/>
              </a:spcBef>
              <a:buFontTx/>
              <a:buNone/>
            </a:pPr>
            <a:endParaRPr lang="en-AU" altLang="el-GR" sz="1400" b="1">
              <a:solidFill>
                <a:srgbClr val="0000FF"/>
              </a:solidFill>
              <a:latin typeface="Courier New" pitchFamily="49" charset="0"/>
            </a:endParaRPr>
          </a:p>
          <a:p>
            <a:pPr>
              <a:spcBef>
                <a:spcPct val="0"/>
              </a:spcBef>
              <a:buFontTx/>
              <a:buNone/>
            </a:pPr>
            <a:r>
              <a:rPr lang="en-AU" altLang="el-GR" sz="1400" b="1">
                <a:solidFill>
                  <a:srgbClr val="0000FF"/>
                </a:solidFill>
                <a:latin typeface="Courier New" pitchFamily="49" charset="0"/>
              </a:rPr>
              <a:t>    {</a:t>
            </a:r>
            <a:endParaRPr lang="en-AU" altLang="el-GR" sz="1400" b="1">
              <a:solidFill>
                <a:schemeClr val="folHlink"/>
              </a:solidFill>
              <a:latin typeface="Courier New" pitchFamily="49" charset="0"/>
            </a:endParaRPr>
          </a:p>
          <a:p>
            <a:pPr>
              <a:spcBef>
                <a:spcPct val="0"/>
              </a:spcBef>
              <a:buFontTx/>
              <a:buNone/>
            </a:pPr>
            <a:r>
              <a:rPr lang="en-AU" altLang="el-GR" sz="1400" b="1">
                <a:solidFill>
                  <a:schemeClr val="folHlink"/>
                </a:solidFill>
                <a:latin typeface="Courier New" pitchFamily="49" charset="0"/>
              </a:rPr>
              <a:t>      </a:t>
            </a:r>
            <a:r>
              <a:rPr lang="en-AU" altLang="el-GR" sz="1400" b="1">
                <a:solidFill>
                  <a:schemeClr val="bg2"/>
                </a:solidFill>
                <a:latin typeface="Courier New" pitchFamily="49" charset="0"/>
              </a:rPr>
              <a:t>printf("*");</a:t>
            </a:r>
          </a:p>
          <a:p>
            <a:pPr>
              <a:spcBef>
                <a:spcPct val="0"/>
              </a:spcBef>
              <a:buFontTx/>
              <a:buNone/>
            </a:pPr>
            <a:r>
              <a:rPr lang="en-AU" altLang="el-GR" sz="1400" b="1">
                <a:solidFill>
                  <a:schemeClr val="folHlink"/>
                </a:solidFill>
                <a:latin typeface="Courier New" pitchFamily="49" charset="0"/>
              </a:rPr>
              <a:t>    </a:t>
            </a:r>
            <a:r>
              <a:rPr lang="en-AU" altLang="el-GR" sz="1400" b="1">
                <a:solidFill>
                  <a:srgbClr val="0000FF"/>
                </a:solidFill>
                <a:latin typeface="Courier New" pitchFamily="49" charset="0"/>
              </a:rPr>
              <a:t>}</a:t>
            </a:r>
          </a:p>
          <a:p>
            <a:pPr>
              <a:spcBef>
                <a:spcPct val="0"/>
              </a:spcBef>
              <a:buFontTx/>
              <a:buNone/>
            </a:pPr>
            <a:endParaRPr lang="en-AU" altLang="el-GR" sz="1400" b="1">
              <a:solidFill>
                <a:schemeClr val="folHlink"/>
              </a:solidFill>
              <a:latin typeface="Courier New" pitchFamily="49" charset="0"/>
            </a:endParaRPr>
          </a:p>
          <a:p>
            <a:pPr>
              <a:spcBef>
                <a:spcPct val="0"/>
              </a:spcBef>
              <a:buFontTx/>
              <a:buNone/>
            </a:pPr>
            <a:r>
              <a:rPr lang="en-AU" altLang="el-GR" sz="1400" b="1">
                <a:solidFill>
                  <a:schemeClr val="folHlink"/>
                </a:solidFill>
                <a:latin typeface="Courier New" pitchFamily="49" charset="0"/>
              </a:rPr>
              <a:t>    </a:t>
            </a:r>
            <a:r>
              <a:rPr lang="en-AU" altLang="el-GR" sz="1400" b="1">
                <a:solidFill>
                  <a:schemeClr val="bg2"/>
                </a:solidFill>
                <a:latin typeface="Courier New" pitchFamily="49" charset="0"/>
              </a:rPr>
              <a:t>printf("\n");</a:t>
            </a:r>
          </a:p>
          <a:p>
            <a:pPr>
              <a:spcBef>
                <a:spcPct val="0"/>
              </a:spcBef>
              <a:buFontTx/>
              <a:buNone/>
            </a:pPr>
            <a:r>
              <a:rPr lang="en-AU" altLang="el-GR" sz="1400" b="1">
                <a:solidFill>
                  <a:schemeClr val="folHlink"/>
                </a:solidFill>
                <a:latin typeface="Courier New" pitchFamily="49" charset="0"/>
              </a:rPr>
              <a:t>  </a:t>
            </a:r>
            <a:r>
              <a:rPr lang="en-AU" altLang="el-GR" sz="1400" b="1">
                <a:solidFill>
                  <a:srgbClr val="CC0000"/>
                </a:solidFill>
                <a:latin typeface="Courier New" pitchFamily="49" charset="0"/>
              </a:rPr>
              <a:t>}</a:t>
            </a:r>
            <a:endParaRPr lang="en-AU" altLang="el-GR" sz="1400" b="1">
              <a:solidFill>
                <a:schemeClr val="folHlink"/>
              </a:solidFill>
              <a:latin typeface="Courier New" pitchFamily="49" charset="0"/>
            </a:endParaRPr>
          </a:p>
          <a:p>
            <a:pPr>
              <a:spcBef>
                <a:spcPct val="0"/>
              </a:spcBef>
              <a:buFontTx/>
              <a:buNone/>
            </a:pPr>
            <a:r>
              <a:rPr lang="en-AU" altLang="el-GR" sz="1400" b="1">
                <a:solidFill>
                  <a:schemeClr val="folHlink"/>
                </a:solidFill>
                <a:latin typeface="Courier New" pitchFamily="49" charset="0"/>
              </a:rPr>
              <a:t>  </a:t>
            </a:r>
            <a:r>
              <a:rPr lang="en-AU" altLang="el-GR" sz="1400" b="1">
                <a:solidFill>
                  <a:schemeClr val="bg2"/>
                </a:solidFill>
                <a:latin typeface="Courier New" pitchFamily="49" charset="0"/>
              </a:rPr>
              <a:t>return 0;</a:t>
            </a:r>
          </a:p>
          <a:p>
            <a:pPr>
              <a:spcBef>
                <a:spcPct val="0"/>
              </a:spcBef>
              <a:buFontTx/>
              <a:buNone/>
            </a:pPr>
            <a:r>
              <a:rPr lang="en-AU" altLang="el-GR" sz="1400" b="1">
                <a:solidFill>
                  <a:schemeClr val="bg2"/>
                </a:solidFill>
                <a:latin typeface="Courier New" pitchFamily="49" charset="0"/>
              </a:rPr>
              <a:t>}</a:t>
            </a:r>
          </a:p>
        </p:txBody>
      </p:sp>
      <p:sp>
        <p:nvSpPr>
          <p:cNvPr id="233476" name="AutoShape 4"/>
          <p:cNvSpPr>
            <a:spLocks noChangeArrowheads="1"/>
          </p:cNvSpPr>
          <p:nvPr/>
        </p:nvSpPr>
        <p:spPr bwMode="auto">
          <a:xfrm>
            <a:off x="4800600" y="2209800"/>
            <a:ext cx="1981200" cy="914400"/>
          </a:xfrm>
          <a:prstGeom prst="wedgeRectCallout">
            <a:avLst>
              <a:gd name="adj1" fmla="val -55046"/>
              <a:gd name="adj2" fmla="val 112847"/>
            </a:avLst>
          </a:prstGeom>
          <a:solidFill>
            <a:srgbClr val="99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82880" anchor="ctr"/>
          <a:lstStyle/>
          <a:p>
            <a:pPr algn="ctr" eaLnBrk="0" hangingPunct="0"/>
            <a:r>
              <a:rPr lang="en-AU" altLang="el-GR" b="1">
                <a:solidFill>
                  <a:schemeClr val="tx1"/>
                </a:solidFill>
                <a:latin typeface="Arial" charset="0"/>
              </a:rPr>
              <a:t>program</a:t>
            </a:r>
            <a:endParaRPr lang="en-AU" altLang="el-GR" sz="1800" b="1">
              <a:solidFill>
                <a:schemeClr val="tx1"/>
              </a:solidFill>
              <a:latin typeface="Arial" charset="0"/>
            </a:endParaRPr>
          </a:p>
        </p:txBody>
      </p:sp>
      <p:sp>
        <p:nvSpPr>
          <p:cNvPr id="233477" name="Text Box 5"/>
          <p:cNvSpPr txBox="1">
            <a:spLocks noChangeArrowheads="1"/>
          </p:cNvSpPr>
          <p:nvPr/>
        </p:nvSpPr>
        <p:spPr bwMode="auto">
          <a:xfrm>
            <a:off x="228600" y="228600"/>
            <a:ext cx="3733800" cy="519113"/>
          </a:xfrm>
          <a:prstGeom prst="rect">
            <a:avLst/>
          </a:prstGeom>
          <a:noFill/>
          <a:ln>
            <a:noFill/>
          </a:ln>
          <a:effectLst/>
          <a:extLst>
            <a:ext uri="{909E8E84-426E-40DD-AFC4-6F175D3DCCD1}">
              <a14:hiddenFill xmlns:a14="http://schemas.microsoft.com/office/drawing/2010/main">
                <a:solidFill>
                  <a:srgbClr val="CC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l-GR" sz="2800">
                <a:solidFill>
                  <a:srgbClr val="0000FF"/>
                </a:solidFill>
                <a:latin typeface="Times New Roman" pitchFamily="18" charset="0"/>
              </a:rPr>
              <a:t>Example:</a:t>
            </a:r>
            <a:r>
              <a:rPr lang="en-US" altLang="el-GR" sz="2400" i="1">
                <a:solidFill>
                  <a:srgbClr val="0000FF"/>
                </a:solidFill>
                <a:latin typeface="Times New Roman" pitchFamily="18" charset="0"/>
              </a:rPr>
              <a:t> </a:t>
            </a:r>
            <a:r>
              <a:rPr lang="en-US" altLang="el-GR" sz="2400" b="1">
                <a:solidFill>
                  <a:srgbClr val="0000FF"/>
                </a:solidFill>
                <a:latin typeface="Arial" charset="0"/>
              </a:rPr>
              <a:t>rect.c</a:t>
            </a:r>
            <a:r>
              <a:rPr lang="en-US" altLang="el-GR" sz="2400" b="1" i="1">
                <a:solidFill>
                  <a:schemeClr val="tx1"/>
                </a:solidFill>
                <a:latin typeface="Arial" charset="0"/>
              </a:rPr>
              <a:t> </a:t>
            </a:r>
            <a:r>
              <a:rPr lang="en-US" altLang="el-GR" sz="2800">
                <a:solidFill>
                  <a:srgbClr val="0000FF"/>
                </a:solidFill>
                <a:latin typeface="Times New Roman" pitchFamily="18" charset="0"/>
              </a:rPr>
              <a:t>(cont)</a:t>
            </a:r>
          </a:p>
        </p:txBody>
      </p:sp>
      <p:sp>
        <p:nvSpPr>
          <p:cNvPr id="233478" name="AutoShape 6"/>
          <p:cNvSpPr>
            <a:spLocks noChangeArrowheads="1"/>
          </p:cNvSpPr>
          <p:nvPr/>
        </p:nvSpPr>
        <p:spPr bwMode="auto">
          <a:xfrm>
            <a:off x="990600" y="2057400"/>
            <a:ext cx="2057400" cy="914400"/>
          </a:xfrm>
          <a:prstGeom prst="wedgeRectCallout">
            <a:avLst>
              <a:gd name="adj1" fmla="val -63505"/>
              <a:gd name="adj2" fmla="val 131944"/>
            </a:avLst>
          </a:prstGeom>
          <a:solidFill>
            <a:srgbClr val="99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82880" anchor="ctr"/>
          <a:lstStyle/>
          <a:p>
            <a:pPr algn="ctr" eaLnBrk="0" hangingPunct="0"/>
            <a:r>
              <a:rPr lang="en-AU" altLang="el-GR" b="1">
                <a:solidFill>
                  <a:schemeClr val="tx1"/>
                </a:solidFill>
                <a:latin typeface="Arial" charset="0"/>
              </a:rPr>
              <a:t>algorithm</a:t>
            </a:r>
            <a:endParaRPr lang="en-AU" altLang="el-GR" sz="1800" b="1">
              <a:solidFill>
                <a:schemeClr val="tx1"/>
              </a:solidFill>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3347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3347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3476" grpId="0" animBg="1" autoUpdateAnimBg="0"/>
      <p:bldP spid="233478" grpId="0" animBg="1" autoUpdateAnimBg="0"/>
    </p:bldLst>
  </p:timing>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4"/>
          <p:cNvSpPr>
            <a:spLocks noGrp="1"/>
          </p:cNvSpPr>
          <p:nvPr>
            <p:ph type="sldNum" sz="quarter" idx="11"/>
          </p:nvPr>
        </p:nvSpPr>
        <p:spPr/>
        <p:txBody>
          <a:bodyPr/>
          <a:lstStyle/>
          <a:p>
            <a:fld id="{B653D9D1-6F50-4912-8E33-8EC50112BED0}" type="slidenum">
              <a:rPr lang="el-GR" altLang="el-GR"/>
              <a:pPr/>
              <a:t>147</a:t>
            </a:fld>
            <a:endParaRPr lang="el-GR" altLang="el-GR"/>
          </a:p>
        </p:txBody>
      </p:sp>
      <p:sp>
        <p:nvSpPr>
          <p:cNvPr id="234498" name="Rectangle 2"/>
          <p:cNvSpPr>
            <a:spLocks noChangeArrowheads="1"/>
          </p:cNvSpPr>
          <p:nvPr/>
        </p:nvSpPr>
        <p:spPr bwMode="auto">
          <a:xfrm>
            <a:off x="3962400" y="228600"/>
            <a:ext cx="5105400" cy="64770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2880"/>
          <a:lstStyle>
            <a:lvl1pPr marL="342900" indent="-342900">
              <a:spcBef>
                <a:spcPct val="20000"/>
              </a:spcBef>
              <a:buChar char="•"/>
              <a:defRPr sz="2800">
                <a:solidFill>
                  <a:schemeClr val="tx1"/>
                </a:solidFill>
                <a:latin typeface="Comic Sans MS" pitchFamily="66" charset="0"/>
              </a:defRPr>
            </a:lvl1pPr>
            <a:lvl2pPr marL="742950" indent="-285750">
              <a:spcBef>
                <a:spcPct val="20000"/>
              </a:spcBef>
              <a:buChar char="–"/>
              <a:defRPr sz="2400">
                <a:solidFill>
                  <a:schemeClr val="tx1"/>
                </a:solidFill>
                <a:latin typeface="Comic Sans MS" pitchFamily="66" charset="0"/>
              </a:defRPr>
            </a:lvl2pPr>
            <a:lvl3pPr marL="1143000" indent="-228600">
              <a:spcBef>
                <a:spcPct val="20000"/>
              </a:spcBef>
              <a:buChar char="•"/>
              <a:defRPr sz="2400">
                <a:solidFill>
                  <a:schemeClr val="tx1"/>
                </a:solidFill>
                <a:latin typeface="Comic Sans MS" pitchFamily="66" charset="0"/>
              </a:defRPr>
            </a:lvl3pPr>
            <a:lvl4pPr marL="1600200" indent="-228600">
              <a:spcBef>
                <a:spcPct val="20000"/>
              </a:spcBef>
              <a:buChar char="–"/>
              <a:defRPr sz="2400">
                <a:solidFill>
                  <a:schemeClr val="tx1"/>
                </a:solidFill>
                <a:latin typeface="Comic Sans MS" pitchFamily="66" charset="0"/>
              </a:defRPr>
            </a:lvl4pPr>
            <a:lvl5pPr marL="2057400" indent="-228600">
              <a:spcBef>
                <a:spcPct val="20000"/>
              </a:spcBef>
              <a:buChar char="»"/>
              <a:defRPr sz="2400">
                <a:solidFill>
                  <a:schemeClr val="tx1"/>
                </a:solidFill>
                <a:latin typeface="Comic Sans MS" pitchFamily="66" charset="0"/>
              </a:defRPr>
            </a:lvl5pPr>
            <a:lvl6pPr marL="2514600" indent="-228600" fontAlgn="base">
              <a:spcBef>
                <a:spcPct val="20000"/>
              </a:spcBef>
              <a:spcAft>
                <a:spcPct val="0"/>
              </a:spcAft>
              <a:buChar char="»"/>
              <a:defRPr sz="2400">
                <a:solidFill>
                  <a:schemeClr val="tx1"/>
                </a:solidFill>
                <a:latin typeface="Comic Sans MS" pitchFamily="66" charset="0"/>
              </a:defRPr>
            </a:lvl6pPr>
            <a:lvl7pPr marL="2971800" indent="-228600" fontAlgn="base">
              <a:spcBef>
                <a:spcPct val="20000"/>
              </a:spcBef>
              <a:spcAft>
                <a:spcPct val="0"/>
              </a:spcAft>
              <a:buChar char="»"/>
              <a:defRPr sz="2400">
                <a:solidFill>
                  <a:schemeClr val="tx1"/>
                </a:solidFill>
                <a:latin typeface="Comic Sans MS" pitchFamily="66" charset="0"/>
              </a:defRPr>
            </a:lvl7pPr>
            <a:lvl8pPr marL="3429000" indent="-228600" fontAlgn="base">
              <a:spcBef>
                <a:spcPct val="20000"/>
              </a:spcBef>
              <a:spcAft>
                <a:spcPct val="0"/>
              </a:spcAft>
              <a:buChar char="»"/>
              <a:defRPr sz="2400">
                <a:solidFill>
                  <a:schemeClr val="tx1"/>
                </a:solidFill>
                <a:latin typeface="Comic Sans MS" pitchFamily="66" charset="0"/>
              </a:defRPr>
            </a:lvl8pPr>
            <a:lvl9pPr marL="3886200" indent="-228600" fontAlgn="base">
              <a:spcBef>
                <a:spcPct val="20000"/>
              </a:spcBef>
              <a:spcAft>
                <a:spcPct val="0"/>
              </a:spcAft>
              <a:buChar char="»"/>
              <a:defRPr sz="2400">
                <a:solidFill>
                  <a:schemeClr val="tx1"/>
                </a:solidFill>
                <a:latin typeface="Comic Sans MS" pitchFamily="66" charset="0"/>
              </a:defRPr>
            </a:lvl9pPr>
          </a:lstStyle>
          <a:p>
            <a:pPr>
              <a:spcBef>
                <a:spcPct val="0"/>
              </a:spcBef>
              <a:buFontTx/>
              <a:buNone/>
            </a:pPr>
            <a:r>
              <a:rPr lang="en-AU" altLang="el-GR" sz="1400" b="1">
                <a:latin typeface="Courier New" pitchFamily="49" charset="0"/>
              </a:rPr>
              <a:t>#include &lt;stdio.h&gt;</a:t>
            </a:r>
            <a:endParaRPr lang="en-US" altLang="el-GR" sz="1400" b="1">
              <a:latin typeface="Courier New" pitchFamily="49" charset="0"/>
            </a:endParaRPr>
          </a:p>
          <a:p>
            <a:pPr>
              <a:spcBef>
                <a:spcPct val="0"/>
              </a:spcBef>
              <a:buFontTx/>
              <a:buNone/>
            </a:pPr>
            <a:endParaRPr lang="en-AU" altLang="el-GR" sz="700" b="1">
              <a:latin typeface="Courier New" pitchFamily="49" charset="0"/>
            </a:endParaRPr>
          </a:p>
          <a:p>
            <a:pPr>
              <a:spcBef>
                <a:spcPct val="0"/>
              </a:spcBef>
              <a:buFontTx/>
              <a:buNone/>
            </a:pPr>
            <a:r>
              <a:rPr lang="en-US" altLang="el-GR" sz="1400" b="1">
                <a:latin typeface="Courier New" pitchFamily="49" charset="0"/>
              </a:rPr>
              <a:t>/</a:t>
            </a:r>
            <a:r>
              <a:rPr lang="en-AU" altLang="el-GR" sz="1400" b="1">
                <a:latin typeface="Courier New" pitchFamily="49" charset="0"/>
              </a:rPr>
              <a:t>*  Print an m-by-n rectangle of </a:t>
            </a:r>
            <a:endParaRPr lang="en-US" altLang="el-GR" sz="1400" b="1">
              <a:latin typeface="Courier New" pitchFamily="49" charset="0"/>
            </a:endParaRPr>
          </a:p>
          <a:p>
            <a:pPr>
              <a:spcBef>
                <a:spcPct val="0"/>
              </a:spcBef>
              <a:buFontTx/>
              <a:buNone/>
            </a:pPr>
            <a:r>
              <a:rPr lang="en-US" altLang="el-GR" sz="1400" b="1">
                <a:latin typeface="Courier New" pitchFamily="49" charset="0"/>
              </a:rPr>
              <a:t>    </a:t>
            </a:r>
            <a:r>
              <a:rPr lang="en-AU" altLang="el-GR" sz="1400" b="1">
                <a:latin typeface="Courier New" pitchFamily="49" charset="0"/>
              </a:rPr>
              <a:t>asterisks</a:t>
            </a:r>
            <a:r>
              <a:rPr lang="en-US" altLang="el-GR" sz="1400" b="1">
                <a:latin typeface="Courier New" pitchFamily="49" charset="0"/>
              </a:rPr>
              <a:t> </a:t>
            </a:r>
            <a:r>
              <a:rPr lang="en-AU" altLang="el-GR" sz="1400" b="1">
                <a:latin typeface="Courier New" pitchFamily="49" charset="0"/>
              </a:rPr>
              <a:t>*/</a:t>
            </a:r>
          </a:p>
          <a:p>
            <a:pPr>
              <a:spcBef>
                <a:spcPct val="0"/>
              </a:spcBef>
              <a:buFontTx/>
              <a:buNone/>
            </a:pPr>
            <a:r>
              <a:rPr lang="en-AU" altLang="el-GR" sz="1400" b="1">
                <a:latin typeface="Courier New" pitchFamily="49" charset="0"/>
              </a:rPr>
              <a:t>int main()</a:t>
            </a:r>
          </a:p>
          <a:p>
            <a:pPr>
              <a:spcBef>
                <a:spcPct val="0"/>
              </a:spcBef>
              <a:buFontTx/>
              <a:buNone/>
            </a:pPr>
            <a:r>
              <a:rPr lang="en-AU" altLang="el-GR" sz="1400" b="1">
                <a:latin typeface="Courier New" pitchFamily="49" charset="0"/>
              </a:rPr>
              <a:t>{</a:t>
            </a:r>
          </a:p>
          <a:p>
            <a:pPr>
              <a:spcBef>
                <a:spcPct val="0"/>
              </a:spcBef>
              <a:buFontTx/>
              <a:buNone/>
            </a:pPr>
            <a:r>
              <a:rPr lang="en-AU" altLang="el-GR" sz="1400" b="1">
                <a:latin typeface="Courier New" pitchFamily="49" charset="0"/>
              </a:rPr>
              <a:t>  int </a:t>
            </a:r>
            <a:r>
              <a:rPr lang="en-US" altLang="el-GR" sz="1400" b="1">
                <a:latin typeface="Courier New" pitchFamily="49" charset="0"/>
              </a:rPr>
              <a:t>rowc</a:t>
            </a:r>
            <a:r>
              <a:rPr lang="en-AU" altLang="el-GR" sz="1400" b="1">
                <a:latin typeface="Courier New" pitchFamily="49" charset="0"/>
              </a:rPr>
              <a:t>, </a:t>
            </a:r>
            <a:r>
              <a:rPr lang="en-US" altLang="el-GR" sz="1400" b="1">
                <a:latin typeface="Courier New" pitchFamily="49" charset="0"/>
              </a:rPr>
              <a:t>colc, numrow</a:t>
            </a:r>
            <a:r>
              <a:rPr lang="en-AU" altLang="el-GR" sz="1400" b="1">
                <a:latin typeface="Courier New" pitchFamily="49" charset="0"/>
              </a:rPr>
              <a:t>, n</a:t>
            </a:r>
            <a:r>
              <a:rPr lang="en-US" altLang="el-GR" sz="1400" b="1">
                <a:latin typeface="Courier New" pitchFamily="49" charset="0"/>
              </a:rPr>
              <a:t>umcol;</a:t>
            </a:r>
          </a:p>
          <a:p>
            <a:pPr>
              <a:spcBef>
                <a:spcPct val="0"/>
              </a:spcBef>
              <a:buFontTx/>
              <a:buNone/>
            </a:pPr>
            <a:endParaRPr lang="en-AU" altLang="el-GR" sz="700" b="1">
              <a:latin typeface="Courier New" pitchFamily="49" charset="0"/>
            </a:endParaRPr>
          </a:p>
          <a:p>
            <a:pPr>
              <a:spcBef>
                <a:spcPct val="0"/>
              </a:spcBef>
              <a:buFontTx/>
              <a:buNone/>
            </a:pPr>
            <a:r>
              <a:rPr lang="en-AU" altLang="el-GR" sz="1400" b="1">
                <a:latin typeface="Courier New" pitchFamily="49" charset="0"/>
              </a:rPr>
              <a:t>  printf("\nEnter width: ");</a:t>
            </a:r>
          </a:p>
          <a:p>
            <a:pPr>
              <a:spcBef>
                <a:spcPct val="0"/>
              </a:spcBef>
              <a:buFontTx/>
              <a:buNone/>
            </a:pPr>
            <a:r>
              <a:rPr lang="en-AU" altLang="el-GR" sz="1400" b="1">
                <a:latin typeface="Courier New" pitchFamily="49" charset="0"/>
              </a:rPr>
              <a:t>  scanf("%d", &amp;</a:t>
            </a:r>
            <a:r>
              <a:rPr lang="en-US" altLang="el-GR" sz="1400" b="1">
                <a:latin typeface="Courier New" pitchFamily="49" charset="0"/>
              </a:rPr>
              <a:t>numcol</a:t>
            </a:r>
            <a:r>
              <a:rPr lang="en-AU" altLang="el-GR" sz="1400" b="1">
                <a:latin typeface="Courier New" pitchFamily="49" charset="0"/>
              </a:rPr>
              <a:t>);</a:t>
            </a:r>
          </a:p>
          <a:p>
            <a:pPr>
              <a:spcBef>
                <a:spcPct val="0"/>
              </a:spcBef>
              <a:buFontTx/>
              <a:buNone/>
            </a:pPr>
            <a:r>
              <a:rPr lang="en-AU" altLang="el-GR" sz="1400" b="1">
                <a:latin typeface="Courier New" pitchFamily="49" charset="0"/>
              </a:rPr>
              <a:t>  printf("\nEnter </a:t>
            </a:r>
            <a:r>
              <a:rPr lang="en-US" altLang="el-GR" sz="1400" b="1">
                <a:latin typeface="Courier New" pitchFamily="49" charset="0"/>
              </a:rPr>
              <a:t>height</a:t>
            </a:r>
            <a:r>
              <a:rPr lang="en-AU" altLang="el-GR" sz="1400" b="1">
                <a:latin typeface="Courier New" pitchFamily="49" charset="0"/>
              </a:rPr>
              <a:t>: ");</a:t>
            </a:r>
          </a:p>
          <a:p>
            <a:pPr>
              <a:spcBef>
                <a:spcPct val="0"/>
              </a:spcBef>
              <a:buFontTx/>
              <a:buNone/>
            </a:pPr>
            <a:r>
              <a:rPr lang="en-AU" altLang="el-GR" sz="1400" b="1">
                <a:latin typeface="Courier New" pitchFamily="49" charset="0"/>
              </a:rPr>
              <a:t>  scanf("%d", &amp;n</a:t>
            </a:r>
            <a:r>
              <a:rPr lang="en-US" altLang="el-GR" sz="1400" b="1">
                <a:latin typeface="Courier New" pitchFamily="49" charset="0"/>
              </a:rPr>
              <a:t>umrow</a:t>
            </a:r>
            <a:r>
              <a:rPr lang="en-AU" altLang="el-GR" sz="1400" b="1">
                <a:latin typeface="Courier New" pitchFamily="49" charset="0"/>
              </a:rPr>
              <a:t>);</a:t>
            </a:r>
            <a:endParaRPr lang="en-US" altLang="el-GR" sz="1400" b="1">
              <a:latin typeface="Courier New" pitchFamily="49" charset="0"/>
            </a:endParaRPr>
          </a:p>
          <a:p>
            <a:pPr>
              <a:spcBef>
                <a:spcPct val="0"/>
              </a:spcBef>
              <a:buFontTx/>
              <a:buNone/>
            </a:pPr>
            <a:endParaRPr lang="en-AU" altLang="el-GR" sz="1400" b="1">
              <a:latin typeface="Courier New" pitchFamily="49" charset="0"/>
            </a:endParaRPr>
          </a:p>
          <a:p>
            <a:pPr>
              <a:spcBef>
                <a:spcPct val="0"/>
              </a:spcBef>
              <a:buFontTx/>
              <a:buNone/>
            </a:pPr>
            <a:r>
              <a:rPr lang="en-AU" altLang="el-GR" sz="1400" b="1">
                <a:latin typeface="Courier New" pitchFamily="49" charset="0"/>
              </a:rPr>
              <a:t>  </a:t>
            </a:r>
            <a:r>
              <a:rPr lang="en-US" altLang="el-GR" sz="1400" b="1">
                <a:solidFill>
                  <a:srgbClr val="CC0000"/>
                </a:solidFill>
                <a:latin typeface="Courier New" pitchFamily="49" charset="0"/>
              </a:rPr>
              <a:t>rowc</a:t>
            </a:r>
            <a:r>
              <a:rPr lang="en-AU" altLang="el-GR" sz="1400" b="1">
                <a:solidFill>
                  <a:srgbClr val="CC0000"/>
                </a:solidFill>
                <a:latin typeface="Courier New" pitchFamily="49" charset="0"/>
              </a:rPr>
              <a:t> = 0;</a:t>
            </a:r>
          </a:p>
          <a:p>
            <a:pPr>
              <a:spcBef>
                <a:spcPct val="0"/>
              </a:spcBef>
              <a:buFontTx/>
              <a:buNone/>
            </a:pPr>
            <a:r>
              <a:rPr lang="en-AU" altLang="el-GR" sz="1400" b="1">
                <a:solidFill>
                  <a:srgbClr val="CC0000"/>
                </a:solidFill>
                <a:latin typeface="Courier New" pitchFamily="49" charset="0"/>
              </a:rPr>
              <a:t>  while (</a:t>
            </a:r>
            <a:r>
              <a:rPr lang="en-US" altLang="el-GR" sz="1400" b="1">
                <a:solidFill>
                  <a:srgbClr val="CC0000"/>
                </a:solidFill>
                <a:latin typeface="Courier New" pitchFamily="49" charset="0"/>
              </a:rPr>
              <a:t>rowc</a:t>
            </a:r>
            <a:r>
              <a:rPr lang="en-AU" altLang="el-GR" sz="1400" b="1">
                <a:solidFill>
                  <a:srgbClr val="CC0000"/>
                </a:solidFill>
                <a:latin typeface="Courier New" pitchFamily="49" charset="0"/>
              </a:rPr>
              <a:t> &lt; n</a:t>
            </a:r>
            <a:r>
              <a:rPr lang="en-US" altLang="el-GR" sz="1400" b="1">
                <a:solidFill>
                  <a:srgbClr val="CC0000"/>
                </a:solidFill>
                <a:latin typeface="Courier New" pitchFamily="49" charset="0"/>
              </a:rPr>
              <a:t>umrow</a:t>
            </a:r>
            <a:r>
              <a:rPr lang="en-AU" altLang="el-GR" sz="1400" b="1">
                <a:solidFill>
                  <a:srgbClr val="CC0000"/>
                </a:solidFill>
                <a:latin typeface="Courier New" pitchFamily="49" charset="0"/>
              </a:rPr>
              <a:t>)</a:t>
            </a:r>
          </a:p>
          <a:p>
            <a:pPr>
              <a:spcBef>
                <a:spcPct val="0"/>
              </a:spcBef>
              <a:buFontTx/>
              <a:buNone/>
            </a:pPr>
            <a:r>
              <a:rPr lang="en-AU" altLang="el-GR" sz="1400" b="1">
                <a:solidFill>
                  <a:srgbClr val="CC0000"/>
                </a:solidFill>
                <a:latin typeface="Courier New" pitchFamily="49" charset="0"/>
              </a:rPr>
              <a:t>  {</a:t>
            </a:r>
          </a:p>
          <a:p>
            <a:pPr>
              <a:spcBef>
                <a:spcPct val="0"/>
              </a:spcBef>
              <a:buFontTx/>
              <a:buNone/>
            </a:pPr>
            <a:r>
              <a:rPr lang="en-AU" altLang="el-GR" sz="1400" b="1">
                <a:latin typeface="Courier New" pitchFamily="49" charset="0"/>
              </a:rPr>
              <a:t>    </a:t>
            </a:r>
            <a:r>
              <a:rPr lang="en-AU" altLang="el-GR" sz="1400" b="1">
                <a:solidFill>
                  <a:srgbClr val="0000FF"/>
                </a:solidFill>
                <a:latin typeface="Courier New" pitchFamily="49" charset="0"/>
              </a:rPr>
              <a:t>for (</a:t>
            </a:r>
            <a:r>
              <a:rPr lang="en-US" altLang="el-GR" sz="1400" b="1">
                <a:solidFill>
                  <a:srgbClr val="0000FF"/>
                </a:solidFill>
                <a:latin typeface="Courier New" pitchFamily="49" charset="0"/>
              </a:rPr>
              <a:t>colc</a:t>
            </a:r>
            <a:r>
              <a:rPr lang="en-AU" altLang="el-GR" sz="1400" b="1">
                <a:solidFill>
                  <a:srgbClr val="0000FF"/>
                </a:solidFill>
                <a:latin typeface="Courier New" pitchFamily="49" charset="0"/>
              </a:rPr>
              <a:t>=0; </a:t>
            </a:r>
            <a:r>
              <a:rPr lang="en-US" altLang="el-GR" sz="1400" b="1">
                <a:solidFill>
                  <a:srgbClr val="0000FF"/>
                </a:solidFill>
                <a:latin typeface="Courier New" pitchFamily="49" charset="0"/>
              </a:rPr>
              <a:t>colc</a:t>
            </a:r>
            <a:r>
              <a:rPr lang="en-AU" altLang="el-GR" sz="1400" b="1">
                <a:solidFill>
                  <a:srgbClr val="0000FF"/>
                </a:solidFill>
                <a:latin typeface="Courier New" pitchFamily="49" charset="0"/>
              </a:rPr>
              <a:t> &lt; </a:t>
            </a:r>
            <a:r>
              <a:rPr lang="en-US" altLang="el-GR" sz="1400" b="1">
                <a:solidFill>
                  <a:srgbClr val="0000FF"/>
                </a:solidFill>
                <a:latin typeface="Courier New" pitchFamily="49" charset="0"/>
              </a:rPr>
              <a:t>numcol</a:t>
            </a:r>
            <a:r>
              <a:rPr lang="en-AU" altLang="el-GR" sz="1400" b="1">
                <a:solidFill>
                  <a:srgbClr val="0000FF"/>
                </a:solidFill>
                <a:latin typeface="Courier New" pitchFamily="49" charset="0"/>
              </a:rPr>
              <a:t>; </a:t>
            </a:r>
            <a:r>
              <a:rPr lang="en-US" altLang="el-GR" sz="1400" b="1">
                <a:solidFill>
                  <a:srgbClr val="0000FF"/>
                </a:solidFill>
                <a:latin typeface="Courier New" pitchFamily="49" charset="0"/>
              </a:rPr>
              <a:t>colc</a:t>
            </a:r>
            <a:r>
              <a:rPr lang="en-AU" altLang="el-GR" sz="1400" b="1">
                <a:solidFill>
                  <a:srgbClr val="0000FF"/>
                </a:solidFill>
                <a:latin typeface="Courier New" pitchFamily="49" charset="0"/>
              </a:rPr>
              <a:t>++)</a:t>
            </a:r>
          </a:p>
          <a:p>
            <a:pPr>
              <a:spcBef>
                <a:spcPct val="0"/>
              </a:spcBef>
              <a:buFontTx/>
              <a:buNone/>
            </a:pPr>
            <a:endParaRPr lang="en-AU" altLang="el-GR" sz="1400" b="1">
              <a:solidFill>
                <a:srgbClr val="0000FF"/>
              </a:solidFill>
              <a:latin typeface="Courier New" pitchFamily="49" charset="0"/>
            </a:endParaRPr>
          </a:p>
          <a:p>
            <a:pPr>
              <a:spcBef>
                <a:spcPct val="0"/>
              </a:spcBef>
              <a:buFontTx/>
              <a:buNone/>
            </a:pPr>
            <a:r>
              <a:rPr lang="en-AU" altLang="el-GR" sz="1400" b="1">
                <a:solidFill>
                  <a:srgbClr val="0000FF"/>
                </a:solidFill>
                <a:latin typeface="Courier New" pitchFamily="49" charset="0"/>
              </a:rPr>
              <a:t>    {</a:t>
            </a:r>
          </a:p>
          <a:p>
            <a:pPr>
              <a:spcBef>
                <a:spcPct val="0"/>
              </a:spcBef>
              <a:buFontTx/>
              <a:buNone/>
            </a:pPr>
            <a:r>
              <a:rPr lang="en-AU" altLang="el-GR" sz="1400" b="1">
                <a:solidFill>
                  <a:srgbClr val="0000FF"/>
                </a:solidFill>
                <a:latin typeface="Courier New" pitchFamily="49" charset="0"/>
              </a:rPr>
              <a:t>      </a:t>
            </a:r>
            <a:r>
              <a:rPr lang="en-AU" altLang="el-GR" sz="1400" b="1">
                <a:latin typeface="Courier New" pitchFamily="49" charset="0"/>
              </a:rPr>
              <a:t>printf("*");</a:t>
            </a:r>
            <a:endParaRPr lang="en-AU" altLang="el-GR" sz="1400" b="1">
              <a:solidFill>
                <a:srgbClr val="0000FF"/>
              </a:solidFill>
              <a:latin typeface="Courier New" pitchFamily="49" charset="0"/>
            </a:endParaRPr>
          </a:p>
          <a:p>
            <a:pPr>
              <a:spcBef>
                <a:spcPct val="0"/>
              </a:spcBef>
              <a:buFontTx/>
              <a:buNone/>
            </a:pPr>
            <a:r>
              <a:rPr lang="en-AU" altLang="el-GR" sz="1400" b="1">
                <a:solidFill>
                  <a:srgbClr val="0000FF"/>
                </a:solidFill>
                <a:latin typeface="Courier New" pitchFamily="49" charset="0"/>
              </a:rPr>
              <a:t>    }</a:t>
            </a:r>
          </a:p>
          <a:p>
            <a:pPr>
              <a:spcBef>
                <a:spcPct val="0"/>
              </a:spcBef>
              <a:buFontTx/>
              <a:buNone/>
            </a:pPr>
            <a:endParaRPr lang="en-AU" altLang="el-GR" sz="1400" b="1">
              <a:latin typeface="Courier New" pitchFamily="49" charset="0"/>
            </a:endParaRPr>
          </a:p>
          <a:p>
            <a:pPr>
              <a:spcBef>
                <a:spcPct val="0"/>
              </a:spcBef>
              <a:buFontTx/>
              <a:buNone/>
            </a:pPr>
            <a:r>
              <a:rPr lang="en-AU" altLang="el-GR" sz="1400" b="1">
                <a:latin typeface="Courier New" pitchFamily="49" charset="0"/>
              </a:rPr>
              <a:t>    printf("\n");</a:t>
            </a:r>
          </a:p>
          <a:p>
            <a:pPr>
              <a:spcBef>
                <a:spcPct val="0"/>
              </a:spcBef>
              <a:buFontTx/>
              <a:buNone/>
            </a:pPr>
            <a:r>
              <a:rPr lang="en-AU" altLang="el-GR" sz="1400" b="1">
                <a:latin typeface="Courier New" pitchFamily="49" charset="0"/>
              </a:rPr>
              <a:t>    </a:t>
            </a:r>
            <a:r>
              <a:rPr lang="en-US" altLang="el-GR" sz="1400" b="1">
                <a:solidFill>
                  <a:srgbClr val="CC0000"/>
                </a:solidFill>
                <a:latin typeface="Courier New" pitchFamily="49" charset="0"/>
              </a:rPr>
              <a:t>rowc</a:t>
            </a:r>
            <a:r>
              <a:rPr lang="en-AU" altLang="el-GR" sz="1400" b="1">
                <a:solidFill>
                  <a:srgbClr val="CC0000"/>
                </a:solidFill>
                <a:latin typeface="Courier New" pitchFamily="49" charset="0"/>
              </a:rPr>
              <a:t>++;</a:t>
            </a:r>
          </a:p>
          <a:p>
            <a:pPr>
              <a:spcBef>
                <a:spcPct val="0"/>
              </a:spcBef>
              <a:buFontTx/>
              <a:buNone/>
            </a:pPr>
            <a:r>
              <a:rPr lang="en-AU" altLang="el-GR" sz="1400" b="1">
                <a:solidFill>
                  <a:srgbClr val="CC0000"/>
                </a:solidFill>
                <a:latin typeface="Courier New" pitchFamily="49" charset="0"/>
              </a:rPr>
              <a:t>  }</a:t>
            </a:r>
          </a:p>
          <a:p>
            <a:pPr>
              <a:spcBef>
                <a:spcPct val="0"/>
              </a:spcBef>
              <a:buFontTx/>
              <a:buNone/>
            </a:pPr>
            <a:r>
              <a:rPr lang="en-AU" altLang="el-GR" sz="1400" b="1">
                <a:latin typeface="Courier New" pitchFamily="49" charset="0"/>
              </a:rPr>
              <a:t>return 0;</a:t>
            </a:r>
          </a:p>
          <a:p>
            <a:pPr>
              <a:spcBef>
                <a:spcPct val="0"/>
              </a:spcBef>
              <a:buFontTx/>
              <a:buNone/>
            </a:pPr>
            <a:r>
              <a:rPr lang="en-AU" altLang="el-GR" sz="1400" b="1">
                <a:latin typeface="Courier New" pitchFamily="49" charset="0"/>
              </a:rPr>
              <a:t>}</a:t>
            </a:r>
          </a:p>
        </p:txBody>
      </p:sp>
      <p:sp>
        <p:nvSpPr>
          <p:cNvPr id="234499" name="Text Box 3"/>
          <p:cNvSpPr txBox="1">
            <a:spLocks noChangeArrowheads="1"/>
          </p:cNvSpPr>
          <p:nvPr/>
        </p:nvSpPr>
        <p:spPr bwMode="auto">
          <a:xfrm>
            <a:off x="152400" y="228600"/>
            <a:ext cx="2971800" cy="519113"/>
          </a:xfrm>
          <a:prstGeom prst="rect">
            <a:avLst/>
          </a:prstGeom>
          <a:noFill/>
          <a:ln>
            <a:noFill/>
          </a:ln>
          <a:effectLst/>
          <a:extLst>
            <a:ext uri="{909E8E84-426E-40DD-AFC4-6F175D3DCCD1}">
              <a14:hiddenFill xmlns:a14="http://schemas.microsoft.com/office/drawing/2010/main">
                <a:solidFill>
                  <a:srgbClr val="CC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l-GR" sz="2800">
                <a:solidFill>
                  <a:srgbClr val="0000FF"/>
                </a:solidFill>
                <a:latin typeface="Times New Roman" pitchFamily="18" charset="0"/>
              </a:rPr>
              <a:t>Variation:</a:t>
            </a:r>
            <a:r>
              <a:rPr lang="en-US" altLang="el-GR" sz="2400" i="1">
                <a:solidFill>
                  <a:srgbClr val="0000FF"/>
                </a:solidFill>
                <a:latin typeface="Times New Roman" pitchFamily="18" charset="0"/>
              </a:rPr>
              <a:t> </a:t>
            </a:r>
            <a:r>
              <a:rPr lang="en-US" altLang="el-GR" sz="2400" b="1">
                <a:solidFill>
                  <a:srgbClr val="0000FF"/>
                </a:solidFill>
                <a:latin typeface="Arial" charset="0"/>
              </a:rPr>
              <a:t>rect2.c</a:t>
            </a:r>
            <a:r>
              <a:rPr lang="en-US" altLang="el-GR" sz="2400" i="1">
                <a:solidFill>
                  <a:srgbClr val="0000FF"/>
                </a:solidFill>
                <a:latin typeface="Times New Roman" pitchFamily="18" charset="0"/>
              </a:rPr>
              <a:t> </a:t>
            </a:r>
          </a:p>
        </p:txBody>
      </p:sp>
      <p:sp>
        <p:nvSpPr>
          <p:cNvPr id="234500" name="Rectangle 4"/>
          <p:cNvSpPr>
            <a:spLocks noGrp="1" noChangeArrowheads="1"/>
          </p:cNvSpPr>
          <p:nvPr>
            <p:ph type="body" idx="1"/>
          </p:nvPr>
        </p:nvSpPr>
        <p:spPr>
          <a:xfrm>
            <a:off x="152400" y="838200"/>
            <a:ext cx="3810000" cy="5867400"/>
          </a:xfrm>
          <a:noFill/>
          <a:ln>
            <a:solidFill>
              <a:schemeClr val="tx2"/>
            </a:solidFill>
            <a:miter lim="800000"/>
            <a:headEnd/>
            <a:tailEnd/>
          </a:ln>
        </p:spPr>
        <p:txBody>
          <a:bodyPr lIns="182880"/>
          <a:lstStyle/>
          <a:p>
            <a:pPr>
              <a:spcBef>
                <a:spcPct val="0"/>
              </a:spcBef>
              <a:buFontTx/>
              <a:buNone/>
            </a:pPr>
            <a:endParaRPr lang="en-AU" altLang="el-GR" sz="1400" b="1">
              <a:latin typeface="Arial" charset="0"/>
            </a:endParaRPr>
          </a:p>
          <a:p>
            <a:pPr>
              <a:spcBef>
                <a:spcPct val="0"/>
              </a:spcBef>
              <a:buFontTx/>
              <a:buNone/>
            </a:pPr>
            <a:r>
              <a:rPr lang="en-AU" altLang="el-GR" sz="1800" b="1"/>
              <a:t>Print</a:t>
            </a:r>
            <a:r>
              <a:rPr lang="en-US" altLang="el-GR" sz="1800" b="1"/>
              <a:t> </a:t>
            </a:r>
            <a:r>
              <a:rPr lang="en-AU" altLang="el-GR" sz="1800" b="1"/>
              <a:t>an m by n rectangle of</a:t>
            </a:r>
            <a:endParaRPr lang="en-US" altLang="el-GR" sz="1800" b="1"/>
          </a:p>
          <a:p>
            <a:pPr>
              <a:spcBef>
                <a:spcPct val="0"/>
              </a:spcBef>
              <a:buFontTx/>
              <a:buNone/>
            </a:pPr>
            <a:r>
              <a:rPr lang="en-AU" altLang="el-GR" sz="1800" b="1"/>
              <a:t>asterisks</a:t>
            </a:r>
          </a:p>
          <a:p>
            <a:pPr>
              <a:spcBef>
                <a:spcPct val="0"/>
              </a:spcBef>
              <a:buFontTx/>
              <a:buNone/>
            </a:pPr>
            <a:endParaRPr lang="en-AU" altLang="el-GR" sz="1400" b="1">
              <a:latin typeface="Arial" charset="0"/>
            </a:endParaRPr>
          </a:p>
          <a:p>
            <a:pPr>
              <a:spcBef>
                <a:spcPct val="0"/>
              </a:spcBef>
              <a:buFontTx/>
              <a:buNone/>
            </a:pPr>
            <a:endParaRPr lang="en-AU" altLang="el-GR" sz="1400" b="1">
              <a:latin typeface="Arial" charset="0"/>
            </a:endParaRPr>
          </a:p>
          <a:p>
            <a:pPr>
              <a:spcBef>
                <a:spcPct val="0"/>
              </a:spcBef>
              <a:buFontTx/>
              <a:buNone/>
            </a:pPr>
            <a:endParaRPr lang="en-AU" altLang="el-GR" sz="1400" b="1">
              <a:latin typeface="Arial" charset="0"/>
            </a:endParaRPr>
          </a:p>
          <a:p>
            <a:pPr>
              <a:spcBef>
                <a:spcPct val="0"/>
              </a:spcBef>
              <a:buFontTx/>
              <a:buNone/>
            </a:pPr>
            <a:r>
              <a:rPr lang="en-AU" altLang="el-GR" sz="1600" b="1">
                <a:latin typeface="Arial" charset="0"/>
              </a:rPr>
              <a:t>input width and height</a:t>
            </a:r>
          </a:p>
          <a:p>
            <a:pPr>
              <a:spcBef>
                <a:spcPct val="0"/>
              </a:spcBef>
              <a:buFontTx/>
              <a:buNone/>
            </a:pPr>
            <a:endParaRPr lang="en-AU" altLang="el-GR" sz="1600" b="1">
              <a:latin typeface="Arial" charset="0"/>
            </a:endParaRPr>
          </a:p>
          <a:p>
            <a:pPr>
              <a:spcBef>
                <a:spcPct val="0"/>
              </a:spcBef>
              <a:buFontTx/>
              <a:buNone/>
            </a:pPr>
            <a:endParaRPr lang="en-AU" altLang="el-GR" sz="1600" b="1">
              <a:latin typeface="Arial" charset="0"/>
            </a:endParaRPr>
          </a:p>
          <a:p>
            <a:pPr>
              <a:spcBef>
                <a:spcPct val="0"/>
              </a:spcBef>
              <a:buFontTx/>
              <a:buNone/>
            </a:pPr>
            <a:endParaRPr lang="en-AU" altLang="el-GR" sz="1600" b="1">
              <a:latin typeface="Arial" charset="0"/>
            </a:endParaRPr>
          </a:p>
          <a:p>
            <a:pPr>
              <a:spcBef>
                <a:spcPct val="0"/>
              </a:spcBef>
              <a:buFontTx/>
              <a:buNone/>
            </a:pPr>
            <a:r>
              <a:rPr lang="en-AU" altLang="el-GR" sz="1600" b="1">
                <a:solidFill>
                  <a:srgbClr val="CC0000"/>
                </a:solidFill>
                <a:latin typeface="Arial" charset="0"/>
              </a:rPr>
              <a:t>for each row</a:t>
            </a:r>
          </a:p>
          <a:p>
            <a:pPr>
              <a:spcBef>
                <a:spcPct val="0"/>
              </a:spcBef>
              <a:buFontTx/>
              <a:buNone/>
            </a:pPr>
            <a:r>
              <a:rPr lang="en-AU" altLang="el-GR" sz="1600" b="1">
                <a:solidFill>
                  <a:srgbClr val="CC0000"/>
                </a:solidFill>
                <a:latin typeface="Arial" charset="0"/>
              </a:rPr>
              <a:t>{</a:t>
            </a:r>
            <a:endParaRPr lang="en-AU" altLang="el-GR" sz="1600" b="1">
              <a:latin typeface="Arial" charset="0"/>
            </a:endParaRPr>
          </a:p>
          <a:p>
            <a:pPr>
              <a:spcBef>
                <a:spcPct val="0"/>
              </a:spcBef>
              <a:buFontTx/>
              <a:buNone/>
            </a:pPr>
            <a:r>
              <a:rPr lang="en-AU" altLang="el-GR" sz="1600" b="1">
                <a:latin typeface="Arial" charset="0"/>
              </a:rPr>
              <a:t>   </a:t>
            </a:r>
            <a:r>
              <a:rPr lang="en-AU" altLang="el-GR" sz="1600" b="1">
                <a:solidFill>
                  <a:srgbClr val="0000FF"/>
                </a:solidFill>
                <a:latin typeface="Arial" charset="0"/>
              </a:rPr>
              <a:t>for each column in the current row </a:t>
            </a:r>
          </a:p>
          <a:p>
            <a:pPr>
              <a:spcBef>
                <a:spcPct val="0"/>
              </a:spcBef>
              <a:buFontTx/>
              <a:buNone/>
            </a:pPr>
            <a:r>
              <a:rPr lang="en-AU" altLang="el-GR" sz="1600" b="1">
                <a:solidFill>
                  <a:srgbClr val="0000FF"/>
                </a:solidFill>
                <a:latin typeface="Arial" charset="0"/>
              </a:rPr>
              <a:t>   {</a:t>
            </a:r>
          </a:p>
          <a:p>
            <a:pPr>
              <a:spcBef>
                <a:spcPct val="0"/>
              </a:spcBef>
              <a:buFontTx/>
              <a:buNone/>
            </a:pPr>
            <a:r>
              <a:rPr lang="en-AU" altLang="el-GR" sz="1600" b="1">
                <a:latin typeface="Arial" charset="0"/>
              </a:rPr>
              <a:t>      print an asterisk</a:t>
            </a:r>
          </a:p>
          <a:p>
            <a:pPr>
              <a:spcBef>
                <a:spcPct val="0"/>
              </a:spcBef>
              <a:buFontTx/>
              <a:buNone/>
            </a:pPr>
            <a:r>
              <a:rPr lang="en-AU" altLang="el-GR" sz="1600" b="1">
                <a:solidFill>
                  <a:srgbClr val="0000FF"/>
                </a:solidFill>
                <a:latin typeface="Arial" charset="0"/>
              </a:rPr>
              <a:t>   }</a:t>
            </a:r>
            <a:endParaRPr lang="en-AU" altLang="el-GR" sz="1600" b="1">
              <a:latin typeface="Arial" charset="0"/>
            </a:endParaRPr>
          </a:p>
          <a:p>
            <a:pPr>
              <a:spcBef>
                <a:spcPct val="0"/>
              </a:spcBef>
              <a:buFontTx/>
              <a:buNone/>
            </a:pPr>
            <a:r>
              <a:rPr lang="en-AU" altLang="el-GR" sz="1600" b="1">
                <a:latin typeface="Arial" charset="0"/>
              </a:rPr>
              <a:t>  start next row</a:t>
            </a:r>
          </a:p>
          <a:p>
            <a:pPr>
              <a:spcBef>
                <a:spcPct val="0"/>
              </a:spcBef>
              <a:buFontTx/>
              <a:buNone/>
            </a:pPr>
            <a:endParaRPr lang="en-AU" altLang="el-GR" sz="1600" b="1">
              <a:latin typeface="Arial" charset="0"/>
            </a:endParaRPr>
          </a:p>
          <a:p>
            <a:pPr>
              <a:spcBef>
                <a:spcPct val="0"/>
              </a:spcBef>
              <a:buFontTx/>
              <a:buNone/>
            </a:pPr>
            <a:r>
              <a:rPr lang="en-AU" altLang="el-GR" sz="1600" b="1">
                <a:solidFill>
                  <a:srgbClr val="CC0000"/>
                </a:solidFill>
                <a:latin typeface="Arial" charset="0"/>
              </a:rPr>
              <a:t>}</a:t>
            </a:r>
            <a:endParaRPr lang="en-AU" altLang="el-GR" sz="1600" b="1">
              <a:latin typeface="Arial" charset="0"/>
            </a:endParaRPr>
          </a:p>
        </p:txBody>
      </p:sp>
    </p:spTree>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6F2096A2-C4BB-4774-80B5-1497686D5DB2}" type="slidenum">
              <a:rPr lang="el-GR" altLang="el-GR"/>
              <a:pPr/>
              <a:t>148</a:t>
            </a:fld>
            <a:endParaRPr lang="el-GR" altLang="el-GR"/>
          </a:p>
        </p:txBody>
      </p:sp>
      <p:sp>
        <p:nvSpPr>
          <p:cNvPr id="235522" name="Rectangle 2"/>
          <p:cNvSpPr>
            <a:spLocks noGrp="1" noChangeArrowheads="1"/>
          </p:cNvSpPr>
          <p:nvPr>
            <p:ph type="title"/>
          </p:nvPr>
        </p:nvSpPr>
        <p:spPr/>
        <p:txBody>
          <a:bodyPr/>
          <a:lstStyle/>
          <a:p>
            <a:r>
              <a:rPr lang="el-GR" altLang="el-GR" dirty="0" err="1"/>
              <a:t>Εμφωλιασμένες</a:t>
            </a:r>
            <a:r>
              <a:rPr lang="el-GR" altLang="el-GR" dirty="0"/>
              <a:t> εντολές επανάληψης</a:t>
            </a:r>
            <a:r>
              <a:rPr lang="en-US" altLang="el-GR" dirty="0"/>
              <a:t> (1)</a:t>
            </a:r>
            <a:endParaRPr lang="el-GR" altLang="el-GR" dirty="0"/>
          </a:p>
        </p:txBody>
      </p:sp>
      <p:sp>
        <p:nvSpPr>
          <p:cNvPr id="235523" name="Rectangle 3"/>
          <p:cNvSpPr>
            <a:spLocks noGrp="1" noChangeArrowheads="1"/>
          </p:cNvSpPr>
          <p:nvPr>
            <p:ph type="body" idx="1"/>
          </p:nvPr>
        </p:nvSpPr>
        <p:spPr>
          <a:xfrm>
            <a:off x="304800" y="1219200"/>
            <a:ext cx="8534400" cy="5029200"/>
          </a:xfrm>
        </p:spPr>
        <p:txBody>
          <a:bodyPr/>
          <a:lstStyle/>
          <a:p>
            <a:pPr>
              <a:lnSpc>
                <a:spcPct val="80000"/>
              </a:lnSpc>
              <a:buFontTx/>
              <a:buNone/>
            </a:pPr>
            <a:r>
              <a:rPr lang="el-GR" altLang="el-GR" sz="2400" b="1" dirty="0">
                <a:solidFill>
                  <a:srgbClr val="CC3300"/>
                </a:solidFill>
              </a:rPr>
              <a:t>Η παρακάτω δομή ΔΕΝ επιτρέπεται</a:t>
            </a:r>
          </a:p>
          <a:p>
            <a:pPr>
              <a:buFontTx/>
              <a:buNone/>
            </a:pPr>
            <a:r>
              <a:rPr lang="en-GB" altLang="el-GR" b="1" dirty="0" smtClean="0">
                <a:solidFill>
                  <a:srgbClr val="FF6600"/>
                </a:solidFill>
                <a:latin typeface="Courier New" panose="02070309020205020404" pitchFamily="49" charset="0"/>
                <a:cs typeface="Courier New" panose="02070309020205020404" pitchFamily="49" charset="0"/>
              </a:rPr>
              <a:t>for </a:t>
            </a:r>
            <a:r>
              <a:rPr lang="en-GB" altLang="el-GR" b="1" dirty="0">
                <a:latin typeface="Courier New" panose="02070309020205020404" pitchFamily="49" charset="0"/>
                <a:cs typeface="Courier New" panose="02070309020205020404" pitchFamily="49" charset="0"/>
              </a:rPr>
              <a:t>( count = 1; count &lt; 100; count++)</a:t>
            </a:r>
          </a:p>
          <a:p>
            <a:pPr>
              <a:buFontTx/>
              <a:buNone/>
            </a:pPr>
            <a:r>
              <a:rPr lang="en-GB" altLang="el-GR" b="1" dirty="0">
                <a:solidFill>
                  <a:srgbClr val="FF6600"/>
                </a:solidFill>
                <a:latin typeface="Courier New" panose="02070309020205020404" pitchFamily="49" charset="0"/>
                <a:cs typeface="Courier New" panose="02070309020205020404" pitchFamily="49" charset="0"/>
              </a:rPr>
              <a:t>{</a:t>
            </a:r>
          </a:p>
          <a:p>
            <a:pPr>
              <a:buFontTx/>
              <a:buNone/>
            </a:pPr>
            <a:r>
              <a:rPr lang="en-GB" altLang="el-GR" dirty="0">
                <a:latin typeface="Courier New" panose="02070309020205020404" pitchFamily="49" charset="0"/>
                <a:cs typeface="Courier New" panose="02070309020205020404" pitchFamily="49" charset="0"/>
              </a:rPr>
              <a:t>    </a:t>
            </a:r>
            <a:r>
              <a:rPr lang="en-GB" altLang="el-GR" b="1" dirty="0">
                <a:solidFill>
                  <a:schemeClr val="accent2"/>
                </a:solidFill>
                <a:latin typeface="Courier New" panose="02070309020205020404" pitchFamily="49" charset="0"/>
                <a:cs typeface="Courier New" panose="02070309020205020404" pitchFamily="49" charset="0"/>
              </a:rPr>
              <a:t>do</a:t>
            </a:r>
          </a:p>
          <a:p>
            <a:pPr>
              <a:buFontTx/>
              <a:buNone/>
            </a:pPr>
            <a:r>
              <a:rPr lang="en-GB" altLang="el-GR" dirty="0">
                <a:latin typeface="Courier New" panose="02070309020205020404" pitchFamily="49" charset="0"/>
                <a:cs typeface="Courier New" panose="02070309020205020404" pitchFamily="49" charset="0"/>
              </a:rPr>
              <a:t>    </a:t>
            </a:r>
            <a:r>
              <a:rPr lang="en-GB" altLang="el-GR" b="1" dirty="0">
                <a:solidFill>
                  <a:schemeClr val="accent2"/>
                </a:solidFill>
                <a:latin typeface="Courier New" panose="02070309020205020404" pitchFamily="49" charset="0"/>
                <a:cs typeface="Courier New" panose="02070309020205020404" pitchFamily="49" charset="0"/>
              </a:rPr>
              <a:t>{</a:t>
            </a:r>
          </a:p>
          <a:p>
            <a:pPr>
              <a:buFontTx/>
              <a:buNone/>
            </a:pPr>
            <a:r>
              <a:rPr lang="en-GB" altLang="el-GR" dirty="0">
                <a:latin typeface="Courier New" panose="02070309020205020404" pitchFamily="49" charset="0"/>
                <a:cs typeface="Courier New" panose="02070309020205020404" pitchFamily="49" charset="0"/>
              </a:rPr>
              <a:t>        </a:t>
            </a:r>
            <a:r>
              <a:rPr lang="en-GB" altLang="el-GR" b="1" dirty="0">
                <a:latin typeface="Courier New" panose="02070309020205020404" pitchFamily="49" charset="0"/>
                <a:cs typeface="Courier New" panose="02070309020205020404" pitchFamily="49" charset="0"/>
              </a:rPr>
              <a:t>/* the do...while loop */</a:t>
            </a:r>
          </a:p>
          <a:p>
            <a:pPr>
              <a:buFontTx/>
              <a:buNone/>
            </a:pPr>
            <a:r>
              <a:rPr lang="en-GB" altLang="el-GR" b="1" dirty="0">
                <a:solidFill>
                  <a:srgbClr val="FF6600"/>
                </a:solidFill>
                <a:latin typeface="Courier New" panose="02070309020205020404" pitchFamily="49" charset="0"/>
                <a:cs typeface="Courier New" panose="02070309020205020404" pitchFamily="49" charset="0"/>
              </a:rPr>
              <a:t>}</a:t>
            </a:r>
            <a:r>
              <a:rPr lang="en-GB" altLang="el-GR" dirty="0">
                <a:latin typeface="Courier New" panose="02070309020205020404" pitchFamily="49" charset="0"/>
                <a:cs typeface="Courier New" panose="02070309020205020404" pitchFamily="49" charset="0"/>
              </a:rPr>
              <a:t> </a:t>
            </a:r>
            <a:r>
              <a:rPr lang="en-GB" altLang="el-GR" b="1" dirty="0">
                <a:latin typeface="Courier New" panose="02070309020205020404" pitchFamily="49" charset="0"/>
                <a:cs typeface="Courier New" panose="02070309020205020404" pitchFamily="49" charset="0"/>
              </a:rPr>
              <a:t>/* end of for loop */</a:t>
            </a:r>
          </a:p>
          <a:p>
            <a:pPr>
              <a:buFontTx/>
              <a:buNone/>
            </a:pPr>
            <a:r>
              <a:rPr lang="en-GB" altLang="el-GR" dirty="0">
                <a:latin typeface="Courier New" panose="02070309020205020404" pitchFamily="49" charset="0"/>
                <a:cs typeface="Courier New" panose="02070309020205020404" pitchFamily="49" charset="0"/>
              </a:rPr>
              <a:t>    </a:t>
            </a:r>
            <a:r>
              <a:rPr lang="en-GB" altLang="el-GR" b="1" dirty="0">
                <a:solidFill>
                  <a:schemeClr val="accent2"/>
                </a:solidFill>
                <a:latin typeface="Courier New" panose="02070309020205020404" pitchFamily="49" charset="0"/>
                <a:cs typeface="Courier New" panose="02070309020205020404" pitchFamily="49" charset="0"/>
              </a:rPr>
              <a:t>}while</a:t>
            </a:r>
            <a:r>
              <a:rPr lang="en-GB" altLang="el-GR" dirty="0">
                <a:latin typeface="Courier New" panose="02070309020205020404" pitchFamily="49" charset="0"/>
                <a:cs typeface="Courier New" panose="02070309020205020404" pitchFamily="49" charset="0"/>
              </a:rPr>
              <a:t> </a:t>
            </a:r>
            <a:r>
              <a:rPr lang="en-GB" altLang="el-GR" b="1" dirty="0">
                <a:latin typeface="Courier New" panose="02070309020205020404" pitchFamily="49" charset="0"/>
                <a:cs typeface="Courier New" panose="02070309020205020404" pitchFamily="49" charset="0"/>
              </a:rPr>
              <a:t>(x != 0);</a:t>
            </a:r>
            <a:endParaRPr lang="el-GR" altLang="el-GR" dirty="0">
              <a:latin typeface="Courier New" panose="02070309020205020404" pitchFamily="49" charset="0"/>
              <a:cs typeface="Courier New" panose="02070309020205020404" pitchFamily="49" charset="0"/>
            </a:endParaRPr>
          </a:p>
        </p:txBody>
      </p:sp>
    </p:spTree>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E9D009E5-1A1F-440A-8A8A-85924B3D91D5}" type="slidenum">
              <a:rPr lang="el-GR" altLang="el-GR"/>
              <a:pPr/>
              <a:t>149</a:t>
            </a:fld>
            <a:endParaRPr lang="el-GR" altLang="el-GR"/>
          </a:p>
        </p:txBody>
      </p:sp>
      <p:sp>
        <p:nvSpPr>
          <p:cNvPr id="236546" name="Rectangle 2"/>
          <p:cNvSpPr>
            <a:spLocks noGrp="1" noChangeArrowheads="1"/>
          </p:cNvSpPr>
          <p:nvPr>
            <p:ph type="title"/>
          </p:nvPr>
        </p:nvSpPr>
        <p:spPr/>
        <p:txBody>
          <a:bodyPr/>
          <a:lstStyle/>
          <a:p>
            <a:r>
              <a:rPr lang="el-GR" altLang="el-GR"/>
              <a:t>Εμφωλιασμένες εντολές επανάληψης</a:t>
            </a:r>
            <a:r>
              <a:rPr lang="en-US" altLang="el-GR"/>
              <a:t> (2)</a:t>
            </a:r>
            <a:endParaRPr lang="el-GR" altLang="el-GR"/>
          </a:p>
        </p:txBody>
      </p:sp>
      <p:sp>
        <p:nvSpPr>
          <p:cNvPr id="236547" name="Rectangle 3"/>
          <p:cNvSpPr>
            <a:spLocks noGrp="1" noChangeArrowheads="1"/>
          </p:cNvSpPr>
          <p:nvPr>
            <p:ph type="body" idx="1"/>
          </p:nvPr>
        </p:nvSpPr>
        <p:spPr/>
        <p:txBody>
          <a:bodyPr/>
          <a:lstStyle/>
          <a:p>
            <a:pPr>
              <a:lnSpc>
                <a:spcPct val="90000"/>
              </a:lnSpc>
              <a:buFontTx/>
              <a:buNone/>
            </a:pPr>
            <a:r>
              <a:rPr lang="el-GR" altLang="el-GR" sz="2400" b="1" dirty="0">
                <a:solidFill>
                  <a:schemeClr val="accent2"/>
                </a:solidFill>
              </a:rPr>
              <a:t>Η παρακάτω δομή επιτρέπεται :</a:t>
            </a:r>
          </a:p>
          <a:p>
            <a:pPr>
              <a:lnSpc>
                <a:spcPct val="90000"/>
              </a:lnSpc>
              <a:buFontTx/>
              <a:buNone/>
            </a:pPr>
            <a:r>
              <a:rPr lang="en-GB" altLang="el-GR" b="1" dirty="0">
                <a:solidFill>
                  <a:srgbClr val="FF6600"/>
                </a:solidFill>
                <a:latin typeface="Courier New" panose="02070309020205020404" pitchFamily="49" charset="0"/>
                <a:cs typeface="Courier New" panose="02070309020205020404" pitchFamily="49" charset="0"/>
              </a:rPr>
              <a:t>for</a:t>
            </a:r>
            <a:r>
              <a:rPr lang="en-GB" altLang="el-GR" dirty="0">
                <a:latin typeface="Courier New" panose="02070309020205020404" pitchFamily="49" charset="0"/>
                <a:cs typeface="Courier New" panose="02070309020205020404" pitchFamily="49" charset="0"/>
              </a:rPr>
              <a:t> </a:t>
            </a:r>
            <a:r>
              <a:rPr lang="en-GB" altLang="el-GR" b="1" dirty="0">
                <a:latin typeface="Courier New" panose="02070309020205020404" pitchFamily="49" charset="0"/>
                <a:cs typeface="Courier New" panose="02070309020205020404" pitchFamily="49" charset="0"/>
              </a:rPr>
              <a:t>(count = 1; count &lt; 100; count++)</a:t>
            </a:r>
          </a:p>
          <a:p>
            <a:pPr>
              <a:lnSpc>
                <a:spcPct val="90000"/>
              </a:lnSpc>
              <a:buFontTx/>
              <a:buNone/>
            </a:pPr>
            <a:r>
              <a:rPr lang="en-GB" altLang="el-GR" b="1" dirty="0">
                <a:solidFill>
                  <a:srgbClr val="FF6600"/>
                </a:solidFill>
                <a:latin typeface="Courier New" panose="02070309020205020404" pitchFamily="49" charset="0"/>
                <a:cs typeface="Courier New" panose="02070309020205020404" pitchFamily="49" charset="0"/>
              </a:rPr>
              <a:t>{</a:t>
            </a:r>
          </a:p>
          <a:p>
            <a:pPr>
              <a:lnSpc>
                <a:spcPct val="90000"/>
              </a:lnSpc>
              <a:buFontTx/>
              <a:buNone/>
            </a:pPr>
            <a:r>
              <a:rPr lang="en-GB" altLang="el-GR" dirty="0">
                <a:latin typeface="Courier New" panose="02070309020205020404" pitchFamily="49" charset="0"/>
                <a:cs typeface="Courier New" panose="02070309020205020404" pitchFamily="49" charset="0"/>
              </a:rPr>
              <a:t>    </a:t>
            </a:r>
            <a:r>
              <a:rPr lang="en-GB" altLang="el-GR" b="1" dirty="0">
                <a:solidFill>
                  <a:schemeClr val="accent2"/>
                </a:solidFill>
                <a:latin typeface="Courier New" panose="02070309020205020404" pitchFamily="49" charset="0"/>
                <a:cs typeface="Courier New" panose="02070309020205020404" pitchFamily="49" charset="0"/>
              </a:rPr>
              <a:t>do</a:t>
            </a:r>
          </a:p>
          <a:p>
            <a:pPr>
              <a:lnSpc>
                <a:spcPct val="90000"/>
              </a:lnSpc>
              <a:buFontTx/>
              <a:buNone/>
            </a:pPr>
            <a:r>
              <a:rPr lang="en-GB" altLang="el-GR" dirty="0">
                <a:latin typeface="Courier New" panose="02070309020205020404" pitchFamily="49" charset="0"/>
                <a:cs typeface="Courier New" panose="02070309020205020404" pitchFamily="49" charset="0"/>
              </a:rPr>
              <a:t>    </a:t>
            </a:r>
            <a:r>
              <a:rPr lang="en-GB" altLang="el-GR" b="1" dirty="0">
                <a:solidFill>
                  <a:schemeClr val="accent2"/>
                </a:solidFill>
                <a:latin typeface="Courier New" panose="02070309020205020404" pitchFamily="49" charset="0"/>
                <a:cs typeface="Courier New" panose="02070309020205020404" pitchFamily="49" charset="0"/>
              </a:rPr>
              <a:t>{</a:t>
            </a:r>
          </a:p>
          <a:p>
            <a:pPr>
              <a:lnSpc>
                <a:spcPct val="90000"/>
              </a:lnSpc>
              <a:buFontTx/>
              <a:buNone/>
            </a:pPr>
            <a:r>
              <a:rPr lang="en-GB" altLang="el-GR" dirty="0">
                <a:latin typeface="Courier New" panose="02070309020205020404" pitchFamily="49" charset="0"/>
                <a:cs typeface="Courier New" panose="02070309020205020404" pitchFamily="49" charset="0"/>
              </a:rPr>
              <a:t>        </a:t>
            </a:r>
            <a:r>
              <a:rPr lang="en-GB" altLang="el-GR" b="1" dirty="0">
                <a:latin typeface="Courier New" panose="02070309020205020404" pitchFamily="49" charset="0"/>
                <a:cs typeface="Courier New" panose="02070309020205020404" pitchFamily="49" charset="0"/>
              </a:rPr>
              <a:t>/* the do...while loop */</a:t>
            </a:r>
          </a:p>
          <a:p>
            <a:pPr>
              <a:lnSpc>
                <a:spcPct val="90000"/>
              </a:lnSpc>
              <a:buFontTx/>
              <a:buNone/>
            </a:pPr>
            <a:r>
              <a:rPr lang="en-GB" altLang="el-GR" dirty="0">
                <a:latin typeface="Courier New" panose="02070309020205020404" pitchFamily="49" charset="0"/>
                <a:cs typeface="Courier New" panose="02070309020205020404" pitchFamily="49" charset="0"/>
              </a:rPr>
              <a:t>    </a:t>
            </a:r>
            <a:r>
              <a:rPr lang="en-GB" altLang="el-GR" b="1" dirty="0">
                <a:solidFill>
                  <a:schemeClr val="accent2"/>
                </a:solidFill>
                <a:latin typeface="Courier New" panose="02070309020205020404" pitchFamily="49" charset="0"/>
                <a:cs typeface="Courier New" panose="02070309020205020404" pitchFamily="49" charset="0"/>
              </a:rPr>
              <a:t>}while</a:t>
            </a:r>
            <a:r>
              <a:rPr lang="en-GB" altLang="el-GR" dirty="0">
                <a:latin typeface="Courier New" panose="02070309020205020404" pitchFamily="49" charset="0"/>
                <a:cs typeface="Courier New" panose="02070309020205020404" pitchFamily="49" charset="0"/>
              </a:rPr>
              <a:t> </a:t>
            </a:r>
            <a:r>
              <a:rPr lang="en-GB" altLang="el-GR" b="1" dirty="0">
                <a:latin typeface="Courier New" panose="02070309020205020404" pitchFamily="49" charset="0"/>
                <a:cs typeface="Courier New" panose="02070309020205020404" pitchFamily="49" charset="0"/>
              </a:rPr>
              <a:t>(x != 0);</a:t>
            </a:r>
          </a:p>
          <a:p>
            <a:pPr>
              <a:lnSpc>
                <a:spcPct val="90000"/>
              </a:lnSpc>
              <a:buFontTx/>
              <a:buNone/>
            </a:pPr>
            <a:r>
              <a:rPr lang="en-GB" altLang="el-GR" b="1" dirty="0">
                <a:solidFill>
                  <a:srgbClr val="FF6600"/>
                </a:solidFill>
                <a:latin typeface="Courier New" panose="02070309020205020404" pitchFamily="49" charset="0"/>
                <a:cs typeface="Courier New" panose="02070309020205020404" pitchFamily="49" charset="0"/>
              </a:rPr>
              <a:t>}</a:t>
            </a:r>
            <a:r>
              <a:rPr lang="en-GB" altLang="el-GR" dirty="0">
                <a:latin typeface="Courier New" panose="02070309020205020404" pitchFamily="49" charset="0"/>
                <a:cs typeface="Courier New" panose="02070309020205020404" pitchFamily="49" charset="0"/>
              </a:rPr>
              <a:t> </a:t>
            </a:r>
            <a:r>
              <a:rPr lang="en-GB" altLang="el-GR" b="1" dirty="0">
                <a:latin typeface="Courier New" panose="02070309020205020404" pitchFamily="49" charset="0"/>
                <a:cs typeface="Courier New" panose="02070309020205020404" pitchFamily="49" charset="0"/>
              </a:rPr>
              <a:t>/* end of for loop */</a:t>
            </a:r>
            <a:endParaRPr lang="el-GR" altLang="el-GR" b="1" dirty="0">
              <a:latin typeface="Courier New" panose="02070309020205020404" pitchFamily="49" charset="0"/>
              <a:cs typeface="Courier New" panose="02070309020205020404" pitchFamily="49"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99B3A09A-6D56-4182-A186-E424B8C8D89C}" type="slidenum">
              <a:rPr lang="el-GR" altLang="el-GR"/>
              <a:pPr/>
              <a:t>15</a:t>
            </a:fld>
            <a:endParaRPr lang="el-GR" altLang="el-GR"/>
          </a:p>
        </p:txBody>
      </p:sp>
      <p:sp>
        <p:nvSpPr>
          <p:cNvPr id="24578" name="Rectangle 2"/>
          <p:cNvSpPr>
            <a:spLocks noGrp="1" noChangeArrowheads="1"/>
          </p:cNvSpPr>
          <p:nvPr>
            <p:ph type="title"/>
          </p:nvPr>
        </p:nvSpPr>
        <p:spPr>
          <a:xfrm>
            <a:off x="304800" y="304800"/>
            <a:ext cx="8458200" cy="558800"/>
          </a:xfrm>
        </p:spPr>
        <p:txBody>
          <a:bodyPr/>
          <a:lstStyle/>
          <a:p>
            <a:r>
              <a:rPr lang="el-GR" altLang="el-GR" b="1"/>
              <a:t>Πραγματικοί αριθμοί</a:t>
            </a:r>
          </a:p>
        </p:txBody>
      </p:sp>
      <p:sp>
        <p:nvSpPr>
          <p:cNvPr id="24579" name="Rectangle 3"/>
          <p:cNvSpPr>
            <a:spLocks noGrp="1" noChangeArrowheads="1"/>
          </p:cNvSpPr>
          <p:nvPr>
            <p:ph type="body" idx="1"/>
          </p:nvPr>
        </p:nvSpPr>
        <p:spPr/>
        <p:txBody>
          <a:bodyPr/>
          <a:lstStyle/>
          <a:p>
            <a:pPr>
              <a:buFontTx/>
              <a:buNone/>
            </a:pPr>
            <a:r>
              <a:rPr lang="el-GR" altLang="el-GR" sz="2400" dirty="0"/>
              <a:t>Μορφή σταθερής υποδιαστολής (</a:t>
            </a:r>
            <a:r>
              <a:rPr lang="en-US" altLang="el-GR" sz="2400" dirty="0"/>
              <a:t>fixed-point</a:t>
            </a:r>
            <a:r>
              <a:rPr lang="el-GR" altLang="el-GR" sz="2400" dirty="0"/>
              <a:t>) </a:t>
            </a:r>
            <a:r>
              <a:rPr lang="en-US" altLang="el-GR" sz="2400" dirty="0"/>
              <a:t>: </a:t>
            </a:r>
            <a:endParaRPr lang="el-GR" altLang="el-GR" sz="2400" dirty="0"/>
          </a:p>
          <a:p>
            <a:pPr>
              <a:buFontTx/>
              <a:buNone/>
            </a:pPr>
            <a:r>
              <a:rPr lang="en-US" altLang="el-GR" sz="2400" dirty="0"/>
              <a:t> </a:t>
            </a:r>
            <a:r>
              <a:rPr lang="en-US" altLang="el-GR" sz="2400" b="1" dirty="0"/>
              <a:t>-0.333, 0.5, 1.414</a:t>
            </a:r>
            <a:r>
              <a:rPr lang="en-US" altLang="el-GR" sz="2400" dirty="0"/>
              <a:t>, </a:t>
            </a:r>
          </a:p>
          <a:p>
            <a:pPr>
              <a:buFontTx/>
              <a:buNone/>
            </a:pPr>
            <a:endParaRPr lang="el-GR" altLang="el-GR" sz="2400" dirty="0"/>
          </a:p>
          <a:p>
            <a:pPr>
              <a:buFontTx/>
              <a:buNone/>
            </a:pPr>
            <a:r>
              <a:rPr lang="el-GR" altLang="el-GR" sz="2400" dirty="0"/>
              <a:t>Μορφή κινητής υποδιαστολής (</a:t>
            </a:r>
            <a:r>
              <a:rPr lang="en-US" altLang="el-GR" sz="2400" dirty="0"/>
              <a:t>floating-point</a:t>
            </a:r>
            <a:r>
              <a:rPr lang="el-GR" altLang="el-GR" sz="2400" dirty="0"/>
              <a:t>) </a:t>
            </a:r>
            <a:r>
              <a:rPr lang="en-US" altLang="el-GR" sz="2400" dirty="0"/>
              <a:t>: </a:t>
            </a:r>
            <a:endParaRPr lang="el-GR" altLang="el-GR" sz="2400" dirty="0"/>
          </a:p>
          <a:p>
            <a:pPr>
              <a:buFontTx/>
              <a:buNone/>
            </a:pPr>
            <a:r>
              <a:rPr lang="en-US" altLang="el-GR" sz="2400" b="1" dirty="0"/>
              <a:t>2.998e8, 0.2998e9</a:t>
            </a:r>
            <a:r>
              <a:rPr lang="en-US" altLang="el-GR" sz="2400" dirty="0"/>
              <a:t>, </a:t>
            </a:r>
            <a:endParaRPr lang="el-GR" altLang="el-GR" sz="2400" dirty="0"/>
          </a:p>
          <a:p>
            <a:pPr>
              <a:buFontTx/>
              <a:buNone/>
            </a:pPr>
            <a:endParaRPr lang="el-GR" altLang="el-GR" sz="2200" b="1" dirty="0"/>
          </a:p>
          <a:p>
            <a:pPr lvl="1">
              <a:buFontTx/>
              <a:buNone/>
            </a:pPr>
            <a:endParaRPr lang="el-GR" altLang="el-GR" sz="2200" b="1" dirty="0">
              <a:latin typeface="Courier New" pitchFamily="49" charset="0"/>
            </a:endParaRPr>
          </a:p>
          <a:p>
            <a:pPr lvl="1">
              <a:buFontTx/>
              <a:buNone/>
            </a:pPr>
            <a:endParaRPr lang="el-GR" altLang="el-GR" sz="2200" b="1" dirty="0">
              <a:latin typeface="Courier New" pitchFamily="49" charset="0"/>
            </a:endParaRPr>
          </a:p>
          <a:p>
            <a:pPr lvl="1">
              <a:buFontTx/>
              <a:buNone/>
            </a:pPr>
            <a:endParaRPr lang="en-US" altLang="el-GR" sz="2200" b="1" dirty="0">
              <a:latin typeface="Courier New" pitchFamily="49" charset="0"/>
            </a:endParaRPr>
          </a:p>
          <a:p>
            <a:endParaRPr lang="el-GR" altLang="el-GR" sz="2600" b="1" dirty="0">
              <a:latin typeface="Courier New" pitchFamily="49" charset="0"/>
            </a:endParaRPr>
          </a:p>
        </p:txBody>
      </p:sp>
    </p:spTree>
  </p:cSld>
  <p:clrMapOvr>
    <a:masterClrMapping/>
  </p:clrMapOvr>
  <p:timing>
    <p:tnLst>
      <p:par>
        <p:cTn id="1" dur="indefinite" restart="never" nodeType="tmRoot"/>
      </p:par>
    </p:tn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DABFD8EC-7585-4C43-BF53-62BA21F7A17B}" type="slidenum">
              <a:rPr lang="el-GR" altLang="el-GR"/>
              <a:pPr/>
              <a:t>150</a:t>
            </a:fld>
            <a:endParaRPr lang="el-GR" altLang="el-GR"/>
          </a:p>
        </p:txBody>
      </p:sp>
      <p:sp>
        <p:nvSpPr>
          <p:cNvPr id="237570" name="Rectangle 2"/>
          <p:cNvSpPr>
            <a:spLocks noGrp="1" noChangeArrowheads="1"/>
          </p:cNvSpPr>
          <p:nvPr>
            <p:ph type="title"/>
          </p:nvPr>
        </p:nvSpPr>
        <p:spPr>
          <a:xfrm>
            <a:off x="304800" y="187876"/>
            <a:ext cx="8458200" cy="762000"/>
          </a:xfrm>
        </p:spPr>
        <p:txBody>
          <a:bodyPr/>
          <a:lstStyle/>
          <a:p>
            <a:r>
              <a:rPr lang="el-GR" altLang="el-GR" b="1" dirty="0">
                <a:solidFill>
                  <a:srgbClr val="CC3300"/>
                </a:solidFill>
              </a:rPr>
              <a:t>Υπάρχει λάθος ?</a:t>
            </a:r>
          </a:p>
        </p:txBody>
      </p:sp>
      <p:sp>
        <p:nvSpPr>
          <p:cNvPr id="237571" name="Rectangle 3"/>
          <p:cNvSpPr>
            <a:spLocks noGrp="1" noChangeArrowheads="1"/>
          </p:cNvSpPr>
          <p:nvPr>
            <p:ph type="body" idx="1"/>
          </p:nvPr>
        </p:nvSpPr>
        <p:spPr>
          <a:xfrm>
            <a:off x="304800" y="836712"/>
            <a:ext cx="8534400" cy="5259288"/>
          </a:xfrm>
        </p:spPr>
        <p:txBody>
          <a:bodyPr/>
          <a:lstStyle/>
          <a:p>
            <a:pPr>
              <a:buFontTx/>
              <a:buNone/>
            </a:pPr>
            <a:r>
              <a:rPr lang="en-GB" altLang="el-GR" b="1" dirty="0">
                <a:solidFill>
                  <a:schemeClr val="accent2"/>
                </a:solidFill>
                <a:latin typeface="Courier New" panose="02070309020205020404" pitchFamily="49" charset="0"/>
                <a:cs typeface="Courier New" panose="02070309020205020404" pitchFamily="49" charset="0"/>
              </a:rPr>
              <a:t>void main</a:t>
            </a:r>
            <a:r>
              <a:rPr lang="en-GB" altLang="el-GR" b="1" dirty="0" smtClean="0">
                <a:solidFill>
                  <a:schemeClr val="accent2"/>
                </a:solidFill>
                <a:latin typeface="Courier New" panose="02070309020205020404" pitchFamily="49" charset="0"/>
                <a:cs typeface="Courier New" panose="02070309020205020404" pitchFamily="49" charset="0"/>
              </a:rPr>
              <a:t>( ) </a:t>
            </a:r>
          </a:p>
          <a:p>
            <a:pPr>
              <a:buFontTx/>
              <a:buNone/>
            </a:pPr>
            <a:r>
              <a:rPr lang="en-GB" altLang="el-GR" b="1" dirty="0" smtClean="0">
                <a:solidFill>
                  <a:srgbClr val="FF0000"/>
                </a:solidFill>
                <a:latin typeface="Courier New" panose="02070309020205020404" pitchFamily="49" charset="0"/>
                <a:cs typeface="Courier New" panose="02070309020205020404" pitchFamily="49" charset="0"/>
              </a:rPr>
              <a:t>{</a:t>
            </a:r>
            <a:endParaRPr lang="en-GB" altLang="el-GR" b="1" dirty="0">
              <a:solidFill>
                <a:srgbClr val="FF0000"/>
              </a:solidFill>
              <a:latin typeface="Courier New" panose="02070309020205020404" pitchFamily="49" charset="0"/>
              <a:cs typeface="Courier New" panose="02070309020205020404" pitchFamily="49" charset="0"/>
            </a:endParaRPr>
          </a:p>
          <a:p>
            <a:pPr>
              <a:buFontTx/>
              <a:buNone/>
            </a:pPr>
            <a:r>
              <a:rPr lang="en-GB" altLang="el-GR" b="1" dirty="0" err="1">
                <a:solidFill>
                  <a:schemeClr val="accent2"/>
                </a:solidFill>
                <a:latin typeface="Courier New" panose="02070309020205020404" pitchFamily="49" charset="0"/>
                <a:cs typeface="Courier New" panose="02070309020205020404" pitchFamily="49" charset="0"/>
              </a:rPr>
              <a:t>int</a:t>
            </a:r>
            <a:r>
              <a:rPr lang="en-GB" altLang="el-GR" b="1" dirty="0">
                <a:solidFill>
                  <a:schemeClr val="accent2"/>
                </a:solidFill>
                <a:latin typeface="Courier New" panose="02070309020205020404" pitchFamily="49" charset="0"/>
                <a:cs typeface="Courier New" panose="02070309020205020404" pitchFamily="49" charset="0"/>
              </a:rPr>
              <a:t> record = 0;</a:t>
            </a:r>
          </a:p>
          <a:p>
            <a:pPr>
              <a:buFontTx/>
              <a:buNone/>
            </a:pPr>
            <a:r>
              <a:rPr lang="en-GB" altLang="el-GR" b="1" dirty="0">
                <a:solidFill>
                  <a:schemeClr val="accent2"/>
                </a:solidFill>
                <a:latin typeface="Courier New" panose="02070309020205020404" pitchFamily="49" charset="0"/>
                <a:cs typeface="Courier New" panose="02070309020205020404" pitchFamily="49" charset="0"/>
              </a:rPr>
              <a:t>while (record &lt; 100)</a:t>
            </a:r>
          </a:p>
          <a:p>
            <a:pPr>
              <a:buFontTx/>
              <a:buNone/>
            </a:pPr>
            <a:r>
              <a:rPr lang="en-GB" altLang="el-GR" b="1" dirty="0">
                <a:solidFill>
                  <a:schemeClr val="accent2"/>
                </a:solidFill>
                <a:latin typeface="Courier New" panose="02070309020205020404" pitchFamily="49" charset="0"/>
                <a:cs typeface="Courier New" panose="02070309020205020404" pitchFamily="49" charset="0"/>
              </a:rPr>
              <a:t>{</a:t>
            </a:r>
          </a:p>
          <a:p>
            <a:pPr>
              <a:buFontTx/>
              <a:buNone/>
            </a:pPr>
            <a:r>
              <a:rPr lang="en-GB" altLang="el-GR" b="1" dirty="0">
                <a:solidFill>
                  <a:schemeClr val="accent2"/>
                </a:solidFill>
                <a:latin typeface="Courier New" panose="02070309020205020404" pitchFamily="49" charset="0"/>
                <a:cs typeface="Courier New" panose="02070309020205020404" pitchFamily="49" charset="0"/>
              </a:rPr>
              <a:t>    </a:t>
            </a:r>
            <a:r>
              <a:rPr lang="en-GB" altLang="el-GR" b="1" dirty="0" err="1">
                <a:solidFill>
                  <a:schemeClr val="accent2"/>
                </a:solidFill>
                <a:latin typeface="Courier New" panose="02070309020205020404" pitchFamily="49" charset="0"/>
                <a:cs typeface="Courier New" panose="02070309020205020404" pitchFamily="49" charset="0"/>
              </a:rPr>
              <a:t>printf</a:t>
            </a:r>
            <a:r>
              <a:rPr lang="en-GB" altLang="el-GR" b="1" dirty="0">
                <a:solidFill>
                  <a:schemeClr val="accent2"/>
                </a:solidFill>
                <a:latin typeface="Courier New" panose="02070309020205020404" pitchFamily="49" charset="0"/>
                <a:cs typeface="Courier New" panose="02070309020205020404" pitchFamily="49" charset="0"/>
              </a:rPr>
              <a:t>( "\</a:t>
            </a:r>
            <a:r>
              <a:rPr lang="en-GB" altLang="el-GR" b="1" dirty="0" err="1">
                <a:solidFill>
                  <a:schemeClr val="accent2"/>
                </a:solidFill>
                <a:latin typeface="Courier New" panose="02070309020205020404" pitchFamily="49" charset="0"/>
                <a:cs typeface="Courier New" panose="02070309020205020404" pitchFamily="49" charset="0"/>
              </a:rPr>
              <a:t>nRecord</a:t>
            </a:r>
            <a:r>
              <a:rPr lang="en-GB" altLang="el-GR" b="1" dirty="0">
                <a:solidFill>
                  <a:schemeClr val="accent2"/>
                </a:solidFill>
                <a:latin typeface="Courier New" panose="02070309020205020404" pitchFamily="49" charset="0"/>
                <a:cs typeface="Courier New" panose="02070309020205020404" pitchFamily="49" charset="0"/>
              </a:rPr>
              <a:t> %d ", record );</a:t>
            </a:r>
          </a:p>
          <a:p>
            <a:pPr>
              <a:buFontTx/>
              <a:buNone/>
            </a:pPr>
            <a:r>
              <a:rPr lang="en-GB" altLang="el-GR" b="1" dirty="0">
                <a:solidFill>
                  <a:schemeClr val="accent2"/>
                </a:solidFill>
                <a:latin typeface="Courier New" panose="02070309020205020404" pitchFamily="49" charset="0"/>
                <a:cs typeface="Courier New" panose="02070309020205020404" pitchFamily="49" charset="0"/>
              </a:rPr>
              <a:t>    </a:t>
            </a:r>
            <a:r>
              <a:rPr lang="en-GB" altLang="el-GR" b="1" dirty="0" err="1">
                <a:solidFill>
                  <a:schemeClr val="accent2"/>
                </a:solidFill>
                <a:latin typeface="Courier New" panose="02070309020205020404" pitchFamily="49" charset="0"/>
                <a:cs typeface="Courier New" panose="02070309020205020404" pitchFamily="49" charset="0"/>
              </a:rPr>
              <a:t>printf</a:t>
            </a:r>
            <a:r>
              <a:rPr lang="en-GB" altLang="el-GR" b="1" dirty="0">
                <a:solidFill>
                  <a:schemeClr val="accent2"/>
                </a:solidFill>
                <a:latin typeface="Courier New" panose="02070309020205020404" pitchFamily="49" charset="0"/>
                <a:cs typeface="Courier New" panose="02070309020205020404" pitchFamily="49" charset="0"/>
              </a:rPr>
              <a:t>( "\</a:t>
            </a:r>
            <a:r>
              <a:rPr lang="en-GB" altLang="el-GR" b="1" dirty="0" err="1">
                <a:solidFill>
                  <a:schemeClr val="accent2"/>
                </a:solidFill>
                <a:latin typeface="Courier New" panose="02070309020205020404" pitchFamily="49" charset="0"/>
                <a:cs typeface="Courier New" panose="02070309020205020404" pitchFamily="49" charset="0"/>
              </a:rPr>
              <a:t>nGetting</a:t>
            </a:r>
            <a:r>
              <a:rPr lang="en-GB" altLang="el-GR" b="1" dirty="0">
                <a:solidFill>
                  <a:schemeClr val="accent2"/>
                </a:solidFill>
                <a:latin typeface="Courier New" panose="02070309020205020404" pitchFamily="49" charset="0"/>
                <a:cs typeface="Courier New" panose="02070309020205020404" pitchFamily="49" charset="0"/>
              </a:rPr>
              <a:t> next number..." );</a:t>
            </a:r>
          </a:p>
          <a:p>
            <a:pPr>
              <a:buFontTx/>
              <a:buNone/>
            </a:pPr>
            <a:r>
              <a:rPr lang="en-GB" altLang="el-GR" b="1" dirty="0">
                <a:solidFill>
                  <a:schemeClr val="accent2"/>
                </a:solidFill>
                <a:latin typeface="Courier New" panose="02070309020205020404" pitchFamily="49" charset="0"/>
                <a:cs typeface="Courier New" panose="02070309020205020404" pitchFamily="49" charset="0"/>
              </a:rPr>
              <a:t>		record++;</a:t>
            </a:r>
          </a:p>
          <a:p>
            <a:pPr>
              <a:buFontTx/>
              <a:buNone/>
            </a:pPr>
            <a:r>
              <a:rPr lang="en-GB" altLang="el-GR" b="1" dirty="0">
                <a:solidFill>
                  <a:schemeClr val="accent2"/>
                </a:solidFill>
                <a:latin typeface="Courier New" panose="02070309020205020404" pitchFamily="49" charset="0"/>
                <a:cs typeface="Courier New" panose="02070309020205020404" pitchFamily="49" charset="0"/>
              </a:rPr>
              <a:t>} </a:t>
            </a:r>
            <a:endParaRPr lang="en-GB" altLang="el-GR" b="1" dirty="0" smtClean="0">
              <a:solidFill>
                <a:schemeClr val="accent2"/>
              </a:solidFill>
              <a:latin typeface="Courier New" panose="02070309020205020404" pitchFamily="49" charset="0"/>
              <a:cs typeface="Courier New" panose="02070309020205020404" pitchFamily="49" charset="0"/>
            </a:endParaRPr>
          </a:p>
          <a:p>
            <a:pPr>
              <a:buFontTx/>
              <a:buNone/>
            </a:pPr>
            <a:r>
              <a:rPr lang="en-GB" altLang="el-GR" b="1" dirty="0" smtClean="0">
                <a:solidFill>
                  <a:srgbClr val="FF0000"/>
                </a:solidFill>
                <a:latin typeface="Courier New" panose="02070309020205020404" pitchFamily="49" charset="0"/>
                <a:cs typeface="Courier New" panose="02070309020205020404" pitchFamily="49" charset="0"/>
              </a:rPr>
              <a:t>}</a:t>
            </a:r>
            <a:endParaRPr lang="el-GR" altLang="el-GR" dirty="0">
              <a:solidFill>
                <a:srgbClr val="FF0000"/>
              </a:solidFill>
              <a:latin typeface="Courier New" panose="02070309020205020404" pitchFamily="49" charset="0"/>
              <a:cs typeface="Courier New" panose="02070309020205020404" pitchFamily="49" charset="0"/>
            </a:endParaRPr>
          </a:p>
        </p:txBody>
      </p:sp>
    </p:spTree>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81DC5C2C-8C0C-4F7A-9A71-DA3EAE59EB86}" type="slidenum">
              <a:rPr lang="el-GR" altLang="el-GR"/>
              <a:pPr/>
              <a:t>151</a:t>
            </a:fld>
            <a:endParaRPr lang="el-GR" altLang="el-GR"/>
          </a:p>
        </p:txBody>
      </p:sp>
      <p:sp>
        <p:nvSpPr>
          <p:cNvPr id="238594" name="Rectangle 2"/>
          <p:cNvSpPr>
            <a:spLocks noGrp="1" noChangeArrowheads="1"/>
          </p:cNvSpPr>
          <p:nvPr>
            <p:ph type="title"/>
          </p:nvPr>
        </p:nvSpPr>
        <p:spPr/>
        <p:txBody>
          <a:bodyPr/>
          <a:lstStyle/>
          <a:p>
            <a:r>
              <a:rPr lang="el-GR" altLang="el-GR" b="1">
                <a:solidFill>
                  <a:srgbClr val="CC3300"/>
                </a:solidFill>
              </a:rPr>
              <a:t>Ποιο είναι το λάθος ?</a:t>
            </a:r>
          </a:p>
        </p:txBody>
      </p:sp>
      <p:sp>
        <p:nvSpPr>
          <p:cNvPr id="238595" name="Rectangle 3"/>
          <p:cNvSpPr>
            <a:spLocks noGrp="1" noChangeArrowheads="1"/>
          </p:cNvSpPr>
          <p:nvPr>
            <p:ph type="body" idx="1"/>
          </p:nvPr>
        </p:nvSpPr>
        <p:spPr>
          <a:xfrm>
            <a:off x="304800" y="1371600"/>
            <a:ext cx="8731696" cy="4724400"/>
          </a:xfrm>
        </p:spPr>
        <p:txBody>
          <a:bodyPr/>
          <a:lstStyle/>
          <a:p>
            <a:pPr>
              <a:buFontTx/>
              <a:buNone/>
            </a:pPr>
            <a:r>
              <a:rPr lang="en-US" altLang="el-GR" sz="2600" b="1" dirty="0">
                <a:latin typeface="Courier New" panose="02070309020205020404" pitchFamily="49" charset="0"/>
                <a:cs typeface="Courier New" panose="02070309020205020404" pitchFamily="49" charset="0"/>
              </a:rPr>
              <a:t>#include &lt;</a:t>
            </a:r>
            <a:r>
              <a:rPr lang="en-US" altLang="el-GR" sz="2600" b="1" dirty="0" err="1">
                <a:latin typeface="Courier New" panose="02070309020205020404" pitchFamily="49" charset="0"/>
                <a:cs typeface="Courier New" panose="02070309020205020404" pitchFamily="49" charset="0"/>
              </a:rPr>
              <a:t>stdio.h</a:t>
            </a:r>
            <a:r>
              <a:rPr lang="en-US" altLang="el-GR" sz="2600" b="1" dirty="0">
                <a:latin typeface="Courier New" panose="02070309020205020404" pitchFamily="49" charset="0"/>
                <a:cs typeface="Courier New" panose="02070309020205020404" pitchFamily="49" charset="0"/>
              </a:rPr>
              <a:t>&gt;</a:t>
            </a:r>
          </a:p>
          <a:p>
            <a:pPr>
              <a:buFontTx/>
              <a:buNone/>
            </a:pPr>
            <a:r>
              <a:rPr lang="en-US" altLang="el-GR" sz="2600" b="1" dirty="0" err="1">
                <a:latin typeface="Courier New" panose="02070309020205020404" pitchFamily="49" charset="0"/>
                <a:cs typeface="Courier New" panose="02070309020205020404" pitchFamily="49" charset="0"/>
              </a:rPr>
              <a:t>int</a:t>
            </a:r>
            <a:r>
              <a:rPr lang="en-US" altLang="el-GR" sz="2600" b="1" dirty="0">
                <a:latin typeface="Courier New" panose="02070309020205020404" pitchFamily="49" charset="0"/>
                <a:cs typeface="Courier New" panose="02070309020205020404" pitchFamily="49" charset="0"/>
              </a:rPr>
              <a:t> count, MAXVALUES;</a:t>
            </a:r>
            <a:endParaRPr lang="el-GR" altLang="el-GR" sz="2600" b="1" dirty="0">
              <a:latin typeface="Courier New" panose="02070309020205020404" pitchFamily="49" charset="0"/>
              <a:cs typeface="Courier New" panose="02070309020205020404" pitchFamily="49" charset="0"/>
            </a:endParaRPr>
          </a:p>
          <a:p>
            <a:pPr>
              <a:buFontTx/>
              <a:buNone/>
            </a:pPr>
            <a:r>
              <a:rPr lang="en-US" altLang="el-GR" sz="2600" b="1" dirty="0">
                <a:latin typeface="Courier New" panose="02070309020205020404" pitchFamily="49" charset="0"/>
                <a:cs typeface="Courier New" panose="02070309020205020404" pitchFamily="49" charset="0"/>
              </a:rPr>
              <a:t>void main</a:t>
            </a:r>
            <a:r>
              <a:rPr lang="en-US" altLang="el-GR" sz="2600" b="1" dirty="0" smtClean="0">
                <a:latin typeface="Courier New" panose="02070309020205020404" pitchFamily="49" charset="0"/>
                <a:cs typeface="Courier New" panose="02070309020205020404" pitchFamily="49" charset="0"/>
              </a:rPr>
              <a:t>( )</a:t>
            </a:r>
            <a:endParaRPr lang="en-US" altLang="el-GR" sz="2600" b="1" dirty="0">
              <a:latin typeface="Courier New" panose="02070309020205020404" pitchFamily="49" charset="0"/>
              <a:cs typeface="Courier New" panose="02070309020205020404" pitchFamily="49" charset="0"/>
            </a:endParaRPr>
          </a:p>
          <a:p>
            <a:pPr>
              <a:buFontTx/>
              <a:buNone/>
            </a:pPr>
            <a:r>
              <a:rPr lang="en-US" altLang="el-GR" sz="2600" b="1" dirty="0">
                <a:latin typeface="Courier New" panose="02070309020205020404" pitchFamily="49" charset="0"/>
                <a:cs typeface="Courier New" panose="02070309020205020404" pitchFamily="49" charset="0"/>
              </a:rPr>
              <a:t>{</a:t>
            </a:r>
            <a:endParaRPr lang="el-GR" altLang="el-GR" sz="2600" b="1" dirty="0">
              <a:latin typeface="Courier New" panose="02070309020205020404" pitchFamily="49" charset="0"/>
              <a:cs typeface="Courier New" panose="02070309020205020404" pitchFamily="49" charset="0"/>
            </a:endParaRPr>
          </a:p>
          <a:p>
            <a:pPr>
              <a:buFontTx/>
              <a:buNone/>
            </a:pPr>
            <a:r>
              <a:rPr lang="en-GB" altLang="el-GR" sz="2600" b="1" dirty="0">
                <a:latin typeface="Courier New" panose="02070309020205020404" pitchFamily="49" charset="0"/>
                <a:cs typeface="Courier New" panose="02070309020205020404" pitchFamily="49" charset="0"/>
              </a:rPr>
              <a:t>for (count = 1;count &lt;MAXVALUES; count++); </a:t>
            </a:r>
            <a:endParaRPr lang="el-GR" altLang="el-GR" sz="2600" b="1" dirty="0">
              <a:latin typeface="Courier New" panose="02070309020205020404" pitchFamily="49" charset="0"/>
              <a:cs typeface="Courier New" panose="02070309020205020404" pitchFamily="49" charset="0"/>
            </a:endParaRPr>
          </a:p>
          <a:p>
            <a:pPr>
              <a:buFontTx/>
              <a:buNone/>
            </a:pPr>
            <a:r>
              <a:rPr lang="en-GB" altLang="el-GR" sz="2600" b="1" dirty="0" smtClean="0">
                <a:latin typeface="Courier New" panose="02070309020205020404" pitchFamily="49" charset="0"/>
                <a:cs typeface="Courier New" panose="02070309020205020404" pitchFamily="49" charset="0"/>
              </a:rPr>
              <a:t>	</a:t>
            </a:r>
            <a:r>
              <a:rPr lang="en-GB" altLang="el-GR" sz="2600" b="1" dirty="0" err="1" smtClean="0">
                <a:latin typeface="Courier New" panose="02070309020205020404" pitchFamily="49" charset="0"/>
                <a:cs typeface="Courier New" panose="02070309020205020404" pitchFamily="49" charset="0"/>
              </a:rPr>
              <a:t>printf</a:t>
            </a:r>
            <a:r>
              <a:rPr lang="en-GB" altLang="el-GR" sz="2600" b="1" dirty="0">
                <a:latin typeface="Courier New" panose="02070309020205020404" pitchFamily="49" charset="0"/>
                <a:cs typeface="Courier New" panose="02070309020205020404" pitchFamily="49" charset="0"/>
              </a:rPr>
              <a:t>("\</a:t>
            </a:r>
            <a:r>
              <a:rPr lang="en-GB" altLang="el-GR" sz="2600" b="1" dirty="0" err="1">
                <a:latin typeface="Courier New" panose="02070309020205020404" pitchFamily="49" charset="0"/>
                <a:cs typeface="Courier New" panose="02070309020205020404" pitchFamily="49" charset="0"/>
              </a:rPr>
              <a:t>nCount</a:t>
            </a:r>
            <a:r>
              <a:rPr lang="en-GB" altLang="el-GR" sz="2600" b="1" dirty="0">
                <a:latin typeface="Courier New" panose="02070309020205020404" pitchFamily="49" charset="0"/>
                <a:cs typeface="Courier New" panose="02070309020205020404" pitchFamily="49" charset="0"/>
              </a:rPr>
              <a:t> = %d", count);</a:t>
            </a:r>
          </a:p>
          <a:p>
            <a:pPr>
              <a:buFontTx/>
              <a:buNone/>
            </a:pPr>
            <a:r>
              <a:rPr lang="en-GB" altLang="el-GR" sz="2600" b="1" dirty="0">
                <a:latin typeface="Courier New" panose="02070309020205020404" pitchFamily="49" charset="0"/>
                <a:cs typeface="Courier New" panose="02070309020205020404" pitchFamily="49" charset="0"/>
              </a:rPr>
              <a:t>}</a:t>
            </a:r>
            <a:endParaRPr lang="el-GR" altLang="el-GR" sz="2600" b="1" dirty="0">
              <a:latin typeface="Courier New" panose="02070309020205020404" pitchFamily="49" charset="0"/>
              <a:cs typeface="Courier New" panose="02070309020205020404" pitchFamily="49" charset="0"/>
            </a:endParaRPr>
          </a:p>
        </p:txBody>
      </p:sp>
    </p:spTree>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A16D1FAE-5D90-4CEF-87C1-8A3BC1901D2C}" type="slidenum">
              <a:rPr lang="el-GR" altLang="el-GR"/>
              <a:pPr/>
              <a:t>152</a:t>
            </a:fld>
            <a:endParaRPr lang="el-GR" altLang="el-GR"/>
          </a:p>
        </p:txBody>
      </p:sp>
      <p:sp>
        <p:nvSpPr>
          <p:cNvPr id="92162" name="Rectangle 2"/>
          <p:cNvSpPr>
            <a:spLocks noGrp="1" noChangeArrowheads="1"/>
          </p:cNvSpPr>
          <p:nvPr>
            <p:ph type="title"/>
          </p:nvPr>
        </p:nvSpPr>
        <p:spPr/>
        <p:txBody>
          <a:bodyPr/>
          <a:lstStyle/>
          <a:p>
            <a:r>
              <a:rPr lang="el-GR" altLang="el-GR" b="1" dirty="0"/>
              <a:t>Επανάληψη - </a:t>
            </a:r>
            <a:r>
              <a:rPr lang="el-GR" altLang="el-GR" b="1" dirty="0" smtClean="0"/>
              <a:t>Παραδείγματα</a:t>
            </a:r>
            <a:endParaRPr lang="el-GR" altLang="el-GR" b="1" dirty="0"/>
          </a:p>
        </p:txBody>
      </p:sp>
      <p:sp>
        <p:nvSpPr>
          <p:cNvPr id="92163" name="Rectangle 3"/>
          <p:cNvSpPr>
            <a:spLocks noGrp="1" noChangeArrowheads="1"/>
          </p:cNvSpPr>
          <p:nvPr>
            <p:ph type="body" idx="1"/>
          </p:nvPr>
        </p:nvSpPr>
        <p:spPr/>
        <p:txBody>
          <a:bodyPr/>
          <a:lstStyle/>
          <a:p>
            <a:pPr>
              <a:lnSpc>
                <a:spcPct val="90000"/>
              </a:lnSpc>
              <a:buFontTx/>
              <a:buNone/>
            </a:pPr>
            <a:r>
              <a:rPr lang="en-GB" altLang="el-GR" sz="2400" b="1" dirty="0">
                <a:latin typeface="Courier New" pitchFamily="49" charset="0"/>
                <a:cs typeface="Courier New" pitchFamily="49" charset="0"/>
              </a:rPr>
              <a:t>#include &lt;</a:t>
            </a:r>
            <a:r>
              <a:rPr lang="en-GB" altLang="el-GR" sz="2400" b="1" dirty="0" err="1">
                <a:latin typeface="Courier New" pitchFamily="49" charset="0"/>
                <a:cs typeface="Courier New" pitchFamily="49" charset="0"/>
              </a:rPr>
              <a:t>stdio.h</a:t>
            </a:r>
            <a:r>
              <a:rPr lang="en-GB" altLang="el-GR" sz="2400" b="1" dirty="0">
                <a:latin typeface="Courier New" pitchFamily="49" charset="0"/>
                <a:cs typeface="Courier New" pitchFamily="49" charset="0"/>
              </a:rPr>
              <a:t>&gt;</a:t>
            </a:r>
            <a:endParaRPr lang="el-GR" altLang="el-GR" sz="2400" b="1" dirty="0">
              <a:latin typeface="Courier New" pitchFamily="49" charset="0"/>
              <a:cs typeface="Times New Roman" pitchFamily="18" charset="0"/>
            </a:endParaRPr>
          </a:p>
          <a:p>
            <a:pPr>
              <a:lnSpc>
                <a:spcPct val="90000"/>
              </a:lnSpc>
              <a:buFontTx/>
              <a:buNone/>
            </a:pPr>
            <a:r>
              <a:rPr lang="en-GB" altLang="el-GR" sz="2400" b="1" dirty="0" err="1" smtClean="0">
                <a:latin typeface="Courier New" pitchFamily="49" charset="0"/>
                <a:cs typeface="Courier New" pitchFamily="49" charset="0"/>
              </a:rPr>
              <a:t>int</a:t>
            </a:r>
            <a:r>
              <a:rPr lang="en-GB" altLang="el-GR" sz="2400" b="1" dirty="0" smtClean="0">
                <a:latin typeface="Courier New" pitchFamily="49" charset="0"/>
                <a:cs typeface="Courier New" pitchFamily="49" charset="0"/>
              </a:rPr>
              <a:t> main</a:t>
            </a:r>
            <a:r>
              <a:rPr lang="en-GB" altLang="el-GR" sz="2400" b="1" dirty="0">
                <a:latin typeface="Courier New" pitchFamily="49" charset="0"/>
                <a:cs typeface="Courier New" pitchFamily="49" charset="0"/>
              </a:rPr>
              <a:t>()</a:t>
            </a:r>
            <a:endParaRPr lang="el-GR" altLang="el-GR" sz="2400" b="1" dirty="0">
              <a:latin typeface="Courier New" pitchFamily="49" charset="0"/>
              <a:cs typeface="Times New Roman" pitchFamily="18" charset="0"/>
            </a:endParaRPr>
          </a:p>
          <a:p>
            <a:pPr>
              <a:lnSpc>
                <a:spcPct val="90000"/>
              </a:lnSpc>
              <a:buFontTx/>
              <a:buNone/>
            </a:pPr>
            <a:r>
              <a:rPr lang="en-GB" altLang="el-GR" sz="2400" b="1" dirty="0">
                <a:latin typeface="Courier New" pitchFamily="49" charset="0"/>
                <a:cs typeface="Courier New" pitchFamily="49" charset="0"/>
              </a:rPr>
              <a:t>{</a:t>
            </a:r>
            <a:endParaRPr lang="el-GR" altLang="el-GR" sz="2400" b="1" dirty="0">
              <a:latin typeface="Courier New" pitchFamily="49" charset="0"/>
              <a:cs typeface="Times New Roman" pitchFamily="18" charset="0"/>
            </a:endParaRPr>
          </a:p>
          <a:p>
            <a:pPr>
              <a:lnSpc>
                <a:spcPct val="150000"/>
              </a:lnSpc>
              <a:buFontTx/>
              <a:buNone/>
            </a:pPr>
            <a:r>
              <a:rPr lang="en-GB" altLang="el-GR" sz="2400" b="1" dirty="0">
                <a:latin typeface="Courier New" pitchFamily="49" charset="0"/>
                <a:cs typeface="Courier New" pitchFamily="49" charset="0"/>
              </a:rPr>
              <a:t>	</a:t>
            </a:r>
            <a:r>
              <a:rPr lang="en-GB" altLang="el-GR" sz="2400" b="1" dirty="0" err="1">
                <a:latin typeface="Courier New" pitchFamily="49" charset="0"/>
                <a:cs typeface="Courier New" pitchFamily="49" charset="0"/>
              </a:rPr>
              <a:t>printf</a:t>
            </a:r>
            <a:r>
              <a:rPr lang="en-GB" altLang="el-GR" sz="2400" b="1" dirty="0">
                <a:latin typeface="Courier New" pitchFamily="49" charset="0"/>
                <a:cs typeface="Courier New" pitchFamily="49" charset="0"/>
              </a:rPr>
              <a:t>("</a:t>
            </a:r>
            <a:r>
              <a:rPr lang="en-GB" altLang="el-GR" sz="2400" b="1" dirty="0" err="1">
                <a:latin typeface="Courier New" pitchFamily="49" charset="0"/>
                <a:cs typeface="Courier New" pitchFamily="49" charset="0"/>
              </a:rPr>
              <a:t>ayto</a:t>
            </a:r>
            <a:r>
              <a:rPr lang="en-GB" altLang="el-GR" sz="2400" b="1" dirty="0">
                <a:latin typeface="Courier New" pitchFamily="49" charset="0"/>
                <a:cs typeface="Courier New" pitchFamily="49" charset="0"/>
              </a:rPr>
              <a:t> </a:t>
            </a:r>
            <a:r>
              <a:rPr lang="en-GB" altLang="el-GR" sz="2400" b="1" dirty="0" err="1">
                <a:latin typeface="Courier New" pitchFamily="49" charset="0"/>
                <a:cs typeface="Courier New" pitchFamily="49" charset="0"/>
              </a:rPr>
              <a:t>einai</a:t>
            </a:r>
            <a:r>
              <a:rPr lang="en-GB" altLang="el-GR" sz="2400" b="1" dirty="0">
                <a:latin typeface="Courier New" pitchFamily="49" charset="0"/>
                <a:cs typeface="Courier New" pitchFamily="49" charset="0"/>
              </a:rPr>
              <a:t> </a:t>
            </a:r>
            <a:r>
              <a:rPr lang="en-GB" altLang="el-GR" sz="2400" b="1" dirty="0" err="1">
                <a:latin typeface="Courier New" pitchFamily="49" charset="0"/>
                <a:cs typeface="Courier New" pitchFamily="49" charset="0"/>
              </a:rPr>
              <a:t>ena</a:t>
            </a:r>
            <a:r>
              <a:rPr lang="en-GB" altLang="el-GR" sz="2400" b="1" dirty="0">
                <a:latin typeface="Courier New" pitchFamily="49" charset="0"/>
                <a:cs typeface="Courier New" pitchFamily="49" charset="0"/>
              </a:rPr>
              <a:t> </a:t>
            </a:r>
            <a:r>
              <a:rPr lang="en-GB" altLang="el-GR" sz="2400" b="1" dirty="0" err="1">
                <a:latin typeface="Courier New" pitchFamily="49" charset="0"/>
                <a:cs typeface="Courier New" pitchFamily="49" charset="0"/>
              </a:rPr>
              <a:t>paradeigma</a:t>
            </a:r>
            <a:r>
              <a:rPr lang="en-GB" altLang="el-GR" sz="2400" b="1" dirty="0">
                <a:latin typeface="Courier New" pitchFamily="49" charset="0"/>
                <a:cs typeface="Courier New" pitchFamily="49" charset="0"/>
              </a:rPr>
              <a:t> </a:t>
            </a:r>
            <a:r>
              <a:rPr lang="en-GB" altLang="el-GR" sz="2400" b="1" dirty="0" err="1">
                <a:latin typeface="Courier New" pitchFamily="49" charset="0"/>
                <a:cs typeface="Courier New" pitchFamily="49" charset="0"/>
              </a:rPr>
              <a:t>ektypvshs</a:t>
            </a:r>
            <a:r>
              <a:rPr lang="en-GB" altLang="el-GR" sz="2400" b="1" dirty="0">
                <a:latin typeface="Courier New" pitchFamily="49" charset="0"/>
                <a:cs typeface="Courier New" pitchFamily="49" charset="0"/>
              </a:rPr>
              <a:t>!");</a:t>
            </a:r>
            <a:endParaRPr lang="el-GR" altLang="el-GR" sz="2400" b="1" dirty="0">
              <a:latin typeface="Courier New" pitchFamily="49" charset="0"/>
              <a:cs typeface="Times New Roman" pitchFamily="18" charset="0"/>
            </a:endParaRPr>
          </a:p>
          <a:p>
            <a:pPr>
              <a:lnSpc>
                <a:spcPct val="150000"/>
              </a:lnSpc>
              <a:buFontTx/>
              <a:buNone/>
            </a:pPr>
            <a:r>
              <a:rPr lang="el-GR" altLang="el-GR" sz="2400" b="1" dirty="0">
                <a:latin typeface="Courier New" pitchFamily="49" charset="0"/>
              </a:rPr>
              <a:t>  </a:t>
            </a:r>
            <a:r>
              <a:rPr lang="en-GB" altLang="el-GR" sz="2400" b="1" dirty="0" err="1">
                <a:latin typeface="Courier New" pitchFamily="49" charset="0"/>
                <a:cs typeface="Courier New" pitchFamily="49" charset="0"/>
              </a:rPr>
              <a:t>printf</a:t>
            </a:r>
            <a:r>
              <a:rPr lang="en-GB" altLang="el-GR" sz="2400" b="1" dirty="0">
                <a:latin typeface="Courier New" pitchFamily="49" charset="0"/>
                <a:cs typeface="Courier New" pitchFamily="49" charset="0"/>
              </a:rPr>
              <a:t>("</a:t>
            </a:r>
            <a:r>
              <a:rPr lang="en-GB" altLang="el-GR" sz="2400" b="1" dirty="0" err="1">
                <a:latin typeface="Courier New" pitchFamily="49" charset="0"/>
                <a:cs typeface="Courier New" pitchFamily="49" charset="0"/>
              </a:rPr>
              <a:t>ektypwsh</a:t>
            </a:r>
            <a:r>
              <a:rPr lang="en-GB" altLang="el-GR" sz="2400" b="1" dirty="0">
                <a:latin typeface="Courier New" pitchFamily="49" charset="0"/>
                <a:cs typeface="Courier New" pitchFamily="49" charset="0"/>
              </a:rPr>
              <a:t> </a:t>
            </a:r>
            <a:r>
              <a:rPr lang="en-GB" altLang="el-GR" sz="2400" b="1" dirty="0" err="1">
                <a:latin typeface="Courier New" pitchFamily="49" charset="0"/>
                <a:cs typeface="Courier New" pitchFamily="49" charset="0"/>
              </a:rPr>
              <a:t>enos</a:t>
            </a:r>
            <a:r>
              <a:rPr lang="en-GB" altLang="el-GR" sz="2400" b="1" dirty="0">
                <a:latin typeface="Courier New" pitchFamily="49" charset="0"/>
                <a:cs typeface="Courier New" pitchFamily="49" charset="0"/>
              </a:rPr>
              <a:t> </a:t>
            </a:r>
            <a:r>
              <a:rPr lang="en-GB" altLang="el-GR" sz="2400" b="1" dirty="0" err="1">
                <a:latin typeface="Courier New" pitchFamily="49" charset="0"/>
                <a:cs typeface="Courier New" pitchFamily="49" charset="0"/>
              </a:rPr>
              <a:t>xaraktira</a:t>
            </a:r>
            <a:r>
              <a:rPr lang="en-GB" altLang="el-GR" sz="2400" b="1" dirty="0">
                <a:latin typeface="Courier New" pitchFamily="49" charset="0"/>
                <a:cs typeface="Courier New" pitchFamily="49" charset="0"/>
              </a:rPr>
              <a:t>, %c\n </a:t>
            </a:r>
            <a:r>
              <a:rPr lang="en-GB" altLang="el-GR" sz="2400" b="1" dirty="0" err="1">
                <a:latin typeface="Courier New" pitchFamily="49" charset="0"/>
                <a:cs typeface="Courier New" pitchFamily="49" charset="0"/>
              </a:rPr>
              <a:t>enos</a:t>
            </a:r>
            <a:r>
              <a:rPr lang="en-GB" altLang="el-GR" sz="2400" b="1" dirty="0">
                <a:latin typeface="Courier New" pitchFamily="49" charset="0"/>
                <a:cs typeface="Courier New" pitchFamily="49" charset="0"/>
              </a:rPr>
              <a:t> </a:t>
            </a:r>
            <a:r>
              <a:rPr lang="en-GB" altLang="el-GR" sz="2400" b="1" dirty="0" err="1">
                <a:latin typeface="Courier New" pitchFamily="49" charset="0"/>
                <a:cs typeface="Courier New" pitchFamily="49" charset="0"/>
              </a:rPr>
              <a:t>arithmou</a:t>
            </a:r>
            <a:r>
              <a:rPr lang="en-GB" altLang="el-GR" sz="2400" b="1" dirty="0">
                <a:latin typeface="Courier New" pitchFamily="49" charset="0"/>
                <a:cs typeface="Courier New" pitchFamily="49" charset="0"/>
              </a:rPr>
              <a:t>, %d\n   </a:t>
            </a:r>
            <a:r>
              <a:rPr lang="en-GB" altLang="el-GR" sz="2400" b="1" dirty="0" err="1">
                <a:latin typeface="Courier New" pitchFamily="49" charset="0"/>
                <a:cs typeface="Courier New" pitchFamily="49" charset="0"/>
              </a:rPr>
              <a:t>enos</a:t>
            </a:r>
            <a:r>
              <a:rPr lang="en-GB" altLang="el-GR" sz="2400" b="1" dirty="0">
                <a:latin typeface="Courier New" pitchFamily="49" charset="0"/>
                <a:cs typeface="Courier New" pitchFamily="49" charset="0"/>
              </a:rPr>
              <a:t> </a:t>
            </a:r>
            <a:r>
              <a:rPr lang="en-GB" altLang="el-GR" sz="2400" b="1" dirty="0" err="1">
                <a:latin typeface="Courier New" pitchFamily="49" charset="0"/>
                <a:cs typeface="Courier New" pitchFamily="49" charset="0"/>
              </a:rPr>
              <a:t>pragmatikoy</a:t>
            </a:r>
            <a:r>
              <a:rPr lang="en-GB" altLang="el-GR" sz="2400" b="1" dirty="0">
                <a:latin typeface="Courier New" pitchFamily="49" charset="0"/>
                <a:cs typeface="Courier New" pitchFamily="49" charset="0"/>
              </a:rPr>
              <a:t> </a:t>
            </a:r>
            <a:r>
              <a:rPr lang="en-GB" altLang="el-GR" sz="2400" b="1" dirty="0" err="1">
                <a:latin typeface="Courier New" pitchFamily="49" charset="0"/>
                <a:cs typeface="Courier New" pitchFamily="49" charset="0"/>
              </a:rPr>
              <a:t>arithmou</a:t>
            </a:r>
            <a:r>
              <a:rPr lang="en-GB" altLang="el-GR" sz="2400" b="1" dirty="0">
                <a:latin typeface="Courier New" pitchFamily="49" charset="0"/>
                <a:cs typeface="Courier New" pitchFamily="49" charset="0"/>
              </a:rPr>
              <a:t> %f",'b',271,345.67899</a:t>
            </a:r>
            <a:r>
              <a:rPr lang="en-GB" altLang="el-GR" sz="2400" b="1" dirty="0" smtClean="0">
                <a:latin typeface="Courier New" pitchFamily="49" charset="0"/>
                <a:cs typeface="Courier New" pitchFamily="49" charset="0"/>
              </a:rPr>
              <a:t>);</a:t>
            </a:r>
          </a:p>
          <a:p>
            <a:pPr>
              <a:lnSpc>
                <a:spcPct val="90000"/>
              </a:lnSpc>
              <a:buFontTx/>
              <a:buNone/>
            </a:pPr>
            <a:r>
              <a:rPr lang="en-GB" altLang="el-GR" sz="2400" b="1" dirty="0">
                <a:latin typeface="Courier New" pitchFamily="49" charset="0"/>
                <a:cs typeface="Courier New" pitchFamily="49" charset="0"/>
              </a:rPr>
              <a:t>r</a:t>
            </a:r>
            <a:r>
              <a:rPr lang="en-GB" altLang="el-GR" sz="2400" b="1" dirty="0" smtClean="0">
                <a:latin typeface="Courier New" pitchFamily="49" charset="0"/>
                <a:cs typeface="Courier New" pitchFamily="49" charset="0"/>
              </a:rPr>
              <a:t>eturn 0;</a:t>
            </a:r>
            <a:endParaRPr lang="el-GR" altLang="el-GR" sz="2400" b="1" dirty="0">
              <a:latin typeface="Courier New" pitchFamily="49" charset="0"/>
              <a:cs typeface="Times New Roman" pitchFamily="18" charset="0"/>
            </a:endParaRPr>
          </a:p>
          <a:p>
            <a:pPr>
              <a:lnSpc>
                <a:spcPct val="90000"/>
              </a:lnSpc>
              <a:buFontTx/>
              <a:buNone/>
            </a:pPr>
            <a:r>
              <a:rPr lang="el-GR" altLang="el-GR" sz="2400" b="1" dirty="0">
                <a:latin typeface="Courier New" pitchFamily="49" charset="0"/>
                <a:cs typeface="Courier New" pitchFamily="49" charset="0"/>
              </a:rPr>
              <a:t>}</a:t>
            </a:r>
            <a:endParaRPr lang="el-GR" altLang="el-GR" sz="2400" dirty="0"/>
          </a:p>
        </p:txBody>
      </p:sp>
    </p:spTree>
  </p:cSld>
  <p:clrMapOvr>
    <a:masterClrMapping/>
  </p:clrMapOvr>
  <p:timing>
    <p:tnLst>
      <p:par>
        <p:cTn id="1" dur="indefinite" restart="never" nodeType="tmRoot"/>
      </p:par>
    </p:tnLst>
  </p:timing>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4D1D5A25-5698-4596-BBD4-15ECBA3BD139}" type="slidenum">
              <a:rPr lang="el-GR" altLang="el-GR"/>
              <a:pPr/>
              <a:t>153</a:t>
            </a:fld>
            <a:endParaRPr lang="el-GR" altLang="el-GR"/>
          </a:p>
        </p:txBody>
      </p:sp>
      <p:sp>
        <p:nvSpPr>
          <p:cNvPr id="93186" name="Rectangle 2"/>
          <p:cNvSpPr>
            <a:spLocks noGrp="1" noChangeArrowheads="1"/>
          </p:cNvSpPr>
          <p:nvPr>
            <p:ph type="title"/>
          </p:nvPr>
        </p:nvSpPr>
        <p:spPr/>
        <p:txBody>
          <a:bodyPr/>
          <a:lstStyle/>
          <a:p>
            <a:endParaRPr lang="en-US" altLang="el-GR"/>
          </a:p>
        </p:txBody>
      </p:sp>
      <p:sp>
        <p:nvSpPr>
          <p:cNvPr id="93187" name="Rectangle 3"/>
          <p:cNvSpPr>
            <a:spLocks noGrp="1" noChangeArrowheads="1"/>
          </p:cNvSpPr>
          <p:nvPr>
            <p:ph type="body" idx="1"/>
          </p:nvPr>
        </p:nvSpPr>
        <p:spPr/>
        <p:txBody>
          <a:bodyPr/>
          <a:lstStyle/>
          <a:p>
            <a:pPr>
              <a:buFontTx/>
              <a:buNone/>
            </a:pPr>
            <a:r>
              <a:rPr lang="en-US" altLang="el-GR" b="1" dirty="0">
                <a:latin typeface="Courier New" pitchFamily="49" charset="0"/>
                <a:cs typeface="Courier New" pitchFamily="49" charset="0"/>
              </a:rPr>
              <a:t>#include &lt;</a:t>
            </a:r>
            <a:r>
              <a:rPr lang="en-US" altLang="el-GR" b="1" dirty="0" err="1">
                <a:latin typeface="Courier New" pitchFamily="49" charset="0"/>
                <a:cs typeface="Courier New" pitchFamily="49" charset="0"/>
              </a:rPr>
              <a:t>stdio.h</a:t>
            </a:r>
            <a:r>
              <a:rPr lang="en-US" altLang="el-GR" b="1" dirty="0">
                <a:latin typeface="Courier New" pitchFamily="49" charset="0"/>
                <a:cs typeface="Courier New" pitchFamily="49" charset="0"/>
              </a:rPr>
              <a:t>&gt;</a:t>
            </a:r>
            <a:endParaRPr lang="el-GR" altLang="el-GR" b="1" dirty="0">
              <a:latin typeface="Courier New" pitchFamily="49" charset="0"/>
              <a:cs typeface="Times New Roman" pitchFamily="18" charset="0"/>
            </a:endParaRPr>
          </a:p>
          <a:p>
            <a:pPr>
              <a:buFontTx/>
              <a:buNone/>
            </a:pPr>
            <a:r>
              <a:rPr lang="en-US" altLang="el-GR" b="1" dirty="0" err="1">
                <a:latin typeface="Courier New" pitchFamily="49" charset="0"/>
                <a:cs typeface="Courier New" pitchFamily="49" charset="0"/>
              </a:rPr>
              <a:t>int</a:t>
            </a:r>
            <a:r>
              <a:rPr lang="en-US" altLang="el-GR" b="1" dirty="0">
                <a:latin typeface="Courier New" pitchFamily="49" charset="0"/>
                <a:cs typeface="Courier New" pitchFamily="49" charset="0"/>
              </a:rPr>
              <a:t> </a:t>
            </a:r>
            <a:r>
              <a:rPr lang="en-US" altLang="el-GR" b="1" dirty="0" err="1">
                <a:latin typeface="Courier New" pitchFamily="49" charset="0"/>
                <a:cs typeface="Courier New" pitchFamily="49" charset="0"/>
              </a:rPr>
              <a:t>x,y</a:t>
            </a:r>
            <a:r>
              <a:rPr lang="en-US" altLang="el-GR" b="1" dirty="0">
                <a:latin typeface="Courier New" pitchFamily="49" charset="0"/>
                <a:cs typeface="Courier New" pitchFamily="49" charset="0"/>
              </a:rPr>
              <a:t>;</a:t>
            </a:r>
            <a:endParaRPr lang="el-GR" altLang="el-GR" b="1" dirty="0">
              <a:latin typeface="Courier New" pitchFamily="49" charset="0"/>
              <a:cs typeface="Times New Roman" pitchFamily="18" charset="0"/>
            </a:endParaRPr>
          </a:p>
          <a:p>
            <a:pPr>
              <a:buFontTx/>
              <a:buNone/>
            </a:pPr>
            <a:r>
              <a:rPr lang="en-US" altLang="el-GR" b="1" dirty="0">
                <a:latin typeface="Courier New" pitchFamily="49" charset="0"/>
                <a:cs typeface="Courier New" pitchFamily="49" charset="0"/>
              </a:rPr>
              <a:t>v</a:t>
            </a:r>
            <a:r>
              <a:rPr lang="en-US" altLang="el-GR" b="1" dirty="0" smtClean="0">
                <a:latin typeface="Courier New" pitchFamily="49" charset="0"/>
                <a:cs typeface="Courier New" pitchFamily="49" charset="0"/>
              </a:rPr>
              <a:t>oid main</a:t>
            </a:r>
            <a:r>
              <a:rPr lang="en-US" altLang="el-GR" b="1" dirty="0">
                <a:latin typeface="Courier New" pitchFamily="49" charset="0"/>
                <a:cs typeface="Courier New" pitchFamily="49" charset="0"/>
              </a:rPr>
              <a:t>()</a:t>
            </a:r>
            <a:endParaRPr lang="el-GR" altLang="el-GR" b="1" dirty="0">
              <a:latin typeface="Courier New" pitchFamily="49" charset="0"/>
              <a:cs typeface="Times New Roman" pitchFamily="18" charset="0"/>
            </a:endParaRPr>
          </a:p>
          <a:p>
            <a:pPr>
              <a:buFontTx/>
              <a:buNone/>
            </a:pPr>
            <a:r>
              <a:rPr lang="en-US" altLang="el-GR" b="1" dirty="0">
                <a:latin typeface="Courier New" pitchFamily="49" charset="0"/>
                <a:cs typeface="Courier New" pitchFamily="49" charset="0"/>
              </a:rPr>
              <a:t>{</a:t>
            </a:r>
            <a:endParaRPr lang="el-GR" altLang="el-GR" b="1" dirty="0">
              <a:latin typeface="Courier New" pitchFamily="49" charset="0"/>
              <a:cs typeface="Times New Roman" pitchFamily="18" charset="0"/>
            </a:endParaRPr>
          </a:p>
          <a:p>
            <a:pPr>
              <a:buFontTx/>
              <a:buNone/>
            </a:pPr>
            <a:r>
              <a:rPr lang="en-US" altLang="el-GR" b="1" dirty="0">
                <a:latin typeface="Courier New" pitchFamily="49" charset="0"/>
                <a:cs typeface="Courier New" pitchFamily="49" charset="0"/>
              </a:rPr>
              <a:t>	for (x=0;x&lt;10;x++, </a:t>
            </a:r>
            <a:r>
              <a:rPr lang="en-US" altLang="el-GR" b="1" dirty="0" err="1">
                <a:latin typeface="Courier New" pitchFamily="49" charset="0"/>
                <a:cs typeface="Courier New" pitchFamily="49" charset="0"/>
              </a:rPr>
              <a:t>printf</a:t>
            </a:r>
            <a:r>
              <a:rPr lang="en-US" altLang="el-GR" b="1" dirty="0">
                <a:latin typeface="Courier New" pitchFamily="49" charset="0"/>
                <a:cs typeface="Courier New" pitchFamily="49" charset="0"/>
              </a:rPr>
              <a:t>("\n") )</a:t>
            </a:r>
            <a:endParaRPr lang="el-GR" altLang="el-GR" b="1" dirty="0">
              <a:latin typeface="Courier New" pitchFamily="49" charset="0"/>
              <a:cs typeface="Times New Roman" pitchFamily="18" charset="0"/>
            </a:endParaRPr>
          </a:p>
          <a:p>
            <a:pPr>
              <a:buFontTx/>
              <a:buNone/>
            </a:pPr>
            <a:r>
              <a:rPr lang="en-US" altLang="el-GR" b="1" dirty="0">
                <a:latin typeface="Courier New" pitchFamily="49" charset="0"/>
                <a:cs typeface="Courier New" pitchFamily="49" charset="0"/>
              </a:rPr>
              <a:t>		</a:t>
            </a:r>
            <a:r>
              <a:rPr lang="en-US" altLang="el-GR" b="1" dirty="0">
                <a:solidFill>
                  <a:schemeClr val="accent2"/>
                </a:solidFill>
                <a:latin typeface="Courier New" pitchFamily="49" charset="0"/>
                <a:cs typeface="Courier New" pitchFamily="49" charset="0"/>
              </a:rPr>
              <a:t>for (y=0; y&lt;10; y++)</a:t>
            </a:r>
            <a:endParaRPr lang="el-GR" altLang="el-GR" b="1" dirty="0">
              <a:solidFill>
                <a:schemeClr val="accent2"/>
              </a:solidFill>
              <a:latin typeface="Courier New" pitchFamily="49" charset="0"/>
              <a:cs typeface="Times New Roman" pitchFamily="18" charset="0"/>
            </a:endParaRPr>
          </a:p>
          <a:p>
            <a:pPr>
              <a:buFontTx/>
              <a:buNone/>
            </a:pPr>
            <a:r>
              <a:rPr lang="en-US" altLang="el-GR" b="1" dirty="0">
                <a:latin typeface="Courier New" pitchFamily="49" charset="0"/>
                <a:cs typeface="Courier New" pitchFamily="49" charset="0"/>
              </a:rPr>
              <a:t>			</a:t>
            </a:r>
            <a:r>
              <a:rPr lang="en-US" altLang="el-GR" b="1" dirty="0" err="1">
                <a:latin typeface="Courier New" pitchFamily="49" charset="0"/>
                <a:cs typeface="Courier New" pitchFamily="49" charset="0"/>
              </a:rPr>
              <a:t>printf</a:t>
            </a:r>
            <a:r>
              <a:rPr lang="en-US" altLang="el-GR" b="1" dirty="0">
                <a:latin typeface="Courier New" pitchFamily="49" charset="0"/>
                <a:cs typeface="Courier New" pitchFamily="49" charset="0"/>
              </a:rPr>
              <a:t>("x");</a:t>
            </a:r>
            <a:endParaRPr lang="el-GR" altLang="el-GR" b="1" dirty="0">
              <a:latin typeface="Courier New" pitchFamily="49" charset="0"/>
              <a:cs typeface="Times New Roman" pitchFamily="18" charset="0"/>
            </a:endParaRPr>
          </a:p>
          <a:p>
            <a:pPr>
              <a:buFontTx/>
              <a:buNone/>
            </a:pPr>
            <a:r>
              <a:rPr lang="en-US" altLang="el-GR" b="1" dirty="0">
                <a:latin typeface="Courier New" pitchFamily="49" charset="0"/>
                <a:cs typeface="Courier New" pitchFamily="49" charset="0"/>
              </a:rPr>
              <a:t>}</a:t>
            </a:r>
            <a:endParaRPr lang="el-GR" altLang="el-GR" dirty="0"/>
          </a:p>
        </p:txBody>
      </p:sp>
    </p:spTree>
  </p:cSld>
  <p:clrMapOvr>
    <a:masterClrMapping/>
  </p:clrMapOvr>
  <p:timing>
    <p:tnLst>
      <p:par>
        <p:cTn id="1" dur="indefinite" restart="never" nodeType="tmRoot"/>
      </p:par>
    </p:tnLst>
  </p:timing>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31FBA213-2CD0-4D0B-BFFA-A3305285F621}" type="slidenum">
              <a:rPr lang="el-GR" altLang="el-GR"/>
              <a:pPr/>
              <a:t>154</a:t>
            </a:fld>
            <a:endParaRPr lang="el-GR" altLang="el-GR"/>
          </a:p>
        </p:txBody>
      </p:sp>
      <p:sp>
        <p:nvSpPr>
          <p:cNvPr id="94210" name="Rectangle 2"/>
          <p:cNvSpPr>
            <a:spLocks noGrp="1" noChangeArrowheads="1"/>
          </p:cNvSpPr>
          <p:nvPr>
            <p:ph type="title"/>
          </p:nvPr>
        </p:nvSpPr>
        <p:spPr/>
        <p:txBody>
          <a:bodyPr/>
          <a:lstStyle/>
          <a:p>
            <a:endParaRPr lang="en-US" altLang="el-GR"/>
          </a:p>
        </p:txBody>
      </p:sp>
      <p:sp>
        <p:nvSpPr>
          <p:cNvPr id="94211" name="Rectangle 3"/>
          <p:cNvSpPr>
            <a:spLocks noGrp="1" noChangeArrowheads="1"/>
          </p:cNvSpPr>
          <p:nvPr>
            <p:ph type="body" idx="1"/>
          </p:nvPr>
        </p:nvSpPr>
        <p:spPr/>
        <p:txBody>
          <a:bodyPr/>
          <a:lstStyle/>
          <a:p>
            <a:pPr>
              <a:buFontTx/>
              <a:buNone/>
            </a:pPr>
            <a:r>
              <a:rPr lang="en-US" altLang="el-GR" b="1" dirty="0">
                <a:latin typeface="Courier New" pitchFamily="49" charset="0"/>
                <a:cs typeface="Courier New" pitchFamily="49" charset="0"/>
              </a:rPr>
              <a:t>#include &lt;</a:t>
            </a:r>
            <a:r>
              <a:rPr lang="en-US" altLang="el-GR" b="1" dirty="0" err="1">
                <a:latin typeface="Courier New" pitchFamily="49" charset="0"/>
                <a:cs typeface="Courier New" pitchFamily="49" charset="0"/>
              </a:rPr>
              <a:t>stdio.h</a:t>
            </a:r>
            <a:r>
              <a:rPr lang="en-US" altLang="el-GR" b="1" dirty="0">
                <a:latin typeface="Courier New" pitchFamily="49" charset="0"/>
                <a:cs typeface="Courier New" pitchFamily="49" charset="0"/>
              </a:rPr>
              <a:t>&gt;</a:t>
            </a:r>
            <a:endParaRPr lang="el-GR" altLang="el-GR" b="1" dirty="0">
              <a:cs typeface="Times New Roman" pitchFamily="18" charset="0"/>
            </a:endParaRPr>
          </a:p>
          <a:p>
            <a:pPr>
              <a:buFontTx/>
              <a:buNone/>
            </a:pPr>
            <a:r>
              <a:rPr lang="en-US" altLang="el-GR" b="1" dirty="0">
                <a:latin typeface="Courier New" pitchFamily="49" charset="0"/>
                <a:cs typeface="Courier New" pitchFamily="49" charset="0"/>
              </a:rPr>
              <a:t>v</a:t>
            </a:r>
            <a:r>
              <a:rPr lang="en-US" altLang="el-GR" b="1" dirty="0" smtClean="0">
                <a:latin typeface="Courier New" pitchFamily="49" charset="0"/>
                <a:cs typeface="Courier New" pitchFamily="49" charset="0"/>
              </a:rPr>
              <a:t>oid main()</a:t>
            </a:r>
            <a:endParaRPr lang="el-GR" altLang="el-GR" b="1" dirty="0">
              <a:cs typeface="Times New Roman" pitchFamily="18" charset="0"/>
            </a:endParaRPr>
          </a:p>
          <a:p>
            <a:pPr>
              <a:buFontTx/>
              <a:buNone/>
            </a:pPr>
            <a:r>
              <a:rPr lang="en-US" altLang="el-GR" b="1" dirty="0">
                <a:latin typeface="Courier New" pitchFamily="49" charset="0"/>
                <a:cs typeface="Courier New" pitchFamily="49" charset="0"/>
              </a:rPr>
              <a:t>{	</a:t>
            </a:r>
            <a:r>
              <a:rPr lang="en-US" altLang="el-GR" b="1" dirty="0" err="1">
                <a:latin typeface="Courier New" pitchFamily="49" charset="0"/>
                <a:cs typeface="Courier New" pitchFamily="49" charset="0"/>
              </a:rPr>
              <a:t>int</a:t>
            </a:r>
            <a:r>
              <a:rPr lang="en-US" altLang="el-GR" b="1" dirty="0">
                <a:latin typeface="Courier New" pitchFamily="49" charset="0"/>
                <a:cs typeface="Courier New" pitchFamily="49" charset="0"/>
              </a:rPr>
              <a:t> </a:t>
            </a:r>
            <a:r>
              <a:rPr lang="en-US" altLang="el-GR" b="1" dirty="0" err="1">
                <a:latin typeface="Courier New" pitchFamily="49" charset="0"/>
                <a:cs typeface="Courier New" pitchFamily="49" charset="0"/>
              </a:rPr>
              <a:t>i,j</a:t>
            </a:r>
            <a:r>
              <a:rPr lang="en-US" altLang="el-GR" b="1" dirty="0">
                <a:latin typeface="Courier New" pitchFamily="49" charset="0"/>
                <a:cs typeface="Courier New" pitchFamily="49" charset="0"/>
              </a:rPr>
              <a:t>;</a:t>
            </a:r>
            <a:endParaRPr lang="el-GR" altLang="el-GR" b="1" dirty="0">
              <a:cs typeface="Times New Roman" pitchFamily="18" charset="0"/>
            </a:endParaRPr>
          </a:p>
          <a:p>
            <a:pPr>
              <a:buFontTx/>
              <a:buNone/>
            </a:pPr>
            <a:r>
              <a:rPr lang="en-US" altLang="el-GR" b="1" dirty="0">
                <a:latin typeface="Courier New" pitchFamily="49" charset="0"/>
                <a:cs typeface="Courier New" pitchFamily="49" charset="0"/>
              </a:rPr>
              <a:t> 	</a:t>
            </a:r>
            <a:r>
              <a:rPr lang="en-US" altLang="el-GR" b="1" dirty="0" err="1">
                <a:latin typeface="Courier New" pitchFamily="49" charset="0"/>
                <a:cs typeface="Courier New" pitchFamily="49" charset="0"/>
              </a:rPr>
              <a:t>scanf</a:t>
            </a:r>
            <a:r>
              <a:rPr lang="en-US" altLang="el-GR" b="1" dirty="0">
                <a:latin typeface="Courier New" pitchFamily="49" charset="0"/>
                <a:cs typeface="Courier New" pitchFamily="49" charset="0"/>
              </a:rPr>
              <a:t>("%d",&amp;</a:t>
            </a:r>
            <a:r>
              <a:rPr lang="en-US" altLang="el-GR" b="1" dirty="0" err="1">
                <a:latin typeface="Courier New" pitchFamily="49" charset="0"/>
                <a:cs typeface="Courier New" pitchFamily="49" charset="0"/>
              </a:rPr>
              <a:t>i</a:t>
            </a:r>
            <a:r>
              <a:rPr lang="en-US" altLang="el-GR" b="1" dirty="0">
                <a:latin typeface="Courier New" pitchFamily="49" charset="0"/>
                <a:cs typeface="Courier New" pitchFamily="49" charset="0"/>
              </a:rPr>
              <a:t>);</a:t>
            </a:r>
            <a:endParaRPr lang="el-GR" altLang="el-GR" b="1" dirty="0">
              <a:cs typeface="Times New Roman" pitchFamily="18" charset="0"/>
            </a:endParaRPr>
          </a:p>
          <a:p>
            <a:pPr>
              <a:buFontTx/>
              <a:buNone/>
            </a:pPr>
            <a:r>
              <a:rPr lang="en-US" altLang="el-GR" b="1" dirty="0">
                <a:latin typeface="Courier New" pitchFamily="49" charset="0"/>
                <a:cs typeface="Courier New" pitchFamily="49" charset="0"/>
              </a:rPr>
              <a:t>	</a:t>
            </a:r>
            <a:r>
              <a:rPr lang="en-US" altLang="el-GR" b="1" dirty="0" err="1">
                <a:latin typeface="Courier New" pitchFamily="49" charset="0"/>
                <a:cs typeface="Courier New" pitchFamily="49" charset="0"/>
              </a:rPr>
              <a:t>scanf</a:t>
            </a:r>
            <a:r>
              <a:rPr lang="en-US" altLang="el-GR" b="1" dirty="0">
                <a:latin typeface="Courier New" pitchFamily="49" charset="0"/>
                <a:cs typeface="Courier New" pitchFamily="49" charset="0"/>
              </a:rPr>
              <a:t>("%</a:t>
            </a:r>
            <a:r>
              <a:rPr lang="en-US" altLang="el-GR" b="1" dirty="0" err="1">
                <a:latin typeface="Courier New" pitchFamily="49" charset="0"/>
                <a:cs typeface="Courier New" pitchFamily="49" charset="0"/>
              </a:rPr>
              <a:t>d",&amp;j</a:t>
            </a:r>
            <a:r>
              <a:rPr lang="en-US" altLang="el-GR" b="1" dirty="0">
                <a:latin typeface="Courier New" pitchFamily="49" charset="0"/>
                <a:cs typeface="Courier New" pitchFamily="49" charset="0"/>
              </a:rPr>
              <a:t>);</a:t>
            </a:r>
            <a:endParaRPr lang="el-GR" altLang="el-GR" b="1" dirty="0">
              <a:cs typeface="Times New Roman" pitchFamily="18" charset="0"/>
            </a:endParaRPr>
          </a:p>
          <a:p>
            <a:pPr>
              <a:buFontTx/>
              <a:buNone/>
            </a:pPr>
            <a:r>
              <a:rPr lang="en-US" altLang="el-GR" b="1" dirty="0">
                <a:latin typeface="Courier New" pitchFamily="49" charset="0"/>
                <a:cs typeface="Courier New" pitchFamily="49" charset="0"/>
              </a:rPr>
              <a:t> 	</a:t>
            </a:r>
            <a:r>
              <a:rPr lang="en-US" altLang="el-GR" b="1" dirty="0" err="1">
                <a:latin typeface="Courier New" pitchFamily="49" charset="0"/>
                <a:cs typeface="Courier New" pitchFamily="49" charset="0"/>
              </a:rPr>
              <a:t>printf</a:t>
            </a:r>
            <a:r>
              <a:rPr lang="en-US" altLang="el-GR" b="1" dirty="0">
                <a:latin typeface="Courier New" pitchFamily="49" charset="0"/>
                <a:cs typeface="Courier New" pitchFamily="49" charset="0"/>
              </a:rPr>
              <a:t>("sum     = %d  ",</a:t>
            </a:r>
            <a:r>
              <a:rPr lang="en-US" altLang="el-GR" b="1" dirty="0" err="1">
                <a:latin typeface="Courier New" pitchFamily="49" charset="0"/>
                <a:cs typeface="Courier New" pitchFamily="49" charset="0"/>
              </a:rPr>
              <a:t>i+j</a:t>
            </a:r>
            <a:r>
              <a:rPr lang="en-US" altLang="el-GR" b="1" dirty="0">
                <a:latin typeface="Courier New" pitchFamily="49" charset="0"/>
                <a:cs typeface="Courier New" pitchFamily="49" charset="0"/>
              </a:rPr>
              <a:t>);</a:t>
            </a:r>
            <a:endParaRPr lang="el-GR" altLang="el-GR" b="1" dirty="0">
              <a:cs typeface="Times New Roman" pitchFamily="18" charset="0"/>
            </a:endParaRPr>
          </a:p>
          <a:p>
            <a:pPr>
              <a:buFontTx/>
              <a:buNone/>
            </a:pPr>
            <a:r>
              <a:rPr lang="en-US" altLang="el-GR" b="1" dirty="0">
                <a:latin typeface="Courier New" pitchFamily="49" charset="0"/>
                <a:cs typeface="Courier New" pitchFamily="49" charset="0"/>
              </a:rPr>
              <a:t>	</a:t>
            </a:r>
            <a:r>
              <a:rPr lang="en-US" altLang="el-GR" b="1" dirty="0" err="1">
                <a:latin typeface="Courier New" pitchFamily="49" charset="0"/>
                <a:cs typeface="Courier New" pitchFamily="49" charset="0"/>
              </a:rPr>
              <a:t>printf</a:t>
            </a:r>
            <a:r>
              <a:rPr lang="en-US" altLang="el-GR" b="1" dirty="0">
                <a:latin typeface="Courier New" pitchFamily="49" charset="0"/>
                <a:cs typeface="Courier New" pitchFamily="49" charset="0"/>
              </a:rPr>
              <a:t>("</a:t>
            </a:r>
            <a:r>
              <a:rPr lang="en-US" altLang="el-GR" b="1" dirty="0" err="1">
                <a:latin typeface="Courier New" pitchFamily="49" charset="0"/>
                <a:cs typeface="Courier New" pitchFamily="49" charset="0"/>
              </a:rPr>
              <a:t>ginomeno</a:t>
            </a:r>
            <a:r>
              <a:rPr lang="en-US" altLang="el-GR" b="1" dirty="0">
                <a:latin typeface="Courier New" pitchFamily="49" charset="0"/>
                <a:cs typeface="Courier New" pitchFamily="49" charset="0"/>
              </a:rPr>
              <a:t>= %d  ",</a:t>
            </a:r>
            <a:r>
              <a:rPr lang="en-US" altLang="el-GR" b="1" dirty="0" err="1">
                <a:latin typeface="Courier New" pitchFamily="49" charset="0"/>
                <a:cs typeface="Courier New" pitchFamily="49" charset="0"/>
              </a:rPr>
              <a:t>i</a:t>
            </a:r>
            <a:r>
              <a:rPr lang="en-US" altLang="el-GR" b="1" dirty="0">
                <a:latin typeface="Courier New" pitchFamily="49" charset="0"/>
                <a:cs typeface="Courier New" pitchFamily="49" charset="0"/>
              </a:rPr>
              <a:t>*j);</a:t>
            </a:r>
            <a:endParaRPr lang="el-GR" altLang="el-GR" b="1" dirty="0">
              <a:cs typeface="Times New Roman" pitchFamily="18" charset="0"/>
            </a:endParaRPr>
          </a:p>
          <a:p>
            <a:pPr>
              <a:buFontTx/>
              <a:buNone/>
            </a:pPr>
            <a:r>
              <a:rPr lang="en-US" altLang="el-GR" b="1" dirty="0">
                <a:latin typeface="Courier New" pitchFamily="49" charset="0"/>
                <a:cs typeface="Courier New" pitchFamily="49" charset="0"/>
              </a:rPr>
              <a:t>}</a:t>
            </a:r>
            <a:endParaRPr lang="el-GR" altLang="el-GR" dirty="0"/>
          </a:p>
        </p:txBody>
      </p:sp>
    </p:spTree>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8C87F87D-350C-4E92-B7DD-158D979BBAAA}" type="slidenum">
              <a:rPr lang="el-GR" altLang="el-GR"/>
              <a:pPr/>
              <a:t>155</a:t>
            </a:fld>
            <a:endParaRPr lang="el-GR" altLang="el-GR"/>
          </a:p>
        </p:txBody>
      </p:sp>
      <p:sp>
        <p:nvSpPr>
          <p:cNvPr id="95234" name="Rectangle 2"/>
          <p:cNvSpPr>
            <a:spLocks noGrp="1" noChangeArrowheads="1"/>
          </p:cNvSpPr>
          <p:nvPr>
            <p:ph type="title"/>
          </p:nvPr>
        </p:nvSpPr>
        <p:spPr/>
        <p:txBody>
          <a:bodyPr/>
          <a:lstStyle/>
          <a:p>
            <a:endParaRPr lang="en-US" altLang="el-GR"/>
          </a:p>
        </p:txBody>
      </p:sp>
      <p:sp>
        <p:nvSpPr>
          <p:cNvPr id="95235" name="Rectangle 3"/>
          <p:cNvSpPr>
            <a:spLocks noGrp="1" noChangeArrowheads="1"/>
          </p:cNvSpPr>
          <p:nvPr>
            <p:ph type="body" idx="1"/>
          </p:nvPr>
        </p:nvSpPr>
        <p:spPr/>
        <p:txBody>
          <a:bodyPr/>
          <a:lstStyle/>
          <a:p>
            <a:pPr>
              <a:buFontTx/>
              <a:buNone/>
            </a:pPr>
            <a:r>
              <a:rPr lang="en-US" altLang="el-GR" b="1">
                <a:latin typeface="Courier New" pitchFamily="49" charset="0"/>
                <a:cs typeface="Courier New" pitchFamily="49" charset="0"/>
              </a:rPr>
              <a:t>#include &lt;stdio.h&gt;</a:t>
            </a:r>
            <a:endParaRPr lang="el-GR" altLang="el-GR" b="1">
              <a:cs typeface="Times New Roman" pitchFamily="18" charset="0"/>
            </a:endParaRPr>
          </a:p>
          <a:p>
            <a:pPr>
              <a:buFontTx/>
              <a:buNone/>
            </a:pPr>
            <a:r>
              <a:rPr lang="en-US" altLang="el-GR" b="1">
                <a:latin typeface="Courier New" pitchFamily="49" charset="0"/>
                <a:cs typeface="Courier New" pitchFamily="49" charset="0"/>
              </a:rPr>
              <a:t>int loop;</a:t>
            </a:r>
            <a:endParaRPr lang="el-GR" altLang="el-GR" b="1">
              <a:cs typeface="Times New Roman" pitchFamily="18" charset="0"/>
            </a:endParaRPr>
          </a:p>
          <a:p>
            <a:pPr>
              <a:buFontTx/>
              <a:buNone/>
            </a:pPr>
            <a:r>
              <a:rPr lang="en-US" altLang="el-GR" b="1">
                <a:latin typeface="Courier New" pitchFamily="49" charset="0"/>
                <a:cs typeface="Courier New" pitchFamily="49" charset="0"/>
              </a:rPr>
              <a:t>void main()</a:t>
            </a:r>
            <a:endParaRPr lang="el-GR" altLang="el-GR" b="1">
              <a:cs typeface="Times New Roman" pitchFamily="18" charset="0"/>
            </a:endParaRPr>
          </a:p>
          <a:p>
            <a:pPr>
              <a:buFontTx/>
              <a:buNone/>
            </a:pPr>
            <a:r>
              <a:rPr lang="en-US" altLang="el-GR" b="1">
                <a:latin typeface="Courier New" pitchFamily="49" charset="0"/>
                <a:cs typeface="Courier New" pitchFamily="49" charset="0"/>
              </a:rPr>
              <a:t>{</a:t>
            </a:r>
            <a:endParaRPr lang="el-GR" altLang="el-GR" b="1">
              <a:cs typeface="Times New Roman" pitchFamily="18" charset="0"/>
            </a:endParaRPr>
          </a:p>
          <a:p>
            <a:pPr>
              <a:buFontTx/>
              <a:buNone/>
            </a:pPr>
            <a:r>
              <a:rPr lang="en-US" altLang="el-GR" b="1">
                <a:latin typeface="Courier New" pitchFamily="49" charset="0"/>
                <a:cs typeface="Courier New" pitchFamily="49" charset="0"/>
              </a:rPr>
              <a:t>for(loop=0;loop&lt;1000;loop++)</a:t>
            </a:r>
            <a:endParaRPr lang="el-GR" altLang="el-GR" b="1">
              <a:cs typeface="Times New Roman" pitchFamily="18" charset="0"/>
            </a:endParaRPr>
          </a:p>
          <a:p>
            <a:pPr>
              <a:buFontTx/>
              <a:buNone/>
            </a:pPr>
            <a:r>
              <a:rPr lang="en-US" altLang="el-GR" b="1">
                <a:latin typeface="Courier New" pitchFamily="49" charset="0"/>
                <a:cs typeface="Courier New" pitchFamily="49" charset="0"/>
              </a:rPr>
              <a:t>  	printf("%i\  ",loop);</a:t>
            </a:r>
            <a:endParaRPr lang="el-GR" altLang="el-GR" b="1">
              <a:cs typeface="Times New Roman" pitchFamily="18" charset="0"/>
            </a:endParaRPr>
          </a:p>
          <a:p>
            <a:pPr>
              <a:buFontTx/>
              <a:buNone/>
            </a:pPr>
            <a:r>
              <a:rPr lang="en-US" altLang="el-GR" b="1">
                <a:latin typeface="Courier New" pitchFamily="49" charset="0"/>
                <a:cs typeface="Courier New" pitchFamily="49" charset="0"/>
              </a:rPr>
              <a:t>}</a:t>
            </a:r>
            <a:endParaRPr lang="el-GR" altLang="el-GR"/>
          </a:p>
        </p:txBody>
      </p:sp>
    </p:spTree>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534771DD-58B2-47B5-B52F-D8F5DDC5B262}" type="slidenum">
              <a:rPr lang="el-GR" altLang="el-GR"/>
              <a:pPr/>
              <a:t>156</a:t>
            </a:fld>
            <a:endParaRPr lang="el-GR" altLang="el-GR"/>
          </a:p>
        </p:txBody>
      </p:sp>
      <p:sp>
        <p:nvSpPr>
          <p:cNvPr id="96258" name="Rectangle 2"/>
          <p:cNvSpPr>
            <a:spLocks noGrp="1" noChangeArrowheads="1"/>
          </p:cNvSpPr>
          <p:nvPr>
            <p:ph type="title"/>
          </p:nvPr>
        </p:nvSpPr>
        <p:spPr/>
        <p:txBody>
          <a:bodyPr/>
          <a:lstStyle/>
          <a:p>
            <a:endParaRPr lang="en-US" altLang="el-GR"/>
          </a:p>
        </p:txBody>
      </p:sp>
      <p:sp>
        <p:nvSpPr>
          <p:cNvPr id="96259" name="Rectangle 3"/>
          <p:cNvSpPr>
            <a:spLocks noGrp="1" noChangeArrowheads="1"/>
          </p:cNvSpPr>
          <p:nvPr>
            <p:ph type="body" idx="1"/>
          </p:nvPr>
        </p:nvSpPr>
        <p:spPr/>
        <p:txBody>
          <a:bodyPr/>
          <a:lstStyle/>
          <a:p>
            <a:pPr>
              <a:lnSpc>
                <a:spcPct val="80000"/>
              </a:lnSpc>
              <a:buFontTx/>
              <a:buNone/>
            </a:pPr>
            <a:r>
              <a:rPr lang="en-US" altLang="el-GR" sz="1800" b="1">
                <a:latin typeface="Courier New" pitchFamily="49" charset="0"/>
                <a:cs typeface="Courier New" pitchFamily="49" charset="0"/>
              </a:rPr>
              <a:t>#include &lt;stdio.h&gt;</a:t>
            </a:r>
            <a:endParaRPr lang="el-GR" altLang="el-GR" sz="1800" b="1">
              <a:cs typeface="Times New Roman" pitchFamily="18" charset="0"/>
            </a:endParaRPr>
          </a:p>
          <a:p>
            <a:pPr>
              <a:lnSpc>
                <a:spcPct val="80000"/>
              </a:lnSpc>
              <a:buFontTx/>
              <a:buNone/>
            </a:pPr>
            <a:r>
              <a:rPr lang="en-US" altLang="el-GR" sz="1800" b="1">
                <a:latin typeface="Courier New" pitchFamily="49" charset="0"/>
                <a:cs typeface="Courier New" pitchFamily="49" charset="0"/>
              </a:rPr>
              <a:t>#define KILOS_PER_POUND .45359</a:t>
            </a:r>
            <a:endParaRPr lang="el-GR" altLang="el-GR" sz="1800" b="1">
              <a:cs typeface="Times New Roman" pitchFamily="18" charset="0"/>
            </a:endParaRPr>
          </a:p>
          <a:p>
            <a:pPr>
              <a:lnSpc>
                <a:spcPct val="80000"/>
              </a:lnSpc>
              <a:buFontTx/>
              <a:buNone/>
            </a:pPr>
            <a:r>
              <a:rPr lang="en-US" altLang="el-GR" sz="1800" b="1">
                <a:latin typeface="Courier New" pitchFamily="49" charset="0"/>
                <a:cs typeface="Courier New" pitchFamily="49" charset="0"/>
              </a:rPr>
              <a:t>void main()</a:t>
            </a:r>
            <a:endParaRPr lang="el-GR" altLang="el-GR" sz="1800" b="1">
              <a:cs typeface="Times New Roman" pitchFamily="18" charset="0"/>
            </a:endParaRPr>
          </a:p>
          <a:p>
            <a:pPr>
              <a:lnSpc>
                <a:spcPct val="80000"/>
              </a:lnSpc>
              <a:buFontTx/>
              <a:buNone/>
            </a:pPr>
            <a:r>
              <a:rPr lang="en-US" altLang="el-GR" sz="1800" b="1">
                <a:latin typeface="Courier New" pitchFamily="49" charset="0"/>
                <a:cs typeface="Courier New" pitchFamily="49" charset="0"/>
              </a:rPr>
              <a:t>{  int pounds;</a:t>
            </a:r>
            <a:endParaRPr lang="el-GR" altLang="el-GR" sz="1800" b="1">
              <a:cs typeface="Times New Roman" pitchFamily="18" charset="0"/>
            </a:endParaRPr>
          </a:p>
          <a:p>
            <a:pPr>
              <a:lnSpc>
                <a:spcPct val="80000"/>
              </a:lnSpc>
              <a:buFontTx/>
              <a:buNone/>
            </a:pPr>
            <a:r>
              <a:rPr lang="en-US" altLang="el-GR" sz="1800" b="1">
                <a:latin typeface="Courier New" pitchFamily="49" charset="0"/>
                <a:cs typeface="Courier New" pitchFamily="49" charset="0"/>
              </a:rPr>
              <a:t>   printf(" US lbs      UK st. lbs       INT    Kg\n");</a:t>
            </a:r>
            <a:endParaRPr lang="el-GR" altLang="el-GR" sz="1800" b="1">
              <a:cs typeface="Times New Roman" pitchFamily="18" charset="0"/>
            </a:endParaRPr>
          </a:p>
          <a:p>
            <a:pPr>
              <a:lnSpc>
                <a:spcPct val="80000"/>
              </a:lnSpc>
              <a:buFontTx/>
              <a:buNone/>
            </a:pPr>
            <a:r>
              <a:rPr lang="en-US" altLang="el-GR" sz="1800" b="1">
                <a:latin typeface="Courier New" pitchFamily="49" charset="0"/>
                <a:cs typeface="Courier New" pitchFamily="49" charset="0"/>
              </a:rPr>
              <a:t>   for(pounds=10; pounds &lt; 250; pounds+=10)</a:t>
            </a:r>
            <a:endParaRPr lang="el-GR" altLang="el-GR" sz="1800" b="1">
              <a:cs typeface="Times New Roman" pitchFamily="18" charset="0"/>
            </a:endParaRPr>
          </a:p>
          <a:p>
            <a:pPr>
              <a:lnSpc>
                <a:spcPct val="80000"/>
              </a:lnSpc>
              <a:buFontTx/>
              <a:buNone/>
            </a:pPr>
            <a:r>
              <a:rPr lang="en-US" altLang="el-GR" sz="1800" b="1">
                <a:latin typeface="Courier New" pitchFamily="49" charset="0"/>
                <a:cs typeface="Courier New" pitchFamily="49" charset="0"/>
              </a:rPr>
              <a:t>     {    </a:t>
            </a:r>
          </a:p>
          <a:p>
            <a:pPr>
              <a:lnSpc>
                <a:spcPct val="80000"/>
              </a:lnSpc>
              <a:buFontTx/>
              <a:buNone/>
            </a:pPr>
            <a:r>
              <a:rPr lang="en-US" altLang="el-GR" sz="1800" b="1">
                <a:latin typeface="Courier New" pitchFamily="49" charset="0"/>
                <a:cs typeface="Courier New" pitchFamily="49" charset="0"/>
              </a:rPr>
              <a:t>		int stones = pounds / 14;</a:t>
            </a:r>
            <a:endParaRPr lang="el-GR" altLang="el-GR" sz="1800" b="1">
              <a:cs typeface="Times New Roman" pitchFamily="18" charset="0"/>
            </a:endParaRPr>
          </a:p>
          <a:p>
            <a:pPr>
              <a:lnSpc>
                <a:spcPct val="80000"/>
              </a:lnSpc>
              <a:buFontTx/>
              <a:buNone/>
            </a:pPr>
            <a:r>
              <a:rPr lang="en-US" altLang="el-GR" sz="2400" b="1">
                <a:latin typeface="Courier New" pitchFamily="49" charset="0"/>
                <a:cs typeface="Courier New" pitchFamily="49" charset="0"/>
              </a:rPr>
              <a:t>    </a:t>
            </a:r>
            <a:r>
              <a:rPr lang="en-US" altLang="el-GR" sz="1800" b="1">
                <a:latin typeface="Courier New" pitchFamily="49" charset="0"/>
                <a:cs typeface="Courier New" pitchFamily="49" charset="0"/>
              </a:rPr>
              <a:t>int uklbs = pounds % 14;</a:t>
            </a:r>
            <a:endParaRPr lang="el-GR" altLang="el-GR" sz="1800" b="1">
              <a:cs typeface="Times New Roman" pitchFamily="18" charset="0"/>
            </a:endParaRPr>
          </a:p>
          <a:p>
            <a:pPr>
              <a:lnSpc>
                <a:spcPct val="80000"/>
              </a:lnSpc>
              <a:buFontTx/>
              <a:buNone/>
            </a:pPr>
            <a:r>
              <a:rPr lang="en-US" altLang="el-GR" sz="1800" b="1">
                <a:latin typeface="Courier New" pitchFamily="49" charset="0"/>
                <a:cs typeface="Courier New" pitchFamily="49" charset="0"/>
              </a:rPr>
              <a:t>      float kilos = pounds * KILOS_PER_POUND;</a:t>
            </a:r>
            <a:endParaRPr lang="el-GR" altLang="el-GR" sz="1800" b="1">
              <a:cs typeface="Times New Roman" pitchFamily="18" charset="0"/>
            </a:endParaRPr>
          </a:p>
          <a:p>
            <a:pPr>
              <a:lnSpc>
                <a:spcPct val="80000"/>
              </a:lnSpc>
              <a:buFontTx/>
              <a:buNone/>
            </a:pPr>
            <a:r>
              <a:rPr lang="en-US" altLang="el-GR" sz="1800" b="1">
                <a:latin typeface="Courier New" pitchFamily="49" charset="0"/>
                <a:cs typeface="Courier New" pitchFamily="49" charset="0"/>
              </a:rPr>
              <a:t>		printf("   %3d  %4d  %3d  %10.4f\n",                         			pounds, stones, uklbs, kilos);</a:t>
            </a:r>
            <a:endParaRPr lang="el-GR" altLang="el-GR" sz="1800" b="1">
              <a:cs typeface="Times New Roman" pitchFamily="18" charset="0"/>
            </a:endParaRPr>
          </a:p>
          <a:p>
            <a:pPr>
              <a:lnSpc>
                <a:spcPct val="80000"/>
              </a:lnSpc>
              <a:buFontTx/>
              <a:buNone/>
            </a:pPr>
            <a:r>
              <a:rPr lang="en-US" altLang="el-GR" sz="2400" b="1">
                <a:latin typeface="Courier New" pitchFamily="49" charset="0"/>
                <a:cs typeface="Courier New" pitchFamily="49" charset="0"/>
              </a:rPr>
              <a:t>   }</a:t>
            </a:r>
            <a:endParaRPr lang="el-GR" altLang="el-GR" sz="2400" b="1">
              <a:cs typeface="Times New Roman" pitchFamily="18" charset="0"/>
            </a:endParaRPr>
          </a:p>
          <a:p>
            <a:pPr>
              <a:lnSpc>
                <a:spcPct val="80000"/>
              </a:lnSpc>
              <a:buFontTx/>
              <a:buNone/>
            </a:pPr>
            <a:r>
              <a:rPr lang="en-US" altLang="el-GR" sz="1800" b="1">
                <a:latin typeface="Courier New" pitchFamily="49" charset="0"/>
                <a:cs typeface="Courier New" pitchFamily="49" charset="0"/>
              </a:rPr>
              <a:t>}</a:t>
            </a:r>
            <a:endParaRPr lang="el-GR" altLang="el-GR" sz="1800"/>
          </a:p>
        </p:txBody>
      </p:sp>
    </p:spTree>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6CEFFB28-575B-431E-B3AF-412A8DC5C09B}" type="slidenum">
              <a:rPr lang="el-GR" altLang="el-GR"/>
              <a:pPr/>
              <a:t>157</a:t>
            </a:fld>
            <a:endParaRPr lang="el-GR" altLang="el-GR"/>
          </a:p>
        </p:txBody>
      </p:sp>
      <p:sp>
        <p:nvSpPr>
          <p:cNvPr id="97282" name="Rectangle 2"/>
          <p:cNvSpPr>
            <a:spLocks noGrp="1" noChangeArrowheads="1"/>
          </p:cNvSpPr>
          <p:nvPr>
            <p:ph type="title"/>
          </p:nvPr>
        </p:nvSpPr>
        <p:spPr/>
        <p:txBody>
          <a:bodyPr/>
          <a:lstStyle/>
          <a:p>
            <a:r>
              <a:rPr lang="el-GR" altLang="el-GR" dirty="0" smtClean="0"/>
              <a:t>Τι βρίσκει ο κώδικας;</a:t>
            </a:r>
            <a:endParaRPr lang="en-US" altLang="el-GR" dirty="0"/>
          </a:p>
        </p:txBody>
      </p:sp>
      <p:sp>
        <p:nvSpPr>
          <p:cNvPr id="97283" name="Rectangle 3"/>
          <p:cNvSpPr>
            <a:spLocks noGrp="1" noChangeArrowheads="1"/>
          </p:cNvSpPr>
          <p:nvPr>
            <p:ph type="body" idx="1"/>
          </p:nvPr>
        </p:nvSpPr>
        <p:spPr/>
        <p:txBody>
          <a:bodyPr/>
          <a:lstStyle/>
          <a:p>
            <a:pPr>
              <a:lnSpc>
                <a:spcPct val="80000"/>
              </a:lnSpc>
              <a:buFontTx/>
              <a:buNone/>
            </a:pPr>
            <a:r>
              <a:rPr lang="en-US" altLang="el-GR" sz="2000" b="1" dirty="0">
                <a:latin typeface="Courier New" pitchFamily="49" charset="0"/>
                <a:cs typeface="Courier New" pitchFamily="49" charset="0"/>
              </a:rPr>
              <a:t># include &lt;</a:t>
            </a:r>
            <a:r>
              <a:rPr lang="en-US" altLang="el-GR" sz="2000" b="1" dirty="0" err="1">
                <a:latin typeface="Courier New" pitchFamily="49" charset="0"/>
                <a:cs typeface="Courier New" pitchFamily="49" charset="0"/>
              </a:rPr>
              <a:t>stdio.h</a:t>
            </a:r>
            <a:r>
              <a:rPr lang="en-US" altLang="el-GR" sz="2000" b="1" dirty="0">
                <a:latin typeface="Courier New" pitchFamily="49" charset="0"/>
                <a:cs typeface="Courier New" pitchFamily="49" charset="0"/>
              </a:rPr>
              <a:t>&gt;</a:t>
            </a:r>
            <a:endParaRPr lang="el-GR" altLang="el-GR" sz="2000" b="1" dirty="0">
              <a:cs typeface="Times New Roman" pitchFamily="18" charset="0"/>
            </a:endParaRPr>
          </a:p>
          <a:p>
            <a:pPr>
              <a:lnSpc>
                <a:spcPct val="80000"/>
              </a:lnSpc>
              <a:buFontTx/>
              <a:buNone/>
            </a:pPr>
            <a:r>
              <a:rPr lang="en-US" altLang="el-GR" sz="2000" b="1" dirty="0" err="1">
                <a:latin typeface="Courier New" pitchFamily="49" charset="0"/>
                <a:cs typeface="Courier New" pitchFamily="49" charset="0"/>
              </a:rPr>
              <a:t>i</a:t>
            </a:r>
            <a:r>
              <a:rPr lang="en-US" altLang="el-GR" sz="2000" b="1" dirty="0" err="1" smtClean="0">
                <a:latin typeface="Courier New" pitchFamily="49" charset="0"/>
                <a:cs typeface="Courier New" pitchFamily="49" charset="0"/>
              </a:rPr>
              <a:t>nt</a:t>
            </a:r>
            <a:r>
              <a:rPr lang="en-US" altLang="el-GR" sz="2000" b="1" dirty="0" smtClean="0">
                <a:latin typeface="Courier New" pitchFamily="49" charset="0"/>
                <a:cs typeface="Courier New" pitchFamily="49" charset="0"/>
              </a:rPr>
              <a:t> main()</a:t>
            </a:r>
            <a:endParaRPr lang="el-GR" altLang="el-GR" sz="2000" b="1" dirty="0">
              <a:cs typeface="Times New Roman" pitchFamily="18" charset="0"/>
            </a:endParaRPr>
          </a:p>
          <a:p>
            <a:pPr>
              <a:lnSpc>
                <a:spcPct val="80000"/>
              </a:lnSpc>
              <a:buFontTx/>
              <a:buNone/>
            </a:pPr>
            <a:r>
              <a:rPr lang="en-US" altLang="el-GR" sz="2000" b="1" dirty="0">
                <a:solidFill>
                  <a:srgbClr val="FF0000"/>
                </a:solidFill>
                <a:latin typeface="Courier New" pitchFamily="49" charset="0"/>
                <a:cs typeface="Courier New" pitchFamily="49" charset="0"/>
              </a:rPr>
              <a:t>{</a:t>
            </a:r>
            <a:endParaRPr lang="el-GR" altLang="el-GR" sz="2000" b="1" dirty="0">
              <a:solidFill>
                <a:srgbClr val="FF0000"/>
              </a:solidFill>
              <a:cs typeface="Times New Roman" pitchFamily="18" charset="0"/>
            </a:endParaRPr>
          </a:p>
          <a:p>
            <a:pPr>
              <a:lnSpc>
                <a:spcPct val="80000"/>
              </a:lnSpc>
              <a:buFontTx/>
              <a:buNone/>
            </a:pPr>
            <a:r>
              <a:rPr lang="en-US" altLang="el-GR" sz="2000" b="1" dirty="0">
                <a:latin typeface="Courier New" pitchFamily="49" charset="0"/>
                <a:cs typeface="Courier New" pitchFamily="49" charset="0"/>
              </a:rPr>
              <a:t>	double </a:t>
            </a:r>
            <a:r>
              <a:rPr lang="en-US" altLang="el-GR" sz="2000" b="1" dirty="0" err="1">
                <a:latin typeface="Courier New" pitchFamily="49" charset="0"/>
                <a:cs typeface="Courier New" pitchFamily="49" charset="0"/>
              </a:rPr>
              <a:t>x,y,z,max</a:t>
            </a:r>
            <a:r>
              <a:rPr lang="en-US" altLang="el-GR" sz="2000" b="1" dirty="0">
                <a:latin typeface="Courier New" pitchFamily="49" charset="0"/>
                <a:cs typeface="Courier New" pitchFamily="49" charset="0"/>
              </a:rPr>
              <a:t>;</a:t>
            </a:r>
            <a:endParaRPr lang="el-GR" altLang="el-GR" sz="2000" b="1" dirty="0">
              <a:cs typeface="Times New Roman" pitchFamily="18" charset="0"/>
            </a:endParaRPr>
          </a:p>
          <a:p>
            <a:pPr>
              <a:lnSpc>
                <a:spcPct val="80000"/>
              </a:lnSpc>
              <a:buFontTx/>
              <a:buNone/>
            </a:pPr>
            <a:r>
              <a:rPr lang="en-US" altLang="el-GR" sz="2000" b="1" dirty="0">
                <a:latin typeface="Courier New" pitchFamily="49" charset="0"/>
                <a:cs typeface="Courier New" pitchFamily="49" charset="0"/>
              </a:rPr>
              <a:t>	</a:t>
            </a:r>
            <a:r>
              <a:rPr lang="en-US" altLang="el-GR" sz="2000" b="1" dirty="0" err="1">
                <a:latin typeface="Courier New" pitchFamily="49" charset="0"/>
                <a:cs typeface="Courier New" pitchFamily="49" charset="0"/>
              </a:rPr>
              <a:t>printf</a:t>
            </a:r>
            <a:r>
              <a:rPr lang="en-US" altLang="el-GR" sz="2000" b="1" dirty="0">
                <a:latin typeface="Courier New" pitchFamily="49" charset="0"/>
                <a:cs typeface="Courier New" pitchFamily="49" charset="0"/>
              </a:rPr>
              <a:t>("enter three values =");</a:t>
            </a:r>
            <a:endParaRPr lang="el-GR" altLang="el-GR" sz="2000" b="1" dirty="0">
              <a:cs typeface="Times New Roman" pitchFamily="18" charset="0"/>
            </a:endParaRPr>
          </a:p>
          <a:p>
            <a:pPr>
              <a:lnSpc>
                <a:spcPct val="80000"/>
              </a:lnSpc>
              <a:buFontTx/>
              <a:buNone/>
            </a:pPr>
            <a:r>
              <a:rPr lang="en-US" altLang="el-GR" sz="2000" b="1" dirty="0">
                <a:latin typeface="Courier New" pitchFamily="49" charset="0"/>
                <a:cs typeface="Courier New" pitchFamily="49" charset="0"/>
              </a:rPr>
              <a:t>	</a:t>
            </a:r>
            <a:r>
              <a:rPr lang="en-US" altLang="el-GR" sz="2000" b="1" dirty="0" err="1">
                <a:solidFill>
                  <a:srgbClr val="00B050"/>
                </a:solidFill>
                <a:latin typeface="Courier New" pitchFamily="49" charset="0"/>
                <a:cs typeface="Courier New" pitchFamily="49" charset="0"/>
              </a:rPr>
              <a:t>scanf</a:t>
            </a:r>
            <a:r>
              <a:rPr lang="en-US" altLang="el-GR" sz="2000" b="1" dirty="0">
                <a:solidFill>
                  <a:srgbClr val="00B050"/>
                </a:solidFill>
                <a:latin typeface="Courier New" pitchFamily="49" charset="0"/>
                <a:cs typeface="Courier New" pitchFamily="49" charset="0"/>
              </a:rPr>
              <a:t>("%lf %lf %</a:t>
            </a:r>
            <a:r>
              <a:rPr lang="en-US" altLang="el-GR" sz="2000" b="1" dirty="0" err="1">
                <a:solidFill>
                  <a:srgbClr val="00B050"/>
                </a:solidFill>
                <a:latin typeface="Courier New" pitchFamily="49" charset="0"/>
                <a:cs typeface="Courier New" pitchFamily="49" charset="0"/>
              </a:rPr>
              <a:t>lf",&amp;x,&amp;y,&amp;z</a:t>
            </a:r>
            <a:r>
              <a:rPr lang="en-US" altLang="el-GR" sz="2000" b="1" dirty="0">
                <a:solidFill>
                  <a:srgbClr val="00B050"/>
                </a:solidFill>
                <a:latin typeface="Courier New" pitchFamily="49" charset="0"/>
                <a:cs typeface="Courier New" pitchFamily="49" charset="0"/>
              </a:rPr>
              <a:t>);</a:t>
            </a:r>
            <a:endParaRPr lang="el-GR" altLang="el-GR" sz="2000" b="1" dirty="0">
              <a:solidFill>
                <a:srgbClr val="00B050"/>
              </a:solidFill>
              <a:cs typeface="Times New Roman" pitchFamily="18" charset="0"/>
            </a:endParaRPr>
          </a:p>
          <a:p>
            <a:pPr>
              <a:lnSpc>
                <a:spcPct val="80000"/>
              </a:lnSpc>
              <a:buFontTx/>
              <a:buNone/>
            </a:pPr>
            <a:r>
              <a:rPr lang="en-US" altLang="el-GR" sz="2000" b="1" dirty="0">
                <a:latin typeface="Courier New" pitchFamily="49" charset="0"/>
                <a:cs typeface="Courier New" pitchFamily="49" charset="0"/>
              </a:rPr>
              <a:t>	</a:t>
            </a:r>
            <a:r>
              <a:rPr lang="en-US" altLang="el-GR" sz="2000" b="1" dirty="0">
                <a:solidFill>
                  <a:srgbClr val="3366CC"/>
                </a:solidFill>
                <a:latin typeface="Courier New" pitchFamily="49" charset="0"/>
                <a:cs typeface="Courier New" pitchFamily="49" charset="0"/>
              </a:rPr>
              <a:t>if (x&gt;y)</a:t>
            </a:r>
            <a:endParaRPr lang="el-GR" altLang="el-GR" sz="2000" b="1" dirty="0">
              <a:solidFill>
                <a:srgbClr val="3366CC"/>
              </a:solidFill>
              <a:cs typeface="Times New Roman" pitchFamily="18" charset="0"/>
            </a:endParaRPr>
          </a:p>
          <a:p>
            <a:pPr>
              <a:lnSpc>
                <a:spcPct val="80000"/>
              </a:lnSpc>
              <a:buFontTx/>
              <a:buNone/>
            </a:pPr>
            <a:r>
              <a:rPr lang="en-US" altLang="el-GR" sz="2000" b="1" dirty="0">
                <a:latin typeface="Courier New" pitchFamily="49" charset="0"/>
                <a:cs typeface="Courier New" pitchFamily="49" charset="0"/>
              </a:rPr>
              <a:t>		</a:t>
            </a:r>
            <a:r>
              <a:rPr lang="en-US" altLang="el-GR" sz="2000" b="1" dirty="0">
                <a:solidFill>
                  <a:srgbClr val="CC0000"/>
                </a:solidFill>
                <a:latin typeface="Courier New" pitchFamily="49" charset="0"/>
                <a:cs typeface="Courier New" pitchFamily="49" charset="0"/>
              </a:rPr>
              <a:t>if (x&gt;z)</a:t>
            </a:r>
            <a:endParaRPr lang="el-GR" altLang="el-GR" sz="2000" b="1" dirty="0">
              <a:solidFill>
                <a:srgbClr val="CC0000"/>
              </a:solidFill>
              <a:cs typeface="Times New Roman" pitchFamily="18" charset="0"/>
            </a:endParaRPr>
          </a:p>
          <a:p>
            <a:pPr>
              <a:lnSpc>
                <a:spcPct val="80000"/>
              </a:lnSpc>
              <a:buFontTx/>
              <a:buNone/>
            </a:pPr>
            <a:r>
              <a:rPr lang="en-US" altLang="el-GR" sz="2000" b="1" dirty="0">
                <a:solidFill>
                  <a:srgbClr val="CC0000"/>
                </a:solidFill>
                <a:latin typeface="Courier New" pitchFamily="49" charset="0"/>
                <a:cs typeface="Courier New" pitchFamily="49" charset="0"/>
              </a:rPr>
              <a:t>			max=x;</a:t>
            </a:r>
            <a:endParaRPr lang="el-GR" altLang="el-GR" sz="2000" b="1" dirty="0">
              <a:solidFill>
                <a:srgbClr val="CC0000"/>
              </a:solidFill>
              <a:cs typeface="Times New Roman" pitchFamily="18" charset="0"/>
            </a:endParaRPr>
          </a:p>
          <a:p>
            <a:pPr>
              <a:lnSpc>
                <a:spcPct val="80000"/>
              </a:lnSpc>
              <a:buFontTx/>
              <a:buNone/>
            </a:pPr>
            <a:r>
              <a:rPr lang="en-US" altLang="el-GR" sz="2000" b="1" dirty="0">
                <a:solidFill>
                  <a:srgbClr val="CC0000"/>
                </a:solidFill>
                <a:latin typeface="Courier New" pitchFamily="49" charset="0"/>
                <a:cs typeface="Courier New" pitchFamily="49" charset="0"/>
              </a:rPr>
              <a:t>			else max=z;</a:t>
            </a:r>
            <a:endParaRPr lang="el-GR" altLang="el-GR" sz="2000" b="1" dirty="0">
              <a:solidFill>
                <a:srgbClr val="CC0000"/>
              </a:solidFill>
              <a:cs typeface="Times New Roman" pitchFamily="18" charset="0"/>
            </a:endParaRPr>
          </a:p>
          <a:p>
            <a:pPr>
              <a:lnSpc>
                <a:spcPct val="80000"/>
              </a:lnSpc>
              <a:buFontTx/>
              <a:buNone/>
            </a:pPr>
            <a:r>
              <a:rPr lang="en-US" altLang="el-GR" sz="2000" b="1" dirty="0">
                <a:latin typeface="Courier New" pitchFamily="49" charset="0"/>
                <a:cs typeface="Courier New" pitchFamily="49" charset="0"/>
              </a:rPr>
              <a:t>		</a:t>
            </a:r>
            <a:r>
              <a:rPr lang="en-US" altLang="el-GR" sz="2000" b="1" dirty="0">
                <a:solidFill>
                  <a:srgbClr val="3366CC"/>
                </a:solidFill>
                <a:latin typeface="Courier New" pitchFamily="49" charset="0"/>
                <a:cs typeface="Courier New" pitchFamily="49" charset="0"/>
              </a:rPr>
              <a:t>else</a:t>
            </a:r>
            <a:r>
              <a:rPr lang="en-US" altLang="el-GR" sz="2000" b="1" dirty="0">
                <a:latin typeface="Courier New" pitchFamily="49" charset="0"/>
                <a:cs typeface="Courier New" pitchFamily="49" charset="0"/>
              </a:rPr>
              <a:t> </a:t>
            </a:r>
            <a:r>
              <a:rPr lang="en-US" altLang="el-GR" sz="2000" b="1" dirty="0">
                <a:solidFill>
                  <a:srgbClr val="008080"/>
                </a:solidFill>
                <a:latin typeface="Courier New" pitchFamily="49" charset="0"/>
                <a:cs typeface="Courier New" pitchFamily="49" charset="0"/>
              </a:rPr>
              <a:t>if (y&lt;z)</a:t>
            </a:r>
            <a:endParaRPr lang="el-GR" altLang="el-GR" sz="2000" b="1" dirty="0">
              <a:solidFill>
                <a:srgbClr val="008080"/>
              </a:solidFill>
              <a:cs typeface="Times New Roman" pitchFamily="18" charset="0"/>
            </a:endParaRPr>
          </a:p>
          <a:p>
            <a:pPr>
              <a:lnSpc>
                <a:spcPct val="80000"/>
              </a:lnSpc>
              <a:buFontTx/>
              <a:buNone/>
            </a:pPr>
            <a:r>
              <a:rPr lang="en-US" altLang="el-GR" sz="2000" b="1" dirty="0">
                <a:solidFill>
                  <a:srgbClr val="008080"/>
                </a:solidFill>
                <a:latin typeface="Courier New" pitchFamily="49" charset="0"/>
                <a:cs typeface="Courier New" pitchFamily="49" charset="0"/>
              </a:rPr>
              <a:t>			max=z;</a:t>
            </a:r>
            <a:endParaRPr lang="el-GR" altLang="el-GR" sz="2000" b="1" dirty="0">
              <a:solidFill>
                <a:srgbClr val="008080"/>
              </a:solidFill>
              <a:cs typeface="Times New Roman" pitchFamily="18" charset="0"/>
            </a:endParaRPr>
          </a:p>
          <a:p>
            <a:pPr>
              <a:lnSpc>
                <a:spcPct val="80000"/>
              </a:lnSpc>
              <a:buFontTx/>
              <a:buNone/>
            </a:pPr>
            <a:r>
              <a:rPr lang="en-US" altLang="el-GR" sz="2000" b="1" dirty="0">
                <a:solidFill>
                  <a:srgbClr val="008080"/>
                </a:solidFill>
                <a:latin typeface="Courier New" pitchFamily="49" charset="0"/>
                <a:cs typeface="Courier New" pitchFamily="49" charset="0"/>
              </a:rPr>
              <a:t>			else max=y;</a:t>
            </a:r>
            <a:endParaRPr lang="el-GR" altLang="el-GR" sz="2000" b="1" dirty="0">
              <a:solidFill>
                <a:srgbClr val="008080"/>
              </a:solidFill>
              <a:cs typeface="Times New Roman" pitchFamily="18" charset="0"/>
            </a:endParaRPr>
          </a:p>
          <a:p>
            <a:pPr>
              <a:lnSpc>
                <a:spcPct val="80000"/>
              </a:lnSpc>
              <a:buFontTx/>
              <a:buNone/>
            </a:pPr>
            <a:r>
              <a:rPr lang="en-US" altLang="el-GR" sz="2000" b="1" dirty="0">
                <a:latin typeface="Courier New" pitchFamily="49" charset="0"/>
                <a:cs typeface="Courier New" pitchFamily="49" charset="0"/>
              </a:rPr>
              <a:t>	</a:t>
            </a:r>
            <a:r>
              <a:rPr lang="en-US" altLang="el-GR" sz="2000" b="1" dirty="0" err="1">
                <a:latin typeface="Courier New" pitchFamily="49" charset="0"/>
                <a:cs typeface="Courier New" pitchFamily="49" charset="0"/>
              </a:rPr>
              <a:t>printf</a:t>
            </a:r>
            <a:r>
              <a:rPr lang="en-US" altLang="el-GR" sz="2000" b="1" dirty="0">
                <a:latin typeface="Courier New" pitchFamily="49" charset="0"/>
                <a:cs typeface="Courier New" pitchFamily="49" charset="0"/>
              </a:rPr>
              <a:t>("the maximum values  is %f\n ",max</a:t>
            </a:r>
            <a:r>
              <a:rPr lang="en-US" altLang="el-GR" sz="2000" b="1" dirty="0" smtClean="0">
                <a:latin typeface="Courier New" pitchFamily="49" charset="0"/>
                <a:cs typeface="Courier New" pitchFamily="49" charset="0"/>
              </a:rPr>
              <a:t>);</a:t>
            </a:r>
          </a:p>
          <a:p>
            <a:pPr>
              <a:lnSpc>
                <a:spcPct val="80000"/>
              </a:lnSpc>
              <a:buFontTx/>
              <a:buNone/>
            </a:pPr>
            <a:r>
              <a:rPr lang="en-US" altLang="el-GR" sz="2000" b="1" dirty="0" smtClean="0">
                <a:latin typeface="Courier New" pitchFamily="49" charset="0"/>
                <a:cs typeface="Courier New" pitchFamily="49" charset="0"/>
              </a:rPr>
              <a:t>return 0;</a:t>
            </a:r>
            <a:endParaRPr lang="el-GR" altLang="el-GR" sz="2000" b="1" dirty="0">
              <a:cs typeface="Times New Roman" pitchFamily="18" charset="0"/>
            </a:endParaRPr>
          </a:p>
          <a:p>
            <a:pPr>
              <a:lnSpc>
                <a:spcPct val="80000"/>
              </a:lnSpc>
              <a:buFontTx/>
              <a:buNone/>
            </a:pPr>
            <a:r>
              <a:rPr lang="en-US" altLang="el-GR" sz="2000" b="1" dirty="0">
                <a:solidFill>
                  <a:srgbClr val="FF0000"/>
                </a:solidFill>
                <a:latin typeface="Courier New" pitchFamily="49" charset="0"/>
                <a:cs typeface="Courier New" pitchFamily="49" charset="0"/>
              </a:rPr>
              <a:t>}</a:t>
            </a:r>
            <a:endParaRPr lang="el-GR" altLang="el-GR" sz="2000" dirty="0"/>
          </a:p>
        </p:txBody>
      </p:sp>
    </p:spTree>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61ADA1B1-0C68-496C-ADB6-8002213FBBF5}" type="slidenum">
              <a:rPr lang="el-GR" altLang="el-GR"/>
              <a:pPr/>
              <a:t>158</a:t>
            </a:fld>
            <a:endParaRPr lang="el-GR" altLang="el-GR"/>
          </a:p>
        </p:txBody>
      </p:sp>
      <p:sp>
        <p:nvSpPr>
          <p:cNvPr id="98306" name="Rectangle 2"/>
          <p:cNvSpPr>
            <a:spLocks noGrp="1" noChangeArrowheads="1"/>
          </p:cNvSpPr>
          <p:nvPr>
            <p:ph type="title"/>
          </p:nvPr>
        </p:nvSpPr>
        <p:spPr/>
        <p:txBody>
          <a:bodyPr/>
          <a:lstStyle/>
          <a:p>
            <a:r>
              <a:rPr lang="el-GR" altLang="el-GR" dirty="0"/>
              <a:t>Τι βρίσκει ο κώδικας;</a:t>
            </a:r>
            <a:endParaRPr lang="en-US" altLang="el-GR" dirty="0"/>
          </a:p>
        </p:txBody>
      </p:sp>
      <p:sp>
        <p:nvSpPr>
          <p:cNvPr id="98307" name="Rectangle 3"/>
          <p:cNvSpPr>
            <a:spLocks noGrp="1" noChangeArrowheads="1"/>
          </p:cNvSpPr>
          <p:nvPr>
            <p:ph type="body" idx="1"/>
          </p:nvPr>
        </p:nvSpPr>
        <p:spPr/>
        <p:txBody>
          <a:bodyPr/>
          <a:lstStyle/>
          <a:p>
            <a:pPr>
              <a:lnSpc>
                <a:spcPct val="80000"/>
              </a:lnSpc>
              <a:buFontTx/>
              <a:buNone/>
            </a:pPr>
            <a:r>
              <a:rPr lang="en-US" altLang="el-GR" sz="2000" b="1" dirty="0">
                <a:latin typeface="Courier New" pitchFamily="49" charset="0"/>
                <a:cs typeface="Courier New" pitchFamily="49" charset="0"/>
              </a:rPr>
              <a:t>#include &lt;</a:t>
            </a:r>
            <a:r>
              <a:rPr lang="en-US" altLang="el-GR" sz="2000" b="1" dirty="0" err="1">
                <a:latin typeface="Courier New" pitchFamily="49" charset="0"/>
                <a:cs typeface="Courier New" pitchFamily="49" charset="0"/>
              </a:rPr>
              <a:t>stdio.h</a:t>
            </a:r>
            <a:r>
              <a:rPr lang="en-US" altLang="el-GR" sz="2000" b="1" dirty="0">
                <a:latin typeface="Courier New" pitchFamily="49" charset="0"/>
                <a:cs typeface="Courier New" pitchFamily="49" charset="0"/>
              </a:rPr>
              <a:t>&gt;</a:t>
            </a:r>
            <a:endParaRPr lang="el-GR" altLang="el-GR" sz="2000" b="1" dirty="0">
              <a:latin typeface="Courier New" pitchFamily="49" charset="0"/>
              <a:cs typeface="Times New Roman" pitchFamily="18" charset="0"/>
            </a:endParaRPr>
          </a:p>
          <a:p>
            <a:pPr>
              <a:lnSpc>
                <a:spcPct val="80000"/>
              </a:lnSpc>
              <a:buFontTx/>
              <a:buNone/>
            </a:pPr>
            <a:r>
              <a:rPr lang="en-US" altLang="el-GR" sz="2000" b="1" dirty="0">
                <a:latin typeface="Courier New" pitchFamily="49" charset="0"/>
                <a:cs typeface="Courier New" pitchFamily="49" charset="0"/>
              </a:rPr>
              <a:t>void </a:t>
            </a:r>
            <a:r>
              <a:rPr lang="en-US" altLang="el-GR" sz="2000" b="1" dirty="0" smtClean="0">
                <a:latin typeface="Courier New" pitchFamily="49" charset="0"/>
                <a:cs typeface="Courier New" pitchFamily="49" charset="0"/>
              </a:rPr>
              <a:t>main()</a:t>
            </a:r>
            <a:endParaRPr lang="el-GR" altLang="el-GR" sz="2000" b="1" dirty="0">
              <a:latin typeface="Courier New" pitchFamily="49" charset="0"/>
              <a:cs typeface="Times New Roman" pitchFamily="18" charset="0"/>
            </a:endParaRPr>
          </a:p>
          <a:p>
            <a:pPr>
              <a:lnSpc>
                <a:spcPct val="80000"/>
              </a:lnSpc>
              <a:buFontTx/>
              <a:buNone/>
            </a:pPr>
            <a:r>
              <a:rPr lang="en-US" altLang="el-GR" sz="2000" b="1" dirty="0">
                <a:latin typeface="Courier New" pitchFamily="49" charset="0"/>
                <a:cs typeface="Courier New" pitchFamily="49" charset="0"/>
              </a:rPr>
              <a:t>{	</a:t>
            </a:r>
            <a:r>
              <a:rPr lang="en-US" altLang="el-GR" sz="2000" b="1" dirty="0" err="1">
                <a:solidFill>
                  <a:srgbClr val="3366CC"/>
                </a:solidFill>
                <a:latin typeface="Courier New" pitchFamily="49" charset="0"/>
                <a:cs typeface="Courier New" pitchFamily="49" charset="0"/>
              </a:rPr>
              <a:t>int</a:t>
            </a:r>
            <a:r>
              <a:rPr lang="en-US" altLang="el-GR" sz="2000" b="1" dirty="0">
                <a:solidFill>
                  <a:srgbClr val="3366CC"/>
                </a:solidFill>
                <a:latin typeface="Courier New" pitchFamily="49" charset="0"/>
                <a:cs typeface="Courier New" pitchFamily="49" charset="0"/>
              </a:rPr>
              <a:t> </a:t>
            </a:r>
            <a:r>
              <a:rPr lang="en-US" altLang="el-GR" sz="2000" b="1" dirty="0" err="1">
                <a:solidFill>
                  <a:srgbClr val="3366CC"/>
                </a:solidFill>
                <a:latin typeface="Courier New" pitchFamily="49" charset="0"/>
                <a:cs typeface="Courier New" pitchFamily="49" charset="0"/>
              </a:rPr>
              <a:t>i,n,sum,sumpos,sumneg</a:t>
            </a:r>
            <a:r>
              <a:rPr lang="en-US" altLang="el-GR" sz="2000" b="1" dirty="0">
                <a:solidFill>
                  <a:srgbClr val="3366CC"/>
                </a:solidFill>
                <a:latin typeface="Courier New" pitchFamily="49" charset="0"/>
                <a:cs typeface="Courier New" pitchFamily="49" charset="0"/>
              </a:rPr>
              <a:t>;</a:t>
            </a:r>
            <a:endParaRPr lang="el-GR" altLang="el-GR" sz="2000" b="1" dirty="0">
              <a:solidFill>
                <a:srgbClr val="3366CC"/>
              </a:solidFill>
              <a:latin typeface="Courier New" pitchFamily="49" charset="0"/>
              <a:cs typeface="Times New Roman" pitchFamily="18" charset="0"/>
            </a:endParaRPr>
          </a:p>
          <a:p>
            <a:pPr>
              <a:lnSpc>
                <a:spcPct val="80000"/>
              </a:lnSpc>
              <a:buFontTx/>
              <a:buNone/>
            </a:pPr>
            <a:r>
              <a:rPr lang="en-US" altLang="el-GR" sz="2000" b="1" dirty="0">
                <a:solidFill>
                  <a:srgbClr val="3366CC"/>
                </a:solidFill>
                <a:latin typeface="Courier New" pitchFamily="49" charset="0"/>
                <a:cs typeface="Courier New" pitchFamily="49" charset="0"/>
              </a:rPr>
              <a:t> 	sum=</a:t>
            </a:r>
            <a:r>
              <a:rPr lang="en-US" altLang="el-GR" sz="2000" b="1" dirty="0" err="1">
                <a:solidFill>
                  <a:srgbClr val="3366CC"/>
                </a:solidFill>
                <a:latin typeface="Courier New" pitchFamily="49" charset="0"/>
                <a:cs typeface="Courier New" pitchFamily="49" charset="0"/>
              </a:rPr>
              <a:t>sumpos</a:t>
            </a:r>
            <a:r>
              <a:rPr lang="en-US" altLang="el-GR" sz="2000" b="1" dirty="0">
                <a:solidFill>
                  <a:srgbClr val="3366CC"/>
                </a:solidFill>
                <a:latin typeface="Courier New" pitchFamily="49" charset="0"/>
                <a:cs typeface="Courier New" pitchFamily="49" charset="0"/>
              </a:rPr>
              <a:t>=</a:t>
            </a:r>
            <a:r>
              <a:rPr lang="en-US" altLang="el-GR" sz="2000" b="1" dirty="0" err="1">
                <a:solidFill>
                  <a:srgbClr val="3366CC"/>
                </a:solidFill>
                <a:latin typeface="Courier New" pitchFamily="49" charset="0"/>
                <a:cs typeface="Courier New" pitchFamily="49" charset="0"/>
              </a:rPr>
              <a:t>sumneg</a:t>
            </a:r>
            <a:r>
              <a:rPr lang="en-US" altLang="el-GR" sz="2000" b="1" dirty="0">
                <a:solidFill>
                  <a:srgbClr val="3366CC"/>
                </a:solidFill>
                <a:latin typeface="Courier New" pitchFamily="49" charset="0"/>
                <a:cs typeface="Courier New" pitchFamily="49" charset="0"/>
              </a:rPr>
              <a:t>=0;</a:t>
            </a:r>
            <a:endParaRPr lang="el-GR" altLang="el-GR" sz="2000" b="1" dirty="0">
              <a:solidFill>
                <a:srgbClr val="3366CC"/>
              </a:solidFill>
              <a:latin typeface="Courier New" pitchFamily="49" charset="0"/>
              <a:cs typeface="Times New Roman" pitchFamily="18" charset="0"/>
            </a:endParaRPr>
          </a:p>
          <a:p>
            <a:pPr>
              <a:lnSpc>
                <a:spcPct val="80000"/>
              </a:lnSpc>
              <a:buFontTx/>
              <a:buNone/>
            </a:pPr>
            <a:r>
              <a:rPr lang="en-US" altLang="el-GR" sz="2000" b="1" dirty="0">
                <a:latin typeface="Courier New" pitchFamily="49" charset="0"/>
                <a:cs typeface="Courier New" pitchFamily="49" charset="0"/>
              </a:rPr>
              <a:t> </a:t>
            </a:r>
            <a:r>
              <a:rPr lang="en-US" altLang="el-GR" sz="2400" dirty="0">
                <a:latin typeface="Courier New" pitchFamily="49" charset="0"/>
                <a:cs typeface="Courier New" pitchFamily="49" charset="0"/>
              </a:rPr>
              <a:t>	</a:t>
            </a:r>
            <a:r>
              <a:rPr lang="en-US" altLang="el-GR" sz="2000" b="1" dirty="0">
                <a:solidFill>
                  <a:srgbClr val="FF0000"/>
                </a:solidFill>
                <a:latin typeface="Courier New" pitchFamily="49" charset="0"/>
                <a:cs typeface="Courier New" pitchFamily="49" charset="0"/>
              </a:rPr>
              <a:t>for (</a:t>
            </a:r>
            <a:r>
              <a:rPr lang="en-US" altLang="el-GR" sz="2000" b="1" dirty="0" err="1">
                <a:solidFill>
                  <a:srgbClr val="FF0000"/>
                </a:solidFill>
                <a:latin typeface="Courier New" pitchFamily="49" charset="0"/>
                <a:cs typeface="Courier New" pitchFamily="49" charset="0"/>
              </a:rPr>
              <a:t>i</a:t>
            </a:r>
            <a:r>
              <a:rPr lang="en-US" altLang="el-GR" sz="2000" b="1" dirty="0">
                <a:solidFill>
                  <a:srgbClr val="FF0000"/>
                </a:solidFill>
                <a:latin typeface="Courier New" pitchFamily="49" charset="0"/>
                <a:cs typeface="Courier New" pitchFamily="49" charset="0"/>
              </a:rPr>
              <a:t>=0; </a:t>
            </a:r>
            <a:r>
              <a:rPr lang="en-US" altLang="el-GR" sz="2000" b="1" dirty="0" err="1">
                <a:solidFill>
                  <a:srgbClr val="FF0000"/>
                </a:solidFill>
                <a:latin typeface="Courier New" pitchFamily="49" charset="0"/>
                <a:cs typeface="Courier New" pitchFamily="49" charset="0"/>
              </a:rPr>
              <a:t>i</a:t>
            </a:r>
            <a:r>
              <a:rPr lang="en-US" altLang="el-GR" sz="2000" b="1" dirty="0">
                <a:solidFill>
                  <a:srgbClr val="FF0000"/>
                </a:solidFill>
                <a:latin typeface="Courier New" pitchFamily="49" charset="0"/>
                <a:cs typeface="Courier New" pitchFamily="49" charset="0"/>
              </a:rPr>
              <a:t>&lt;=10; </a:t>
            </a:r>
            <a:r>
              <a:rPr lang="en-US" altLang="el-GR" sz="2000" b="1" dirty="0" err="1">
                <a:solidFill>
                  <a:srgbClr val="FF0000"/>
                </a:solidFill>
                <a:latin typeface="Courier New" pitchFamily="49" charset="0"/>
                <a:cs typeface="Courier New" pitchFamily="49" charset="0"/>
              </a:rPr>
              <a:t>i</a:t>
            </a:r>
            <a:r>
              <a:rPr lang="en-US" altLang="el-GR" sz="2000" b="1" dirty="0">
                <a:solidFill>
                  <a:srgbClr val="FF0000"/>
                </a:solidFill>
                <a:latin typeface="Courier New" pitchFamily="49" charset="0"/>
                <a:cs typeface="Courier New" pitchFamily="49" charset="0"/>
              </a:rPr>
              <a:t>++)</a:t>
            </a:r>
            <a:endParaRPr lang="el-GR" altLang="el-GR" sz="2000" b="1" dirty="0">
              <a:solidFill>
                <a:srgbClr val="FF0000"/>
              </a:solidFill>
              <a:latin typeface="Courier New" pitchFamily="49" charset="0"/>
              <a:cs typeface="Times New Roman" pitchFamily="18" charset="0"/>
            </a:endParaRPr>
          </a:p>
          <a:p>
            <a:pPr>
              <a:lnSpc>
                <a:spcPct val="80000"/>
              </a:lnSpc>
              <a:buFontTx/>
              <a:buNone/>
            </a:pPr>
            <a:r>
              <a:rPr lang="en-US" altLang="el-GR" sz="2000" b="1" dirty="0">
                <a:latin typeface="Courier New" pitchFamily="49" charset="0"/>
                <a:cs typeface="Courier New" pitchFamily="49" charset="0"/>
              </a:rPr>
              <a:t>        </a:t>
            </a:r>
            <a:r>
              <a:rPr lang="en-US" altLang="el-GR" sz="2000" b="1" dirty="0">
                <a:solidFill>
                  <a:srgbClr val="FF0000"/>
                </a:solidFill>
                <a:latin typeface="Courier New" pitchFamily="49" charset="0"/>
                <a:cs typeface="Courier New" pitchFamily="49" charset="0"/>
              </a:rPr>
              <a:t>{</a:t>
            </a:r>
            <a:r>
              <a:rPr lang="en-US" altLang="el-GR" sz="2000" b="1" dirty="0">
                <a:latin typeface="Courier New" pitchFamily="49" charset="0"/>
                <a:cs typeface="Courier New" pitchFamily="49" charset="0"/>
              </a:rPr>
              <a:t>		</a:t>
            </a:r>
            <a:r>
              <a:rPr lang="en-US" altLang="el-GR" sz="2000" b="1" dirty="0" err="1">
                <a:latin typeface="Courier New" pitchFamily="49" charset="0"/>
                <a:cs typeface="Courier New" pitchFamily="49" charset="0"/>
              </a:rPr>
              <a:t>scanf</a:t>
            </a:r>
            <a:r>
              <a:rPr lang="en-US" altLang="el-GR" sz="2000" b="1" dirty="0">
                <a:latin typeface="Courier New" pitchFamily="49" charset="0"/>
                <a:cs typeface="Courier New" pitchFamily="49" charset="0"/>
              </a:rPr>
              <a:t>("%</a:t>
            </a:r>
            <a:r>
              <a:rPr lang="en-US" altLang="el-GR" sz="2000" b="1" dirty="0" err="1">
                <a:latin typeface="Courier New" pitchFamily="49" charset="0"/>
                <a:cs typeface="Courier New" pitchFamily="49" charset="0"/>
              </a:rPr>
              <a:t>d",&amp;n</a:t>
            </a:r>
            <a:r>
              <a:rPr lang="en-US" altLang="el-GR" sz="2000" b="1" dirty="0">
                <a:latin typeface="Courier New" pitchFamily="49" charset="0"/>
                <a:cs typeface="Courier New" pitchFamily="49" charset="0"/>
              </a:rPr>
              <a:t>);</a:t>
            </a:r>
            <a:endParaRPr lang="el-GR" altLang="el-GR" sz="2000" b="1" dirty="0">
              <a:latin typeface="Courier New" pitchFamily="49" charset="0"/>
              <a:cs typeface="Times New Roman" pitchFamily="18" charset="0"/>
            </a:endParaRPr>
          </a:p>
          <a:p>
            <a:pPr>
              <a:lnSpc>
                <a:spcPct val="80000"/>
              </a:lnSpc>
              <a:buFontTx/>
              <a:buNone/>
            </a:pPr>
            <a:r>
              <a:rPr lang="en-US" altLang="el-GR" sz="2000" b="1" dirty="0">
                <a:latin typeface="Courier New" pitchFamily="49" charset="0"/>
                <a:cs typeface="Courier New" pitchFamily="49" charset="0"/>
              </a:rPr>
              <a:t>		</a:t>
            </a:r>
            <a:r>
              <a:rPr lang="el-GR" altLang="el-GR" sz="2000" b="1" dirty="0">
                <a:latin typeface="Courier New" pitchFamily="49" charset="0"/>
              </a:rPr>
              <a:t>          </a:t>
            </a:r>
            <a:r>
              <a:rPr lang="en-US" altLang="el-GR" sz="2000" b="1" dirty="0">
                <a:latin typeface="Courier New" pitchFamily="49" charset="0"/>
                <a:cs typeface="Courier New" pitchFamily="49" charset="0"/>
              </a:rPr>
              <a:t>sum=</a:t>
            </a:r>
            <a:r>
              <a:rPr lang="en-US" altLang="el-GR" sz="2000" b="1" dirty="0" err="1">
                <a:latin typeface="Courier New" pitchFamily="49" charset="0"/>
                <a:cs typeface="Courier New" pitchFamily="49" charset="0"/>
              </a:rPr>
              <a:t>sum+n</a:t>
            </a:r>
            <a:r>
              <a:rPr lang="en-US" altLang="el-GR" sz="2000" b="1" dirty="0">
                <a:latin typeface="Courier New" pitchFamily="49" charset="0"/>
                <a:cs typeface="Courier New" pitchFamily="49" charset="0"/>
              </a:rPr>
              <a:t>;</a:t>
            </a:r>
            <a:endParaRPr lang="el-GR" altLang="el-GR" sz="2000" b="1" dirty="0">
              <a:latin typeface="Courier New" pitchFamily="49" charset="0"/>
              <a:cs typeface="Times New Roman" pitchFamily="18" charset="0"/>
            </a:endParaRPr>
          </a:p>
          <a:p>
            <a:pPr>
              <a:lnSpc>
                <a:spcPct val="80000"/>
              </a:lnSpc>
              <a:buFontTx/>
              <a:buNone/>
            </a:pPr>
            <a:r>
              <a:rPr lang="en-US" altLang="el-GR" sz="2000" b="1" dirty="0">
                <a:latin typeface="Courier New" pitchFamily="49" charset="0"/>
                <a:cs typeface="Courier New" pitchFamily="49" charset="0"/>
              </a:rPr>
              <a:t>		</a:t>
            </a:r>
            <a:r>
              <a:rPr lang="el-GR" altLang="el-GR" sz="2000" b="1" dirty="0">
                <a:latin typeface="Courier New" pitchFamily="49" charset="0"/>
              </a:rPr>
              <a:t>          </a:t>
            </a:r>
            <a:r>
              <a:rPr lang="en-US" altLang="el-GR" sz="2000" b="1" dirty="0">
                <a:solidFill>
                  <a:srgbClr val="008080"/>
                </a:solidFill>
                <a:latin typeface="Courier New" pitchFamily="49" charset="0"/>
                <a:cs typeface="Courier New" pitchFamily="49" charset="0"/>
              </a:rPr>
              <a:t>if (n&gt;0) </a:t>
            </a:r>
            <a:r>
              <a:rPr lang="en-US" altLang="el-GR" sz="2000" b="1" dirty="0" err="1">
                <a:solidFill>
                  <a:srgbClr val="008080"/>
                </a:solidFill>
                <a:latin typeface="Courier New" pitchFamily="49" charset="0"/>
                <a:cs typeface="Courier New" pitchFamily="49" charset="0"/>
              </a:rPr>
              <a:t>sumpos</a:t>
            </a:r>
            <a:r>
              <a:rPr lang="en-US" altLang="el-GR" sz="2000" b="1" dirty="0">
                <a:solidFill>
                  <a:srgbClr val="008080"/>
                </a:solidFill>
                <a:latin typeface="Courier New" pitchFamily="49" charset="0"/>
                <a:cs typeface="Courier New" pitchFamily="49" charset="0"/>
              </a:rPr>
              <a:t>+=n;</a:t>
            </a:r>
            <a:endParaRPr lang="el-GR" altLang="el-GR" sz="2000" b="1" dirty="0">
              <a:solidFill>
                <a:srgbClr val="008080"/>
              </a:solidFill>
              <a:latin typeface="Courier New" pitchFamily="49" charset="0"/>
              <a:cs typeface="Times New Roman" pitchFamily="18" charset="0"/>
            </a:endParaRPr>
          </a:p>
          <a:p>
            <a:pPr>
              <a:lnSpc>
                <a:spcPct val="80000"/>
              </a:lnSpc>
              <a:buFontTx/>
              <a:buNone/>
            </a:pPr>
            <a:r>
              <a:rPr lang="en-US" altLang="el-GR" sz="2000" b="1" dirty="0">
                <a:solidFill>
                  <a:srgbClr val="008080"/>
                </a:solidFill>
                <a:latin typeface="Courier New" pitchFamily="49" charset="0"/>
                <a:cs typeface="Courier New" pitchFamily="49" charset="0"/>
              </a:rPr>
              <a:t>		   </a:t>
            </a:r>
            <a:r>
              <a:rPr lang="el-GR" altLang="el-GR" sz="2000" b="1" dirty="0">
                <a:solidFill>
                  <a:srgbClr val="008080"/>
                </a:solidFill>
                <a:latin typeface="Courier New" pitchFamily="49" charset="0"/>
              </a:rPr>
              <a:t>           </a:t>
            </a:r>
            <a:r>
              <a:rPr lang="en-US" altLang="el-GR" sz="2000" b="1" dirty="0">
                <a:solidFill>
                  <a:srgbClr val="008080"/>
                </a:solidFill>
                <a:latin typeface="Courier New" pitchFamily="49" charset="0"/>
                <a:cs typeface="Courier New" pitchFamily="49" charset="0"/>
              </a:rPr>
              <a:t>else </a:t>
            </a:r>
            <a:r>
              <a:rPr lang="en-US" altLang="el-GR" sz="2000" b="1" dirty="0" err="1">
                <a:solidFill>
                  <a:srgbClr val="008080"/>
                </a:solidFill>
                <a:latin typeface="Courier New" pitchFamily="49" charset="0"/>
                <a:cs typeface="Courier New" pitchFamily="49" charset="0"/>
              </a:rPr>
              <a:t>sumneg</a:t>
            </a:r>
            <a:r>
              <a:rPr lang="en-US" altLang="el-GR" sz="2000" b="1" dirty="0">
                <a:solidFill>
                  <a:srgbClr val="008080"/>
                </a:solidFill>
                <a:latin typeface="Courier New" pitchFamily="49" charset="0"/>
                <a:cs typeface="Courier New" pitchFamily="49" charset="0"/>
              </a:rPr>
              <a:t>+=n;</a:t>
            </a:r>
            <a:r>
              <a:rPr lang="en-US" altLang="el-GR" sz="2000" b="1" dirty="0">
                <a:latin typeface="Courier New" pitchFamily="49" charset="0"/>
                <a:cs typeface="Courier New" pitchFamily="49" charset="0"/>
              </a:rPr>
              <a:t>	   </a:t>
            </a:r>
            <a:r>
              <a:rPr lang="en-US" altLang="el-GR" sz="2000" b="1" dirty="0">
                <a:solidFill>
                  <a:srgbClr val="FF0000"/>
                </a:solidFill>
                <a:latin typeface="Courier New" pitchFamily="49" charset="0"/>
                <a:cs typeface="Courier New" pitchFamily="49" charset="0"/>
              </a:rPr>
              <a:t>}</a:t>
            </a:r>
            <a:endParaRPr lang="el-GR" altLang="el-GR" sz="2000" b="1" dirty="0">
              <a:solidFill>
                <a:srgbClr val="FF0000"/>
              </a:solidFill>
              <a:latin typeface="Courier New" pitchFamily="49" charset="0"/>
              <a:cs typeface="Times New Roman" pitchFamily="18" charset="0"/>
            </a:endParaRPr>
          </a:p>
          <a:p>
            <a:pPr>
              <a:lnSpc>
                <a:spcPct val="80000"/>
              </a:lnSpc>
              <a:buFontTx/>
              <a:buNone/>
            </a:pPr>
            <a:r>
              <a:rPr lang="en-US" altLang="el-GR" sz="2000" b="1" dirty="0">
                <a:latin typeface="Courier New" pitchFamily="49" charset="0"/>
                <a:cs typeface="Courier New" pitchFamily="49" charset="0"/>
              </a:rPr>
              <a:t> </a:t>
            </a:r>
            <a:endParaRPr lang="el-GR" altLang="el-GR" sz="2000" b="1" dirty="0">
              <a:latin typeface="Courier New" pitchFamily="49" charset="0"/>
              <a:cs typeface="Times New Roman" pitchFamily="18" charset="0"/>
            </a:endParaRPr>
          </a:p>
          <a:p>
            <a:pPr>
              <a:lnSpc>
                <a:spcPct val="80000"/>
              </a:lnSpc>
              <a:buFontTx/>
              <a:buNone/>
            </a:pPr>
            <a:r>
              <a:rPr lang="en-US" altLang="el-GR" sz="2000" b="1" dirty="0">
                <a:latin typeface="Courier New" pitchFamily="49" charset="0"/>
                <a:cs typeface="Courier New" pitchFamily="49" charset="0"/>
              </a:rPr>
              <a:t>	</a:t>
            </a:r>
            <a:r>
              <a:rPr lang="en-US" altLang="el-GR" sz="2000" b="1" dirty="0" err="1">
                <a:latin typeface="Courier New" pitchFamily="49" charset="0"/>
                <a:cs typeface="Courier New" pitchFamily="49" charset="0"/>
              </a:rPr>
              <a:t>printf</a:t>
            </a:r>
            <a:r>
              <a:rPr lang="en-US" altLang="el-GR" sz="2000" b="1" dirty="0">
                <a:latin typeface="Courier New" pitchFamily="49" charset="0"/>
                <a:cs typeface="Courier New" pitchFamily="49" charset="0"/>
              </a:rPr>
              <a:t>;	</a:t>
            </a:r>
            <a:r>
              <a:rPr lang="en-US" altLang="el-GR" sz="2000" b="1" dirty="0" err="1">
                <a:latin typeface="Courier New" pitchFamily="49" charset="0"/>
                <a:cs typeface="Courier New" pitchFamily="49" charset="0"/>
              </a:rPr>
              <a:t>printf</a:t>
            </a:r>
            <a:r>
              <a:rPr lang="en-US" altLang="el-GR" sz="2000" b="1" dirty="0">
                <a:latin typeface="Courier New" pitchFamily="49" charset="0"/>
                <a:cs typeface="Courier New" pitchFamily="49" charset="0"/>
              </a:rPr>
              <a:t>("sum =  %d\</a:t>
            </a:r>
            <a:r>
              <a:rPr lang="en-US" altLang="el-GR" sz="2000" b="1" dirty="0" err="1">
                <a:latin typeface="Courier New" pitchFamily="49" charset="0"/>
                <a:cs typeface="Courier New" pitchFamily="49" charset="0"/>
              </a:rPr>
              <a:t>n",sum</a:t>
            </a:r>
            <a:r>
              <a:rPr lang="en-US" altLang="el-GR" sz="2000" b="1" dirty="0">
                <a:latin typeface="Courier New" pitchFamily="49" charset="0"/>
                <a:cs typeface="Courier New" pitchFamily="49" charset="0"/>
              </a:rPr>
              <a:t>);</a:t>
            </a:r>
            <a:endParaRPr lang="el-GR" altLang="el-GR" sz="2000" b="1" dirty="0">
              <a:latin typeface="Courier New" pitchFamily="49" charset="0"/>
              <a:cs typeface="Times New Roman" pitchFamily="18" charset="0"/>
            </a:endParaRPr>
          </a:p>
          <a:p>
            <a:pPr>
              <a:lnSpc>
                <a:spcPct val="80000"/>
              </a:lnSpc>
              <a:buFontTx/>
              <a:buNone/>
            </a:pPr>
            <a:r>
              <a:rPr lang="en-US" altLang="el-GR" sz="2000" b="1" dirty="0">
                <a:latin typeface="Courier New" pitchFamily="49" charset="0"/>
                <a:cs typeface="Courier New" pitchFamily="49" charset="0"/>
              </a:rPr>
              <a:t>	</a:t>
            </a:r>
            <a:r>
              <a:rPr lang="en-US" altLang="el-GR" sz="2000" b="1" dirty="0" err="1">
                <a:latin typeface="Courier New" pitchFamily="49" charset="0"/>
                <a:cs typeface="Courier New" pitchFamily="49" charset="0"/>
              </a:rPr>
              <a:t>printf</a:t>
            </a:r>
            <a:r>
              <a:rPr lang="en-US" altLang="el-GR" sz="2000" b="1" dirty="0">
                <a:latin typeface="Courier New" pitchFamily="49" charset="0"/>
                <a:cs typeface="Courier New" pitchFamily="49" charset="0"/>
              </a:rPr>
              <a:t>("</a:t>
            </a:r>
            <a:r>
              <a:rPr lang="en-US" altLang="el-GR" sz="2000" b="1" dirty="0" err="1">
                <a:latin typeface="Courier New" pitchFamily="49" charset="0"/>
                <a:cs typeface="Courier New" pitchFamily="49" charset="0"/>
              </a:rPr>
              <a:t>sumpos</a:t>
            </a:r>
            <a:r>
              <a:rPr lang="en-US" altLang="el-GR" sz="2000" b="1" dirty="0">
                <a:latin typeface="Courier New" pitchFamily="49" charset="0"/>
                <a:cs typeface="Courier New" pitchFamily="49" charset="0"/>
              </a:rPr>
              <a:t> =  %d\n",</a:t>
            </a:r>
            <a:r>
              <a:rPr lang="en-US" altLang="el-GR" sz="2000" b="1" dirty="0" err="1">
                <a:latin typeface="Courier New" pitchFamily="49" charset="0"/>
                <a:cs typeface="Courier New" pitchFamily="49" charset="0"/>
              </a:rPr>
              <a:t>sumpos</a:t>
            </a:r>
            <a:r>
              <a:rPr lang="en-US" altLang="el-GR" sz="2000" b="1" dirty="0">
                <a:latin typeface="Courier New" pitchFamily="49" charset="0"/>
                <a:cs typeface="Courier New" pitchFamily="49" charset="0"/>
              </a:rPr>
              <a:t>);</a:t>
            </a:r>
            <a:endParaRPr lang="el-GR" altLang="el-GR" sz="2000" b="1" dirty="0">
              <a:latin typeface="Courier New" pitchFamily="49" charset="0"/>
              <a:cs typeface="Times New Roman" pitchFamily="18" charset="0"/>
            </a:endParaRPr>
          </a:p>
          <a:p>
            <a:pPr>
              <a:lnSpc>
                <a:spcPct val="80000"/>
              </a:lnSpc>
              <a:buFontTx/>
              <a:buNone/>
            </a:pPr>
            <a:r>
              <a:rPr lang="en-US" altLang="el-GR" sz="2000" b="1" dirty="0">
                <a:latin typeface="Courier New" pitchFamily="49" charset="0"/>
                <a:cs typeface="Courier New" pitchFamily="49" charset="0"/>
              </a:rPr>
              <a:t>	</a:t>
            </a:r>
            <a:r>
              <a:rPr lang="en-US" altLang="el-GR" sz="2000" b="1" dirty="0" err="1">
                <a:latin typeface="Courier New" pitchFamily="49" charset="0"/>
                <a:cs typeface="Courier New" pitchFamily="49" charset="0"/>
              </a:rPr>
              <a:t>printf</a:t>
            </a:r>
            <a:r>
              <a:rPr lang="en-US" altLang="el-GR" sz="2000" b="1" dirty="0">
                <a:latin typeface="Courier New" pitchFamily="49" charset="0"/>
                <a:cs typeface="Courier New" pitchFamily="49" charset="0"/>
              </a:rPr>
              <a:t>("</a:t>
            </a:r>
            <a:r>
              <a:rPr lang="en-US" altLang="el-GR" sz="2000" b="1" dirty="0" err="1">
                <a:latin typeface="Courier New" pitchFamily="49" charset="0"/>
                <a:cs typeface="Courier New" pitchFamily="49" charset="0"/>
              </a:rPr>
              <a:t>sumneg</a:t>
            </a:r>
            <a:r>
              <a:rPr lang="en-US" altLang="el-GR" sz="2000" b="1" dirty="0">
                <a:latin typeface="Courier New" pitchFamily="49" charset="0"/>
                <a:cs typeface="Courier New" pitchFamily="49" charset="0"/>
              </a:rPr>
              <a:t> =  %d\n",</a:t>
            </a:r>
            <a:r>
              <a:rPr lang="en-US" altLang="el-GR" sz="2000" b="1" dirty="0" err="1">
                <a:latin typeface="Courier New" pitchFamily="49" charset="0"/>
                <a:cs typeface="Courier New" pitchFamily="49" charset="0"/>
              </a:rPr>
              <a:t>sumneg</a:t>
            </a:r>
            <a:r>
              <a:rPr lang="en-US" altLang="el-GR" sz="2000" b="1" dirty="0">
                <a:latin typeface="Courier New" pitchFamily="49" charset="0"/>
                <a:cs typeface="Courier New" pitchFamily="49" charset="0"/>
              </a:rPr>
              <a:t>);</a:t>
            </a:r>
            <a:endParaRPr lang="el-GR" altLang="el-GR" sz="2000" b="1" dirty="0">
              <a:latin typeface="Courier New" pitchFamily="49" charset="0"/>
              <a:cs typeface="Times New Roman" pitchFamily="18" charset="0"/>
            </a:endParaRPr>
          </a:p>
          <a:p>
            <a:pPr>
              <a:lnSpc>
                <a:spcPct val="80000"/>
              </a:lnSpc>
              <a:buFontTx/>
              <a:buNone/>
            </a:pPr>
            <a:r>
              <a:rPr lang="en-US" altLang="el-GR" sz="2000" b="1" dirty="0">
                <a:latin typeface="Courier New" pitchFamily="49" charset="0"/>
                <a:cs typeface="Courier New" pitchFamily="49" charset="0"/>
              </a:rPr>
              <a:t>}</a:t>
            </a:r>
            <a:endParaRPr lang="el-GR" altLang="el-GR" sz="2000" dirty="0"/>
          </a:p>
        </p:txBody>
      </p:sp>
    </p:spTree>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05E63156-D70E-4B80-8DF0-8C127F75FB7E}" type="slidenum">
              <a:rPr lang="el-GR" altLang="el-GR"/>
              <a:pPr/>
              <a:t>159</a:t>
            </a:fld>
            <a:endParaRPr lang="el-GR" altLang="el-GR"/>
          </a:p>
        </p:txBody>
      </p:sp>
      <p:sp>
        <p:nvSpPr>
          <p:cNvPr id="99330" name="Rectangle 2"/>
          <p:cNvSpPr>
            <a:spLocks noGrp="1" noChangeArrowheads="1"/>
          </p:cNvSpPr>
          <p:nvPr>
            <p:ph type="title"/>
          </p:nvPr>
        </p:nvSpPr>
        <p:spPr/>
        <p:txBody>
          <a:bodyPr/>
          <a:lstStyle/>
          <a:p>
            <a:r>
              <a:rPr lang="el-GR" altLang="el-GR" dirty="0" smtClean="0"/>
              <a:t>Ποιο είναι το αποτέλεσμα ; </a:t>
            </a:r>
            <a:endParaRPr lang="en-US" altLang="el-GR" dirty="0"/>
          </a:p>
        </p:txBody>
      </p:sp>
      <p:sp>
        <p:nvSpPr>
          <p:cNvPr id="99331" name="Rectangle 3"/>
          <p:cNvSpPr>
            <a:spLocks noGrp="1" noChangeArrowheads="1"/>
          </p:cNvSpPr>
          <p:nvPr>
            <p:ph type="body" idx="1"/>
          </p:nvPr>
        </p:nvSpPr>
        <p:spPr/>
        <p:txBody>
          <a:bodyPr/>
          <a:lstStyle/>
          <a:p>
            <a:pPr>
              <a:lnSpc>
                <a:spcPct val="90000"/>
              </a:lnSpc>
              <a:buFontTx/>
              <a:buNone/>
            </a:pPr>
            <a:r>
              <a:rPr lang="en-US" altLang="el-GR" b="1" dirty="0">
                <a:solidFill>
                  <a:srgbClr val="0000FF"/>
                </a:solidFill>
                <a:latin typeface="Courier New" pitchFamily="49" charset="0"/>
                <a:cs typeface="Courier New" pitchFamily="49" charset="0"/>
              </a:rPr>
              <a:t>#include &lt;</a:t>
            </a:r>
            <a:r>
              <a:rPr lang="en-US" altLang="el-GR" b="1" dirty="0" err="1">
                <a:solidFill>
                  <a:srgbClr val="0000FF"/>
                </a:solidFill>
                <a:latin typeface="Courier New" pitchFamily="49" charset="0"/>
                <a:cs typeface="Courier New" pitchFamily="49" charset="0"/>
              </a:rPr>
              <a:t>stdio.h</a:t>
            </a:r>
            <a:r>
              <a:rPr lang="en-US" altLang="el-GR" b="1" dirty="0">
                <a:solidFill>
                  <a:srgbClr val="0000FF"/>
                </a:solidFill>
                <a:latin typeface="Courier New" pitchFamily="49" charset="0"/>
                <a:cs typeface="Courier New" pitchFamily="49" charset="0"/>
              </a:rPr>
              <a:t>&gt;</a:t>
            </a:r>
            <a:endParaRPr lang="el-GR" altLang="el-GR" b="1" dirty="0">
              <a:solidFill>
                <a:srgbClr val="0000FF"/>
              </a:solidFill>
              <a:latin typeface="Courier New" pitchFamily="49" charset="0"/>
              <a:cs typeface="Times New Roman" pitchFamily="18" charset="0"/>
            </a:endParaRPr>
          </a:p>
          <a:p>
            <a:pPr>
              <a:lnSpc>
                <a:spcPct val="90000"/>
              </a:lnSpc>
              <a:buFontTx/>
              <a:buNone/>
            </a:pPr>
            <a:r>
              <a:rPr lang="en-US" altLang="el-GR" b="1" dirty="0" smtClean="0">
                <a:solidFill>
                  <a:srgbClr val="0000FF"/>
                </a:solidFill>
                <a:latin typeface="Courier New" pitchFamily="49" charset="0"/>
                <a:cs typeface="Courier New" pitchFamily="49" charset="0"/>
              </a:rPr>
              <a:t>void main()</a:t>
            </a:r>
            <a:endParaRPr lang="el-GR" altLang="el-GR" b="1" dirty="0">
              <a:solidFill>
                <a:srgbClr val="0000FF"/>
              </a:solidFill>
              <a:latin typeface="Courier New" pitchFamily="49" charset="0"/>
              <a:cs typeface="Times New Roman" pitchFamily="18" charset="0"/>
            </a:endParaRPr>
          </a:p>
          <a:p>
            <a:pPr>
              <a:lnSpc>
                <a:spcPct val="90000"/>
              </a:lnSpc>
              <a:buFontTx/>
              <a:buNone/>
            </a:pPr>
            <a:r>
              <a:rPr lang="en-US" altLang="el-GR" b="1" dirty="0">
                <a:solidFill>
                  <a:srgbClr val="0000FF"/>
                </a:solidFill>
                <a:latin typeface="Courier New" pitchFamily="49" charset="0"/>
                <a:cs typeface="Courier New" pitchFamily="49" charset="0"/>
              </a:rPr>
              <a:t>{</a:t>
            </a:r>
            <a:endParaRPr lang="el-GR" altLang="el-GR" b="1" dirty="0">
              <a:solidFill>
                <a:srgbClr val="0000FF"/>
              </a:solidFill>
              <a:latin typeface="Courier New" pitchFamily="49" charset="0"/>
              <a:cs typeface="Times New Roman" pitchFamily="18" charset="0"/>
            </a:endParaRPr>
          </a:p>
          <a:p>
            <a:pPr>
              <a:lnSpc>
                <a:spcPct val="90000"/>
              </a:lnSpc>
              <a:buFontTx/>
              <a:buNone/>
            </a:pPr>
            <a:r>
              <a:rPr lang="en-US" altLang="el-GR" b="1" dirty="0">
                <a:solidFill>
                  <a:srgbClr val="0000FF"/>
                </a:solidFill>
                <a:latin typeface="Courier New" pitchFamily="49" charset="0"/>
                <a:cs typeface="Courier New" pitchFamily="49" charset="0"/>
              </a:rPr>
              <a:t>	</a:t>
            </a:r>
            <a:r>
              <a:rPr lang="en-US" altLang="el-GR" b="1" dirty="0" err="1">
                <a:solidFill>
                  <a:srgbClr val="0000FF"/>
                </a:solidFill>
                <a:latin typeface="Courier New" pitchFamily="49" charset="0"/>
                <a:cs typeface="Courier New" pitchFamily="49" charset="0"/>
              </a:rPr>
              <a:t>int</a:t>
            </a:r>
            <a:r>
              <a:rPr lang="en-US" altLang="el-GR" b="1" dirty="0">
                <a:solidFill>
                  <a:srgbClr val="0000FF"/>
                </a:solidFill>
                <a:latin typeface="Courier New" pitchFamily="49" charset="0"/>
                <a:cs typeface="Courier New" pitchFamily="49" charset="0"/>
              </a:rPr>
              <a:t> </a:t>
            </a:r>
            <a:r>
              <a:rPr lang="en-US" altLang="el-GR" b="1" dirty="0" err="1">
                <a:solidFill>
                  <a:srgbClr val="0000FF"/>
                </a:solidFill>
                <a:latin typeface="Courier New" pitchFamily="49" charset="0"/>
                <a:cs typeface="Courier New" pitchFamily="49" charset="0"/>
              </a:rPr>
              <a:t>i</a:t>
            </a:r>
            <a:r>
              <a:rPr lang="en-US" altLang="el-GR" b="1" dirty="0">
                <a:solidFill>
                  <a:srgbClr val="0000FF"/>
                </a:solidFill>
                <a:latin typeface="Courier New" pitchFamily="49" charset="0"/>
                <a:cs typeface="Courier New" pitchFamily="49" charset="0"/>
              </a:rPr>
              <a:t>;</a:t>
            </a:r>
            <a:endParaRPr lang="el-GR" altLang="el-GR" b="1" dirty="0">
              <a:solidFill>
                <a:srgbClr val="0000FF"/>
              </a:solidFill>
              <a:latin typeface="Courier New" pitchFamily="49" charset="0"/>
              <a:cs typeface="Times New Roman" pitchFamily="18" charset="0"/>
            </a:endParaRPr>
          </a:p>
          <a:p>
            <a:pPr>
              <a:lnSpc>
                <a:spcPct val="90000"/>
              </a:lnSpc>
              <a:buFontTx/>
              <a:buNone/>
            </a:pPr>
            <a:r>
              <a:rPr lang="en-US" altLang="el-GR" b="1" dirty="0">
                <a:solidFill>
                  <a:srgbClr val="0000FF"/>
                </a:solidFill>
                <a:latin typeface="Courier New" pitchFamily="49" charset="0"/>
                <a:cs typeface="Courier New" pitchFamily="49" charset="0"/>
              </a:rPr>
              <a:t>	</a:t>
            </a:r>
            <a:r>
              <a:rPr lang="en-US" altLang="el-GR" b="1" dirty="0" err="1">
                <a:solidFill>
                  <a:srgbClr val="0000FF"/>
                </a:solidFill>
                <a:latin typeface="Courier New" pitchFamily="49" charset="0"/>
                <a:cs typeface="Courier New" pitchFamily="49" charset="0"/>
              </a:rPr>
              <a:t>scanf</a:t>
            </a:r>
            <a:r>
              <a:rPr lang="en-US" altLang="el-GR" b="1" dirty="0">
                <a:solidFill>
                  <a:srgbClr val="0000FF"/>
                </a:solidFill>
                <a:latin typeface="Courier New" pitchFamily="49" charset="0"/>
                <a:cs typeface="Courier New" pitchFamily="49" charset="0"/>
              </a:rPr>
              <a:t>("%d",&amp;</a:t>
            </a:r>
            <a:r>
              <a:rPr lang="en-US" altLang="el-GR" b="1" dirty="0" err="1">
                <a:solidFill>
                  <a:srgbClr val="0000FF"/>
                </a:solidFill>
                <a:latin typeface="Courier New" pitchFamily="49" charset="0"/>
                <a:cs typeface="Courier New" pitchFamily="49" charset="0"/>
              </a:rPr>
              <a:t>i</a:t>
            </a:r>
            <a:r>
              <a:rPr lang="en-US" altLang="el-GR" b="1" dirty="0">
                <a:solidFill>
                  <a:srgbClr val="0000FF"/>
                </a:solidFill>
                <a:latin typeface="Courier New" pitchFamily="49" charset="0"/>
                <a:cs typeface="Courier New" pitchFamily="49" charset="0"/>
              </a:rPr>
              <a:t>);</a:t>
            </a:r>
            <a:endParaRPr lang="el-GR" altLang="el-GR" b="1" dirty="0">
              <a:solidFill>
                <a:srgbClr val="0000FF"/>
              </a:solidFill>
              <a:latin typeface="Courier New" pitchFamily="49" charset="0"/>
              <a:cs typeface="Times New Roman" pitchFamily="18" charset="0"/>
            </a:endParaRPr>
          </a:p>
          <a:p>
            <a:pPr>
              <a:lnSpc>
                <a:spcPct val="90000"/>
              </a:lnSpc>
              <a:buFontTx/>
              <a:buNone/>
            </a:pPr>
            <a:r>
              <a:rPr lang="en-US" altLang="el-GR" b="1" dirty="0">
                <a:solidFill>
                  <a:srgbClr val="0000FF"/>
                </a:solidFill>
                <a:latin typeface="Courier New" pitchFamily="49" charset="0"/>
                <a:cs typeface="Courier New" pitchFamily="49" charset="0"/>
              </a:rPr>
              <a:t>	if (</a:t>
            </a:r>
            <a:r>
              <a:rPr lang="en-US" altLang="el-GR" b="1" dirty="0" err="1">
                <a:solidFill>
                  <a:srgbClr val="0000FF"/>
                </a:solidFill>
                <a:latin typeface="Courier New" pitchFamily="49" charset="0"/>
                <a:cs typeface="Courier New" pitchFamily="49" charset="0"/>
              </a:rPr>
              <a:t>i</a:t>
            </a:r>
            <a:r>
              <a:rPr lang="en-US" altLang="el-GR" b="1" dirty="0">
                <a:solidFill>
                  <a:srgbClr val="0000FF"/>
                </a:solidFill>
                <a:latin typeface="Courier New" pitchFamily="49" charset="0"/>
                <a:cs typeface="Courier New" pitchFamily="49" charset="0"/>
              </a:rPr>
              <a:t>&gt;=4)</a:t>
            </a:r>
            <a:endParaRPr lang="el-GR" altLang="el-GR" b="1" dirty="0">
              <a:solidFill>
                <a:srgbClr val="0000FF"/>
              </a:solidFill>
              <a:latin typeface="Courier New" pitchFamily="49" charset="0"/>
              <a:cs typeface="Times New Roman" pitchFamily="18" charset="0"/>
            </a:endParaRPr>
          </a:p>
          <a:p>
            <a:pPr>
              <a:lnSpc>
                <a:spcPct val="90000"/>
              </a:lnSpc>
              <a:buFontTx/>
              <a:buNone/>
            </a:pPr>
            <a:r>
              <a:rPr lang="en-US" altLang="el-GR" b="1" dirty="0">
                <a:solidFill>
                  <a:srgbClr val="0000FF"/>
                </a:solidFill>
                <a:latin typeface="Courier New" pitchFamily="49" charset="0"/>
                <a:cs typeface="Courier New" pitchFamily="49" charset="0"/>
              </a:rPr>
              <a:t>		while (</a:t>
            </a:r>
            <a:r>
              <a:rPr lang="en-US" altLang="el-GR" b="1" dirty="0" err="1">
                <a:solidFill>
                  <a:srgbClr val="0000FF"/>
                </a:solidFill>
                <a:latin typeface="Courier New" pitchFamily="49" charset="0"/>
                <a:cs typeface="Courier New" pitchFamily="49" charset="0"/>
              </a:rPr>
              <a:t>i</a:t>
            </a:r>
            <a:r>
              <a:rPr lang="en-US" altLang="el-GR" b="1" dirty="0">
                <a:solidFill>
                  <a:srgbClr val="0000FF"/>
                </a:solidFill>
                <a:latin typeface="Courier New" pitchFamily="49" charset="0"/>
                <a:cs typeface="Courier New" pitchFamily="49" charset="0"/>
              </a:rPr>
              <a:t>-</a:t>
            </a:r>
            <a:r>
              <a:rPr lang="en-US" altLang="el-GR" b="1" dirty="0" smtClean="0">
                <a:solidFill>
                  <a:srgbClr val="0000FF"/>
                </a:solidFill>
                <a:latin typeface="Courier New" pitchFamily="49" charset="0"/>
                <a:cs typeface="Courier New" pitchFamily="49" charset="0"/>
              </a:rPr>
              <a:t>-);</a:t>
            </a:r>
            <a:endParaRPr lang="el-GR" altLang="el-GR" b="1" dirty="0">
              <a:solidFill>
                <a:srgbClr val="0000FF"/>
              </a:solidFill>
              <a:latin typeface="Courier New" pitchFamily="49" charset="0"/>
              <a:cs typeface="Times New Roman" pitchFamily="18" charset="0"/>
            </a:endParaRPr>
          </a:p>
          <a:p>
            <a:pPr>
              <a:lnSpc>
                <a:spcPct val="90000"/>
              </a:lnSpc>
              <a:buFontTx/>
              <a:buNone/>
            </a:pPr>
            <a:r>
              <a:rPr lang="en-US" altLang="el-GR" b="1" dirty="0">
                <a:solidFill>
                  <a:srgbClr val="0000FF"/>
                </a:solidFill>
                <a:latin typeface="Courier New" pitchFamily="49" charset="0"/>
                <a:cs typeface="Courier New" pitchFamily="49" charset="0"/>
              </a:rPr>
              <a:t>	</a:t>
            </a:r>
            <a:r>
              <a:rPr lang="en-US" altLang="el-GR" b="1" dirty="0" err="1">
                <a:solidFill>
                  <a:srgbClr val="0000FF"/>
                </a:solidFill>
                <a:latin typeface="Courier New" pitchFamily="49" charset="0"/>
                <a:cs typeface="Courier New" pitchFamily="49" charset="0"/>
              </a:rPr>
              <a:t>printf</a:t>
            </a:r>
            <a:r>
              <a:rPr lang="en-US" altLang="el-GR" b="1" dirty="0">
                <a:solidFill>
                  <a:srgbClr val="0000FF"/>
                </a:solidFill>
                <a:latin typeface="Courier New" pitchFamily="49" charset="0"/>
                <a:cs typeface="Courier New" pitchFamily="49" charset="0"/>
              </a:rPr>
              <a:t>("%d",++</a:t>
            </a:r>
            <a:r>
              <a:rPr lang="en-US" altLang="el-GR" b="1" dirty="0" err="1">
                <a:solidFill>
                  <a:srgbClr val="0000FF"/>
                </a:solidFill>
                <a:latin typeface="Courier New" pitchFamily="49" charset="0"/>
                <a:cs typeface="Courier New" pitchFamily="49" charset="0"/>
              </a:rPr>
              <a:t>i</a:t>
            </a:r>
            <a:r>
              <a:rPr lang="en-US" altLang="el-GR" b="1" dirty="0">
                <a:solidFill>
                  <a:srgbClr val="0000FF"/>
                </a:solidFill>
                <a:latin typeface="Courier New" pitchFamily="49" charset="0"/>
                <a:cs typeface="Courier New" pitchFamily="49" charset="0"/>
              </a:rPr>
              <a:t>);</a:t>
            </a:r>
            <a:endParaRPr lang="el-GR" altLang="el-GR" b="1" dirty="0">
              <a:solidFill>
                <a:srgbClr val="0000FF"/>
              </a:solidFill>
              <a:latin typeface="Courier New" pitchFamily="49" charset="0"/>
              <a:cs typeface="Times New Roman" pitchFamily="18" charset="0"/>
            </a:endParaRPr>
          </a:p>
          <a:p>
            <a:pPr>
              <a:lnSpc>
                <a:spcPct val="90000"/>
              </a:lnSpc>
              <a:buFontTx/>
              <a:buNone/>
            </a:pPr>
            <a:r>
              <a:rPr lang="en-US" altLang="el-GR" b="1" dirty="0">
                <a:solidFill>
                  <a:srgbClr val="0000FF"/>
                </a:solidFill>
                <a:latin typeface="Courier New" pitchFamily="49" charset="0"/>
                <a:cs typeface="Courier New" pitchFamily="49" charset="0"/>
              </a:rPr>
              <a:t>}</a:t>
            </a:r>
            <a:endParaRPr lang="el-GR" altLang="el-GR" dirty="0">
              <a:solidFill>
                <a:srgbClr val="0000FF"/>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4"/>
          <p:cNvSpPr>
            <a:spLocks noGrp="1"/>
          </p:cNvSpPr>
          <p:nvPr>
            <p:ph type="sldNum" sz="quarter" idx="11"/>
          </p:nvPr>
        </p:nvSpPr>
        <p:spPr/>
        <p:txBody>
          <a:bodyPr/>
          <a:lstStyle/>
          <a:p>
            <a:fld id="{FD5D4A02-EFDB-4680-9CA8-8C578B057BB8}" type="slidenum">
              <a:rPr lang="el-GR" altLang="el-GR"/>
              <a:pPr/>
              <a:t>16</a:t>
            </a:fld>
            <a:endParaRPr lang="el-GR" altLang="el-GR"/>
          </a:p>
        </p:txBody>
      </p:sp>
      <p:sp>
        <p:nvSpPr>
          <p:cNvPr id="58370" name="Rectangle 2"/>
          <p:cNvSpPr>
            <a:spLocks noGrp="1" noChangeArrowheads="1"/>
          </p:cNvSpPr>
          <p:nvPr>
            <p:ph type="title"/>
          </p:nvPr>
        </p:nvSpPr>
        <p:spPr/>
        <p:txBody>
          <a:bodyPr/>
          <a:lstStyle/>
          <a:p>
            <a:r>
              <a:rPr lang="en-US" altLang="el-GR" sz="2400" b="1">
                <a:solidFill>
                  <a:schemeClr val="accent2"/>
                </a:solidFill>
                <a:ea typeface="Arial Unicode MS" pitchFamily="34" charset="-128"/>
                <a:cs typeface="Arial Unicode MS" pitchFamily="34" charset="-128"/>
              </a:rPr>
              <a:t>STATEMENTS – EXPRESSIONS – OPERATORS</a:t>
            </a:r>
            <a:endParaRPr lang="en-GB" altLang="el-GR" sz="2400">
              <a:solidFill>
                <a:schemeClr val="accent2"/>
              </a:solidFill>
              <a:ea typeface="Arial Unicode MS" pitchFamily="34" charset="-128"/>
              <a:cs typeface="Arial Unicode MS" pitchFamily="34" charset="-128"/>
            </a:endParaRPr>
          </a:p>
        </p:txBody>
      </p:sp>
      <p:sp>
        <p:nvSpPr>
          <p:cNvPr id="58371" name="Rectangle 3"/>
          <p:cNvSpPr>
            <a:spLocks noGrp="1" noChangeArrowheads="1"/>
          </p:cNvSpPr>
          <p:nvPr>
            <p:ph type="body" idx="1"/>
          </p:nvPr>
        </p:nvSpPr>
        <p:spPr>
          <a:xfrm>
            <a:off x="304800" y="3789363"/>
            <a:ext cx="8534400" cy="2306637"/>
          </a:xfrm>
        </p:spPr>
        <p:txBody>
          <a:bodyPr/>
          <a:lstStyle/>
          <a:p>
            <a:pPr algn="just">
              <a:buFontTx/>
              <a:buNone/>
            </a:pPr>
            <a:r>
              <a:rPr lang="el-GR" altLang="el-GR">
                <a:ea typeface="Arial Unicode MS" pitchFamily="34" charset="-128"/>
                <a:cs typeface="Arial Unicode MS" pitchFamily="34" charset="-128"/>
              </a:rPr>
              <a:t>{</a:t>
            </a:r>
          </a:p>
          <a:p>
            <a:pPr algn="just">
              <a:buFontTx/>
              <a:buNone/>
            </a:pPr>
            <a:r>
              <a:rPr lang="el-GR" altLang="el-GR">
                <a:ea typeface="Arial Unicode MS" pitchFamily="34" charset="-128"/>
                <a:cs typeface="Arial Unicode MS" pitchFamily="34" charset="-128"/>
              </a:rPr>
              <a:t>	</a:t>
            </a:r>
            <a:r>
              <a:rPr lang="en-US" altLang="el-GR">
                <a:ea typeface="Arial Unicode MS" pitchFamily="34" charset="-128"/>
                <a:cs typeface="Arial Unicode MS" pitchFamily="34" charset="-128"/>
              </a:rPr>
              <a:t>printf(“TMHMA MHXANIKWN”);</a:t>
            </a:r>
            <a:endParaRPr lang="el-GR" altLang="el-GR">
              <a:ea typeface="Arial Unicode MS" pitchFamily="34" charset="-128"/>
              <a:cs typeface="Arial Unicode MS" pitchFamily="34" charset="-128"/>
            </a:endParaRPr>
          </a:p>
          <a:p>
            <a:pPr algn="just">
              <a:buFontTx/>
              <a:buNone/>
            </a:pPr>
            <a:r>
              <a:rPr lang="en-US" altLang="el-GR">
                <a:ea typeface="Arial Unicode MS" pitchFamily="34" charset="-128"/>
                <a:cs typeface="Arial Unicode MS" pitchFamily="34" charset="-128"/>
              </a:rPr>
              <a:t>	printf(“ PARAGWGHS &amp; DIOIKHSHS”);</a:t>
            </a:r>
            <a:endParaRPr lang="el-GR" altLang="el-GR">
              <a:ea typeface="Arial Unicode MS" pitchFamily="34" charset="-128"/>
              <a:cs typeface="Arial Unicode MS" pitchFamily="34" charset="-128"/>
            </a:endParaRPr>
          </a:p>
          <a:p>
            <a:pPr algn="just">
              <a:buFontTx/>
              <a:buNone/>
            </a:pPr>
            <a:r>
              <a:rPr lang="en-US" altLang="el-GR">
                <a:ea typeface="Arial Unicode MS" pitchFamily="34" charset="-128"/>
                <a:cs typeface="Arial Unicode MS" pitchFamily="34" charset="-128"/>
              </a:rPr>
              <a:t>}</a:t>
            </a:r>
            <a:endParaRPr lang="el-GR" altLang="el-GR">
              <a:ea typeface="Arial Unicode MS" pitchFamily="34" charset="-128"/>
              <a:cs typeface="Arial Unicode MS" pitchFamily="34" charset="-128"/>
            </a:endParaRPr>
          </a:p>
        </p:txBody>
      </p:sp>
      <p:sp>
        <p:nvSpPr>
          <p:cNvPr id="58372" name="Text Box 4"/>
          <p:cNvSpPr txBox="1">
            <a:spLocks noChangeArrowheads="1"/>
          </p:cNvSpPr>
          <p:nvPr/>
        </p:nvSpPr>
        <p:spPr bwMode="auto">
          <a:xfrm>
            <a:off x="539750" y="1052513"/>
            <a:ext cx="7920038" cy="2773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l-GR" altLang="el-GR">
                <a:solidFill>
                  <a:schemeClr val="tx1"/>
                </a:solidFill>
              </a:rPr>
              <a:t>Απλές εντολές : επιτρέπεται η χρήση κενών διαστημάτων για ευκολία στην ανάγνωση</a:t>
            </a:r>
          </a:p>
          <a:p>
            <a:pPr>
              <a:spcBef>
                <a:spcPct val="50000"/>
              </a:spcBef>
            </a:pPr>
            <a:r>
              <a:rPr lang="el-GR" altLang="el-GR"/>
              <a:t>Σύνθετες εντολές: περισσότερες από μια εντολές περικλείονται σε {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1F57670C-EEC4-42B5-811E-30637969BB11}" type="slidenum">
              <a:rPr lang="el-GR" altLang="el-GR"/>
              <a:pPr/>
              <a:t>17</a:t>
            </a:fld>
            <a:endParaRPr lang="el-GR" altLang="el-GR"/>
          </a:p>
        </p:txBody>
      </p:sp>
      <p:sp>
        <p:nvSpPr>
          <p:cNvPr id="160770" name="Rectangle 2"/>
          <p:cNvSpPr>
            <a:spLocks noGrp="1" noChangeArrowheads="1"/>
          </p:cNvSpPr>
          <p:nvPr>
            <p:ph type="title"/>
          </p:nvPr>
        </p:nvSpPr>
        <p:spPr/>
        <p:txBody>
          <a:bodyPr/>
          <a:lstStyle/>
          <a:p>
            <a:r>
              <a:rPr lang="el-GR" altLang="el-GR" b="1"/>
              <a:t>ΤΕΛΕΣΤΕΣ (αριθμητικοί)</a:t>
            </a:r>
          </a:p>
        </p:txBody>
      </p:sp>
      <p:sp>
        <p:nvSpPr>
          <p:cNvPr id="160771" name="Rectangle 3"/>
          <p:cNvSpPr>
            <a:spLocks noGrp="1" noChangeArrowheads="1"/>
          </p:cNvSpPr>
          <p:nvPr>
            <p:ph type="body" idx="1"/>
          </p:nvPr>
        </p:nvSpPr>
        <p:spPr/>
        <p:txBody>
          <a:bodyPr/>
          <a:lstStyle/>
          <a:p>
            <a:pPr>
              <a:buFontTx/>
              <a:buNone/>
            </a:pPr>
            <a:r>
              <a:rPr lang="el-GR" altLang="el-GR" b="1">
                <a:latin typeface="Arial" charset="0"/>
                <a:ea typeface="Arial Unicode MS" pitchFamily="34" charset="-128"/>
                <a:cs typeface="Arial Unicode MS" pitchFamily="34" charset="-128"/>
              </a:rPr>
              <a:t>	</a:t>
            </a:r>
            <a:r>
              <a:rPr lang="en-US" altLang="el-GR" sz="3200" b="1">
                <a:ea typeface="Arial Unicode MS" pitchFamily="34" charset="-128"/>
                <a:cs typeface="Arial Unicode MS" pitchFamily="34" charset="-128"/>
              </a:rPr>
              <a:t>+  , -,   *,   /  , % (modulus)</a:t>
            </a:r>
            <a:endParaRPr lang="el-GR" altLang="el-GR" sz="3200" b="1">
              <a:latin typeface="Arial" charset="0"/>
              <a:ea typeface="Arial Unicode MS" pitchFamily="34" charset="-128"/>
              <a:cs typeface="Arial Unicode MS" pitchFamily="34" charset="-128"/>
            </a:endParaRPr>
          </a:p>
          <a:p>
            <a:pPr>
              <a:buFontTx/>
              <a:buNone/>
            </a:pPr>
            <a:endParaRPr lang="el-GR" altLang="el-GR" sz="3200" b="1">
              <a:latin typeface="Arial" charset="0"/>
              <a:ea typeface="Arial Unicode MS" pitchFamily="34" charset="-128"/>
              <a:cs typeface="Arial Unicode MS" pitchFamily="34" charset="-128"/>
            </a:endParaRPr>
          </a:p>
          <a:p>
            <a:pPr>
              <a:buFontTx/>
              <a:buNone/>
            </a:pPr>
            <a:r>
              <a:rPr lang="el-GR" altLang="el-GR" sz="3200" b="1">
                <a:solidFill>
                  <a:srgbClr val="CC0000"/>
                </a:solidFill>
              </a:rPr>
              <a:t>προτεραιότητα τελεστών</a:t>
            </a:r>
            <a:endParaRPr lang="el-GR" altLang="el-GR" sz="3600" b="1">
              <a:solidFill>
                <a:srgbClr val="CC0000"/>
              </a:solidFill>
              <a:latin typeface="Arial" charset="0"/>
              <a:ea typeface="Arial Unicode MS" pitchFamily="34" charset="-128"/>
              <a:cs typeface="Arial Unicode MS" pitchFamily="34" charset="-128"/>
            </a:endParaRPr>
          </a:p>
          <a:p>
            <a:pPr algn="just">
              <a:buFontTx/>
              <a:buNone/>
            </a:pPr>
            <a:r>
              <a:rPr lang="el-GR" altLang="el-GR" b="1">
                <a:latin typeface="Arial" charset="0"/>
                <a:ea typeface="Arial Unicode MS" pitchFamily="34" charset="-128"/>
                <a:cs typeface="Arial Unicode MS" pitchFamily="34" charset="-128"/>
              </a:rPr>
              <a:t>		</a:t>
            </a:r>
            <a:r>
              <a:rPr lang="en-US" altLang="el-GR" b="1">
                <a:ea typeface="Arial Unicode MS" pitchFamily="34" charset="-128"/>
                <a:cs typeface="Arial Unicode MS" pitchFamily="34" charset="-128"/>
              </a:rPr>
              <a:t>++, --</a:t>
            </a:r>
            <a:endParaRPr lang="el-GR" altLang="el-GR">
              <a:ea typeface="Arial Unicode MS" pitchFamily="34" charset="-128"/>
              <a:cs typeface="Arial Unicode MS" pitchFamily="34" charset="-128"/>
            </a:endParaRPr>
          </a:p>
          <a:p>
            <a:pPr algn="just">
              <a:buFontTx/>
              <a:buNone/>
            </a:pPr>
            <a:r>
              <a:rPr lang="el-GR" altLang="el-GR" b="1">
                <a:latin typeface="Arial" charset="0"/>
              </a:rPr>
              <a:t>		</a:t>
            </a:r>
            <a:r>
              <a:rPr lang="el-GR" altLang="el-GR" b="1"/>
              <a:t>*</a:t>
            </a:r>
            <a:r>
              <a:rPr lang="en-US" altLang="el-GR" b="1">
                <a:cs typeface="Times New Roman" pitchFamily="18" charset="0"/>
              </a:rPr>
              <a:t>  </a:t>
            </a:r>
            <a:r>
              <a:rPr lang="en-US" altLang="el-GR" b="1">
                <a:ea typeface="Arial Unicode MS" pitchFamily="34" charset="-128"/>
                <a:cs typeface="Arial Unicode MS" pitchFamily="34" charset="-128"/>
              </a:rPr>
              <a:t>, / , %</a:t>
            </a:r>
            <a:endParaRPr lang="el-GR" altLang="el-GR">
              <a:ea typeface="Arial Unicode MS" pitchFamily="34" charset="-128"/>
              <a:cs typeface="Arial Unicode MS" pitchFamily="34" charset="-128"/>
            </a:endParaRPr>
          </a:p>
          <a:p>
            <a:pPr algn="just">
              <a:buFontTx/>
              <a:buNone/>
            </a:pPr>
            <a:r>
              <a:rPr lang="el-GR" altLang="el-GR" b="1">
                <a:latin typeface="Arial" charset="0"/>
                <a:ea typeface="Arial Unicode MS" pitchFamily="34" charset="-128"/>
                <a:cs typeface="Arial Unicode MS" pitchFamily="34" charset="-128"/>
              </a:rPr>
              <a:t>		</a:t>
            </a:r>
            <a:r>
              <a:rPr lang="en-US" altLang="el-GR" b="1">
                <a:ea typeface="Arial Unicode MS" pitchFamily="34" charset="-128"/>
                <a:cs typeface="Arial Unicode MS" pitchFamily="34" charset="-128"/>
              </a:rPr>
              <a:t>+,  -</a:t>
            </a:r>
            <a:endParaRPr lang="el-GR" altLang="el-GR">
              <a:ea typeface="Arial Unicode MS" pitchFamily="34" charset="-128"/>
              <a:cs typeface="Arial Unicode MS" pitchFamily="34" charset="-128"/>
            </a:endParaRPr>
          </a:p>
          <a:p>
            <a:pPr>
              <a:buFontTx/>
              <a:buNone/>
            </a:pPr>
            <a:endParaRPr lang="el-GR" altLang="el-GR" sz="3200" b="1">
              <a:latin typeface="Arial" charset="0"/>
              <a:ea typeface="Arial Unicode MS" pitchFamily="34" charset="-128"/>
              <a:cs typeface="Arial Unicode MS" pitchFamily="34" charset="-128"/>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06BF26FE-7358-435E-A6EC-38BCB5D1D805}" type="slidenum">
              <a:rPr lang="el-GR" altLang="el-GR"/>
              <a:pPr/>
              <a:t>18</a:t>
            </a:fld>
            <a:endParaRPr lang="el-GR" altLang="el-GR"/>
          </a:p>
        </p:txBody>
      </p:sp>
      <p:sp>
        <p:nvSpPr>
          <p:cNvPr id="87042" name="Rectangle 2"/>
          <p:cNvSpPr>
            <a:spLocks noGrp="1" noChangeArrowheads="1"/>
          </p:cNvSpPr>
          <p:nvPr>
            <p:ph type="title"/>
          </p:nvPr>
        </p:nvSpPr>
        <p:spPr/>
        <p:txBody>
          <a:bodyPr/>
          <a:lstStyle/>
          <a:p>
            <a:r>
              <a:rPr lang="el-GR" altLang="el-GR"/>
              <a:t>Τελεστές (συνέχεια</a:t>
            </a:r>
            <a:r>
              <a:rPr lang="en-US" altLang="el-GR"/>
              <a:t>)</a:t>
            </a:r>
            <a:endParaRPr lang="el-GR" altLang="el-GR"/>
          </a:p>
        </p:txBody>
      </p:sp>
      <p:sp>
        <p:nvSpPr>
          <p:cNvPr id="87043" name="Rectangle 3"/>
          <p:cNvSpPr>
            <a:spLocks noGrp="1" noChangeArrowheads="1"/>
          </p:cNvSpPr>
          <p:nvPr>
            <p:ph type="body" idx="1"/>
          </p:nvPr>
        </p:nvSpPr>
        <p:spPr/>
        <p:txBody>
          <a:bodyPr/>
          <a:lstStyle/>
          <a:p>
            <a:r>
              <a:rPr lang="el-GR" altLang="el-GR"/>
              <a:t>Εκχώρησης (</a:t>
            </a:r>
            <a:r>
              <a:rPr lang="en-US" altLang="el-GR"/>
              <a:t>assignment) :</a:t>
            </a:r>
          </a:p>
          <a:p>
            <a:pPr lvl="1">
              <a:buFontTx/>
              <a:buNone/>
            </a:pPr>
            <a:r>
              <a:rPr lang="en-US" altLang="el-GR"/>
              <a:t>	</a:t>
            </a:r>
            <a:r>
              <a:rPr lang="en-US" altLang="el-GR" b="1">
                <a:solidFill>
                  <a:srgbClr val="3366CC"/>
                </a:solidFill>
              </a:rPr>
              <a:t>x=y</a:t>
            </a:r>
          </a:p>
          <a:p>
            <a:pPr lvl="1">
              <a:buFontTx/>
              <a:buNone/>
            </a:pPr>
            <a:endParaRPr lang="en-US" altLang="el-GR" b="1">
              <a:solidFill>
                <a:srgbClr val="3366CC"/>
              </a:solidFill>
            </a:endParaRPr>
          </a:p>
          <a:p>
            <a:pPr algn="just"/>
            <a:r>
              <a:rPr lang="en-US" altLang="el-GR" b="1">
                <a:ea typeface="Arial Unicode MS" pitchFamily="34" charset="-128"/>
                <a:cs typeface="Arial Unicode MS" pitchFamily="34" charset="-128"/>
              </a:rPr>
              <a:t>unary mathematical operators</a:t>
            </a:r>
            <a:endParaRPr lang="el-GR" altLang="el-GR">
              <a:ea typeface="Arial Unicode MS" pitchFamily="34" charset="-128"/>
              <a:cs typeface="Arial Unicode MS" pitchFamily="34" charset="-128"/>
            </a:endParaRPr>
          </a:p>
          <a:p>
            <a:pPr algn="just">
              <a:buFontTx/>
              <a:buNone/>
            </a:pPr>
            <a:r>
              <a:rPr lang="en-US" altLang="el-GR" b="1">
                <a:ea typeface="Arial Unicode MS" pitchFamily="34" charset="-128"/>
                <a:cs typeface="Arial Unicode MS" pitchFamily="34" charset="-128"/>
              </a:rPr>
              <a:t>		</a:t>
            </a:r>
            <a:r>
              <a:rPr lang="el-GR" altLang="el-GR" b="1">
                <a:ea typeface="Arial Unicode MS" pitchFamily="34" charset="-128"/>
                <a:cs typeface="Arial Unicode MS" pitchFamily="34" charset="-128"/>
              </a:rPr>
              <a:t>++	</a:t>
            </a:r>
            <a:r>
              <a:rPr lang="en-US" altLang="el-GR" b="1">
                <a:ea typeface="Arial Unicode MS" pitchFamily="34" charset="-128"/>
                <a:cs typeface="Arial Unicode MS" pitchFamily="34" charset="-128"/>
              </a:rPr>
              <a:t>	</a:t>
            </a:r>
            <a:r>
              <a:rPr lang="el-GR" altLang="el-GR" b="1">
                <a:ea typeface="Arial Unicode MS" pitchFamily="34" charset="-128"/>
                <a:cs typeface="Arial Unicode MS" pitchFamily="34" charset="-128"/>
              </a:rPr>
              <a:t>-- </a:t>
            </a:r>
            <a:endParaRPr lang="el-GR" altLang="el-GR">
              <a:latin typeface="Arial" charset="0"/>
              <a:ea typeface="Arial Unicode MS" pitchFamily="34" charset="-128"/>
              <a:cs typeface="Arial Unicode MS" pitchFamily="34" charset="-128"/>
            </a:endParaRPr>
          </a:p>
          <a:p>
            <a:pPr algn="just">
              <a:buFontTx/>
              <a:buNone/>
            </a:pPr>
            <a:endParaRPr lang="el-GR" altLang="el-GR">
              <a:latin typeface="Arial" charset="0"/>
              <a:ea typeface="Arial Unicode MS" pitchFamily="34" charset="-128"/>
              <a:cs typeface="Arial Unicode MS" pitchFamily="34" charset="-128"/>
            </a:endParaRPr>
          </a:p>
          <a:p>
            <a:pPr algn="just">
              <a:buFontTx/>
              <a:buNone/>
            </a:pPr>
            <a:r>
              <a:rPr lang="el-GR" altLang="el-GR" b="1">
                <a:latin typeface="Arial" charset="0"/>
                <a:ea typeface="Arial Unicode MS" pitchFamily="34" charset="-128"/>
                <a:cs typeface="Arial Unicode MS" pitchFamily="34" charset="-128"/>
              </a:rPr>
              <a:t>	</a:t>
            </a:r>
            <a:r>
              <a:rPr lang="el-GR" altLang="el-GR" b="1">
                <a:ea typeface="Arial Unicode MS" pitchFamily="34" charset="-128"/>
                <a:cs typeface="Arial Unicode MS" pitchFamily="34" charset="-128"/>
              </a:rPr>
              <a:t>++</a:t>
            </a:r>
            <a:r>
              <a:rPr lang="en-US" altLang="el-GR" b="1">
                <a:ea typeface="Arial Unicode MS" pitchFamily="34" charset="-128"/>
                <a:cs typeface="Arial Unicode MS" pitchFamily="34" charset="-128"/>
              </a:rPr>
              <a:t>x</a:t>
            </a:r>
            <a:r>
              <a:rPr lang="el-GR" altLang="el-GR" b="1">
                <a:ea typeface="Arial Unicode MS" pitchFamily="34" charset="-128"/>
                <a:cs typeface="Arial Unicode MS" pitchFamily="34" charset="-128"/>
              </a:rPr>
              <a:t>;  	</a:t>
            </a:r>
            <a:r>
              <a:rPr lang="en-US" altLang="el-GR" b="1">
                <a:ea typeface="Arial Unicode MS" pitchFamily="34" charset="-128"/>
                <a:cs typeface="Arial Unicode MS" pitchFamily="34" charset="-128"/>
                <a:sym typeface="Wingdings" pitchFamily="2" charset="2"/>
              </a:rPr>
              <a:t></a:t>
            </a:r>
            <a:r>
              <a:rPr lang="el-GR" altLang="el-GR" b="1">
                <a:ea typeface="Arial Unicode MS" pitchFamily="34" charset="-128"/>
                <a:cs typeface="Arial Unicode MS" pitchFamily="34" charset="-128"/>
              </a:rPr>
              <a:t> 	</a:t>
            </a:r>
            <a:r>
              <a:rPr lang="en-US" altLang="el-GR" b="1">
                <a:ea typeface="Arial Unicode MS" pitchFamily="34" charset="-128"/>
                <a:cs typeface="Arial Unicode MS" pitchFamily="34" charset="-128"/>
              </a:rPr>
              <a:t>x</a:t>
            </a:r>
            <a:r>
              <a:rPr lang="el-GR" altLang="el-GR" b="1">
                <a:ea typeface="Arial Unicode MS" pitchFamily="34" charset="-128"/>
                <a:cs typeface="Arial Unicode MS" pitchFamily="34" charset="-128"/>
              </a:rPr>
              <a:t>=</a:t>
            </a:r>
            <a:r>
              <a:rPr lang="en-US" altLang="el-GR" b="1">
                <a:ea typeface="Arial Unicode MS" pitchFamily="34" charset="-128"/>
                <a:cs typeface="Arial Unicode MS" pitchFamily="34" charset="-128"/>
              </a:rPr>
              <a:t>x</a:t>
            </a:r>
            <a:r>
              <a:rPr lang="el-GR" altLang="el-GR" b="1">
                <a:ea typeface="Arial Unicode MS" pitchFamily="34" charset="-128"/>
                <a:cs typeface="Arial Unicode MS" pitchFamily="34" charset="-128"/>
              </a:rPr>
              <a:t>+1;</a:t>
            </a:r>
            <a:endParaRPr lang="el-GR" altLang="el-GR">
              <a:ea typeface="Arial Unicode MS" pitchFamily="34" charset="-128"/>
              <a:cs typeface="Arial Unicode MS" pitchFamily="34" charset="-128"/>
            </a:endParaRPr>
          </a:p>
          <a:p>
            <a:pPr algn="just">
              <a:buFontTx/>
              <a:buNone/>
            </a:pPr>
            <a:r>
              <a:rPr lang="el-GR" altLang="el-GR" b="1">
                <a:latin typeface="Arial" charset="0"/>
                <a:ea typeface="Arial Unicode MS" pitchFamily="34" charset="-128"/>
                <a:cs typeface="Arial Unicode MS" pitchFamily="34" charset="-128"/>
              </a:rPr>
              <a:t>	</a:t>
            </a:r>
            <a:r>
              <a:rPr lang="en-US" altLang="el-GR" b="1">
                <a:ea typeface="Arial Unicode MS" pitchFamily="34" charset="-128"/>
                <a:cs typeface="Arial Unicode MS" pitchFamily="34" charset="-128"/>
              </a:rPr>
              <a:t>--y;   	</a:t>
            </a:r>
            <a:r>
              <a:rPr lang="el-GR" altLang="el-GR" b="1">
                <a:ea typeface="Arial Unicode MS" pitchFamily="34" charset="-128"/>
                <a:cs typeface="Arial Unicode MS" pitchFamily="34" charset="-128"/>
                <a:sym typeface="Wingdings" pitchFamily="2" charset="2"/>
              </a:rPr>
              <a:t></a:t>
            </a:r>
            <a:r>
              <a:rPr lang="en-US" altLang="el-GR" b="1">
                <a:ea typeface="Arial Unicode MS" pitchFamily="34" charset="-128"/>
                <a:cs typeface="Arial Unicode MS" pitchFamily="34" charset="-128"/>
              </a:rPr>
              <a:t>	y=y-1;</a:t>
            </a:r>
            <a:endParaRPr lang="el-GR" altLang="el-GR" b="1">
              <a:ea typeface="Arial Unicode MS" pitchFamily="34" charset="-128"/>
              <a:cs typeface="Arial Unicode MS" pitchFamily="34" charset="-128"/>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1723A8F1-F8C7-4C84-88AA-983A74540806}" type="slidenum">
              <a:rPr lang="el-GR" altLang="el-GR"/>
              <a:pPr/>
              <a:t>19</a:t>
            </a:fld>
            <a:endParaRPr lang="el-GR" altLang="el-GR"/>
          </a:p>
        </p:txBody>
      </p:sp>
      <p:sp>
        <p:nvSpPr>
          <p:cNvPr id="88066" name="Rectangle 2"/>
          <p:cNvSpPr>
            <a:spLocks noGrp="1" noChangeArrowheads="1"/>
          </p:cNvSpPr>
          <p:nvPr>
            <p:ph type="title"/>
          </p:nvPr>
        </p:nvSpPr>
        <p:spPr/>
        <p:txBody>
          <a:bodyPr/>
          <a:lstStyle/>
          <a:p>
            <a:r>
              <a:rPr lang="el-GR" altLang="el-GR"/>
              <a:t>Διάκριση των τελεστών ++ και --</a:t>
            </a:r>
          </a:p>
        </p:txBody>
      </p:sp>
      <p:sp>
        <p:nvSpPr>
          <p:cNvPr id="88067" name="Rectangle 3"/>
          <p:cNvSpPr>
            <a:spLocks noGrp="1" noChangeArrowheads="1"/>
          </p:cNvSpPr>
          <p:nvPr>
            <p:ph type="body" idx="1"/>
          </p:nvPr>
        </p:nvSpPr>
        <p:spPr/>
        <p:txBody>
          <a:bodyPr/>
          <a:lstStyle/>
          <a:p>
            <a:r>
              <a:rPr lang="el-GR" altLang="el-GR" sz="2400" u="sng">
                <a:solidFill>
                  <a:srgbClr val="3366CC"/>
                </a:solidFill>
              </a:rPr>
              <a:t>Μορφές ++</a:t>
            </a:r>
            <a:r>
              <a:rPr lang="en-US" altLang="el-GR" sz="2400" u="sng">
                <a:solidFill>
                  <a:srgbClr val="3366CC"/>
                </a:solidFill>
              </a:rPr>
              <a:t>x, </a:t>
            </a:r>
            <a:r>
              <a:rPr lang="el-GR" altLang="el-GR" sz="2400" u="sng">
                <a:solidFill>
                  <a:srgbClr val="3366CC"/>
                </a:solidFill>
              </a:rPr>
              <a:t>--</a:t>
            </a:r>
            <a:r>
              <a:rPr lang="en-US" altLang="el-GR" sz="2400" u="sng">
                <a:solidFill>
                  <a:srgbClr val="3366CC"/>
                </a:solidFill>
              </a:rPr>
              <a:t>y :</a:t>
            </a:r>
            <a:r>
              <a:rPr lang="el-GR" altLang="el-GR" sz="2400" u="sng">
                <a:solidFill>
                  <a:srgbClr val="3366CC"/>
                </a:solidFill>
              </a:rPr>
              <a:t> </a:t>
            </a:r>
            <a:r>
              <a:rPr lang="en-US" altLang="el-GR" sz="2400" u="sng">
                <a:solidFill>
                  <a:srgbClr val="3366CC"/>
                </a:solidFill>
              </a:rPr>
              <a:t>prefix mode</a:t>
            </a:r>
            <a:r>
              <a:rPr lang="en-US" altLang="el-GR" sz="2400">
                <a:solidFill>
                  <a:srgbClr val="3366CC"/>
                </a:solidFill>
              </a:rPr>
              <a:t> </a:t>
            </a:r>
            <a:endParaRPr lang="el-GR" altLang="el-GR" sz="2400">
              <a:solidFill>
                <a:srgbClr val="3366CC"/>
              </a:solidFill>
            </a:endParaRPr>
          </a:p>
          <a:p>
            <a:pPr lvl="1"/>
            <a:r>
              <a:rPr lang="el-GR" altLang="el-GR" sz="2000">
                <a:solidFill>
                  <a:srgbClr val="3366CC"/>
                </a:solidFill>
              </a:rPr>
              <a:t>η αύξηση ή η μείωση των τιμών των μεταβλητών γίνεται πριν αυτές χρησιμοποιηθούν.</a:t>
            </a:r>
            <a:r>
              <a:rPr lang="el-GR" altLang="el-GR" sz="2000"/>
              <a:t> </a:t>
            </a:r>
          </a:p>
          <a:p>
            <a:r>
              <a:rPr lang="el-GR" altLang="el-GR" sz="2400" u="sng">
                <a:solidFill>
                  <a:srgbClr val="CC0000"/>
                </a:solidFill>
              </a:rPr>
              <a:t>Μορφές </a:t>
            </a:r>
            <a:r>
              <a:rPr lang="en-US" altLang="el-GR" sz="2400" u="sng">
                <a:solidFill>
                  <a:srgbClr val="CC0000"/>
                </a:solidFill>
              </a:rPr>
              <a:t>x++, y-- : postfix mode</a:t>
            </a:r>
            <a:r>
              <a:rPr lang="el-GR" altLang="el-GR" sz="2400" u="sng">
                <a:solidFill>
                  <a:srgbClr val="CC0000"/>
                </a:solidFill>
              </a:rPr>
              <a:t> </a:t>
            </a:r>
          </a:p>
          <a:p>
            <a:pPr lvl="1"/>
            <a:r>
              <a:rPr lang="el-GR" altLang="el-GR" sz="2000">
                <a:solidFill>
                  <a:srgbClr val="CC0000"/>
                </a:solidFill>
              </a:rPr>
              <a:t>η αύξηση ή η μείωση των τιμών των μεταβλητών γίνεται αφού χρησιμοποιηθούν</a:t>
            </a:r>
          </a:p>
          <a:p>
            <a:r>
              <a:rPr lang="el-GR" altLang="el-GR" sz="2400"/>
              <a:t>Παραδείγματα</a:t>
            </a:r>
          </a:p>
          <a:p>
            <a:pPr>
              <a:lnSpc>
                <a:spcPct val="90000"/>
              </a:lnSpc>
              <a:buFontTx/>
              <a:buNone/>
            </a:pPr>
            <a:r>
              <a:rPr lang="el-GR" altLang="el-GR" sz="2000" b="1">
                <a:latin typeface="Arial" charset="0"/>
                <a:ea typeface="Arial Unicode MS" pitchFamily="34" charset="-128"/>
                <a:cs typeface="Arial Unicode MS" pitchFamily="34" charset="-128"/>
              </a:rPr>
              <a:t>	</a:t>
            </a:r>
            <a:r>
              <a:rPr lang="en-US" altLang="el-GR" sz="2000" b="1">
                <a:solidFill>
                  <a:srgbClr val="CC0000"/>
                </a:solidFill>
                <a:ea typeface="Arial Unicode MS" pitchFamily="34" charset="-128"/>
                <a:cs typeface="Arial Unicode MS" pitchFamily="34" charset="-128"/>
              </a:rPr>
              <a:t>x=10;</a:t>
            </a:r>
          </a:p>
          <a:p>
            <a:pPr>
              <a:lnSpc>
                <a:spcPct val="90000"/>
              </a:lnSpc>
              <a:buFontTx/>
              <a:buNone/>
            </a:pPr>
            <a:r>
              <a:rPr lang="el-GR" altLang="el-GR" sz="2000" b="1">
                <a:solidFill>
                  <a:srgbClr val="CC0000"/>
                </a:solidFill>
                <a:latin typeface="Arial" charset="0"/>
                <a:ea typeface="Arial Unicode MS" pitchFamily="34" charset="-128"/>
                <a:cs typeface="Arial Unicode MS" pitchFamily="34" charset="-128"/>
              </a:rPr>
              <a:t>	</a:t>
            </a:r>
            <a:r>
              <a:rPr lang="en-US" altLang="el-GR" sz="2000" b="1">
                <a:solidFill>
                  <a:srgbClr val="CC0000"/>
                </a:solidFill>
                <a:ea typeface="Arial Unicode MS" pitchFamily="34" charset="-128"/>
                <a:cs typeface="Arial Unicode MS" pitchFamily="34" charset="-128"/>
              </a:rPr>
              <a:t>y=x++;		(x=11, y=10)</a:t>
            </a:r>
          </a:p>
          <a:p>
            <a:pPr>
              <a:lnSpc>
                <a:spcPct val="90000"/>
              </a:lnSpc>
              <a:buFontTx/>
              <a:buNone/>
            </a:pPr>
            <a:r>
              <a:rPr lang="en-US" altLang="el-GR" sz="2000" b="1">
                <a:ea typeface="Arial Unicode MS" pitchFamily="34" charset="-128"/>
                <a:cs typeface="Arial Unicode MS" pitchFamily="34" charset="-128"/>
              </a:rPr>
              <a:t> </a:t>
            </a:r>
          </a:p>
          <a:p>
            <a:pPr>
              <a:lnSpc>
                <a:spcPct val="90000"/>
              </a:lnSpc>
              <a:buFontTx/>
              <a:buNone/>
            </a:pPr>
            <a:r>
              <a:rPr lang="el-GR" altLang="el-GR" sz="2000" b="1">
                <a:latin typeface="Arial" charset="0"/>
                <a:ea typeface="Arial Unicode MS" pitchFamily="34" charset="-128"/>
                <a:cs typeface="Arial Unicode MS" pitchFamily="34" charset="-128"/>
              </a:rPr>
              <a:t>	</a:t>
            </a:r>
            <a:r>
              <a:rPr lang="en-US" altLang="el-GR" sz="2000" b="1">
                <a:solidFill>
                  <a:srgbClr val="3366CC"/>
                </a:solidFill>
                <a:ea typeface="Arial Unicode MS" pitchFamily="34" charset="-128"/>
                <a:cs typeface="Arial Unicode MS" pitchFamily="34" charset="-128"/>
              </a:rPr>
              <a:t>x=10;</a:t>
            </a:r>
          </a:p>
          <a:p>
            <a:pPr>
              <a:lnSpc>
                <a:spcPct val="90000"/>
              </a:lnSpc>
              <a:buFontTx/>
              <a:buNone/>
            </a:pPr>
            <a:r>
              <a:rPr lang="el-GR" altLang="el-GR" sz="2000" b="1">
                <a:solidFill>
                  <a:srgbClr val="3366CC"/>
                </a:solidFill>
                <a:latin typeface="Arial" charset="0"/>
                <a:cs typeface="Times New Roman" pitchFamily="18" charset="0"/>
              </a:rPr>
              <a:t>	</a:t>
            </a:r>
            <a:r>
              <a:rPr lang="el-GR" altLang="el-GR" sz="2000" b="1">
                <a:solidFill>
                  <a:srgbClr val="3366CC"/>
                </a:solidFill>
                <a:cs typeface="Times New Roman" pitchFamily="18" charset="0"/>
              </a:rPr>
              <a:t>y=++x;		(x=11, y=11)</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ADD5D7A6-4C45-4B4C-BAC5-5C13DB8A5B5A}" type="slidenum">
              <a:rPr lang="el-GR" altLang="el-GR"/>
              <a:pPr/>
              <a:t>2</a:t>
            </a:fld>
            <a:endParaRPr lang="el-GR" altLang="el-GR"/>
          </a:p>
        </p:txBody>
      </p:sp>
      <p:sp>
        <p:nvSpPr>
          <p:cNvPr id="7170" name="Rectangle 2"/>
          <p:cNvSpPr>
            <a:spLocks noGrp="1" noChangeArrowheads="1"/>
          </p:cNvSpPr>
          <p:nvPr>
            <p:ph type="title"/>
          </p:nvPr>
        </p:nvSpPr>
        <p:spPr/>
        <p:txBody>
          <a:bodyPr/>
          <a:lstStyle/>
          <a:p>
            <a:r>
              <a:rPr lang="el-GR" altLang="el-GR"/>
              <a:t>Από τον οδηγό σπουδών του Τμήματος</a:t>
            </a:r>
            <a:endParaRPr lang="en-US" altLang="el-GR"/>
          </a:p>
        </p:txBody>
      </p:sp>
      <p:sp>
        <p:nvSpPr>
          <p:cNvPr id="7171" name="Rectangle 3"/>
          <p:cNvSpPr>
            <a:spLocks noGrp="1" noChangeArrowheads="1"/>
          </p:cNvSpPr>
          <p:nvPr>
            <p:ph type="body" idx="1"/>
          </p:nvPr>
        </p:nvSpPr>
        <p:spPr/>
        <p:txBody>
          <a:bodyPr/>
          <a:lstStyle/>
          <a:p>
            <a:pPr>
              <a:lnSpc>
                <a:spcPct val="90000"/>
              </a:lnSpc>
            </a:pPr>
            <a:r>
              <a:rPr lang="el-GR" altLang="el-GR"/>
              <a:t>… χωρίς να παραγνωρίζονται οι πρόοδοι που έχουν συντελεστεί σε επιμέρους τομείς, η πλέον ολοκληρωτική αλλαγή οφείλεται στη διείσδυση των ΗΥ σε όλο το φάσμα της παραγωγικής διαδικασίας. Η εφαρμογή νέων τεχνολογιών στη σχεδίαση προϊόντων, η χρήση προχωρημένων βιομηχανικών αυτοματισμών, η υιοθέτηση μοντέρνων μεθόδων ποιοτικού ελέγχου, η διαχείριση της ροής των τεχνικών και οικονομικών πληροφοριών στην παραγωγή, στηρίζονται άμεσα στη χρήση ΗΥ και απαιτούν αυξημένη τεχνογνωσία και κατάλληλα εκπαιδευμένο προσωπικό…..</a:t>
            </a:r>
            <a:endParaRPr lang="en-US" altLang="el-G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A66E4C64-A67C-460E-8995-3F887D7955FD}" type="slidenum">
              <a:rPr lang="el-GR" altLang="el-GR"/>
              <a:pPr/>
              <a:t>20</a:t>
            </a:fld>
            <a:endParaRPr lang="el-GR" altLang="el-GR"/>
          </a:p>
        </p:txBody>
      </p:sp>
      <p:sp>
        <p:nvSpPr>
          <p:cNvPr id="61442" name="Rectangle 2"/>
          <p:cNvSpPr>
            <a:spLocks noGrp="1" noChangeArrowheads="1"/>
          </p:cNvSpPr>
          <p:nvPr>
            <p:ph type="title"/>
          </p:nvPr>
        </p:nvSpPr>
        <p:spPr>
          <a:xfrm>
            <a:off x="304800" y="304800"/>
            <a:ext cx="8458200" cy="457200"/>
          </a:xfrm>
        </p:spPr>
        <p:txBody>
          <a:bodyPr/>
          <a:lstStyle/>
          <a:p>
            <a:r>
              <a:rPr lang="el-GR" altLang="el-GR" b="1"/>
              <a:t>ΠΑΡΑΔΕΙΓΜΑΤΑ</a:t>
            </a:r>
          </a:p>
        </p:txBody>
      </p:sp>
      <p:sp>
        <p:nvSpPr>
          <p:cNvPr id="61443" name="Rectangle 3"/>
          <p:cNvSpPr>
            <a:spLocks noGrp="1" noChangeArrowheads="1"/>
          </p:cNvSpPr>
          <p:nvPr>
            <p:ph type="body" idx="1"/>
          </p:nvPr>
        </p:nvSpPr>
        <p:spPr>
          <a:xfrm>
            <a:off x="685800" y="1600200"/>
            <a:ext cx="7772400" cy="4495800"/>
          </a:xfrm>
        </p:spPr>
        <p:txBody>
          <a:bodyPr/>
          <a:lstStyle/>
          <a:p>
            <a:pPr>
              <a:buFontTx/>
              <a:buNone/>
            </a:pPr>
            <a:r>
              <a:rPr lang="en-US" altLang="el-GR" b="1">
                <a:solidFill>
                  <a:srgbClr val="6600FF"/>
                </a:solidFill>
              </a:rPr>
              <a:t>x=a*b++</a:t>
            </a:r>
            <a:r>
              <a:rPr lang="en-US" altLang="el-GR"/>
              <a:t>	</a:t>
            </a:r>
            <a:r>
              <a:rPr lang="el-GR" altLang="el-GR"/>
              <a:t>ισοδύναμο με </a:t>
            </a:r>
            <a:endParaRPr lang="en-US" altLang="el-GR"/>
          </a:p>
          <a:p>
            <a:pPr>
              <a:buFontTx/>
              <a:buNone/>
            </a:pPr>
            <a:r>
              <a:rPr lang="en-US" altLang="el-GR"/>
              <a:t>				</a:t>
            </a:r>
            <a:r>
              <a:rPr lang="en-US" altLang="el-GR" b="1">
                <a:solidFill>
                  <a:srgbClr val="FF0000"/>
                </a:solidFill>
              </a:rPr>
              <a:t>x=a*b</a:t>
            </a:r>
          </a:p>
          <a:p>
            <a:pPr>
              <a:buFontTx/>
              <a:buNone/>
            </a:pPr>
            <a:r>
              <a:rPr lang="en-US" altLang="el-GR" b="1">
                <a:solidFill>
                  <a:srgbClr val="FF0000"/>
                </a:solidFill>
              </a:rPr>
              <a:t>				b=b+1</a:t>
            </a:r>
          </a:p>
          <a:p>
            <a:pPr>
              <a:buFontTx/>
              <a:buNone/>
            </a:pPr>
            <a:r>
              <a:rPr lang="en-US" altLang="el-GR" b="1">
                <a:solidFill>
                  <a:srgbClr val="6600FF"/>
                </a:solidFill>
              </a:rPr>
              <a:t>x=--i*(a+b) </a:t>
            </a:r>
            <a:r>
              <a:rPr lang="el-GR" altLang="el-GR"/>
              <a:t>ισοδύναμο με</a:t>
            </a:r>
            <a:endParaRPr lang="en-US" altLang="el-GR"/>
          </a:p>
          <a:p>
            <a:pPr>
              <a:buFontTx/>
              <a:buNone/>
            </a:pPr>
            <a:r>
              <a:rPr lang="en-US" altLang="el-GR"/>
              <a:t>				</a:t>
            </a:r>
            <a:r>
              <a:rPr lang="en-US" altLang="el-GR" sz="3200" b="1">
                <a:solidFill>
                  <a:srgbClr val="FF0000"/>
                </a:solidFill>
              </a:rPr>
              <a:t>i=i-1</a:t>
            </a:r>
          </a:p>
          <a:p>
            <a:pPr lvl="3">
              <a:buFontTx/>
              <a:buNone/>
            </a:pPr>
            <a:r>
              <a:rPr lang="en-US" altLang="el-GR" sz="2800" b="1">
                <a:solidFill>
                  <a:srgbClr val="FF0000"/>
                </a:solidFill>
              </a:rPr>
              <a:t>			</a:t>
            </a:r>
            <a:r>
              <a:rPr lang="en-US" altLang="el-GR" sz="3600" b="1">
                <a:solidFill>
                  <a:srgbClr val="FF0000"/>
                </a:solidFill>
              </a:rPr>
              <a:t>x=i*(a+b)</a:t>
            </a:r>
          </a:p>
          <a:p>
            <a:pPr>
              <a:buFontTx/>
              <a:buNone/>
            </a:pPr>
            <a:r>
              <a:rPr lang="en-US" altLang="el-GR" sz="3200" b="1">
                <a:solidFill>
                  <a:srgbClr val="6600FF"/>
                </a:solidFill>
              </a:rPr>
              <a:t>i+=10</a:t>
            </a:r>
            <a:r>
              <a:rPr lang="en-US" altLang="el-GR" sz="4000" b="1">
                <a:solidFill>
                  <a:srgbClr val="FF5050"/>
                </a:solidFill>
              </a:rPr>
              <a:t>  </a:t>
            </a:r>
            <a:r>
              <a:rPr lang="en-US" altLang="el-GR" sz="4000" b="1">
                <a:solidFill>
                  <a:srgbClr val="FF0000"/>
                </a:solidFill>
                <a:sym typeface="Wingdings" pitchFamily="2" charset="2"/>
              </a:rPr>
              <a:t></a:t>
            </a:r>
            <a:r>
              <a:rPr lang="el-GR" altLang="el-GR" sz="4000" b="1">
                <a:solidFill>
                  <a:srgbClr val="FF0000"/>
                </a:solidFill>
                <a:sym typeface="Wingdings" pitchFamily="2" charset="2"/>
              </a:rPr>
              <a:t> </a:t>
            </a:r>
            <a:r>
              <a:rPr lang="en-US" altLang="el-GR" sz="3200" b="1">
                <a:solidFill>
                  <a:srgbClr val="FF0000"/>
                </a:solidFill>
                <a:sym typeface="Wingdings" pitchFamily="2" charset="2"/>
              </a:rPr>
              <a:t>i=i+10</a:t>
            </a:r>
            <a:endParaRPr lang="en-GB" altLang="el-GR" sz="3200" b="1">
              <a:solidFill>
                <a:srgbClr val="FF0000"/>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84EE66D1-3C05-443C-A46A-51C81AA99DCD}" type="slidenum">
              <a:rPr lang="el-GR" altLang="el-GR"/>
              <a:pPr/>
              <a:t>21</a:t>
            </a:fld>
            <a:endParaRPr lang="el-GR" altLang="el-GR"/>
          </a:p>
        </p:txBody>
      </p:sp>
      <p:sp>
        <p:nvSpPr>
          <p:cNvPr id="63490" name="Rectangle 2"/>
          <p:cNvSpPr>
            <a:spLocks noGrp="1" noChangeArrowheads="1"/>
          </p:cNvSpPr>
          <p:nvPr>
            <p:ph type="title"/>
          </p:nvPr>
        </p:nvSpPr>
        <p:spPr>
          <a:xfrm>
            <a:off x="304800" y="304800"/>
            <a:ext cx="8458200" cy="603250"/>
          </a:xfrm>
        </p:spPr>
        <p:txBody>
          <a:bodyPr/>
          <a:lstStyle/>
          <a:p>
            <a:r>
              <a:rPr lang="el-GR" altLang="el-GR" b="1"/>
              <a:t>ΣΧΕΣΙΑΚΟΙ ΤΕΛΕΣΤΕΣ</a:t>
            </a:r>
          </a:p>
        </p:txBody>
      </p:sp>
      <p:sp>
        <p:nvSpPr>
          <p:cNvPr id="63491" name="Rectangle 3"/>
          <p:cNvSpPr>
            <a:spLocks noGrp="1" noChangeArrowheads="1"/>
          </p:cNvSpPr>
          <p:nvPr>
            <p:ph type="body" idx="1"/>
          </p:nvPr>
        </p:nvSpPr>
        <p:spPr>
          <a:xfrm>
            <a:off x="457200" y="1600200"/>
            <a:ext cx="8001000" cy="4114800"/>
          </a:xfrm>
        </p:spPr>
        <p:txBody>
          <a:bodyPr/>
          <a:lstStyle/>
          <a:p>
            <a:pPr>
              <a:buFontTx/>
              <a:buNone/>
            </a:pPr>
            <a:r>
              <a:rPr lang="en-US" altLang="el-GR" b="1">
                <a:ea typeface="Arial Unicode MS" pitchFamily="34" charset="-128"/>
                <a:cs typeface="Arial Unicode MS" pitchFamily="34" charset="-128"/>
              </a:rPr>
              <a:t>Equal</a:t>
            </a:r>
            <a:r>
              <a:rPr lang="el-GR" altLang="el-GR" b="1"/>
              <a:t> 	</a:t>
            </a:r>
            <a:r>
              <a:rPr lang="en-US" altLang="el-GR" b="1"/>
              <a:t>	</a:t>
            </a:r>
            <a:r>
              <a:rPr lang="el-GR" altLang="el-GR" b="1"/>
              <a:t>	</a:t>
            </a:r>
            <a:r>
              <a:rPr lang="en-US" altLang="el-GR" b="1">
                <a:ea typeface="Arial Unicode MS" pitchFamily="34" charset="-128"/>
                <a:cs typeface="Arial Unicode MS" pitchFamily="34" charset="-128"/>
              </a:rPr>
              <a:t>==</a:t>
            </a:r>
            <a:endParaRPr lang="el-GR" altLang="el-GR">
              <a:ea typeface="Arial Unicode MS" pitchFamily="34" charset="-128"/>
              <a:cs typeface="Arial Unicode MS" pitchFamily="34" charset="-128"/>
            </a:endParaRPr>
          </a:p>
          <a:p>
            <a:pPr algn="just">
              <a:buFontTx/>
              <a:buNone/>
            </a:pPr>
            <a:r>
              <a:rPr lang="en-US" altLang="el-GR" b="1">
                <a:ea typeface="Arial Unicode MS" pitchFamily="34" charset="-128"/>
                <a:cs typeface="Arial Unicode MS" pitchFamily="34" charset="-128"/>
              </a:rPr>
              <a:t>Greater than</a:t>
            </a:r>
            <a:r>
              <a:rPr lang="el-GR" altLang="el-GR" b="1"/>
              <a:t> 		</a:t>
            </a:r>
            <a:r>
              <a:rPr lang="en-US" altLang="el-GR" b="1">
                <a:ea typeface="Arial Unicode MS" pitchFamily="34" charset="-128"/>
                <a:cs typeface="Arial Unicode MS" pitchFamily="34" charset="-128"/>
              </a:rPr>
              <a:t>&gt;</a:t>
            </a:r>
            <a:endParaRPr lang="el-GR" altLang="el-GR">
              <a:ea typeface="Arial Unicode MS" pitchFamily="34" charset="-128"/>
              <a:cs typeface="Arial Unicode MS" pitchFamily="34" charset="-128"/>
            </a:endParaRPr>
          </a:p>
          <a:p>
            <a:pPr algn="just">
              <a:buFontTx/>
              <a:buNone/>
            </a:pPr>
            <a:r>
              <a:rPr lang="en-US" altLang="el-GR" b="1">
                <a:ea typeface="Arial Unicode MS" pitchFamily="34" charset="-128"/>
                <a:cs typeface="Arial Unicode MS" pitchFamily="34" charset="-128"/>
              </a:rPr>
              <a:t>Less than</a:t>
            </a:r>
            <a:r>
              <a:rPr lang="el-GR" altLang="el-GR" b="1"/>
              <a:t> 		</a:t>
            </a:r>
            <a:r>
              <a:rPr lang="en-US" altLang="el-GR" b="1"/>
              <a:t>      </a:t>
            </a:r>
            <a:r>
              <a:rPr lang="en-US" altLang="el-GR" b="1">
                <a:ea typeface="Arial Unicode MS" pitchFamily="34" charset="-128"/>
                <a:cs typeface="Arial Unicode MS" pitchFamily="34" charset="-128"/>
              </a:rPr>
              <a:t>&lt;</a:t>
            </a:r>
            <a:endParaRPr lang="el-GR" altLang="el-GR" b="1"/>
          </a:p>
          <a:p>
            <a:pPr>
              <a:buFontTx/>
              <a:buNone/>
            </a:pPr>
            <a:r>
              <a:rPr lang="en-US" altLang="el-GR" b="1">
                <a:cs typeface="Times New Roman" pitchFamily="18" charset="0"/>
              </a:rPr>
              <a:t>Greater equal</a:t>
            </a:r>
            <a:r>
              <a:rPr lang="el-GR" altLang="el-GR" b="1"/>
              <a:t> 		</a:t>
            </a:r>
            <a:r>
              <a:rPr lang="en-US" altLang="el-GR" b="1">
                <a:ea typeface="Arial Unicode MS" pitchFamily="34" charset="-128"/>
                <a:cs typeface="Arial Unicode MS" pitchFamily="34" charset="-128"/>
              </a:rPr>
              <a:t>&gt;=</a:t>
            </a:r>
            <a:endParaRPr lang="el-GR" altLang="el-GR" b="1">
              <a:ea typeface="Arial Unicode MS" pitchFamily="34" charset="-128"/>
              <a:cs typeface="Arial Unicode MS" pitchFamily="34" charset="-128"/>
            </a:endParaRPr>
          </a:p>
          <a:p>
            <a:pPr algn="just">
              <a:buFontTx/>
              <a:buNone/>
            </a:pPr>
            <a:r>
              <a:rPr lang="en-US" altLang="el-GR" b="1">
                <a:ea typeface="Arial Unicode MS" pitchFamily="34" charset="-128"/>
                <a:cs typeface="Arial Unicode MS" pitchFamily="34" charset="-128"/>
              </a:rPr>
              <a:t>Less equal</a:t>
            </a:r>
            <a:r>
              <a:rPr lang="el-GR" altLang="el-GR" b="1"/>
              <a:t>		</a:t>
            </a:r>
            <a:r>
              <a:rPr lang="en-US" altLang="el-GR" b="1"/>
              <a:t>      </a:t>
            </a:r>
            <a:r>
              <a:rPr lang="en-US" altLang="el-GR" b="1">
                <a:ea typeface="Arial Unicode MS" pitchFamily="34" charset="-128"/>
                <a:cs typeface="Arial Unicode MS" pitchFamily="34" charset="-128"/>
              </a:rPr>
              <a:t>&lt;=</a:t>
            </a:r>
            <a:endParaRPr lang="el-GR" altLang="el-GR" b="1">
              <a:ea typeface="Arial Unicode MS" pitchFamily="34" charset="-128"/>
              <a:cs typeface="Arial Unicode MS" pitchFamily="34" charset="-128"/>
            </a:endParaRPr>
          </a:p>
          <a:p>
            <a:pPr algn="just">
              <a:buFontTx/>
              <a:buNone/>
            </a:pPr>
            <a:r>
              <a:rPr lang="en-US" altLang="el-GR" b="1">
                <a:ea typeface="Arial Unicode MS" pitchFamily="34" charset="-128"/>
                <a:cs typeface="Arial Unicode MS" pitchFamily="34" charset="-128"/>
              </a:rPr>
              <a:t>Not equal</a:t>
            </a:r>
            <a:r>
              <a:rPr lang="el-GR" altLang="el-GR" b="1"/>
              <a:t> 		</a:t>
            </a:r>
            <a:r>
              <a:rPr lang="en-US" altLang="el-GR" b="1"/>
              <a:t>      </a:t>
            </a:r>
            <a:r>
              <a:rPr lang="en-US" altLang="el-GR" b="1">
                <a:ea typeface="Arial Unicode MS" pitchFamily="34" charset="-128"/>
                <a:cs typeface="Arial Unicode MS" pitchFamily="34" charset="-128"/>
              </a:rPr>
              <a:t>!=</a:t>
            </a:r>
            <a:endParaRPr lang="el-GR" altLang="el-GR" b="1"/>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AFA946E9-12E5-430F-B1F4-3F85293ED535}" type="slidenum">
              <a:rPr lang="el-GR" altLang="el-GR"/>
              <a:pPr/>
              <a:t>22</a:t>
            </a:fld>
            <a:endParaRPr lang="el-GR" altLang="el-GR"/>
          </a:p>
        </p:txBody>
      </p:sp>
      <p:sp>
        <p:nvSpPr>
          <p:cNvPr id="64514" name="Rectangle 2"/>
          <p:cNvSpPr>
            <a:spLocks noGrp="1" noChangeArrowheads="1"/>
          </p:cNvSpPr>
          <p:nvPr>
            <p:ph type="title"/>
          </p:nvPr>
        </p:nvSpPr>
        <p:spPr>
          <a:xfrm>
            <a:off x="323850" y="304800"/>
            <a:ext cx="8439150" cy="531813"/>
          </a:xfrm>
        </p:spPr>
        <p:txBody>
          <a:bodyPr/>
          <a:lstStyle/>
          <a:p>
            <a:r>
              <a:rPr lang="el-GR" altLang="el-GR" sz="3600" b="1"/>
              <a:t>Παραδείγματα</a:t>
            </a:r>
          </a:p>
        </p:txBody>
      </p:sp>
      <p:sp>
        <p:nvSpPr>
          <p:cNvPr id="64515" name="Rectangle 3"/>
          <p:cNvSpPr>
            <a:spLocks noGrp="1" noChangeArrowheads="1"/>
          </p:cNvSpPr>
          <p:nvPr>
            <p:ph type="body" idx="1"/>
          </p:nvPr>
        </p:nvSpPr>
        <p:spPr>
          <a:xfrm>
            <a:off x="381000" y="1295400"/>
            <a:ext cx="8382000" cy="4800600"/>
          </a:xfrm>
        </p:spPr>
        <p:txBody>
          <a:bodyPr/>
          <a:lstStyle/>
          <a:p>
            <a:pPr lvl="1">
              <a:buFontTx/>
              <a:buNone/>
            </a:pPr>
            <a:r>
              <a:rPr lang="el-GR" altLang="el-GR" b="1">
                <a:latin typeface="Courier New" pitchFamily="49" charset="0"/>
              </a:rPr>
              <a:t>	</a:t>
            </a:r>
            <a:r>
              <a:rPr lang="en-US" altLang="el-GR" b="1"/>
              <a:t>x == y            x != y</a:t>
            </a:r>
          </a:p>
          <a:p>
            <a:pPr lvl="1">
              <a:buFontTx/>
              <a:buNone/>
            </a:pPr>
            <a:r>
              <a:rPr lang="en-US" altLang="el-GR" b="1"/>
              <a:t>	x &lt; y             x &gt;= y</a:t>
            </a:r>
          </a:p>
          <a:p>
            <a:pPr lvl="1">
              <a:buFontTx/>
              <a:buNone/>
            </a:pPr>
            <a:r>
              <a:rPr lang="en-US" altLang="el-GR" b="1"/>
              <a:t>	x &gt; y             x &lt;= y</a:t>
            </a:r>
            <a:endParaRPr lang="el-GR" altLang="el-GR" b="1"/>
          </a:p>
          <a:p>
            <a:pPr lvl="1">
              <a:buFontTx/>
              <a:buNone/>
            </a:pPr>
            <a:endParaRPr lang="en-US" altLang="el-GR" b="1"/>
          </a:p>
          <a:p>
            <a:pPr algn="ctr">
              <a:buFontTx/>
              <a:buNone/>
            </a:pPr>
            <a:r>
              <a:rPr lang="el-GR" altLang="el-GR" b="1">
                <a:solidFill>
                  <a:schemeClr val="accent2"/>
                </a:solidFill>
              </a:rPr>
              <a:t>Το συχνότερο λάθος  είναι η χρήση του = ως τελεστή εκχώρησης τιμής αντί του == ως τελεστή της ισότητας (σχεσιακός)</a:t>
            </a:r>
            <a:r>
              <a:rPr lang="en-US" altLang="el-GR" b="1">
                <a:solidFill>
                  <a:schemeClr val="accent2"/>
                </a:solidFill>
              </a:rPr>
              <a:t>.</a:t>
            </a:r>
          </a:p>
          <a:p>
            <a:endParaRPr lang="el-GR" altLang="el-G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7D33B96C-9D0C-4893-A433-10B29D30778B}" type="slidenum">
              <a:rPr lang="el-GR" altLang="el-GR"/>
              <a:pPr/>
              <a:t>23</a:t>
            </a:fld>
            <a:endParaRPr lang="el-GR" altLang="el-GR"/>
          </a:p>
        </p:txBody>
      </p:sp>
      <p:sp>
        <p:nvSpPr>
          <p:cNvPr id="65538" name="Rectangle 2"/>
          <p:cNvSpPr>
            <a:spLocks noGrp="1" noChangeArrowheads="1"/>
          </p:cNvSpPr>
          <p:nvPr>
            <p:ph type="title"/>
          </p:nvPr>
        </p:nvSpPr>
        <p:spPr/>
        <p:txBody>
          <a:bodyPr/>
          <a:lstStyle/>
          <a:p>
            <a:r>
              <a:rPr lang="el-GR" altLang="el-GR" b="1"/>
              <a:t>Λογικοί τελεστές</a:t>
            </a:r>
            <a:endParaRPr lang="en-GB" altLang="el-GR" b="1"/>
          </a:p>
        </p:txBody>
      </p:sp>
      <p:sp>
        <p:nvSpPr>
          <p:cNvPr id="65539" name="Rectangle 3"/>
          <p:cNvSpPr>
            <a:spLocks noGrp="1" noChangeArrowheads="1"/>
          </p:cNvSpPr>
          <p:nvPr>
            <p:ph type="body" idx="1"/>
          </p:nvPr>
        </p:nvSpPr>
        <p:spPr>
          <a:xfrm>
            <a:off x="2019300" y="1905000"/>
            <a:ext cx="5105400" cy="4114800"/>
          </a:xfrm>
        </p:spPr>
        <p:txBody>
          <a:bodyPr/>
          <a:lstStyle/>
          <a:p>
            <a:pPr lvl="1">
              <a:buFontTx/>
              <a:buNone/>
            </a:pPr>
            <a:r>
              <a:rPr lang="el-GR" altLang="el-GR" sz="2800" b="1"/>
              <a:t>&amp;&amp;</a:t>
            </a:r>
            <a:r>
              <a:rPr lang="en-US" altLang="el-GR" sz="2800" b="1"/>
              <a:t>	AND</a:t>
            </a:r>
            <a:endParaRPr lang="el-GR" altLang="el-GR" sz="2800" b="1"/>
          </a:p>
          <a:p>
            <a:pPr lvl="1">
              <a:buFontTx/>
              <a:buNone/>
            </a:pPr>
            <a:endParaRPr lang="el-GR" altLang="el-GR" sz="2800" b="1"/>
          </a:p>
          <a:p>
            <a:pPr lvl="1">
              <a:buFontTx/>
              <a:buNone/>
            </a:pPr>
            <a:r>
              <a:rPr lang="en-US" altLang="el-GR" sz="2800" b="1"/>
              <a:t>||	</a:t>
            </a:r>
            <a:r>
              <a:rPr lang="el-GR" altLang="el-GR" sz="2800" b="1"/>
              <a:t>	</a:t>
            </a:r>
            <a:r>
              <a:rPr lang="en-US" altLang="el-GR" sz="2800" b="1"/>
              <a:t>OR</a:t>
            </a:r>
            <a:endParaRPr lang="el-GR" altLang="el-GR" sz="2800" b="1"/>
          </a:p>
          <a:p>
            <a:pPr lvl="1">
              <a:buFontTx/>
              <a:buNone/>
            </a:pPr>
            <a:endParaRPr lang="el-GR" altLang="el-GR" sz="2800" b="1"/>
          </a:p>
          <a:p>
            <a:pPr lvl="1">
              <a:buFontTx/>
              <a:buNone/>
            </a:pPr>
            <a:r>
              <a:rPr lang="el-GR" altLang="el-GR" sz="2800" b="1"/>
              <a:t>!			</a:t>
            </a:r>
            <a:r>
              <a:rPr lang="en-US" altLang="el-GR" sz="2800" b="1"/>
              <a:t>NOT</a:t>
            </a:r>
            <a:endParaRPr lang="en-GB" altLang="el-GR" sz="2800" b="1"/>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Slide Number Placeholder 4"/>
          <p:cNvSpPr>
            <a:spLocks noGrp="1"/>
          </p:cNvSpPr>
          <p:nvPr>
            <p:ph type="sldNum" sz="quarter" idx="11"/>
          </p:nvPr>
        </p:nvSpPr>
        <p:spPr/>
        <p:txBody>
          <a:bodyPr/>
          <a:lstStyle/>
          <a:p>
            <a:fld id="{1B2F3A00-83D5-40F6-A255-47AB8379DC30}" type="slidenum">
              <a:rPr lang="el-GR" altLang="el-GR"/>
              <a:pPr/>
              <a:t>24</a:t>
            </a:fld>
            <a:endParaRPr lang="el-GR" altLang="el-GR"/>
          </a:p>
        </p:txBody>
      </p:sp>
      <p:sp>
        <p:nvSpPr>
          <p:cNvPr id="105474" name="Rectangle 2"/>
          <p:cNvSpPr>
            <a:spLocks noGrp="1" noChangeArrowheads="1"/>
          </p:cNvSpPr>
          <p:nvPr>
            <p:ph type="title"/>
          </p:nvPr>
        </p:nvSpPr>
        <p:spPr/>
        <p:txBody>
          <a:bodyPr/>
          <a:lstStyle/>
          <a:p>
            <a:r>
              <a:rPr lang="el-GR" altLang="el-GR"/>
              <a:t>Προτεραιότητα</a:t>
            </a:r>
            <a:endParaRPr lang="en-US" altLang="el-GR"/>
          </a:p>
        </p:txBody>
      </p:sp>
      <p:sp>
        <p:nvSpPr>
          <p:cNvPr id="105475" name="Rectangle 3"/>
          <p:cNvSpPr>
            <a:spLocks noGrp="1" noChangeArrowheads="1"/>
          </p:cNvSpPr>
          <p:nvPr>
            <p:ph type="body" idx="1"/>
          </p:nvPr>
        </p:nvSpPr>
        <p:spPr>
          <a:xfrm>
            <a:off x="685800" y="1676400"/>
            <a:ext cx="7772400" cy="4800600"/>
          </a:xfrm>
        </p:spPr>
        <p:txBody>
          <a:bodyPr/>
          <a:lstStyle/>
          <a:p>
            <a:r>
              <a:rPr lang="el-GR" altLang="el-GR" dirty="0"/>
              <a:t>Υψηλότερη προς χαμηλότερη</a:t>
            </a:r>
            <a:r>
              <a:rPr lang="en-US" altLang="el-GR" dirty="0"/>
              <a:t>:</a:t>
            </a:r>
          </a:p>
          <a:p>
            <a:pPr lvl="1"/>
            <a:r>
              <a:rPr lang="el-GR" altLang="el-GR" sz="2800" dirty="0" smtClean="0"/>
              <a:t>παρενθέσεις</a:t>
            </a:r>
            <a:endParaRPr lang="en-US" altLang="el-GR" sz="2800" dirty="0"/>
          </a:p>
          <a:p>
            <a:pPr lvl="1"/>
            <a:r>
              <a:rPr lang="en-US" altLang="el-GR" sz="2800" dirty="0"/>
              <a:t>Not (</a:t>
            </a:r>
            <a:r>
              <a:rPr lang="en-US" altLang="el-GR" sz="2800" b="1" dirty="0">
                <a:solidFill>
                  <a:srgbClr val="0000FF"/>
                </a:solidFill>
                <a:latin typeface="Courier New" pitchFamily="49" charset="0"/>
              </a:rPr>
              <a:t>!</a:t>
            </a:r>
            <a:r>
              <a:rPr lang="en-US" altLang="el-GR" sz="2800" dirty="0"/>
              <a:t>) </a:t>
            </a:r>
            <a:r>
              <a:rPr lang="el-GR" altLang="el-GR" sz="2800" dirty="0" smtClean="0"/>
              <a:t>- άρνηση</a:t>
            </a:r>
            <a:endParaRPr lang="en-US" altLang="el-GR" sz="2800" dirty="0"/>
          </a:p>
          <a:p>
            <a:pPr lvl="1"/>
            <a:r>
              <a:rPr lang="el-GR" altLang="el-GR" sz="2800" dirty="0"/>
              <a:t>σύγκριση</a:t>
            </a:r>
            <a:r>
              <a:rPr lang="en-US" altLang="el-GR" sz="2800" dirty="0"/>
              <a:t> (</a:t>
            </a:r>
            <a:r>
              <a:rPr lang="en-US" altLang="el-GR" sz="2800" b="1" dirty="0">
                <a:solidFill>
                  <a:srgbClr val="0000FF"/>
                </a:solidFill>
                <a:latin typeface="Courier New" pitchFamily="49" charset="0"/>
              </a:rPr>
              <a:t>&lt;</a:t>
            </a:r>
            <a:r>
              <a:rPr lang="en-US" altLang="el-GR" sz="2800" dirty="0"/>
              <a:t>,  </a:t>
            </a:r>
            <a:r>
              <a:rPr lang="en-US" altLang="el-GR" sz="2800" b="1" dirty="0">
                <a:solidFill>
                  <a:srgbClr val="0000FF"/>
                </a:solidFill>
                <a:latin typeface="Courier New" pitchFamily="49" charset="0"/>
              </a:rPr>
              <a:t>&gt;</a:t>
            </a:r>
            <a:r>
              <a:rPr lang="en-US" altLang="el-GR" sz="2800" dirty="0"/>
              <a:t>,  </a:t>
            </a:r>
            <a:r>
              <a:rPr lang="en-US" altLang="el-GR" sz="2800" b="1" dirty="0">
                <a:solidFill>
                  <a:srgbClr val="0000FF"/>
                </a:solidFill>
                <a:latin typeface="Courier New" pitchFamily="49" charset="0"/>
              </a:rPr>
              <a:t>&lt;=</a:t>
            </a:r>
            <a:r>
              <a:rPr lang="en-US" altLang="el-GR" sz="2800" dirty="0"/>
              <a:t>,  </a:t>
            </a:r>
            <a:r>
              <a:rPr lang="en-US" altLang="el-GR" sz="2800" b="1" dirty="0">
                <a:solidFill>
                  <a:srgbClr val="0000FF"/>
                </a:solidFill>
                <a:latin typeface="Courier New" pitchFamily="49" charset="0"/>
              </a:rPr>
              <a:t>&gt;=</a:t>
            </a:r>
            <a:r>
              <a:rPr lang="en-US" altLang="el-GR" sz="2800" dirty="0"/>
              <a:t>)</a:t>
            </a:r>
          </a:p>
          <a:p>
            <a:pPr lvl="1"/>
            <a:r>
              <a:rPr lang="el-GR" altLang="el-GR" sz="2800" dirty="0"/>
              <a:t>ισότητα</a:t>
            </a:r>
            <a:r>
              <a:rPr lang="en-US" altLang="el-GR" sz="2800" dirty="0"/>
              <a:t> </a:t>
            </a:r>
            <a:r>
              <a:rPr lang="en-US" altLang="el-GR" sz="2800" dirty="0" smtClean="0"/>
              <a:t>(</a:t>
            </a:r>
            <a:r>
              <a:rPr lang="en-US" altLang="el-GR" sz="2800" b="1" dirty="0" smtClean="0">
                <a:solidFill>
                  <a:srgbClr val="0000FF"/>
                </a:solidFill>
                <a:latin typeface="Courier New" pitchFamily="49" charset="0"/>
              </a:rPr>
              <a:t>=</a:t>
            </a:r>
            <a:r>
              <a:rPr lang="el-GR" altLang="el-GR" sz="2800" b="1">
                <a:solidFill>
                  <a:srgbClr val="0000FF"/>
                </a:solidFill>
                <a:latin typeface="Courier New" pitchFamily="49" charset="0"/>
              </a:rPr>
              <a:t> </a:t>
            </a:r>
            <a:r>
              <a:rPr lang="en-US" altLang="el-GR" sz="2800" b="1" smtClean="0">
                <a:solidFill>
                  <a:srgbClr val="0000FF"/>
                </a:solidFill>
                <a:latin typeface="Courier New" pitchFamily="49" charset="0"/>
              </a:rPr>
              <a:t>=</a:t>
            </a:r>
            <a:r>
              <a:rPr lang="en-US" altLang="el-GR" sz="2800" smtClean="0"/>
              <a:t>) </a:t>
            </a:r>
            <a:endParaRPr lang="en-US" altLang="el-GR" sz="2800" dirty="0"/>
          </a:p>
          <a:p>
            <a:pPr lvl="1"/>
            <a:r>
              <a:rPr lang="el-GR" altLang="el-GR" sz="2800" dirty="0"/>
              <a:t>ανισότητα</a:t>
            </a:r>
            <a:r>
              <a:rPr lang="en-US" altLang="el-GR" sz="2800" dirty="0"/>
              <a:t> (</a:t>
            </a:r>
            <a:r>
              <a:rPr lang="en-US" altLang="el-GR" sz="2800" b="1" dirty="0">
                <a:solidFill>
                  <a:srgbClr val="0000FF"/>
                </a:solidFill>
                <a:latin typeface="Courier New" pitchFamily="49" charset="0"/>
              </a:rPr>
              <a:t>!=</a:t>
            </a:r>
            <a:r>
              <a:rPr lang="en-US" altLang="el-GR" sz="2800" dirty="0"/>
              <a:t>)</a:t>
            </a:r>
          </a:p>
          <a:p>
            <a:pPr lvl="1"/>
            <a:r>
              <a:rPr lang="en-US" altLang="el-GR" sz="2800" dirty="0"/>
              <a:t>And </a:t>
            </a:r>
            <a:r>
              <a:rPr lang="en-US" altLang="el-GR" sz="2800" dirty="0" smtClean="0"/>
              <a:t>(</a:t>
            </a:r>
            <a:r>
              <a:rPr lang="en-US" altLang="el-GR" sz="2800" b="1" dirty="0" smtClean="0">
                <a:solidFill>
                  <a:srgbClr val="0000FF"/>
                </a:solidFill>
                <a:latin typeface="Courier New" pitchFamily="49" charset="0"/>
              </a:rPr>
              <a:t>&amp;&amp;</a:t>
            </a:r>
            <a:r>
              <a:rPr lang="en-US" altLang="el-GR" sz="2800" dirty="0" smtClean="0"/>
              <a:t>)</a:t>
            </a:r>
            <a:r>
              <a:rPr lang="el-GR" altLang="el-GR" sz="2800" dirty="0" smtClean="0"/>
              <a:t> - σύζευξη</a:t>
            </a:r>
            <a:endParaRPr lang="en-US" altLang="el-GR" sz="2800" dirty="0"/>
          </a:p>
          <a:p>
            <a:pPr lvl="1"/>
            <a:r>
              <a:rPr lang="en-US" altLang="el-GR" sz="2800" dirty="0"/>
              <a:t>Or </a:t>
            </a:r>
            <a:r>
              <a:rPr lang="en-US" altLang="el-GR" sz="2800" dirty="0" smtClean="0"/>
              <a:t>(</a:t>
            </a:r>
            <a:r>
              <a:rPr lang="en-US" altLang="el-GR" sz="2800" b="1" dirty="0" smtClean="0">
                <a:solidFill>
                  <a:srgbClr val="0000FF"/>
                </a:solidFill>
                <a:latin typeface="Courier New" pitchFamily="49" charset="0"/>
              </a:rPr>
              <a:t>||</a:t>
            </a:r>
            <a:r>
              <a:rPr lang="en-US" altLang="el-GR" sz="2800" dirty="0" smtClean="0"/>
              <a:t>)</a:t>
            </a:r>
            <a:r>
              <a:rPr lang="el-GR" altLang="el-GR" sz="2800" dirty="0" smtClean="0"/>
              <a:t> - διάζευξη</a:t>
            </a:r>
            <a:endParaRPr lang="en-US" altLang="el-GR" sz="2800" dirty="0"/>
          </a:p>
        </p:txBody>
      </p:sp>
      <p:sp>
        <p:nvSpPr>
          <p:cNvPr id="105476" name="Text Box 4"/>
          <p:cNvSpPr txBox="1">
            <a:spLocks noChangeArrowheads="1"/>
          </p:cNvSpPr>
          <p:nvPr/>
        </p:nvSpPr>
        <p:spPr bwMode="auto">
          <a:xfrm>
            <a:off x="5076825" y="3659188"/>
            <a:ext cx="3657600" cy="2476500"/>
          </a:xfrm>
          <a:prstGeom prst="rect">
            <a:avLst/>
          </a:prstGeom>
          <a:solidFill>
            <a:srgbClr val="00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eaLnBrk="0" hangingPunct="0">
              <a:spcBef>
                <a:spcPct val="50000"/>
              </a:spcBef>
            </a:pPr>
            <a:r>
              <a:rPr lang="el-GR" altLang="el-GR" sz="2200" b="1" i="1">
                <a:solidFill>
                  <a:srgbClr val="FFFF66"/>
                </a:solidFill>
              </a:rPr>
              <a:t>ΠΡΟΣΟΧΗ</a:t>
            </a:r>
            <a:r>
              <a:rPr lang="en-US" altLang="el-GR" sz="2200" b="1" i="1">
                <a:solidFill>
                  <a:srgbClr val="FFFF66"/>
                </a:solidFill>
              </a:rPr>
              <a:t>:</a:t>
            </a:r>
            <a:r>
              <a:rPr lang="en-US" altLang="el-GR" sz="2200" b="1">
                <a:solidFill>
                  <a:schemeClr val="bg1"/>
                </a:solidFill>
              </a:rPr>
              <a:t> </a:t>
            </a:r>
            <a:r>
              <a:rPr lang="el-GR" altLang="el-GR" sz="2200" b="1">
                <a:solidFill>
                  <a:schemeClr val="bg1"/>
                </a:solidFill>
              </a:rPr>
              <a:t>Ο ΤΕΛΕΣΤΗΣ ΕΚΧΩΡΗΣΗΣ </a:t>
            </a:r>
            <a:r>
              <a:rPr lang="en-US" altLang="el-GR" sz="2200" b="1">
                <a:solidFill>
                  <a:schemeClr val="bg1"/>
                </a:solidFill>
              </a:rPr>
              <a:t>(</a:t>
            </a:r>
            <a:r>
              <a:rPr lang="en-US" altLang="el-GR" sz="2200" b="1">
                <a:solidFill>
                  <a:srgbClr val="FFFF66"/>
                </a:solidFill>
              </a:rPr>
              <a:t>=</a:t>
            </a:r>
            <a:r>
              <a:rPr lang="en-US" altLang="el-GR" sz="2200" b="1">
                <a:solidFill>
                  <a:schemeClr val="bg1"/>
                </a:solidFill>
              </a:rPr>
              <a:t>) </a:t>
            </a:r>
            <a:r>
              <a:rPr lang="el-GR" altLang="el-GR" sz="2200" b="1">
                <a:solidFill>
                  <a:schemeClr val="bg1"/>
                </a:solidFill>
              </a:rPr>
              <a:t>είναι χαμηλότερης προτεραιότητας από</a:t>
            </a:r>
            <a:r>
              <a:rPr lang="en-US" altLang="el-GR" sz="2200" b="1">
                <a:solidFill>
                  <a:schemeClr val="bg1"/>
                </a:solidFill>
              </a:rPr>
              <a:t> </a:t>
            </a:r>
            <a:r>
              <a:rPr lang="el-GR" altLang="el-GR" sz="2200" b="1">
                <a:solidFill>
                  <a:schemeClr val="bg1"/>
                </a:solidFill>
              </a:rPr>
              <a:t>τους </a:t>
            </a:r>
            <a:r>
              <a:rPr lang="en-US" altLang="el-GR" sz="2200" b="1">
                <a:solidFill>
                  <a:schemeClr val="bg1"/>
                </a:solidFill>
              </a:rPr>
              <a:t>Boolean / Logical </a:t>
            </a:r>
            <a:r>
              <a:rPr lang="el-GR" altLang="el-GR" sz="2200" b="1">
                <a:solidFill>
                  <a:schemeClr val="bg1"/>
                </a:solidFill>
              </a:rPr>
              <a:t>τελεστές</a:t>
            </a:r>
            <a:r>
              <a:rPr lang="en-US" altLang="el-GR" sz="2200" b="1">
                <a:solidFill>
                  <a:schemeClr val="bg1"/>
                </a:solidFill>
              </a:rPr>
              <a:t>.</a:t>
            </a:r>
            <a:r>
              <a:rPr lang="en-US" altLang="el-GR" sz="2400" b="1">
                <a:solidFill>
                  <a:schemeClr val="bg1"/>
                </a:solidFill>
                <a:latin typeface="Arial" charset="0"/>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5475">
                                            <p:txEl>
                                              <p:pRg st="0" end="0"/>
                                            </p:txEl>
                                          </p:spTgt>
                                        </p:tgtEl>
                                        <p:attrNameLst>
                                          <p:attrName>style.visibility</p:attrName>
                                        </p:attrNameLst>
                                      </p:cBhvr>
                                      <p:to>
                                        <p:strVal val="visible"/>
                                      </p:to>
                                    </p:set>
                                    <p:animEffect transition="in" filter="wipe(left)">
                                      <p:cBhvr>
                                        <p:cTn id="7" dur="500"/>
                                        <p:tgtEl>
                                          <p:spTgt spid="10547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5475">
                                            <p:txEl>
                                              <p:pRg st="1" end="1"/>
                                            </p:txEl>
                                          </p:spTgt>
                                        </p:tgtEl>
                                        <p:attrNameLst>
                                          <p:attrName>style.visibility</p:attrName>
                                        </p:attrNameLst>
                                      </p:cBhvr>
                                      <p:to>
                                        <p:strVal val="visible"/>
                                      </p:to>
                                    </p:set>
                                    <p:animEffect transition="in" filter="wipe(left)">
                                      <p:cBhvr>
                                        <p:cTn id="12" dur="500"/>
                                        <p:tgtEl>
                                          <p:spTgt spid="10547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05475">
                                            <p:txEl>
                                              <p:pRg st="2" end="2"/>
                                            </p:txEl>
                                          </p:spTgt>
                                        </p:tgtEl>
                                        <p:attrNameLst>
                                          <p:attrName>style.visibility</p:attrName>
                                        </p:attrNameLst>
                                      </p:cBhvr>
                                      <p:to>
                                        <p:strVal val="visible"/>
                                      </p:to>
                                    </p:set>
                                    <p:animEffect transition="in" filter="wipe(left)">
                                      <p:cBhvr>
                                        <p:cTn id="17" dur="500"/>
                                        <p:tgtEl>
                                          <p:spTgt spid="10547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05475">
                                            <p:txEl>
                                              <p:pRg st="3" end="3"/>
                                            </p:txEl>
                                          </p:spTgt>
                                        </p:tgtEl>
                                        <p:attrNameLst>
                                          <p:attrName>style.visibility</p:attrName>
                                        </p:attrNameLst>
                                      </p:cBhvr>
                                      <p:to>
                                        <p:strVal val="visible"/>
                                      </p:to>
                                    </p:set>
                                    <p:animEffect transition="in" filter="wipe(left)">
                                      <p:cBhvr>
                                        <p:cTn id="22" dur="500"/>
                                        <p:tgtEl>
                                          <p:spTgt spid="105475">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05475">
                                            <p:txEl>
                                              <p:pRg st="4" end="4"/>
                                            </p:txEl>
                                          </p:spTgt>
                                        </p:tgtEl>
                                        <p:attrNameLst>
                                          <p:attrName>style.visibility</p:attrName>
                                        </p:attrNameLst>
                                      </p:cBhvr>
                                      <p:to>
                                        <p:strVal val="visible"/>
                                      </p:to>
                                    </p:set>
                                    <p:animEffect transition="in" filter="wipe(left)">
                                      <p:cBhvr>
                                        <p:cTn id="27" dur="500"/>
                                        <p:tgtEl>
                                          <p:spTgt spid="105475">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05475">
                                            <p:txEl>
                                              <p:pRg st="5" end="5"/>
                                            </p:txEl>
                                          </p:spTgt>
                                        </p:tgtEl>
                                        <p:attrNameLst>
                                          <p:attrName>style.visibility</p:attrName>
                                        </p:attrNameLst>
                                      </p:cBhvr>
                                      <p:to>
                                        <p:strVal val="visible"/>
                                      </p:to>
                                    </p:set>
                                    <p:animEffect transition="in" filter="wipe(left)">
                                      <p:cBhvr>
                                        <p:cTn id="32" dur="500"/>
                                        <p:tgtEl>
                                          <p:spTgt spid="105475">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105475">
                                            <p:txEl>
                                              <p:pRg st="6" end="6"/>
                                            </p:txEl>
                                          </p:spTgt>
                                        </p:tgtEl>
                                        <p:attrNameLst>
                                          <p:attrName>style.visibility</p:attrName>
                                        </p:attrNameLst>
                                      </p:cBhvr>
                                      <p:to>
                                        <p:strVal val="visible"/>
                                      </p:to>
                                    </p:set>
                                    <p:animEffect transition="in" filter="wipe(left)">
                                      <p:cBhvr>
                                        <p:cTn id="37" dur="500"/>
                                        <p:tgtEl>
                                          <p:spTgt spid="105475">
                                            <p:txEl>
                                              <p:pRg st="6" end="6"/>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105475">
                                            <p:txEl>
                                              <p:pRg st="7" end="7"/>
                                            </p:txEl>
                                          </p:spTgt>
                                        </p:tgtEl>
                                        <p:attrNameLst>
                                          <p:attrName>style.visibility</p:attrName>
                                        </p:attrNameLst>
                                      </p:cBhvr>
                                      <p:to>
                                        <p:strVal val="visible"/>
                                      </p:to>
                                    </p:set>
                                    <p:animEffect transition="in" filter="wipe(left)">
                                      <p:cBhvr>
                                        <p:cTn id="42" dur="500"/>
                                        <p:tgtEl>
                                          <p:spTgt spid="105475">
                                            <p:txEl>
                                              <p:pRg st="7" end="7"/>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grpId="0" nodeType="clickEffect">
                                  <p:stCondLst>
                                    <p:cond delay="0"/>
                                  </p:stCondLst>
                                  <p:childTnLst>
                                    <p:set>
                                      <p:cBhvr>
                                        <p:cTn id="46" dur="1" fill="hold">
                                          <p:stCondLst>
                                            <p:cond delay="499"/>
                                          </p:stCondLst>
                                        </p:cTn>
                                        <p:tgtEl>
                                          <p:spTgt spid="10547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475" grpId="0" build="p" bldLvl="2" autoUpdateAnimBg="0"/>
      <p:bldP spid="105476" grpId="0" animBg="1"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Slide Number Placeholder 4"/>
          <p:cNvSpPr>
            <a:spLocks noGrp="1"/>
          </p:cNvSpPr>
          <p:nvPr>
            <p:ph type="sldNum" sz="quarter" idx="11"/>
          </p:nvPr>
        </p:nvSpPr>
        <p:spPr/>
        <p:txBody>
          <a:bodyPr/>
          <a:lstStyle/>
          <a:p>
            <a:fld id="{8C3161A3-AB81-4A7E-961B-17528116A76C}" type="slidenum">
              <a:rPr lang="el-GR" altLang="el-GR"/>
              <a:pPr/>
              <a:t>25</a:t>
            </a:fld>
            <a:endParaRPr lang="el-GR" altLang="el-GR"/>
          </a:p>
        </p:txBody>
      </p:sp>
      <p:sp>
        <p:nvSpPr>
          <p:cNvPr id="154626" name="Rectangle 2"/>
          <p:cNvSpPr>
            <a:spLocks noGrp="1" noChangeArrowheads="1"/>
          </p:cNvSpPr>
          <p:nvPr>
            <p:ph type="title"/>
          </p:nvPr>
        </p:nvSpPr>
        <p:spPr/>
        <p:txBody>
          <a:bodyPr/>
          <a:lstStyle/>
          <a:p>
            <a:r>
              <a:rPr lang="en-US" altLang="el-GR" b="1"/>
              <a:t>int</a:t>
            </a:r>
            <a:r>
              <a:rPr lang="en-US" altLang="el-GR"/>
              <a:t>-s </a:t>
            </a:r>
            <a:r>
              <a:rPr lang="el-GR" altLang="el-GR"/>
              <a:t>και</a:t>
            </a:r>
            <a:r>
              <a:rPr lang="en-US" altLang="el-GR"/>
              <a:t> </a:t>
            </a:r>
            <a:r>
              <a:rPr lang="en-US" altLang="el-GR" b="1"/>
              <a:t>float</a:t>
            </a:r>
            <a:r>
              <a:rPr lang="en-US" altLang="el-GR"/>
              <a:t>-s</a:t>
            </a:r>
          </a:p>
        </p:txBody>
      </p:sp>
      <p:sp>
        <p:nvSpPr>
          <p:cNvPr id="154627" name="Rectangle 3"/>
          <p:cNvSpPr>
            <a:spLocks noGrp="1" noChangeArrowheads="1"/>
          </p:cNvSpPr>
          <p:nvPr>
            <p:ph type="body" idx="1"/>
          </p:nvPr>
        </p:nvSpPr>
        <p:spPr>
          <a:xfrm>
            <a:off x="611188" y="1484313"/>
            <a:ext cx="7772400" cy="4419600"/>
          </a:xfrm>
        </p:spPr>
        <p:txBody>
          <a:bodyPr/>
          <a:lstStyle/>
          <a:p>
            <a:r>
              <a:rPr lang="en-US" altLang="el-GR" b="1"/>
              <a:t>float</a:t>
            </a:r>
            <a:r>
              <a:rPr lang="en-US" altLang="el-GR"/>
              <a:t> </a:t>
            </a:r>
            <a:r>
              <a:rPr lang="el-GR" altLang="el-GR"/>
              <a:t>: είναι ο τύπος που υπερισχύει</a:t>
            </a:r>
            <a:endParaRPr lang="en-US" altLang="el-GR"/>
          </a:p>
          <a:p>
            <a:r>
              <a:rPr lang="el-GR" altLang="el-GR"/>
              <a:t>παράδειγμα</a:t>
            </a:r>
            <a:r>
              <a:rPr lang="en-US" altLang="el-GR"/>
              <a:t>:</a:t>
            </a:r>
          </a:p>
        </p:txBody>
      </p:sp>
      <p:sp>
        <p:nvSpPr>
          <p:cNvPr id="154628" name="Text Box 4"/>
          <p:cNvSpPr txBox="1">
            <a:spLocks noChangeArrowheads="1"/>
          </p:cNvSpPr>
          <p:nvPr/>
        </p:nvSpPr>
        <p:spPr bwMode="auto">
          <a:xfrm>
            <a:off x="1042988" y="2781300"/>
            <a:ext cx="6629400" cy="278447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CC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l-GR" b="1">
                <a:solidFill>
                  <a:schemeClr val="tx1"/>
                </a:solidFill>
              </a:rPr>
              <a:t>1 + 2 * 3 - </a:t>
            </a:r>
            <a:r>
              <a:rPr lang="en-US" altLang="el-GR" b="1">
                <a:solidFill>
                  <a:srgbClr val="0000FF"/>
                </a:solidFill>
              </a:rPr>
              <a:t>4.0</a:t>
            </a:r>
            <a:r>
              <a:rPr lang="en-US" altLang="el-GR" b="1">
                <a:solidFill>
                  <a:schemeClr val="tx1"/>
                </a:solidFill>
              </a:rPr>
              <a:t> / 5</a:t>
            </a:r>
          </a:p>
          <a:p>
            <a:pPr eaLnBrk="0" hangingPunct="0">
              <a:spcBef>
                <a:spcPct val="50000"/>
              </a:spcBef>
            </a:pPr>
            <a:r>
              <a:rPr lang="en-US" altLang="el-GR" b="1">
                <a:solidFill>
                  <a:schemeClr val="tx1"/>
                </a:solidFill>
              </a:rPr>
              <a:t>= 1 + (2 * 3) - (</a:t>
            </a:r>
            <a:r>
              <a:rPr lang="en-US" altLang="el-GR" b="1">
                <a:solidFill>
                  <a:srgbClr val="0000FF"/>
                </a:solidFill>
              </a:rPr>
              <a:t>4.0 / 5</a:t>
            </a:r>
            <a:r>
              <a:rPr lang="en-US" altLang="el-GR" b="1">
                <a:solidFill>
                  <a:schemeClr val="tx1"/>
                </a:solidFill>
              </a:rPr>
              <a:t>)</a:t>
            </a:r>
          </a:p>
          <a:p>
            <a:pPr eaLnBrk="0" hangingPunct="0">
              <a:spcBef>
                <a:spcPct val="50000"/>
              </a:spcBef>
            </a:pPr>
            <a:r>
              <a:rPr lang="en-US" altLang="el-GR" b="1">
                <a:solidFill>
                  <a:schemeClr val="tx1"/>
                </a:solidFill>
              </a:rPr>
              <a:t>= 1 + 6 - </a:t>
            </a:r>
            <a:r>
              <a:rPr lang="en-US" altLang="el-GR" b="1">
                <a:solidFill>
                  <a:srgbClr val="0000FF"/>
                </a:solidFill>
              </a:rPr>
              <a:t>0.8</a:t>
            </a:r>
            <a:endParaRPr lang="en-US" altLang="el-GR" b="1">
              <a:solidFill>
                <a:schemeClr val="tx1"/>
              </a:solidFill>
            </a:endParaRPr>
          </a:p>
          <a:p>
            <a:pPr eaLnBrk="0" hangingPunct="0">
              <a:spcBef>
                <a:spcPct val="50000"/>
              </a:spcBef>
            </a:pPr>
            <a:r>
              <a:rPr lang="en-US" altLang="el-GR" b="1">
                <a:solidFill>
                  <a:schemeClr val="tx1"/>
                </a:solidFill>
              </a:rPr>
              <a:t>= </a:t>
            </a:r>
            <a:r>
              <a:rPr lang="en-US" altLang="el-GR" b="1">
                <a:solidFill>
                  <a:srgbClr val="0000FF"/>
                </a:solidFill>
              </a:rPr>
              <a:t>6.2</a:t>
            </a:r>
            <a:endParaRPr lang="en-US" altLang="el-GR" b="1">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5462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5462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54628">
                                            <p:bg/>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54628">
                                            <p:txEl>
                                              <p:pRg st="0" end="0"/>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54628">
                                            <p:txEl>
                                              <p:pRg st="1" end="1"/>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154628">
                                            <p:txEl>
                                              <p:pRg st="2" end="2"/>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15462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4627" grpId="0" build="p" autoUpdateAnimBg="0"/>
      <p:bldP spid="154628" grpId="0" build="p" animBg="1"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CC3527E8-469E-4F6E-9D50-A8F3E781DD44}" type="slidenum">
              <a:rPr lang="el-GR" altLang="el-GR"/>
              <a:pPr/>
              <a:t>26</a:t>
            </a:fld>
            <a:endParaRPr lang="el-GR" altLang="el-GR"/>
          </a:p>
        </p:txBody>
      </p:sp>
      <p:sp>
        <p:nvSpPr>
          <p:cNvPr id="156674" name="Rectangle 2"/>
          <p:cNvSpPr>
            <a:spLocks noGrp="1" noChangeArrowheads="1"/>
          </p:cNvSpPr>
          <p:nvPr>
            <p:ph type="title"/>
          </p:nvPr>
        </p:nvSpPr>
        <p:spPr/>
        <p:txBody>
          <a:bodyPr/>
          <a:lstStyle/>
          <a:p>
            <a:r>
              <a:rPr lang="en-US" altLang="el-GR" b="1"/>
              <a:t>int</a:t>
            </a:r>
            <a:r>
              <a:rPr lang="en-US" altLang="el-GR"/>
              <a:t>-s </a:t>
            </a:r>
            <a:r>
              <a:rPr lang="el-GR" altLang="el-GR"/>
              <a:t>και</a:t>
            </a:r>
            <a:r>
              <a:rPr lang="en-US" altLang="el-GR"/>
              <a:t> </a:t>
            </a:r>
            <a:r>
              <a:rPr lang="en-US" altLang="el-GR" b="1"/>
              <a:t>float</a:t>
            </a:r>
            <a:r>
              <a:rPr lang="en-US" altLang="el-GR"/>
              <a:t>-s – </a:t>
            </a:r>
            <a:r>
              <a:rPr lang="el-GR" altLang="el-GR"/>
              <a:t>παράδειγμα</a:t>
            </a:r>
            <a:r>
              <a:rPr lang="en-US" altLang="el-GR"/>
              <a:t> 2</a:t>
            </a:r>
          </a:p>
        </p:txBody>
      </p:sp>
      <p:sp>
        <p:nvSpPr>
          <p:cNvPr id="156675" name="Text Box 3"/>
          <p:cNvSpPr txBox="1">
            <a:spLocks noChangeArrowheads="1"/>
          </p:cNvSpPr>
          <p:nvPr/>
        </p:nvSpPr>
        <p:spPr bwMode="auto">
          <a:xfrm>
            <a:off x="1042988" y="1773238"/>
            <a:ext cx="6629400" cy="351631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CC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AU" altLang="el-GR" b="1">
                <a:solidFill>
                  <a:schemeClr val="tx1"/>
                </a:solidFill>
              </a:rPr>
              <a:t>(1 + 2) * (3 - 4) / 5</a:t>
            </a:r>
          </a:p>
          <a:p>
            <a:pPr eaLnBrk="0" hangingPunct="0">
              <a:spcBef>
                <a:spcPct val="50000"/>
              </a:spcBef>
            </a:pPr>
            <a:r>
              <a:rPr lang="en-AU" altLang="el-GR" b="1">
                <a:solidFill>
                  <a:schemeClr val="tx1"/>
                </a:solidFill>
              </a:rPr>
              <a:t>= ((1 + 2) * (3 - 4)) / 5</a:t>
            </a:r>
          </a:p>
          <a:p>
            <a:pPr eaLnBrk="0" hangingPunct="0">
              <a:spcBef>
                <a:spcPct val="50000"/>
              </a:spcBef>
            </a:pPr>
            <a:r>
              <a:rPr lang="en-AU" altLang="el-GR" b="1">
                <a:solidFill>
                  <a:schemeClr val="tx1"/>
                </a:solidFill>
              </a:rPr>
              <a:t>= (3 * -1) / 5</a:t>
            </a:r>
          </a:p>
          <a:p>
            <a:pPr eaLnBrk="0" hangingPunct="0">
              <a:spcBef>
                <a:spcPct val="50000"/>
              </a:spcBef>
            </a:pPr>
            <a:r>
              <a:rPr lang="en-AU" altLang="el-GR" b="1">
                <a:solidFill>
                  <a:schemeClr val="tx1"/>
                </a:solidFill>
              </a:rPr>
              <a:t>= -3 / 5</a:t>
            </a:r>
          </a:p>
          <a:p>
            <a:pPr eaLnBrk="0" hangingPunct="0">
              <a:spcBef>
                <a:spcPct val="50000"/>
              </a:spcBef>
            </a:pPr>
            <a:r>
              <a:rPr lang="en-AU" altLang="el-GR" b="1">
                <a:solidFill>
                  <a:schemeClr val="tx1"/>
                </a:solidFill>
              </a:rPr>
              <a:t>= 0</a:t>
            </a:r>
            <a:endParaRPr lang="en-US" altLang="el-GR" b="1">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56675">
                                            <p:bg/>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56675">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56675">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56675">
                                            <p:txEl>
                                              <p:pRg st="2" end="2"/>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56675">
                                            <p:txEl>
                                              <p:pRg st="3" end="3"/>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15667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6675" grpId="0" build="p" animBg="1"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117DA79C-2FAD-496E-AAF4-E099494DDED7}" type="slidenum">
              <a:rPr lang="el-GR" altLang="el-GR"/>
              <a:pPr/>
              <a:t>27</a:t>
            </a:fld>
            <a:endParaRPr lang="el-GR" altLang="el-GR"/>
          </a:p>
        </p:txBody>
      </p:sp>
      <p:sp>
        <p:nvSpPr>
          <p:cNvPr id="157698" name="Rectangle 2"/>
          <p:cNvSpPr>
            <a:spLocks noGrp="1" noChangeArrowheads="1"/>
          </p:cNvSpPr>
          <p:nvPr>
            <p:ph type="title"/>
          </p:nvPr>
        </p:nvSpPr>
        <p:spPr>
          <a:xfrm>
            <a:off x="381000" y="609600"/>
            <a:ext cx="8229600" cy="1143000"/>
          </a:xfrm>
        </p:spPr>
        <p:txBody>
          <a:bodyPr/>
          <a:lstStyle/>
          <a:p>
            <a:r>
              <a:rPr lang="en-US" altLang="el-GR" b="1"/>
              <a:t>int</a:t>
            </a:r>
            <a:r>
              <a:rPr lang="en-US" altLang="el-GR"/>
              <a:t>-s </a:t>
            </a:r>
            <a:r>
              <a:rPr lang="el-GR" altLang="el-GR"/>
              <a:t>και</a:t>
            </a:r>
            <a:r>
              <a:rPr lang="en-US" altLang="el-GR"/>
              <a:t> </a:t>
            </a:r>
            <a:r>
              <a:rPr lang="en-US" altLang="el-GR" b="1"/>
              <a:t>float</a:t>
            </a:r>
            <a:r>
              <a:rPr lang="en-US" altLang="el-GR"/>
              <a:t>-s – </a:t>
            </a:r>
            <a:r>
              <a:rPr lang="el-GR" altLang="el-GR"/>
              <a:t>παράδειγμα</a:t>
            </a:r>
            <a:r>
              <a:rPr lang="en-US" altLang="el-GR"/>
              <a:t> 2 (</a:t>
            </a:r>
            <a:r>
              <a:rPr lang="el-GR" altLang="el-GR"/>
              <a:t>συνέχεια)</a:t>
            </a:r>
            <a:endParaRPr lang="en-US" altLang="el-GR"/>
          </a:p>
        </p:txBody>
      </p:sp>
      <p:sp>
        <p:nvSpPr>
          <p:cNvPr id="157699" name="Text Box 3"/>
          <p:cNvSpPr txBox="1">
            <a:spLocks noChangeArrowheads="1"/>
          </p:cNvSpPr>
          <p:nvPr/>
        </p:nvSpPr>
        <p:spPr bwMode="auto">
          <a:xfrm>
            <a:off x="914400" y="2133600"/>
            <a:ext cx="7086600" cy="351631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AU" altLang="el-GR" b="1">
                <a:solidFill>
                  <a:schemeClr val="tx1"/>
                </a:solidFill>
              </a:rPr>
              <a:t>(1 + </a:t>
            </a:r>
            <a:r>
              <a:rPr lang="en-AU" altLang="el-GR" b="1">
                <a:solidFill>
                  <a:srgbClr val="0000FF"/>
                </a:solidFill>
              </a:rPr>
              <a:t>2.0</a:t>
            </a:r>
            <a:r>
              <a:rPr lang="en-AU" altLang="el-GR" b="1">
                <a:solidFill>
                  <a:schemeClr val="tx1"/>
                </a:solidFill>
              </a:rPr>
              <a:t>) * (3 - 4) / 5</a:t>
            </a:r>
          </a:p>
          <a:p>
            <a:pPr eaLnBrk="0" hangingPunct="0">
              <a:spcBef>
                <a:spcPct val="50000"/>
              </a:spcBef>
            </a:pPr>
            <a:r>
              <a:rPr lang="en-AU" altLang="el-GR" b="1">
                <a:solidFill>
                  <a:schemeClr val="tx1"/>
                </a:solidFill>
              </a:rPr>
              <a:t>= ((</a:t>
            </a:r>
            <a:r>
              <a:rPr lang="en-AU" altLang="el-GR" b="1">
                <a:solidFill>
                  <a:srgbClr val="0000FF"/>
                </a:solidFill>
              </a:rPr>
              <a:t>1 + 2.0</a:t>
            </a:r>
            <a:r>
              <a:rPr lang="en-AU" altLang="el-GR" b="1">
                <a:solidFill>
                  <a:schemeClr val="tx1"/>
                </a:solidFill>
              </a:rPr>
              <a:t>) * (3 - 4)) / 5</a:t>
            </a:r>
          </a:p>
          <a:p>
            <a:pPr eaLnBrk="0" hangingPunct="0">
              <a:spcBef>
                <a:spcPct val="50000"/>
              </a:spcBef>
            </a:pPr>
            <a:r>
              <a:rPr lang="en-AU" altLang="el-GR" b="1">
                <a:solidFill>
                  <a:schemeClr val="tx1"/>
                </a:solidFill>
              </a:rPr>
              <a:t>= (</a:t>
            </a:r>
            <a:r>
              <a:rPr lang="en-AU" altLang="el-GR" b="1">
                <a:solidFill>
                  <a:srgbClr val="0000FF"/>
                </a:solidFill>
              </a:rPr>
              <a:t>3.0</a:t>
            </a:r>
            <a:r>
              <a:rPr lang="en-AU" altLang="el-GR" b="1">
                <a:solidFill>
                  <a:schemeClr val="tx1"/>
                </a:solidFill>
              </a:rPr>
              <a:t> * -1) / 5</a:t>
            </a:r>
          </a:p>
          <a:p>
            <a:pPr eaLnBrk="0" hangingPunct="0">
              <a:spcBef>
                <a:spcPct val="50000"/>
              </a:spcBef>
            </a:pPr>
            <a:r>
              <a:rPr lang="en-AU" altLang="el-GR" b="1">
                <a:solidFill>
                  <a:schemeClr val="tx1"/>
                </a:solidFill>
              </a:rPr>
              <a:t>= </a:t>
            </a:r>
            <a:r>
              <a:rPr lang="en-AU" altLang="el-GR" b="1">
                <a:solidFill>
                  <a:srgbClr val="0000FF"/>
                </a:solidFill>
              </a:rPr>
              <a:t>-3.0</a:t>
            </a:r>
            <a:r>
              <a:rPr lang="en-AU" altLang="el-GR" b="1">
                <a:solidFill>
                  <a:schemeClr val="tx1"/>
                </a:solidFill>
              </a:rPr>
              <a:t> / 5</a:t>
            </a:r>
          </a:p>
          <a:p>
            <a:pPr eaLnBrk="0" hangingPunct="0">
              <a:spcBef>
                <a:spcPct val="50000"/>
              </a:spcBef>
            </a:pPr>
            <a:r>
              <a:rPr lang="en-AU" altLang="el-GR" b="1">
                <a:solidFill>
                  <a:schemeClr val="tx1"/>
                </a:solidFill>
              </a:rPr>
              <a:t>= </a:t>
            </a:r>
            <a:r>
              <a:rPr lang="en-AU" altLang="el-GR" b="1">
                <a:solidFill>
                  <a:srgbClr val="0000FF"/>
                </a:solidFill>
              </a:rPr>
              <a:t>-0.6</a:t>
            </a:r>
            <a:endParaRPr lang="en-US" altLang="el-GR" b="1">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57699">
                                            <p:bg/>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57699">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57699">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57699">
                                            <p:txEl>
                                              <p:pRg st="2" end="2"/>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57699">
                                            <p:txEl>
                                              <p:pRg st="3" end="3"/>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15769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7699" grpId="0" build="p" animBg="1"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18513DB7-807C-4292-8C05-5318C4D60590}" type="slidenum">
              <a:rPr lang="el-GR" altLang="el-GR"/>
              <a:pPr/>
              <a:t>28</a:t>
            </a:fld>
            <a:endParaRPr lang="el-GR" altLang="el-GR"/>
          </a:p>
        </p:txBody>
      </p:sp>
      <p:sp>
        <p:nvSpPr>
          <p:cNvPr id="158722" name="Rectangle 2"/>
          <p:cNvSpPr>
            <a:spLocks noGrp="1" noChangeArrowheads="1"/>
          </p:cNvSpPr>
          <p:nvPr>
            <p:ph type="title"/>
          </p:nvPr>
        </p:nvSpPr>
        <p:spPr/>
        <p:txBody>
          <a:bodyPr/>
          <a:lstStyle/>
          <a:p>
            <a:r>
              <a:rPr lang="en-US" altLang="el-GR" b="1"/>
              <a:t>int</a:t>
            </a:r>
            <a:r>
              <a:rPr lang="en-US" altLang="el-GR"/>
              <a:t>-s </a:t>
            </a:r>
            <a:r>
              <a:rPr lang="el-GR" altLang="el-GR"/>
              <a:t>και</a:t>
            </a:r>
            <a:r>
              <a:rPr lang="en-US" altLang="el-GR"/>
              <a:t> </a:t>
            </a:r>
            <a:r>
              <a:rPr lang="en-US" altLang="el-GR" b="1"/>
              <a:t>float</a:t>
            </a:r>
            <a:r>
              <a:rPr lang="en-US" altLang="el-GR"/>
              <a:t>-s – </a:t>
            </a:r>
            <a:r>
              <a:rPr lang="el-GR" altLang="el-GR"/>
              <a:t>παράδειγμα</a:t>
            </a:r>
            <a:r>
              <a:rPr lang="en-US" altLang="el-GR"/>
              <a:t> 3</a:t>
            </a:r>
          </a:p>
        </p:txBody>
      </p:sp>
      <p:sp>
        <p:nvSpPr>
          <p:cNvPr id="158723" name="Text Box 3"/>
          <p:cNvSpPr txBox="1">
            <a:spLocks noChangeArrowheads="1"/>
          </p:cNvSpPr>
          <p:nvPr/>
        </p:nvSpPr>
        <p:spPr bwMode="auto">
          <a:xfrm>
            <a:off x="971550" y="1844675"/>
            <a:ext cx="7086600" cy="278447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CC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AU" altLang="el-GR" b="1">
                <a:solidFill>
                  <a:schemeClr val="tx1"/>
                </a:solidFill>
              </a:rPr>
              <a:t>(1 + </a:t>
            </a:r>
            <a:r>
              <a:rPr lang="en-AU" altLang="el-GR" b="1">
                <a:solidFill>
                  <a:srgbClr val="0000FF"/>
                </a:solidFill>
              </a:rPr>
              <a:t>2.0</a:t>
            </a:r>
            <a:r>
              <a:rPr lang="en-AU" altLang="el-GR" b="1">
                <a:solidFill>
                  <a:schemeClr val="tx1"/>
                </a:solidFill>
              </a:rPr>
              <a:t>) * ((3 - 4) / 5) </a:t>
            </a:r>
          </a:p>
          <a:p>
            <a:pPr eaLnBrk="0" hangingPunct="0">
              <a:spcBef>
                <a:spcPct val="50000"/>
              </a:spcBef>
            </a:pPr>
            <a:r>
              <a:rPr lang="en-AU" altLang="el-GR" b="1">
                <a:solidFill>
                  <a:schemeClr val="tx1"/>
                </a:solidFill>
              </a:rPr>
              <a:t>= (</a:t>
            </a:r>
            <a:r>
              <a:rPr lang="en-AU" altLang="el-GR" b="1">
                <a:solidFill>
                  <a:srgbClr val="0000FF"/>
                </a:solidFill>
              </a:rPr>
              <a:t>1 + 2.0</a:t>
            </a:r>
            <a:r>
              <a:rPr lang="en-AU" altLang="el-GR" b="1">
                <a:solidFill>
                  <a:schemeClr val="tx1"/>
                </a:solidFill>
              </a:rPr>
              <a:t>) * (-1 / 5)</a:t>
            </a:r>
          </a:p>
          <a:p>
            <a:pPr eaLnBrk="0" hangingPunct="0">
              <a:spcBef>
                <a:spcPct val="50000"/>
              </a:spcBef>
            </a:pPr>
            <a:r>
              <a:rPr lang="en-AU" altLang="el-GR" b="1">
                <a:solidFill>
                  <a:schemeClr val="tx1"/>
                </a:solidFill>
              </a:rPr>
              <a:t>= </a:t>
            </a:r>
            <a:r>
              <a:rPr lang="en-AU" altLang="el-GR" b="1">
                <a:solidFill>
                  <a:srgbClr val="0000FF"/>
                </a:solidFill>
              </a:rPr>
              <a:t>3.0</a:t>
            </a:r>
            <a:r>
              <a:rPr lang="en-AU" altLang="el-GR" b="1">
                <a:solidFill>
                  <a:schemeClr val="tx1"/>
                </a:solidFill>
              </a:rPr>
              <a:t> * 0</a:t>
            </a:r>
          </a:p>
          <a:p>
            <a:pPr eaLnBrk="0" hangingPunct="0">
              <a:spcBef>
                <a:spcPct val="50000"/>
              </a:spcBef>
            </a:pPr>
            <a:r>
              <a:rPr lang="en-AU" altLang="el-GR" b="1">
                <a:solidFill>
                  <a:schemeClr val="tx1"/>
                </a:solidFill>
              </a:rPr>
              <a:t>= </a:t>
            </a:r>
            <a:r>
              <a:rPr lang="en-AU" altLang="el-GR" b="1">
                <a:solidFill>
                  <a:srgbClr val="0000FF"/>
                </a:solidFill>
              </a:rPr>
              <a:t>0.0</a:t>
            </a:r>
            <a:endParaRPr lang="en-US" altLang="el-GR" b="1">
              <a:solidFill>
                <a:srgbClr val="0000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58723">
                                            <p:bg/>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58723">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58723">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58723">
                                            <p:txEl>
                                              <p:pRg st="2" end="2"/>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5872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8723" grpId="0" build="p" animBg="1"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4"/>
          <p:cNvSpPr>
            <a:spLocks noGrp="1"/>
          </p:cNvSpPr>
          <p:nvPr>
            <p:ph type="sldNum" sz="quarter" idx="11"/>
          </p:nvPr>
        </p:nvSpPr>
        <p:spPr/>
        <p:txBody>
          <a:bodyPr/>
          <a:lstStyle/>
          <a:p>
            <a:fld id="{C1F1D1CC-67CE-46A0-9697-CE5AE3DE81C4}" type="slidenum">
              <a:rPr lang="el-GR" altLang="el-GR"/>
              <a:pPr/>
              <a:t>29</a:t>
            </a:fld>
            <a:endParaRPr lang="el-GR" altLang="el-GR"/>
          </a:p>
        </p:txBody>
      </p:sp>
      <p:sp>
        <p:nvSpPr>
          <p:cNvPr id="159746" name="Rectangle 2"/>
          <p:cNvSpPr>
            <a:spLocks noGrp="1" noChangeArrowheads="1"/>
          </p:cNvSpPr>
          <p:nvPr>
            <p:ph type="title"/>
          </p:nvPr>
        </p:nvSpPr>
        <p:spPr>
          <a:xfrm>
            <a:off x="914400" y="381000"/>
            <a:ext cx="6858000" cy="609600"/>
          </a:xfrm>
        </p:spPr>
        <p:txBody>
          <a:bodyPr/>
          <a:lstStyle/>
          <a:p>
            <a:r>
              <a:rPr lang="el-GR" altLang="el-GR" b="1"/>
              <a:t>Αριθμητική μικτού τύπου</a:t>
            </a:r>
            <a:endParaRPr lang="en-GB" altLang="el-GR" b="1"/>
          </a:p>
        </p:txBody>
      </p:sp>
      <p:sp>
        <p:nvSpPr>
          <p:cNvPr id="159747" name="Rectangle 3"/>
          <p:cNvSpPr>
            <a:spLocks noGrp="1" noChangeArrowheads="1"/>
          </p:cNvSpPr>
          <p:nvPr>
            <p:ph type="body" idx="1"/>
          </p:nvPr>
        </p:nvSpPr>
        <p:spPr>
          <a:xfrm>
            <a:off x="685800" y="1066800"/>
            <a:ext cx="7772400" cy="5181600"/>
          </a:xfrm>
        </p:spPr>
        <p:txBody>
          <a:bodyPr/>
          <a:lstStyle/>
          <a:p>
            <a:pPr>
              <a:lnSpc>
                <a:spcPct val="90000"/>
              </a:lnSpc>
              <a:buFontTx/>
              <a:buNone/>
            </a:pPr>
            <a:r>
              <a:rPr lang="en-GB" altLang="el-GR" sz="2000">
                <a:latin typeface="Courier New" pitchFamily="49" charset="0"/>
              </a:rPr>
              <a:t>#include &lt;stdio.h&gt;</a:t>
            </a:r>
          </a:p>
          <a:p>
            <a:pPr>
              <a:lnSpc>
                <a:spcPct val="90000"/>
              </a:lnSpc>
              <a:buFontTx/>
              <a:buNone/>
            </a:pPr>
            <a:r>
              <a:rPr lang="en-GB" altLang="el-GR" sz="2000" b="1">
                <a:latin typeface="Courier New" pitchFamily="49" charset="0"/>
              </a:rPr>
              <a:t>int n,p;</a:t>
            </a:r>
          </a:p>
          <a:p>
            <a:pPr>
              <a:lnSpc>
                <a:spcPct val="90000"/>
              </a:lnSpc>
              <a:buFontTx/>
              <a:buNone/>
            </a:pPr>
            <a:r>
              <a:rPr lang="en-GB" altLang="el-GR" sz="2000" b="1">
                <a:latin typeface="Courier New" pitchFamily="49" charset="0"/>
              </a:rPr>
              <a:t>float k,q;</a:t>
            </a:r>
          </a:p>
          <a:p>
            <a:pPr>
              <a:lnSpc>
                <a:spcPct val="90000"/>
              </a:lnSpc>
              <a:buFontTx/>
              <a:buNone/>
            </a:pPr>
            <a:r>
              <a:rPr lang="en-GB" altLang="el-GR" sz="2000">
                <a:latin typeface="Courier New" pitchFamily="49" charset="0"/>
              </a:rPr>
              <a:t>void main (){</a:t>
            </a:r>
          </a:p>
          <a:p>
            <a:pPr>
              <a:lnSpc>
                <a:spcPct val="90000"/>
              </a:lnSpc>
              <a:buFontTx/>
              <a:buNone/>
            </a:pPr>
            <a:r>
              <a:rPr lang="en-GB" altLang="el-GR" sz="2000" b="1">
                <a:latin typeface="Courier New" pitchFamily="49" charset="0"/>
              </a:rPr>
              <a:t>n=6/4.0;</a:t>
            </a:r>
          </a:p>
          <a:p>
            <a:pPr>
              <a:lnSpc>
                <a:spcPct val="90000"/>
              </a:lnSpc>
              <a:buFontTx/>
              <a:buNone/>
            </a:pPr>
            <a:r>
              <a:rPr lang="en-GB" altLang="el-GR" sz="2000" b="1">
                <a:latin typeface="Courier New" pitchFamily="49" charset="0"/>
              </a:rPr>
              <a:t>k=6/4.0;</a:t>
            </a:r>
          </a:p>
          <a:p>
            <a:pPr>
              <a:lnSpc>
                <a:spcPct val="90000"/>
              </a:lnSpc>
              <a:buFontTx/>
              <a:buNone/>
            </a:pPr>
            <a:r>
              <a:rPr lang="en-GB" altLang="el-GR" sz="2000" b="1">
                <a:latin typeface="Courier New" pitchFamily="49" charset="0"/>
              </a:rPr>
              <a:t>p=6/4;</a:t>
            </a:r>
          </a:p>
          <a:p>
            <a:pPr>
              <a:lnSpc>
                <a:spcPct val="90000"/>
              </a:lnSpc>
              <a:buFontTx/>
              <a:buNone/>
            </a:pPr>
            <a:r>
              <a:rPr lang="en-GB" altLang="el-GR" sz="2000" b="1">
                <a:latin typeface="Courier New" pitchFamily="49" charset="0"/>
              </a:rPr>
              <a:t>q=6/4;</a:t>
            </a:r>
          </a:p>
          <a:p>
            <a:pPr>
              <a:lnSpc>
                <a:spcPct val="90000"/>
              </a:lnSpc>
              <a:buFontTx/>
              <a:buNone/>
            </a:pPr>
            <a:r>
              <a:rPr lang="en-GB" altLang="el-GR" sz="2000">
                <a:latin typeface="Courier New" pitchFamily="49" charset="0"/>
              </a:rPr>
              <a:t>printf("n  = %4d\n",n);</a:t>
            </a:r>
          </a:p>
          <a:p>
            <a:pPr>
              <a:lnSpc>
                <a:spcPct val="90000"/>
              </a:lnSpc>
              <a:buFontTx/>
              <a:buNone/>
            </a:pPr>
            <a:r>
              <a:rPr lang="en-GB" altLang="el-GR" sz="2000">
                <a:latin typeface="Courier New" pitchFamily="49" charset="0"/>
              </a:rPr>
              <a:t>printf("k  = %4.2f\n",k);</a:t>
            </a:r>
          </a:p>
          <a:p>
            <a:pPr>
              <a:lnSpc>
                <a:spcPct val="90000"/>
              </a:lnSpc>
              <a:buFontTx/>
              <a:buNone/>
            </a:pPr>
            <a:r>
              <a:rPr lang="en-GB" altLang="el-GR" sz="2000">
                <a:latin typeface="Courier New" pitchFamily="49" charset="0"/>
              </a:rPr>
              <a:t>printf("p  = %4d\n",p);</a:t>
            </a:r>
          </a:p>
          <a:p>
            <a:pPr>
              <a:lnSpc>
                <a:spcPct val="90000"/>
              </a:lnSpc>
              <a:buFontTx/>
              <a:buNone/>
            </a:pPr>
            <a:r>
              <a:rPr lang="en-GB" altLang="el-GR" sz="2000">
                <a:latin typeface="Courier New" pitchFamily="49" charset="0"/>
              </a:rPr>
              <a:t>printf("q  = %4.2f\n",q);}</a:t>
            </a:r>
            <a:endParaRPr lang="el-GR" altLang="el-GR" sz="2000">
              <a:latin typeface="Courier New" pitchFamily="49" charset="0"/>
            </a:endParaRPr>
          </a:p>
        </p:txBody>
      </p:sp>
      <p:graphicFrame>
        <p:nvGraphicFramePr>
          <p:cNvPr id="159748" name="Object 4"/>
          <p:cNvGraphicFramePr>
            <a:graphicFrameLocks noChangeAspect="1"/>
          </p:cNvGraphicFramePr>
          <p:nvPr/>
        </p:nvGraphicFramePr>
        <p:xfrm>
          <a:off x="3881438" y="1419225"/>
          <a:ext cx="4119562" cy="2414588"/>
        </p:xfrm>
        <a:graphic>
          <a:graphicData uri="http://schemas.openxmlformats.org/presentationml/2006/ole">
            <mc:AlternateContent xmlns:mc="http://schemas.openxmlformats.org/markup-compatibility/2006">
              <mc:Choice xmlns:v="urn:schemas-microsoft-com:vml" Requires="v">
                <p:oleObj spid="_x0000_s159776" name="Bitmap Image" r:id="rId3" imgW="1380952" imgH="809738" progId="Paint.Picture">
                  <p:embed/>
                </p:oleObj>
              </mc:Choice>
              <mc:Fallback>
                <p:oleObj name="Bitmap Image" r:id="rId3" imgW="1380952" imgH="809738" progId="Paint.Picture">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81438" y="1419225"/>
                        <a:ext cx="4119562" cy="2414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8C8EE278-78E5-4410-86A2-89DD2AEF7E38}" type="slidenum">
              <a:rPr lang="el-GR" altLang="el-GR"/>
              <a:pPr/>
              <a:t>3</a:t>
            </a:fld>
            <a:endParaRPr lang="el-GR" altLang="el-GR"/>
          </a:p>
        </p:txBody>
      </p:sp>
      <p:sp>
        <p:nvSpPr>
          <p:cNvPr id="8194" name="Rectangle 2"/>
          <p:cNvSpPr>
            <a:spLocks noGrp="1" noChangeArrowheads="1"/>
          </p:cNvSpPr>
          <p:nvPr>
            <p:ph type="title"/>
          </p:nvPr>
        </p:nvSpPr>
        <p:spPr/>
        <p:txBody>
          <a:bodyPr/>
          <a:lstStyle/>
          <a:p>
            <a:r>
              <a:rPr lang="el-GR" altLang="el-GR" sz="3600"/>
              <a:t>Αλγόριθμοι</a:t>
            </a:r>
            <a:endParaRPr lang="en-GB" altLang="el-GR" sz="3600"/>
          </a:p>
        </p:txBody>
      </p:sp>
      <p:sp>
        <p:nvSpPr>
          <p:cNvPr id="8195" name="Rectangle 3"/>
          <p:cNvSpPr>
            <a:spLocks noGrp="1" noChangeArrowheads="1"/>
          </p:cNvSpPr>
          <p:nvPr>
            <p:ph type="body" idx="1"/>
          </p:nvPr>
        </p:nvSpPr>
        <p:spPr/>
        <p:txBody>
          <a:bodyPr/>
          <a:lstStyle/>
          <a:p>
            <a:r>
              <a:rPr lang="el-GR" altLang="el-GR"/>
              <a:t>Αλγόριθμος είναι ένα διατεταγμένο και πεπερασμένο σύνολο καθορισμένων αριθμητικών ή λογικών πράξεων ή εντολών, που όταν εφαρμόζονται σε ένα σύνολο δεδομένων εισόδου, ενός συγκεκριμένου και καλώς προσδιορισμένου προβλήματος, παράγουν μια λύση σε πεπερασμένο χρόνο. Κάθε λύση προσδιορίζεται από ένα σύνολο αποτελεσμάτων που λέγονται δεδομένα εξόδου.</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F8511AB1-CE0F-4302-BD41-DE363C1C92BA}" type="slidenum">
              <a:rPr lang="el-GR" altLang="el-GR"/>
              <a:pPr/>
              <a:t>30</a:t>
            </a:fld>
            <a:endParaRPr lang="el-GR" altLang="el-GR"/>
          </a:p>
        </p:txBody>
      </p:sp>
      <p:sp>
        <p:nvSpPr>
          <p:cNvPr id="66562" name="Rectangle 2"/>
          <p:cNvSpPr>
            <a:spLocks noGrp="1" noChangeArrowheads="1"/>
          </p:cNvSpPr>
          <p:nvPr>
            <p:ph type="title"/>
          </p:nvPr>
        </p:nvSpPr>
        <p:spPr>
          <a:xfrm>
            <a:off x="304800" y="304800"/>
            <a:ext cx="8458200" cy="558800"/>
          </a:xfrm>
        </p:spPr>
        <p:txBody>
          <a:bodyPr/>
          <a:lstStyle/>
          <a:p>
            <a:r>
              <a:rPr lang="el-GR" altLang="el-GR" b="1" dirty="0">
                <a:solidFill>
                  <a:srgbClr val="FF0000"/>
                </a:solidFill>
              </a:rPr>
              <a:t>Είσοδος – Έξοδος</a:t>
            </a:r>
            <a:endParaRPr lang="en-US" altLang="el-GR" b="1" dirty="0">
              <a:solidFill>
                <a:srgbClr val="FF0000"/>
              </a:solidFill>
            </a:endParaRPr>
          </a:p>
        </p:txBody>
      </p:sp>
      <p:sp>
        <p:nvSpPr>
          <p:cNvPr id="66563" name="Rectangle 3"/>
          <p:cNvSpPr>
            <a:spLocks noGrp="1" noChangeArrowheads="1"/>
          </p:cNvSpPr>
          <p:nvPr>
            <p:ph type="body" idx="1"/>
          </p:nvPr>
        </p:nvSpPr>
        <p:spPr>
          <a:xfrm>
            <a:off x="685800" y="1196975"/>
            <a:ext cx="7772400" cy="4899025"/>
          </a:xfrm>
        </p:spPr>
        <p:txBody>
          <a:bodyPr/>
          <a:lstStyle/>
          <a:p>
            <a:pPr>
              <a:lnSpc>
                <a:spcPct val="120000"/>
              </a:lnSpc>
            </a:pPr>
            <a:r>
              <a:rPr lang="en-US" altLang="el-GR" b="1" dirty="0" err="1">
                <a:latin typeface="Courier New" panose="02070309020205020404" pitchFamily="49" charset="0"/>
                <a:cs typeface="Courier New" panose="02070309020205020404" pitchFamily="49" charset="0"/>
              </a:rPr>
              <a:t>scanf</a:t>
            </a:r>
            <a:endParaRPr lang="en-US" altLang="el-GR" b="1" dirty="0">
              <a:latin typeface="Courier New" panose="02070309020205020404" pitchFamily="49" charset="0"/>
              <a:cs typeface="Courier New" panose="02070309020205020404" pitchFamily="49" charset="0"/>
            </a:endParaRPr>
          </a:p>
          <a:p>
            <a:pPr>
              <a:lnSpc>
                <a:spcPct val="120000"/>
              </a:lnSpc>
            </a:pPr>
            <a:r>
              <a:rPr lang="en-US" altLang="el-GR" b="1" dirty="0" err="1">
                <a:latin typeface="Courier New" panose="02070309020205020404" pitchFamily="49" charset="0"/>
                <a:cs typeface="Courier New" panose="02070309020205020404" pitchFamily="49" charset="0"/>
              </a:rPr>
              <a:t>printf</a:t>
            </a:r>
            <a:endParaRPr lang="en-US" altLang="el-GR" b="1" dirty="0">
              <a:latin typeface="Courier New" panose="02070309020205020404" pitchFamily="49" charset="0"/>
              <a:cs typeface="Courier New" panose="02070309020205020404" pitchFamily="49" charset="0"/>
            </a:endParaRPr>
          </a:p>
          <a:p>
            <a:pPr lvl="1">
              <a:lnSpc>
                <a:spcPct val="120000"/>
              </a:lnSpc>
            </a:pPr>
            <a:r>
              <a:rPr lang="en-US" altLang="el-GR" sz="2800" b="1" dirty="0">
                <a:solidFill>
                  <a:schemeClr val="accent2"/>
                </a:solidFill>
                <a:latin typeface="Courier New" panose="02070309020205020404" pitchFamily="49" charset="0"/>
                <a:cs typeface="Courier New" panose="02070309020205020404" pitchFamily="49" charset="0"/>
              </a:rPr>
              <a:t>%d</a:t>
            </a:r>
            <a:r>
              <a:rPr lang="en-US" altLang="el-GR" sz="2800" b="1" dirty="0">
                <a:latin typeface="Courier New" panose="02070309020205020404" pitchFamily="49" charset="0"/>
                <a:cs typeface="Courier New" panose="02070309020205020404" pitchFamily="49" charset="0"/>
              </a:rPr>
              <a:t> </a:t>
            </a:r>
            <a:r>
              <a:rPr lang="en-US" altLang="el-GR" sz="2800" b="1" dirty="0">
                <a:sym typeface="Wingdings" pitchFamily="2" charset="2"/>
              </a:rPr>
              <a:t> </a:t>
            </a:r>
            <a:r>
              <a:rPr lang="en-US" altLang="el-GR" sz="2800" b="1" dirty="0">
                <a:solidFill>
                  <a:schemeClr val="accent2"/>
                </a:solidFill>
                <a:sym typeface="Wingdings" pitchFamily="2" charset="2"/>
              </a:rPr>
              <a:t>decimal integer</a:t>
            </a:r>
          </a:p>
          <a:p>
            <a:pPr lvl="1">
              <a:lnSpc>
                <a:spcPct val="120000"/>
              </a:lnSpc>
            </a:pPr>
            <a:r>
              <a:rPr lang="en-US" altLang="el-GR" sz="2800" b="1" dirty="0">
                <a:solidFill>
                  <a:srgbClr val="FF0000"/>
                </a:solidFill>
                <a:latin typeface="Courier New" panose="02070309020205020404" pitchFamily="49" charset="0"/>
                <a:cs typeface="Courier New" panose="02070309020205020404" pitchFamily="49" charset="0"/>
                <a:sym typeface="Wingdings" pitchFamily="2" charset="2"/>
              </a:rPr>
              <a:t>%f</a:t>
            </a:r>
            <a:r>
              <a:rPr lang="en-US" altLang="el-GR" sz="2800" b="1" dirty="0">
                <a:latin typeface="Courier New" panose="02070309020205020404" pitchFamily="49" charset="0"/>
                <a:cs typeface="Courier New" panose="02070309020205020404" pitchFamily="49" charset="0"/>
                <a:sym typeface="Wingdings" pitchFamily="2" charset="2"/>
              </a:rPr>
              <a:t> </a:t>
            </a:r>
            <a:r>
              <a:rPr lang="en-US" altLang="el-GR" sz="2800" b="1" dirty="0">
                <a:sym typeface="Wingdings" pitchFamily="2" charset="2"/>
              </a:rPr>
              <a:t> </a:t>
            </a:r>
            <a:r>
              <a:rPr lang="en-US" altLang="el-GR" sz="2800" b="1" dirty="0">
                <a:solidFill>
                  <a:srgbClr val="FF0000"/>
                </a:solidFill>
                <a:sym typeface="Wingdings" pitchFamily="2" charset="2"/>
              </a:rPr>
              <a:t>floating point number</a:t>
            </a:r>
            <a:endParaRPr lang="el-GR" altLang="el-GR" sz="2800" b="1" dirty="0">
              <a:solidFill>
                <a:srgbClr val="FF0000"/>
              </a:solidFill>
              <a:sym typeface="Wingdings" pitchFamily="2" charset="2"/>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07D945C6-3053-4411-AC99-53754252BDDE}" type="slidenum">
              <a:rPr lang="el-GR" altLang="el-GR"/>
              <a:pPr/>
              <a:t>31</a:t>
            </a:fld>
            <a:endParaRPr lang="el-GR" altLang="el-GR"/>
          </a:p>
        </p:txBody>
      </p:sp>
      <p:sp>
        <p:nvSpPr>
          <p:cNvPr id="111618" name="Rectangle 2"/>
          <p:cNvSpPr>
            <a:spLocks noGrp="1" noChangeArrowheads="1"/>
          </p:cNvSpPr>
          <p:nvPr>
            <p:ph type="title"/>
          </p:nvPr>
        </p:nvSpPr>
        <p:spPr/>
        <p:txBody>
          <a:bodyPr/>
          <a:lstStyle/>
          <a:p>
            <a:endParaRPr lang="en-US" altLang="el-GR"/>
          </a:p>
        </p:txBody>
      </p:sp>
      <p:sp>
        <p:nvSpPr>
          <p:cNvPr id="111619" name="Rectangle 3"/>
          <p:cNvSpPr>
            <a:spLocks noGrp="1" noChangeArrowheads="1"/>
          </p:cNvSpPr>
          <p:nvPr>
            <p:ph type="body" idx="1"/>
          </p:nvPr>
        </p:nvSpPr>
        <p:spPr/>
        <p:txBody>
          <a:bodyPr/>
          <a:lstStyle/>
          <a:p>
            <a:r>
              <a:rPr lang="en-AU" altLang="el-GR" b="1" dirty="0" err="1">
                <a:latin typeface="Courier New" panose="02070309020205020404" pitchFamily="49" charset="0"/>
                <a:cs typeface="Courier New" panose="02070309020205020404" pitchFamily="49" charset="0"/>
              </a:rPr>
              <a:t>scanf</a:t>
            </a:r>
            <a:r>
              <a:rPr lang="en-AU" altLang="el-GR" b="1" dirty="0" smtClean="0">
                <a:latin typeface="Courier New" panose="02070309020205020404" pitchFamily="49" charset="0"/>
                <a:cs typeface="Courier New" panose="02070309020205020404" pitchFamily="49" charset="0"/>
              </a:rPr>
              <a:t>(</a:t>
            </a:r>
            <a:r>
              <a:rPr lang="el-GR" altLang="el-GR" b="1" dirty="0" smtClean="0">
                <a:latin typeface="Courier New" panose="02070309020205020404" pitchFamily="49" charset="0"/>
                <a:cs typeface="Courier New" panose="02070309020205020404" pitchFamily="49" charset="0"/>
              </a:rPr>
              <a:t> </a:t>
            </a:r>
            <a:r>
              <a:rPr lang="en-AU" altLang="el-GR" b="1" dirty="0" smtClean="0">
                <a:latin typeface="Courier New" panose="02070309020205020404" pitchFamily="49" charset="0"/>
                <a:cs typeface="Courier New" panose="02070309020205020404" pitchFamily="49" charset="0"/>
              </a:rPr>
              <a:t>)</a:t>
            </a:r>
            <a:r>
              <a:rPr lang="en-US" altLang="el-GR" b="1" dirty="0"/>
              <a:t/>
            </a:r>
            <a:br>
              <a:rPr lang="en-US" altLang="el-GR" b="1" dirty="0"/>
            </a:br>
            <a:r>
              <a:rPr lang="en-US" altLang="el-GR" b="1" dirty="0"/>
              <a:t> </a:t>
            </a:r>
            <a:r>
              <a:rPr lang="el-GR" altLang="el-GR" b="1" dirty="0"/>
              <a:t>παράδειγμα</a:t>
            </a:r>
            <a:r>
              <a:rPr lang="en-AU" altLang="el-GR" dirty="0"/>
              <a:t>:</a:t>
            </a:r>
            <a:r>
              <a:rPr lang="en-US" altLang="el-GR" dirty="0"/>
              <a:t/>
            </a:r>
            <a:br>
              <a:rPr lang="en-US" altLang="el-GR" dirty="0"/>
            </a:br>
            <a:r>
              <a:rPr lang="en-US" altLang="el-GR" dirty="0"/>
              <a:t>   </a:t>
            </a:r>
            <a:r>
              <a:rPr lang="el-GR" altLang="el-GR" dirty="0"/>
              <a:t>	</a:t>
            </a:r>
            <a:r>
              <a:rPr lang="en-AU" altLang="el-GR" b="1" dirty="0" err="1">
                <a:solidFill>
                  <a:srgbClr val="00B050"/>
                </a:solidFill>
                <a:latin typeface="Courier New" panose="02070309020205020404" pitchFamily="49" charset="0"/>
                <a:cs typeface="Courier New" panose="02070309020205020404" pitchFamily="49" charset="0"/>
              </a:rPr>
              <a:t>scanf</a:t>
            </a:r>
            <a:r>
              <a:rPr lang="en-AU" altLang="el-GR" b="1" dirty="0">
                <a:solidFill>
                  <a:srgbClr val="00B050"/>
                </a:solidFill>
                <a:latin typeface="Courier New" panose="02070309020205020404" pitchFamily="49" charset="0"/>
                <a:cs typeface="Courier New" panose="02070309020205020404" pitchFamily="49" charset="0"/>
              </a:rPr>
              <a:t>(“%d”, &amp;x);</a:t>
            </a:r>
            <a:endParaRPr lang="el-GR" altLang="el-GR" b="1" dirty="0">
              <a:solidFill>
                <a:srgbClr val="00B050"/>
              </a:solidFill>
              <a:latin typeface="Courier New" panose="02070309020205020404" pitchFamily="49" charset="0"/>
              <a:cs typeface="Courier New" panose="02070309020205020404" pitchFamily="49" charset="0"/>
            </a:endParaRPr>
          </a:p>
          <a:p>
            <a:endParaRPr lang="en-AU" altLang="el-GR" b="1" dirty="0"/>
          </a:p>
          <a:p>
            <a:r>
              <a:rPr lang="en-AU" altLang="el-GR" b="1" dirty="0" err="1">
                <a:latin typeface="Courier New" panose="02070309020205020404" pitchFamily="49" charset="0"/>
                <a:cs typeface="Courier New" panose="02070309020205020404" pitchFamily="49" charset="0"/>
              </a:rPr>
              <a:t>printf</a:t>
            </a:r>
            <a:r>
              <a:rPr lang="en-AU" altLang="el-GR" b="1" dirty="0" smtClean="0">
                <a:latin typeface="Courier New" panose="02070309020205020404" pitchFamily="49" charset="0"/>
                <a:cs typeface="Courier New" panose="02070309020205020404" pitchFamily="49" charset="0"/>
              </a:rPr>
              <a:t>(</a:t>
            </a:r>
            <a:r>
              <a:rPr lang="el-GR" altLang="el-GR" b="1" dirty="0" smtClean="0">
                <a:latin typeface="Courier New" panose="02070309020205020404" pitchFamily="49" charset="0"/>
                <a:cs typeface="Courier New" panose="02070309020205020404" pitchFamily="49" charset="0"/>
              </a:rPr>
              <a:t> </a:t>
            </a:r>
            <a:r>
              <a:rPr lang="en-AU" altLang="el-GR" b="1" dirty="0" smtClean="0">
                <a:latin typeface="Courier New" panose="02070309020205020404" pitchFamily="49" charset="0"/>
                <a:cs typeface="Courier New" panose="02070309020205020404" pitchFamily="49" charset="0"/>
              </a:rPr>
              <a:t>)</a:t>
            </a:r>
            <a:r>
              <a:rPr lang="en-US" altLang="el-GR" b="1" dirty="0">
                <a:latin typeface="Courier New" panose="02070309020205020404" pitchFamily="49" charset="0"/>
                <a:cs typeface="Courier New" panose="02070309020205020404" pitchFamily="49" charset="0"/>
              </a:rPr>
              <a:t/>
            </a:r>
            <a:br>
              <a:rPr lang="en-US" altLang="el-GR" b="1" dirty="0">
                <a:latin typeface="Courier New" panose="02070309020205020404" pitchFamily="49" charset="0"/>
                <a:cs typeface="Courier New" panose="02070309020205020404" pitchFamily="49" charset="0"/>
              </a:rPr>
            </a:br>
            <a:r>
              <a:rPr lang="en-US" altLang="el-GR" b="1" dirty="0"/>
              <a:t> </a:t>
            </a:r>
            <a:r>
              <a:rPr lang="el-GR" altLang="el-GR" b="1" dirty="0"/>
              <a:t>παράδειγμα</a:t>
            </a:r>
            <a:r>
              <a:rPr lang="en-AU" altLang="el-GR" dirty="0"/>
              <a:t>:</a:t>
            </a:r>
          </a:p>
          <a:p>
            <a:pPr>
              <a:buFontTx/>
              <a:buNone/>
            </a:pPr>
            <a:r>
              <a:rPr lang="en-US" altLang="el-GR" b="1" dirty="0"/>
              <a:t> </a:t>
            </a:r>
            <a:r>
              <a:rPr lang="el-GR" altLang="el-GR" b="1" dirty="0"/>
              <a:t>	</a:t>
            </a:r>
            <a:r>
              <a:rPr lang="en-AU" altLang="el-GR" b="1" dirty="0" err="1" smtClean="0">
                <a:solidFill>
                  <a:srgbClr val="00B050"/>
                </a:solidFill>
                <a:latin typeface="Courier New" panose="02070309020205020404" pitchFamily="49" charset="0"/>
                <a:cs typeface="Courier New" panose="02070309020205020404" pitchFamily="49" charset="0"/>
              </a:rPr>
              <a:t>printf</a:t>
            </a:r>
            <a:r>
              <a:rPr lang="en-AU" altLang="el-GR" b="1" dirty="0">
                <a:solidFill>
                  <a:srgbClr val="00B050"/>
                </a:solidFill>
                <a:latin typeface="Courier New" panose="02070309020205020404" pitchFamily="49" charset="0"/>
                <a:cs typeface="Courier New" panose="02070309020205020404" pitchFamily="49" charset="0"/>
              </a:rPr>
              <a:t>(“The value of x is %d\n”, x);</a:t>
            </a:r>
            <a:endParaRPr lang="el-GR" altLang="el-GR" b="1" dirty="0">
              <a:solidFill>
                <a:srgbClr val="00B050"/>
              </a:solidFill>
              <a:latin typeface="Courier New" panose="02070309020205020404" pitchFamily="49" charset="0"/>
              <a:cs typeface="Courier New" panose="02070309020205020404" pitchFamily="49" charset="0"/>
            </a:endParaRPr>
          </a:p>
          <a:p>
            <a:pPr>
              <a:buFontTx/>
              <a:buNone/>
            </a:pPr>
            <a:r>
              <a:rPr lang="en-AU" altLang="el-GR" b="1" dirty="0"/>
              <a:t> </a:t>
            </a:r>
            <a:endParaRPr lang="en-AU" altLang="el-GR" dirty="0"/>
          </a:p>
          <a:p>
            <a:r>
              <a:rPr lang="en-AU" altLang="el-GR" b="1" dirty="0">
                <a:latin typeface="Courier New" panose="02070309020205020404" pitchFamily="49" charset="0"/>
                <a:cs typeface="Courier New" panose="02070309020205020404" pitchFamily="49" charset="0"/>
              </a:rPr>
              <a:t>#include &lt;</a:t>
            </a:r>
            <a:r>
              <a:rPr lang="en-AU" altLang="el-GR" b="1" dirty="0" err="1">
                <a:latin typeface="Courier New" panose="02070309020205020404" pitchFamily="49" charset="0"/>
                <a:cs typeface="Courier New" panose="02070309020205020404" pitchFamily="49" charset="0"/>
              </a:rPr>
              <a:t>stdio.h</a:t>
            </a:r>
            <a:r>
              <a:rPr lang="en-AU" altLang="el-GR" b="1" dirty="0">
                <a:latin typeface="Courier New" panose="02070309020205020404" pitchFamily="49" charset="0"/>
                <a:cs typeface="Courier New" panose="02070309020205020404" pitchFamily="49" charset="0"/>
              </a:rPr>
              <a:t>&gt;</a:t>
            </a:r>
            <a:endParaRPr lang="el-GR" altLang="el-GR" b="1" dirty="0">
              <a:latin typeface="Courier New" panose="02070309020205020404" pitchFamily="49" charset="0"/>
              <a:cs typeface="Courier New" panose="02070309020205020404" pitchFamily="49"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4"/>
          <p:cNvSpPr>
            <a:spLocks noGrp="1"/>
          </p:cNvSpPr>
          <p:nvPr>
            <p:ph type="sldNum" sz="quarter" idx="11"/>
          </p:nvPr>
        </p:nvSpPr>
        <p:spPr/>
        <p:txBody>
          <a:bodyPr/>
          <a:lstStyle/>
          <a:p>
            <a:fld id="{1E1C21D9-1B11-498F-BE90-EAE301746A35}" type="slidenum">
              <a:rPr lang="el-GR" altLang="el-GR"/>
              <a:pPr/>
              <a:t>32</a:t>
            </a:fld>
            <a:endParaRPr lang="el-GR" altLang="el-GR"/>
          </a:p>
        </p:txBody>
      </p:sp>
      <p:sp>
        <p:nvSpPr>
          <p:cNvPr id="161794" name="Rectangle 2"/>
          <p:cNvSpPr>
            <a:spLocks noGrp="1" noChangeArrowheads="1"/>
          </p:cNvSpPr>
          <p:nvPr>
            <p:ph type="title"/>
          </p:nvPr>
        </p:nvSpPr>
        <p:spPr>
          <a:xfrm>
            <a:off x="990600" y="457200"/>
            <a:ext cx="7162800" cy="609600"/>
          </a:xfrm>
        </p:spPr>
        <p:txBody>
          <a:bodyPr/>
          <a:lstStyle/>
          <a:p>
            <a:r>
              <a:rPr lang="el-GR" altLang="el-GR" b="1"/>
              <a:t>Εισαγωγή δεδομένων -</a:t>
            </a:r>
            <a:r>
              <a:rPr lang="en-US" altLang="el-GR" b="1"/>
              <a:t>scanf</a:t>
            </a:r>
            <a:endParaRPr lang="en-GB" altLang="el-GR" b="1"/>
          </a:p>
        </p:txBody>
      </p:sp>
      <p:sp>
        <p:nvSpPr>
          <p:cNvPr id="161795" name="Rectangle 3"/>
          <p:cNvSpPr>
            <a:spLocks noGrp="1" noChangeArrowheads="1"/>
          </p:cNvSpPr>
          <p:nvPr>
            <p:ph type="body" idx="1"/>
          </p:nvPr>
        </p:nvSpPr>
        <p:spPr>
          <a:xfrm>
            <a:off x="457200" y="1295400"/>
            <a:ext cx="7772400" cy="4724400"/>
          </a:xfrm>
        </p:spPr>
        <p:txBody>
          <a:bodyPr/>
          <a:lstStyle/>
          <a:p>
            <a:pPr>
              <a:lnSpc>
                <a:spcPct val="70000"/>
              </a:lnSpc>
              <a:buFontTx/>
              <a:buNone/>
            </a:pPr>
            <a:r>
              <a:rPr lang="en-GB" altLang="el-GR" sz="1800">
                <a:latin typeface="Courier New" pitchFamily="49" charset="0"/>
              </a:rPr>
              <a:t>#include &lt;stdio.h&gt;</a:t>
            </a:r>
          </a:p>
          <a:p>
            <a:pPr>
              <a:lnSpc>
                <a:spcPct val="70000"/>
              </a:lnSpc>
              <a:buFontTx/>
              <a:buNone/>
            </a:pPr>
            <a:r>
              <a:rPr lang="en-GB" altLang="el-GR" sz="1800">
                <a:latin typeface="Courier New" pitchFamily="49" charset="0"/>
              </a:rPr>
              <a:t>#define euro 340.75</a:t>
            </a:r>
          </a:p>
          <a:p>
            <a:pPr>
              <a:lnSpc>
                <a:spcPct val="70000"/>
              </a:lnSpc>
              <a:buFontTx/>
              <a:buNone/>
            </a:pPr>
            <a:r>
              <a:rPr lang="en-GB" altLang="el-GR" sz="1800">
                <a:latin typeface="Courier New" pitchFamily="49" charset="0"/>
              </a:rPr>
              <a:t>int code;</a:t>
            </a:r>
          </a:p>
          <a:p>
            <a:pPr>
              <a:lnSpc>
                <a:spcPct val="70000"/>
              </a:lnSpc>
              <a:buFontTx/>
              <a:buNone/>
            </a:pPr>
            <a:r>
              <a:rPr lang="en-GB" altLang="el-GR" sz="1800">
                <a:latin typeface="Courier New" pitchFamily="49" charset="0"/>
              </a:rPr>
              <a:t>float salary,salary_euro;</a:t>
            </a:r>
          </a:p>
          <a:p>
            <a:pPr>
              <a:lnSpc>
                <a:spcPct val="70000"/>
              </a:lnSpc>
              <a:buFontTx/>
              <a:buNone/>
            </a:pPr>
            <a:r>
              <a:rPr lang="en-GB" altLang="el-GR" sz="1800">
                <a:latin typeface="Courier New" pitchFamily="49" charset="0"/>
              </a:rPr>
              <a:t>void main ()</a:t>
            </a:r>
          </a:p>
          <a:p>
            <a:pPr>
              <a:lnSpc>
                <a:spcPct val="70000"/>
              </a:lnSpc>
              <a:buFontTx/>
              <a:buNone/>
            </a:pPr>
            <a:r>
              <a:rPr lang="en-GB" altLang="el-GR" sz="1800">
                <a:latin typeface="Courier New" pitchFamily="49" charset="0"/>
              </a:rPr>
              <a:t>{</a:t>
            </a:r>
          </a:p>
          <a:p>
            <a:pPr>
              <a:lnSpc>
                <a:spcPct val="70000"/>
              </a:lnSpc>
              <a:buFontTx/>
              <a:buNone/>
            </a:pPr>
            <a:r>
              <a:rPr lang="en-GB" altLang="el-GR" sz="1800">
                <a:latin typeface="Courier New" pitchFamily="49" charset="0"/>
              </a:rPr>
              <a:t>printf("code=");</a:t>
            </a:r>
          </a:p>
          <a:p>
            <a:pPr>
              <a:lnSpc>
                <a:spcPct val="70000"/>
              </a:lnSpc>
              <a:buFontTx/>
              <a:buNone/>
            </a:pPr>
            <a:r>
              <a:rPr lang="en-GB" altLang="el-GR" sz="1800" b="1">
                <a:latin typeface="Courier New" pitchFamily="49" charset="0"/>
              </a:rPr>
              <a:t>scanf("%d" ,&amp;code);</a:t>
            </a:r>
          </a:p>
          <a:p>
            <a:pPr>
              <a:lnSpc>
                <a:spcPct val="70000"/>
              </a:lnSpc>
              <a:buFontTx/>
              <a:buNone/>
            </a:pPr>
            <a:r>
              <a:rPr lang="en-GB" altLang="el-GR" sz="1800">
                <a:latin typeface="Courier New" pitchFamily="49" charset="0"/>
              </a:rPr>
              <a:t>printf("salary=");</a:t>
            </a:r>
          </a:p>
          <a:p>
            <a:pPr>
              <a:lnSpc>
                <a:spcPct val="70000"/>
              </a:lnSpc>
              <a:buFontTx/>
              <a:buNone/>
            </a:pPr>
            <a:r>
              <a:rPr lang="en-GB" altLang="el-GR" sz="1800" b="1">
                <a:latin typeface="Courier New" pitchFamily="49" charset="0"/>
              </a:rPr>
              <a:t>scanf("%f" ,&amp;salary);</a:t>
            </a:r>
          </a:p>
          <a:p>
            <a:pPr>
              <a:lnSpc>
                <a:spcPct val="70000"/>
              </a:lnSpc>
              <a:buFontTx/>
              <a:buNone/>
            </a:pPr>
            <a:r>
              <a:rPr lang="en-GB" altLang="el-GR" sz="1800">
                <a:latin typeface="Courier New" pitchFamily="49" charset="0"/>
              </a:rPr>
              <a:t>salary_euro=salary/340.75;</a:t>
            </a:r>
          </a:p>
          <a:p>
            <a:pPr>
              <a:lnSpc>
                <a:spcPct val="70000"/>
              </a:lnSpc>
              <a:buFontTx/>
              <a:buNone/>
            </a:pPr>
            <a:endParaRPr lang="en-GB" altLang="el-GR" sz="1800">
              <a:latin typeface="Courier New" pitchFamily="49" charset="0"/>
            </a:endParaRPr>
          </a:p>
          <a:p>
            <a:pPr>
              <a:lnSpc>
                <a:spcPct val="70000"/>
              </a:lnSpc>
              <a:buFontTx/>
              <a:buNone/>
            </a:pPr>
            <a:r>
              <a:rPr lang="en-GB" altLang="el-GR" sz="1800">
                <a:latin typeface="Courier New" pitchFamily="49" charset="0"/>
              </a:rPr>
              <a:t>printf("\n\ncode            = %5d\n",code);</a:t>
            </a:r>
          </a:p>
          <a:p>
            <a:pPr>
              <a:lnSpc>
                <a:spcPct val="70000"/>
              </a:lnSpc>
              <a:buFontTx/>
              <a:buNone/>
            </a:pPr>
            <a:r>
              <a:rPr lang="en-GB" altLang="el-GR" sz="1800">
                <a:latin typeface="Courier New" pitchFamily="49" charset="0"/>
              </a:rPr>
              <a:t>printf("salary          = %12.0f\n",salary);</a:t>
            </a:r>
          </a:p>
          <a:p>
            <a:pPr>
              <a:lnSpc>
                <a:spcPct val="70000"/>
              </a:lnSpc>
              <a:buFontTx/>
              <a:buNone/>
            </a:pPr>
            <a:r>
              <a:rPr lang="en-GB" altLang="el-GR" sz="1800">
                <a:latin typeface="Courier New" pitchFamily="49" charset="0"/>
              </a:rPr>
              <a:t>printf("salary_euro     = %12.3f\n",salary_euro);</a:t>
            </a:r>
          </a:p>
          <a:p>
            <a:pPr>
              <a:lnSpc>
                <a:spcPct val="70000"/>
              </a:lnSpc>
              <a:buFontTx/>
              <a:buNone/>
            </a:pPr>
            <a:r>
              <a:rPr lang="en-GB" altLang="el-GR" sz="1800">
                <a:latin typeface="Courier New" pitchFamily="49" charset="0"/>
              </a:rPr>
              <a:t>}</a:t>
            </a:r>
            <a:endParaRPr lang="en-US" altLang="el-GR" sz="1800">
              <a:latin typeface="Courier New" pitchFamily="49" charset="0"/>
            </a:endParaRPr>
          </a:p>
        </p:txBody>
      </p:sp>
      <p:graphicFrame>
        <p:nvGraphicFramePr>
          <p:cNvPr id="161796" name="Object 4"/>
          <p:cNvGraphicFramePr>
            <a:graphicFrameLocks noChangeAspect="1"/>
          </p:cNvGraphicFramePr>
          <p:nvPr/>
        </p:nvGraphicFramePr>
        <p:xfrm>
          <a:off x="4419600" y="1512888"/>
          <a:ext cx="4191000" cy="2241550"/>
        </p:xfrm>
        <a:graphic>
          <a:graphicData uri="http://schemas.openxmlformats.org/presentationml/2006/ole">
            <mc:AlternateContent xmlns:mc="http://schemas.openxmlformats.org/markup-compatibility/2006">
              <mc:Choice xmlns:v="urn:schemas-microsoft-com:vml" Requires="v">
                <p:oleObj spid="_x0000_s161824" name="Bitmap Image" r:id="rId3" imgW="2333333" imgH="1247619" progId="Paint.Picture">
                  <p:embed/>
                </p:oleObj>
              </mc:Choice>
              <mc:Fallback>
                <p:oleObj name="Bitmap Image" r:id="rId3" imgW="2333333" imgH="1247619" progId="Paint.Picture">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19600" y="1512888"/>
                        <a:ext cx="4191000" cy="2241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Slide Number Placeholder 4"/>
          <p:cNvSpPr>
            <a:spLocks noGrp="1"/>
          </p:cNvSpPr>
          <p:nvPr>
            <p:ph type="sldNum" sz="quarter" idx="11"/>
          </p:nvPr>
        </p:nvSpPr>
        <p:spPr/>
        <p:txBody>
          <a:bodyPr/>
          <a:lstStyle/>
          <a:p>
            <a:fld id="{C59A4047-4325-4FA4-B0DF-950E8A6849F3}" type="slidenum">
              <a:rPr lang="el-GR" altLang="el-GR"/>
              <a:pPr/>
              <a:t>33</a:t>
            </a:fld>
            <a:endParaRPr lang="el-GR" altLang="el-GR"/>
          </a:p>
        </p:txBody>
      </p:sp>
      <p:grpSp>
        <p:nvGrpSpPr>
          <p:cNvPr id="114690" name="Group 2"/>
          <p:cNvGrpSpPr>
            <a:grpSpLocks/>
          </p:cNvGrpSpPr>
          <p:nvPr/>
        </p:nvGrpSpPr>
        <p:grpSpPr bwMode="auto">
          <a:xfrm>
            <a:off x="1676400" y="4419600"/>
            <a:ext cx="4724400" cy="609600"/>
            <a:chOff x="1056" y="2784"/>
            <a:chExt cx="2976" cy="384"/>
          </a:xfrm>
        </p:grpSpPr>
        <p:sp>
          <p:nvSpPr>
            <p:cNvPr id="114691" name="Rectangle 3"/>
            <p:cNvSpPr>
              <a:spLocks noChangeArrowheads="1"/>
            </p:cNvSpPr>
            <p:nvPr/>
          </p:nvSpPr>
          <p:spPr bwMode="auto">
            <a:xfrm>
              <a:off x="1152" y="2784"/>
              <a:ext cx="2880" cy="384"/>
            </a:xfrm>
            <a:prstGeom prst="rect">
              <a:avLst/>
            </a:prstGeom>
            <a:gradFill rotWithShape="0">
              <a:gsLst>
                <a:gs pos="0">
                  <a:srgbClr val="CC6600">
                    <a:gamma/>
                    <a:shade val="46275"/>
                    <a:invGamma/>
                  </a:srgbClr>
                </a:gs>
                <a:gs pos="50000">
                  <a:srgbClr val="CC6600"/>
                </a:gs>
                <a:gs pos="100000">
                  <a:srgbClr val="CC6600">
                    <a:gamma/>
                    <a:shade val="46275"/>
                    <a:invGamma/>
                  </a:srgbClr>
                </a:gs>
              </a:gsLst>
              <a:lin ang="5400000" scaled="1"/>
            </a:gradFill>
            <a:ln w="12700" cap="sq">
              <a:solidFill>
                <a:schemeClr val="bg2"/>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endParaRPr lang="en-AU" altLang="el-GR" sz="2400">
                <a:solidFill>
                  <a:srgbClr val="CC6600"/>
                </a:solidFill>
                <a:latin typeface="Times New Roman" pitchFamily="18" charset="0"/>
              </a:endParaRPr>
            </a:p>
          </p:txBody>
        </p:sp>
        <p:sp>
          <p:nvSpPr>
            <p:cNvPr id="114692" name="Oval 4"/>
            <p:cNvSpPr>
              <a:spLocks noChangeArrowheads="1"/>
            </p:cNvSpPr>
            <p:nvPr/>
          </p:nvSpPr>
          <p:spPr bwMode="auto">
            <a:xfrm>
              <a:off x="1056" y="2784"/>
              <a:ext cx="144" cy="384"/>
            </a:xfrm>
            <a:prstGeom prst="ellipse">
              <a:avLst/>
            </a:prstGeom>
            <a:gradFill rotWithShape="0">
              <a:gsLst>
                <a:gs pos="0">
                  <a:srgbClr val="CC6600"/>
                </a:gs>
                <a:gs pos="50000">
                  <a:srgbClr val="CC6600">
                    <a:gamma/>
                    <a:shade val="46275"/>
                    <a:invGamma/>
                  </a:srgbClr>
                </a:gs>
                <a:gs pos="100000">
                  <a:srgbClr val="CC6600"/>
                </a:gs>
              </a:gsLst>
              <a:lin ang="5400000" scaled="1"/>
            </a:gradFill>
            <a:ln w="12700" cap="sq">
              <a:solidFill>
                <a:schemeClr val="bg2"/>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grpSp>
      <p:sp>
        <p:nvSpPr>
          <p:cNvPr id="114693" name="Rectangle 5"/>
          <p:cNvSpPr>
            <a:spLocks noGrp="1" noChangeArrowheads="1"/>
          </p:cNvSpPr>
          <p:nvPr>
            <p:ph type="title"/>
          </p:nvPr>
        </p:nvSpPr>
        <p:spPr>
          <a:xfrm>
            <a:off x="838200" y="228600"/>
            <a:ext cx="7772400" cy="838200"/>
          </a:xfrm>
        </p:spPr>
        <p:txBody>
          <a:bodyPr/>
          <a:lstStyle/>
          <a:p>
            <a:r>
              <a:rPr lang="en-US" altLang="el-GR"/>
              <a:t>Streams: Input -- Example</a:t>
            </a:r>
          </a:p>
        </p:txBody>
      </p:sp>
      <p:pic>
        <p:nvPicPr>
          <p:cNvPr id="114694" name="Picture 6" descr="keyb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53200" y="3200400"/>
            <a:ext cx="2085975" cy="590550"/>
          </a:xfrm>
          <a:prstGeom prst="rect">
            <a:avLst/>
          </a:prstGeom>
          <a:noFill/>
          <a:extLst>
            <a:ext uri="{909E8E84-426E-40DD-AFC4-6F175D3DCCD1}">
              <a14:hiddenFill xmlns:a14="http://schemas.microsoft.com/office/drawing/2010/main">
                <a:solidFill>
                  <a:srgbClr val="FFFFFF"/>
                </a:solidFill>
              </a14:hiddenFill>
            </a:ext>
          </a:extLst>
        </p:spPr>
      </p:pic>
      <p:sp>
        <p:nvSpPr>
          <p:cNvPr id="114695" name="Text Box 7"/>
          <p:cNvSpPr txBox="1">
            <a:spLocks noChangeArrowheads="1"/>
          </p:cNvSpPr>
          <p:nvPr/>
        </p:nvSpPr>
        <p:spPr bwMode="auto">
          <a:xfrm>
            <a:off x="6705600" y="1371600"/>
            <a:ext cx="1905000" cy="1552575"/>
          </a:xfrm>
          <a:prstGeom prst="rect">
            <a:avLst/>
          </a:prstGeom>
          <a:solidFill>
            <a:schemeClr val="bg2"/>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endParaRPr lang="en-AU" altLang="el-GR" sz="2400" b="1">
              <a:solidFill>
                <a:srgbClr val="00FF99"/>
              </a:solidFill>
              <a:latin typeface="Courier New" pitchFamily="49" charset="0"/>
            </a:endParaRPr>
          </a:p>
          <a:p>
            <a:pPr eaLnBrk="0" hangingPunct="0"/>
            <a:r>
              <a:rPr lang="en-AU" altLang="el-GR" sz="2400" b="1">
                <a:solidFill>
                  <a:srgbClr val="00FF99"/>
                </a:solidFill>
                <a:latin typeface="Courier New" pitchFamily="49" charset="0"/>
              </a:rPr>
              <a:t>135 25.5</a:t>
            </a:r>
          </a:p>
          <a:p>
            <a:pPr eaLnBrk="0" hangingPunct="0"/>
            <a:r>
              <a:rPr lang="en-AU" altLang="el-GR" sz="2400" b="1">
                <a:solidFill>
                  <a:srgbClr val="00FF99"/>
                </a:solidFill>
                <a:latin typeface="Courier New" pitchFamily="49" charset="0"/>
              </a:rPr>
              <a:t>_</a:t>
            </a:r>
          </a:p>
          <a:p>
            <a:pPr eaLnBrk="0" hangingPunct="0"/>
            <a:endParaRPr lang="en-AU" altLang="el-GR" sz="2400">
              <a:solidFill>
                <a:schemeClr val="tx1"/>
              </a:solidFill>
              <a:latin typeface="Times New Roman" pitchFamily="18" charset="0"/>
            </a:endParaRPr>
          </a:p>
        </p:txBody>
      </p:sp>
      <p:sp>
        <p:nvSpPr>
          <p:cNvPr id="114696" name="Oval 8"/>
          <p:cNvSpPr>
            <a:spLocks noChangeArrowheads="1"/>
          </p:cNvSpPr>
          <p:nvPr/>
        </p:nvSpPr>
        <p:spPr bwMode="auto">
          <a:xfrm>
            <a:off x="1981200" y="4495800"/>
            <a:ext cx="457200" cy="457200"/>
          </a:xfrm>
          <a:prstGeom prst="ellipse">
            <a:avLst/>
          </a:prstGeom>
          <a:gradFill rotWithShape="0">
            <a:gsLst>
              <a:gs pos="0">
                <a:srgbClr val="008080"/>
              </a:gs>
              <a:gs pos="100000">
                <a:srgbClr val="008080">
                  <a:gamma/>
                  <a:shade val="46275"/>
                  <a:invGamma/>
                </a:srgbClr>
              </a:gs>
            </a:gsLst>
            <a:path path="shape">
              <a:fillToRect l="50000" t="50000" r="50000" b="50000"/>
            </a:path>
          </a:gradFill>
          <a:ln w="12700" cap="sq">
            <a:solidFill>
              <a:schemeClr val="bg2"/>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AU" altLang="el-GR" sz="2400" b="1">
                <a:solidFill>
                  <a:schemeClr val="folHlink"/>
                </a:solidFill>
                <a:latin typeface="Courier New" pitchFamily="49" charset="0"/>
              </a:rPr>
              <a:t>1</a:t>
            </a:r>
          </a:p>
        </p:txBody>
      </p:sp>
      <p:sp>
        <p:nvSpPr>
          <p:cNvPr id="114697" name="Oval 9"/>
          <p:cNvSpPr>
            <a:spLocks noChangeArrowheads="1"/>
          </p:cNvSpPr>
          <p:nvPr/>
        </p:nvSpPr>
        <p:spPr bwMode="auto">
          <a:xfrm>
            <a:off x="2438400" y="4495800"/>
            <a:ext cx="457200" cy="457200"/>
          </a:xfrm>
          <a:prstGeom prst="ellipse">
            <a:avLst/>
          </a:prstGeom>
          <a:gradFill rotWithShape="0">
            <a:gsLst>
              <a:gs pos="0">
                <a:srgbClr val="008080"/>
              </a:gs>
              <a:gs pos="100000">
                <a:srgbClr val="008080">
                  <a:gamma/>
                  <a:shade val="46275"/>
                  <a:invGamma/>
                </a:srgbClr>
              </a:gs>
            </a:gsLst>
            <a:path path="shape">
              <a:fillToRect l="50000" t="50000" r="50000" b="50000"/>
            </a:path>
          </a:gradFill>
          <a:ln w="12700" cap="sq">
            <a:solidFill>
              <a:schemeClr val="bg2"/>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AU" altLang="el-GR" sz="2400" b="1">
                <a:solidFill>
                  <a:schemeClr val="folHlink"/>
                </a:solidFill>
                <a:latin typeface="Courier New" pitchFamily="49" charset="0"/>
              </a:rPr>
              <a:t>3</a:t>
            </a:r>
          </a:p>
        </p:txBody>
      </p:sp>
      <p:sp>
        <p:nvSpPr>
          <p:cNvPr id="114698" name="Oval 10"/>
          <p:cNvSpPr>
            <a:spLocks noChangeArrowheads="1"/>
          </p:cNvSpPr>
          <p:nvPr/>
        </p:nvSpPr>
        <p:spPr bwMode="auto">
          <a:xfrm>
            <a:off x="2895600" y="4495800"/>
            <a:ext cx="457200" cy="457200"/>
          </a:xfrm>
          <a:prstGeom prst="ellipse">
            <a:avLst/>
          </a:prstGeom>
          <a:gradFill rotWithShape="0">
            <a:gsLst>
              <a:gs pos="0">
                <a:srgbClr val="008080"/>
              </a:gs>
              <a:gs pos="100000">
                <a:srgbClr val="008080">
                  <a:gamma/>
                  <a:shade val="46275"/>
                  <a:invGamma/>
                </a:srgbClr>
              </a:gs>
            </a:gsLst>
            <a:path path="shape">
              <a:fillToRect l="50000" t="50000" r="50000" b="50000"/>
            </a:path>
          </a:gradFill>
          <a:ln w="12700" cap="sq">
            <a:solidFill>
              <a:schemeClr val="bg2"/>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AU" altLang="el-GR" sz="2400" b="1">
                <a:solidFill>
                  <a:schemeClr val="folHlink"/>
                </a:solidFill>
                <a:latin typeface="Courier New" pitchFamily="49" charset="0"/>
              </a:rPr>
              <a:t>5</a:t>
            </a:r>
          </a:p>
        </p:txBody>
      </p:sp>
      <p:sp>
        <p:nvSpPr>
          <p:cNvPr id="114699" name="Oval 11"/>
          <p:cNvSpPr>
            <a:spLocks noChangeArrowheads="1"/>
          </p:cNvSpPr>
          <p:nvPr/>
        </p:nvSpPr>
        <p:spPr bwMode="auto">
          <a:xfrm>
            <a:off x="3352800" y="4495800"/>
            <a:ext cx="457200" cy="457200"/>
          </a:xfrm>
          <a:prstGeom prst="ellipse">
            <a:avLst/>
          </a:prstGeom>
          <a:gradFill rotWithShape="0">
            <a:gsLst>
              <a:gs pos="0">
                <a:srgbClr val="008080"/>
              </a:gs>
              <a:gs pos="100000">
                <a:srgbClr val="008080">
                  <a:gamma/>
                  <a:shade val="46275"/>
                  <a:invGamma/>
                </a:srgbClr>
              </a:gs>
            </a:gsLst>
            <a:path path="shape">
              <a:fillToRect l="50000" t="50000" r="50000" b="50000"/>
            </a:path>
          </a:gradFill>
          <a:ln w="12700" cap="sq">
            <a:solidFill>
              <a:schemeClr val="bg2"/>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AU" altLang="el-GR" sz="2400" b="1">
                <a:solidFill>
                  <a:schemeClr val="folHlink"/>
                </a:solidFill>
                <a:latin typeface="Courier New" pitchFamily="49" charset="0"/>
              </a:rPr>
              <a:t> </a:t>
            </a:r>
          </a:p>
        </p:txBody>
      </p:sp>
      <p:sp>
        <p:nvSpPr>
          <p:cNvPr id="114700" name="Oval 12"/>
          <p:cNvSpPr>
            <a:spLocks noChangeArrowheads="1"/>
          </p:cNvSpPr>
          <p:nvPr/>
        </p:nvSpPr>
        <p:spPr bwMode="auto">
          <a:xfrm>
            <a:off x="3810000" y="4495800"/>
            <a:ext cx="457200" cy="457200"/>
          </a:xfrm>
          <a:prstGeom prst="ellipse">
            <a:avLst/>
          </a:prstGeom>
          <a:gradFill rotWithShape="0">
            <a:gsLst>
              <a:gs pos="0">
                <a:srgbClr val="008080"/>
              </a:gs>
              <a:gs pos="100000">
                <a:srgbClr val="008080">
                  <a:gamma/>
                  <a:shade val="46275"/>
                  <a:invGamma/>
                </a:srgbClr>
              </a:gs>
            </a:gsLst>
            <a:path path="shape">
              <a:fillToRect l="50000" t="50000" r="50000" b="50000"/>
            </a:path>
          </a:gradFill>
          <a:ln w="12700" cap="sq">
            <a:solidFill>
              <a:schemeClr val="bg2"/>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AU" altLang="el-GR" sz="2400" b="1">
                <a:solidFill>
                  <a:schemeClr val="folHlink"/>
                </a:solidFill>
                <a:latin typeface="Courier New" pitchFamily="49" charset="0"/>
              </a:rPr>
              <a:t>2</a:t>
            </a:r>
          </a:p>
        </p:txBody>
      </p:sp>
      <p:sp>
        <p:nvSpPr>
          <p:cNvPr id="114701" name="Oval 13"/>
          <p:cNvSpPr>
            <a:spLocks noChangeArrowheads="1"/>
          </p:cNvSpPr>
          <p:nvPr/>
        </p:nvSpPr>
        <p:spPr bwMode="auto">
          <a:xfrm>
            <a:off x="4267200" y="4495800"/>
            <a:ext cx="457200" cy="457200"/>
          </a:xfrm>
          <a:prstGeom prst="ellipse">
            <a:avLst/>
          </a:prstGeom>
          <a:gradFill rotWithShape="0">
            <a:gsLst>
              <a:gs pos="0">
                <a:srgbClr val="008080"/>
              </a:gs>
              <a:gs pos="100000">
                <a:srgbClr val="008080">
                  <a:gamma/>
                  <a:shade val="46275"/>
                  <a:invGamma/>
                </a:srgbClr>
              </a:gs>
            </a:gsLst>
            <a:path path="shape">
              <a:fillToRect l="50000" t="50000" r="50000" b="50000"/>
            </a:path>
          </a:gradFill>
          <a:ln w="12700" cap="sq">
            <a:solidFill>
              <a:schemeClr val="bg2"/>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AU" altLang="el-GR" sz="2400" b="1">
                <a:solidFill>
                  <a:schemeClr val="folHlink"/>
                </a:solidFill>
                <a:latin typeface="Courier New" pitchFamily="49" charset="0"/>
              </a:rPr>
              <a:t>5</a:t>
            </a:r>
          </a:p>
        </p:txBody>
      </p:sp>
      <p:sp>
        <p:nvSpPr>
          <p:cNvPr id="114702" name="Oval 14"/>
          <p:cNvSpPr>
            <a:spLocks noChangeArrowheads="1"/>
          </p:cNvSpPr>
          <p:nvPr/>
        </p:nvSpPr>
        <p:spPr bwMode="auto">
          <a:xfrm>
            <a:off x="4724400" y="4495800"/>
            <a:ext cx="457200" cy="457200"/>
          </a:xfrm>
          <a:prstGeom prst="ellipse">
            <a:avLst/>
          </a:prstGeom>
          <a:gradFill rotWithShape="0">
            <a:gsLst>
              <a:gs pos="0">
                <a:srgbClr val="008080"/>
              </a:gs>
              <a:gs pos="100000">
                <a:srgbClr val="008080">
                  <a:gamma/>
                  <a:shade val="46275"/>
                  <a:invGamma/>
                </a:srgbClr>
              </a:gs>
            </a:gsLst>
            <a:path path="shape">
              <a:fillToRect l="50000" t="50000" r="50000" b="50000"/>
            </a:path>
          </a:gradFill>
          <a:ln w="12700" cap="sq">
            <a:solidFill>
              <a:schemeClr val="bg2"/>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AU" altLang="el-GR" sz="2400" b="1">
                <a:solidFill>
                  <a:schemeClr val="folHlink"/>
                </a:solidFill>
                <a:latin typeface="Courier New" pitchFamily="49" charset="0"/>
              </a:rPr>
              <a:t>.</a:t>
            </a:r>
          </a:p>
        </p:txBody>
      </p:sp>
      <p:sp>
        <p:nvSpPr>
          <p:cNvPr id="114703" name="Oval 15"/>
          <p:cNvSpPr>
            <a:spLocks noChangeArrowheads="1"/>
          </p:cNvSpPr>
          <p:nvPr/>
        </p:nvSpPr>
        <p:spPr bwMode="auto">
          <a:xfrm>
            <a:off x="5181600" y="4495800"/>
            <a:ext cx="457200" cy="457200"/>
          </a:xfrm>
          <a:prstGeom prst="ellipse">
            <a:avLst/>
          </a:prstGeom>
          <a:gradFill rotWithShape="0">
            <a:gsLst>
              <a:gs pos="0">
                <a:srgbClr val="008080"/>
              </a:gs>
              <a:gs pos="100000">
                <a:srgbClr val="008080">
                  <a:gamma/>
                  <a:shade val="46275"/>
                  <a:invGamma/>
                </a:srgbClr>
              </a:gs>
            </a:gsLst>
            <a:path path="shape">
              <a:fillToRect l="50000" t="50000" r="50000" b="50000"/>
            </a:path>
          </a:gradFill>
          <a:ln w="12700" cap="sq">
            <a:solidFill>
              <a:schemeClr val="bg2"/>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AU" altLang="el-GR" sz="2400" b="1">
                <a:solidFill>
                  <a:schemeClr val="folHlink"/>
                </a:solidFill>
                <a:latin typeface="Courier New" pitchFamily="49" charset="0"/>
              </a:rPr>
              <a:t>5</a:t>
            </a:r>
          </a:p>
        </p:txBody>
      </p:sp>
      <p:sp>
        <p:nvSpPr>
          <p:cNvPr id="114704" name="Oval 16"/>
          <p:cNvSpPr>
            <a:spLocks noChangeArrowheads="1"/>
          </p:cNvSpPr>
          <p:nvPr/>
        </p:nvSpPr>
        <p:spPr bwMode="auto">
          <a:xfrm>
            <a:off x="5638800" y="4495800"/>
            <a:ext cx="457200" cy="457200"/>
          </a:xfrm>
          <a:prstGeom prst="ellipse">
            <a:avLst/>
          </a:prstGeom>
          <a:gradFill rotWithShape="0">
            <a:gsLst>
              <a:gs pos="0">
                <a:srgbClr val="008080"/>
              </a:gs>
              <a:gs pos="100000">
                <a:srgbClr val="008080">
                  <a:gamma/>
                  <a:shade val="46275"/>
                  <a:invGamma/>
                </a:srgbClr>
              </a:gs>
            </a:gsLst>
            <a:path path="shape">
              <a:fillToRect l="50000" t="50000" r="50000" b="50000"/>
            </a:path>
          </a:gradFill>
          <a:ln w="12700" cap="sq">
            <a:solidFill>
              <a:schemeClr val="bg2"/>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AU" altLang="el-GR" sz="2400" b="1">
                <a:solidFill>
                  <a:schemeClr val="folHlink"/>
                </a:solidFill>
                <a:latin typeface="Courier New" pitchFamily="49" charset="0"/>
              </a:rPr>
              <a:t>\n</a:t>
            </a:r>
          </a:p>
        </p:txBody>
      </p:sp>
      <p:sp>
        <p:nvSpPr>
          <p:cNvPr id="114705" name="AutoShape 17"/>
          <p:cNvSpPr>
            <a:spLocks noChangeArrowheads="1"/>
          </p:cNvSpPr>
          <p:nvPr/>
        </p:nvSpPr>
        <p:spPr bwMode="auto">
          <a:xfrm rot="10818658">
            <a:off x="6705600" y="3886200"/>
            <a:ext cx="990600" cy="1143000"/>
          </a:xfrm>
          <a:custGeom>
            <a:avLst/>
            <a:gdLst>
              <a:gd name="G0" fmla="+- 15126 0 0"/>
              <a:gd name="G1" fmla="+- 2912 0 0"/>
              <a:gd name="G2" fmla="+- 12158 0 2912"/>
              <a:gd name="G3" fmla="+- G2 0 2912"/>
              <a:gd name="G4" fmla="*/ G3 32768 32059"/>
              <a:gd name="G5" fmla="*/ G4 1 2"/>
              <a:gd name="G6" fmla="+- 21600 0 15126"/>
              <a:gd name="G7" fmla="*/ G6 2912 6079"/>
              <a:gd name="G8" fmla="+- G7 15126 0"/>
              <a:gd name="T0" fmla="*/ 15126 w 21600"/>
              <a:gd name="T1" fmla="*/ 0 h 21600"/>
              <a:gd name="T2" fmla="*/ 15126 w 21600"/>
              <a:gd name="T3" fmla="*/ 12158 h 21600"/>
              <a:gd name="T4" fmla="*/ 3237 w 21600"/>
              <a:gd name="T5" fmla="*/ 21600 h 21600"/>
              <a:gd name="T6" fmla="*/ 21600 w 21600"/>
              <a:gd name="T7" fmla="*/ 6079 h 21600"/>
              <a:gd name="T8" fmla="*/ 17694720 60000 65536"/>
              <a:gd name="T9" fmla="*/ 5898240 60000 65536"/>
              <a:gd name="T10" fmla="*/ 5898240 60000 65536"/>
              <a:gd name="T11" fmla="*/ 0 60000 65536"/>
              <a:gd name="T12" fmla="*/ 12427 w 21600"/>
              <a:gd name="T13" fmla="*/ G1 h 21600"/>
              <a:gd name="T14" fmla="*/ G8 w 21600"/>
              <a:gd name="T15" fmla="*/ G2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solidFill>
            <a:srgbClr val="00FF99"/>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114706" name="Text Box 18"/>
          <p:cNvSpPr txBox="1">
            <a:spLocks noChangeArrowheads="1"/>
          </p:cNvSpPr>
          <p:nvPr/>
        </p:nvSpPr>
        <p:spPr bwMode="auto">
          <a:xfrm>
            <a:off x="381000" y="1981200"/>
            <a:ext cx="5410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endParaRPr lang="en-AU" altLang="el-GR" sz="2400">
              <a:solidFill>
                <a:schemeClr val="tx1"/>
              </a:solidFill>
              <a:latin typeface="Times New Roman" pitchFamily="18" charset="0"/>
            </a:endParaRPr>
          </a:p>
        </p:txBody>
      </p:sp>
      <p:sp>
        <p:nvSpPr>
          <p:cNvPr id="114707" name="Text Box 19"/>
          <p:cNvSpPr txBox="1">
            <a:spLocks noChangeArrowheads="1"/>
          </p:cNvSpPr>
          <p:nvPr/>
        </p:nvSpPr>
        <p:spPr bwMode="auto">
          <a:xfrm>
            <a:off x="609600" y="1447800"/>
            <a:ext cx="5486400" cy="1552575"/>
          </a:xfrm>
          <a:prstGeom prst="rect">
            <a:avLst/>
          </a:prstGeom>
          <a:solidFill>
            <a:srgbClr val="99CCFF"/>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AU" altLang="el-GR" sz="2400" b="1">
                <a:solidFill>
                  <a:schemeClr val="tx1"/>
                </a:solidFill>
                <a:latin typeface="Courier New" pitchFamily="49" charset="0"/>
              </a:rPr>
              <a:t>int   item;</a:t>
            </a:r>
          </a:p>
          <a:p>
            <a:pPr eaLnBrk="0" hangingPunct="0">
              <a:spcBef>
                <a:spcPct val="50000"/>
              </a:spcBef>
            </a:pPr>
            <a:r>
              <a:rPr lang="en-AU" altLang="el-GR" sz="2400" b="1">
                <a:solidFill>
                  <a:schemeClr val="tx1"/>
                </a:solidFill>
                <a:latin typeface="Courier New" pitchFamily="49" charset="0"/>
              </a:rPr>
              <a:t>float cost;</a:t>
            </a:r>
          </a:p>
          <a:p>
            <a:pPr eaLnBrk="0" hangingPunct="0">
              <a:spcBef>
                <a:spcPct val="50000"/>
              </a:spcBef>
            </a:pPr>
            <a:r>
              <a:rPr lang="en-AU" altLang="el-GR" sz="2400" b="1">
                <a:solidFill>
                  <a:schemeClr val="tx1"/>
                </a:solidFill>
                <a:latin typeface="Courier New" pitchFamily="49" charset="0"/>
              </a:rPr>
              <a:t>scanf(“%d %f”, &amp;item, &amp;cost);</a:t>
            </a:r>
          </a:p>
        </p:txBody>
      </p:sp>
      <p:grpSp>
        <p:nvGrpSpPr>
          <p:cNvPr id="114708" name="Group 20"/>
          <p:cNvGrpSpPr>
            <a:grpSpLocks/>
          </p:cNvGrpSpPr>
          <p:nvPr/>
        </p:nvGrpSpPr>
        <p:grpSpPr bwMode="auto">
          <a:xfrm>
            <a:off x="1752600" y="5181600"/>
            <a:ext cx="4610100" cy="1341438"/>
            <a:chOff x="1104" y="3264"/>
            <a:chExt cx="2904" cy="845"/>
          </a:xfrm>
        </p:grpSpPr>
        <p:sp>
          <p:nvSpPr>
            <p:cNvPr id="114709" name="AutoShape 21"/>
            <p:cNvSpPr>
              <a:spLocks/>
            </p:cNvSpPr>
            <p:nvPr/>
          </p:nvSpPr>
          <p:spPr bwMode="auto">
            <a:xfrm rot="5400000">
              <a:off x="2364" y="2004"/>
              <a:ext cx="384" cy="2904"/>
            </a:xfrm>
            <a:prstGeom prst="rightBrace">
              <a:avLst>
                <a:gd name="adj1" fmla="val 63021"/>
                <a:gd name="adj2" fmla="val 50000"/>
              </a:avLst>
            </a:prstGeom>
            <a:noFill/>
            <a:ln w="57150" cap="sq">
              <a:solidFill>
                <a:srgbClr val="FF0000"/>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114710" name="Text Box 22"/>
            <p:cNvSpPr txBox="1">
              <a:spLocks noChangeArrowheads="1"/>
            </p:cNvSpPr>
            <p:nvPr/>
          </p:nvSpPr>
          <p:spPr bwMode="auto">
            <a:xfrm>
              <a:off x="1824" y="3744"/>
              <a:ext cx="1536" cy="365"/>
            </a:xfrm>
            <a:prstGeom prst="rect">
              <a:avLst/>
            </a:prstGeom>
            <a:solidFill>
              <a:srgbClr val="FF0000"/>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en-AU" altLang="el-GR" b="1" i="1">
                  <a:solidFill>
                    <a:schemeClr val="tx1"/>
                  </a:solidFill>
                  <a:latin typeface="Arial" charset="0"/>
                </a:rPr>
                <a:t>input buffer</a:t>
              </a:r>
            </a:p>
          </p:txBody>
        </p:sp>
      </p:gr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11469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4" presetClass="entr" presetSubtype="32" fill="hold" grpId="0" nodeType="clickEffect">
                                  <p:stCondLst>
                                    <p:cond delay="0"/>
                                  </p:stCondLst>
                                  <p:iterate type="lt">
                                    <p:tmPct val="100000"/>
                                  </p:iterate>
                                  <p:childTnLst>
                                    <p:set>
                                      <p:cBhvr>
                                        <p:cTn id="10" dur="1" fill="hold">
                                          <p:stCondLst>
                                            <p:cond delay="0"/>
                                          </p:stCondLst>
                                        </p:cTn>
                                        <p:tgtEl>
                                          <p:spTgt spid="114695"/>
                                        </p:tgtEl>
                                        <p:attrNameLst>
                                          <p:attrName>style.visibility</p:attrName>
                                        </p:attrNameLst>
                                      </p:cBhvr>
                                      <p:to>
                                        <p:strVal val="visible"/>
                                      </p:to>
                                    </p:set>
                                    <p:animEffect transition="in" filter="box(out)">
                                      <p:cBhvr>
                                        <p:cTn id="11" dur="75"/>
                                        <p:tgtEl>
                                          <p:spTgt spid="114695"/>
                                        </p:tgtEl>
                                      </p:cBhvr>
                                    </p:animEffect>
                                  </p:childTnLst>
                                  <p:subTnLst>
                                    <p:audio>
                                      <p:cMediaNode>
                                        <p:cTn display="0" masterRel="sameClick">
                                          <p:stCondLst>
                                            <p:cond evt="begin" delay="0">
                                              <p:tn val="9"/>
                                            </p:cond>
                                          </p:stCondLst>
                                          <p:endCondLst>
                                            <p:cond evt="onStopAudio" delay="0">
                                              <p:tgtEl>
                                                <p:sldTgt/>
                                              </p:tgtEl>
                                            </p:cond>
                                          </p:endCondLst>
                                        </p:cTn>
                                        <p:tgtEl>
                                          <p:sndTgt r:embed="rId3" name="TYPE.WAV"/>
                                        </p:tgtEl>
                                      </p:cMediaNode>
                                    </p:audio>
                                  </p:subTnLst>
                                </p:cTn>
                              </p:par>
                            </p:childTnLst>
                          </p:cTn>
                        </p:par>
                      </p:childTnLst>
                    </p:cTn>
                  </p:par>
                  <p:par>
                    <p:cTn id="12" fill="hold" nodeType="clickPar">
                      <p:stCondLst>
                        <p:cond delay="indefinite"/>
                      </p:stCondLst>
                      <p:childTnLst>
                        <p:par>
                          <p:cTn id="13" fill="hold" nodeType="withGroup">
                            <p:stCondLst>
                              <p:cond delay="0"/>
                            </p:stCondLst>
                            <p:childTnLst>
                              <p:par>
                                <p:cTn id="14" presetID="1" presetClass="entr" presetSubtype="0" fill="hold" grpId="0" nodeType="clickEffect">
                                  <p:stCondLst>
                                    <p:cond delay="0"/>
                                  </p:stCondLst>
                                  <p:childTnLst>
                                    <p:set>
                                      <p:cBhvr>
                                        <p:cTn id="15" dur="1" fill="hold">
                                          <p:stCondLst>
                                            <p:cond delay="499"/>
                                          </p:stCondLst>
                                        </p:cTn>
                                        <p:tgtEl>
                                          <p:spTgt spid="114705"/>
                                        </p:tgtEl>
                                        <p:attrNameLst>
                                          <p:attrName>style.visibility</p:attrName>
                                        </p:attrNameLst>
                                      </p:cBhvr>
                                      <p:to>
                                        <p:strVal val="visible"/>
                                      </p:to>
                                    </p:set>
                                  </p:childTnLst>
                                </p:cTn>
                              </p:par>
                            </p:childTnLst>
                          </p:cTn>
                        </p:par>
                      </p:childTnLst>
                    </p:cTn>
                  </p:par>
                  <p:par>
                    <p:cTn id="16" fill="hold" nodeType="clickPar">
                      <p:stCondLst>
                        <p:cond delay="indefinite"/>
                      </p:stCondLst>
                      <p:childTnLst>
                        <p:par>
                          <p:cTn id="17" fill="hold" nodeType="withGroup">
                            <p:stCondLst>
                              <p:cond delay="0"/>
                            </p:stCondLst>
                            <p:childTnLst>
                              <p:par>
                                <p:cTn id="18" presetID="22" presetClass="entr" presetSubtype="8" fill="hold" nodeType="clickEffect">
                                  <p:stCondLst>
                                    <p:cond delay="0"/>
                                  </p:stCondLst>
                                  <p:childTnLst>
                                    <p:set>
                                      <p:cBhvr>
                                        <p:cTn id="19" dur="1" fill="hold">
                                          <p:stCondLst>
                                            <p:cond delay="0"/>
                                          </p:stCondLst>
                                        </p:cTn>
                                        <p:tgtEl>
                                          <p:spTgt spid="114690"/>
                                        </p:tgtEl>
                                        <p:attrNameLst>
                                          <p:attrName>style.visibility</p:attrName>
                                        </p:attrNameLst>
                                      </p:cBhvr>
                                      <p:to>
                                        <p:strVal val="visible"/>
                                      </p:to>
                                    </p:set>
                                    <p:animEffect transition="in" filter="wipe(left)">
                                      <p:cBhvr>
                                        <p:cTn id="20" dur="500"/>
                                        <p:tgtEl>
                                          <p:spTgt spid="114690"/>
                                        </p:tgtEl>
                                      </p:cBhvr>
                                    </p:animEffect>
                                  </p:childTnLst>
                                </p:cTn>
                              </p:par>
                            </p:childTnLst>
                          </p:cTn>
                        </p:par>
                        <p:par>
                          <p:cTn id="21" fill="hold" nodeType="afterGroup">
                            <p:stCondLst>
                              <p:cond delay="500"/>
                            </p:stCondLst>
                            <p:childTnLst>
                              <p:par>
                                <p:cTn id="22" presetID="2" presetClass="entr" presetSubtype="2" fill="hold" grpId="0" nodeType="afterEffect">
                                  <p:stCondLst>
                                    <p:cond delay="500"/>
                                  </p:stCondLst>
                                  <p:childTnLst>
                                    <p:set>
                                      <p:cBhvr>
                                        <p:cTn id="23" dur="1" fill="hold">
                                          <p:stCondLst>
                                            <p:cond delay="0"/>
                                          </p:stCondLst>
                                        </p:cTn>
                                        <p:tgtEl>
                                          <p:spTgt spid="114696"/>
                                        </p:tgtEl>
                                        <p:attrNameLst>
                                          <p:attrName>style.visibility</p:attrName>
                                        </p:attrNameLst>
                                      </p:cBhvr>
                                      <p:to>
                                        <p:strVal val="visible"/>
                                      </p:to>
                                    </p:set>
                                    <p:anim calcmode="lin" valueType="num">
                                      <p:cBhvr additive="base">
                                        <p:cTn id="24" dur="500" fill="hold"/>
                                        <p:tgtEl>
                                          <p:spTgt spid="114696"/>
                                        </p:tgtEl>
                                        <p:attrNameLst>
                                          <p:attrName>ppt_x</p:attrName>
                                        </p:attrNameLst>
                                      </p:cBhvr>
                                      <p:tavLst>
                                        <p:tav tm="0">
                                          <p:val>
                                            <p:strVal val="1+#ppt_w/2"/>
                                          </p:val>
                                        </p:tav>
                                        <p:tav tm="100000">
                                          <p:val>
                                            <p:strVal val="#ppt_x"/>
                                          </p:val>
                                        </p:tav>
                                      </p:tavLst>
                                    </p:anim>
                                    <p:anim calcmode="lin" valueType="num">
                                      <p:cBhvr additive="base">
                                        <p:cTn id="25" dur="500" fill="hold"/>
                                        <p:tgtEl>
                                          <p:spTgt spid="114696"/>
                                        </p:tgtEl>
                                        <p:attrNameLst>
                                          <p:attrName>ppt_y</p:attrName>
                                        </p:attrNameLst>
                                      </p:cBhvr>
                                      <p:tavLst>
                                        <p:tav tm="0">
                                          <p:val>
                                            <p:strVal val="#ppt_y"/>
                                          </p:val>
                                        </p:tav>
                                        <p:tav tm="100000">
                                          <p:val>
                                            <p:strVal val="#ppt_y"/>
                                          </p:val>
                                        </p:tav>
                                      </p:tavLst>
                                    </p:anim>
                                  </p:childTnLst>
                                </p:cTn>
                              </p:par>
                            </p:childTnLst>
                          </p:cTn>
                        </p:par>
                        <p:par>
                          <p:cTn id="26" fill="hold" nodeType="afterGroup">
                            <p:stCondLst>
                              <p:cond delay="1500"/>
                            </p:stCondLst>
                            <p:childTnLst>
                              <p:par>
                                <p:cTn id="27" presetID="2" presetClass="entr" presetSubtype="2" fill="hold" grpId="0" nodeType="afterEffect">
                                  <p:stCondLst>
                                    <p:cond delay="500"/>
                                  </p:stCondLst>
                                  <p:childTnLst>
                                    <p:set>
                                      <p:cBhvr>
                                        <p:cTn id="28" dur="1" fill="hold">
                                          <p:stCondLst>
                                            <p:cond delay="0"/>
                                          </p:stCondLst>
                                        </p:cTn>
                                        <p:tgtEl>
                                          <p:spTgt spid="114697"/>
                                        </p:tgtEl>
                                        <p:attrNameLst>
                                          <p:attrName>style.visibility</p:attrName>
                                        </p:attrNameLst>
                                      </p:cBhvr>
                                      <p:to>
                                        <p:strVal val="visible"/>
                                      </p:to>
                                    </p:set>
                                    <p:anim calcmode="lin" valueType="num">
                                      <p:cBhvr additive="base">
                                        <p:cTn id="29" dur="500" fill="hold"/>
                                        <p:tgtEl>
                                          <p:spTgt spid="114697"/>
                                        </p:tgtEl>
                                        <p:attrNameLst>
                                          <p:attrName>ppt_x</p:attrName>
                                        </p:attrNameLst>
                                      </p:cBhvr>
                                      <p:tavLst>
                                        <p:tav tm="0">
                                          <p:val>
                                            <p:strVal val="1+#ppt_w/2"/>
                                          </p:val>
                                        </p:tav>
                                        <p:tav tm="100000">
                                          <p:val>
                                            <p:strVal val="#ppt_x"/>
                                          </p:val>
                                        </p:tav>
                                      </p:tavLst>
                                    </p:anim>
                                    <p:anim calcmode="lin" valueType="num">
                                      <p:cBhvr additive="base">
                                        <p:cTn id="30" dur="500" fill="hold"/>
                                        <p:tgtEl>
                                          <p:spTgt spid="114697"/>
                                        </p:tgtEl>
                                        <p:attrNameLst>
                                          <p:attrName>ppt_y</p:attrName>
                                        </p:attrNameLst>
                                      </p:cBhvr>
                                      <p:tavLst>
                                        <p:tav tm="0">
                                          <p:val>
                                            <p:strVal val="#ppt_y"/>
                                          </p:val>
                                        </p:tav>
                                        <p:tav tm="100000">
                                          <p:val>
                                            <p:strVal val="#ppt_y"/>
                                          </p:val>
                                        </p:tav>
                                      </p:tavLst>
                                    </p:anim>
                                  </p:childTnLst>
                                </p:cTn>
                              </p:par>
                            </p:childTnLst>
                          </p:cTn>
                        </p:par>
                        <p:par>
                          <p:cTn id="31" fill="hold" nodeType="afterGroup">
                            <p:stCondLst>
                              <p:cond delay="2500"/>
                            </p:stCondLst>
                            <p:childTnLst>
                              <p:par>
                                <p:cTn id="32" presetID="2" presetClass="entr" presetSubtype="2" fill="hold" grpId="0" nodeType="afterEffect">
                                  <p:stCondLst>
                                    <p:cond delay="500"/>
                                  </p:stCondLst>
                                  <p:childTnLst>
                                    <p:set>
                                      <p:cBhvr>
                                        <p:cTn id="33" dur="1" fill="hold">
                                          <p:stCondLst>
                                            <p:cond delay="0"/>
                                          </p:stCondLst>
                                        </p:cTn>
                                        <p:tgtEl>
                                          <p:spTgt spid="114698"/>
                                        </p:tgtEl>
                                        <p:attrNameLst>
                                          <p:attrName>style.visibility</p:attrName>
                                        </p:attrNameLst>
                                      </p:cBhvr>
                                      <p:to>
                                        <p:strVal val="visible"/>
                                      </p:to>
                                    </p:set>
                                    <p:anim calcmode="lin" valueType="num">
                                      <p:cBhvr additive="base">
                                        <p:cTn id="34" dur="500" fill="hold"/>
                                        <p:tgtEl>
                                          <p:spTgt spid="114698"/>
                                        </p:tgtEl>
                                        <p:attrNameLst>
                                          <p:attrName>ppt_x</p:attrName>
                                        </p:attrNameLst>
                                      </p:cBhvr>
                                      <p:tavLst>
                                        <p:tav tm="0">
                                          <p:val>
                                            <p:strVal val="1+#ppt_w/2"/>
                                          </p:val>
                                        </p:tav>
                                        <p:tav tm="100000">
                                          <p:val>
                                            <p:strVal val="#ppt_x"/>
                                          </p:val>
                                        </p:tav>
                                      </p:tavLst>
                                    </p:anim>
                                    <p:anim calcmode="lin" valueType="num">
                                      <p:cBhvr additive="base">
                                        <p:cTn id="35" dur="500" fill="hold"/>
                                        <p:tgtEl>
                                          <p:spTgt spid="114698"/>
                                        </p:tgtEl>
                                        <p:attrNameLst>
                                          <p:attrName>ppt_y</p:attrName>
                                        </p:attrNameLst>
                                      </p:cBhvr>
                                      <p:tavLst>
                                        <p:tav tm="0">
                                          <p:val>
                                            <p:strVal val="#ppt_y"/>
                                          </p:val>
                                        </p:tav>
                                        <p:tav tm="100000">
                                          <p:val>
                                            <p:strVal val="#ppt_y"/>
                                          </p:val>
                                        </p:tav>
                                      </p:tavLst>
                                    </p:anim>
                                  </p:childTnLst>
                                </p:cTn>
                              </p:par>
                            </p:childTnLst>
                          </p:cTn>
                        </p:par>
                        <p:par>
                          <p:cTn id="36" fill="hold" nodeType="afterGroup">
                            <p:stCondLst>
                              <p:cond delay="3500"/>
                            </p:stCondLst>
                            <p:childTnLst>
                              <p:par>
                                <p:cTn id="37" presetID="2" presetClass="entr" presetSubtype="2" fill="hold" grpId="0" nodeType="afterEffect">
                                  <p:stCondLst>
                                    <p:cond delay="500"/>
                                  </p:stCondLst>
                                  <p:childTnLst>
                                    <p:set>
                                      <p:cBhvr>
                                        <p:cTn id="38" dur="1" fill="hold">
                                          <p:stCondLst>
                                            <p:cond delay="0"/>
                                          </p:stCondLst>
                                        </p:cTn>
                                        <p:tgtEl>
                                          <p:spTgt spid="114699"/>
                                        </p:tgtEl>
                                        <p:attrNameLst>
                                          <p:attrName>style.visibility</p:attrName>
                                        </p:attrNameLst>
                                      </p:cBhvr>
                                      <p:to>
                                        <p:strVal val="visible"/>
                                      </p:to>
                                    </p:set>
                                    <p:anim calcmode="lin" valueType="num">
                                      <p:cBhvr additive="base">
                                        <p:cTn id="39" dur="500" fill="hold"/>
                                        <p:tgtEl>
                                          <p:spTgt spid="114699"/>
                                        </p:tgtEl>
                                        <p:attrNameLst>
                                          <p:attrName>ppt_x</p:attrName>
                                        </p:attrNameLst>
                                      </p:cBhvr>
                                      <p:tavLst>
                                        <p:tav tm="0">
                                          <p:val>
                                            <p:strVal val="1+#ppt_w/2"/>
                                          </p:val>
                                        </p:tav>
                                        <p:tav tm="100000">
                                          <p:val>
                                            <p:strVal val="#ppt_x"/>
                                          </p:val>
                                        </p:tav>
                                      </p:tavLst>
                                    </p:anim>
                                    <p:anim calcmode="lin" valueType="num">
                                      <p:cBhvr additive="base">
                                        <p:cTn id="40" dur="500" fill="hold"/>
                                        <p:tgtEl>
                                          <p:spTgt spid="114699"/>
                                        </p:tgtEl>
                                        <p:attrNameLst>
                                          <p:attrName>ppt_y</p:attrName>
                                        </p:attrNameLst>
                                      </p:cBhvr>
                                      <p:tavLst>
                                        <p:tav tm="0">
                                          <p:val>
                                            <p:strVal val="#ppt_y"/>
                                          </p:val>
                                        </p:tav>
                                        <p:tav tm="100000">
                                          <p:val>
                                            <p:strVal val="#ppt_y"/>
                                          </p:val>
                                        </p:tav>
                                      </p:tavLst>
                                    </p:anim>
                                  </p:childTnLst>
                                </p:cTn>
                              </p:par>
                            </p:childTnLst>
                          </p:cTn>
                        </p:par>
                        <p:par>
                          <p:cTn id="41" fill="hold" nodeType="afterGroup">
                            <p:stCondLst>
                              <p:cond delay="4500"/>
                            </p:stCondLst>
                            <p:childTnLst>
                              <p:par>
                                <p:cTn id="42" presetID="2" presetClass="entr" presetSubtype="2" fill="hold" grpId="0" nodeType="afterEffect">
                                  <p:stCondLst>
                                    <p:cond delay="500"/>
                                  </p:stCondLst>
                                  <p:childTnLst>
                                    <p:set>
                                      <p:cBhvr>
                                        <p:cTn id="43" dur="1" fill="hold">
                                          <p:stCondLst>
                                            <p:cond delay="0"/>
                                          </p:stCondLst>
                                        </p:cTn>
                                        <p:tgtEl>
                                          <p:spTgt spid="114700"/>
                                        </p:tgtEl>
                                        <p:attrNameLst>
                                          <p:attrName>style.visibility</p:attrName>
                                        </p:attrNameLst>
                                      </p:cBhvr>
                                      <p:to>
                                        <p:strVal val="visible"/>
                                      </p:to>
                                    </p:set>
                                    <p:anim calcmode="lin" valueType="num">
                                      <p:cBhvr additive="base">
                                        <p:cTn id="44" dur="500" fill="hold"/>
                                        <p:tgtEl>
                                          <p:spTgt spid="114700"/>
                                        </p:tgtEl>
                                        <p:attrNameLst>
                                          <p:attrName>ppt_x</p:attrName>
                                        </p:attrNameLst>
                                      </p:cBhvr>
                                      <p:tavLst>
                                        <p:tav tm="0">
                                          <p:val>
                                            <p:strVal val="1+#ppt_w/2"/>
                                          </p:val>
                                        </p:tav>
                                        <p:tav tm="100000">
                                          <p:val>
                                            <p:strVal val="#ppt_x"/>
                                          </p:val>
                                        </p:tav>
                                      </p:tavLst>
                                    </p:anim>
                                    <p:anim calcmode="lin" valueType="num">
                                      <p:cBhvr additive="base">
                                        <p:cTn id="45" dur="500" fill="hold"/>
                                        <p:tgtEl>
                                          <p:spTgt spid="114700"/>
                                        </p:tgtEl>
                                        <p:attrNameLst>
                                          <p:attrName>ppt_y</p:attrName>
                                        </p:attrNameLst>
                                      </p:cBhvr>
                                      <p:tavLst>
                                        <p:tav tm="0">
                                          <p:val>
                                            <p:strVal val="#ppt_y"/>
                                          </p:val>
                                        </p:tav>
                                        <p:tav tm="100000">
                                          <p:val>
                                            <p:strVal val="#ppt_y"/>
                                          </p:val>
                                        </p:tav>
                                      </p:tavLst>
                                    </p:anim>
                                  </p:childTnLst>
                                </p:cTn>
                              </p:par>
                            </p:childTnLst>
                          </p:cTn>
                        </p:par>
                        <p:par>
                          <p:cTn id="46" fill="hold" nodeType="afterGroup">
                            <p:stCondLst>
                              <p:cond delay="5500"/>
                            </p:stCondLst>
                            <p:childTnLst>
                              <p:par>
                                <p:cTn id="47" presetID="2" presetClass="entr" presetSubtype="2" fill="hold" grpId="0" nodeType="afterEffect">
                                  <p:stCondLst>
                                    <p:cond delay="500"/>
                                  </p:stCondLst>
                                  <p:childTnLst>
                                    <p:set>
                                      <p:cBhvr>
                                        <p:cTn id="48" dur="1" fill="hold">
                                          <p:stCondLst>
                                            <p:cond delay="0"/>
                                          </p:stCondLst>
                                        </p:cTn>
                                        <p:tgtEl>
                                          <p:spTgt spid="114701"/>
                                        </p:tgtEl>
                                        <p:attrNameLst>
                                          <p:attrName>style.visibility</p:attrName>
                                        </p:attrNameLst>
                                      </p:cBhvr>
                                      <p:to>
                                        <p:strVal val="visible"/>
                                      </p:to>
                                    </p:set>
                                    <p:anim calcmode="lin" valueType="num">
                                      <p:cBhvr additive="base">
                                        <p:cTn id="49" dur="500" fill="hold"/>
                                        <p:tgtEl>
                                          <p:spTgt spid="114701"/>
                                        </p:tgtEl>
                                        <p:attrNameLst>
                                          <p:attrName>ppt_x</p:attrName>
                                        </p:attrNameLst>
                                      </p:cBhvr>
                                      <p:tavLst>
                                        <p:tav tm="0">
                                          <p:val>
                                            <p:strVal val="1+#ppt_w/2"/>
                                          </p:val>
                                        </p:tav>
                                        <p:tav tm="100000">
                                          <p:val>
                                            <p:strVal val="#ppt_x"/>
                                          </p:val>
                                        </p:tav>
                                      </p:tavLst>
                                    </p:anim>
                                    <p:anim calcmode="lin" valueType="num">
                                      <p:cBhvr additive="base">
                                        <p:cTn id="50" dur="500" fill="hold"/>
                                        <p:tgtEl>
                                          <p:spTgt spid="114701"/>
                                        </p:tgtEl>
                                        <p:attrNameLst>
                                          <p:attrName>ppt_y</p:attrName>
                                        </p:attrNameLst>
                                      </p:cBhvr>
                                      <p:tavLst>
                                        <p:tav tm="0">
                                          <p:val>
                                            <p:strVal val="#ppt_y"/>
                                          </p:val>
                                        </p:tav>
                                        <p:tav tm="100000">
                                          <p:val>
                                            <p:strVal val="#ppt_y"/>
                                          </p:val>
                                        </p:tav>
                                      </p:tavLst>
                                    </p:anim>
                                  </p:childTnLst>
                                </p:cTn>
                              </p:par>
                            </p:childTnLst>
                          </p:cTn>
                        </p:par>
                        <p:par>
                          <p:cTn id="51" fill="hold" nodeType="afterGroup">
                            <p:stCondLst>
                              <p:cond delay="6500"/>
                            </p:stCondLst>
                            <p:childTnLst>
                              <p:par>
                                <p:cTn id="52" presetID="2" presetClass="entr" presetSubtype="2" fill="hold" grpId="0" nodeType="afterEffect">
                                  <p:stCondLst>
                                    <p:cond delay="500"/>
                                  </p:stCondLst>
                                  <p:childTnLst>
                                    <p:set>
                                      <p:cBhvr>
                                        <p:cTn id="53" dur="1" fill="hold">
                                          <p:stCondLst>
                                            <p:cond delay="0"/>
                                          </p:stCondLst>
                                        </p:cTn>
                                        <p:tgtEl>
                                          <p:spTgt spid="114702"/>
                                        </p:tgtEl>
                                        <p:attrNameLst>
                                          <p:attrName>style.visibility</p:attrName>
                                        </p:attrNameLst>
                                      </p:cBhvr>
                                      <p:to>
                                        <p:strVal val="visible"/>
                                      </p:to>
                                    </p:set>
                                    <p:anim calcmode="lin" valueType="num">
                                      <p:cBhvr additive="base">
                                        <p:cTn id="54" dur="500" fill="hold"/>
                                        <p:tgtEl>
                                          <p:spTgt spid="114702"/>
                                        </p:tgtEl>
                                        <p:attrNameLst>
                                          <p:attrName>ppt_x</p:attrName>
                                        </p:attrNameLst>
                                      </p:cBhvr>
                                      <p:tavLst>
                                        <p:tav tm="0">
                                          <p:val>
                                            <p:strVal val="1+#ppt_w/2"/>
                                          </p:val>
                                        </p:tav>
                                        <p:tav tm="100000">
                                          <p:val>
                                            <p:strVal val="#ppt_x"/>
                                          </p:val>
                                        </p:tav>
                                      </p:tavLst>
                                    </p:anim>
                                    <p:anim calcmode="lin" valueType="num">
                                      <p:cBhvr additive="base">
                                        <p:cTn id="55" dur="500" fill="hold"/>
                                        <p:tgtEl>
                                          <p:spTgt spid="114702"/>
                                        </p:tgtEl>
                                        <p:attrNameLst>
                                          <p:attrName>ppt_y</p:attrName>
                                        </p:attrNameLst>
                                      </p:cBhvr>
                                      <p:tavLst>
                                        <p:tav tm="0">
                                          <p:val>
                                            <p:strVal val="#ppt_y"/>
                                          </p:val>
                                        </p:tav>
                                        <p:tav tm="100000">
                                          <p:val>
                                            <p:strVal val="#ppt_y"/>
                                          </p:val>
                                        </p:tav>
                                      </p:tavLst>
                                    </p:anim>
                                  </p:childTnLst>
                                </p:cTn>
                              </p:par>
                            </p:childTnLst>
                          </p:cTn>
                        </p:par>
                        <p:par>
                          <p:cTn id="56" fill="hold" nodeType="afterGroup">
                            <p:stCondLst>
                              <p:cond delay="7500"/>
                            </p:stCondLst>
                            <p:childTnLst>
                              <p:par>
                                <p:cTn id="57" presetID="2" presetClass="entr" presetSubtype="2" fill="hold" grpId="0" nodeType="afterEffect">
                                  <p:stCondLst>
                                    <p:cond delay="500"/>
                                  </p:stCondLst>
                                  <p:childTnLst>
                                    <p:set>
                                      <p:cBhvr>
                                        <p:cTn id="58" dur="1" fill="hold">
                                          <p:stCondLst>
                                            <p:cond delay="0"/>
                                          </p:stCondLst>
                                        </p:cTn>
                                        <p:tgtEl>
                                          <p:spTgt spid="114703"/>
                                        </p:tgtEl>
                                        <p:attrNameLst>
                                          <p:attrName>style.visibility</p:attrName>
                                        </p:attrNameLst>
                                      </p:cBhvr>
                                      <p:to>
                                        <p:strVal val="visible"/>
                                      </p:to>
                                    </p:set>
                                    <p:anim calcmode="lin" valueType="num">
                                      <p:cBhvr additive="base">
                                        <p:cTn id="59" dur="500" fill="hold"/>
                                        <p:tgtEl>
                                          <p:spTgt spid="114703"/>
                                        </p:tgtEl>
                                        <p:attrNameLst>
                                          <p:attrName>ppt_x</p:attrName>
                                        </p:attrNameLst>
                                      </p:cBhvr>
                                      <p:tavLst>
                                        <p:tav tm="0">
                                          <p:val>
                                            <p:strVal val="1+#ppt_w/2"/>
                                          </p:val>
                                        </p:tav>
                                        <p:tav tm="100000">
                                          <p:val>
                                            <p:strVal val="#ppt_x"/>
                                          </p:val>
                                        </p:tav>
                                      </p:tavLst>
                                    </p:anim>
                                    <p:anim calcmode="lin" valueType="num">
                                      <p:cBhvr additive="base">
                                        <p:cTn id="60" dur="500" fill="hold"/>
                                        <p:tgtEl>
                                          <p:spTgt spid="114703"/>
                                        </p:tgtEl>
                                        <p:attrNameLst>
                                          <p:attrName>ppt_y</p:attrName>
                                        </p:attrNameLst>
                                      </p:cBhvr>
                                      <p:tavLst>
                                        <p:tav tm="0">
                                          <p:val>
                                            <p:strVal val="#ppt_y"/>
                                          </p:val>
                                        </p:tav>
                                        <p:tav tm="100000">
                                          <p:val>
                                            <p:strVal val="#ppt_y"/>
                                          </p:val>
                                        </p:tav>
                                      </p:tavLst>
                                    </p:anim>
                                  </p:childTnLst>
                                </p:cTn>
                              </p:par>
                            </p:childTnLst>
                          </p:cTn>
                        </p:par>
                        <p:par>
                          <p:cTn id="61" fill="hold" nodeType="afterGroup">
                            <p:stCondLst>
                              <p:cond delay="8500"/>
                            </p:stCondLst>
                            <p:childTnLst>
                              <p:par>
                                <p:cTn id="62" presetID="2" presetClass="entr" presetSubtype="2" fill="hold" grpId="0" nodeType="afterEffect">
                                  <p:stCondLst>
                                    <p:cond delay="500"/>
                                  </p:stCondLst>
                                  <p:childTnLst>
                                    <p:set>
                                      <p:cBhvr>
                                        <p:cTn id="63" dur="1" fill="hold">
                                          <p:stCondLst>
                                            <p:cond delay="0"/>
                                          </p:stCondLst>
                                        </p:cTn>
                                        <p:tgtEl>
                                          <p:spTgt spid="114704"/>
                                        </p:tgtEl>
                                        <p:attrNameLst>
                                          <p:attrName>style.visibility</p:attrName>
                                        </p:attrNameLst>
                                      </p:cBhvr>
                                      <p:to>
                                        <p:strVal val="visible"/>
                                      </p:to>
                                    </p:set>
                                    <p:anim calcmode="lin" valueType="num">
                                      <p:cBhvr additive="base">
                                        <p:cTn id="64" dur="500" fill="hold"/>
                                        <p:tgtEl>
                                          <p:spTgt spid="114704"/>
                                        </p:tgtEl>
                                        <p:attrNameLst>
                                          <p:attrName>ppt_x</p:attrName>
                                        </p:attrNameLst>
                                      </p:cBhvr>
                                      <p:tavLst>
                                        <p:tav tm="0">
                                          <p:val>
                                            <p:strVal val="1+#ppt_w/2"/>
                                          </p:val>
                                        </p:tav>
                                        <p:tav tm="100000">
                                          <p:val>
                                            <p:strVal val="#ppt_x"/>
                                          </p:val>
                                        </p:tav>
                                      </p:tavLst>
                                    </p:anim>
                                    <p:anim calcmode="lin" valueType="num">
                                      <p:cBhvr additive="base">
                                        <p:cTn id="65" dur="500" fill="hold"/>
                                        <p:tgtEl>
                                          <p:spTgt spid="114704"/>
                                        </p:tgtEl>
                                        <p:attrNameLst>
                                          <p:attrName>ppt_y</p:attrName>
                                        </p:attrNameLst>
                                      </p:cBhvr>
                                      <p:tavLst>
                                        <p:tav tm="0">
                                          <p:val>
                                            <p:strVal val="#ppt_y"/>
                                          </p:val>
                                        </p:tav>
                                        <p:tav tm="100000">
                                          <p:val>
                                            <p:strVal val="#ppt_y"/>
                                          </p:val>
                                        </p:tav>
                                      </p:tavLst>
                                    </p:anim>
                                  </p:childTnLst>
                                </p:cTn>
                              </p:par>
                            </p:childTnLst>
                          </p:cTn>
                        </p:par>
                      </p:childTnLst>
                    </p:cTn>
                  </p:par>
                  <p:par>
                    <p:cTn id="66" fill="hold" nodeType="clickPar">
                      <p:stCondLst>
                        <p:cond delay="indefinite"/>
                      </p:stCondLst>
                      <p:childTnLst>
                        <p:par>
                          <p:cTn id="67" fill="hold" nodeType="withGroup">
                            <p:stCondLst>
                              <p:cond delay="0"/>
                            </p:stCondLst>
                            <p:childTnLst>
                              <p:par>
                                <p:cTn id="68" presetID="1" presetClass="entr" presetSubtype="0" fill="hold" nodeType="clickEffect">
                                  <p:stCondLst>
                                    <p:cond delay="0"/>
                                  </p:stCondLst>
                                  <p:childTnLst>
                                    <p:set>
                                      <p:cBhvr>
                                        <p:cTn id="69" dur="1" fill="hold">
                                          <p:stCondLst>
                                            <p:cond delay="499"/>
                                          </p:stCondLst>
                                        </p:cTn>
                                        <p:tgtEl>
                                          <p:spTgt spid="11470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4695" grpId="0" animBg="1" autoUpdateAnimBg="0"/>
      <p:bldP spid="114696" grpId="0" animBg="1" autoUpdateAnimBg="0"/>
      <p:bldP spid="114697" grpId="0" animBg="1" autoUpdateAnimBg="0"/>
      <p:bldP spid="114698" grpId="0" animBg="1" autoUpdateAnimBg="0"/>
      <p:bldP spid="114699" grpId="0" animBg="1" autoUpdateAnimBg="0"/>
      <p:bldP spid="114700" grpId="0" animBg="1" autoUpdateAnimBg="0"/>
      <p:bldP spid="114701" grpId="0" animBg="1" autoUpdateAnimBg="0"/>
      <p:bldP spid="114702" grpId="0" animBg="1" autoUpdateAnimBg="0"/>
      <p:bldP spid="114703" grpId="0" animBg="1" autoUpdateAnimBg="0"/>
      <p:bldP spid="114704" grpId="0" animBg="1" autoUpdateAnimBg="0"/>
      <p:bldP spid="114705"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Slide Number Placeholder 4"/>
          <p:cNvSpPr>
            <a:spLocks noGrp="1"/>
          </p:cNvSpPr>
          <p:nvPr>
            <p:ph type="sldNum" sz="quarter" idx="11"/>
          </p:nvPr>
        </p:nvSpPr>
        <p:spPr/>
        <p:txBody>
          <a:bodyPr/>
          <a:lstStyle/>
          <a:p>
            <a:fld id="{FD0FA366-8F39-4F2B-A345-2128EF2327AD}" type="slidenum">
              <a:rPr lang="el-GR" altLang="el-GR"/>
              <a:pPr/>
              <a:t>34</a:t>
            </a:fld>
            <a:endParaRPr lang="el-GR" altLang="el-GR"/>
          </a:p>
        </p:txBody>
      </p:sp>
      <p:sp>
        <p:nvSpPr>
          <p:cNvPr id="116738" name="Rectangle 2"/>
          <p:cNvSpPr>
            <a:spLocks noChangeArrowheads="1"/>
          </p:cNvSpPr>
          <p:nvPr/>
        </p:nvSpPr>
        <p:spPr bwMode="auto">
          <a:xfrm>
            <a:off x="1828800" y="4419600"/>
            <a:ext cx="4572000" cy="609600"/>
          </a:xfrm>
          <a:prstGeom prst="rect">
            <a:avLst/>
          </a:prstGeom>
          <a:gradFill rotWithShape="0">
            <a:gsLst>
              <a:gs pos="0">
                <a:srgbClr val="CC6600">
                  <a:gamma/>
                  <a:shade val="46275"/>
                  <a:invGamma/>
                </a:srgbClr>
              </a:gs>
              <a:gs pos="50000">
                <a:srgbClr val="CC6600"/>
              </a:gs>
              <a:gs pos="100000">
                <a:srgbClr val="CC6600">
                  <a:gamma/>
                  <a:shade val="46275"/>
                  <a:invGamma/>
                </a:srgbClr>
              </a:gs>
            </a:gsLst>
            <a:lin ang="5400000" scaled="1"/>
          </a:gradFill>
          <a:ln w="12700" cap="sq">
            <a:solidFill>
              <a:schemeClr val="bg2"/>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endParaRPr lang="en-AU" altLang="el-GR" sz="2400">
              <a:solidFill>
                <a:srgbClr val="CC6600"/>
              </a:solidFill>
              <a:latin typeface="Times New Roman" pitchFamily="18" charset="0"/>
            </a:endParaRPr>
          </a:p>
        </p:txBody>
      </p:sp>
      <p:sp>
        <p:nvSpPr>
          <p:cNvPr id="116739" name="Oval 3"/>
          <p:cNvSpPr>
            <a:spLocks noChangeArrowheads="1"/>
          </p:cNvSpPr>
          <p:nvPr/>
        </p:nvSpPr>
        <p:spPr bwMode="auto">
          <a:xfrm>
            <a:off x="1676400" y="4419600"/>
            <a:ext cx="228600" cy="609600"/>
          </a:xfrm>
          <a:prstGeom prst="ellipse">
            <a:avLst/>
          </a:prstGeom>
          <a:gradFill rotWithShape="0">
            <a:gsLst>
              <a:gs pos="0">
                <a:srgbClr val="CC6600"/>
              </a:gs>
              <a:gs pos="50000">
                <a:srgbClr val="CC6600">
                  <a:gamma/>
                  <a:shade val="46275"/>
                  <a:invGamma/>
                </a:srgbClr>
              </a:gs>
              <a:gs pos="100000">
                <a:srgbClr val="CC6600"/>
              </a:gs>
            </a:gsLst>
            <a:lin ang="5400000" scaled="1"/>
          </a:gradFill>
          <a:ln w="12700" cap="sq">
            <a:solidFill>
              <a:schemeClr val="bg2"/>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116740" name="Rectangle 4"/>
          <p:cNvSpPr>
            <a:spLocks noGrp="1" noChangeArrowheads="1"/>
          </p:cNvSpPr>
          <p:nvPr>
            <p:ph type="title"/>
          </p:nvPr>
        </p:nvSpPr>
        <p:spPr>
          <a:xfrm>
            <a:off x="381000" y="228600"/>
            <a:ext cx="8382000" cy="838200"/>
          </a:xfrm>
        </p:spPr>
        <p:txBody>
          <a:bodyPr/>
          <a:lstStyle/>
          <a:p>
            <a:r>
              <a:rPr lang="en-US" altLang="el-GR"/>
              <a:t>Streams: Input  -- Example (cont)</a:t>
            </a:r>
          </a:p>
        </p:txBody>
      </p:sp>
      <p:pic>
        <p:nvPicPr>
          <p:cNvPr id="116741" name="Picture 5" descr="keyb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53200" y="3200400"/>
            <a:ext cx="2085975" cy="590550"/>
          </a:xfrm>
          <a:prstGeom prst="rect">
            <a:avLst/>
          </a:prstGeom>
          <a:noFill/>
          <a:extLst>
            <a:ext uri="{909E8E84-426E-40DD-AFC4-6F175D3DCCD1}">
              <a14:hiddenFill xmlns:a14="http://schemas.microsoft.com/office/drawing/2010/main">
                <a:solidFill>
                  <a:srgbClr val="FFFFFF"/>
                </a:solidFill>
              </a14:hiddenFill>
            </a:ext>
          </a:extLst>
        </p:spPr>
      </p:pic>
      <p:sp>
        <p:nvSpPr>
          <p:cNvPr id="116742" name="Text Box 6"/>
          <p:cNvSpPr txBox="1">
            <a:spLocks noChangeArrowheads="1"/>
          </p:cNvSpPr>
          <p:nvPr/>
        </p:nvSpPr>
        <p:spPr bwMode="auto">
          <a:xfrm>
            <a:off x="6705600" y="1371600"/>
            <a:ext cx="1905000" cy="1552575"/>
          </a:xfrm>
          <a:prstGeom prst="rect">
            <a:avLst/>
          </a:prstGeom>
          <a:solidFill>
            <a:schemeClr val="bg2"/>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endParaRPr lang="en-AU" altLang="el-GR" sz="2400" b="1">
              <a:solidFill>
                <a:srgbClr val="00FF99"/>
              </a:solidFill>
              <a:latin typeface="Courier New" pitchFamily="49" charset="0"/>
            </a:endParaRPr>
          </a:p>
          <a:p>
            <a:pPr eaLnBrk="0" hangingPunct="0"/>
            <a:r>
              <a:rPr lang="en-AU" altLang="el-GR" sz="2400" b="1">
                <a:solidFill>
                  <a:srgbClr val="00FF99"/>
                </a:solidFill>
                <a:latin typeface="Courier New" pitchFamily="49" charset="0"/>
              </a:rPr>
              <a:t>135 25.5</a:t>
            </a:r>
          </a:p>
          <a:p>
            <a:pPr eaLnBrk="0" hangingPunct="0"/>
            <a:r>
              <a:rPr lang="en-AU" altLang="el-GR" sz="2400" b="1">
                <a:solidFill>
                  <a:srgbClr val="00FF99"/>
                </a:solidFill>
                <a:latin typeface="Courier New" pitchFamily="49" charset="0"/>
              </a:rPr>
              <a:t>_</a:t>
            </a:r>
          </a:p>
          <a:p>
            <a:pPr eaLnBrk="0" hangingPunct="0"/>
            <a:endParaRPr lang="en-AU" altLang="el-GR" sz="2400">
              <a:solidFill>
                <a:schemeClr val="tx1"/>
              </a:solidFill>
              <a:latin typeface="Times New Roman" pitchFamily="18" charset="0"/>
            </a:endParaRPr>
          </a:p>
        </p:txBody>
      </p:sp>
      <p:sp>
        <p:nvSpPr>
          <p:cNvPr id="116743" name="Oval 7"/>
          <p:cNvSpPr>
            <a:spLocks noChangeArrowheads="1"/>
          </p:cNvSpPr>
          <p:nvPr/>
        </p:nvSpPr>
        <p:spPr bwMode="auto">
          <a:xfrm>
            <a:off x="1981200" y="4495800"/>
            <a:ext cx="457200" cy="457200"/>
          </a:xfrm>
          <a:prstGeom prst="ellipse">
            <a:avLst/>
          </a:prstGeom>
          <a:gradFill rotWithShape="0">
            <a:gsLst>
              <a:gs pos="0">
                <a:srgbClr val="008080"/>
              </a:gs>
              <a:gs pos="100000">
                <a:srgbClr val="008080">
                  <a:gamma/>
                  <a:shade val="46275"/>
                  <a:invGamma/>
                </a:srgbClr>
              </a:gs>
            </a:gsLst>
            <a:path path="shape">
              <a:fillToRect l="50000" t="50000" r="50000" b="50000"/>
            </a:path>
          </a:gradFill>
          <a:ln w="12700" cap="sq">
            <a:solidFill>
              <a:schemeClr val="bg2"/>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AU" altLang="el-GR" sz="2400" b="1">
                <a:solidFill>
                  <a:schemeClr val="folHlink"/>
                </a:solidFill>
                <a:latin typeface="Courier New" pitchFamily="49" charset="0"/>
              </a:rPr>
              <a:t>1</a:t>
            </a:r>
          </a:p>
        </p:txBody>
      </p:sp>
      <p:sp>
        <p:nvSpPr>
          <p:cNvPr id="116744" name="Oval 8"/>
          <p:cNvSpPr>
            <a:spLocks noChangeArrowheads="1"/>
          </p:cNvSpPr>
          <p:nvPr/>
        </p:nvSpPr>
        <p:spPr bwMode="auto">
          <a:xfrm>
            <a:off x="2438400" y="4495800"/>
            <a:ext cx="457200" cy="457200"/>
          </a:xfrm>
          <a:prstGeom prst="ellipse">
            <a:avLst/>
          </a:prstGeom>
          <a:gradFill rotWithShape="0">
            <a:gsLst>
              <a:gs pos="0">
                <a:srgbClr val="008080"/>
              </a:gs>
              <a:gs pos="100000">
                <a:srgbClr val="008080">
                  <a:gamma/>
                  <a:shade val="46275"/>
                  <a:invGamma/>
                </a:srgbClr>
              </a:gs>
            </a:gsLst>
            <a:path path="shape">
              <a:fillToRect l="50000" t="50000" r="50000" b="50000"/>
            </a:path>
          </a:gradFill>
          <a:ln w="12700" cap="sq">
            <a:solidFill>
              <a:schemeClr val="bg2"/>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AU" altLang="el-GR" sz="2400" b="1">
                <a:solidFill>
                  <a:schemeClr val="folHlink"/>
                </a:solidFill>
                <a:latin typeface="Courier New" pitchFamily="49" charset="0"/>
              </a:rPr>
              <a:t>3</a:t>
            </a:r>
          </a:p>
        </p:txBody>
      </p:sp>
      <p:sp>
        <p:nvSpPr>
          <p:cNvPr id="116745" name="Oval 9"/>
          <p:cNvSpPr>
            <a:spLocks noChangeArrowheads="1"/>
          </p:cNvSpPr>
          <p:nvPr/>
        </p:nvSpPr>
        <p:spPr bwMode="auto">
          <a:xfrm>
            <a:off x="2895600" y="4495800"/>
            <a:ext cx="457200" cy="457200"/>
          </a:xfrm>
          <a:prstGeom prst="ellipse">
            <a:avLst/>
          </a:prstGeom>
          <a:gradFill rotWithShape="0">
            <a:gsLst>
              <a:gs pos="0">
                <a:srgbClr val="008080"/>
              </a:gs>
              <a:gs pos="100000">
                <a:srgbClr val="008080">
                  <a:gamma/>
                  <a:shade val="46275"/>
                  <a:invGamma/>
                </a:srgbClr>
              </a:gs>
            </a:gsLst>
            <a:path path="shape">
              <a:fillToRect l="50000" t="50000" r="50000" b="50000"/>
            </a:path>
          </a:gradFill>
          <a:ln w="12700" cap="sq">
            <a:solidFill>
              <a:schemeClr val="bg2"/>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AU" altLang="el-GR" sz="2400" b="1">
                <a:solidFill>
                  <a:schemeClr val="folHlink"/>
                </a:solidFill>
                <a:latin typeface="Courier New" pitchFamily="49" charset="0"/>
              </a:rPr>
              <a:t>5</a:t>
            </a:r>
          </a:p>
        </p:txBody>
      </p:sp>
      <p:sp>
        <p:nvSpPr>
          <p:cNvPr id="116746" name="Oval 10"/>
          <p:cNvSpPr>
            <a:spLocks noChangeArrowheads="1"/>
          </p:cNvSpPr>
          <p:nvPr/>
        </p:nvSpPr>
        <p:spPr bwMode="auto">
          <a:xfrm>
            <a:off x="3352800" y="4495800"/>
            <a:ext cx="457200" cy="457200"/>
          </a:xfrm>
          <a:prstGeom prst="ellipse">
            <a:avLst/>
          </a:prstGeom>
          <a:gradFill rotWithShape="0">
            <a:gsLst>
              <a:gs pos="0">
                <a:srgbClr val="008080"/>
              </a:gs>
              <a:gs pos="100000">
                <a:srgbClr val="008080">
                  <a:gamma/>
                  <a:shade val="46275"/>
                  <a:invGamma/>
                </a:srgbClr>
              </a:gs>
            </a:gsLst>
            <a:path path="shape">
              <a:fillToRect l="50000" t="50000" r="50000" b="50000"/>
            </a:path>
          </a:gradFill>
          <a:ln w="12700" cap="sq">
            <a:solidFill>
              <a:schemeClr val="bg2"/>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AU" altLang="el-GR" sz="2400" b="1">
                <a:solidFill>
                  <a:schemeClr val="folHlink"/>
                </a:solidFill>
                <a:latin typeface="Courier New" pitchFamily="49" charset="0"/>
              </a:rPr>
              <a:t> </a:t>
            </a:r>
          </a:p>
        </p:txBody>
      </p:sp>
      <p:sp>
        <p:nvSpPr>
          <p:cNvPr id="116747" name="Oval 11"/>
          <p:cNvSpPr>
            <a:spLocks noChangeArrowheads="1"/>
          </p:cNvSpPr>
          <p:nvPr/>
        </p:nvSpPr>
        <p:spPr bwMode="auto">
          <a:xfrm>
            <a:off x="3810000" y="4495800"/>
            <a:ext cx="457200" cy="457200"/>
          </a:xfrm>
          <a:prstGeom prst="ellipse">
            <a:avLst/>
          </a:prstGeom>
          <a:gradFill rotWithShape="0">
            <a:gsLst>
              <a:gs pos="0">
                <a:srgbClr val="008080"/>
              </a:gs>
              <a:gs pos="100000">
                <a:srgbClr val="008080">
                  <a:gamma/>
                  <a:shade val="46275"/>
                  <a:invGamma/>
                </a:srgbClr>
              </a:gs>
            </a:gsLst>
            <a:path path="shape">
              <a:fillToRect l="50000" t="50000" r="50000" b="50000"/>
            </a:path>
          </a:gradFill>
          <a:ln w="12700" cap="sq">
            <a:solidFill>
              <a:schemeClr val="bg2"/>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AU" altLang="el-GR" sz="2400" b="1">
                <a:solidFill>
                  <a:schemeClr val="folHlink"/>
                </a:solidFill>
                <a:latin typeface="Courier New" pitchFamily="49" charset="0"/>
              </a:rPr>
              <a:t>2</a:t>
            </a:r>
          </a:p>
        </p:txBody>
      </p:sp>
      <p:sp>
        <p:nvSpPr>
          <p:cNvPr id="116748" name="Oval 12"/>
          <p:cNvSpPr>
            <a:spLocks noChangeArrowheads="1"/>
          </p:cNvSpPr>
          <p:nvPr/>
        </p:nvSpPr>
        <p:spPr bwMode="auto">
          <a:xfrm>
            <a:off x="4267200" y="4495800"/>
            <a:ext cx="457200" cy="457200"/>
          </a:xfrm>
          <a:prstGeom prst="ellipse">
            <a:avLst/>
          </a:prstGeom>
          <a:gradFill rotWithShape="0">
            <a:gsLst>
              <a:gs pos="0">
                <a:srgbClr val="008080"/>
              </a:gs>
              <a:gs pos="100000">
                <a:srgbClr val="008080">
                  <a:gamma/>
                  <a:shade val="46275"/>
                  <a:invGamma/>
                </a:srgbClr>
              </a:gs>
            </a:gsLst>
            <a:path path="shape">
              <a:fillToRect l="50000" t="50000" r="50000" b="50000"/>
            </a:path>
          </a:gradFill>
          <a:ln w="12700" cap="sq">
            <a:solidFill>
              <a:schemeClr val="bg2"/>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AU" altLang="el-GR" sz="2400" b="1">
                <a:solidFill>
                  <a:schemeClr val="folHlink"/>
                </a:solidFill>
                <a:latin typeface="Courier New" pitchFamily="49" charset="0"/>
              </a:rPr>
              <a:t>5</a:t>
            </a:r>
          </a:p>
        </p:txBody>
      </p:sp>
      <p:sp>
        <p:nvSpPr>
          <p:cNvPr id="116749" name="Oval 13"/>
          <p:cNvSpPr>
            <a:spLocks noChangeArrowheads="1"/>
          </p:cNvSpPr>
          <p:nvPr/>
        </p:nvSpPr>
        <p:spPr bwMode="auto">
          <a:xfrm>
            <a:off x="4724400" y="4495800"/>
            <a:ext cx="457200" cy="457200"/>
          </a:xfrm>
          <a:prstGeom prst="ellipse">
            <a:avLst/>
          </a:prstGeom>
          <a:gradFill rotWithShape="0">
            <a:gsLst>
              <a:gs pos="0">
                <a:srgbClr val="008080"/>
              </a:gs>
              <a:gs pos="100000">
                <a:srgbClr val="008080">
                  <a:gamma/>
                  <a:shade val="46275"/>
                  <a:invGamma/>
                </a:srgbClr>
              </a:gs>
            </a:gsLst>
            <a:path path="shape">
              <a:fillToRect l="50000" t="50000" r="50000" b="50000"/>
            </a:path>
          </a:gradFill>
          <a:ln w="12700" cap="sq">
            <a:solidFill>
              <a:schemeClr val="bg2"/>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AU" altLang="el-GR" sz="2400" b="1">
                <a:solidFill>
                  <a:schemeClr val="folHlink"/>
                </a:solidFill>
                <a:latin typeface="Courier New" pitchFamily="49" charset="0"/>
              </a:rPr>
              <a:t>.</a:t>
            </a:r>
          </a:p>
        </p:txBody>
      </p:sp>
      <p:sp>
        <p:nvSpPr>
          <p:cNvPr id="116750" name="Oval 14"/>
          <p:cNvSpPr>
            <a:spLocks noChangeArrowheads="1"/>
          </p:cNvSpPr>
          <p:nvPr/>
        </p:nvSpPr>
        <p:spPr bwMode="auto">
          <a:xfrm>
            <a:off x="5181600" y="4495800"/>
            <a:ext cx="457200" cy="457200"/>
          </a:xfrm>
          <a:prstGeom prst="ellipse">
            <a:avLst/>
          </a:prstGeom>
          <a:gradFill rotWithShape="0">
            <a:gsLst>
              <a:gs pos="0">
                <a:srgbClr val="008080"/>
              </a:gs>
              <a:gs pos="100000">
                <a:srgbClr val="008080">
                  <a:gamma/>
                  <a:shade val="46275"/>
                  <a:invGamma/>
                </a:srgbClr>
              </a:gs>
            </a:gsLst>
            <a:path path="shape">
              <a:fillToRect l="50000" t="50000" r="50000" b="50000"/>
            </a:path>
          </a:gradFill>
          <a:ln w="12700" cap="sq">
            <a:solidFill>
              <a:schemeClr val="bg2"/>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AU" altLang="el-GR" sz="2400" b="1">
                <a:solidFill>
                  <a:schemeClr val="folHlink"/>
                </a:solidFill>
                <a:latin typeface="Courier New" pitchFamily="49" charset="0"/>
              </a:rPr>
              <a:t>5</a:t>
            </a:r>
          </a:p>
        </p:txBody>
      </p:sp>
      <p:sp>
        <p:nvSpPr>
          <p:cNvPr id="116751" name="Oval 15"/>
          <p:cNvSpPr>
            <a:spLocks noChangeArrowheads="1"/>
          </p:cNvSpPr>
          <p:nvPr/>
        </p:nvSpPr>
        <p:spPr bwMode="auto">
          <a:xfrm>
            <a:off x="5638800" y="4495800"/>
            <a:ext cx="457200" cy="457200"/>
          </a:xfrm>
          <a:prstGeom prst="ellipse">
            <a:avLst/>
          </a:prstGeom>
          <a:gradFill rotWithShape="0">
            <a:gsLst>
              <a:gs pos="0">
                <a:srgbClr val="008080"/>
              </a:gs>
              <a:gs pos="100000">
                <a:srgbClr val="008080">
                  <a:gamma/>
                  <a:shade val="46275"/>
                  <a:invGamma/>
                </a:srgbClr>
              </a:gs>
            </a:gsLst>
            <a:path path="shape">
              <a:fillToRect l="50000" t="50000" r="50000" b="50000"/>
            </a:path>
          </a:gradFill>
          <a:ln w="12700" cap="sq">
            <a:solidFill>
              <a:schemeClr val="bg2"/>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AU" altLang="el-GR" sz="2400" b="1">
                <a:solidFill>
                  <a:schemeClr val="folHlink"/>
                </a:solidFill>
                <a:latin typeface="Courier New" pitchFamily="49" charset="0"/>
              </a:rPr>
              <a:t>\n</a:t>
            </a:r>
          </a:p>
        </p:txBody>
      </p:sp>
      <p:sp>
        <p:nvSpPr>
          <p:cNvPr id="116752" name="AutoShape 16"/>
          <p:cNvSpPr>
            <a:spLocks noChangeArrowheads="1"/>
          </p:cNvSpPr>
          <p:nvPr/>
        </p:nvSpPr>
        <p:spPr bwMode="auto">
          <a:xfrm rot="10818658">
            <a:off x="6705600" y="3886200"/>
            <a:ext cx="990600" cy="1143000"/>
          </a:xfrm>
          <a:custGeom>
            <a:avLst/>
            <a:gdLst>
              <a:gd name="G0" fmla="+- 15126 0 0"/>
              <a:gd name="G1" fmla="+- 2912 0 0"/>
              <a:gd name="G2" fmla="+- 12158 0 2912"/>
              <a:gd name="G3" fmla="+- G2 0 2912"/>
              <a:gd name="G4" fmla="*/ G3 32768 32059"/>
              <a:gd name="G5" fmla="*/ G4 1 2"/>
              <a:gd name="G6" fmla="+- 21600 0 15126"/>
              <a:gd name="G7" fmla="*/ G6 2912 6079"/>
              <a:gd name="G8" fmla="+- G7 15126 0"/>
              <a:gd name="T0" fmla="*/ 15126 w 21600"/>
              <a:gd name="T1" fmla="*/ 0 h 21600"/>
              <a:gd name="T2" fmla="*/ 15126 w 21600"/>
              <a:gd name="T3" fmla="*/ 12158 h 21600"/>
              <a:gd name="T4" fmla="*/ 3237 w 21600"/>
              <a:gd name="T5" fmla="*/ 21600 h 21600"/>
              <a:gd name="T6" fmla="*/ 21600 w 21600"/>
              <a:gd name="T7" fmla="*/ 6079 h 21600"/>
              <a:gd name="T8" fmla="*/ 17694720 60000 65536"/>
              <a:gd name="T9" fmla="*/ 5898240 60000 65536"/>
              <a:gd name="T10" fmla="*/ 5898240 60000 65536"/>
              <a:gd name="T11" fmla="*/ 0 60000 65536"/>
              <a:gd name="T12" fmla="*/ 12427 w 21600"/>
              <a:gd name="T13" fmla="*/ G1 h 21600"/>
              <a:gd name="T14" fmla="*/ G8 w 21600"/>
              <a:gd name="T15" fmla="*/ G2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solidFill>
            <a:srgbClr val="00FF99"/>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116753" name="Text Box 17"/>
          <p:cNvSpPr txBox="1">
            <a:spLocks noChangeArrowheads="1"/>
          </p:cNvSpPr>
          <p:nvPr/>
        </p:nvSpPr>
        <p:spPr bwMode="auto">
          <a:xfrm>
            <a:off x="381000" y="1981200"/>
            <a:ext cx="5410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endParaRPr lang="en-AU" altLang="el-GR" sz="2400">
              <a:solidFill>
                <a:schemeClr val="tx1"/>
              </a:solidFill>
              <a:latin typeface="Times New Roman" pitchFamily="18" charset="0"/>
            </a:endParaRPr>
          </a:p>
        </p:txBody>
      </p:sp>
      <p:sp>
        <p:nvSpPr>
          <p:cNvPr id="116754" name="Text Box 18"/>
          <p:cNvSpPr txBox="1">
            <a:spLocks noChangeArrowheads="1"/>
          </p:cNvSpPr>
          <p:nvPr/>
        </p:nvSpPr>
        <p:spPr bwMode="auto">
          <a:xfrm>
            <a:off x="609600" y="1447800"/>
            <a:ext cx="5486400" cy="1552575"/>
          </a:xfrm>
          <a:prstGeom prst="rect">
            <a:avLst/>
          </a:prstGeom>
          <a:solidFill>
            <a:srgbClr val="99CCFF"/>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AU" altLang="el-GR" sz="2400" b="1">
                <a:solidFill>
                  <a:schemeClr val="tx1"/>
                </a:solidFill>
                <a:latin typeface="Courier New" pitchFamily="49" charset="0"/>
              </a:rPr>
              <a:t>int   item;</a:t>
            </a:r>
          </a:p>
          <a:p>
            <a:pPr eaLnBrk="0" hangingPunct="0">
              <a:spcBef>
                <a:spcPct val="50000"/>
              </a:spcBef>
            </a:pPr>
            <a:r>
              <a:rPr lang="en-AU" altLang="el-GR" sz="2400" b="1">
                <a:solidFill>
                  <a:schemeClr val="tx1"/>
                </a:solidFill>
                <a:latin typeface="Courier New" pitchFamily="49" charset="0"/>
              </a:rPr>
              <a:t>float cost;</a:t>
            </a:r>
          </a:p>
          <a:p>
            <a:pPr eaLnBrk="0" hangingPunct="0">
              <a:spcBef>
                <a:spcPct val="50000"/>
              </a:spcBef>
            </a:pPr>
            <a:r>
              <a:rPr lang="en-AU" altLang="el-GR" sz="2400" b="1">
                <a:solidFill>
                  <a:schemeClr val="tx1"/>
                </a:solidFill>
                <a:latin typeface="Courier New" pitchFamily="49" charset="0"/>
              </a:rPr>
              <a:t>scanf(“%d %f”, &amp;item, &amp;cost);</a:t>
            </a:r>
          </a:p>
        </p:txBody>
      </p:sp>
      <p:sp>
        <p:nvSpPr>
          <p:cNvPr id="116755" name="Text Box 19"/>
          <p:cNvSpPr txBox="1">
            <a:spLocks noChangeArrowheads="1"/>
          </p:cNvSpPr>
          <p:nvPr/>
        </p:nvSpPr>
        <p:spPr bwMode="auto">
          <a:xfrm>
            <a:off x="2362200" y="5486400"/>
            <a:ext cx="1219200" cy="457200"/>
          </a:xfrm>
          <a:prstGeom prst="rect">
            <a:avLst/>
          </a:prstGeom>
          <a:solidFill>
            <a:srgbClr val="990000"/>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en-AU" altLang="el-GR" sz="2400" b="1">
                <a:solidFill>
                  <a:schemeClr val="tx1"/>
                </a:solidFill>
                <a:latin typeface="Courier New" pitchFamily="49" charset="0"/>
              </a:rPr>
              <a:t>item</a:t>
            </a:r>
          </a:p>
        </p:txBody>
      </p:sp>
      <p:sp>
        <p:nvSpPr>
          <p:cNvPr id="116756" name="Text Box 20"/>
          <p:cNvSpPr txBox="1">
            <a:spLocks noChangeArrowheads="1"/>
          </p:cNvSpPr>
          <p:nvPr/>
        </p:nvSpPr>
        <p:spPr bwMode="auto">
          <a:xfrm>
            <a:off x="2362200" y="5943600"/>
            <a:ext cx="1219200" cy="495300"/>
          </a:xfrm>
          <a:prstGeom prst="rect">
            <a:avLst/>
          </a:prstGeom>
          <a:noFill/>
          <a:ln w="38100" cap="sq">
            <a:solidFill>
              <a:srgbClr val="990000"/>
            </a:solidFill>
            <a:miter lim="800000"/>
            <a:headEnd type="none" w="sm" len="sm"/>
            <a:tailEnd type="none" w="sm" len="sm"/>
          </a:ln>
          <a:effectLst/>
          <a:extLst>
            <a:ext uri="{909E8E84-426E-40DD-AFC4-6F175D3DCCD1}">
              <a14:hiddenFill xmlns:a14="http://schemas.microsoft.com/office/drawing/2010/main">
                <a:solidFill>
                  <a:srgbClr val="9900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endParaRPr lang="en-AU" altLang="el-GR" sz="2400" b="1">
              <a:solidFill>
                <a:schemeClr val="tx1"/>
              </a:solidFill>
              <a:latin typeface="Courier New" pitchFamily="49" charset="0"/>
            </a:endParaRPr>
          </a:p>
        </p:txBody>
      </p:sp>
      <p:sp>
        <p:nvSpPr>
          <p:cNvPr id="116757" name="Text Box 21"/>
          <p:cNvSpPr txBox="1">
            <a:spLocks noChangeArrowheads="1"/>
          </p:cNvSpPr>
          <p:nvPr/>
        </p:nvSpPr>
        <p:spPr bwMode="auto">
          <a:xfrm>
            <a:off x="4419600" y="5486400"/>
            <a:ext cx="1752600" cy="457200"/>
          </a:xfrm>
          <a:prstGeom prst="rect">
            <a:avLst/>
          </a:prstGeom>
          <a:solidFill>
            <a:srgbClr val="990000"/>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en-AU" altLang="el-GR" sz="2400" b="1">
                <a:solidFill>
                  <a:schemeClr val="tx1"/>
                </a:solidFill>
                <a:latin typeface="Courier New" pitchFamily="49" charset="0"/>
              </a:rPr>
              <a:t>cost</a:t>
            </a:r>
          </a:p>
        </p:txBody>
      </p:sp>
      <p:sp>
        <p:nvSpPr>
          <p:cNvPr id="116758" name="Text Box 22"/>
          <p:cNvSpPr txBox="1">
            <a:spLocks noChangeArrowheads="1"/>
          </p:cNvSpPr>
          <p:nvPr/>
        </p:nvSpPr>
        <p:spPr bwMode="auto">
          <a:xfrm>
            <a:off x="4419600" y="5943600"/>
            <a:ext cx="1752600" cy="495300"/>
          </a:xfrm>
          <a:prstGeom prst="rect">
            <a:avLst/>
          </a:prstGeom>
          <a:noFill/>
          <a:ln w="38100" cap="sq">
            <a:solidFill>
              <a:srgbClr val="990000"/>
            </a:solidFill>
            <a:miter lim="800000"/>
            <a:headEnd type="none" w="sm" len="sm"/>
            <a:tailEnd type="none" w="sm" len="sm"/>
          </a:ln>
          <a:effectLst/>
          <a:extLst>
            <a:ext uri="{909E8E84-426E-40DD-AFC4-6F175D3DCCD1}">
              <a14:hiddenFill xmlns:a14="http://schemas.microsoft.com/office/drawing/2010/main">
                <a:solidFill>
                  <a:srgbClr val="9900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endParaRPr lang="en-AU" altLang="el-GR" sz="2400" b="1">
              <a:solidFill>
                <a:schemeClr val="tx1"/>
              </a:solidFill>
              <a:latin typeface="Courier New" pitchFamily="49" charset="0"/>
            </a:endParaRPr>
          </a:p>
        </p:txBody>
      </p:sp>
      <p:sp>
        <p:nvSpPr>
          <p:cNvPr id="116759" name="AutoShape 23"/>
          <p:cNvSpPr>
            <a:spLocks noChangeArrowheads="1"/>
          </p:cNvSpPr>
          <p:nvPr/>
        </p:nvSpPr>
        <p:spPr bwMode="auto">
          <a:xfrm rot="16283002" flipH="1">
            <a:off x="685800" y="4648200"/>
            <a:ext cx="1524000" cy="1371600"/>
          </a:xfrm>
          <a:custGeom>
            <a:avLst/>
            <a:gdLst>
              <a:gd name="G0" fmla="+- 0 0 0"/>
              <a:gd name="G1" fmla="+- -11796480 0 0"/>
              <a:gd name="G2" fmla="+- 0 0 -11796480"/>
              <a:gd name="G3" fmla="+- 10800 0 0"/>
              <a:gd name="G4" fmla="+- 0 0 0"/>
              <a:gd name="T0" fmla="*/ 360 256 1"/>
              <a:gd name="T1" fmla="*/ 0 256 1"/>
              <a:gd name="G5" fmla="+- G2 T0 T1"/>
              <a:gd name="G6" fmla="?: G2 G2 G5"/>
              <a:gd name="G7" fmla="+- 0 0 G6"/>
              <a:gd name="G8" fmla="+- 5400 0 0"/>
              <a:gd name="G9" fmla="+- 0 0 -11796480"/>
              <a:gd name="G10" fmla="+- 5400 0 2700"/>
              <a:gd name="G11" fmla="cos G10 0"/>
              <a:gd name="G12" fmla="sin G10 0"/>
              <a:gd name="G13" fmla="cos 13500 0"/>
              <a:gd name="G14" fmla="sin 13500 0"/>
              <a:gd name="G15" fmla="+- G11 10800 0"/>
              <a:gd name="G16" fmla="+- G12 10800 0"/>
              <a:gd name="G17" fmla="+- G13 10800 0"/>
              <a:gd name="G18" fmla="+- G14 10800 0"/>
              <a:gd name="G19" fmla="*/ 5400 1 2"/>
              <a:gd name="G20" fmla="+- G19 5400 0"/>
              <a:gd name="G21" fmla="cos G20 0"/>
              <a:gd name="G22" fmla="sin G20 0"/>
              <a:gd name="G23" fmla="+- G21 10800 0"/>
              <a:gd name="G24" fmla="+- G12 G23 G22"/>
              <a:gd name="G25" fmla="+- G22 G23 G11"/>
              <a:gd name="G26" fmla="cos 10800 0"/>
              <a:gd name="G27" fmla="sin 10800 0"/>
              <a:gd name="G28" fmla="cos 5400 0"/>
              <a:gd name="G29" fmla="sin 5400 0"/>
              <a:gd name="G30" fmla="+- G26 10800 0"/>
              <a:gd name="G31" fmla="+- G27 10800 0"/>
              <a:gd name="G32" fmla="+- G28 10800 0"/>
              <a:gd name="G33" fmla="+- G29 10800 0"/>
              <a:gd name="G34" fmla="+- G19 5400 0"/>
              <a:gd name="G35" fmla="cos G34 -11796480"/>
              <a:gd name="G36" fmla="sin G34 -11796480"/>
              <a:gd name="G37" fmla="+/ -11796480 0 2"/>
              <a:gd name="T2" fmla="*/ 180 256 1"/>
              <a:gd name="T3" fmla="*/ 0 256 1"/>
              <a:gd name="G38" fmla="+- G37 T2 T3"/>
              <a:gd name="G39" fmla="?: G2 G37 G38"/>
              <a:gd name="G40" fmla="cos 10800 G39"/>
              <a:gd name="G41" fmla="sin 10800 G39"/>
              <a:gd name="G42" fmla="cos 5400 G39"/>
              <a:gd name="G43" fmla="sin 5400 G39"/>
              <a:gd name="G44" fmla="+- G40 10800 0"/>
              <a:gd name="G45" fmla="+- G41 10800 0"/>
              <a:gd name="G46" fmla="+- G42 10800 0"/>
              <a:gd name="G47" fmla="+- G43 10800 0"/>
              <a:gd name="G48" fmla="+- G35 10800 0"/>
              <a:gd name="G49" fmla="+- G36 10800 0"/>
              <a:gd name="T4" fmla="*/ 10799 w 21600"/>
              <a:gd name="T5" fmla="*/ 0 h 21600"/>
              <a:gd name="T6" fmla="*/ 2700 w 21600"/>
              <a:gd name="T7" fmla="*/ 10800 h 21600"/>
              <a:gd name="T8" fmla="*/ 10799 w 21600"/>
              <a:gd name="T9" fmla="*/ 5400 h 21600"/>
              <a:gd name="T10" fmla="*/ 24300 w 21600"/>
              <a:gd name="T11" fmla="*/ 10800 h 21600"/>
              <a:gd name="T12" fmla="*/ 18900 w 21600"/>
              <a:gd name="T13" fmla="*/ 16200 h 21600"/>
              <a:gd name="T14" fmla="*/ 13500 w 21600"/>
              <a:gd name="T15" fmla="*/ 10800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6200" y="10800"/>
                </a:moveTo>
                <a:cubicBezTo>
                  <a:pt x="16200" y="7817"/>
                  <a:pt x="13782" y="5400"/>
                  <a:pt x="10800" y="5400"/>
                </a:cubicBezTo>
                <a:cubicBezTo>
                  <a:pt x="7817" y="5400"/>
                  <a:pt x="5400" y="7817"/>
                  <a:pt x="5400" y="10800"/>
                </a:cubicBezTo>
                <a:lnTo>
                  <a:pt x="0" y="10800"/>
                </a:lnTo>
                <a:cubicBezTo>
                  <a:pt x="0" y="4835"/>
                  <a:pt x="4835" y="0"/>
                  <a:pt x="10800" y="0"/>
                </a:cubicBezTo>
                <a:cubicBezTo>
                  <a:pt x="16764" y="0"/>
                  <a:pt x="21599" y="4835"/>
                  <a:pt x="21600" y="10799"/>
                </a:cubicBezTo>
                <a:lnTo>
                  <a:pt x="21600" y="10800"/>
                </a:lnTo>
                <a:lnTo>
                  <a:pt x="24300" y="10800"/>
                </a:lnTo>
                <a:lnTo>
                  <a:pt x="18900" y="16200"/>
                </a:lnTo>
                <a:lnTo>
                  <a:pt x="13500" y="10800"/>
                </a:lnTo>
                <a:lnTo>
                  <a:pt x="16200" y="10800"/>
                </a:lnTo>
                <a:close/>
              </a:path>
            </a:pathLst>
          </a:custGeom>
          <a:solidFill>
            <a:srgbClr val="FF0000"/>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Tree>
  </p:cSld>
  <p:clrMapOvr>
    <a:masterClrMapping/>
  </p:clrMapOvr>
  <p:transition spd="slow"/>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Slide Number Placeholder 4"/>
          <p:cNvSpPr>
            <a:spLocks noGrp="1"/>
          </p:cNvSpPr>
          <p:nvPr>
            <p:ph type="sldNum" sz="quarter" idx="11"/>
          </p:nvPr>
        </p:nvSpPr>
        <p:spPr/>
        <p:txBody>
          <a:bodyPr/>
          <a:lstStyle/>
          <a:p>
            <a:fld id="{265E8504-1E7E-4AD9-9CB7-15258A7604B0}" type="slidenum">
              <a:rPr lang="el-GR" altLang="el-GR"/>
              <a:pPr/>
              <a:t>35</a:t>
            </a:fld>
            <a:endParaRPr lang="el-GR" altLang="el-GR"/>
          </a:p>
        </p:txBody>
      </p:sp>
      <p:sp>
        <p:nvSpPr>
          <p:cNvPr id="117762" name="Rectangle 2"/>
          <p:cNvSpPr>
            <a:spLocks noChangeArrowheads="1"/>
          </p:cNvSpPr>
          <p:nvPr/>
        </p:nvSpPr>
        <p:spPr bwMode="auto">
          <a:xfrm>
            <a:off x="1828800" y="4419600"/>
            <a:ext cx="4572000" cy="609600"/>
          </a:xfrm>
          <a:prstGeom prst="rect">
            <a:avLst/>
          </a:prstGeom>
          <a:gradFill rotWithShape="0">
            <a:gsLst>
              <a:gs pos="0">
                <a:srgbClr val="CC6600">
                  <a:gamma/>
                  <a:shade val="46275"/>
                  <a:invGamma/>
                </a:srgbClr>
              </a:gs>
              <a:gs pos="50000">
                <a:srgbClr val="CC6600"/>
              </a:gs>
              <a:gs pos="100000">
                <a:srgbClr val="CC6600">
                  <a:gamma/>
                  <a:shade val="46275"/>
                  <a:invGamma/>
                </a:srgbClr>
              </a:gs>
            </a:gsLst>
            <a:lin ang="5400000" scaled="1"/>
          </a:gradFill>
          <a:ln w="12700" cap="sq">
            <a:solidFill>
              <a:schemeClr val="bg2"/>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endParaRPr lang="en-AU" altLang="el-GR" sz="2400">
              <a:solidFill>
                <a:srgbClr val="CC6600"/>
              </a:solidFill>
              <a:latin typeface="Times New Roman" pitchFamily="18" charset="0"/>
            </a:endParaRPr>
          </a:p>
        </p:txBody>
      </p:sp>
      <p:sp>
        <p:nvSpPr>
          <p:cNvPr id="117763" name="Oval 3"/>
          <p:cNvSpPr>
            <a:spLocks noChangeArrowheads="1"/>
          </p:cNvSpPr>
          <p:nvPr/>
        </p:nvSpPr>
        <p:spPr bwMode="auto">
          <a:xfrm>
            <a:off x="1676400" y="4419600"/>
            <a:ext cx="228600" cy="609600"/>
          </a:xfrm>
          <a:prstGeom prst="ellipse">
            <a:avLst/>
          </a:prstGeom>
          <a:gradFill rotWithShape="0">
            <a:gsLst>
              <a:gs pos="0">
                <a:srgbClr val="CC6600"/>
              </a:gs>
              <a:gs pos="50000">
                <a:srgbClr val="CC6600">
                  <a:gamma/>
                  <a:shade val="46275"/>
                  <a:invGamma/>
                </a:srgbClr>
              </a:gs>
              <a:gs pos="100000">
                <a:srgbClr val="CC6600"/>
              </a:gs>
            </a:gsLst>
            <a:lin ang="5400000" scaled="1"/>
          </a:gradFill>
          <a:ln w="12700" cap="sq">
            <a:solidFill>
              <a:schemeClr val="bg2"/>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117764" name="Rectangle 4"/>
          <p:cNvSpPr>
            <a:spLocks noGrp="1" noChangeArrowheads="1"/>
          </p:cNvSpPr>
          <p:nvPr>
            <p:ph type="title"/>
          </p:nvPr>
        </p:nvSpPr>
        <p:spPr>
          <a:xfrm>
            <a:off x="457200" y="228600"/>
            <a:ext cx="8382000" cy="762000"/>
          </a:xfrm>
        </p:spPr>
        <p:txBody>
          <a:bodyPr/>
          <a:lstStyle/>
          <a:p>
            <a:r>
              <a:rPr lang="en-US" altLang="el-GR"/>
              <a:t>Streams: Input – Example (cont)</a:t>
            </a:r>
          </a:p>
        </p:txBody>
      </p:sp>
      <p:pic>
        <p:nvPicPr>
          <p:cNvPr id="117765" name="Picture 5" descr="keyb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53200" y="3200400"/>
            <a:ext cx="2085975" cy="590550"/>
          </a:xfrm>
          <a:prstGeom prst="rect">
            <a:avLst/>
          </a:prstGeom>
          <a:noFill/>
          <a:extLst>
            <a:ext uri="{909E8E84-426E-40DD-AFC4-6F175D3DCCD1}">
              <a14:hiddenFill xmlns:a14="http://schemas.microsoft.com/office/drawing/2010/main">
                <a:solidFill>
                  <a:srgbClr val="FFFFFF"/>
                </a:solidFill>
              </a14:hiddenFill>
            </a:ext>
          </a:extLst>
        </p:spPr>
      </p:pic>
      <p:sp>
        <p:nvSpPr>
          <p:cNvPr id="117766" name="Text Box 6"/>
          <p:cNvSpPr txBox="1">
            <a:spLocks noChangeArrowheads="1"/>
          </p:cNvSpPr>
          <p:nvPr/>
        </p:nvSpPr>
        <p:spPr bwMode="auto">
          <a:xfrm>
            <a:off x="6705600" y="1371600"/>
            <a:ext cx="1905000" cy="1552575"/>
          </a:xfrm>
          <a:prstGeom prst="rect">
            <a:avLst/>
          </a:prstGeom>
          <a:solidFill>
            <a:schemeClr val="bg2"/>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endParaRPr lang="en-AU" altLang="el-GR" sz="2400" b="1">
              <a:solidFill>
                <a:srgbClr val="00FF99"/>
              </a:solidFill>
              <a:latin typeface="Courier New" pitchFamily="49" charset="0"/>
            </a:endParaRPr>
          </a:p>
          <a:p>
            <a:pPr eaLnBrk="0" hangingPunct="0"/>
            <a:r>
              <a:rPr lang="en-AU" altLang="el-GR" sz="2400" b="1">
                <a:solidFill>
                  <a:srgbClr val="00FF99"/>
                </a:solidFill>
                <a:latin typeface="Courier New" pitchFamily="49" charset="0"/>
              </a:rPr>
              <a:t>135 25.5</a:t>
            </a:r>
          </a:p>
          <a:p>
            <a:pPr eaLnBrk="0" hangingPunct="0"/>
            <a:r>
              <a:rPr lang="en-AU" altLang="el-GR" sz="2400" b="1">
                <a:solidFill>
                  <a:srgbClr val="00FF99"/>
                </a:solidFill>
                <a:latin typeface="Courier New" pitchFamily="49" charset="0"/>
              </a:rPr>
              <a:t>_</a:t>
            </a:r>
          </a:p>
          <a:p>
            <a:pPr eaLnBrk="0" hangingPunct="0"/>
            <a:endParaRPr lang="en-AU" altLang="el-GR" sz="2400">
              <a:solidFill>
                <a:schemeClr val="tx1"/>
              </a:solidFill>
              <a:latin typeface="Times New Roman" pitchFamily="18" charset="0"/>
            </a:endParaRPr>
          </a:p>
        </p:txBody>
      </p:sp>
      <p:grpSp>
        <p:nvGrpSpPr>
          <p:cNvPr id="117767" name="Group 7"/>
          <p:cNvGrpSpPr>
            <a:grpSpLocks/>
          </p:cNvGrpSpPr>
          <p:nvPr/>
        </p:nvGrpSpPr>
        <p:grpSpPr bwMode="auto">
          <a:xfrm>
            <a:off x="1981200" y="4495800"/>
            <a:ext cx="2743200" cy="457200"/>
            <a:chOff x="1248" y="2832"/>
            <a:chExt cx="1728" cy="288"/>
          </a:xfrm>
        </p:grpSpPr>
        <p:sp>
          <p:nvSpPr>
            <p:cNvPr id="117768" name="Oval 8"/>
            <p:cNvSpPr>
              <a:spLocks noChangeArrowheads="1"/>
            </p:cNvSpPr>
            <p:nvPr/>
          </p:nvSpPr>
          <p:spPr bwMode="auto">
            <a:xfrm>
              <a:off x="1248" y="2832"/>
              <a:ext cx="288" cy="288"/>
            </a:xfrm>
            <a:prstGeom prst="ellipse">
              <a:avLst/>
            </a:prstGeom>
            <a:gradFill rotWithShape="0">
              <a:gsLst>
                <a:gs pos="0">
                  <a:srgbClr val="008080"/>
                </a:gs>
                <a:gs pos="100000">
                  <a:srgbClr val="008080">
                    <a:gamma/>
                    <a:shade val="46275"/>
                    <a:invGamma/>
                  </a:srgbClr>
                </a:gs>
              </a:gsLst>
              <a:path path="shape">
                <a:fillToRect l="50000" t="50000" r="50000" b="50000"/>
              </a:path>
            </a:gradFill>
            <a:ln w="12700" cap="sq">
              <a:solidFill>
                <a:schemeClr val="bg2"/>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AU" altLang="el-GR" sz="2400" b="1">
                  <a:solidFill>
                    <a:schemeClr val="folHlink"/>
                  </a:solidFill>
                  <a:latin typeface="Courier New" pitchFamily="49" charset="0"/>
                </a:rPr>
                <a:t> </a:t>
              </a:r>
            </a:p>
          </p:txBody>
        </p:sp>
        <p:sp>
          <p:nvSpPr>
            <p:cNvPr id="117769" name="Oval 9"/>
            <p:cNvSpPr>
              <a:spLocks noChangeArrowheads="1"/>
            </p:cNvSpPr>
            <p:nvPr/>
          </p:nvSpPr>
          <p:spPr bwMode="auto">
            <a:xfrm>
              <a:off x="1536" y="2832"/>
              <a:ext cx="288" cy="288"/>
            </a:xfrm>
            <a:prstGeom prst="ellipse">
              <a:avLst/>
            </a:prstGeom>
            <a:gradFill rotWithShape="0">
              <a:gsLst>
                <a:gs pos="0">
                  <a:srgbClr val="008080"/>
                </a:gs>
                <a:gs pos="100000">
                  <a:srgbClr val="008080">
                    <a:gamma/>
                    <a:shade val="46275"/>
                    <a:invGamma/>
                  </a:srgbClr>
                </a:gs>
              </a:gsLst>
              <a:path path="shape">
                <a:fillToRect l="50000" t="50000" r="50000" b="50000"/>
              </a:path>
            </a:gradFill>
            <a:ln w="12700" cap="sq">
              <a:solidFill>
                <a:schemeClr val="bg2"/>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AU" altLang="el-GR" sz="2400" b="1">
                  <a:solidFill>
                    <a:schemeClr val="folHlink"/>
                  </a:solidFill>
                  <a:latin typeface="Courier New" pitchFamily="49" charset="0"/>
                </a:rPr>
                <a:t>2</a:t>
              </a:r>
            </a:p>
          </p:txBody>
        </p:sp>
        <p:sp>
          <p:nvSpPr>
            <p:cNvPr id="117770" name="Oval 10"/>
            <p:cNvSpPr>
              <a:spLocks noChangeArrowheads="1"/>
            </p:cNvSpPr>
            <p:nvPr/>
          </p:nvSpPr>
          <p:spPr bwMode="auto">
            <a:xfrm>
              <a:off x="1824" y="2832"/>
              <a:ext cx="288" cy="288"/>
            </a:xfrm>
            <a:prstGeom prst="ellipse">
              <a:avLst/>
            </a:prstGeom>
            <a:gradFill rotWithShape="0">
              <a:gsLst>
                <a:gs pos="0">
                  <a:srgbClr val="008080"/>
                </a:gs>
                <a:gs pos="100000">
                  <a:srgbClr val="008080">
                    <a:gamma/>
                    <a:shade val="46275"/>
                    <a:invGamma/>
                  </a:srgbClr>
                </a:gs>
              </a:gsLst>
              <a:path path="shape">
                <a:fillToRect l="50000" t="50000" r="50000" b="50000"/>
              </a:path>
            </a:gradFill>
            <a:ln w="12700" cap="sq">
              <a:solidFill>
                <a:schemeClr val="bg2"/>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AU" altLang="el-GR" sz="2400" b="1">
                  <a:solidFill>
                    <a:schemeClr val="folHlink"/>
                  </a:solidFill>
                  <a:latin typeface="Courier New" pitchFamily="49" charset="0"/>
                </a:rPr>
                <a:t>5</a:t>
              </a:r>
            </a:p>
          </p:txBody>
        </p:sp>
        <p:sp>
          <p:nvSpPr>
            <p:cNvPr id="117771" name="Oval 11"/>
            <p:cNvSpPr>
              <a:spLocks noChangeArrowheads="1"/>
            </p:cNvSpPr>
            <p:nvPr/>
          </p:nvSpPr>
          <p:spPr bwMode="auto">
            <a:xfrm>
              <a:off x="2112" y="2832"/>
              <a:ext cx="288" cy="288"/>
            </a:xfrm>
            <a:prstGeom prst="ellipse">
              <a:avLst/>
            </a:prstGeom>
            <a:gradFill rotWithShape="0">
              <a:gsLst>
                <a:gs pos="0">
                  <a:srgbClr val="008080"/>
                </a:gs>
                <a:gs pos="100000">
                  <a:srgbClr val="008080">
                    <a:gamma/>
                    <a:shade val="46275"/>
                    <a:invGamma/>
                  </a:srgbClr>
                </a:gs>
              </a:gsLst>
              <a:path path="shape">
                <a:fillToRect l="50000" t="50000" r="50000" b="50000"/>
              </a:path>
            </a:gradFill>
            <a:ln w="12700" cap="sq">
              <a:solidFill>
                <a:schemeClr val="bg2"/>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AU" altLang="el-GR" sz="2400" b="1">
                  <a:solidFill>
                    <a:schemeClr val="folHlink"/>
                  </a:solidFill>
                  <a:latin typeface="Courier New" pitchFamily="49" charset="0"/>
                </a:rPr>
                <a:t>.</a:t>
              </a:r>
            </a:p>
          </p:txBody>
        </p:sp>
        <p:sp>
          <p:nvSpPr>
            <p:cNvPr id="117772" name="Oval 12"/>
            <p:cNvSpPr>
              <a:spLocks noChangeArrowheads="1"/>
            </p:cNvSpPr>
            <p:nvPr/>
          </p:nvSpPr>
          <p:spPr bwMode="auto">
            <a:xfrm>
              <a:off x="2400" y="2832"/>
              <a:ext cx="288" cy="288"/>
            </a:xfrm>
            <a:prstGeom prst="ellipse">
              <a:avLst/>
            </a:prstGeom>
            <a:gradFill rotWithShape="0">
              <a:gsLst>
                <a:gs pos="0">
                  <a:srgbClr val="008080"/>
                </a:gs>
                <a:gs pos="100000">
                  <a:srgbClr val="008080">
                    <a:gamma/>
                    <a:shade val="46275"/>
                    <a:invGamma/>
                  </a:srgbClr>
                </a:gs>
              </a:gsLst>
              <a:path path="shape">
                <a:fillToRect l="50000" t="50000" r="50000" b="50000"/>
              </a:path>
            </a:gradFill>
            <a:ln w="12700" cap="sq">
              <a:solidFill>
                <a:schemeClr val="bg2"/>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AU" altLang="el-GR" sz="2400" b="1">
                  <a:solidFill>
                    <a:schemeClr val="folHlink"/>
                  </a:solidFill>
                  <a:latin typeface="Courier New" pitchFamily="49" charset="0"/>
                </a:rPr>
                <a:t>5</a:t>
              </a:r>
            </a:p>
          </p:txBody>
        </p:sp>
        <p:sp>
          <p:nvSpPr>
            <p:cNvPr id="117773" name="Oval 13"/>
            <p:cNvSpPr>
              <a:spLocks noChangeArrowheads="1"/>
            </p:cNvSpPr>
            <p:nvPr/>
          </p:nvSpPr>
          <p:spPr bwMode="auto">
            <a:xfrm>
              <a:off x="2688" y="2832"/>
              <a:ext cx="288" cy="288"/>
            </a:xfrm>
            <a:prstGeom prst="ellipse">
              <a:avLst/>
            </a:prstGeom>
            <a:gradFill rotWithShape="0">
              <a:gsLst>
                <a:gs pos="0">
                  <a:srgbClr val="008080"/>
                </a:gs>
                <a:gs pos="100000">
                  <a:srgbClr val="008080">
                    <a:gamma/>
                    <a:shade val="46275"/>
                    <a:invGamma/>
                  </a:srgbClr>
                </a:gs>
              </a:gsLst>
              <a:path path="shape">
                <a:fillToRect l="50000" t="50000" r="50000" b="50000"/>
              </a:path>
            </a:gradFill>
            <a:ln w="12700" cap="sq">
              <a:solidFill>
                <a:schemeClr val="bg2"/>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AU" altLang="el-GR" sz="2400" b="1">
                  <a:solidFill>
                    <a:schemeClr val="folHlink"/>
                  </a:solidFill>
                  <a:latin typeface="Courier New" pitchFamily="49" charset="0"/>
                </a:rPr>
                <a:t>\n</a:t>
              </a:r>
            </a:p>
          </p:txBody>
        </p:sp>
      </p:grpSp>
      <p:sp>
        <p:nvSpPr>
          <p:cNvPr id="117774" name="AutoShape 14"/>
          <p:cNvSpPr>
            <a:spLocks noChangeArrowheads="1"/>
          </p:cNvSpPr>
          <p:nvPr/>
        </p:nvSpPr>
        <p:spPr bwMode="auto">
          <a:xfrm rot="10818658">
            <a:off x="6705600" y="3886200"/>
            <a:ext cx="990600" cy="1143000"/>
          </a:xfrm>
          <a:custGeom>
            <a:avLst/>
            <a:gdLst>
              <a:gd name="G0" fmla="+- 15126 0 0"/>
              <a:gd name="G1" fmla="+- 2912 0 0"/>
              <a:gd name="G2" fmla="+- 12158 0 2912"/>
              <a:gd name="G3" fmla="+- G2 0 2912"/>
              <a:gd name="G4" fmla="*/ G3 32768 32059"/>
              <a:gd name="G5" fmla="*/ G4 1 2"/>
              <a:gd name="G6" fmla="+- 21600 0 15126"/>
              <a:gd name="G7" fmla="*/ G6 2912 6079"/>
              <a:gd name="G8" fmla="+- G7 15126 0"/>
              <a:gd name="T0" fmla="*/ 15126 w 21600"/>
              <a:gd name="T1" fmla="*/ 0 h 21600"/>
              <a:gd name="T2" fmla="*/ 15126 w 21600"/>
              <a:gd name="T3" fmla="*/ 12158 h 21600"/>
              <a:gd name="T4" fmla="*/ 3237 w 21600"/>
              <a:gd name="T5" fmla="*/ 21600 h 21600"/>
              <a:gd name="T6" fmla="*/ 21600 w 21600"/>
              <a:gd name="T7" fmla="*/ 6079 h 21600"/>
              <a:gd name="T8" fmla="*/ 17694720 60000 65536"/>
              <a:gd name="T9" fmla="*/ 5898240 60000 65536"/>
              <a:gd name="T10" fmla="*/ 5898240 60000 65536"/>
              <a:gd name="T11" fmla="*/ 0 60000 65536"/>
              <a:gd name="T12" fmla="*/ 12427 w 21600"/>
              <a:gd name="T13" fmla="*/ G1 h 21600"/>
              <a:gd name="T14" fmla="*/ G8 w 21600"/>
              <a:gd name="T15" fmla="*/ G2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solidFill>
            <a:srgbClr val="00FF99"/>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117775" name="Text Box 15"/>
          <p:cNvSpPr txBox="1">
            <a:spLocks noChangeArrowheads="1"/>
          </p:cNvSpPr>
          <p:nvPr/>
        </p:nvSpPr>
        <p:spPr bwMode="auto">
          <a:xfrm>
            <a:off x="381000" y="1981200"/>
            <a:ext cx="5410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endParaRPr lang="en-AU" altLang="el-GR" sz="2400">
              <a:solidFill>
                <a:schemeClr val="tx1"/>
              </a:solidFill>
              <a:latin typeface="Times New Roman" pitchFamily="18" charset="0"/>
            </a:endParaRPr>
          </a:p>
        </p:txBody>
      </p:sp>
      <p:sp>
        <p:nvSpPr>
          <p:cNvPr id="117776" name="Text Box 16"/>
          <p:cNvSpPr txBox="1">
            <a:spLocks noChangeArrowheads="1"/>
          </p:cNvSpPr>
          <p:nvPr/>
        </p:nvSpPr>
        <p:spPr bwMode="auto">
          <a:xfrm>
            <a:off x="609600" y="1419225"/>
            <a:ext cx="5486400" cy="1552575"/>
          </a:xfrm>
          <a:prstGeom prst="rect">
            <a:avLst/>
          </a:prstGeom>
          <a:solidFill>
            <a:srgbClr val="99CCFF"/>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AU" altLang="el-GR" sz="2400" b="1">
                <a:solidFill>
                  <a:schemeClr val="tx1"/>
                </a:solidFill>
                <a:latin typeface="Courier New" pitchFamily="49" charset="0"/>
              </a:rPr>
              <a:t>int   item;</a:t>
            </a:r>
          </a:p>
          <a:p>
            <a:pPr eaLnBrk="0" hangingPunct="0">
              <a:spcBef>
                <a:spcPct val="50000"/>
              </a:spcBef>
            </a:pPr>
            <a:r>
              <a:rPr lang="en-AU" altLang="el-GR" sz="2400" b="1">
                <a:solidFill>
                  <a:schemeClr val="tx1"/>
                </a:solidFill>
                <a:latin typeface="Courier New" pitchFamily="49" charset="0"/>
              </a:rPr>
              <a:t>float cost;</a:t>
            </a:r>
          </a:p>
          <a:p>
            <a:pPr eaLnBrk="0" hangingPunct="0">
              <a:spcBef>
                <a:spcPct val="50000"/>
              </a:spcBef>
            </a:pPr>
            <a:r>
              <a:rPr lang="en-AU" altLang="el-GR" sz="2400" b="1">
                <a:solidFill>
                  <a:schemeClr val="tx1"/>
                </a:solidFill>
                <a:latin typeface="Courier New" pitchFamily="49" charset="0"/>
              </a:rPr>
              <a:t>scanf(“%d %f”, &amp;item, &amp;cost);</a:t>
            </a:r>
          </a:p>
        </p:txBody>
      </p:sp>
      <p:sp>
        <p:nvSpPr>
          <p:cNvPr id="117777" name="Text Box 17"/>
          <p:cNvSpPr txBox="1">
            <a:spLocks noChangeArrowheads="1"/>
          </p:cNvSpPr>
          <p:nvPr/>
        </p:nvSpPr>
        <p:spPr bwMode="auto">
          <a:xfrm>
            <a:off x="2362200" y="5486400"/>
            <a:ext cx="1219200" cy="457200"/>
          </a:xfrm>
          <a:prstGeom prst="rect">
            <a:avLst/>
          </a:prstGeom>
          <a:solidFill>
            <a:srgbClr val="990000"/>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en-AU" altLang="el-GR" sz="2400" b="1">
                <a:solidFill>
                  <a:schemeClr val="tx1"/>
                </a:solidFill>
                <a:latin typeface="Courier New" pitchFamily="49" charset="0"/>
              </a:rPr>
              <a:t>item</a:t>
            </a:r>
          </a:p>
        </p:txBody>
      </p:sp>
      <p:sp>
        <p:nvSpPr>
          <p:cNvPr id="117778" name="Text Box 18"/>
          <p:cNvSpPr txBox="1">
            <a:spLocks noChangeArrowheads="1"/>
          </p:cNvSpPr>
          <p:nvPr/>
        </p:nvSpPr>
        <p:spPr bwMode="auto">
          <a:xfrm>
            <a:off x="2362200" y="5943600"/>
            <a:ext cx="1219200" cy="495300"/>
          </a:xfrm>
          <a:prstGeom prst="rect">
            <a:avLst/>
          </a:prstGeom>
          <a:noFill/>
          <a:ln w="38100" cap="sq">
            <a:solidFill>
              <a:srgbClr val="990000"/>
            </a:solidFill>
            <a:miter lim="800000"/>
            <a:headEnd type="none" w="sm" len="sm"/>
            <a:tailEnd type="none" w="sm" len="sm"/>
          </a:ln>
          <a:effectLst/>
          <a:extLst>
            <a:ext uri="{909E8E84-426E-40DD-AFC4-6F175D3DCCD1}">
              <a14:hiddenFill xmlns:a14="http://schemas.microsoft.com/office/drawing/2010/main">
                <a:solidFill>
                  <a:srgbClr val="9900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en-AU" altLang="el-GR" sz="2400" b="1">
                <a:solidFill>
                  <a:schemeClr val="folHlink"/>
                </a:solidFill>
                <a:latin typeface="Courier New" pitchFamily="49" charset="0"/>
              </a:rPr>
              <a:t>135</a:t>
            </a:r>
            <a:endParaRPr lang="en-AU" altLang="el-GR" sz="2400" b="1">
              <a:solidFill>
                <a:schemeClr val="tx1"/>
              </a:solidFill>
              <a:latin typeface="Courier New" pitchFamily="49" charset="0"/>
            </a:endParaRPr>
          </a:p>
        </p:txBody>
      </p:sp>
      <p:sp>
        <p:nvSpPr>
          <p:cNvPr id="117779" name="Text Box 19"/>
          <p:cNvSpPr txBox="1">
            <a:spLocks noChangeArrowheads="1"/>
          </p:cNvSpPr>
          <p:nvPr/>
        </p:nvSpPr>
        <p:spPr bwMode="auto">
          <a:xfrm>
            <a:off x="4419600" y="5486400"/>
            <a:ext cx="1752600" cy="457200"/>
          </a:xfrm>
          <a:prstGeom prst="rect">
            <a:avLst/>
          </a:prstGeom>
          <a:solidFill>
            <a:srgbClr val="990000"/>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en-AU" altLang="el-GR" sz="2400" b="1">
                <a:solidFill>
                  <a:schemeClr val="tx1"/>
                </a:solidFill>
                <a:latin typeface="Courier New" pitchFamily="49" charset="0"/>
              </a:rPr>
              <a:t>cost</a:t>
            </a:r>
          </a:p>
        </p:txBody>
      </p:sp>
      <p:sp>
        <p:nvSpPr>
          <p:cNvPr id="117780" name="Text Box 20"/>
          <p:cNvSpPr txBox="1">
            <a:spLocks noChangeArrowheads="1"/>
          </p:cNvSpPr>
          <p:nvPr/>
        </p:nvSpPr>
        <p:spPr bwMode="auto">
          <a:xfrm>
            <a:off x="4419600" y="5943600"/>
            <a:ext cx="1752600" cy="495300"/>
          </a:xfrm>
          <a:prstGeom prst="rect">
            <a:avLst/>
          </a:prstGeom>
          <a:noFill/>
          <a:ln w="38100" cap="sq">
            <a:solidFill>
              <a:srgbClr val="990000"/>
            </a:solidFill>
            <a:miter lim="800000"/>
            <a:headEnd type="none" w="sm" len="sm"/>
            <a:tailEnd type="none" w="sm" len="sm"/>
          </a:ln>
          <a:effectLst/>
          <a:extLst>
            <a:ext uri="{909E8E84-426E-40DD-AFC4-6F175D3DCCD1}">
              <a14:hiddenFill xmlns:a14="http://schemas.microsoft.com/office/drawing/2010/main">
                <a:solidFill>
                  <a:srgbClr val="9900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endParaRPr lang="en-AU" altLang="el-GR" sz="2400" b="1">
              <a:solidFill>
                <a:schemeClr val="tx1"/>
              </a:solidFill>
              <a:latin typeface="Courier New" pitchFamily="49" charset="0"/>
            </a:endParaRPr>
          </a:p>
        </p:txBody>
      </p:sp>
      <p:sp>
        <p:nvSpPr>
          <p:cNvPr id="117781" name="AutoShape 21"/>
          <p:cNvSpPr>
            <a:spLocks noChangeArrowheads="1"/>
          </p:cNvSpPr>
          <p:nvPr/>
        </p:nvSpPr>
        <p:spPr bwMode="auto">
          <a:xfrm rot="16283002" flipH="1">
            <a:off x="685800" y="4648200"/>
            <a:ext cx="1524000" cy="1371600"/>
          </a:xfrm>
          <a:custGeom>
            <a:avLst/>
            <a:gdLst>
              <a:gd name="G0" fmla="+- 0 0 0"/>
              <a:gd name="G1" fmla="+- -11796480 0 0"/>
              <a:gd name="G2" fmla="+- 0 0 -11796480"/>
              <a:gd name="G3" fmla="+- 10800 0 0"/>
              <a:gd name="G4" fmla="+- 0 0 0"/>
              <a:gd name="T0" fmla="*/ 360 256 1"/>
              <a:gd name="T1" fmla="*/ 0 256 1"/>
              <a:gd name="G5" fmla="+- G2 T0 T1"/>
              <a:gd name="G6" fmla="?: G2 G2 G5"/>
              <a:gd name="G7" fmla="+- 0 0 G6"/>
              <a:gd name="G8" fmla="+- 5400 0 0"/>
              <a:gd name="G9" fmla="+- 0 0 -11796480"/>
              <a:gd name="G10" fmla="+- 5400 0 2700"/>
              <a:gd name="G11" fmla="cos G10 0"/>
              <a:gd name="G12" fmla="sin G10 0"/>
              <a:gd name="G13" fmla="cos 13500 0"/>
              <a:gd name="G14" fmla="sin 13500 0"/>
              <a:gd name="G15" fmla="+- G11 10800 0"/>
              <a:gd name="G16" fmla="+- G12 10800 0"/>
              <a:gd name="G17" fmla="+- G13 10800 0"/>
              <a:gd name="G18" fmla="+- G14 10800 0"/>
              <a:gd name="G19" fmla="*/ 5400 1 2"/>
              <a:gd name="G20" fmla="+- G19 5400 0"/>
              <a:gd name="G21" fmla="cos G20 0"/>
              <a:gd name="G22" fmla="sin G20 0"/>
              <a:gd name="G23" fmla="+- G21 10800 0"/>
              <a:gd name="G24" fmla="+- G12 G23 G22"/>
              <a:gd name="G25" fmla="+- G22 G23 G11"/>
              <a:gd name="G26" fmla="cos 10800 0"/>
              <a:gd name="G27" fmla="sin 10800 0"/>
              <a:gd name="G28" fmla="cos 5400 0"/>
              <a:gd name="G29" fmla="sin 5400 0"/>
              <a:gd name="G30" fmla="+- G26 10800 0"/>
              <a:gd name="G31" fmla="+- G27 10800 0"/>
              <a:gd name="G32" fmla="+- G28 10800 0"/>
              <a:gd name="G33" fmla="+- G29 10800 0"/>
              <a:gd name="G34" fmla="+- G19 5400 0"/>
              <a:gd name="G35" fmla="cos G34 -11796480"/>
              <a:gd name="G36" fmla="sin G34 -11796480"/>
              <a:gd name="G37" fmla="+/ -11796480 0 2"/>
              <a:gd name="T2" fmla="*/ 180 256 1"/>
              <a:gd name="T3" fmla="*/ 0 256 1"/>
              <a:gd name="G38" fmla="+- G37 T2 T3"/>
              <a:gd name="G39" fmla="?: G2 G37 G38"/>
              <a:gd name="G40" fmla="cos 10800 G39"/>
              <a:gd name="G41" fmla="sin 10800 G39"/>
              <a:gd name="G42" fmla="cos 5400 G39"/>
              <a:gd name="G43" fmla="sin 5400 G39"/>
              <a:gd name="G44" fmla="+- G40 10800 0"/>
              <a:gd name="G45" fmla="+- G41 10800 0"/>
              <a:gd name="G46" fmla="+- G42 10800 0"/>
              <a:gd name="G47" fmla="+- G43 10800 0"/>
              <a:gd name="G48" fmla="+- G35 10800 0"/>
              <a:gd name="G49" fmla="+- G36 10800 0"/>
              <a:gd name="T4" fmla="*/ 10799 w 21600"/>
              <a:gd name="T5" fmla="*/ 0 h 21600"/>
              <a:gd name="T6" fmla="*/ 2700 w 21600"/>
              <a:gd name="T7" fmla="*/ 10800 h 21600"/>
              <a:gd name="T8" fmla="*/ 10799 w 21600"/>
              <a:gd name="T9" fmla="*/ 5400 h 21600"/>
              <a:gd name="T10" fmla="*/ 24300 w 21600"/>
              <a:gd name="T11" fmla="*/ 10800 h 21600"/>
              <a:gd name="T12" fmla="*/ 18900 w 21600"/>
              <a:gd name="T13" fmla="*/ 16200 h 21600"/>
              <a:gd name="T14" fmla="*/ 13500 w 21600"/>
              <a:gd name="T15" fmla="*/ 10800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6200" y="10800"/>
                </a:moveTo>
                <a:cubicBezTo>
                  <a:pt x="16200" y="7817"/>
                  <a:pt x="13782" y="5400"/>
                  <a:pt x="10800" y="5400"/>
                </a:cubicBezTo>
                <a:cubicBezTo>
                  <a:pt x="7817" y="5400"/>
                  <a:pt x="5400" y="7817"/>
                  <a:pt x="5400" y="10800"/>
                </a:cubicBezTo>
                <a:lnTo>
                  <a:pt x="0" y="10800"/>
                </a:lnTo>
                <a:cubicBezTo>
                  <a:pt x="0" y="4835"/>
                  <a:pt x="4835" y="0"/>
                  <a:pt x="10800" y="0"/>
                </a:cubicBezTo>
                <a:cubicBezTo>
                  <a:pt x="16764" y="0"/>
                  <a:pt x="21599" y="4835"/>
                  <a:pt x="21600" y="10799"/>
                </a:cubicBezTo>
                <a:lnTo>
                  <a:pt x="21600" y="10800"/>
                </a:lnTo>
                <a:lnTo>
                  <a:pt x="24300" y="10800"/>
                </a:lnTo>
                <a:lnTo>
                  <a:pt x="18900" y="16200"/>
                </a:lnTo>
                <a:lnTo>
                  <a:pt x="13500" y="10800"/>
                </a:lnTo>
                <a:lnTo>
                  <a:pt x="16200" y="10800"/>
                </a:lnTo>
                <a:close/>
              </a:path>
            </a:pathLst>
          </a:custGeom>
          <a:solidFill>
            <a:srgbClr val="FF0000"/>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Tree>
  </p:cSld>
  <p:clrMapOvr>
    <a:masterClrMapping/>
  </p:clrMapOvr>
  <p:transition spd="slow"/>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Slide Number Placeholder 4"/>
          <p:cNvSpPr>
            <a:spLocks noGrp="1"/>
          </p:cNvSpPr>
          <p:nvPr>
            <p:ph type="sldNum" sz="quarter" idx="11"/>
          </p:nvPr>
        </p:nvSpPr>
        <p:spPr/>
        <p:txBody>
          <a:bodyPr/>
          <a:lstStyle/>
          <a:p>
            <a:fld id="{A51276EE-6AE7-4072-8F30-76BEABE10BA6}" type="slidenum">
              <a:rPr lang="el-GR" altLang="el-GR"/>
              <a:pPr/>
              <a:t>36</a:t>
            </a:fld>
            <a:endParaRPr lang="el-GR" altLang="el-GR"/>
          </a:p>
        </p:txBody>
      </p:sp>
      <p:sp>
        <p:nvSpPr>
          <p:cNvPr id="119810" name="Rectangle 2"/>
          <p:cNvSpPr>
            <a:spLocks noChangeArrowheads="1"/>
          </p:cNvSpPr>
          <p:nvPr/>
        </p:nvSpPr>
        <p:spPr bwMode="auto">
          <a:xfrm>
            <a:off x="1828800" y="4419600"/>
            <a:ext cx="4572000" cy="609600"/>
          </a:xfrm>
          <a:prstGeom prst="rect">
            <a:avLst/>
          </a:prstGeom>
          <a:gradFill rotWithShape="0">
            <a:gsLst>
              <a:gs pos="0">
                <a:srgbClr val="CC6600">
                  <a:gamma/>
                  <a:shade val="46275"/>
                  <a:invGamma/>
                </a:srgbClr>
              </a:gs>
              <a:gs pos="50000">
                <a:srgbClr val="CC6600"/>
              </a:gs>
              <a:gs pos="100000">
                <a:srgbClr val="CC6600">
                  <a:gamma/>
                  <a:shade val="46275"/>
                  <a:invGamma/>
                </a:srgbClr>
              </a:gs>
            </a:gsLst>
            <a:lin ang="5400000" scaled="1"/>
          </a:gradFill>
          <a:ln w="12700" cap="sq">
            <a:solidFill>
              <a:schemeClr val="bg2"/>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endParaRPr lang="en-AU" altLang="el-GR" sz="2400">
              <a:solidFill>
                <a:srgbClr val="CC6600"/>
              </a:solidFill>
              <a:latin typeface="Times New Roman" pitchFamily="18" charset="0"/>
            </a:endParaRPr>
          </a:p>
        </p:txBody>
      </p:sp>
      <p:sp>
        <p:nvSpPr>
          <p:cNvPr id="119811" name="Oval 3"/>
          <p:cNvSpPr>
            <a:spLocks noChangeArrowheads="1"/>
          </p:cNvSpPr>
          <p:nvPr/>
        </p:nvSpPr>
        <p:spPr bwMode="auto">
          <a:xfrm>
            <a:off x="1676400" y="4419600"/>
            <a:ext cx="228600" cy="609600"/>
          </a:xfrm>
          <a:prstGeom prst="ellipse">
            <a:avLst/>
          </a:prstGeom>
          <a:gradFill rotWithShape="0">
            <a:gsLst>
              <a:gs pos="0">
                <a:srgbClr val="CC6600"/>
              </a:gs>
              <a:gs pos="50000">
                <a:srgbClr val="CC6600">
                  <a:gamma/>
                  <a:shade val="46275"/>
                  <a:invGamma/>
                </a:srgbClr>
              </a:gs>
              <a:gs pos="100000">
                <a:srgbClr val="CC6600"/>
              </a:gs>
            </a:gsLst>
            <a:lin ang="5400000" scaled="1"/>
          </a:gradFill>
          <a:ln w="12700" cap="sq">
            <a:solidFill>
              <a:schemeClr val="bg2"/>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119812" name="Rectangle 4"/>
          <p:cNvSpPr>
            <a:spLocks noGrp="1" noChangeArrowheads="1"/>
          </p:cNvSpPr>
          <p:nvPr>
            <p:ph type="title"/>
          </p:nvPr>
        </p:nvSpPr>
        <p:spPr>
          <a:xfrm>
            <a:off x="381000" y="228600"/>
            <a:ext cx="8382000" cy="838200"/>
          </a:xfrm>
        </p:spPr>
        <p:txBody>
          <a:bodyPr/>
          <a:lstStyle/>
          <a:p>
            <a:r>
              <a:rPr lang="en-US" altLang="el-GR"/>
              <a:t>Streams: Input – Example (cont)</a:t>
            </a:r>
          </a:p>
        </p:txBody>
      </p:sp>
      <p:pic>
        <p:nvPicPr>
          <p:cNvPr id="119813" name="Picture 5" descr="keyb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53200" y="3200400"/>
            <a:ext cx="2085975" cy="590550"/>
          </a:xfrm>
          <a:prstGeom prst="rect">
            <a:avLst/>
          </a:prstGeom>
          <a:noFill/>
          <a:extLst>
            <a:ext uri="{909E8E84-426E-40DD-AFC4-6F175D3DCCD1}">
              <a14:hiddenFill xmlns:a14="http://schemas.microsoft.com/office/drawing/2010/main">
                <a:solidFill>
                  <a:srgbClr val="FFFFFF"/>
                </a:solidFill>
              </a14:hiddenFill>
            </a:ext>
          </a:extLst>
        </p:spPr>
      </p:pic>
      <p:sp>
        <p:nvSpPr>
          <p:cNvPr id="119814" name="Text Box 6"/>
          <p:cNvSpPr txBox="1">
            <a:spLocks noChangeArrowheads="1"/>
          </p:cNvSpPr>
          <p:nvPr/>
        </p:nvSpPr>
        <p:spPr bwMode="auto">
          <a:xfrm>
            <a:off x="6705600" y="1371600"/>
            <a:ext cx="1905000" cy="1552575"/>
          </a:xfrm>
          <a:prstGeom prst="rect">
            <a:avLst/>
          </a:prstGeom>
          <a:solidFill>
            <a:schemeClr val="bg2"/>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endParaRPr lang="en-AU" altLang="el-GR" sz="2400" b="1">
              <a:solidFill>
                <a:srgbClr val="00FF99"/>
              </a:solidFill>
              <a:latin typeface="Courier New" pitchFamily="49" charset="0"/>
            </a:endParaRPr>
          </a:p>
          <a:p>
            <a:pPr eaLnBrk="0" hangingPunct="0"/>
            <a:r>
              <a:rPr lang="en-AU" altLang="el-GR" sz="2400" b="1">
                <a:solidFill>
                  <a:srgbClr val="00FF99"/>
                </a:solidFill>
                <a:latin typeface="Courier New" pitchFamily="49" charset="0"/>
              </a:rPr>
              <a:t>135 25.5</a:t>
            </a:r>
          </a:p>
          <a:p>
            <a:pPr eaLnBrk="0" hangingPunct="0"/>
            <a:r>
              <a:rPr lang="en-AU" altLang="el-GR" sz="2400" b="1">
                <a:solidFill>
                  <a:srgbClr val="00FF99"/>
                </a:solidFill>
                <a:latin typeface="Courier New" pitchFamily="49" charset="0"/>
              </a:rPr>
              <a:t>_</a:t>
            </a:r>
          </a:p>
          <a:p>
            <a:pPr eaLnBrk="0" hangingPunct="0"/>
            <a:endParaRPr lang="en-AU" altLang="el-GR" sz="2400">
              <a:solidFill>
                <a:schemeClr val="tx1"/>
              </a:solidFill>
              <a:latin typeface="Times New Roman" pitchFamily="18" charset="0"/>
            </a:endParaRPr>
          </a:p>
        </p:txBody>
      </p:sp>
      <p:sp>
        <p:nvSpPr>
          <p:cNvPr id="119815" name="Oval 7"/>
          <p:cNvSpPr>
            <a:spLocks noChangeArrowheads="1"/>
          </p:cNvSpPr>
          <p:nvPr/>
        </p:nvSpPr>
        <p:spPr bwMode="auto">
          <a:xfrm>
            <a:off x="1981200" y="4495800"/>
            <a:ext cx="457200" cy="457200"/>
          </a:xfrm>
          <a:prstGeom prst="ellipse">
            <a:avLst/>
          </a:prstGeom>
          <a:gradFill rotWithShape="0">
            <a:gsLst>
              <a:gs pos="0">
                <a:srgbClr val="008080"/>
              </a:gs>
              <a:gs pos="100000">
                <a:srgbClr val="008080">
                  <a:gamma/>
                  <a:shade val="46275"/>
                  <a:invGamma/>
                </a:srgbClr>
              </a:gs>
            </a:gsLst>
            <a:path path="shape">
              <a:fillToRect l="50000" t="50000" r="50000" b="50000"/>
            </a:path>
          </a:gradFill>
          <a:ln w="12700" cap="sq">
            <a:solidFill>
              <a:schemeClr val="bg2"/>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AU" altLang="el-GR" sz="2400" b="1">
                <a:solidFill>
                  <a:schemeClr val="folHlink"/>
                </a:solidFill>
                <a:latin typeface="Courier New" pitchFamily="49" charset="0"/>
              </a:rPr>
              <a:t>\n</a:t>
            </a:r>
          </a:p>
        </p:txBody>
      </p:sp>
      <p:sp>
        <p:nvSpPr>
          <p:cNvPr id="119816" name="AutoShape 8"/>
          <p:cNvSpPr>
            <a:spLocks noChangeArrowheads="1"/>
          </p:cNvSpPr>
          <p:nvPr/>
        </p:nvSpPr>
        <p:spPr bwMode="auto">
          <a:xfrm rot="10818658">
            <a:off x="6705600" y="3886200"/>
            <a:ext cx="990600" cy="1143000"/>
          </a:xfrm>
          <a:custGeom>
            <a:avLst/>
            <a:gdLst>
              <a:gd name="G0" fmla="+- 15126 0 0"/>
              <a:gd name="G1" fmla="+- 2912 0 0"/>
              <a:gd name="G2" fmla="+- 12158 0 2912"/>
              <a:gd name="G3" fmla="+- G2 0 2912"/>
              <a:gd name="G4" fmla="*/ G3 32768 32059"/>
              <a:gd name="G5" fmla="*/ G4 1 2"/>
              <a:gd name="G6" fmla="+- 21600 0 15126"/>
              <a:gd name="G7" fmla="*/ G6 2912 6079"/>
              <a:gd name="G8" fmla="+- G7 15126 0"/>
              <a:gd name="T0" fmla="*/ 15126 w 21600"/>
              <a:gd name="T1" fmla="*/ 0 h 21600"/>
              <a:gd name="T2" fmla="*/ 15126 w 21600"/>
              <a:gd name="T3" fmla="*/ 12158 h 21600"/>
              <a:gd name="T4" fmla="*/ 3237 w 21600"/>
              <a:gd name="T5" fmla="*/ 21600 h 21600"/>
              <a:gd name="T6" fmla="*/ 21600 w 21600"/>
              <a:gd name="T7" fmla="*/ 6079 h 21600"/>
              <a:gd name="T8" fmla="*/ 17694720 60000 65536"/>
              <a:gd name="T9" fmla="*/ 5898240 60000 65536"/>
              <a:gd name="T10" fmla="*/ 5898240 60000 65536"/>
              <a:gd name="T11" fmla="*/ 0 60000 65536"/>
              <a:gd name="T12" fmla="*/ 12427 w 21600"/>
              <a:gd name="T13" fmla="*/ G1 h 21600"/>
              <a:gd name="T14" fmla="*/ G8 w 21600"/>
              <a:gd name="T15" fmla="*/ G2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solidFill>
            <a:srgbClr val="00FF99"/>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119817" name="Text Box 9"/>
          <p:cNvSpPr txBox="1">
            <a:spLocks noChangeArrowheads="1"/>
          </p:cNvSpPr>
          <p:nvPr/>
        </p:nvSpPr>
        <p:spPr bwMode="auto">
          <a:xfrm>
            <a:off x="381000" y="1981200"/>
            <a:ext cx="5410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endParaRPr lang="en-AU" altLang="el-GR" sz="2400">
              <a:solidFill>
                <a:schemeClr val="tx1"/>
              </a:solidFill>
              <a:latin typeface="Times New Roman" pitchFamily="18" charset="0"/>
            </a:endParaRPr>
          </a:p>
        </p:txBody>
      </p:sp>
      <p:sp>
        <p:nvSpPr>
          <p:cNvPr id="119818" name="Text Box 10"/>
          <p:cNvSpPr txBox="1">
            <a:spLocks noChangeArrowheads="1"/>
          </p:cNvSpPr>
          <p:nvPr/>
        </p:nvSpPr>
        <p:spPr bwMode="auto">
          <a:xfrm>
            <a:off x="457200" y="1419225"/>
            <a:ext cx="5486400" cy="1552575"/>
          </a:xfrm>
          <a:prstGeom prst="rect">
            <a:avLst/>
          </a:prstGeom>
          <a:solidFill>
            <a:srgbClr val="99CCFF"/>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AU" altLang="el-GR" sz="2400" b="1">
                <a:solidFill>
                  <a:schemeClr val="tx1"/>
                </a:solidFill>
                <a:latin typeface="Courier New" pitchFamily="49" charset="0"/>
              </a:rPr>
              <a:t>int   item;</a:t>
            </a:r>
          </a:p>
          <a:p>
            <a:pPr eaLnBrk="0" hangingPunct="0">
              <a:spcBef>
                <a:spcPct val="50000"/>
              </a:spcBef>
            </a:pPr>
            <a:r>
              <a:rPr lang="en-AU" altLang="el-GR" sz="2400" b="1">
                <a:solidFill>
                  <a:schemeClr val="tx1"/>
                </a:solidFill>
                <a:latin typeface="Courier New" pitchFamily="49" charset="0"/>
              </a:rPr>
              <a:t>float cost;</a:t>
            </a:r>
          </a:p>
          <a:p>
            <a:pPr eaLnBrk="0" hangingPunct="0">
              <a:spcBef>
                <a:spcPct val="50000"/>
              </a:spcBef>
            </a:pPr>
            <a:r>
              <a:rPr lang="en-AU" altLang="el-GR" sz="2400" b="1">
                <a:solidFill>
                  <a:schemeClr val="tx1"/>
                </a:solidFill>
                <a:latin typeface="Courier New" pitchFamily="49" charset="0"/>
              </a:rPr>
              <a:t>scanf(“%d %f”, &amp;item, &amp;cost);</a:t>
            </a:r>
          </a:p>
        </p:txBody>
      </p:sp>
      <p:sp>
        <p:nvSpPr>
          <p:cNvPr id="119819" name="Text Box 11"/>
          <p:cNvSpPr txBox="1">
            <a:spLocks noChangeArrowheads="1"/>
          </p:cNvSpPr>
          <p:nvPr/>
        </p:nvSpPr>
        <p:spPr bwMode="auto">
          <a:xfrm>
            <a:off x="2362200" y="5486400"/>
            <a:ext cx="1219200" cy="457200"/>
          </a:xfrm>
          <a:prstGeom prst="rect">
            <a:avLst/>
          </a:prstGeom>
          <a:solidFill>
            <a:srgbClr val="990000"/>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en-AU" altLang="el-GR" sz="2400" b="1">
                <a:solidFill>
                  <a:schemeClr val="tx1"/>
                </a:solidFill>
                <a:latin typeface="Courier New" pitchFamily="49" charset="0"/>
              </a:rPr>
              <a:t>item</a:t>
            </a:r>
          </a:p>
        </p:txBody>
      </p:sp>
      <p:sp>
        <p:nvSpPr>
          <p:cNvPr id="119820" name="Text Box 12"/>
          <p:cNvSpPr txBox="1">
            <a:spLocks noChangeArrowheads="1"/>
          </p:cNvSpPr>
          <p:nvPr/>
        </p:nvSpPr>
        <p:spPr bwMode="auto">
          <a:xfrm>
            <a:off x="2362200" y="5943600"/>
            <a:ext cx="1219200" cy="495300"/>
          </a:xfrm>
          <a:prstGeom prst="rect">
            <a:avLst/>
          </a:prstGeom>
          <a:noFill/>
          <a:ln w="38100" cap="sq">
            <a:solidFill>
              <a:srgbClr val="990000"/>
            </a:solidFill>
            <a:miter lim="800000"/>
            <a:headEnd type="none" w="sm" len="sm"/>
            <a:tailEnd type="none" w="sm" len="sm"/>
          </a:ln>
          <a:effectLst/>
          <a:extLst>
            <a:ext uri="{909E8E84-426E-40DD-AFC4-6F175D3DCCD1}">
              <a14:hiddenFill xmlns:a14="http://schemas.microsoft.com/office/drawing/2010/main">
                <a:solidFill>
                  <a:srgbClr val="9900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en-AU" altLang="el-GR" sz="2400" b="1">
                <a:solidFill>
                  <a:schemeClr val="folHlink"/>
                </a:solidFill>
                <a:latin typeface="Courier New" pitchFamily="49" charset="0"/>
              </a:rPr>
              <a:t>135</a:t>
            </a:r>
            <a:endParaRPr lang="en-AU" altLang="el-GR" sz="2400" b="1">
              <a:solidFill>
                <a:schemeClr val="tx1"/>
              </a:solidFill>
              <a:latin typeface="Courier New" pitchFamily="49" charset="0"/>
            </a:endParaRPr>
          </a:p>
        </p:txBody>
      </p:sp>
      <p:sp>
        <p:nvSpPr>
          <p:cNvPr id="119821" name="Text Box 13"/>
          <p:cNvSpPr txBox="1">
            <a:spLocks noChangeArrowheads="1"/>
          </p:cNvSpPr>
          <p:nvPr/>
        </p:nvSpPr>
        <p:spPr bwMode="auto">
          <a:xfrm>
            <a:off x="4419600" y="5486400"/>
            <a:ext cx="1752600" cy="457200"/>
          </a:xfrm>
          <a:prstGeom prst="rect">
            <a:avLst/>
          </a:prstGeom>
          <a:solidFill>
            <a:srgbClr val="990000"/>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en-AU" altLang="el-GR" sz="2400" b="1">
                <a:solidFill>
                  <a:schemeClr val="tx1"/>
                </a:solidFill>
                <a:latin typeface="Courier New" pitchFamily="49" charset="0"/>
              </a:rPr>
              <a:t>cost</a:t>
            </a:r>
          </a:p>
        </p:txBody>
      </p:sp>
      <p:sp>
        <p:nvSpPr>
          <p:cNvPr id="119822" name="Text Box 14"/>
          <p:cNvSpPr txBox="1">
            <a:spLocks noChangeArrowheads="1"/>
          </p:cNvSpPr>
          <p:nvPr/>
        </p:nvSpPr>
        <p:spPr bwMode="auto">
          <a:xfrm>
            <a:off x="4419600" y="5943600"/>
            <a:ext cx="1752600" cy="495300"/>
          </a:xfrm>
          <a:prstGeom prst="rect">
            <a:avLst/>
          </a:prstGeom>
          <a:noFill/>
          <a:ln w="38100" cap="sq">
            <a:solidFill>
              <a:srgbClr val="990000"/>
            </a:solidFill>
            <a:miter lim="800000"/>
            <a:headEnd type="none" w="sm" len="sm"/>
            <a:tailEnd type="none" w="sm" len="sm"/>
          </a:ln>
          <a:effectLst/>
          <a:extLst>
            <a:ext uri="{909E8E84-426E-40DD-AFC4-6F175D3DCCD1}">
              <a14:hiddenFill xmlns:a14="http://schemas.microsoft.com/office/drawing/2010/main">
                <a:solidFill>
                  <a:srgbClr val="9900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en-AU" altLang="el-GR" sz="2400" b="1">
                <a:solidFill>
                  <a:schemeClr val="folHlink"/>
                </a:solidFill>
                <a:latin typeface="Courier New" pitchFamily="49" charset="0"/>
              </a:rPr>
              <a:t>25.5</a:t>
            </a:r>
            <a:endParaRPr lang="en-AU" altLang="el-GR" sz="2400" b="1">
              <a:solidFill>
                <a:schemeClr val="tx1"/>
              </a:solidFill>
              <a:latin typeface="Courier New" pitchFamily="49" charset="0"/>
            </a:endParaRPr>
          </a:p>
        </p:txBody>
      </p:sp>
      <p:sp>
        <p:nvSpPr>
          <p:cNvPr id="119823" name="AutoShape 15"/>
          <p:cNvSpPr>
            <a:spLocks noChangeArrowheads="1"/>
          </p:cNvSpPr>
          <p:nvPr/>
        </p:nvSpPr>
        <p:spPr bwMode="auto">
          <a:xfrm rot="16283002" flipH="1">
            <a:off x="685800" y="4648200"/>
            <a:ext cx="1524000" cy="1371600"/>
          </a:xfrm>
          <a:custGeom>
            <a:avLst/>
            <a:gdLst>
              <a:gd name="G0" fmla="+- 0 0 0"/>
              <a:gd name="G1" fmla="+- -11796480 0 0"/>
              <a:gd name="G2" fmla="+- 0 0 -11796480"/>
              <a:gd name="G3" fmla="+- 10800 0 0"/>
              <a:gd name="G4" fmla="+- 0 0 0"/>
              <a:gd name="T0" fmla="*/ 360 256 1"/>
              <a:gd name="T1" fmla="*/ 0 256 1"/>
              <a:gd name="G5" fmla="+- G2 T0 T1"/>
              <a:gd name="G6" fmla="?: G2 G2 G5"/>
              <a:gd name="G7" fmla="+- 0 0 G6"/>
              <a:gd name="G8" fmla="+- 5400 0 0"/>
              <a:gd name="G9" fmla="+- 0 0 -11796480"/>
              <a:gd name="G10" fmla="+- 5400 0 2700"/>
              <a:gd name="G11" fmla="cos G10 0"/>
              <a:gd name="G12" fmla="sin G10 0"/>
              <a:gd name="G13" fmla="cos 13500 0"/>
              <a:gd name="G14" fmla="sin 13500 0"/>
              <a:gd name="G15" fmla="+- G11 10800 0"/>
              <a:gd name="G16" fmla="+- G12 10800 0"/>
              <a:gd name="G17" fmla="+- G13 10800 0"/>
              <a:gd name="G18" fmla="+- G14 10800 0"/>
              <a:gd name="G19" fmla="*/ 5400 1 2"/>
              <a:gd name="G20" fmla="+- G19 5400 0"/>
              <a:gd name="G21" fmla="cos G20 0"/>
              <a:gd name="G22" fmla="sin G20 0"/>
              <a:gd name="G23" fmla="+- G21 10800 0"/>
              <a:gd name="G24" fmla="+- G12 G23 G22"/>
              <a:gd name="G25" fmla="+- G22 G23 G11"/>
              <a:gd name="G26" fmla="cos 10800 0"/>
              <a:gd name="G27" fmla="sin 10800 0"/>
              <a:gd name="G28" fmla="cos 5400 0"/>
              <a:gd name="G29" fmla="sin 5400 0"/>
              <a:gd name="G30" fmla="+- G26 10800 0"/>
              <a:gd name="G31" fmla="+- G27 10800 0"/>
              <a:gd name="G32" fmla="+- G28 10800 0"/>
              <a:gd name="G33" fmla="+- G29 10800 0"/>
              <a:gd name="G34" fmla="+- G19 5400 0"/>
              <a:gd name="G35" fmla="cos G34 -11796480"/>
              <a:gd name="G36" fmla="sin G34 -11796480"/>
              <a:gd name="G37" fmla="+/ -11796480 0 2"/>
              <a:gd name="T2" fmla="*/ 180 256 1"/>
              <a:gd name="T3" fmla="*/ 0 256 1"/>
              <a:gd name="G38" fmla="+- G37 T2 T3"/>
              <a:gd name="G39" fmla="?: G2 G37 G38"/>
              <a:gd name="G40" fmla="cos 10800 G39"/>
              <a:gd name="G41" fmla="sin 10800 G39"/>
              <a:gd name="G42" fmla="cos 5400 G39"/>
              <a:gd name="G43" fmla="sin 5400 G39"/>
              <a:gd name="G44" fmla="+- G40 10800 0"/>
              <a:gd name="G45" fmla="+- G41 10800 0"/>
              <a:gd name="G46" fmla="+- G42 10800 0"/>
              <a:gd name="G47" fmla="+- G43 10800 0"/>
              <a:gd name="G48" fmla="+- G35 10800 0"/>
              <a:gd name="G49" fmla="+- G36 10800 0"/>
              <a:gd name="T4" fmla="*/ 10799 w 21600"/>
              <a:gd name="T5" fmla="*/ 0 h 21600"/>
              <a:gd name="T6" fmla="*/ 2700 w 21600"/>
              <a:gd name="T7" fmla="*/ 10800 h 21600"/>
              <a:gd name="T8" fmla="*/ 10799 w 21600"/>
              <a:gd name="T9" fmla="*/ 5400 h 21600"/>
              <a:gd name="T10" fmla="*/ 24300 w 21600"/>
              <a:gd name="T11" fmla="*/ 10800 h 21600"/>
              <a:gd name="T12" fmla="*/ 18900 w 21600"/>
              <a:gd name="T13" fmla="*/ 16200 h 21600"/>
              <a:gd name="T14" fmla="*/ 13500 w 21600"/>
              <a:gd name="T15" fmla="*/ 10800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6200" y="10800"/>
                </a:moveTo>
                <a:cubicBezTo>
                  <a:pt x="16200" y="7817"/>
                  <a:pt x="13782" y="5400"/>
                  <a:pt x="10800" y="5400"/>
                </a:cubicBezTo>
                <a:cubicBezTo>
                  <a:pt x="7817" y="5400"/>
                  <a:pt x="5400" y="7817"/>
                  <a:pt x="5400" y="10800"/>
                </a:cubicBezTo>
                <a:lnTo>
                  <a:pt x="0" y="10800"/>
                </a:lnTo>
                <a:cubicBezTo>
                  <a:pt x="0" y="4835"/>
                  <a:pt x="4835" y="0"/>
                  <a:pt x="10800" y="0"/>
                </a:cubicBezTo>
                <a:cubicBezTo>
                  <a:pt x="16764" y="0"/>
                  <a:pt x="21599" y="4835"/>
                  <a:pt x="21600" y="10799"/>
                </a:cubicBezTo>
                <a:lnTo>
                  <a:pt x="21600" y="10800"/>
                </a:lnTo>
                <a:lnTo>
                  <a:pt x="24300" y="10800"/>
                </a:lnTo>
                <a:lnTo>
                  <a:pt x="18900" y="16200"/>
                </a:lnTo>
                <a:lnTo>
                  <a:pt x="13500" y="10800"/>
                </a:lnTo>
                <a:lnTo>
                  <a:pt x="16200" y="10800"/>
                </a:lnTo>
                <a:close/>
              </a:path>
            </a:pathLst>
          </a:custGeom>
          <a:solidFill>
            <a:srgbClr val="FF0000"/>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Tree>
  </p:cSld>
  <p:clrMapOvr>
    <a:masterClrMapping/>
  </p:clrMapOvr>
  <p:transition spd="slow"/>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Slide Number Placeholder 4"/>
          <p:cNvSpPr>
            <a:spLocks noGrp="1"/>
          </p:cNvSpPr>
          <p:nvPr>
            <p:ph type="sldNum" sz="quarter" idx="11"/>
          </p:nvPr>
        </p:nvSpPr>
        <p:spPr/>
        <p:txBody>
          <a:bodyPr/>
          <a:lstStyle/>
          <a:p>
            <a:fld id="{55D91599-2D0E-435F-8A97-B9A5B364F21A}" type="slidenum">
              <a:rPr lang="el-GR" altLang="el-GR"/>
              <a:pPr/>
              <a:t>37</a:t>
            </a:fld>
            <a:endParaRPr lang="el-GR" altLang="el-GR"/>
          </a:p>
        </p:txBody>
      </p:sp>
      <p:sp>
        <p:nvSpPr>
          <p:cNvPr id="120834" name="Rectangle 2"/>
          <p:cNvSpPr>
            <a:spLocks noGrp="1" noChangeArrowheads="1"/>
          </p:cNvSpPr>
          <p:nvPr>
            <p:ph type="title"/>
          </p:nvPr>
        </p:nvSpPr>
        <p:spPr/>
        <p:txBody>
          <a:bodyPr/>
          <a:lstStyle/>
          <a:p>
            <a:r>
              <a:rPr lang="en-US" altLang="el-GR"/>
              <a:t>Streams: Output -- Example </a:t>
            </a:r>
          </a:p>
        </p:txBody>
      </p:sp>
      <p:grpSp>
        <p:nvGrpSpPr>
          <p:cNvPr id="120835" name="Group 3"/>
          <p:cNvGrpSpPr>
            <a:grpSpLocks/>
          </p:cNvGrpSpPr>
          <p:nvPr/>
        </p:nvGrpSpPr>
        <p:grpSpPr bwMode="auto">
          <a:xfrm>
            <a:off x="2743200" y="2971800"/>
            <a:ext cx="3962400" cy="609600"/>
            <a:chOff x="1296" y="2544"/>
            <a:chExt cx="2496" cy="384"/>
          </a:xfrm>
        </p:grpSpPr>
        <p:sp>
          <p:nvSpPr>
            <p:cNvPr id="120836" name="Rectangle 4"/>
            <p:cNvSpPr>
              <a:spLocks noChangeArrowheads="1"/>
            </p:cNvSpPr>
            <p:nvPr/>
          </p:nvSpPr>
          <p:spPr bwMode="auto">
            <a:xfrm>
              <a:off x="1382" y="2544"/>
              <a:ext cx="2410" cy="384"/>
            </a:xfrm>
            <a:prstGeom prst="rect">
              <a:avLst/>
            </a:prstGeom>
            <a:gradFill rotWithShape="0">
              <a:gsLst>
                <a:gs pos="0">
                  <a:srgbClr val="CC6600">
                    <a:gamma/>
                    <a:shade val="46275"/>
                    <a:invGamma/>
                  </a:srgbClr>
                </a:gs>
                <a:gs pos="50000">
                  <a:srgbClr val="CC6600"/>
                </a:gs>
                <a:gs pos="100000">
                  <a:srgbClr val="CC6600">
                    <a:gamma/>
                    <a:shade val="46275"/>
                    <a:invGamma/>
                  </a:srgbClr>
                </a:gs>
              </a:gsLst>
              <a:lin ang="5400000" scaled="1"/>
            </a:gradFill>
            <a:ln w="12700" cap="sq">
              <a:solidFill>
                <a:schemeClr val="bg2"/>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endParaRPr lang="en-AU" altLang="el-GR" sz="2400">
                <a:solidFill>
                  <a:srgbClr val="CC6600"/>
                </a:solidFill>
                <a:latin typeface="Times New Roman" pitchFamily="18" charset="0"/>
              </a:endParaRPr>
            </a:p>
          </p:txBody>
        </p:sp>
        <p:sp>
          <p:nvSpPr>
            <p:cNvPr id="120837" name="Oval 5"/>
            <p:cNvSpPr>
              <a:spLocks noChangeArrowheads="1"/>
            </p:cNvSpPr>
            <p:nvPr/>
          </p:nvSpPr>
          <p:spPr bwMode="auto">
            <a:xfrm>
              <a:off x="1296" y="2544"/>
              <a:ext cx="129" cy="384"/>
            </a:xfrm>
            <a:prstGeom prst="ellipse">
              <a:avLst/>
            </a:prstGeom>
            <a:gradFill rotWithShape="0">
              <a:gsLst>
                <a:gs pos="0">
                  <a:srgbClr val="CC6600"/>
                </a:gs>
                <a:gs pos="50000">
                  <a:srgbClr val="CC6600">
                    <a:gamma/>
                    <a:shade val="46275"/>
                    <a:invGamma/>
                  </a:srgbClr>
                </a:gs>
                <a:gs pos="100000">
                  <a:srgbClr val="CC6600"/>
                </a:gs>
              </a:gsLst>
              <a:lin ang="5400000" scaled="1"/>
            </a:gradFill>
            <a:ln w="12700" cap="sq">
              <a:solidFill>
                <a:schemeClr val="bg2"/>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grpSp>
      <p:sp>
        <p:nvSpPr>
          <p:cNvPr id="120838" name="Oval 6"/>
          <p:cNvSpPr>
            <a:spLocks noChangeArrowheads="1"/>
          </p:cNvSpPr>
          <p:nvPr/>
        </p:nvSpPr>
        <p:spPr bwMode="auto">
          <a:xfrm>
            <a:off x="3048000" y="3048000"/>
            <a:ext cx="457200" cy="457200"/>
          </a:xfrm>
          <a:prstGeom prst="ellipse">
            <a:avLst/>
          </a:prstGeom>
          <a:gradFill rotWithShape="0">
            <a:gsLst>
              <a:gs pos="0">
                <a:srgbClr val="008080"/>
              </a:gs>
              <a:gs pos="100000">
                <a:srgbClr val="008080">
                  <a:gamma/>
                  <a:shade val="46275"/>
                  <a:invGamma/>
                </a:srgbClr>
              </a:gs>
            </a:gsLst>
            <a:path path="shape">
              <a:fillToRect l="50000" t="50000" r="50000" b="50000"/>
            </a:path>
          </a:gradFill>
          <a:ln w="12700" cap="sq">
            <a:solidFill>
              <a:schemeClr val="bg2"/>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AU" altLang="el-GR" sz="2400" b="1">
                <a:solidFill>
                  <a:schemeClr val="folHlink"/>
                </a:solidFill>
                <a:latin typeface="Courier New" pitchFamily="49" charset="0"/>
              </a:rPr>
              <a:t>H</a:t>
            </a:r>
          </a:p>
        </p:txBody>
      </p:sp>
      <p:sp>
        <p:nvSpPr>
          <p:cNvPr id="120839" name="Oval 7"/>
          <p:cNvSpPr>
            <a:spLocks noChangeArrowheads="1"/>
          </p:cNvSpPr>
          <p:nvPr/>
        </p:nvSpPr>
        <p:spPr bwMode="auto">
          <a:xfrm>
            <a:off x="3505200" y="3048000"/>
            <a:ext cx="457200" cy="457200"/>
          </a:xfrm>
          <a:prstGeom prst="ellipse">
            <a:avLst/>
          </a:prstGeom>
          <a:gradFill rotWithShape="0">
            <a:gsLst>
              <a:gs pos="0">
                <a:srgbClr val="008080"/>
              </a:gs>
              <a:gs pos="100000">
                <a:srgbClr val="008080">
                  <a:gamma/>
                  <a:shade val="46275"/>
                  <a:invGamma/>
                </a:srgbClr>
              </a:gs>
            </a:gsLst>
            <a:path path="shape">
              <a:fillToRect l="50000" t="50000" r="50000" b="50000"/>
            </a:path>
          </a:gradFill>
          <a:ln w="12700" cap="sq">
            <a:solidFill>
              <a:schemeClr val="bg2"/>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AU" altLang="el-GR" sz="2400" b="1">
                <a:solidFill>
                  <a:schemeClr val="folHlink"/>
                </a:solidFill>
                <a:latin typeface="Courier New" pitchFamily="49" charset="0"/>
              </a:rPr>
              <a:t>e</a:t>
            </a:r>
          </a:p>
        </p:txBody>
      </p:sp>
      <p:sp>
        <p:nvSpPr>
          <p:cNvPr id="120840" name="Oval 8"/>
          <p:cNvSpPr>
            <a:spLocks noChangeArrowheads="1"/>
          </p:cNvSpPr>
          <p:nvPr/>
        </p:nvSpPr>
        <p:spPr bwMode="auto">
          <a:xfrm>
            <a:off x="3962400" y="3048000"/>
            <a:ext cx="457200" cy="457200"/>
          </a:xfrm>
          <a:prstGeom prst="ellipse">
            <a:avLst/>
          </a:prstGeom>
          <a:gradFill rotWithShape="0">
            <a:gsLst>
              <a:gs pos="0">
                <a:srgbClr val="008080"/>
              </a:gs>
              <a:gs pos="100000">
                <a:srgbClr val="008080">
                  <a:gamma/>
                  <a:shade val="46275"/>
                  <a:invGamma/>
                </a:srgbClr>
              </a:gs>
            </a:gsLst>
            <a:path path="shape">
              <a:fillToRect l="50000" t="50000" r="50000" b="50000"/>
            </a:path>
          </a:gradFill>
          <a:ln w="12700" cap="sq">
            <a:solidFill>
              <a:schemeClr val="bg2"/>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AU" altLang="el-GR" sz="2400" b="1">
                <a:solidFill>
                  <a:schemeClr val="folHlink"/>
                </a:solidFill>
                <a:latin typeface="Courier New" pitchFamily="49" charset="0"/>
              </a:rPr>
              <a:t>l</a:t>
            </a:r>
          </a:p>
        </p:txBody>
      </p:sp>
      <p:sp>
        <p:nvSpPr>
          <p:cNvPr id="120841" name="Oval 9"/>
          <p:cNvSpPr>
            <a:spLocks noChangeArrowheads="1"/>
          </p:cNvSpPr>
          <p:nvPr/>
        </p:nvSpPr>
        <p:spPr bwMode="auto">
          <a:xfrm>
            <a:off x="4419600" y="3048000"/>
            <a:ext cx="457200" cy="457200"/>
          </a:xfrm>
          <a:prstGeom prst="ellipse">
            <a:avLst/>
          </a:prstGeom>
          <a:gradFill rotWithShape="0">
            <a:gsLst>
              <a:gs pos="0">
                <a:srgbClr val="008080"/>
              </a:gs>
              <a:gs pos="100000">
                <a:srgbClr val="008080">
                  <a:gamma/>
                  <a:shade val="46275"/>
                  <a:invGamma/>
                </a:srgbClr>
              </a:gs>
            </a:gsLst>
            <a:path path="shape">
              <a:fillToRect l="50000" t="50000" r="50000" b="50000"/>
            </a:path>
          </a:gradFill>
          <a:ln w="12700" cap="sq">
            <a:solidFill>
              <a:schemeClr val="bg2"/>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AU" altLang="el-GR" sz="2400" b="1">
                <a:solidFill>
                  <a:schemeClr val="folHlink"/>
                </a:solidFill>
                <a:latin typeface="Courier New" pitchFamily="49" charset="0"/>
              </a:rPr>
              <a:t>l</a:t>
            </a:r>
          </a:p>
        </p:txBody>
      </p:sp>
      <p:sp>
        <p:nvSpPr>
          <p:cNvPr id="120842" name="Oval 10"/>
          <p:cNvSpPr>
            <a:spLocks noChangeArrowheads="1"/>
          </p:cNvSpPr>
          <p:nvPr/>
        </p:nvSpPr>
        <p:spPr bwMode="auto">
          <a:xfrm>
            <a:off x="4876800" y="3048000"/>
            <a:ext cx="457200" cy="457200"/>
          </a:xfrm>
          <a:prstGeom prst="ellipse">
            <a:avLst/>
          </a:prstGeom>
          <a:gradFill rotWithShape="0">
            <a:gsLst>
              <a:gs pos="0">
                <a:srgbClr val="008080"/>
              </a:gs>
              <a:gs pos="100000">
                <a:srgbClr val="008080">
                  <a:gamma/>
                  <a:shade val="46275"/>
                  <a:invGamma/>
                </a:srgbClr>
              </a:gs>
            </a:gsLst>
            <a:path path="shape">
              <a:fillToRect l="50000" t="50000" r="50000" b="50000"/>
            </a:path>
          </a:gradFill>
          <a:ln w="12700" cap="sq">
            <a:solidFill>
              <a:schemeClr val="bg2"/>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AU" altLang="el-GR" sz="2400" b="1">
                <a:solidFill>
                  <a:schemeClr val="folHlink"/>
                </a:solidFill>
                <a:latin typeface="Courier New" pitchFamily="49" charset="0"/>
              </a:rPr>
              <a:t>o</a:t>
            </a:r>
          </a:p>
        </p:txBody>
      </p:sp>
      <p:sp>
        <p:nvSpPr>
          <p:cNvPr id="120843" name="Oval 11"/>
          <p:cNvSpPr>
            <a:spLocks noChangeArrowheads="1"/>
          </p:cNvSpPr>
          <p:nvPr/>
        </p:nvSpPr>
        <p:spPr bwMode="auto">
          <a:xfrm>
            <a:off x="5334000" y="3048000"/>
            <a:ext cx="457200" cy="457200"/>
          </a:xfrm>
          <a:prstGeom prst="ellipse">
            <a:avLst/>
          </a:prstGeom>
          <a:gradFill rotWithShape="0">
            <a:gsLst>
              <a:gs pos="0">
                <a:srgbClr val="008080"/>
              </a:gs>
              <a:gs pos="100000">
                <a:srgbClr val="008080">
                  <a:gamma/>
                  <a:shade val="46275"/>
                  <a:invGamma/>
                </a:srgbClr>
              </a:gs>
            </a:gsLst>
            <a:path path="shape">
              <a:fillToRect l="50000" t="50000" r="50000" b="50000"/>
            </a:path>
          </a:gradFill>
          <a:ln w="12700" cap="sq">
            <a:solidFill>
              <a:schemeClr val="bg2"/>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AU" altLang="el-GR" sz="2400" b="1">
                <a:solidFill>
                  <a:schemeClr val="folHlink"/>
                </a:solidFill>
                <a:latin typeface="Courier New" pitchFamily="49" charset="0"/>
              </a:rPr>
              <a:t>!</a:t>
            </a:r>
          </a:p>
        </p:txBody>
      </p:sp>
      <p:sp>
        <p:nvSpPr>
          <p:cNvPr id="120844" name="Oval 12"/>
          <p:cNvSpPr>
            <a:spLocks noChangeArrowheads="1"/>
          </p:cNvSpPr>
          <p:nvPr/>
        </p:nvSpPr>
        <p:spPr bwMode="auto">
          <a:xfrm>
            <a:off x="5791200" y="3048000"/>
            <a:ext cx="457200" cy="457200"/>
          </a:xfrm>
          <a:prstGeom prst="ellipse">
            <a:avLst/>
          </a:prstGeom>
          <a:gradFill rotWithShape="0">
            <a:gsLst>
              <a:gs pos="0">
                <a:srgbClr val="008080"/>
              </a:gs>
              <a:gs pos="100000">
                <a:srgbClr val="008080">
                  <a:gamma/>
                  <a:shade val="46275"/>
                  <a:invGamma/>
                </a:srgbClr>
              </a:gs>
            </a:gsLst>
            <a:path path="shape">
              <a:fillToRect l="50000" t="50000" r="50000" b="50000"/>
            </a:path>
          </a:gradFill>
          <a:ln w="12700" cap="sq">
            <a:solidFill>
              <a:schemeClr val="bg2"/>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AU" altLang="el-GR" sz="2400" b="1">
                <a:solidFill>
                  <a:schemeClr val="folHlink"/>
                </a:solidFill>
                <a:latin typeface="Courier New" pitchFamily="49" charset="0"/>
              </a:rPr>
              <a:t>\n</a:t>
            </a:r>
          </a:p>
        </p:txBody>
      </p:sp>
      <p:sp>
        <p:nvSpPr>
          <p:cNvPr id="120845" name="Text Box 13"/>
          <p:cNvSpPr txBox="1">
            <a:spLocks noChangeArrowheads="1"/>
          </p:cNvSpPr>
          <p:nvPr/>
        </p:nvSpPr>
        <p:spPr bwMode="auto">
          <a:xfrm>
            <a:off x="1752600" y="2057400"/>
            <a:ext cx="3810000" cy="457200"/>
          </a:xfrm>
          <a:prstGeom prst="rect">
            <a:avLst/>
          </a:prstGeom>
          <a:solidFill>
            <a:srgbClr val="99CCFF"/>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AU" altLang="el-GR" sz="2400" b="1">
                <a:solidFill>
                  <a:schemeClr val="tx1"/>
                </a:solidFill>
                <a:latin typeface="Courier New" pitchFamily="49" charset="0"/>
              </a:rPr>
              <a:t>printf(“Hello!\n”);</a:t>
            </a:r>
            <a:endParaRPr lang="en-AU" altLang="el-GR" sz="2400">
              <a:solidFill>
                <a:schemeClr val="tx1"/>
              </a:solidFill>
              <a:latin typeface="Times New Roman" pitchFamily="18" charset="0"/>
            </a:endParaRPr>
          </a:p>
        </p:txBody>
      </p:sp>
      <p:sp>
        <p:nvSpPr>
          <p:cNvPr id="120846" name="AutoShape 14"/>
          <p:cNvSpPr>
            <a:spLocks noChangeArrowheads="1"/>
          </p:cNvSpPr>
          <p:nvPr/>
        </p:nvSpPr>
        <p:spPr bwMode="auto">
          <a:xfrm rot="5400000">
            <a:off x="5943600" y="2286000"/>
            <a:ext cx="1600200" cy="1143000"/>
          </a:xfrm>
          <a:custGeom>
            <a:avLst/>
            <a:gdLst>
              <a:gd name="T0" fmla="*/ 9250 w 21600"/>
              <a:gd name="T1" fmla="*/ 0 h 21600"/>
              <a:gd name="T2" fmla="*/ 3055 w 21600"/>
              <a:gd name="T3" fmla="*/ 21600 h 21600"/>
              <a:gd name="T4" fmla="*/ 9725 w 21600"/>
              <a:gd name="T5" fmla="*/ 8310 h 21600"/>
              <a:gd name="T6" fmla="*/ 15662 w 21600"/>
              <a:gd name="T7" fmla="*/ 14285 h 21600"/>
              <a:gd name="T8" fmla="*/ 21600 w 21600"/>
              <a:gd name="T9" fmla="*/ 8310 h 21600"/>
              <a:gd name="T10" fmla="*/ 17694720 60000 65536"/>
              <a:gd name="T11" fmla="*/ 5898240 60000 65536"/>
              <a:gd name="T12" fmla="*/ 5898240 60000 65536"/>
              <a:gd name="T13" fmla="*/ 5898240 60000 65536"/>
              <a:gd name="T14" fmla="*/ 0 60000 65536"/>
              <a:gd name="T15" fmla="*/ 0 w 21600"/>
              <a:gd name="T16" fmla="*/ 8310 h 21600"/>
              <a:gd name="T17" fmla="*/ 6110 w 21600"/>
              <a:gd name="T18" fmla="*/ 21600 h 21600"/>
            </a:gdLst>
            <a:ahLst/>
            <a:cxnLst>
              <a:cxn ang="T10">
                <a:pos x="T0" y="T1"/>
              </a:cxn>
              <a:cxn ang="T11">
                <a:pos x="T2" y="T3"/>
              </a:cxn>
              <a:cxn ang="T12">
                <a:pos x="T4" y="T5"/>
              </a:cxn>
              <a:cxn ang="T13">
                <a:pos x="T6" y="T7"/>
              </a:cxn>
              <a:cxn ang="T14">
                <a:pos x="T8" y="T9"/>
              </a:cxn>
            </a:cxnLst>
            <a:rect l="T15" t="T16" r="T17" b="T18"/>
            <a:pathLst>
              <a:path w="21600" h="21600">
                <a:moveTo>
                  <a:pt x="15662" y="14285"/>
                </a:moveTo>
                <a:lnTo>
                  <a:pt x="21600" y="8310"/>
                </a:lnTo>
                <a:lnTo>
                  <a:pt x="18630" y="8310"/>
                </a:lnTo>
                <a:cubicBezTo>
                  <a:pt x="18630" y="3721"/>
                  <a:pt x="14430" y="0"/>
                  <a:pt x="9250" y="0"/>
                </a:cubicBezTo>
                <a:cubicBezTo>
                  <a:pt x="4141" y="0"/>
                  <a:pt x="0" y="3799"/>
                  <a:pt x="0" y="8485"/>
                </a:cubicBezTo>
                <a:lnTo>
                  <a:pt x="0" y="21600"/>
                </a:lnTo>
                <a:lnTo>
                  <a:pt x="6110" y="21600"/>
                </a:lnTo>
                <a:lnTo>
                  <a:pt x="6110" y="8310"/>
                </a:lnTo>
                <a:cubicBezTo>
                  <a:pt x="6110" y="6947"/>
                  <a:pt x="7362" y="5842"/>
                  <a:pt x="8907" y="5842"/>
                </a:cubicBezTo>
                <a:lnTo>
                  <a:pt x="9725" y="5842"/>
                </a:lnTo>
                <a:cubicBezTo>
                  <a:pt x="11269" y="5842"/>
                  <a:pt x="12520" y="6947"/>
                  <a:pt x="12520" y="8310"/>
                </a:cubicBezTo>
                <a:lnTo>
                  <a:pt x="9725" y="8310"/>
                </a:lnTo>
                <a:close/>
              </a:path>
            </a:pathLst>
          </a:custGeom>
          <a:solidFill>
            <a:srgbClr val="00FF99"/>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grpSp>
        <p:nvGrpSpPr>
          <p:cNvPr id="120847" name="Group 15"/>
          <p:cNvGrpSpPr>
            <a:grpSpLocks/>
          </p:cNvGrpSpPr>
          <p:nvPr/>
        </p:nvGrpSpPr>
        <p:grpSpPr bwMode="auto">
          <a:xfrm>
            <a:off x="2819400" y="3810000"/>
            <a:ext cx="4000500" cy="1341438"/>
            <a:chOff x="2784" y="2832"/>
            <a:chExt cx="2520" cy="845"/>
          </a:xfrm>
        </p:grpSpPr>
        <p:sp>
          <p:nvSpPr>
            <p:cNvPr id="120848" name="AutoShape 16"/>
            <p:cNvSpPr>
              <a:spLocks/>
            </p:cNvSpPr>
            <p:nvPr/>
          </p:nvSpPr>
          <p:spPr bwMode="auto">
            <a:xfrm rot="5400000">
              <a:off x="3852" y="1764"/>
              <a:ext cx="384" cy="2520"/>
            </a:xfrm>
            <a:prstGeom prst="rightBrace">
              <a:avLst>
                <a:gd name="adj1" fmla="val 54688"/>
                <a:gd name="adj2" fmla="val 50000"/>
              </a:avLst>
            </a:prstGeom>
            <a:noFill/>
            <a:ln w="57150" cap="sq">
              <a:solidFill>
                <a:srgbClr val="FF0000"/>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120849" name="Text Box 17"/>
            <p:cNvSpPr txBox="1">
              <a:spLocks noChangeArrowheads="1"/>
            </p:cNvSpPr>
            <p:nvPr/>
          </p:nvSpPr>
          <p:spPr bwMode="auto">
            <a:xfrm>
              <a:off x="3024" y="3312"/>
              <a:ext cx="1920" cy="365"/>
            </a:xfrm>
            <a:prstGeom prst="rect">
              <a:avLst/>
            </a:prstGeom>
            <a:solidFill>
              <a:srgbClr val="FF0000"/>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en-AU" altLang="el-GR" b="1" i="1">
                  <a:solidFill>
                    <a:schemeClr val="tx1"/>
                  </a:solidFill>
                  <a:latin typeface="Arial" charset="0"/>
                </a:rPr>
                <a:t>output buffer</a:t>
              </a:r>
            </a:p>
          </p:txBody>
        </p:sp>
      </p:gr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2084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2" presetClass="entr" presetSubtype="8" fill="hold" nodeType="clickEffect">
                                  <p:stCondLst>
                                    <p:cond delay="0"/>
                                  </p:stCondLst>
                                  <p:childTnLst>
                                    <p:set>
                                      <p:cBhvr>
                                        <p:cTn id="10" dur="1" fill="hold">
                                          <p:stCondLst>
                                            <p:cond delay="0"/>
                                          </p:stCondLst>
                                        </p:cTn>
                                        <p:tgtEl>
                                          <p:spTgt spid="120835"/>
                                        </p:tgtEl>
                                        <p:attrNameLst>
                                          <p:attrName>style.visibility</p:attrName>
                                        </p:attrNameLst>
                                      </p:cBhvr>
                                      <p:to>
                                        <p:strVal val="visible"/>
                                      </p:to>
                                    </p:set>
                                    <p:animEffect transition="in" filter="wipe(left)">
                                      <p:cBhvr>
                                        <p:cTn id="11" dur="500"/>
                                        <p:tgtEl>
                                          <p:spTgt spid="120835"/>
                                        </p:tgtEl>
                                      </p:cBhvr>
                                    </p:animEffect>
                                  </p:childTnLst>
                                </p:cTn>
                              </p:par>
                            </p:childTnLst>
                          </p:cTn>
                        </p:par>
                        <p:par>
                          <p:cTn id="12" fill="hold" nodeType="afterGroup">
                            <p:stCondLst>
                              <p:cond delay="500"/>
                            </p:stCondLst>
                            <p:childTnLst>
                              <p:par>
                                <p:cTn id="13" presetID="2" presetClass="entr" presetSubtype="2" fill="hold" grpId="0" nodeType="afterEffect">
                                  <p:stCondLst>
                                    <p:cond delay="500"/>
                                  </p:stCondLst>
                                  <p:childTnLst>
                                    <p:set>
                                      <p:cBhvr>
                                        <p:cTn id="14" dur="1" fill="hold">
                                          <p:stCondLst>
                                            <p:cond delay="0"/>
                                          </p:stCondLst>
                                        </p:cTn>
                                        <p:tgtEl>
                                          <p:spTgt spid="120838"/>
                                        </p:tgtEl>
                                        <p:attrNameLst>
                                          <p:attrName>style.visibility</p:attrName>
                                        </p:attrNameLst>
                                      </p:cBhvr>
                                      <p:to>
                                        <p:strVal val="visible"/>
                                      </p:to>
                                    </p:set>
                                    <p:anim calcmode="lin" valueType="num">
                                      <p:cBhvr additive="base">
                                        <p:cTn id="15" dur="500" fill="hold"/>
                                        <p:tgtEl>
                                          <p:spTgt spid="120838"/>
                                        </p:tgtEl>
                                        <p:attrNameLst>
                                          <p:attrName>ppt_x</p:attrName>
                                        </p:attrNameLst>
                                      </p:cBhvr>
                                      <p:tavLst>
                                        <p:tav tm="0">
                                          <p:val>
                                            <p:strVal val="1+#ppt_w/2"/>
                                          </p:val>
                                        </p:tav>
                                        <p:tav tm="100000">
                                          <p:val>
                                            <p:strVal val="#ppt_x"/>
                                          </p:val>
                                        </p:tav>
                                      </p:tavLst>
                                    </p:anim>
                                    <p:anim calcmode="lin" valueType="num">
                                      <p:cBhvr additive="base">
                                        <p:cTn id="16" dur="500" fill="hold"/>
                                        <p:tgtEl>
                                          <p:spTgt spid="120838"/>
                                        </p:tgtEl>
                                        <p:attrNameLst>
                                          <p:attrName>ppt_y</p:attrName>
                                        </p:attrNameLst>
                                      </p:cBhvr>
                                      <p:tavLst>
                                        <p:tav tm="0">
                                          <p:val>
                                            <p:strVal val="#ppt_y"/>
                                          </p:val>
                                        </p:tav>
                                        <p:tav tm="100000">
                                          <p:val>
                                            <p:strVal val="#ppt_y"/>
                                          </p:val>
                                        </p:tav>
                                      </p:tavLst>
                                    </p:anim>
                                  </p:childTnLst>
                                </p:cTn>
                              </p:par>
                            </p:childTnLst>
                          </p:cTn>
                        </p:par>
                        <p:par>
                          <p:cTn id="17" fill="hold" nodeType="afterGroup">
                            <p:stCondLst>
                              <p:cond delay="1500"/>
                            </p:stCondLst>
                            <p:childTnLst>
                              <p:par>
                                <p:cTn id="18" presetID="2" presetClass="entr" presetSubtype="2" fill="hold" grpId="0" nodeType="afterEffect">
                                  <p:stCondLst>
                                    <p:cond delay="500"/>
                                  </p:stCondLst>
                                  <p:childTnLst>
                                    <p:set>
                                      <p:cBhvr>
                                        <p:cTn id="19" dur="1" fill="hold">
                                          <p:stCondLst>
                                            <p:cond delay="0"/>
                                          </p:stCondLst>
                                        </p:cTn>
                                        <p:tgtEl>
                                          <p:spTgt spid="120839"/>
                                        </p:tgtEl>
                                        <p:attrNameLst>
                                          <p:attrName>style.visibility</p:attrName>
                                        </p:attrNameLst>
                                      </p:cBhvr>
                                      <p:to>
                                        <p:strVal val="visible"/>
                                      </p:to>
                                    </p:set>
                                    <p:anim calcmode="lin" valueType="num">
                                      <p:cBhvr additive="base">
                                        <p:cTn id="20" dur="500" fill="hold"/>
                                        <p:tgtEl>
                                          <p:spTgt spid="120839"/>
                                        </p:tgtEl>
                                        <p:attrNameLst>
                                          <p:attrName>ppt_x</p:attrName>
                                        </p:attrNameLst>
                                      </p:cBhvr>
                                      <p:tavLst>
                                        <p:tav tm="0">
                                          <p:val>
                                            <p:strVal val="1+#ppt_w/2"/>
                                          </p:val>
                                        </p:tav>
                                        <p:tav tm="100000">
                                          <p:val>
                                            <p:strVal val="#ppt_x"/>
                                          </p:val>
                                        </p:tav>
                                      </p:tavLst>
                                    </p:anim>
                                    <p:anim calcmode="lin" valueType="num">
                                      <p:cBhvr additive="base">
                                        <p:cTn id="21" dur="500" fill="hold"/>
                                        <p:tgtEl>
                                          <p:spTgt spid="120839"/>
                                        </p:tgtEl>
                                        <p:attrNameLst>
                                          <p:attrName>ppt_y</p:attrName>
                                        </p:attrNameLst>
                                      </p:cBhvr>
                                      <p:tavLst>
                                        <p:tav tm="0">
                                          <p:val>
                                            <p:strVal val="#ppt_y"/>
                                          </p:val>
                                        </p:tav>
                                        <p:tav tm="100000">
                                          <p:val>
                                            <p:strVal val="#ppt_y"/>
                                          </p:val>
                                        </p:tav>
                                      </p:tavLst>
                                    </p:anim>
                                  </p:childTnLst>
                                </p:cTn>
                              </p:par>
                            </p:childTnLst>
                          </p:cTn>
                        </p:par>
                        <p:par>
                          <p:cTn id="22" fill="hold" nodeType="afterGroup">
                            <p:stCondLst>
                              <p:cond delay="2500"/>
                            </p:stCondLst>
                            <p:childTnLst>
                              <p:par>
                                <p:cTn id="23" presetID="2" presetClass="entr" presetSubtype="2" fill="hold" grpId="0" nodeType="afterEffect">
                                  <p:stCondLst>
                                    <p:cond delay="500"/>
                                  </p:stCondLst>
                                  <p:childTnLst>
                                    <p:set>
                                      <p:cBhvr>
                                        <p:cTn id="24" dur="1" fill="hold">
                                          <p:stCondLst>
                                            <p:cond delay="0"/>
                                          </p:stCondLst>
                                        </p:cTn>
                                        <p:tgtEl>
                                          <p:spTgt spid="120840"/>
                                        </p:tgtEl>
                                        <p:attrNameLst>
                                          <p:attrName>style.visibility</p:attrName>
                                        </p:attrNameLst>
                                      </p:cBhvr>
                                      <p:to>
                                        <p:strVal val="visible"/>
                                      </p:to>
                                    </p:set>
                                    <p:anim calcmode="lin" valueType="num">
                                      <p:cBhvr additive="base">
                                        <p:cTn id="25" dur="500" fill="hold"/>
                                        <p:tgtEl>
                                          <p:spTgt spid="120840"/>
                                        </p:tgtEl>
                                        <p:attrNameLst>
                                          <p:attrName>ppt_x</p:attrName>
                                        </p:attrNameLst>
                                      </p:cBhvr>
                                      <p:tavLst>
                                        <p:tav tm="0">
                                          <p:val>
                                            <p:strVal val="1+#ppt_w/2"/>
                                          </p:val>
                                        </p:tav>
                                        <p:tav tm="100000">
                                          <p:val>
                                            <p:strVal val="#ppt_x"/>
                                          </p:val>
                                        </p:tav>
                                      </p:tavLst>
                                    </p:anim>
                                    <p:anim calcmode="lin" valueType="num">
                                      <p:cBhvr additive="base">
                                        <p:cTn id="26" dur="500" fill="hold"/>
                                        <p:tgtEl>
                                          <p:spTgt spid="120840"/>
                                        </p:tgtEl>
                                        <p:attrNameLst>
                                          <p:attrName>ppt_y</p:attrName>
                                        </p:attrNameLst>
                                      </p:cBhvr>
                                      <p:tavLst>
                                        <p:tav tm="0">
                                          <p:val>
                                            <p:strVal val="#ppt_y"/>
                                          </p:val>
                                        </p:tav>
                                        <p:tav tm="100000">
                                          <p:val>
                                            <p:strVal val="#ppt_y"/>
                                          </p:val>
                                        </p:tav>
                                      </p:tavLst>
                                    </p:anim>
                                  </p:childTnLst>
                                </p:cTn>
                              </p:par>
                            </p:childTnLst>
                          </p:cTn>
                        </p:par>
                        <p:par>
                          <p:cTn id="27" fill="hold" nodeType="afterGroup">
                            <p:stCondLst>
                              <p:cond delay="3500"/>
                            </p:stCondLst>
                            <p:childTnLst>
                              <p:par>
                                <p:cTn id="28" presetID="2" presetClass="entr" presetSubtype="2" fill="hold" grpId="0" nodeType="afterEffect">
                                  <p:stCondLst>
                                    <p:cond delay="500"/>
                                  </p:stCondLst>
                                  <p:childTnLst>
                                    <p:set>
                                      <p:cBhvr>
                                        <p:cTn id="29" dur="1" fill="hold">
                                          <p:stCondLst>
                                            <p:cond delay="0"/>
                                          </p:stCondLst>
                                        </p:cTn>
                                        <p:tgtEl>
                                          <p:spTgt spid="120841"/>
                                        </p:tgtEl>
                                        <p:attrNameLst>
                                          <p:attrName>style.visibility</p:attrName>
                                        </p:attrNameLst>
                                      </p:cBhvr>
                                      <p:to>
                                        <p:strVal val="visible"/>
                                      </p:to>
                                    </p:set>
                                    <p:anim calcmode="lin" valueType="num">
                                      <p:cBhvr additive="base">
                                        <p:cTn id="30" dur="500" fill="hold"/>
                                        <p:tgtEl>
                                          <p:spTgt spid="120841"/>
                                        </p:tgtEl>
                                        <p:attrNameLst>
                                          <p:attrName>ppt_x</p:attrName>
                                        </p:attrNameLst>
                                      </p:cBhvr>
                                      <p:tavLst>
                                        <p:tav tm="0">
                                          <p:val>
                                            <p:strVal val="1+#ppt_w/2"/>
                                          </p:val>
                                        </p:tav>
                                        <p:tav tm="100000">
                                          <p:val>
                                            <p:strVal val="#ppt_x"/>
                                          </p:val>
                                        </p:tav>
                                      </p:tavLst>
                                    </p:anim>
                                    <p:anim calcmode="lin" valueType="num">
                                      <p:cBhvr additive="base">
                                        <p:cTn id="31" dur="500" fill="hold"/>
                                        <p:tgtEl>
                                          <p:spTgt spid="120841"/>
                                        </p:tgtEl>
                                        <p:attrNameLst>
                                          <p:attrName>ppt_y</p:attrName>
                                        </p:attrNameLst>
                                      </p:cBhvr>
                                      <p:tavLst>
                                        <p:tav tm="0">
                                          <p:val>
                                            <p:strVal val="#ppt_y"/>
                                          </p:val>
                                        </p:tav>
                                        <p:tav tm="100000">
                                          <p:val>
                                            <p:strVal val="#ppt_y"/>
                                          </p:val>
                                        </p:tav>
                                      </p:tavLst>
                                    </p:anim>
                                  </p:childTnLst>
                                </p:cTn>
                              </p:par>
                            </p:childTnLst>
                          </p:cTn>
                        </p:par>
                        <p:par>
                          <p:cTn id="32" fill="hold" nodeType="afterGroup">
                            <p:stCondLst>
                              <p:cond delay="4500"/>
                            </p:stCondLst>
                            <p:childTnLst>
                              <p:par>
                                <p:cTn id="33" presetID="2" presetClass="entr" presetSubtype="2" fill="hold" grpId="0" nodeType="afterEffect">
                                  <p:stCondLst>
                                    <p:cond delay="500"/>
                                  </p:stCondLst>
                                  <p:childTnLst>
                                    <p:set>
                                      <p:cBhvr>
                                        <p:cTn id="34" dur="1" fill="hold">
                                          <p:stCondLst>
                                            <p:cond delay="0"/>
                                          </p:stCondLst>
                                        </p:cTn>
                                        <p:tgtEl>
                                          <p:spTgt spid="120842"/>
                                        </p:tgtEl>
                                        <p:attrNameLst>
                                          <p:attrName>style.visibility</p:attrName>
                                        </p:attrNameLst>
                                      </p:cBhvr>
                                      <p:to>
                                        <p:strVal val="visible"/>
                                      </p:to>
                                    </p:set>
                                    <p:anim calcmode="lin" valueType="num">
                                      <p:cBhvr additive="base">
                                        <p:cTn id="35" dur="500" fill="hold"/>
                                        <p:tgtEl>
                                          <p:spTgt spid="120842"/>
                                        </p:tgtEl>
                                        <p:attrNameLst>
                                          <p:attrName>ppt_x</p:attrName>
                                        </p:attrNameLst>
                                      </p:cBhvr>
                                      <p:tavLst>
                                        <p:tav tm="0">
                                          <p:val>
                                            <p:strVal val="1+#ppt_w/2"/>
                                          </p:val>
                                        </p:tav>
                                        <p:tav tm="100000">
                                          <p:val>
                                            <p:strVal val="#ppt_x"/>
                                          </p:val>
                                        </p:tav>
                                      </p:tavLst>
                                    </p:anim>
                                    <p:anim calcmode="lin" valueType="num">
                                      <p:cBhvr additive="base">
                                        <p:cTn id="36" dur="500" fill="hold"/>
                                        <p:tgtEl>
                                          <p:spTgt spid="120842"/>
                                        </p:tgtEl>
                                        <p:attrNameLst>
                                          <p:attrName>ppt_y</p:attrName>
                                        </p:attrNameLst>
                                      </p:cBhvr>
                                      <p:tavLst>
                                        <p:tav tm="0">
                                          <p:val>
                                            <p:strVal val="#ppt_y"/>
                                          </p:val>
                                        </p:tav>
                                        <p:tav tm="100000">
                                          <p:val>
                                            <p:strVal val="#ppt_y"/>
                                          </p:val>
                                        </p:tav>
                                      </p:tavLst>
                                    </p:anim>
                                  </p:childTnLst>
                                </p:cTn>
                              </p:par>
                            </p:childTnLst>
                          </p:cTn>
                        </p:par>
                        <p:par>
                          <p:cTn id="37" fill="hold" nodeType="afterGroup">
                            <p:stCondLst>
                              <p:cond delay="5500"/>
                            </p:stCondLst>
                            <p:childTnLst>
                              <p:par>
                                <p:cTn id="38" presetID="2" presetClass="entr" presetSubtype="2" fill="hold" grpId="0" nodeType="afterEffect">
                                  <p:stCondLst>
                                    <p:cond delay="500"/>
                                  </p:stCondLst>
                                  <p:childTnLst>
                                    <p:set>
                                      <p:cBhvr>
                                        <p:cTn id="39" dur="1" fill="hold">
                                          <p:stCondLst>
                                            <p:cond delay="0"/>
                                          </p:stCondLst>
                                        </p:cTn>
                                        <p:tgtEl>
                                          <p:spTgt spid="120843"/>
                                        </p:tgtEl>
                                        <p:attrNameLst>
                                          <p:attrName>style.visibility</p:attrName>
                                        </p:attrNameLst>
                                      </p:cBhvr>
                                      <p:to>
                                        <p:strVal val="visible"/>
                                      </p:to>
                                    </p:set>
                                    <p:anim calcmode="lin" valueType="num">
                                      <p:cBhvr additive="base">
                                        <p:cTn id="40" dur="500" fill="hold"/>
                                        <p:tgtEl>
                                          <p:spTgt spid="120843"/>
                                        </p:tgtEl>
                                        <p:attrNameLst>
                                          <p:attrName>ppt_x</p:attrName>
                                        </p:attrNameLst>
                                      </p:cBhvr>
                                      <p:tavLst>
                                        <p:tav tm="0">
                                          <p:val>
                                            <p:strVal val="1+#ppt_w/2"/>
                                          </p:val>
                                        </p:tav>
                                        <p:tav tm="100000">
                                          <p:val>
                                            <p:strVal val="#ppt_x"/>
                                          </p:val>
                                        </p:tav>
                                      </p:tavLst>
                                    </p:anim>
                                    <p:anim calcmode="lin" valueType="num">
                                      <p:cBhvr additive="base">
                                        <p:cTn id="41" dur="500" fill="hold"/>
                                        <p:tgtEl>
                                          <p:spTgt spid="120843"/>
                                        </p:tgtEl>
                                        <p:attrNameLst>
                                          <p:attrName>ppt_y</p:attrName>
                                        </p:attrNameLst>
                                      </p:cBhvr>
                                      <p:tavLst>
                                        <p:tav tm="0">
                                          <p:val>
                                            <p:strVal val="#ppt_y"/>
                                          </p:val>
                                        </p:tav>
                                        <p:tav tm="100000">
                                          <p:val>
                                            <p:strVal val="#ppt_y"/>
                                          </p:val>
                                        </p:tav>
                                      </p:tavLst>
                                    </p:anim>
                                  </p:childTnLst>
                                </p:cTn>
                              </p:par>
                            </p:childTnLst>
                          </p:cTn>
                        </p:par>
                        <p:par>
                          <p:cTn id="42" fill="hold" nodeType="afterGroup">
                            <p:stCondLst>
                              <p:cond delay="6500"/>
                            </p:stCondLst>
                            <p:childTnLst>
                              <p:par>
                                <p:cTn id="43" presetID="2" presetClass="entr" presetSubtype="2" fill="hold" grpId="0" nodeType="afterEffect">
                                  <p:stCondLst>
                                    <p:cond delay="500"/>
                                  </p:stCondLst>
                                  <p:childTnLst>
                                    <p:set>
                                      <p:cBhvr>
                                        <p:cTn id="44" dur="1" fill="hold">
                                          <p:stCondLst>
                                            <p:cond delay="0"/>
                                          </p:stCondLst>
                                        </p:cTn>
                                        <p:tgtEl>
                                          <p:spTgt spid="120844"/>
                                        </p:tgtEl>
                                        <p:attrNameLst>
                                          <p:attrName>style.visibility</p:attrName>
                                        </p:attrNameLst>
                                      </p:cBhvr>
                                      <p:to>
                                        <p:strVal val="visible"/>
                                      </p:to>
                                    </p:set>
                                    <p:anim calcmode="lin" valueType="num">
                                      <p:cBhvr additive="base">
                                        <p:cTn id="45" dur="500" fill="hold"/>
                                        <p:tgtEl>
                                          <p:spTgt spid="120844"/>
                                        </p:tgtEl>
                                        <p:attrNameLst>
                                          <p:attrName>ppt_x</p:attrName>
                                        </p:attrNameLst>
                                      </p:cBhvr>
                                      <p:tavLst>
                                        <p:tav tm="0">
                                          <p:val>
                                            <p:strVal val="1+#ppt_w/2"/>
                                          </p:val>
                                        </p:tav>
                                        <p:tav tm="100000">
                                          <p:val>
                                            <p:strVal val="#ppt_x"/>
                                          </p:val>
                                        </p:tav>
                                      </p:tavLst>
                                    </p:anim>
                                    <p:anim calcmode="lin" valueType="num">
                                      <p:cBhvr additive="base">
                                        <p:cTn id="46" dur="500" fill="hold"/>
                                        <p:tgtEl>
                                          <p:spTgt spid="120844"/>
                                        </p:tgtEl>
                                        <p:attrNameLst>
                                          <p:attrName>ppt_y</p:attrName>
                                        </p:attrNameLst>
                                      </p:cBhvr>
                                      <p:tavLst>
                                        <p:tav tm="0">
                                          <p:val>
                                            <p:strVal val="#ppt_y"/>
                                          </p:val>
                                        </p:tav>
                                        <p:tav tm="100000">
                                          <p:val>
                                            <p:strVal val="#ppt_y"/>
                                          </p:val>
                                        </p:tav>
                                      </p:tavLst>
                                    </p:anim>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presetSubtype="0" fill="hold" nodeType="clickEffect">
                                  <p:stCondLst>
                                    <p:cond delay="0"/>
                                  </p:stCondLst>
                                  <p:childTnLst>
                                    <p:set>
                                      <p:cBhvr>
                                        <p:cTn id="50" dur="1" fill="hold">
                                          <p:stCondLst>
                                            <p:cond delay="499"/>
                                          </p:stCondLst>
                                        </p:cTn>
                                        <p:tgtEl>
                                          <p:spTgt spid="12084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0838" grpId="0" animBg="1" autoUpdateAnimBg="0"/>
      <p:bldP spid="120839" grpId="0" animBg="1" autoUpdateAnimBg="0"/>
      <p:bldP spid="120840" grpId="0" animBg="1" autoUpdateAnimBg="0"/>
      <p:bldP spid="120841" grpId="0" animBg="1" autoUpdateAnimBg="0"/>
      <p:bldP spid="120842" grpId="0" animBg="1" autoUpdateAnimBg="0"/>
      <p:bldP spid="120843" grpId="0" animBg="1" autoUpdateAnimBg="0"/>
      <p:bldP spid="120844" grpId="0" animBg="1" autoUpdateAnimBg="0"/>
      <p:bldP spid="120846"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Slide Number Placeholder 4"/>
          <p:cNvSpPr>
            <a:spLocks noGrp="1"/>
          </p:cNvSpPr>
          <p:nvPr>
            <p:ph type="sldNum" sz="quarter" idx="11"/>
          </p:nvPr>
        </p:nvSpPr>
        <p:spPr/>
        <p:txBody>
          <a:bodyPr/>
          <a:lstStyle/>
          <a:p>
            <a:fld id="{5ADBC92D-214D-451A-8108-E0ADED4F633B}" type="slidenum">
              <a:rPr lang="el-GR" altLang="el-GR"/>
              <a:pPr/>
              <a:t>38</a:t>
            </a:fld>
            <a:endParaRPr lang="el-GR" altLang="el-GR"/>
          </a:p>
        </p:txBody>
      </p:sp>
      <p:grpSp>
        <p:nvGrpSpPr>
          <p:cNvPr id="121858" name="Group 2"/>
          <p:cNvGrpSpPr>
            <a:grpSpLocks/>
          </p:cNvGrpSpPr>
          <p:nvPr/>
        </p:nvGrpSpPr>
        <p:grpSpPr bwMode="auto">
          <a:xfrm>
            <a:off x="2757488" y="2971800"/>
            <a:ext cx="3962400" cy="609600"/>
            <a:chOff x="1296" y="2544"/>
            <a:chExt cx="2496" cy="384"/>
          </a:xfrm>
        </p:grpSpPr>
        <p:sp>
          <p:nvSpPr>
            <p:cNvPr id="121859" name="Rectangle 3"/>
            <p:cNvSpPr>
              <a:spLocks noChangeArrowheads="1"/>
            </p:cNvSpPr>
            <p:nvPr/>
          </p:nvSpPr>
          <p:spPr bwMode="auto">
            <a:xfrm>
              <a:off x="1382" y="2544"/>
              <a:ext cx="2410" cy="384"/>
            </a:xfrm>
            <a:prstGeom prst="rect">
              <a:avLst/>
            </a:prstGeom>
            <a:gradFill rotWithShape="0">
              <a:gsLst>
                <a:gs pos="0">
                  <a:srgbClr val="CC6600">
                    <a:gamma/>
                    <a:shade val="46275"/>
                    <a:invGamma/>
                  </a:srgbClr>
                </a:gs>
                <a:gs pos="50000">
                  <a:srgbClr val="CC6600"/>
                </a:gs>
                <a:gs pos="100000">
                  <a:srgbClr val="CC6600">
                    <a:gamma/>
                    <a:shade val="46275"/>
                    <a:invGamma/>
                  </a:srgbClr>
                </a:gs>
              </a:gsLst>
              <a:lin ang="5400000" scaled="1"/>
            </a:gradFill>
            <a:ln w="12700" cap="sq">
              <a:solidFill>
                <a:schemeClr val="bg2"/>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endParaRPr lang="en-AU" altLang="el-GR" sz="2400">
                <a:solidFill>
                  <a:srgbClr val="CC6600"/>
                </a:solidFill>
                <a:latin typeface="Times New Roman" pitchFamily="18" charset="0"/>
              </a:endParaRPr>
            </a:p>
          </p:txBody>
        </p:sp>
        <p:sp>
          <p:nvSpPr>
            <p:cNvPr id="121860" name="Oval 4"/>
            <p:cNvSpPr>
              <a:spLocks noChangeArrowheads="1"/>
            </p:cNvSpPr>
            <p:nvPr/>
          </p:nvSpPr>
          <p:spPr bwMode="auto">
            <a:xfrm>
              <a:off x="1296" y="2544"/>
              <a:ext cx="129" cy="384"/>
            </a:xfrm>
            <a:prstGeom prst="ellipse">
              <a:avLst/>
            </a:prstGeom>
            <a:gradFill rotWithShape="0">
              <a:gsLst>
                <a:gs pos="0">
                  <a:srgbClr val="CC6600"/>
                </a:gs>
                <a:gs pos="50000">
                  <a:srgbClr val="CC6600">
                    <a:gamma/>
                    <a:shade val="46275"/>
                    <a:invGamma/>
                  </a:srgbClr>
                </a:gs>
                <a:gs pos="100000">
                  <a:srgbClr val="CC6600"/>
                </a:gs>
              </a:gsLst>
              <a:lin ang="5400000" scaled="1"/>
            </a:gradFill>
            <a:ln w="12700" cap="sq">
              <a:solidFill>
                <a:schemeClr val="bg2"/>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grpSp>
      <p:sp>
        <p:nvSpPr>
          <p:cNvPr id="121861" name="Oval 5"/>
          <p:cNvSpPr>
            <a:spLocks noChangeArrowheads="1"/>
          </p:cNvSpPr>
          <p:nvPr/>
        </p:nvSpPr>
        <p:spPr bwMode="auto">
          <a:xfrm>
            <a:off x="3062288" y="3048000"/>
            <a:ext cx="457200" cy="457200"/>
          </a:xfrm>
          <a:prstGeom prst="ellipse">
            <a:avLst/>
          </a:prstGeom>
          <a:gradFill rotWithShape="0">
            <a:gsLst>
              <a:gs pos="0">
                <a:srgbClr val="008080"/>
              </a:gs>
              <a:gs pos="100000">
                <a:srgbClr val="008080">
                  <a:gamma/>
                  <a:shade val="46275"/>
                  <a:invGamma/>
                </a:srgbClr>
              </a:gs>
            </a:gsLst>
            <a:path path="shape">
              <a:fillToRect l="50000" t="50000" r="50000" b="50000"/>
            </a:path>
          </a:gradFill>
          <a:ln w="12700" cap="sq">
            <a:solidFill>
              <a:schemeClr val="bg2"/>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AU" altLang="el-GR" sz="2400" b="1">
                <a:solidFill>
                  <a:schemeClr val="folHlink"/>
                </a:solidFill>
                <a:latin typeface="Courier New" pitchFamily="49" charset="0"/>
              </a:rPr>
              <a:t>H</a:t>
            </a:r>
          </a:p>
        </p:txBody>
      </p:sp>
      <p:sp>
        <p:nvSpPr>
          <p:cNvPr id="121862" name="Oval 6"/>
          <p:cNvSpPr>
            <a:spLocks noChangeArrowheads="1"/>
          </p:cNvSpPr>
          <p:nvPr/>
        </p:nvSpPr>
        <p:spPr bwMode="auto">
          <a:xfrm>
            <a:off x="3519488" y="3048000"/>
            <a:ext cx="457200" cy="457200"/>
          </a:xfrm>
          <a:prstGeom prst="ellipse">
            <a:avLst/>
          </a:prstGeom>
          <a:gradFill rotWithShape="0">
            <a:gsLst>
              <a:gs pos="0">
                <a:srgbClr val="008080"/>
              </a:gs>
              <a:gs pos="100000">
                <a:srgbClr val="008080">
                  <a:gamma/>
                  <a:shade val="46275"/>
                  <a:invGamma/>
                </a:srgbClr>
              </a:gs>
            </a:gsLst>
            <a:path path="shape">
              <a:fillToRect l="50000" t="50000" r="50000" b="50000"/>
            </a:path>
          </a:gradFill>
          <a:ln w="12700" cap="sq">
            <a:solidFill>
              <a:schemeClr val="bg2"/>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AU" altLang="el-GR" sz="2400" b="1">
                <a:solidFill>
                  <a:schemeClr val="folHlink"/>
                </a:solidFill>
                <a:latin typeface="Courier New" pitchFamily="49" charset="0"/>
              </a:rPr>
              <a:t>e</a:t>
            </a:r>
          </a:p>
        </p:txBody>
      </p:sp>
      <p:sp>
        <p:nvSpPr>
          <p:cNvPr id="121863" name="Oval 7"/>
          <p:cNvSpPr>
            <a:spLocks noChangeArrowheads="1"/>
          </p:cNvSpPr>
          <p:nvPr/>
        </p:nvSpPr>
        <p:spPr bwMode="auto">
          <a:xfrm>
            <a:off x="3976688" y="3048000"/>
            <a:ext cx="457200" cy="457200"/>
          </a:xfrm>
          <a:prstGeom prst="ellipse">
            <a:avLst/>
          </a:prstGeom>
          <a:gradFill rotWithShape="0">
            <a:gsLst>
              <a:gs pos="0">
                <a:srgbClr val="008080"/>
              </a:gs>
              <a:gs pos="100000">
                <a:srgbClr val="008080">
                  <a:gamma/>
                  <a:shade val="46275"/>
                  <a:invGamma/>
                </a:srgbClr>
              </a:gs>
            </a:gsLst>
            <a:path path="shape">
              <a:fillToRect l="50000" t="50000" r="50000" b="50000"/>
            </a:path>
          </a:gradFill>
          <a:ln w="12700" cap="sq">
            <a:solidFill>
              <a:schemeClr val="bg2"/>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AU" altLang="el-GR" sz="2400" b="1">
                <a:solidFill>
                  <a:schemeClr val="folHlink"/>
                </a:solidFill>
                <a:latin typeface="Courier New" pitchFamily="49" charset="0"/>
              </a:rPr>
              <a:t>l</a:t>
            </a:r>
          </a:p>
        </p:txBody>
      </p:sp>
      <p:sp>
        <p:nvSpPr>
          <p:cNvPr id="121864" name="Oval 8"/>
          <p:cNvSpPr>
            <a:spLocks noChangeArrowheads="1"/>
          </p:cNvSpPr>
          <p:nvPr/>
        </p:nvSpPr>
        <p:spPr bwMode="auto">
          <a:xfrm>
            <a:off x="4433888" y="3048000"/>
            <a:ext cx="457200" cy="457200"/>
          </a:xfrm>
          <a:prstGeom prst="ellipse">
            <a:avLst/>
          </a:prstGeom>
          <a:gradFill rotWithShape="0">
            <a:gsLst>
              <a:gs pos="0">
                <a:srgbClr val="008080"/>
              </a:gs>
              <a:gs pos="100000">
                <a:srgbClr val="008080">
                  <a:gamma/>
                  <a:shade val="46275"/>
                  <a:invGamma/>
                </a:srgbClr>
              </a:gs>
            </a:gsLst>
            <a:path path="shape">
              <a:fillToRect l="50000" t="50000" r="50000" b="50000"/>
            </a:path>
          </a:gradFill>
          <a:ln w="12700" cap="sq">
            <a:solidFill>
              <a:schemeClr val="bg2"/>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AU" altLang="el-GR" sz="2400" b="1">
                <a:solidFill>
                  <a:schemeClr val="folHlink"/>
                </a:solidFill>
                <a:latin typeface="Courier New" pitchFamily="49" charset="0"/>
              </a:rPr>
              <a:t>l</a:t>
            </a:r>
          </a:p>
        </p:txBody>
      </p:sp>
      <p:sp>
        <p:nvSpPr>
          <p:cNvPr id="121865" name="Oval 9"/>
          <p:cNvSpPr>
            <a:spLocks noChangeArrowheads="1"/>
          </p:cNvSpPr>
          <p:nvPr/>
        </p:nvSpPr>
        <p:spPr bwMode="auto">
          <a:xfrm>
            <a:off x="4891088" y="3048000"/>
            <a:ext cx="457200" cy="457200"/>
          </a:xfrm>
          <a:prstGeom prst="ellipse">
            <a:avLst/>
          </a:prstGeom>
          <a:gradFill rotWithShape="0">
            <a:gsLst>
              <a:gs pos="0">
                <a:srgbClr val="008080"/>
              </a:gs>
              <a:gs pos="100000">
                <a:srgbClr val="008080">
                  <a:gamma/>
                  <a:shade val="46275"/>
                  <a:invGamma/>
                </a:srgbClr>
              </a:gs>
            </a:gsLst>
            <a:path path="shape">
              <a:fillToRect l="50000" t="50000" r="50000" b="50000"/>
            </a:path>
          </a:gradFill>
          <a:ln w="12700" cap="sq">
            <a:solidFill>
              <a:schemeClr val="bg2"/>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AU" altLang="el-GR" sz="2400" b="1">
                <a:solidFill>
                  <a:schemeClr val="folHlink"/>
                </a:solidFill>
                <a:latin typeface="Courier New" pitchFamily="49" charset="0"/>
              </a:rPr>
              <a:t>o</a:t>
            </a:r>
          </a:p>
        </p:txBody>
      </p:sp>
      <p:sp>
        <p:nvSpPr>
          <p:cNvPr id="121866" name="Oval 10"/>
          <p:cNvSpPr>
            <a:spLocks noChangeArrowheads="1"/>
          </p:cNvSpPr>
          <p:nvPr/>
        </p:nvSpPr>
        <p:spPr bwMode="auto">
          <a:xfrm>
            <a:off x="5348288" y="3048000"/>
            <a:ext cx="457200" cy="457200"/>
          </a:xfrm>
          <a:prstGeom prst="ellipse">
            <a:avLst/>
          </a:prstGeom>
          <a:gradFill rotWithShape="0">
            <a:gsLst>
              <a:gs pos="0">
                <a:srgbClr val="008080"/>
              </a:gs>
              <a:gs pos="100000">
                <a:srgbClr val="008080">
                  <a:gamma/>
                  <a:shade val="46275"/>
                  <a:invGamma/>
                </a:srgbClr>
              </a:gs>
            </a:gsLst>
            <a:path path="shape">
              <a:fillToRect l="50000" t="50000" r="50000" b="50000"/>
            </a:path>
          </a:gradFill>
          <a:ln w="12700" cap="sq">
            <a:solidFill>
              <a:schemeClr val="bg2"/>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AU" altLang="el-GR" sz="2400" b="1">
                <a:solidFill>
                  <a:schemeClr val="folHlink"/>
                </a:solidFill>
                <a:latin typeface="Courier New" pitchFamily="49" charset="0"/>
              </a:rPr>
              <a:t>!</a:t>
            </a:r>
          </a:p>
        </p:txBody>
      </p:sp>
      <p:sp>
        <p:nvSpPr>
          <p:cNvPr id="121867" name="Oval 11"/>
          <p:cNvSpPr>
            <a:spLocks noChangeArrowheads="1"/>
          </p:cNvSpPr>
          <p:nvPr/>
        </p:nvSpPr>
        <p:spPr bwMode="auto">
          <a:xfrm>
            <a:off x="5805488" y="3048000"/>
            <a:ext cx="457200" cy="457200"/>
          </a:xfrm>
          <a:prstGeom prst="ellipse">
            <a:avLst/>
          </a:prstGeom>
          <a:gradFill rotWithShape="0">
            <a:gsLst>
              <a:gs pos="0">
                <a:srgbClr val="008080"/>
              </a:gs>
              <a:gs pos="100000">
                <a:srgbClr val="008080">
                  <a:gamma/>
                  <a:shade val="46275"/>
                  <a:invGamma/>
                </a:srgbClr>
              </a:gs>
            </a:gsLst>
            <a:path path="shape">
              <a:fillToRect l="50000" t="50000" r="50000" b="50000"/>
            </a:path>
          </a:gradFill>
          <a:ln w="12700" cap="sq">
            <a:solidFill>
              <a:schemeClr val="bg2"/>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AU" altLang="el-GR" sz="2400" b="1">
                <a:solidFill>
                  <a:schemeClr val="folHlink"/>
                </a:solidFill>
                <a:latin typeface="Courier New" pitchFamily="49" charset="0"/>
              </a:rPr>
              <a:t>\n</a:t>
            </a:r>
          </a:p>
        </p:txBody>
      </p:sp>
      <p:sp>
        <p:nvSpPr>
          <p:cNvPr id="121868" name="Text Box 12"/>
          <p:cNvSpPr txBox="1">
            <a:spLocks noChangeArrowheads="1"/>
          </p:cNvSpPr>
          <p:nvPr/>
        </p:nvSpPr>
        <p:spPr bwMode="auto">
          <a:xfrm>
            <a:off x="1766888" y="2057400"/>
            <a:ext cx="3810000" cy="457200"/>
          </a:xfrm>
          <a:prstGeom prst="rect">
            <a:avLst/>
          </a:prstGeom>
          <a:solidFill>
            <a:srgbClr val="99CCFF"/>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AU" altLang="el-GR" sz="2400" b="1">
                <a:solidFill>
                  <a:schemeClr val="tx1"/>
                </a:solidFill>
                <a:latin typeface="Courier New" pitchFamily="49" charset="0"/>
              </a:rPr>
              <a:t>printf(“Hello!\n”);</a:t>
            </a:r>
            <a:endParaRPr lang="en-AU" altLang="el-GR" sz="2400">
              <a:solidFill>
                <a:schemeClr val="tx1"/>
              </a:solidFill>
              <a:latin typeface="Times New Roman" pitchFamily="18" charset="0"/>
            </a:endParaRPr>
          </a:p>
        </p:txBody>
      </p:sp>
      <p:sp>
        <p:nvSpPr>
          <p:cNvPr id="121869" name="AutoShape 13"/>
          <p:cNvSpPr>
            <a:spLocks noChangeArrowheads="1"/>
          </p:cNvSpPr>
          <p:nvPr/>
        </p:nvSpPr>
        <p:spPr bwMode="auto">
          <a:xfrm rot="16164283" flipH="1">
            <a:off x="1406525" y="3121025"/>
            <a:ext cx="1035050" cy="1104900"/>
          </a:xfrm>
          <a:custGeom>
            <a:avLst/>
            <a:gdLst>
              <a:gd name="G0" fmla="+- 15126 0 0"/>
              <a:gd name="G1" fmla="+- 2912 0 0"/>
              <a:gd name="G2" fmla="+- 12158 0 2912"/>
              <a:gd name="G3" fmla="+- G2 0 2912"/>
              <a:gd name="G4" fmla="*/ G3 32768 32059"/>
              <a:gd name="G5" fmla="*/ G4 1 2"/>
              <a:gd name="G6" fmla="+- 21600 0 15126"/>
              <a:gd name="G7" fmla="*/ G6 2912 6079"/>
              <a:gd name="G8" fmla="+- G7 15126 0"/>
              <a:gd name="T0" fmla="*/ 15126 w 21600"/>
              <a:gd name="T1" fmla="*/ 0 h 21600"/>
              <a:gd name="T2" fmla="*/ 15126 w 21600"/>
              <a:gd name="T3" fmla="*/ 12158 h 21600"/>
              <a:gd name="T4" fmla="*/ 3237 w 21600"/>
              <a:gd name="T5" fmla="*/ 21600 h 21600"/>
              <a:gd name="T6" fmla="*/ 21600 w 21600"/>
              <a:gd name="T7" fmla="*/ 6079 h 21600"/>
              <a:gd name="T8" fmla="*/ 17694720 60000 65536"/>
              <a:gd name="T9" fmla="*/ 5898240 60000 65536"/>
              <a:gd name="T10" fmla="*/ 5898240 60000 65536"/>
              <a:gd name="T11" fmla="*/ 0 60000 65536"/>
              <a:gd name="T12" fmla="*/ 12427 w 21600"/>
              <a:gd name="T13" fmla="*/ G1 h 21600"/>
              <a:gd name="T14" fmla="*/ G8 w 21600"/>
              <a:gd name="T15" fmla="*/ G2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solidFill>
            <a:srgbClr val="FF0000"/>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pic>
        <p:nvPicPr>
          <p:cNvPr id="121870" name="Picture 14" descr="mont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4267200"/>
            <a:ext cx="2590800" cy="1522413"/>
          </a:xfrm>
          <a:prstGeom prst="rect">
            <a:avLst/>
          </a:prstGeom>
          <a:noFill/>
          <a:extLst>
            <a:ext uri="{909E8E84-426E-40DD-AFC4-6F175D3DCCD1}">
              <a14:hiddenFill xmlns:a14="http://schemas.microsoft.com/office/drawing/2010/main">
                <a:solidFill>
                  <a:srgbClr val="FFFFFF"/>
                </a:solidFill>
              </a14:hiddenFill>
            </a:ext>
          </a:extLst>
        </p:spPr>
      </p:pic>
      <p:sp>
        <p:nvSpPr>
          <p:cNvPr id="121871" name="Rectangle 15"/>
          <p:cNvSpPr>
            <a:spLocks noGrp="1" noChangeArrowheads="1"/>
          </p:cNvSpPr>
          <p:nvPr>
            <p:ph type="title"/>
          </p:nvPr>
        </p:nvSpPr>
        <p:spPr>
          <a:xfrm>
            <a:off x="457200" y="228600"/>
            <a:ext cx="8686800" cy="990600"/>
          </a:xfrm>
          <a:noFill/>
          <a:ln/>
        </p:spPr>
        <p:txBody>
          <a:bodyPr/>
          <a:lstStyle/>
          <a:p>
            <a:r>
              <a:rPr lang="en-US" altLang="el-GR"/>
              <a:t>Streams: Output – Example (cont)</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21869"/>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499"/>
                                          </p:stCondLst>
                                        </p:cTn>
                                        <p:tgtEl>
                                          <p:spTgt spid="12187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1869"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Slide Number Placeholder 4"/>
          <p:cNvSpPr>
            <a:spLocks noGrp="1"/>
          </p:cNvSpPr>
          <p:nvPr>
            <p:ph type="sldNum" sz="quarter" idx="11"/>
          </p:nvPr>
        </p:nvSpPr>
        <p:spPr/>
        <p:txBody>
          <a:bodyPr/>
          <a:lstStyle/>
          <a:p>
            <a:fld id="{70EA12B5-8712-44F0-89E4-571489AA39A8}" type="slidenum">
              <a:rPr lang="el-GR" altLang="el-GR"/>
              <a:pPr/>
              <a:t>39</a:t>
            </a:fld>
            <a:endParaRPr lang="el-GR" altLang="el-GR"/>
          </a:p>
        </p:txBody>
      </p:sp>
      <p:grpSp>
        <p:nvGrpSpPr>
          <p:cNvPr id="122882" name="Group 2"/>
          <p:cNvGrpSpPr>
            <a:grpSpLocks/>
          </p:cNvGrpSpPr>
          <p:nvPr/>
        </p:nvGrpSpPr>
        <p:grpSpPr bwMode="auto">
          <a:xfrm>
            <a:off x="2743200" y="2971800"/>
            <a:ext cx="3962400" cy="609600"/>
            <a:chOff x="1296" y="2544"/>
            <a:chExt cx="2496" cy="384"/>
          </a:xfrm>
        </p:grpSpPr>
        <p:sp>
          <p:nvSpPr>
            <p:cNvPr id="122883" name="Rectangle 3"/>
            <p:cNvSpPr>
              <a:spLocks noChangeArrowheads="1"/>
            </p:cNvSpPr>
            <p:nvPr/>
          </p:nvSpPr>
          <p:spPr bwMode="auto">
            <a:xfrm>
              <a:off x="1382" y="2544"/>
              <a:ext cx="2410" cy="384"/>
            </a:xfrm>
            <a:prstGeom prst="rect">
              <a:avLst/>
            </a:prstGeom>
            <a:gradFill rotWithShape="0">
              <a:gsLst>
                <a:gs pos="0">
                  <a:srgbClr val="CC6600">
                    <a:gamma/>
                    <a:shade val="46275"/>
                    <a:invGamma/>
                  </a:srgbClr>
                </a:gs>
                <a:gs pos="50000">
                  <a:srgbClr val="CC6600"/>
                </a:gs>
                <a:gs pos="100000">
                  <a:srgbClr val="CC6600">
                    <a:gamma/>
                    <a:shade val="46275"/>
                    <a:invGamma/>
                  </a:srgbClr>
                </a:gs>
              </a:gsLst>
              <a:lin ang="5400000" scaled="1"/>
            </a:gradFill>
            <a:ln w="12700" cap="sq">
              <a:solidFill>
                <a:schemeClr val="bg2"/>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endParaRPr lang="en-AU" altLang="el-GR" sz="2400">
                <a:solidFill>
                  <a:srgbClr val="CC6600"/>
                </a:solidFill>
                <a:latin typeface="Times New Roman" pitchFamily="18" charset="0"/>
              </a:endParaRPr>
            </a:p>
          </p:txBody>
        </p:sp>
        <p:sp>
          <p:nvSpPr>
            <p:cNvPr id="122884" name="Oval 4"/>
            <p:cNvSpPr>
              <a:spLocks noChangeArrowheads="1"/>
            </p:cNvSpPr>
            <p:nvPr/>
          </p:nvSpPr>
          <p:spPr bwMode="auto">
            <a:xfrm>
              <a:off x="1296" y="2544"/>
              <a:ext cx="129" cy="384"/>
            </a:xfrm>
            <a:prstGeom prst="ellipse">
              <a:avLst/>
            </a:prstGeom>
            <a:gradFill rotWithShape="0">
              <a:gsLst>
                <a:gs pos="0">
                  <a:srgbClr val="CC6600"/>
                </a:gs>
                <a:gs pos="50000">
                  <a:srgbClr val="CC6600">
                    <a:gamma/>
                    <a:shade val="46275"/>
                    <a:invGamma/>
                  </a:srgbClr>
                </a:gs>
                <a:gs pos="100000">
                  <a:srgbClr val="CC6600"/>
                </a:gs>
              </a:gsLst>
              <a:lin ang="5400000" scaled="1"/>
            </a:gradFill>
            <a:ln w="12700" cap="sq">
              <a:solidFill>
                <a:schemeClr val="bg2"/>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grpSp>
      <p:sp>
        <p:nvSpPr>
          <p:cNvPr id="122885" name="Oval 5"/>
          <p:cNvSpPr>
            <a:spLocks noChangeArrowheads="1"/>
          </p:cNvSpPr>
          <p:nvPr/>
        </p:nvSpPr>
        <p:spPr bwMode="auto">
          <a:xfrm>
            <a:off x="3048000" y="3048000"/>
            <a:ext cx="457200" cy="457200"/>
          </a:xfrm>
          <a:prstGeom prst="ellipse">
            <a:avLst/>
          </a:prstGeom>
          <a:gradFill rotWithShape="0">
            <a:gsLst>
              <a:gs pos="0">
                <a:srgbClr val="008080"/>
              </a:gs>
              <a:gs pos="100000">
                <a:srgbClr val="008080">
                  <a:gamma/>
                  <a:shade val="46275"/>
                  <a:invGamma/>
                </a:srgbClr>
              </a:gs>
            </a:gsLst>
            <a:path path="shape">
              <a:fillToRect l="50000" t="50000" r="50000" b="50000"/>
            </a:path>
          </a:gradFill>
          <a:ln w="12700" cap="sq">
            <a:solidFill>
              <a:schemeClr val="bg2"/>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AU" altLang="el-GR" sz="2400" b="1">
                <a:solidFill>
                  <a:schemeClr val="folHlink"/>
                </a:solidFill>
                <a:latin typeface="Courier New" pitchFamily="49" charset="0"/>
              </a:rPr>
              <a:t>e</a:t>
            </a:r>
          </a:p>
        </p:txBody>
      </p:sp>
      <p:sp>
        <p:nvSpPr>
          <p:cNvPr id="122886" name="Oval 6"/>
          <p:cNvSpPr>
            <a:spLocks noChangeArrowheads="1"/>
          </p:cNvSpPr>
          <p:nvPr/>
        </p:nvSpPr>
        <p:spPr bwMode="auto">
          <a:xfrm>
            <a:off x="3505200" y="3048000"/>
            <a:ext cx="457200" cy="457200"/>
          </a:xfrm>
          <a:prstGeom prst="ellipse">
            <a:avLst/>
          </a:prstGeom>
          <a:gradFill rotWithShape="0">
            <a:gsLst>
              <a:gs pos="0">
                <a:srgbClr val="008080"/>
              </a:gs>
              <a:gs pos="100000">
                <a:srgbClr val="008080">
                  <a:gamma/>
                  <a:shade val="46275"/>
                  <a:invGamma/>
                </a:srgbClr>
              </a:gs>
            </a:gsLst>
            <a:path path="shape">
              <a:fillToRect l="50000" t="50000" r="50000" b="50000"/>
            </a:path>
          </a:gradFill>
          <a:ln w="12700" cap="sq">
            <a:solidFill>
              <a:schemeClr val="bg2"/>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AU" altLang="el-GR" sz="2400" b="1">
                <a:solidFill>
                  <a:schemeClr val="folHlink"/>
                </a:solidFill>
                <a:latin typeface="Courier New" pitchFamily="49" charset="0"/>
              </a:rPr>
              <a:t>l</a:t>
            </a:r>
          </a:p>
        </p:txBody>
      </p:sp>
      <p:sp>
        <p:nvSpPr>
          <p:cNvPr id="122887" name="Oval 7"/>
          <p:cNvSpPr>
            <a:spLocks noChangeArrowheads="1"/>
          </p:cNvSpPr>
          <p:nvPr/>
        </p:nvSpPr>
        <p:spPr bwMode="auto">
          <a:xfrm>
            <a:off x="3962400" y="3048000"/>
            <a:ext cx="457200" cy="457200"/>
          </a:xfrm>
          <a:prstGeom prst="ellipse">
            <a:avLst/>
          </a:prstGeom>
          <a:gradFill rotWithShape="0">
            <a:gsLst>
              <a:gs pos="0">
                <a:srgbClr val="008080"/>
              </a:gs>
              <a:gs pos="100000">
                <a:srgbClr val="008080">
                  <a:gamma/>
                  <a:shade val="46275"/>
                  <a:invGamma/>
                </a:srgbClr>
              </a:gs>
            </a:gsLst>
            <a:path path="shape">
              <a:fillToRect l="50000" t="50000" r="50000" b="50000"/>
            </a:path>
          </a:gradFill>
          <a:ln w="12700" cap="sq">
            <a:solidFill>
              <a:schemeClr val="bg2"/>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AU" altLang="el-GR" sz="2400" b="1">
                <a:solidFill>
                  <a:schemeClr val="folHlink"/>
                </a:solidFill>
                <a:latin typeface="Courier New" pitchFamily="49" charset="0"/>
              </a:rPr>
              <a:t>l</a:t>
            </a:r>
          </a:p>
        </p:txBody>
      </p:sp>
      <p:sp>
        <p:nvSpPr>
          <p:cNvPr id="122888" name="Oval 8"/>
          <p:cNvSpPr>
            <a:spLocks noChangeArrowheads="1"/>
          </p:cNvSpPr>
          <p:nvPr/>
        </p:nvSpPr>
        <p:spPr bwMode="auto">
          <a:xfrm>
            <a:off x="4419600" y="3048000"/>
            <a:ext cx="457200" cy="457200"/>
          </a:xfrm>
          <a:prstGeom prst="ellipse">
            <a:avLst/>
          </a:prstGeom>
          <a:gradFill rotWithShape="0">
            <a:gsLst>
              <a:gs pos="0">
                <a:srgbClr val="008080"/>
              </a:gs>
              <a:gs pos="100000">
                <a:srgbClr val="008080">
                  <a:gamma/>
                  <a:shade val="46275"/>
                  <a:invGamma/>
                </a:srgbClr>
              </a:gs>
            </a:gsLst>
            <a:path path="shape">
              <a:fillToRect l="50000" t="50000" r="50000" b="50000"/>
            </a:path>
          </a:gradFill>
          <a:ln w="12700" cap="sq">
            <a:solidFill>
              <a:schemeClr val="bg2"/>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AU" altLang="el-GR" sz="2400" b="1">
                <a:solidFill>
                  <a:schemeClr val="folHlink"/>
                </a:solidFill>
                <a:latin typeface="Courier New" pitchFamily="49" charset="0"/>
              </a:rPr>
              <a:t>o</a:t>
            </a:r>
          </a:p>
        </p:txBody>
      </p:sp>
      <p:sp>
        <p:nvSpPr>
          <p:cNvPr id="122889" name="Oval 9"/>
          <p:cNvSpPr>
            <a:spLocks noChangeArrowheads="1"/>
          </p:cNvSpPr>
          <p:nvPr/>
        </p:nvSpPr>
        <p:spPr bwMode="auto">
          <a:xfrm>
            <a:off x="4876800" y="3048000"/>
            <a:ext cx="457200" cy="457200"/>
          </a:xfrm>
          <a:prstGeom prst="ellipse">
            <a:avLst/>
          </a:prstGeom>
          <a:gradFill rotWithShape="0">
            <a:gsLst>
              <a:gs pos="0">
                <a:srgbClr val="008080"/>
              </a:gs>
              <a:gs pos="100000">
                <a:srgbClr val="008080">
                  <a:gamma/>
                  <a:shade val="46275"/>
                  <a:invGamma/>
                </a:srgbClr>
              </a:gs>
            </a:gsLst>
            <a:path path="shape">
              <a:fillToRect l="50000" t="50000" r="50000" b="50000"/>
            </a:path>
          </a:gradFill>
          <a:ln w="12700" cap="sq">
            <a:solidFill>
              <a:schemeClr val="bg2"/>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AU" altLang="el-GR" sz="2400" b="1">
                <a:solidFill>
                  <a:schemeClr val="folHlink"/>
                </a:solidFill>
                <a:latin typeface="Courier New" pitchFamily="49" charset="0"/>
              </a:rPr>
              <a:t>!</a:t>
            </a:r>
          </a:p>
        </p:txBody>
      </p:sp>
      <p:sp>
        <p:nvSpPr>
          <p:cNvPr id="122890" name="Oval 10"/>
          <p:cNvSpPr>
            <a:spLocks noChangeArrowheads="1"/>
          </p:cNvSpPr>
          <p:nvPr/>
        </p:nvSpPr>
        <p:spPr bwMode="auto">
          <a:xfrm>
            <a:off x="5334000" y="3048000"/>
            <a:ext cx="457200" cy="457200"/>
          </a:xfrm>
          <a:prstGeom prst="ellipse">
            <a:avLst/>
          </a:prstGeom>
          <a:gradFill rotWithShape="0">
            <a:gsLst>
              <a:gs pos="0">
                <a:srgbClr val="008080"/>
              </a:gs>
              <a:gs pos="100000">
                <a:srgbClr val="008080">
                  <a:gamma/>
                  <a:shade val="46275"/>
                  <a:invGamma/>
                </a:srgbClr>
              </a:gs>
            </a:gsLst>
            <a:path path="shape">
              <a:fillToRect l="50000" t="50000" r="50000" b="50000"/>
            </a:path>
          </a:gradFill>
          <a:ln w="12700" cap="sq">
            <a:solidFill>
              <a:schemeClr val="bg2"/>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AU" altLang="el-GR" sz="2400" b="1">
                <a:solidFill>
                  <a:schemeClr val="folHlink"/>
                </a:solidFill>
                <a:latin typeface="Courier New" pitchFamily="49" charset="0"/>
              </a:rPr>
              <a:t>\n</a:t>
            </a:r>
          </a:p>
        </p:txBody>
      </p:sp>
      <p:sp>
        <p:nvSpPr>
          <p:cNvPr id="122891" name="AutoShape 11"/>
          <p:cNvSpPr>
            <a:spLocks noChangeArrowheads="1"/>
          </p:cNvSpPr>
          <p:nvPr/>
        </p:nvSpPr>
        <p:spPr bwMode="auto">
          <a:xfrm rot="16164283" flipH="1">
            <a:off x="1392238" y="3121025"/>
            <a:ext cx="1035050" cy="1104900"/>
          </a:xfrm>
          <a:custGeom>
            <a:avLst/>
            <a:gdLst>
              <a:gd name="G0" fmla="+- 15126 0 0"/>
              <a:gd name="G1" fmla="+- 2912 0 0"/>
              <a:gd name="G2" fmla="+- 12158 0 2912"/>
              <a:gd name="G3" fmla="+- G2 0 2912"/>
              <a:gd name="G4" fmla="*/ G3 32768 32059"/>
              <a:gd name="G5" fmla="*/ G4 1 2"/>
              <a:gd name="G6" fmla="+- 21600 0 15126"/>
              <a:gd name="G7" fmla="*/ G6 2912 6079"/>
              <a:gd name="G8" fmla="+- G7 15126 0"/>
              <a:gd name="T0" fmla="*/ 15126 w 21600"/>
              <a:gd name="T1" fmla="*/ 0 h 21600"/>
              <a:gd name="T2" fmla="*/ 15126 w 21600"/>
              <a:gd name="T3" fmla="*/ 12158 h 21600"/>
              <a:gd name="T4" fmla="*/ 3237 w 21600"/>
              <a:gd name="T5" fmla="*/ 21600 h 21600"/>
              <a:gd name="T6" fmla="*/ 21600 w 21600"/>
              <a:gd name="T7" fmla="*/ 6079 h 21600"/>
              <a:gd name="T8" fmla="*/ 17694720 60000 65536"/>
              <a:gd name="T9" fmla="*/ 5898240 60000 65536"/>
              <a:gd name="T10" fmla="*/ 5898240 60000 65536"/>
              <a:gd name="T11" fmla="*/ 0 60000 65536"/>
              <a:gd name="T12" fmla="*/ 12427 w 21600"/>
              <a:gd name="T13" fmla="*/ G1 h 21600"/>
              <a:gd name="T14" fmla="*/ G8 w 21600"/>
              <a:gd name="T15" fmla="*/ G2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solidFill>
            <a:srgbClr val="FF0000"/>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pic>
        <p:nvPicPr>
          <p:cNvPr id="122892" name="Picture 12" descr="mont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4267200"/>
            <a:ext cx="2590800" cy="1522413"/>
          </a:xfrm>
          <a:prstGeom prst="rect">
            <a:avLst/>
          </a:prstGeom>
          <a:noFill/>
          <a:extLst>
            <a:ext uri="{909E8E84-426E-40DD-AFC4-6F175D3DCCD1}">
              <a14:hiddenFill xmlns:a14="http://schemas.microsoft.com/office/drawing/2010/main">
                <a:solidFill>
                  <a:srgbClr val="FFFFFF"/>
                </a:solidFill>
              </a14:hiddenFill>
            </a:ext>
          </a:extLst>
        </p:spPr>
      </p:pic>
      <p:sp>
        <p:nvSpPr>
          <p:cNvPr id="122893" name="Text Box 13"/>
          <p:cNvSpPr txBox="1">
            <a:spLocks noChangeArrowheads="1"/>
          </p:cNvSpPr>
          <p:nvPr/>
        </p:nvSpPr>
        <p:spPr bwMode="auto">
          <a:xfrm>
            <a:off x="1066800" y="4495800"/>
            <a:ext cx="1143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AU" altLang="el-GR" sz="2400">
                <a:solidFill>
                  <a:schemeClr val="tx1"/>
                </a:solidFill>
                <a:latin typeface="Times New Roman" pitchFamily="18" charset="0"/>
              </a:rPr>
              <a:t>H</a:t>
            </a:r>
          </a:p>
        </p:txBody>
      </p:sp>
      <p:sp>
        <p:nvSpPr>
          <p:cNvPr id="122894" name="Text Box 14"/>
          <p:cNvSpPr txBox="1">
            <a:spLocks noChangeArrowheads="1"/>
          </p:cNvSpPr>
          <p:nvPr/>
        </p:nvSpPr>
        <p:spPr bwMode="auto">
          <a:xfrm>
            <a:off x="1752600" y="2057400"/>
            <a:ext cx="3810000" cy="457200"/>
          </a:xfrm>
          <a:prstGeom prst="rect">
            <a:avLst/>
          </a:prstGeom>
          <a:solidFill>
            <a:srgbClr val="99CCFF"/>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AU" altLang="el-GR" sz="2400" b="1">
                <a:solidFill>
                  <a:schemeClr val="tx1"/>
                </a:solidFill>
                <a:latin typeface="Courier New" pitchFamily="49" charset="0"/>
              </a:rPr>
              <a:t>printf(“Hello!\n”);</a:t>
            </a:r>
            <a:endParaRPr lang="en-AU" altLang="el-GR" sz="2400">
              <a:solidFill>
                <a:schemeClr val="tx1"/>
              </a:solidFill>
              <a:latin typeface="Times New Roman" pitchFamily="18" charset="0"/>
            </a:endParaRPr>
          </a:p>
        </p:txBody>
      </p:sp>
      <p:sp>
        <p:nvSpPr>
          <p:cNvPr id="122895" name="Rectangle 15"/>
          <p:cNvSpPr>
            <a:spLocks noGrp="1" noChangeArrowheads="1"/>
          </p:cNvSpPr>
          <p:nvPr>
            <p:ph type="title"/>
          </p:nvPr>
        </p:nvSpPr>
        <p:spPr>
          <a:xfrm>
            <a:off x="457200" y="381000"/>
            <a:ext cx="8686800" cy="685800"/>
          </a:xfrm>
          <a:noFill/>
          <a:ln/>
        </p:spPr>
        <p:txBody>
          <a:bodyPr/>
          <a:lstStyle/>
          <a:p>
            <a:r>
              <a:rPr lang="en-US" altLang="el-GR"/>
              <a:t>Streams: Output – Example (cont)</a:t>
            </a:r>
          </a:p>
        </p:txBody>
      </p:sp>
    </p:spTree>
  </p:cSld>
  <p:clrMapOvr>
    <a:masterClrMapping/>
  </p:clrMapOvr>
  <p:transition spd="slow" advClick="0" advTm="0"/>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8E558E2B-A4EC-48A6-B4A2-EB53B3640D75}" type="slidenum">
              <a:rPr lang="el-GR" altLang="el-GR"/>
              <a:pPr/>
              <a:t>4</a:t>
            </a:fld>
            <a:endParaRPr lang="el-GR" altLang="el-GR"/>
          </a:p>
        </p:txBody>
      </p:sp>
      <p:sp>
        <p:nvSpPr>
          <p:cNvPr id="9218" name="Rectangle 2"/>
          <p:cNvSpPr>
            <a:spLocks noGrp="1" noChangeArrowheads="1"/>
          </p:cNvSpPr>
          <p:nvPr>
            <p:ph type="title"/>
          </p:nvPr>
        </p:nvSpPr>
        <p:spPr/>
        <p:txBody>
          <a:bodyPr/>
          <a:lstStyle/>
          <a:p>
            <a:r>
              <a:rPr lang="el-GR" altLang="el-GR"/>
              <a:t>Ιδιότητες αλγορίθμων</a:t>
            </a:r>
            <a:endParaRPr lang="en-GB" altLang="el-GR"/>
          </a:p>
        </p:txBody>
      </p:sp>
      <p:sp>
        <p:nvSpPr>
          <p:cNvPr id="9219" name="Rectangle 3"/>
          <p:cNvSpPr>
            <a:spLocks noGrp="1" noChangeArrowheads="1"/>
          </p:cNvSpPr>
          <p:nvPr>
            <p:ph type="body" idx="1"/>
          </p:nvPr>
        </p:nvSpPr>
        <p:spPr/>
        <p:txBody>
          <a:bodyPr/>
          <a:lstStyle/>
          <a:p>
            <a:pPr>
              <a:lnSpc>
                <a:spcPct val="90000"/>
              </a:lnSpc>
            </a:pPr>
            <a:r>
              <a:rPr lang="el-GR" altLang="el-GR" b="1">
                <a:solidFill>
                  <a:srgbClr val="3366CC"/>
                </a:solidFill>
              </a:rPr>
              <a:t>Καθοριστικότητα</a:t>
            </a:r>
            <a:r>
              <a:rPr lang="el-GR" altLang="el-GR"/>
              <a:t> (οι πράξεις που χρησιμοποιεί ένας αλγόριθμος πρέπει να είναι καλώς καθορισμένες</a:t>
            </a:r>
          </a:p>
          <a:p>
            <a:pPr>
              <a:lnSpc>
                <a:spcPct val="90000"/>
              </a:lnSpc>
            </a:pPr>
            <a:r>
              <a:rPr lang="el-GR" altLang="el-GR" b="1">
                <a:solidFill>
                  <a:srgbClr val="3366CC"/>
                </a:solidFill>
              </a:rPr>
              <a:t>Περατότητα</a:t>
            </a:r>
            <a:r>
              <a:rPr lang="el-GR" altLang="el-GR"/>
              <a:t> ( το πρόβλημα επιλύεται σε πεπερασμένο πλήθος πράξεων ή εντολών). </a:t>
            </a:r>
            <a:r>
              <a:rPr lang="el-GR" altLang="el-GR" b="1"/>
              <a:t>Μια διαδικασία που δεν πληροί την ιδιότητα της περατότητας λέγεται </a:t>
            </a:r>
            <a:r>
              <a:rPr lang="el-GR" altLang="el-GR" b="1">
                <a:solidFill>
                  <a:srgbClr val="CC0000"/>
                </a:solidFill>
              </a:rPr>
              <a:t>υπολογιστική μέθοδος</a:t>
            </a:r>
            <a:r>
              <a:rPr lang="el-GR" altLang="el-GR"/>
              <a:t>.</a:t>
            </a:r>
          </a:p>
          <a:p>
            <a:pPr>
              <a:lnSpc>
                <a:spcPct val="90000"/>
              </a:lnSpc>
            </a:pPr>
            <a:r>
              <a:rPr lang="el-GR" altLang="el-GR" b="1">
                <a:solidFill>
                  <a:srgbClr val="3366CC"/>
                </a:solidFill>
              </a:rPr>
              <a:t>Αποτελεσματικότητα</a:t>
            </a:r>
            <a:r>
              <a:rPr lang="el-GR" altLang="el-GR"/>
              <a:t> (όλες οι πράξεις πρέπει να είναι ικανοποιητικά απλές ώστε να εκτελούνται από μια μηχανή ή από έναν άνθρωπο με μολύβι και χαρτί).</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Slide Number Placeholder 4"/>
          <p:cNvSpPr>
            <a:spLocks noGrp="1"/>
          </p:cNvSpPr>
          <p:nvPr>
            <p:ph type="sldNum" sz="quarter" idx="11"/>
          </p:nvPr>
        </p:nvSpPr>
        <p:spPr/>
        <p:txBody>
          <a:bodyPr/>
          <a:lstStyle/>
          <a:p>
            <a:fld id="{BF499F7C-D126-4CC7-8C5C-4BC9F61CEAE9}" type="slidenum">
              <a:rPr lang="el-GR" altLang="el-GR"/>
              <a:pPr/>
              <a:t>40</a:t>
            </a:fld>
            <a:endParaRPr lang="el-GR" altLang="el-GR"/>
          </a:p>
        </p:txBody>
      </p:sp>
      <p:grpSp>
        <p:nvGrpSpPr>
          <p:cNvPr id="123906" name="Group 2"/>
          <p:cNvGrpSpPr>
            <a:grpSpLocks/>
          </p:cNvGrpSpPr>
          <p:nvPr/>
        </p:nvGrpSpPr>
        <p:grpSpPr bwMode="auto">
          <a:xfrm>
            <a:off x="2743200" y="2971800"/>
            <a:ext cx="3962400" cy="609600"/>
            <a:chOff x="1296" y="2544"/>
            <a:chExt cx="2496" cy="384"/>
          </a:xfrm>
        </p:grpSpPr>
        <p:sp>
          <p:nvSpPr>
            <p:cNvPr id="123907" name="Rectangle 3"/>
            <p:cNvSpPr>
              <a:spLocks noChangeArrowheads="1"/>
            </p:cNvSpPr>
            <p:nvPr/>
          </p:nvSpPr>
          <p:spPr bwMode="auto">
            <a:xfrm>
              <a:off x="1382" y="2544"/>
              <a:ext cx="2410" cy="384"/>
            </a:xfrm>
            <a:prstGeom prst="rect">
              <a:avLst/>
            </a:prstGeom>
            <a:gradFill rotWithShape="0">
              <a:gsLst>
                <a:gs pos="0">
                  <a:srgbClr val="CC6600">
                    <a:gamma/>
                    <a:shade val="46275"/>
                    <a:invGamma/>
                  </a:srgbClr>
                </a:gs>
                <a:gs pos="50000">
                  <a:srgbClr val="CC6600"/>
                </a:gs>
                <a:gs pos="100000">
                  <a:srgbClr val="CC6600">
                    <a:gamma/>
                    <a:shade val="46275"/>
                    <a:invGamma/>
                  </a:srgbClr>
                </a:gs>
              </a:gsLst>
              <a:lin ang="5400000" scaled="1"/>
            </a:gradFill>
            <a:ln w="12700" cap="sq">
              <a:solidFill>
                <a:schemeClr val="bg2"/>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endParaRPr lang="en-AU" altLang="el-GR" sz="2400">
                <a:solidFill>
                  <a:srgbClr val="CC6600"/>
                </a:solidFill>
                <a:latin typeface="Times New Roman" pitchFamily="18" charset="0"/>
              </a:endParaRPr>
            </a:p>
          </p:txBody>
        </p:sp>
        <p:sp>
          <p:nvSpPr>
            <p:cNvPr id="123908" name="Oval 4"/>
            <p:cNvSpPr>
              <a:spLocks noChangeArrowheads="1"/>
            </p:cNvSpPr>
            <p:nvPr/>
          </p:nvSpPr>
          <p:spPr bwMode="auto">
            <a:xfrm>
              <a:off x="1296" y="2544"/>
              <a:ext cx="129" cy="384"/>
            </a:xfrm>
            <a:prstGeom prst="ellipse">
              <a:avLst/>
            </a:prstGeom>
            <a:gradFill rotWithShape="0">
              <a:gsLst>
                <a:gs pos="0">
                  <a:srgbClr val="CC6600"/>
                </a:gs>
                <a:gs pos="50000">
                  <a:srgbClr val="CC6600">
                    <a:gamma/>
                    <a:shade val="46275"/>
                    <a:invGamma/>
                  </a:srgbClr>
                </a:gs>
                <a:gs pos="100000">
                  <a:srgbClr val="CC6600"/>
                </a:gs>
              </a:gsLst>
              <a:lin ang="5400000" scaled="1"/>
            </a:gradFill>
            <a:ln w="12700" cap="sq">
              <a:solidFill>
                <a:schemeClr val="bg2"/>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grpSp>
      <p:sp>
        <p:nvSpPr>
          <p:cNvPr id="123909" name="Oval 5"/>
          <p:cNvSpPr>
            <a:spLocks noChangeArrowheads="1"/>
          </p:cNvSpPr>
          <p:nvPr/>
        </p:nvSpPr>
        <p:spPr bwMode="auto">
          <a:xfrm>
            <a:off x="3048000" y="3048000"/>
            <a:ext cx="457200" cy="457200"/>
          </a:xfrm>
          <a:prstGeom prst="ellipse">
            <a:avLst/>
          </a:prstGeom>
          <a:gradFill rotWithShape="0">
            <a:gsLst>
              <a:gs pos="0">
                <a:srgbClr val="008080"/>
              </a:gs>
              <a:gs pos="100000">
                <a:srgbClr val="008080">
                  <a:gamma/>
                  <a:shade val="46275"/>
                  <a:invGamma/>
                </a:srgbClr>
              </a:gs>
            </a:gsLst>
            <a:path path="shape">
              <a:fillToRect l="50000" t="50000" r="50000" b="50000"/>
            </a:path>
          </a:gradFill>
          <a:ln w="12700" cap="sq">
            <a:solidFill>
              <a:schemeClr val="bg2"/>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AU" altLang="el-GR" sz="2400" b="1">
                <a:solidFill>
                  <a:schemeClr val="folHlink"/>
                </a:solidFill>
                <a:latin typeface="Courier New" pitchFamily="49" charset="0"/>
              </a:rPr>
              <a:t>l</a:t>
            </a:r>
          </a:p>
        </p:txBody>
      </p:sp>
      <p:sp>
        <p:nvSpPr>
          <p:cNvPr id="123910" name="Oval 6"/>
          <p:cNvSpPr>
            <a:spLocks noChangeArrowheads="1"/>
          </p:cNvSpPr>
          <p:nvPr/>
        </p:nvSpPr>
        <p:spPr bwMode="auto">
          <a:xfrm>
            <a:off x="3505200" y="3048000"/>
            <a:ext cx="457200" cy="457200"/>
          </a:xfrm>
          <a:prstGeom prst="ellipse">
            <a:avLst/>
          </a:prstGeom>
          <a:gradFill rotWithShape="0">
            <a:gsLst>
              <a:gs pos="0">
                <a:srgbClr val="008080"/>
              </a:gs>
              <a:gs pos="100000">
                <a:srgbClr val="008080">
                  <a:gamma/>
                  <a:shade val="46275"/>
                  <a:invGamma/>
                </a:srgbClr>
              </a:gs>
            </a:gsLst>
            <a:path path="shape">
              <a:fillToRect l="50000" t="50000" r="50000" b="50000"/>
            </a:path>
          </a:gradFill>
          <a:ln w="12700" cap="sq">
            <a:solidFill>
              <a:schemeClr val="bg2"/>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AU" altLang="el-GR" sz="2400" b="1">
                <a:solidFill>
                  <a:schemeClr val="folHlink"/>
                </a:solidFill>
                <a:latin typeface="Courier New" pitchFamily="49" charset="0"/>
              </a:rPr>
              <a:t>l</a:t>
            </a:r>
          </a:p>
        </p:txBody>
      </p:sp>
      <p:sp>
        <p:nvSpPr>
          <p:cNvPr id="123911" name="Oval 7"/>
          <p:cNvSpPr>
            <a:spLocks noChangeArrowheads="1"/>
          </p:cNvSpPr>
          <p:nvPr/>
        </p:nvSpPr>
        <p:spPr bwMode="auto">
          <a:xfrm>
            <a:off x="3962400" y="3048000"/>
            <a:ext cx="457200" cy="457200"/>
          </a:xfrm>
          <a:prstGeom prst="ellipse">
            <a:avLst/>
          </a:prstGeom>
          <a:gradFill rotWithShape="0">
            <a:gsLst>
              <a:gs pos="0">
                <a:srgbClr val="008080"/>
              </a:gs>
              <a:gs pos="100000">
                <a:srgbClr val="008080">
                  <a:gamma/>
                  <a:shade val="46275"/>
                  <a:invGamma/>
                </a:srgbClr>
              </a:gs>
            </a:gsLst>
            <a:path path="shape">
              <a:fillToRect l="50000" t="50000" r="50000" b="50000"/>
            </a:path>
          </a:gradFill>
          <a:ln w="12700" cap="sq">
            <a:solidFill>
              <a:schemeClr val="bg2"/>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AU" altLang="el-GR" sz="2400" b="1">
                <a:solidFill>
                  <a:schemeClr val="folHlink"/>
                </a:solidFill>
                <a:latin typeface="Courier New" pitchFamily="49" charset="0"/>
              </a:rPr>
              <a:t>o</a:t>
            </a:r>
          </a:p>
        </p:txBody>
      </p:sp>
      <p:sp>
        <p:nvSpPr>
          <p:cNvPr id="123912" name="Oval 8"/>
          <p:cNvSpPr>
            <a:spLocks noChangeArrowheads="1"/>
          </p:cNvSpPr>
          <p:nvPr/>
        </p:nvSpPr>
        <p:spPr bwMode="auto">
          <a:xfrm>
            <a:off x="4419600" y="3048000"/>
            <a:ext cx="457200" cy="457200"/>
          </a:xfrm>
          <a:prstGeom prst="ellipse">
            <a:avLst/>
          </a:prstGeom>
          <a:gradFill rotWithShape="0">
            <a:gsLst>
              <a:gs pos="0">
                <a:srgbClr val="008080"/>
              </a:gs>
              <a:gs pos="100000">
                <a:srgbClr val="008080">
                  <a:gamma/>
                  <a:shade val="46275"/>
                  <a:invGamma/>
                </a:srgbClr>
              </a:gs>
            </a:gsLst>
            <a:path path="shape">
              <a:fillToRect l="50000" t="50000" r="50000" b="50000"/>
            </a:path>
          </a:gradFill>
          <a:ln w="12700" cap="sq">
            <a:solidFill>
              <a:schemeClr val="bg2"/>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AU" altLang="el-GR" sz="2400" b="1">
                <a:solidFill>
                  <a:schemeClr val="folHlink"/>
                </a:solidFill>
                <a:latin typeface="Courier New" pitchFamily="49" charset="0"/>
              </a:rPr>
              <a:t>!</a:t>
            </a:r>
          </a:p>
        </p:txBody>
      </p:sp>
      <p:sp>
        <p:nvSpPr>
          <p:cNvPr id="123913" name="Oval 9"/>
          <p:cNvSpPr>
            <a:spLocks noChangeArrowheads="1"/>
          </p:cNvSpPr>
          <p:nvPr/>
        </p:nvSpPr>
        <p:spPr bwMode="auto">
          <a:xfrm>
            <a:off x="4876800" y="3048000"/>
            <a:ext cx="457200" cy="457200"/>
          </a:xfrm>
          <a:prstGeom prst="ellipse">
            <a:avLst/>
          </a:prstGeom>
          <a:gradFill rotWithShape="0">
            <a:gsLst>
              <a:gs pos="0">
                <a:srgbClr val="008080"/>
              </a:gs>
              <a:gs pos="100000">
                <a:srgbClr val="008080">
                  <a:gamma/>
                  <a:shade val="46275"/>
                  <a:invGamma/>
                </a:srgbClr>
              </a:gs>
            </a:gsLst>
            <a:path path="shape">
              <a:fillToRect l="50000" t="50000" r="50000" b="50000"/>
            </a:path>
          </a:gradFill>
          <a:ln w="12700" cap="sq">
            <a:solidFill>
              <a:schemeClr val="bg2"/>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AU" altLang="el-GR" sz="2400" b="1">
                <a:solidFill>
                  <a:schemeClr val="folHlink"/>
                </a:solidFill>
                <a:latin typeface="Courier New" pitchFamily="49" charset="0"/>
              </a:rPr>
              <a:t>\n</a:t>
            </a:r>
          </a:p>
        </p:txBody>
      </p:sp>
      <p:sp>
        <p:nvSpPr>
          <p:cNvPr id="123914" name="AutoShape 10"/>
          <p:cNvSpPr>
            <a:spLocks noChangeArrowheads="1"/>
          </p:cNvSpPr>
          <p:nvPr/>
        </p:nvSpPr>
        <p:spPr bwMode="auto">
          <a:xfrm rot="16164283" flipH="1">
            <a:off x="1392238" y="3121025"/>
            <a:ext cx="1035050" cy="1104900"/>
          </a:xfrm>
          <a:custGeom>
            <a:avLst/>
            <a:gdLst>
              <a:gd name="G0" fmla="+- 15126 0 0"/>
              <a:gd name="G1" fmla="+- 2912 0 0"/>
              <a:gd name="G2" fmla="+- 12158 0 2912"/>
              <a:gd name="G3" fmla="+- G2 0 2912"/>
              <a:gd name="G4" fmla="*/ G3 32768 32059"/>
              <a:gd name="G5" fmla="*/ G4 1 2"/>
              <a:gd name="G6" fmla="+- 21600 0 15126"/>
              <a:gd name="G7" fmla="*/ G6 2912 6079"/>
              <a:gd name="G8" fmla="+- G7 15126 0"/>
              <a:gd name="T0" fmla="*/ 15126 w 21600"/>
              <a:gd name="T1" fmla="*/ 0 h 21600"/>
              <a:gd name="T2" fmla="*/ 15126 w 21600"/>
              <a:gd name="T3" fmla="*/ 12158 h 21600"/>
              <a:gd name="T4" fmla="*/ 3237 w 21600"/>
              <a:gd name="T5" fmla="*/ 21600 h 21600"/>
              <a:gd name="T6" fmla="*/ 21600 w 21600"/>
              <a:gd name="T7" fmla="*/ 6079 h 21600"/>
              <a:gd name="T8" fmla="*/ 17694720 60000 65536"/>
              <a:gd name="T9" fmla="*/ 5898240 60000 65536"/>
              <a:gd name="T10" fmla="*/ 5898240 60000 65536"/>
              <a:gd name="T11" fmla="*/ 0 60000 65536"/>
              <a:gd name="T12" fmla="*/ 12427 w 21600"/>
              <a:gd name="T13" fmla="*/ G1 h 21600"/>
              <a:gd name="T14" fmla="*/ G8 w 21600"/>
              <a:gd name="T15" fmla="*/ G2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solidFill>
            <a:srgbClr val="FF0000"/>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pic>
        <p:nvPicPr>
          <p:cNvPr id="123915" name="Picture 11" descr="mont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4267200"/>
            <a:ext cx="2590800" cy="1522413"/>
          </a:xfrm>
          <a:prstGeom prst="rect">
            <a:avLst/>
          </a:prstGeom>
          <a:noFill/>
          <a:extLst>
            <a:ext uri="{909E8E84-426E-40DD-AFC4-6F175D3DCCD1}">
              <a14:hiddenFill xmlns:a14="http://schemas.microsoft.com/office/drawing/2010/main">
                <a:solidFill>
                  <a:srgbClr val="FFFFFF"/>
                </a:solidFill>
              </a14:hiddenFill>
            </a:ext>
          </a:extLst>
        </p:spPr>
      </p:pic>
      <p:sp>
        <p:nvSpPr>
          <p:cNvPr id="123916" name="Text Box 12"/>
          <p:cNvSpPr txBox="1">
            <a:spLocks noChangeArrowheads="1"/>
          </p:cNvSpPr>
          <p:nvPr/>
        </p:nvSpPr>
        <p:spPr bwMode="auto">
          <a:xfrm>
            <a:off x="1066800" y="4495800"/>
            <a:ext cx="1143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AU" altLang="el-GR" sz="2400">
                <a:solidFill>
                  <a:schemeClr val="tx1"/>
                </a:solidFill>
                <a:latin typeface="Times New Roman" pitchFamily="18" charset="0"/>
              </a:rPr>
              <a:t>He</a:t>
            </a:r>
          </a:p>
        </p:txBody>
      </p:sp>
      <p:sp>
        <p:nvSpPr>
          <p:cNvPr id="123917" name="Text Box 13"/>
          <p:cNvSpPr txBox="1">
            <a:spLocks noChangeArrowheads="1"/>
          </p:cNvSpPr>
          <p:nvPr/>
        </p:nvSpPr>
        <p:spPr bwMode="auto">
          <a:xfrm>
            <a:off x="1752600" y="2057400"/>
            <a:ext cx="3810000" cy="457200"/>
          </a:xfrm>
          <a:prstGeom prst="rect">
            <a:avLst/>
          </a:prstGeom>
          <a:solidFill>
            <a:srgbClr val="99CCFF"/>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AU" altLang="el-GR" sz="2400" b="1">
                <a:solidFill>
                  <a:schemeClr val="tx1"/>
                </a:solidFill>
                <a:latin typeface="Courier New" pitchFamily="49" charset="0"/>
              </a:rPr>
              <a:t>printf(“Hello!\n”);</a:t>
            </a:r>
            <a:endParaRPr lang="en-AU" altLang="el-GR" sz="2400">
              <a:solidFill>
                <a:schemeClr val="tx1"/>
              </a:solidFill>
              <a:latin typeface="Times New Roman" pitchFamily="18" charset="0"/>
            </a:endParaRPr>
          </a:p>
        </p:txBody>
      </p:sp>
      <p:sp>
        <p:nvSpPr>
          <p:cNvPr id="123918" name="Rectangle 14"/>
          <p:cNvSpPr>
            <a:spLocks noGrp="1" noChangeArrowheads="1"/>
          </p:cNvSpPr>
          <p:nvPr>
            <p:ph type="title"/>
          </p:nvPr>
        </p:nvSpPr>
        <p:spPr>
          <a:xfrm>
            <a:off x="762000" y="381000"/>
            <a:ext cx="8077200" cy="685800"/>
          </a:xfrm>
          <a:noFill/>
          <a:ln/>
        </p:spPr>
        <p:txBody>
          <a:bodyPr/>
          <a:lstStyle/>
          <a:p>
            <a:r>
              <a:rPr lang="en-US" altLang="el-GR"/>
              <a:t>Streams: Output – Example (cont)</a:t>
            </a:r>
          </a:p>
        </p:txBody>
      </p:sp>
    </p:spTree>
  </p:cSld>
  <p:clrMapOvr>
    <a:masterClrMapping/>
  </p:clrMapOvr>
  <p:transition spd="slow" advClick="0" advTm="0"/>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Slide Number Placeholder 4"/>
          <p:cNvSpPr>
            <a:spLocks noGrp="1"/>
          </p:cNvSpPr>
          <p:nvPr>
            <p:ph type="sldNum" sz="quarter" idx="11"/>
          </p:nvPr>
        </p:nvSpPr>
        <p:spPr/>
        <p:txBody>
          <a:bodyPr/>
          <a:lstStyle/>
          <a:p>
            <a:fld id="{AA946925-C436-410B-9F2E-52CDDDBC519A}" type="slidenum">
              <a:rPr lang="el-GR" altLang="el-GR"/>
              <a:pPr/>
              <a:t>41</a:t>
            </a:fld>
            <a:endParaRPr lang="el-GR" altLang="el-GR"/>
          </a:p>
        </p:txBody>
      </p:sp>
      <p:grpSp>
        <p:nvGrpSpPr>
          <p:cNvPr id="124930" name="Group 2"/>
          <p:cNvGrpSpPr>
            <a:grpSpLocks/>
          </p:cNvGrpSpPr>
          <p:nvPr/>
        </p:nvGrpSpPr>
        <p:grpSpPr bwMode="auto">
          <a:xfrm>
            <a:off x="2743200" y="2971800"/>
            <a:ext cx="3962400" cy="609600"/>
            <a:chOff x="1296" y="2544"/>
            <a:chExt cx="2496" cy="384"/>
          </a:xfrm>
        </p:grpSpPr>
        <p:sp>
          <p:nvSpPr>
            <p:cNvPr id="124931" name="Rectangle 3"/>
            <p:cNvSpPr>
              <a:spLocks noChangeArrowheads="1"/>
            </p:cNvSpPr>
            <p:nvPr/>
          </p:nvSpPr>
          <p:spPr bwMode="auto">
            <a:xfrm>
              <a:off x="1382" y="2544"/>
              <a:ext cx="2410" cy="384"/>
            </a:xfrm>
            <a:prstGeom prst="rect">
              <a:avLst/>
            </a:prstGeom>
            <a:gradFill rotWithShape="0">
              <a:gsLst>
                <a:gs pos="0">
                  <a:srgbClr val="CC6600">
                    <a:gamma/>
                    <a:shade val="46275"/>
                    <a:invGamma/>
                  </a:srgbClr>
                </a:gs>
                <a:gs pos="50000">
                  <a:srgbClr val="CC6600"/>
                </a:gs>
                <a:gs pos="100000">
                  <a:srgbClr val="CC6600">
                    <a:gamma/>
                    <a:shade val="46275"/>
                    <a:invGamma/>
                  </a:srgbClr>
                </a:gs>
              </a:gsLst>
              <a:lin ang="5400000" scaled="1"/>
            </a:gradFill>
            <a:ln w="12700" cap="sq">
              <a:solidFill>
                <a:schemeClr val="bg2"/>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endParaRPr lang="en-AU" altLang="el-GR" sz="2400">
                <a:solidFill>
                  <a:srgbClr val="CC6600"/>
                </a:solidFill>
                <a:latin typeface="Times New Roman" pitchFamily="18" charset="0"/>
              </a:endParaRPr>
            </a:p>
          </p:txBody>
        </p:sp>
        <p:sp>
          <p:nvSpPr>
            <p:cNvPr id="124932" name="Oval 4"/>
            <p:cNvSpPr>
              <a:spLocks noChangeArrowheads="1"/>
            </p:cNvSpPr>
            <p:nvPr/>
          </p:nvSpPr>
          <p:spPr bwMode="auto">
            <a:xfrm>
              <a:off x="1296" y="2544"/>
              <a:ext cx="129" cy="384"/>
            </a:xfrm>
            <a:prstGeom prst="ellipse">
              <a:avLst/>
            </a:prstGeom>
            <a:gradFill rotWithShape="0">
              <a:gsLst>
                <a:gs pos="0">
                  <a:srgbClr val="CC6600"/>
                </a:gs>
                <a:gs pos="50000">
                  <a:srgbClr val="CC6600">
                    <a:gamma/>
                    <a:shade val="46275"/>
                    <a:invGamma/>
                  </a:srgbClr>
                </a:gs>
                <a:gs pos="100000">
                  <a:srgbClr val="CC6600"/>
                </a:gs>
              </a:gsLst>
              <a:lin ang="5400000" scaled="1"/>
            </a:gradFill>
            <a:ln w="12700" cap="sq">
              <a:solidFill>
                <a:schemeClr val="bg2"/>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grpSp>
      <p:sp>
        <p:nvSpPr>
          <p:cNvPr id="124933" name="Oval 5"/>
          <p:cNvSpPr>
            <a:spLocks noChangeArrowheads="1"/>
          </p:cNvSpPr>
          <p:nvPr/>
        </p:nvSpPr>
        <p:spPr bwMode="auto">
          <a:xfrm>
            <a:off x="3048000" y="3048000"/>
            <a:ext cx="457200" cy="457200"/>
          </a:xfrm>
          <a:prstGeom prst="ellipse">
            <a:avLst/>
          </a:prstGeom>
          <a:gradFill rotWithShape="0">
            <a:gsLst>
              <a:gs pos="0">
                <a:srgbClr val="008080"/>
              </a:gs>
              <a:gs pos="100000">
                <a:srgbClr val="008080">
                  <a:gamma/>
                  <a:shade val="46275"/>
                  <a:invGamma/>
                </a:srgbClr>
              </a:gs>
            </a:gsLst>
            <a:path path="shape">
              <a:fillToRect l="50000" t="50000" r="50000" b="50000"/>
            </a:path>
          </a:gradFill>
          <a:ln w="12700" cap="sq">
            <a:solidFill>
              <a:schemeClr val="bg2"/>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AU" altLang="el-GR" sz="2400" b="1">
                <a:solidFill>
                  <a:schemeClr val="folHlink"/>
                </a:solidFill>
                <a:latin typeface="Courier New" pitchFamily="49" charset="0"/>
              </a:rPr>
              <a:t>l</a:t>
            </a:r>
          </a:p>
        </p:txBody>
      </p:sp>
      <p:sp>
        <p:nvSpPr>
          <p:cNvPr id="124934" name="Oval 6"/>
          <p:cNvSpPr>
            <a:spLocks noChangeArrowheads="1"/>
          </p:cNvSpPr>
          <p:nvPr/>
        </p:nvSpPr>
        <p:spPr bwMode="auto">
          <a:xfrm>
            <a:off x="3505200" y="3048000"/>
            <a:ext cx="457200" cy="457200"/>
          </a:xfrm>
          <a:prstGeom prst="ellipse">
            <a:avLst/>
          </a:prstGeom>
          <a:gradFill rotWithShape="0">
            <a:gsLst>
              <a:gs pos="0">
                <a:srgbClr val="008080"/>
              </a:gs>
              <a:gs pos="100000">
                <a:srgbClr val="008080">
                  <a:gamma/>
                  <a:shade val="46275"/>
                  <a:invGamma/>
                </a:srgbClr>
              </a:gs>
            </a:gsLst>
            <a:path path="shape">
              <a:fillToRect l="50000" t="50000" r="50000" b="50000"/>
            </a:path>
          </a:gradFill>
          <a:ln w="12700" cap="sq">
            <a:solidFill>
              <a:schemeClr val="bg2"/>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AU" altLang="el-GR" sz="2400" b="1">
                <a:solidFill>
                  <a:schemeClr val="folHlink"/>
                </a:solidFill>
                <a:latin typeface="Courier New" pitchFamily="49" charset="0"/>
              </a:rPr>
              <a:t>o</a:t>
            </a:r>
          </a:p>
        </p:txBody>
      </p:sp>
      <p:sp>
        <p:nvSpPr>
          <p:cNvPr id="124935" name="Oval 7"/>
          <p:cNvSpPr>
            <a:spLocks noChangeArrowheads="1"/>
          </p:cNvSpPr>
          <p:nvPr/>
        </p:nvSpPr>
        <p:spPr bwMode="auto">
          <a:xfrm>
            <a:off x="3962400" y="3048000"/>
            <a:ext cx="457200" cy="457200"/>
          </a:xfrm>
          <a:prstGeom prst="ellipse">
            <a:avLst/>
          </a:prstGeom>
          <a:gradFill rotWithShape="0">
            <a:gsLst>
              <a:gs pos="0">
                <a:srgbClr val="008080"/>
              </a:gs>
              <a:gs pos="100000">
                <a:srgbClr val="008080">
                  <a:gamma/>
                  <a:shade val="46275"/>
                  <a:invGamma/>
                </a:srgbClr>
              </a:gs>
            </a:gsLst>
            <a:path path="shape">
              <a:fillToRect l="50000" t="50000" r="50000" b="50000"/>
            </a:path>
          </a:gradFill>
          <a:ln w="12700" cap="sq">
            <a:solidFill>
              <a:schemeClr val="bg2"/>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AU" altLang="el-GR" sz="2400" b="1">
                <a:solidFill>
                  <a:schemeClr val="folHlink"/>
                </a:solidFill>
                <a:latin typeface="Courier New" pitchFamily="49" charset="0"/>
              </a:rPr>
              <a:t>!</a:t>
            </a:r>
          </a:p>
        </p:txBody>
      </p:sp>
      <p:sp>
        <p:nvSpPr>
          <p:cNvPr id="124936" name="Oval 8"/>
          <p:cNvSpPr>
            <a:spLocks noChangeArrowheads="1"/>
          </p:cNvSpPr>
          <p:nvPr/>
        </p:nvSpPr>
        <p:spPr bwMode="auto">
          <a:xfrm>
            <a:off x="4419600" y="3048000"/>
            <a:ext cx="457200" cy="457200"/>
          </a:xfrm>
          <a:prstGeom prst="ellipse">
            <a:avLst/>
          </a:prstGeom>
          <a:gradFill rotWithShape="0">
            <a:gsLst>
              <a:gs pos="0">
                <a:srgbClr val="008080"/>
              </a:gs>
              <a:gs pos="100000">
                <a:srgbClr val="008080">
                  <a:gamma/>
                  <a:shade val="46275"/>
                  <a:invGamma/>
                </a:srgbClr>
              </a:gs>
            </a:gsLst>
            <a:path path="shape">
              <a:fillToRect l="50000" t="50000" r="50000" b="50000"/>
            </a:path>
          </a:gradFill>
          <a:ln w="12700" cap="sq">
            <a:solidFill>
              <a:schemeClr val="bg2"/>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AU" altLang="el-GR" sz="2400" b="1">
                <a:solidFill>
                  <a:schemeClr val="folHlink"/>
                </a:solidFill>
                <a:latin typeface="Courier New" pitchFamily="49" charset="0"/>
              </a:rPr>
              <a:t>\n</a:t>
            </a:r>
          </a:p>
        </p:txBody>
      </p:sp>
      <p:sp>
        <p:nvSpPr>
          <p:cNvPr id="124937" name="AutoShape 9"/>
          <p:cNvSpPr>
            <a:spLocks noChangeArrowheads="1"/>
          </p:cNvSpPr>
          <p:nvPr/>
        </p:nvSpPr>
        <p:spPr bwMode="auto">
          <a:xfrm rot="16164283" flipH="1">
            <a:off x="1392238" y="3121025"/>
            <a:ext cx="1035050" cy="1104900"/>
          </a:xfrm>
          <a:custGeom>
            <a:avLst/>
            <a:gdLst>
              <a:gd name="G0" fmla="+- 15126 0 0"/>
              <a:gd name="G1" fmla="+- 2912 0 0"/>
              <a:gd name="G2" fmla="+- 12158 0 2912"/>
              <a:gd name="G3" fmla="+- G2 0 2912"/>
              <a:gd name="G4" fmla="*/ G3 32768 32059"/>
              <a:gd name="G5" fmla="*/ G4 1 2"/>
              <a:gd name="G6" fmla="+- 21600 0 15126"/>
              <a:gd name="G7" fmla="*/ G6 2912 6079"/>
              <a:gd name="G8" fmla="+- G7 15126 0"/>
              <a:gd name="T0" fmla="*/ 15126 w 21600"/>
              <a:gd name="T1" fmla="*/ 0 h 21600"/>
              <a:gd name="T2" fmla="*/ 15126 w 21600"/>
              <a:gd name="T3" fmla="*/ 12158 h 21600"/>
              <a:gd name="T4" fmla="*/ 3237 w 21600"/>
              <a:gd name="T5" fmla="*/ 21600 h 21600"/>
              <a:gd name="T6" fmla="*/ 21600 w 21600"/>
              <a:gd name="T7" fmla="*/ 6079 h 21600"/>
              <a:gd name="T8" fmla="*/ 17694720 60000 65536"/>
              <a:gd name="T9" fmla="*/ 5898240 60000 65536"/>
              <a:gd name="T10" fmla="*/ 5898240 60000 65536"/>
              <a:gd name="T11" fmla="*/ 0 60000 65536"/>
              <a:gd name="T12" fmla="*/ 12427 w 21600"/>
              <a:gd name="T13" fmla="*/ G1 h 21600"/>
              <a:gd name="T14" fmla="*/ G8 w 21600"/>
              <a:gd name="T15" fmla="*/ G2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solidFill>
            <a:srgbClr val="FF0000"/>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pic>
        <p:nvPicPr>
          <p:cNvPr id="124938" name="Picture 10" descr="mont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4267200"/>
            <a:ext cx="2590800" cy="1522413"/>
          </a:xfrm>
          <a:prstGeom prst="rect">
            <a:avLst/>
          </a:prstGeom>
          <a:noFill/>
          <a:extLst>
            <a:ext uri="{909E8E84-426E-40DD-AFC4-6F175D3DCCD1}">
              <a14:hiddenFill xmlns:a14="http://schemas.microsoft.com/office/drawing/2010/main">
                <a:solidFill>
                  <a:srgbClr val="FFFFFF"/>
                </a:solidFill>
              </a14:hiddenFill>
            </a:ext>
          </a:extLst>
        </p:spPr>
      </p:pic>
      <p:sp>
        <p:nvSpPr>
          <p:cNvPr id="124939" name="Text Box 11"/>
          <p:cNvSpPr txBox="1">
            <a:spLocks noChangeArrowheads="1"/>
          </p:cNvSpPr>
          <p:nvPr/>
        </p:nvSpPr>
        <p:spPr bwMode="auto">
          <a:xfrm>
            <a:off x="1066800" y="4495800"/>
            <a:ext cx="1143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AU" altLang="el-GR" sz="2400">
                <a:solidFill>
                  <a:schemeClr val="tx1"/>
                </a:solidFill>
                <a:latin typeface="Times New Roman" pitchFamily="18" charset="0"/>
              </a:rPr>
              <a:t>Hel</a:t>
            </a:r>
          </a:p>
        </p:txBody>
      </p:sp>
      <p:sp>
        <p:nvSpPr>
          <p:cNvPr id="124940" name="Text Box 12"/>
          <p:cNvSpPr txBox="1">
            <a:spLocks noChangeArrowheads="1"/>
          </p:cNvSpPr>
          <p:nvPr/>
        </p:nvSpPr>
        <p:spPr bwMode="auto">
          <a:xfrm>
            <a:off x="1752600" y="2057400"/>
            <a:ext cx="3810000" cy="457200"/>
          </a:xfrm>
          <a:prstGeom prst="rect">
            <a:avLst/>
          </a:prstGeom>
          <a:solidFill>
            <a:srgbClr val="99CCFF"/>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AU" altLang="el-GR" sz="2400" b="1">
                <a:solidFill>
                  <a:schemeClr val="tx1"/>
                </a:solidFill>
                <a:latin typeface="Courier New" pitchFamily="49" charset="0"/>
              </a:rPr>
              <a:t>printf(“Hello!\n”);</a:t>
            </a:r>
            <a:endParaRPr lang="en-AU" altLang="el-GR" sz="2400">
              <a:solidFill>
                <a:schemeClr val="tx1"/>
              </a:solidFill>
              <a:latin typeface="Times New Roman" pitchFamily="18" charset="0"/>
            </a:endParaRPr>
          </a:p>
        </p:txBody>
      </p:sp>
      <p:sp>
        <p:nvSpPr>
          <p:cNvPr id="124941" name="Rectangle 13"/>
          <p:cNvSpPr>
            <a:spLocks noGrp="1" noChangeArrowheads="1"/>
          </p:cNvSpPr>
          <p:nvPr>
            <p:ph type="title"/>
          </p:nvPr>
        </p:nvSpPr>
        <p:spPr>
          <a:xfrm>
            <a:off x="457200" y="457200"/>
            <a:ext cx="8686800" cy="533400"/>
          </a:xfrm>
          <a:noFill/>
          <a:ln/>
        </p:spPr>
        <p:txBody>
          <a:bodyPr/>
          <a:lstStyle/>
          <a:p>
            <a:r>
              <a:rPr lang="en-US" altLang="el-GR"/>
              <a:t>Streams: Output – Example (cont)</a:t>
            </a:r>
          </a:p>
        </p:txBody>
      </p:sp>
    </p:spTree>
  </p:cSld>
  <p:clrMapOvr>
    <a:masterClrMapping/>
  </p:clrMapOvr>
  <p:transition spd="slow" advClick="0" advTm="0"/>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lide Number Placeholder 4"/>
          <p:cNvSpPr>
            <a:spLocks noGrp="1"/>
          </p:cNvSpPr>
          <p:nvPr>
            <p:ph type="sldNum" sz="quarter" idx="11"/>
          </p:nvPr>
        </p:nvSpPr>
        <p:spPr/>
        <p:txBody>
          <a:bodyPr/>
          <a:lstStyle/>
          <a:p>
            <a:fld id="{403BD505-DE8A-451F-BE88-B45963881C47}" type="slidenum">
              <a:rPr lang="el-GR" altLang="el-GR"/>
              <a:pPr/>
              <a:t>42</a:t>
            </a:fld>
            <a:endParaRPr lang="el-GR" altLang="el-GR"/>
          </a:p>
        </p:txBody>
      </p:sp>
      <p:pic>
        <p:nvPicPr>
          <p:cNvPr id="125954" name="Picture 2" descr="mont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4267200"/>
            <a:ext cx="2590800" cy="1522413"/>
          </a:xfrm>
          <a:prstGeom prst="rect">
            <a:avLst/>
          </a:prstGeom>
          <a:noFill/>
          <a:extLst>
            <a:ext uri="{909E8E84-426E-40DD-AFC4-6F175D3DCCD1}">
              <a14:hiddenFill xmlns:a14="http://schemas.microsoft.com/office/drawing/2010/main">
                <a:solidFill>
                  <a:srgbClr val="FFFFFF"/>
                </a:solidFill>
              </a14:hiddenFill>
            </a:ext>
          </a:extLst>
        </p:spPr>
      </p:pic>
      <p:grpSp>
        <p:nvGrpSpPr>
          <p:cNvPr id="125955" name="Group 3"/>
          <p:cNvGrpSpPr>
            <a:grpSpLocks/>
          </p:cNvGrpSpPr>
          <p:nvPr/>
        </p:nvGrpSpPr>
        <p:grpSpPr bwMode="auto">
          <a:xfrm>
            <a:off x="2743200" y="2971800"/>
            <a:ext cx="3962400" cy="609600"/>
            <a:chOff x="1296" y="2544"/>
            <a:chExt cx="2496" cy="384"/>
          </a:xfrm>
        </p:grpSpPr>
        <p:sp>
          <p:nvSpPr>
            <p:cNvPr id="125956" name="Rectangle 4"/>
            <p:cNvSpPr>
              <a:spLocks noChangeArrowheads="1"/>
            </p:cNvSpPr>
            <p:nvPr/>
          </p:nvSpPr>
          <p:spPr bwMode="auto">
            <a:xfrm>
              <a:off x="1382" y="2544"/>
              <a:ext cx="2410" cy="384"/>
            </a:xfrm>
            <a:prstGeom prst="rect">
              <a:avLst/>
            </a:prstGeom>
            <a:gradFill rotWithShape="0">
              <a:gsLst>
                <a:gs pos="0">
                  <a:srgbClr val="CC6600">
                    <a:gamma/>
                    <a:shade val="46275"/>
                    <a:invGamma/>
                  </a:srgbClr>
                </a:gs>
                <a:gs pos="50000">
                  <a:srgbClr val="CC6600"/>
                </a:gs>
                <a:gs pos="100000">
                  <a:srgbClr val="CC6600">
                    <a:gamma/>
                    <a:shade val="46275"/>
                    <a:invGamma/>
                  </a:srgbClr>
                </a:gs>
              </a:gsLst>
              <a:lin ang="5400000" scaled="1"/>
            </a:gradFill>
            <a:ln w="12700" cap="sq">
              <a:solidFill>
                <a:schemeClr val="bg2"/>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endParaRPr lang="en-AU" altLang="el-GR" sz="2400">
                <a:solidFill>
                  <a:srgbClr val="CC6600"/>
                </a:solidFill>
                <a:latin typeface="Times New Roman" pitchFamily="18" charset="0"/>
              </a:endParaRPr>
            </a:p>
          </p:txBody>
        </p:sp>
        <p:sp>
          <p:nvSpPr>
            <p:cNvPr id="125957" name="Oval 5"/>
            <p:cNvSpPr>
              <a:spLocks noChangeArrowheads="1"/>
            </p:cNvSpPr>
            <p:nvPr/>
          </p:nvSpPr>
          <p:spPr bwMode="auto">
            <a:xfrm>
              <a:off x="1296" y="2544"/>
              <a:ext cx="129" cy="384"/>
            </a:xfrm>
            <a:prstGeom prst="ellipse">
              <a:avLst/>
            </a:prstGeom>
            <a:gradFill rotWithShape="0">
              <a:gsLst>
                <a:gs pos="0">
                  <a:srgbClr val="CC6600"/>
                </a:gs>
                <a:gs pos="50000">
                  <a:srgbClr val="CC6600">
                    <a:gamma/>
                    <a:shade val="46275"/>
                    <a:invGamma/>
                  </a:srgbClr>
                </a:gs>
                <a:gs pos="100000">
                  <a:srgbClr val="CC6600"/>
                </a:gs>
              </a:gsLst>
              <a:lin ang="5400000" scaled="1"/>
            </a:gradFill>
            <a:ln w="12700" cap="sq">
              <a:solidFill>
                <a:schemeClr val="bg2"/>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grpSp>
      <p:sp>
        <p:nvSpPr>
          <p:cNvPr id="125958" name="Oval 6"/>
          <p:cNvSpPr>
            <a:spLocks noChangeArrowheads="1"/>
          </p:cNvSpPr>
          <p:nvPr/>
        </p:nvSpPr>
        <p:spPr bwMode="auto">
          <a:xfrm>
            <a:off x="3048000" y="3048000"/>
            <a:ext cx="457200" cy="457200"/>
          </a:xfrm>
          <a:prstGeom prst="ellipse">
            <a:avLst/>
          </a:prstGeom>
          <a:gradFill rotWithShape="0">
            <a:gsLst>
              <a:gs pos="0">
                <a:srgbClr val="008080"/>
              </a:gs>
              <a:gs pos="100000">
                <a:srgbClr val="008080">
                  <a:gamma/>
                  <a:shade val="46275"/>
                  <a:invGamma/>
                </a:srgbClr>
              </a:gs>
            </a:gsLst>
            <a:path path="shape">
              <a:fillToRect l="50000" t="50000" r="50000" b="50000"/>
            </a:path>
          </a:gradFill>
          <a:ln w="12700" cap="sq">
            <a:solidFill>
              <a:schemeClr val="bg2"/>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AU" altLang="el-GR" sz="2400" b="1">
                <a:solidFill>
                  <a:schemeClr val="folHlink"/>
                </a:solidFill>
                <a:latin typeface="Courier New" pitchFamily="49" charset="0"/>
              </a:rPr>
              <a:t>o</a:t>
            </a:r>
          </a:p>
        </p:txBody>
      </p:sp>
      <p:sp>
        <p:nvSpPr>
          <p:cNvPr id="125959" name="Oval 7"/>
          <p:cNvSpPr>
            <a:spLocks noChangeArrowheads="1"/>
          </p:cNvSpPr>
          <p:nvPr/>
        </p:nvSpPr>
        <p:spPr bwMode="auto">
          <a:xfrm>
            <a:off x="3505200" y="3048000"/>
            <a:ext cx="457200" cy="457200"/>
          </a:xfrm>
          <a:prstGeom prst="ellipse">
            <a:avLst/>
          </a:prstGeom>
          <a:gradFill rotWithShape="0">
            <a:gsLst>
              <a:gs pos="0">
                <a:srgbClr val="008080"/>
              </a:gs>
              <a:gs pos="100000">
                <a:srgbClr val="008080">
                  <a:gamma/>
                  <a:shade val="46275"/>
                  <a:invGamma/>
                </a:srgbClr>
              </a:gs>
            </a:gsLst>
            <a:path path="shape">
              <a:fillToRect l="50000" t="50000" r="50000" b="50000"/>
            </a:path>
          </a:gradFill>
          <a:ln w="12700" cap="sq">
            <a:solidFill>
              <a:schemeClr val="bg2"/>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AU" altLang="el-GR" sz="2400" b="1">
                <a:solidFill>
                  <a:schemeClr val="folHlink"/>
                </a:solidFill>
                <a:latin typeface="Courier New" pitchFamily="49" charset="0"/>
              </a:rPr>
              <a:t>!</a:t>
            </a:r>
          </a:p>
        </p:txBody>
      </p:sp>
      <p:sp>
        <p:nvSpPr>
          <p:cNvPr id="125960" name="Oval 8"/>
          <p:cNvSpPr>
            <a:spLocks noChangeArrowheads="1"/>
          </p:cNvSpPr>
          <p:nvPr/>
        </p:nvSpPr>
        <p:spPr bwMode="auto">
          <a:xfrm>
            <a:off x="3962400" y="3048000"/>
            <a:ext cx="457200" cy="457200"/>
          </a:xfrm>
          <a:prstGeom prst="ellipse">
            <a:avLst/>
          </a:prstGeom>
          <a:gradFill rotWithShape="0">
            <a:gsLst>
              <a:gs pos="0">
                <a:srgbClr val="008080"/>
              </a:gs>
              <a:gs pos="100000">
                <a:srgbClr val="008080">
                  <a:gamma/>
                  <a:shade val="46275"/>
                  <a:invGamma/>
                </a:srgbClr>
              </a:gs>
            </a:gsLst>
            <a:path path="shape">
              <a:fillToRect l="50000" t="50000" r="50000" b="50000"/>
            </a:path>
          </a:gradFill>
          <a:ln w="12700" cap="sq">
            <a:solidFill>
              <a:schemeClr val="bg2"/>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AU" altLang="el-GR" sz="2400" b="1">
                <a:solidFill>
                  <a:schemeClr val="folHlink"/>
                </a:solidFill>
                <a:latin typeface="Courier New" pitchFamily="49" charset="0"/>
              </a:rPr>
              <a:t>\n</a:t>
            </a:r>
          </a:p>
        </p:txBody>
      </p:sp>
      <p:sp>
        <p:nvSpPr>
          <p:cNvPr id="125961" name="AutoShape 9"/>
          <p:cNvSpPr>
            <a:spLocks noChangeArrowheads="1"/>
          </p:cNvSpPr>
          <p:nvPr/>
        </p:nvSpPr>
        <p:spPr bwMode="auto">
          <a:xfrm rot="16164283" flipH="1">
            <a:off x="1392238" y="3121025"/>
            <a:ext cx="1035050" cy="1104900"/>
          </a:xfrm>
          <a:custGeom>
            <a:avLst/>
            <a:gdLst>
              <a:gd name="G0" fmla="+- 15126 0 0"/>
              <a:gd name="G1" fmla="+- 2912 0 0"/>
              <a:gd name="G2" fmla="+- 12158 0 2912"/>
              <a:gd name="G3" fmla="+- G2 0 2912"/>
              <a:gd name="G4" fmla="*/ G3 32768 32059"/>
              <a:gd name="G5" fmla="*/ G4 1 2"/>
              <a:gd name="G6" fmla="+- 21600 0 15126"/>
              <a:gd name="G7" fmla="*/ G6 2912 6079"/>
              <a:gd name="G8" fmla="+- G7 15126 0"/>
              <a:gd name="T0" fmla="*/ 15126 w 21600"/>
              <a:gd name="T1" fmla="*/ 0 h 21600"/>
              <a:gd name="T2" fmla="*/ 15126 w 21600"/>
              <a:gd name="T3" fmla="*/ 12158 h 21600"/>
              <a:gd name="T4" fmla="*/ 3237 w 21600"/>
              <a:gd name="T5" fmla="*/ 21600 h 21600"/>
              <a:gd name="T6" fmla="*/ 21600 w 21600"/>
              <a:gd name="T7" fmla="*/ 6079 h 21600"/>
              <a:gd name="T8" fmla="*/ 17694720 60000 65536"/>
              <a:gd name="T9" fmla="*/ 5898240 60000 65536"/>
              <a:gd name="T10" fmla="*/ 5898240 60000 65536"/>
              <a:gd name="T11" fmla="*/ 0 60000 65536"/>
              <a:gd name="T12" fmla="*/ 12427 w 21600"/>
              <a:gd name="T13" fmla="*/ G1 h 21600"/>
              <a:gd name="T14" fmla="*/ G8 w 21600"/>
              <a:gd name="T15" fmla="*/ G2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solidFill>
            <a:srgbClr val="FF0000"/>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125962" name="Text Box 10"/>
          <p:cNvSpPr txBox="1">
            <a:spLocks noChangeArrowheads="1"/>
          </p:cNvSpPr>
          <p:nvPr/>
        </p:nvSpPr>
        <p:spPr bwMode="auto">
          <a:xfrm>
            <a:off x="1066800" y="4495800"/>
            <a:ext cx="1143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AU" altLang="el-GR" sz="2400">
                <a:solidFill>
                  <a:schemeClr val="tx1"/>
                </a:solidFill>
                <a:latin typeface="Times New Roman" pitchFamily="18" charset="0"/>
              </a:rPr>
              <a:t>Hell</a:t>
            </a:r>
          </a:p>
        </p:txBody>
      </p:sp>
      <p:sp>
        <p:nvSpPr>
          <p:cNvPr id="125963" name="Text Box 11"/>
          <p:cNvSpPr txBox="1">
            <a:spLocks noChangeArrowheads="1"/>
          </p:cNvSpPr>
          <p:nvPr/>
        </p:nvSpPr>
        <p:spPr bwMode="auto">
          <a:xfrm>
            <a:off x="1752600" y="2057400"/>
            <a:ext cx="3810000" cy="457200"/>
          </a:xfrm>
          <a:prstGeom prst="rect">
            <a:avLst/>
          </a:prstGeom>
          <a:solidFill>
            <a:srgbClr val="99CCFF"/>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AU" altLang="el-GR" sz="2400" b="1">
                <a:solidFill>
                  <a:schemeClr val="tx1"/>
                </a:solidFill>
                <a:latin typeface="Courier New" pitchFamily="49" charset="0"/>
              </a:rPr>
              <a:t>printf(“Hello!\n”);</a:t>
            </a:r>
            <a:endParaRPr lang="en-AU" altLang="el-GR" sz="2400">
              <a:solidFill>
                <a:schemeClr val="tx1"/>
              </a:solidFill>
              <a:latin typeface="Times New Roman" pitchFamily="18" charset="0"/>
            </a:endParaRPr>
          </a:p>
        </p:txBody>
      </p:sp>
      <p:sp>
        <p:nvSpPr>
          <p:cNvPr id="125964" name="Rectangle 12"/>
          <p:cNvSpPr>
            <a:spLocks noGrp="1" noChangeArrowheads="1"/>
          </p:cNvSpPr>
          <p:nvPr>
            <p:ph type="title"/>
          </p:nvPr>
        </p:nvSpPr>
        <p:spPr>
          <a:xfrm>
            <a:off x="685800" y="304800"/>
            <a:ext cx="8229600" cy="838200"/>
          </a:xfrm>
          <a:noFill/>
          <a:ln/>
        </p:spPr>
        <p:txBody>
          <a:bodyPr/>
          <a:lstStyle/>
          <a:p>
            <a:r>
              <a:rPr lang="en-US" altLang="el-GR"/>
              <a:t>Streams: Output – Example (cont)</a:t>
            </a:r>
          </a:p>
        </p:txBody>
      </p:sp>
    </p:spTree>
  </p:cSld>
  <p:clrMapOvr>
    <a:masterClrMapping/>
  </p:clrMapOvr>
  <p:transition spd="slow" advClick="0" advTm="0"/>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lide Number Placeholder 4"/>
          <p:cNvSpPr>
            <a:spLocks noGrp="1"/>
          </p:cNvSpPr>
          <p:nvPr>
            <p:ph type="sldNum" sz="quarter" idx="11"/>
          </p:nvPr>
        </p:nvSpPr>
        <p:spPr/>
        <p:txBody>
          <a:bodyPr/>
          <a:lstStyle/>
          <a:p>
            <a:fld id="{57C865A0-94B0-4E68-B1E9-338F7D34B1A8}" type="slidenum">
              <a:rPr lang="el-GR" altLang="el-GR"/>
              <a:pPr/>
              <a:t>43</a:t>
            </a:fld>
            <a:endParaRPr lang="el-GR" altLang="el-GR"/>
          </a:p>
        </p:txBody>
      </p:sp>
      <p:pic>
        <p:nvPicPr>
          <p:cNvPr id="126978" name="Picture 2" descr="mont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4267200"/>
            <a:ext cx="2590800" cy="1522413"/>
          </a:xfrm>
          <a:prstGeom prst="rect">
            <a:avLst/>
          </a:prstGeom>
          <a:noFill/>
          <a:extLst>
            <a:ext uri="{909E8E84-426E-40DD-AFC4-6F175D3DCCD1}">
              <a14:hiddenFill xmlns:a14="http://schemas.microsoft.com/office/drawing/2010/main">
                <a:solidFill>
                  <a:srgbClr val="FFFFFF"/>
                </a:solidFill>
              </a14:hiddenFill>
            </a:ext>
          </a:extLst>
        </p:spPr>
      </p:pic>
      <p:grpSp>
        <p:nvGrpSpPr>
          <p:cNvPr id="126979" name="Group 3"/>
          <p:cNvGrpSpPr>
            <a:grpSpLocks/>
          </p:cNvGrpSpPr>
          <p:nvPr/>
        </p:nvGrpSpPr>
        <p:grpSpPr bwMode="auto">
          <a:xfrm>
            <a:off x="1066800" y="2057400"/>
            <a:ext cx="5638800" cy="2895600"/>
            <a:chOff x="624" y="1296"/>
            <a:chExt cx="3552" cy="1824"/>
          </a:xfrm>
        </p:grpSpPr>
        <p:grpSp>
          <p:nvGrpSpPr>
            <p:cNvPr id="126980" name="Group 4"/>
            <p:cNvGrpSpPr>
              <a:grpSpLocks/>
            </p:cNvGrpSpPr>
            <p:nvPr/>
          </p:nvGrpSpPr>
          <p:grpSpPr bwMode="auto">
            <a:xfrm>
              <a:off x="1680" y="1872"/>
              <a:ext cx="2496" cy="384"/>
              <a:chOff x="1296" y="2544"/>
              <a:chExt cx="2496" cy="384"/>
            </a:xfrm>
          </p:grpSpPr>
          <p:sp>
            <p:nvSpPr>
              <p:cNvPr id="126981" name="Rectangle 5"/>
              <p:cNvSpPr>
                <a:spLocks noChangeArrowheads="1"/>
              </p:cNvSpPr>
              <p:nvPr/>
            </p:nvSpPr>
            <p:spPr bwMode="auto">
              <a:xfrm>
                <a:off x="1382" y="2544"/>
                <a:ext cx="2410" cy="384"/>
              </a:xfrm>
              <a:prstGeom prst="rect">
                <a:avLst/>
              </a:prstGeom>
              <a:gradFill rotWithShape="0">
                <a:gsLst>
                  <a:gs pos="0">
                    <a:srgbClr val="CC6600">
                      <a:gamma/>
                      <a:shade val="46275"/>
                      <a:invGamma/>
                    </a:srgbClr>
                  </a:gs>
                  <a:gs pos="50000">
                    <a:srgbClr val="CC6600"/>
                  </a:gs>
                  <a:gs pos="100000">
                    <a:srgbClr val="CC6600">
                      <a:gamma/>
                      <a:shade val="46275"/>
                      <a:invGamma/>
                    </a:srgbClr>
                  </a:gs>
                </a:gsLst>
                <a:lin ang="5400000" scaled="1"/>
              </a:gradFill>
              <a:ln w="12700" cap="sq">
                <a:solidFill>
                  <a:schemeClr val="bg2"/>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endParaRPr lang="en-AU" altLang="el-GR" sz="2400">
                  <a:solidFill>
                    <a:srgbClr val="CC6600"/>
                  </a:solidFill>
                  <a:latin typeface="Times New Roman" pitchFamily="18" charset="0"/>
                </a:endParaRPr>
              </a:p>
            </p:txBody>
          </p:sp>
          <p:sp>
            <p:nvSpPr>
              <p:cNvPr id="126982" name="Oval 6"/>
              <p:cNvSpPr>
                <a:spLocks noChangeArrowheads="1"/>
              </p:cNvSpPr>
              <p:nvPr/>
            </p:nvSpPr>
            <p:spPr bwMode="auto">
              <a:xfrm>
                <a:off x="1296" y="2544"/>
                <a:ext cx="129" cy="384"/>
              </a:xfrm>
              <a:prstGeom prst="ellipse">
                <a:avLst/>
              </a:prstGeom>
              <a:gradFill rotWithShape="0">
                <a:gsLst>
                  <a:gs pos="0">
                    <a:srgbClr val="CC6600"/>
                  </a:gs>
                  <a:gs pos="50000">
                    <a:srgbClr val="CC6600">
                      <a:gamma/>
                      <a:shade val="46275"/>
                      <a:invGamma/>
                    </a:srgbClr>
                  </a:gs>
                  <a:gs pos="100000">
                    <a:srgbClr val="CC6600"/>
                  </a:gs>
                </a:gsLst>
                <a:lin ang="5400000" scaled="1"/>
              </a:gradFill>
              <a:ln w="12700" cap="sq">
                <a:solidFill>
                  <a:schemeClr val="bg2"/>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grpSp>
        <p:sp>
          <p:nvSpPr>
            <p:cNvPr id="126983" name="Oval 7"/>
            <p:cNvSpPr>
              <a:spLocks noChangeArrowheads="1"/>
            </p:cNvSpPr>
            <p:nvPr/>
          </p:nvSpPr>
          <p:spPr bwMode="auto">
            <a:xfrm>
              <a:off x="1872" y="1920"/>
              <a:ext cx="288" cy="288"/>
            </a:xfrm>
            <a:prstGeom prst="ellipse">
              <a:avLst/>
            </a:prstGeom>
            <a:gradFill rotWithShape="0">
              <a:gsLst>
                <a:gs pos="0">
                  <a:srgbClr val="008080"/>
                </a:gs>
                <a:gs pos="100000">
                  <a:srgbClr val="008080">
                    <a:gamma/>
                    <a:shade val="46275"/>
                    <a:invGamma/>
                  </a:srgbClr>
                </a:gs>
              </a:gsLst>
              <a:path path="shape">
                <a:fillToRect l="50000" t="50000" r="50000" b="50000"/>
              </a:path>
            </a:gradFill>
            <a:ln w="12700" cap="sq">
              <a:solidFill>
                <a:schemeClr val="bg2"/>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AU" altLang="el-GR" sz="2400" b="1">
                  <a:solidFill>
                    <a:schemeClr val="folHlink"/>
                  </a:solidFill>
                  <a:latin typeface="Courier New" pitchFamily="49" charset="0"/>
                </a:rPr>
                <a:t>!</a:t>
              </a:r>
            </a:p>
          </p:txBody>
        </p:sp>
        <p:sp>
          <p:nvSpPr>
            <p:cNvPr id="126984" name="Oval 8"/>
            <p:cNvSpPr>
              <a:spLocks noChangeArrowheads="1"/>
            </p:cNvSpPr>
            <p:nvPr/>
          </p:nvSpPr>
          <p:spPr bwMode="auto">
            <a:xfrm>
              <a:off x="2160" y="1920"/>
              <a:ext cx="288" cy="288"/>
            </a:xfrm>
            <a:prstGeom prst="ellipse">
              <a:avLst/>
            </a:prstGeom>
            <a:gradFill rotWithShape="0">
              <a:gsLst>
                <a:gs pos="0">
                  <a:srgbClr val="008080"/>
                </a:gs>
                <a:gs pos="100000">
                  <a:srgbClr val="008080">
                    <a:gamma/>
                    <a:shade val="46275"/>
                    <a:invGamma/>
                  </a:srgbClr>
                </a:gs>
              </a:gsLst>
              <a:path path="shape">
                <a:fillToRect l="50000" t="50000" r="50000" b="50000"/>
              </a:path>
            </a:gradFill>
            <a:ln w="12700" cap="sq">
              <a:solidFill>
                <a:schemeClr val="bg2"/>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AU" altLang="el-GR" sz="2400" b="1">
                  <a:solidFill>
                    <a:schemeClr val="folHlink"/>
                  </a:solidFill>
                  <a:latin typeface="Courier New" pitchFamily="49" charset="0"/>
                </a:rPr>
                <a:t>\n</a:t>
              </a:r>
            </a:p>
          </p:txBody>
        </p:sp>
        <p:sp>
          <p:nvSpPr>
            <p:cNvPr id="126985" name="AutoShape 9"/>
            <p:cNvSpPr>
              <a:spLocks noChangeArrowheads="1"/>
            </p:cNvSpPr>
            <p:nvPr/>
          </p:nvSpPr>
          <p:spPr bwMode="auto">
            <a:xfrm rot="16164283" flipH="1">
              <a:off x="829" y="1966"/>
              <a:ext cx="652" cy="696"/>
            </a:xfrm>
            <a:custGeom>
              <a:avLst/>
              <a:gdLst>
                <a:gd name="G0" fmla="+- 15126 0 0"/>
                <a:gd name="G1" fmla="+- 2912 0 0"/>
                <a:gd name="G2" fmla="+- 12158 0 2912"/>
                <a:gd name="G3" fmla="+- G2 0 2912"/>
                <a:gd name="G4" fmla="*/ G3 32768 32059"/>
                <a:gd name="G5" fmla="*/ G4 1 2"/>
                <a:gd name="G6" fmla="+- 21600 0 15126"/>
                <a:gd name="G7" fmla="*/ G6 2912 6079"/>
                <a:gd name="G8" fmla="+- G7 15126 0"/>
                <a:gd name="T0" fmla="*/ 15126 w 21600"/>
                <a:gd name="T1" fmla="*/ 0 h 21600"/>
                <a:gd name="T2" fmla="*/ 15126 w 21600"/>
                <a:gd name="T3" fmla="*/ 12158 h 21600"/>
                <a:gd name="T4" fmla="*/ 3237 w 21600"/>
                <a:gd name="T5" fmla="*/ 21600 h 21600"/>
                <a:gd name="T6" fmla="*/ 21600 w 21600"/>
                <a:gd name="T7" fmla="*/ 6079 h 21600"/>
                <a:gd name="T8" fmla="*/ 17694720 60000 65536"/>
                <a:gd name="T9" fmla="*/ 5898240 60000 65536"/>
                <a:gd name="T10" fmla="*/ 5898240 60000 65536"/>
                <a:gd name="T11" fmla="*/ 0 60000 65536"/>
                <a:gd name="T12" fmla="*/ 12427 w 21600"/>
                <a:gd name="T13" fmla="*/ G1 h 21600"/>
                <a:gd name="T14" fmla="*/ G8 w 21600"/>
                <a:gd name="T15" fmla="*/ G2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solidFill>
              <a:srgbClr val="FF0000"/>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126986" name="Text Box 10"/>
            <p:cNvSpPr txBox="1">
              <a:spLocks noChangeArrowheads="1"/>
            </p:cNvSpPr>
            <p:nvPr/>
          </p:nvSpPr>
          <p:spPr bwMode="auto">
            <a:xfrm>
              <a:off x="624" y="2832"/>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AU" altLang="el-GR" sz="2400">
                  <a:solidFill>
                    <a:schemeClr val="tx1"/>
                  </a:solidFill>
                  <a:latin typeface="Times New Roman" pitchFamily="18" charset="0"/>
                </a:rPr>
                <a:t>Hello</a:t>
              </a:r>
            </a:p>
          </p:txBody>
        </p:sp>
        <p:sp>
          <p:nvSpPr>
            <p:cNvPr id="126987" name="Text Box 11"/>
            <p:cNvSpPr txBox="1">
              <a:spLocks noChangeArrowheads="1"/>
            </p:cNvSpPr>
            <p:nvPr/>
          </p:nvSpPr>
          <p:spPr bwMode="auto">
            <a:xfrm>
              <a:off x="1056" y="1296"/>
              <a:ext cx="2400" cy="288"/>
            </a:xfrm>
            <a:prstGeom prst="rect">
              <a:avLst/>
            </a:prstGeom>
            <a:solidFill>
              <a:srgbClr val="99CCFF"/>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AU" altLang="el-GR" sz="2400" b="1">
                  <a:solidFill>
                    <a:schemeClr val="tx1"/>
                  </a:solidFill>
                  <a:latin typeface="Courier New" pitchFamily="49" charset="0"/>
                </a:rPr>
                <a:t>printf(“Hello!\n”);</a:t>
              </a:r>
              <a:endParaRPr lang="en-AU" altLang="el-GR" sz="2400">
                <a:solidFill>
                  <a:schemeClr val="tx1"/>
                </a:solidFill>
                <a:latin typeface="Times New Roman" pitchFamily="18" charset="0"/>
              </a:endParaRPr>
            </a:p>
          </p:txBody>
        </p:sp>
      </p:grpSp>
      <p:sp>
        <p:nvSpPr>
          <p:cNvPr id="126988" name="Rectangle 12"/>
          <p:cNvSpPr>
            <a:spLocks noGrp="1" noChangeArrowheads="1"/>
          </p:cNvSpPr>
          <p:nvPr>
            <p:ph type="title"/>
          </p:nvPr>
        </p:nvSpPr>
        <p:spPr>
          <a:xfrm>
            <a:off x="609600" y="381000"/>
            <a:ext cx="8420100" cy="685800"/>
          </a:xfrm>
          <a:noFill/>
          <a:ln/>
        </p:spPr>
        <p:txBody>
          <a:bodyPr/>
          <a:lstStyle/>
          <a:p>
            <a:r>
              <a:rPr lang="en-US" altLang="el-GR"/>
              <a:t>Streams: Output – Example (cont)</a:t>
            </a:r>
          </a:p>
        </p:txBody>
      </p:sp>
    </p:spTree>
  </p:cSld>
  <p:clrMapOvr>
    <a:masterClrMapping/>
  </p:clrMapOvr>
  <p:transition spd="slow" advClick="0" advTm="0"/>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lide Number Placeholder 4"/>
          <p:cNvSpPr>
            <a:spLocks noGrp="1"/>
          </p:cNvSpPr>
          <p:nvPr>
            <p:ph type="sldNum" sz="quarter" idx="11"/>
          </p:nvPr>
        </p:nvSpPr>
        <p:spPr/>
        <p:txBody>
          <a:bodyPr/>
          <a:lstStyle/>
          <a:p>
            <a:fld id="{876CDCE2-49A7-4063-A57E-35D48E2E4859}" type="slidenum">
              <a:rPr lang="el-GR" altLang="el-GR"/>
              <a:pPr/>
              <a:t>44</a:t>
            </a:fld>
            <a:endParaRPr lang="el-GR" altLang="el-GR"/>
          </a:p>
        </p:txBody>
      </p:sp>
      <p:pic>
        <p:nvPicPr>
          <p:cNvPr id="128002" name="Picture 2" descr="mont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4267200"/>
            <a:ext cx="2590800" cy="1522413"/>
          </a:xfrm>
          <a:prstGeom prst="rect">
            <a:avLst/>
          </a:prstGeom>
          <a:noFill/>
          <a:extLst>
            <a:ext uri="{909E8E84-426E-40DD-AFC4-6F175D3DCCD1}">
              <a14:hiddenFill xmlns:a14="http://schemas.microsoft.com/office/drawing/2010/main">
                <a:solidFill>
                  <a:srgbClr val="FFFFFF"/>
                </a:solidFill>
              </a14:hiddenFill>
            </a:ext>
          </a:extLst>
        </p:spPr>
      </p:pic>
      <p:grpSp>
        <p:nvGrpSpPr>
          <p:cNvPr id="128003" name="Group 3"/>
          <p:cNvGrpSpPr>
            <a:grpSpLocks/>
          </p:cNvGrpSpPr>
          <p:nvPr/>
        </p:nvGrpSpPr>
        <p:grpSpPr bwMode="auto">
          <a:xfrm>
            <a:off x="2743200" y="2971800"/>
            <a:ext cx="3962400" cy="609600"/>
            <a:chOff x="1296" y="2544"/>
            <a:chExt cx="2496" cy="384"/>
          </a:xfrm>
        </p:grpSpPr>
        <p:sp>
          <p:nvSpPr>
            <p:cNvPr id="128004" name="Rectangle 4"/>
            <p:cNvSpPr>
              <a:spLocks noChangeArrowheads="1"/>
            </p:cNvSpPr>
            <p:nvPr/>
          </p:nvSpPr>
          <p:spPr bwMode="auto">
            <a:xfrm>
              <a:off x="1382" y="2544"/>
              <a:ext cx="2410" cy="384"/>
            </a:xfrm>
            <a:prstGeom prst="rect">
              <a:avLst/>
            </a:prstGeom>
            <a:gradFill rotWithShape="0">
              <a:gsLst>
                <a:gs pos="0">
                  <a:srgbClr val="CC6600">
                    <a:gamma/>
                    <a:shade val="46275"/>
                    <a:invGamma/>
                  </a:srgbClr>
                </a:gs>
                <a:gs pos="50000">
                  <a:srgbClr val="CC6600"/>
                </a:gs>
                <a:gs pos="100000">
                  <a:srgbClr val="CC6600">
                    <a:gamma/>
                    <a:shade val="46275"/>
                    <a:invGamma/>
                  </a:srgbClr>
                </a:gs>
              </a:gsLst>
              <a:lin ang="5400000" scaled="1"/>
            </a:gradFill>
            <a:ln w="12700" cap="sq">
              <a:solidFill>
                <a:schemeClr val="bg2"/>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endParaRPr lang="en-AU" altLang="el-GR" sz="2400">
                <a:solidFill>
                  <a:srgbClr val="CC6600"/>
                </a:solidFill>
                <a:latin typeface="Times New Roman" pitchFamily="18" charset="0"/>
              </a:endParaRPr>
            </a:p>
          </p:txBody>
        </p:sp>
        <p:sp>
          <p:nvSpPr>
            <p:cNvPr id="128005" name="Oval 5"/>
            <p:cNvSpPr>
              <a:spLocks noChangeArrowheads="1"/>
            </p:cNvSpPr>
            <p:nvPr/>
          </p:nvSpPr>
          <p:spPr bwMode="auto">
            <a:xfrm>
              <a:off x="1296" y="2544"/>
              <a:ext cx="129" cy="384"/>
            </a:xfrm>
            <a:prstGeom prst="ellipse">
              <a:avLst/>
            </a:prstGeom>
            <a:gradFill rotWithShape="0">
              <a:gsLst>
                <a:gs pos="0">
                  <a:srgbClr val="CC6600"/>
                </a:gs>
                <a:gs pos="50000">
                  <a:srgbClr val="CC6600">
                    <a:gamma/>
                    <a:shade val="46275"/>
                    <a:invGamma/>
                  </a:srgbClr>
                </a:gs>
                <a:gs pos="100000">
                  <a:srgbClr val="CC6600"/>
                </a:gs>
              </a:gsLst>
              <a:lin ang="5400000" scaled="1"/>
            </a:gradFill>
            <a:ln w="12700" cap="sq">
              <a:solidFill>
                <a:schemeClr val="bg2"/>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grpSp>
      <p:sp>
        <p:nvSpPr>
          <p:cNvPr id="128006" name="Oval 6"/>
          <p:cNvSpPr>
            <a:spLocks noChangeArrowheads="1"/>
          </p:cNvSpPr>
          <p:nvPr/>
        </p:nvSpPr>
        <p:spPr bwMode="auto">
          <a:xfrm>
            <a:off x="3048000" y="3048000"/>
            <a:ext cx="457200" cy="457200"/>
          </a:xfrm>
          <a:prstGeom prst="ellipse">
            <a:avLst/>
          </a:prstGeom>
          <a:gradFill rotWithShape="0">
            <a:gsLst>
              <a:gs pos="0">
                <a:srgbClr val="008080"/>
              </a:gs>
              <a:gs pos="100000">
                <a:srgbClr val="008080">
                  <a:gamma/>
                  <a:shade val="46275"/>
                  <a:invGamma/>
                </a:srgbClr>
              </a:gs>
            </a:gsLst>
            <a:path path="shape">
              <a:fillToRect l="50000" t="50000" r="50000" b="50000"/>
            </a:path>
          </a:gradFill>
          <a:ln w="12700" cap="sq">
            <a:solidFill>
              <a:schemeClr val="bg2"/>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AU" altLang="el-GR" sz="2400" b="1">
                <a:solidFill>
                  <a:schemeClr val="folHlink"/>
                </a:solidFill>
                <a:latin typeface="Courier New" pitchFamily="49" charset="0"/>
              </a:rPr>
              <a:t>\n</a:t>
            </a:r>
          </a:p>
        </p:txBody>
      </p:sp>
      <p:sp>
        <p:nvSpPr>
          <p:cNvPr id="128007" name="AutoShape 7"/>
          <p:cNvSpPr>
            <a:spLocks noChangeArrowheads="1"/>
          </p:cNvSpPr>
          <p:nvPr/>
        </p:nvSpPr>
        <p:spPr bwMode="auto">
          <a:xfrm rot="16164283" flipH="1">
            <a:off x="1392238" y="3121025"/>
            <a:ext cx="1035050" cy="1104900"/>
          </a:xfrm>
          <a:custGeom>
            <a:avLst/>
            <a:gdLst>
              <a:gd name="G0" fmla="+- 15126 0 0"/>
              <a:gd name="G1" fmla="+- 2912 0 0"/>
              <a:gd name="G2" fmla="+- 12158 0 2912"/>
              <a:gd name="G3" fmla="+- G2 0 2912"/>
              <a:gd name="G4" fmla="*/ G3 32768 32059"/>
              <a:gd name="G5" fmla="*/ G4 1 2"/>
              <a:gd name="G6" fmla="+- 21600 0 15126"/>
              <a:gd name="G7" fmla="*/ G6 2912 6079"/>
              <a:gd name="G8" fmla="+- G7 15126 0"/>
              <a:gd name="T0" fmla="*/ 15126 w 21600"/>
              <a:gd name="T1" fmla="*/ 0 h 21600"/>
              <a:gd name="T2" fmla="*/ 15126 w 21600"/>
              <a:gd name="T3" fmla="*/ 12158 h 21600"/>
              <a:gd name="T4" fmla="*/ 3237 w 21600"/>
              <a:gd name="T5" fmla="*/ 21600 h 21600"/>
              <a:gd name="T6" fmla="*/ 21600 w 21600"/>
              <a:gd name="T7" fmla="*/ 6079 h 21600"/>
              <a:gd name="T8" fmla="*/ 17694720 60000 65536"/>
              <a:gd name="T9" fmla="*/ 5898240 60000 65536"/>
              <a:gd name="T10" fmla="*/ 5898240 60000 65536"/>
              <a:gd name="T11" fmla="*/ 0 60000 65536"/>
              <a:gd name="T12" fmla="*/ 12427 w 21600"/>
              <a:gd name="T13" fmla="*/ G1 h 21600"/>
              <a:gd name="T14" fmla="*/ G8 w 21600"/>
              <a:gd name="T15" fmla="*/ G2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solidFill>
            <a:srgbClr val="FF0000"/>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128008" name="Text Box 8"/>
          <p:cNvSpPr txBox="1">
            <a:spLocks noChangeArrowheads="1"/>
          </p:cNvSpPr>
          <p:nvPr/>
        </p:nvSpPr>
        <p:spPr bwMode="auto">
          <a:xfrm>
            <a:off x="1066800" y="4495800"/>
            <a:ext cx="1143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AU" altLang="el-GR" sz="2400">
                <a:solidFill>
                  <a:schemeClr val="tx1"/>
                </a:solidFill>
                <a:latin typeface="Times New Roman" pitchFamily="18" charset="0"/>
              </a:rPr>
              <a:t>Hello!</a:t>
            </a:r>
          </a:p>
        </p:txBody>
      </p:sp>
      <p:sp>
        <p:nvSpPr>
          <p:cNvPr id="128009" name="Text Box 9"/>
          <p:cNvSpPr txBox="1">
            <a:spLocks noChangeArrowheads="1"/>
          </p:cNvSpPr>
          <p:nvPr/>
        </p:nvSpPr>
        <p:spPr bwMode="auto">
          <a:xfrm>
            <a:off x="1752600" y="2057400"/>
            <a:ext cx="3810000" cy="457200"/>
          </a:xfrm>
          <a:prstGeom prst="rect">
            <a:avLst/>
          </a:prstGeom>
          <a:solidFill>
            <a:srgbClr val="99CCFF"/>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AU" altLang="el-GR" sz="2400" b="1">
                <a:solidFill>
                  <a:schemeClr val="tx1"/>
                </a:solidFill>
                <a:latin typeface="Courier New" pitchFamily="49" charset="0"/>
              </a:rPr>
              <a:t>printf(“Hello!\n”);</a:t>
            </a:r>
            <a:endParaRPr lang="en-AU" altLang="el-GR" sz="2400">
              <a:solidFill>
                <a:schemeClr val="tx1"/>
              </a:solidFill>
              <a:latin typeface="Times New Roman" pitchFamily="18" charset="0"/>
            </a:endParaRPr>
          </a:p>
        </p:txBody>
      </p:sp>
      <p:sp>
        <p:nvSpPr>
          <p:cNvPr id="128010" name="Rectangle 10"/>
          <p:cNvSpPr>
            <a:spLocks noGrp="1" noChangeArrowheads="1"/>
          </p:cNvSpPr>
          <p:nvPr>
            <p:ph type="title"/>
          </p:nvPr>
        </p:nvSpPr>
        <p:spPr>
          <a:xfrm>
            <a:off x="609600" y="457200"/>
            <a:ext cx="8420100" cy="533400"/>
          </a:xfrm>
          <a:noFill/>
          <a:ln/>
        </p:spPr>
        <p:txBody>
          <a:bodyPr/>
          <a:lstStyle/>
          <a:p>
            <a:r>
              <a:rPr lang="en-US" altLang="el-GR"/>
              <a:t>Streams: Output – Example (cont)</a:t>
            </a:r>
          </a:p>
        </p:txBody>
      </p:sp>
    </p:spTree>
  </p:cSld>
  <p:clrMapOvr>
    <a:masterClrMapping/>
  </p:clrMapOvr>
  <p:transition spd="slow" advClick="0" advTm="0"/>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4"/>
          <p:cNvSpPr>
            <a:spLocks noGrp="1"/>
          </p:cNvSpPr>
          <p:nvPr>
            <p:ph type="sldNum" sz="quarter" idx="11"/>
          </p:nvPr>
        </p:nvSpPr>
        <p:spPr/>
        <p:txBody>
          <a:bodyPr/>
          <a:lstStyle/>
          <a:p>
            <a:fld id="{44AF2492-E9C8-4FA3-8F51-420378CD5E3F}" type="slidenum">
              <a:rPr lang="el-GR" altLang="el-GR"/>
              <a:pPr/>
              <a:t>45</a:t>
            </a:fld>
            <a:endParaRPr lang="el-GR" altLang="el-GR"/>
          </a:p>
        </p:txBody>
      </p:sp>
      <p:grpSp>
        <p:nvGrpSpPr>
          <p:cNvPr id="129026" name="Group 2"/>
          <p:cNvGrpSpPr>
            <a:grpSpLocks/>
          </p:cNvGrpSpPr>
          <p:nvPr/>
        </p:nvGrpSpPr>
        <p:grpSpPr bwMode="auto">
          <a:xfrm>
            <a:off x="2743200" y="2971800"/>
            <a:ext cx="3962400" cy="609600"/>
            <a:chOff x="1296" y="2544"/>
            <a:chExt cx="2496" cy="384"/>
          </a:xfrm>
        </p:grpSpPr>
        <p:sp>
          <p:nvSpPr>
            <p:cNvPr id="129027" name="Rectangle 3"/>
            <p:cNvSpPr>
              <a:spLocks noChangeArrowheads="1"/>
            </p:cNvSpPr>
            <p:nvPr/>
          </p:nvSpPr>
          <p:spPr bwMode="auto">
            <a:xfrm>
              <a:off x="1382" y="2544"/>
              <a:ext cx="2410" cy="384"/>
            </a:xfrm>
            <a:prstGeom prst="rect">
              <a:avLst/>
            </a:prstGeom>
            <a:gradFill rotWithShape="0">
              <a:gsLst>
                <a:gs pos="0">
                  <a:srgbClr val="CC6600">
                    <a:gamma/>
                    <a:shade val="46275"/>
                    <a:invGamma/>
                  </a:srgbClr>
                </a:gs>
                <a:gs pos="50000">
                  <a:srgbClr val="CC6600"/>
                </a:gs>
                <a:gs pos="100000">
                  <a:srgbClr val="CC6600">
                    <a:gamma/>
                    <a:shade val="46275"/>
                    <a:invGamma/>
                  </a:srgbClr>
                </a:gs>
              </a:gsLst>
              <a:lin ang="5400000" scaled="1"/>
            </a:gradFill>
            <a:ln w="12700" cap="sq">
              <a:solidFill>
                <a:schemeClr val="bg2"/>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endParaRPr lang="en-AU" altLang="el-GR" sz="2400">
                <a:solidFill>
                  <a:srgbClr val="CC6600"/>
                </a:solidFill>
                <a:latin typeface="Times New Roman" pitchFamily="18" charset="0"/>
              </a:endParaRPr>
            </a:p>
          </p:txBody>
        </p:sp>
        <p:sp>
          <p:nvSpPr>
            <p:cNvPr id="129028" name="Oval 4"/>
            <p:cNvSpPr>
              <a:spLocks noChangeArrowheads="1"/>
            </p:cNvSpPr>
            <p:nvPr/>
          </p:nvSpPr>
          <p:spPr bwMode="auto">
            <a:xfrm>
              <a:off x="1296" y="2544"/>
              <a:ext cx="129" cy="384"/>
            </a:xfrm>
            <a:prstGeom prst="ellipse">
              <a:avLst/>
            </a:prstGeom>
            <a:gradFill rotWithShape="0">
              <a:gsLst>
                <a:gs pos="0">
                  <a:srgbClr val="CC6600"/>
                </a:gs>
                <a:gs pos="50000">
                  <a:srgbClr val="CC6600">
                    <a:gamma/>
                    <a:shade val="46275"/>
                    <a:invGamma/>
                  </a:srgbClr>
                </a:gs>
                <a:gs pos="100000">
                  <a:srgbClr val="CC6600"/>
                </a:gs>
              </a:gsLst>
              <a:lin ang="5400000" scaled="1"/>
            </a:gradFill>
            <a:ln w="12700" cap="sq">
              <a:solidFill>
                <a:schemeClr val="bg2"/>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grpSp>
      <p:sp>
        <p:nvSpPr>
          <p:cNvPr id="129029" name="AutoShape 5"/>
          <p:cNvSpPr>
            <a:spLocks noChangeArrowheads="1"/>
          </p:cNvSpPr>
          <p:nvPr/>
        </p:nvSpPr>
        <p:spPr bwMode="auto">
          <a:xfrm rot="16164283" flipH="1">
            <a:off x="1392238" y="3121025"/>
            <a:ext cx="1035050" cy="1104900"/>
          </a:xfrm>
          <a:custGeom>
            <a:avLst/>
            <a:gdLst>
              <a:gd name="G0" fmla="+- 15126 0 0"/>
              <a:gd name="G1" fmla="+- 2912 0 0"/>
              <a:gd name="G2" fmla="+- 12158 0 2912"/>
              <a:gd name="G3" fmla="+- G2 0 2912"/>
              <a:gd name="G4" fmla="*/ G3 32768 32059"/>
              <a:gd name="G5" fmla="*/ G4 1 2"/>
              <a:gd name="G6" fmla="+- 21600 0 15126"/>
              <a:gd name="G7" fmla="*/ G6 2912 6079"/>
              <a:gd name="G8" fmla="+- G7 15126 0"/>
              <a:gd name="T0" fmla="*/ 15126 w 21600"/>
              <a:gd name="T1" fmla="*/ 0 h 21600"/>
              <a:gd name="T2" fmla="*/ 15126 w 21600"/>
              <a:gd name="T3" fmla="*/ 12158 h 21600"/>
              <a:gd name="T4" fmla="*/ 3237 w 21600"/>
              <a:gd name="T5" fmla="*/ 21600 h 21600"/>
              <a:gd name="T6" fmla="*/ 21600 w 21600"/>
              <a:gd name="T7" fmla="*/ 6079 h 21600"/>
              <a:gd name="T8" fmla="*/ 17694720 60000 65536"/>
              <a:gd name="T9" fmla="*/ 5898240 60000 65536"/>
              <a:gd name="T10" fmla="*/ 5898240 60000 65536"/>
              <a:gd name="T11" fmla="*/ 0 60000 65536"/>
              <a:gd name="T12" fmla="*/ 12427 w 21600"/>
              <a:gd name="T13" fmla="*/ G1 h 21600"/>
              <a:gd name="T14" fmla="*/ G8 w 21600"/>
              <a:gd name="T15" fmla="*/ G2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solidFill>
            <a:srgbClr val="FF0000"/>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pic>
        <p:nvPicPr>
          <p:cNvPr id="129030" name="Picture 6" descr="mont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4268788"/>
            <a:ext cx="2590800" cy="1522412"/>
          </a:xfrm>
          <a:prstGeom prst="rect">
            <a:avLst/>
          </a:prstGeom>
          <a:noFill/>
          <a:extLst>
            <a:ext uri="{909E8E84-426E-40DD-AFC4-6F175D3DCCD1}">
              <a14:hiddenFill xmlns:a14="http://schemas.microsoft.com/office/drawing/2010/main">
                <a:solidFill>
                  <a:srgbClr val="FFFFFF"/>
                </a:solidFill>
              </a14:hiddenFill>
            </a:ext>
          </a:extLst>
        </p:spPr>
      </p:pic>
      <p:sp>
        <p:nvSpPr>
          <p:cNvPr id="129031" name="Text Box 7"/>
          <p:cNvSpPr txBox="1">
            <a:spLocks noChangeArrowheads="1"/>
          </p:cNvSpPr>
          <p:nvPr/>
        </p:nvSpPr>
        <p:spPr bwMode="auto">
          <a:xfrm>
            <a:off x="1066800" y="4495800"/>
            <a:ext cx="11430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AU" altLang="el-GR" sz="2400">
                <a:solidFill>
                  <a:schemeClr val="tx1"/>
                </a:solidFill>
                <a:latin typeface="Times New Roman" pitchFamily="18" charset="0"/>
              </a:rPr>
              <a:t>Hello!</a:t>
            </a:r>
          </a:p>
          <a:p>
            <a:pPr eaLnBrk="0" hangingPunct="0"/>
            <a:r>
              <a:rPr lang="en-AU" altLang="el-GR" sz="2400">
                <a:solidFill>
                  <a:schemeClr val="tx1"/>
                </a:solidFill>
                <a:latin typeface="Times New Roman" pitchFamily="18" charset="0"/>
              </a:rPr>
              <a:t>_</a:t>
            </a:r>
          </a:p>
        </p:txBody>
      </p:sp>
      <p:sp>
        <p:nvSpPr>
          <p:cNvPr id="129032" name="Text Box 8"/>
          <p:cNvSpPr txBox="1">
            <a:spLocks noChangeArrowheads="1"/>
          </p:cNvSpPr>
          <p:nvPr/>
        </p:nvSpPr>
        <p:spPr bwMode="auto">
          <a:xfrm>
            <a:off x="1752600" y="2057400"/>
            <a:ext cx="3810000" cy="457200"/>
          </a:xfrm>
          <a:prstGeom prst="rect">
            <a:avLst/>
          </a:prstGeom>
          <a:solidFill>
            <a:srgbClr val="99CCFF"/>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AU" altLang="el-GR" sz="2400" b="1">
                <a:solidFill>
                  <a:schemeClr val="tx1"/>
                </a:solidFill>
                <a:latin typeface="Courier New" pitchFamily="49" charset="0"/>
              </a:rPr>
              <a:t>printf(“Hello!\n”);</a:t>
            </a:r>
            <a:endParaRPr lang="en-AU" altLang="el-GR" sz="2400">
              <a:solidFill>
                <a:schemeClr val="tx1"/>
              </a:solidFill>
              <a:latin typeface="Times New Roman" pitchFamily="18" charset="0"/>
            </a:endParaRPr>
          </a:p>
        </p:txBody>
      </p:sp>
      <p:sp>
        <p:nvSpPr>
          <p:cNvPr id="129033" name="Rectangle 9"/>
          <p:cNvSpPr>
            <a:spLocks noGrp="1" noChangeArrowheads="1"/>
          </p:cNvSpPr>
          <p:nvPr>
            <p:ph type="title"/>
          </p:nvPr>
        </p:nvSpPr>
        <p:spPr>
          <a:xfrm>
            <a:off x="685800" y="304800"/>
            <a:ext cx="8229600" cy="838200"/>
          </a:xfrm>
          <a:noFill/>
          <a:ln/>
        </p:spPr>
        <p:txBody>
          <a:bodyPr/>
          <a:lstStyle/>
          <a:p>
            <a:r>
              <a:rPr lang="en-US" altLang="el-GR"/>
              <a:t>Streams: Output – Example (cont)</a:t>
            </a:r>
          </a:p>
        </p:txBody>
      </p:sp>
    </p:spTree>
  </p:cSld>
  <p:clrMapOvr>
    <a:masterClrMapping/>
  </p:clrMapOv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1"/>
          </p:nvPr>
        </p:nvSpPr>
        <p:spPr/>
        <p:txBody>
          <a:bodyPr/>
          <a:lstStyle/>
          <a:p>
            <a:fld id="{A709ECB9-F7D1-40BE-9BF8-C576E6B92889}" type="slidenum">
              <a:rPr lang="el-GR" altLang="el-GR"/>
              <a:pPr/>
              <a:t>46</a:t>
            </a:fld>
            <a:endParaRPr lang="el-GR" altLang="el-GR"/>
          </a:p>
        </p:txBody>
      </p:sp>
      <p:sp>
        <p:nvSpPr>
          <p:cNvPr id="67586" name="Rectangle 2"/>
          <p:cNvSpPr>
            <a:spLocks noGrp="1" noChangeArrowheads="1"/>
          </p:cNvSpPr>
          <p:nvPr>
            <p:ph type="title"/>
          </p:nvPr>
        </p:nvSpPr>
        <p:spPr>
          <a:xfrm>
            <a:off x="685800" y="457200"/>
            <a:ext cx="7467600" cy="533400"/>
          </a:xfrm>
        </p:spPr>
        <p:txBody>
          <a:bodyPr/>
          <a:lstStyle/>
          <a:p>
            <a:r>
              <a:rPr lang="el-GR" altLang="el-GR" sz="2400" b="1">
                <a:solidFill>
                  <a:schemeClr val="accent2"/>
                </a:solidFill>
              </a:rPr>
              <a:t>Προδιαγραφές Εμφάνισης</a:t>
            </a:r>
          </a:p>
        </p:txBody>
      </p:sp>
      <p:sp>
        <p:nvSpPr>
          <p:cNvPr id="67587" name="Rectangle 3"/>
          <p:cNvSpPr>
            <a:spLocks noGrp="1" noChangeArrowheads="1"/>
          </p:cNvSpPr>
          <p:nvPr>
            <p:ph type="body" idx="4294967295"/>
          </p:nvPr>
        </p:nvSpPr>
        <p:spPr>
          <a:xfrm>
            <a:off x="685800" y="1143000"/>
            <a:ext cx="7772400" cy="5105400"/>
          </a:xfrm>
        </p:spPr>
        <p:txBody>
          <a:bodyPr/>
          <a:lstStyle/>
          <a:p>
            <a:pPr>
              <a:buFontTx/>
              <a:buNone/>
            </a:pPr>
            <a:r>
              <a:rPr lang="en-GB" altLang="el-GR" sz="1800" b="1">
                <a:latin typeface="Courier New" pitchFamily="49" charset="0"/>
              </a:rPr>
              <a:t>#include &lt;stdio.h&gt;</a:t>
            </a:r>
            <a:endParaRPr lang="el-GR" altLang="el-GR" sz="1800" b="1">
              <a:latin typeface="Courier New" pitchFamily="49" charset="0"/>
            </a:endParaRPr>
          </a:p>
          <a:p>
            <a:pPr>
              <a:buFontTx/>
              <a:buNone/>
            </a:pPr>
            <a:r>
              <a:rPr lang="el-GR" altLang="el-GR" sz="1800" b="1">
                <a:latin typeface="Courier New" pitchFamily="49" charset="0"/>
              </a:rPr>
              <a:t>#</a:t>
            </a:r>
            <a:r>
              <a:rPr lang="en-US" altLang="el-GR" sz="1800" b="1">
                <a:latin typeface="Courier New" pitchFamily="49" charset="0"/>
              </a:rPr>
              <a:t>define euro 340.75</a:t>
            </a:r>
            <a:endParaRPr lang="en-GB" altLang="el-GR" sz="1800" b="1">
              <a:latin typeface="Courier New" pitchFamily="49" charset="0"/>
            </a:endParaRPr>
          </a:p>
          <a:p>
            <a:pPr>
              <a:buFontTx/>
              <a:buNone/>
            </a:pPr>
            <a:r>
              <a:rPr lang="en-GB" altLang="el-GR" sz="1800" b="1">
                <a:latin typeface="Courier New" pitchFamily="49" charset="0"/>
              </a:rPr>
              <a:t>int code;</a:t>
            </a:r>
          </a:p>
          <a:p>
            <a:pPr>
              <a:buFontTx/>
              <a:buNone/>
            </a:pPr>
            <a:r>
              <a:rPr lang="en-GB" altLang="el-GR" sz="1800" b="1">
                <a:latin typeface="Courier New" pitchFamily="49" charset="0"/>
              </a:rPr>
              <a:t>float salary,salary_euro;</a:t>
            </a:r>
          </a:p>
          <a:p>
            <a:pPr>
              <a:buFontTx/>
              <a:buNone/>
            </a:pPr>
            <a:r>
              <a:rPr lang="en-GB" altLang="el-GR" sz="1800" b="1">
                <a:latin typeface="Courier New" pitchFamily="49" charset="0"/>
              </a:rPr>
              <a:t>void main()</a:t>
            </a:r>
          </a:p>
          <a:p>
            <a:pPr>
              <a:buFontTx/>
              <a:buNone/>
            </a:pPr>
            <a:r>
              <a:rPr lang="en-GB" altLang="el-GR" sz="1800" b="1">
                <a:latin typeface="Courier New" pitchFamily="49" charset="0"/>
              </a:rPr>
              <a:t>{  code=17344;</a:t>
            </a:r>
          </a:p>
          <a:p>
            <a:pPr>
              <a:buFontTx/>
              <a:buNone/>
            </a:pPr>
            <a:r>
              <a:rPr lang="en-GB" altLang="el-GR" sz="1800" b="1">
                <a:latin typeface="Courier New" pitchFamily="49" charset="0"/>
              </a:rPr>
              <a:t>  salary=247894.65;</a:t>
            </a:r>
          </a:p>
          <a:p>
            <a:pPr>
              <a:buFontTx/>
              <a:buNone/>
            </a:pPr>
            <a:r>
              <a:rPr lang="en-GB" altLang="el-GR" sz="1800" b="1">
                <a:latin typeface="Courier New" pitchFamily="49" charset="0"/>
              </a:rPr>
              <a:t>  salary_euro=salary/</a:t>
            </a:r>
            <a:r>
              <a:rPr lang="en-US" altLang="el-GR" sz="1800" b="1">
                <a:latin typeface="Courier New" pitchFamily="49" charset="0"/>
              </a:rPr>
              <a:t>euro</a:t>
            </a:r>
            <a:r>
              <a:rPr lang="en-GB" altLang="el-GR" sz="1800" b="1">
                <a:latin typeface="Courier New" pitchFamily="49" charset="0"/>
              </a:rPr>
              <a:t>;</a:t>
            </a:r>
          </a:p>
          <a:p>
            <a:pPr>
              <a:buFontTx/>
              <a:buNone/>
            </a:pPr>
            <a:r>
              <a:rPr lang="en-GB" altLang="el-GR" sz="1800" b="1">
                <a:latin typeface="Courier New" pitchFamily="49" charset="0"/>
              </a:rPr>
              <a:t>  printf("CODE     = %8d\n",code);</a:t>
            </a:r>
          </a:p>
          <a:p>
            <a:pPr>
              <a:buFontTx/>
              <a:buNone/>
            </a:pPr>
            <a:r>
              <a:rPr lang="en-GB" altLang="el-GR" sz="1800" b="1">
                <a:latin typeface="Courier New" pitchFamily="49" charset="0"/>
              </a:rPr>
              <a:t>  printf("MISTHOS  = %12.3f\n",salary);</a:t>
            </a:r>
          </a:p>
          <a:p>
            <a:pPr>
              <a:buFontTx/>
              <a:buNone/>
            </a:pPr>
            <a:r>
              <a:rPr lang="en-GB" altLang="el-GR" sz="1800" b="1">
                <a:latin typeface="Courier New" pitchFamily="49" charset="0"/>
              </a:rPr>
              <a:t>  printf("euro     = %12.3f\n",salary_euro);</a:t>
            </a:r>
          </a:p>
          <a:p>
            <a:pPr>
              <a:buFontTx/>
              <a:buNone/>
            </a:pPr>
            <a:r>
              <a:rPr lang="en-GB" altLang="el-GR" sz="1800" b="1">
                <a:latin typeface="Courier New" pitchFamily="49" charset="0"/>
              </a:rPr>
              <a:t>}</a:t>
            </a:r>
            <a:endParaRPr lang="el-GR" altLang="el-GR" sz="1800" b="1">
              <a:latin typeface="Courier New" pitchFamily="49" charset="0"/>
            </a:endParaRPr>
          </a:p>
        </p:txBody>
      </p:sp>
      <p:graphicFrame>
        <p:nvGraphicFramePr>
          <p:cNvPr id="67588" name="Object 4"/>
          <p:cNvGraphicFramePr>
            <a:graphicFrameLocks noChangeAspect="1"/>
          </p:cNvGraphicFramePr>
          <p:nvPr/>
        </p:nvGraphicFramePr>
        <p:xfrm>
          <a:off x="3995738" y="1125538"/>
          <a:ext cx="4800600" cy="1079500"/>
        </p:xfrm>
        <a:graphic>
          <a:graphicData uri="http://schemas.openxmlformats.org/presentationml/2006/ole">
            <mc:AlternateContent xmlns:mc="http://schemas.openxmlformats.org/markup-compatibility/2006">
              <mc:Choice xmlns:v="urn:schemas-microsoft-com:vml" Requires="v">
                <p:oleObj spid="_x0000_s67616" name="Bitmap Image" r:id="rId3" imgW="2962689" imgH="666667" progId="Paint.Picture">
                  <p:embed/>
                </p:oleObj>
              </mc:Choice>
              <mc:Fallback>
                <p:oleObj name="Bitmap Image" r:id="rId3" imgW="2962689" imgH="666667" progId="Paint.Picture">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95738" y="1125538"/>
                        <a:ext cx="4800600" cy="1079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25D0DAFD-24CD-4335-8FE1-C950449FC444}" type="slidenum">
              <a:rPr lang="el-GR" altLang="el-GR"/>
              <a:pPr/>
              <a:t>47</a:t>
            </a:fld>
            <a:endParaRPr lang="el-GR" altLang="el-GR"/>
          </a:p>
        </p:txBody>
      </p:sp>
      <p:sp>
        <p:nvSpPr>
          <p:cNvPr id="130050" name="Rectangle 2"/>
          <p:cNvSpPr>
            <a:spLocks noGrp="1" noChangeArrowheads="1"/>
          </p:cNvSpPr>
          <p:nvPr>
            <p:ph type="title"/>
          </p:nvPr>
        </p:nvSpPr>
        <p:spPr/>
        <p:txBody>
          <a:bodyPr/>
          <a:lstStyle/>
          <a:p>
            <a:r>
              <a:rPr lang="en-AU" altLang="el-GR"/>
              <a:t>Formatted Input and Output</a:t>
            </a:r>
          </a:p>
        </p:txBody>
      </p:sp>
      <p:sp>
        <p:nvSpPr>
          <p:cNvPr id="130051" name="Rectangle 3"/>
          <p:cNvSpPr>
            <a:spLocks noGrp="1" noChangeArrowheads="1"/>
          </p:cNvSpPr>
          <p:nvPr>
            <p:ph type="body" idx="1"/>
          </p:nvPr>
        </p:nvSpPr>
        <p:spPr>
          <a:xfrm>
            <a:off x="228600" y="1371600"/>
            <a:ext cx="8686800" cy="4724400"/>
          </a:xfrm>
        </p:spPr>
        <p:txBody>
          <a:bodyPr/>
          <a:lstStyle/>
          <a:p>
            <a:r>
              <a:rPr lang="en-AU" altLang="el-GR" sz="3600" dirty="0"/>
              <a:t>General form:</a:t>
            </a:r>
            <a:endParaRPr lang="en-US" altLang="el-GR" sz="2400" b="1" dirty="0">
              <a:solidFill>
                <a:srgbClr val="00FF99"/>
              </a:solidFill>
              <a:latin typeface="Courier New" pitchFamily="49" charset="0"/>
            </a:endParaRPr>
          </a:p>
          <a:p>
            <a:pPr>
              <a:buFontTx/>
              <a:buNone/>
            </a:pPr>
            <a:r>
              <a:rPr lang="en-US" altLang="el-GR" sz="2400" b="1" dirty="0">
                <a:solidFill>
                  <a:srgbClr val="00FF99"/>
                </a:solidFill>
                <a:latin typeface="Courier New" pitchFamily="49" charset="0"/>
              </a:rPr>
              <a:t>	</a:t>
            </a:r>
            <a:r>
              <a:rPr lang="en-US" altLang="el-GR" sz="2200" b="1" dirty="0" err="1">
                <a:solidFill>
                  <a:schemeClr val="tx2"/>
                </a:solidFill>
                <a:latin typeface="Courier New" panose="02070309020205020404" pitchFamily="49" charset="0"/>
                <a:cs typeface="Courier New" panose="02070309020205020404" pitchFamily="49" charset="0"/>
              </a:rPr>
              <a:t>printf</a:t>
            </a:r>
            <a:r>
              <a:rPr lang="en-US" altLang="el-GR" sz="2200" b="1" dirty="0">
                <a:solidFill>
                  <a:schemeClr val="tx2"/>
                </a:solidFill>
                <a:latin typeface="Courier New" panose="02070309020205020404" pitchFamily="49" charset="0"/>
                <a:cs typeface="Courier New" panose="02070309020205020404" pitchFamily="49" charset="0"/>
              </a:rPr>
              <a:t>(</a:t>
            </a:r>
            <a:r>
              <a:rPr lang="en-US" altLang="el-GR" sz="2200" b="1" i="1" dirty="0">
                <a:solidFill>
                  <a:srgbClr val="3366CC"/>
                </a:solidFill>
                <a:latin typeface="Courier New" panose="02070309020205020404" pitchFamily="49" charset="0"/>
                <a:cs typeface="Courier New" panose="02070309020205020404" pitchFamily="49" charset="0"/>
              </a:rPr>
              <a:t>format-control-string</a:t>
            </a:r>
            <a:r>
              <a:rPr lang="en-US" altLang="el-GR" sz="2200" b="1" dirty="0">
                <a:solidFill>
                  <a:schemeClr val="tx2"/>
                </a:solidFill>
                <a:latin typeface="Courier New" panose="02070309020205020404" pitchFamily="49" charset="0"/>
                <a:cs typeface="Courier New" panose="02070309020205020404" pitchFamily="49" charset="0"/>
              </a:rPr>
              <a:t>,</a:t>
            </a:r>
            <a:r>
              <a:rPr lang="en-US" altLang="el-GR" sz="2200" b="1" dirty="0">
                <a:solidFill>
                  <a:srgbClr val="00FF99"/>
                </a:solidFill>
                <a:latin typeface="Courier New" panose="02070309020205020404" pitchFamily="49" charset="0"/>
                <a:cs typeface="Courier New" panose="02070309020205020404" pitchFamily="49" charset="0"/>
              </a:rPr>
              <a:t> </a:t>
            </a:r>
            <a:r>
              <a:rPr lang="en-US" altLang="el-GR" sz="2200" b="1" i="1" dirty="0">
                <a:solidFill>
                  <a:srgbClr val="FF0000"/>
                </a:solidFill>
                <a:latin typeface="Courier New" panose="02070309020205020404" pitchFamily="49" charset="0"/>
                <a:cs typeface="Courier New" panose="02070309020205020404" pitchFamily="49" charset="0"/>
              </a:rPr>
              <a:t>other-arguments</a:t>
            </a:r>
            <a:r>
              <a:rPr lang="en-US" altLang="el-GR" sz="2200" b="1" dirty="0">
                <a:solidFill>
                  <a:schemeClr val="tx2"/>
                </a:solidFill>
                <a:latin typeface="Courier New" panose="02070309020205020404" pitchFamily="49" charset="0"/>
                <a:cs typeface="Courier New" panose="02070309020205020404" pitchFamily="49" charset="0"/>
              </a:rPr>
              <a:t>);</a:t>
            </a:r>
            <a:r>
              <a:rPr lang="en-US" altLang="el-GR" sz="2200" b="1" dirty="0">
                <a:solidFill>
                  <a:srgbClr val="00FF99"/>
                </a:solidFill>
                <a:latin typeface="Courier New" panose="02070309020205020404" pitchFamily="49" charset="0"/>
                <a:cs typeface="Courier New" panose="02070309020205020404" pitchFamily="49" charset="0"/>
              </a:rPr>
              <a:t> </a:t>
            </a:r>
          </a:p>
          <a:p>
            <a:pPr>
              <a:buFontTx/>
              <a:buNone/>
            </a:pPr>
            <a:r>
              <a:rPr lang="en-US" altLang="el-GR" sz="2200" b="1" dirty="0">
                <a:solidFill>
                  <a:srgbClr val="003399"/>
                </a:solidFill>
                <a:latin typeface="Courier New" panose="02070309020205020404" pitchFamily="49" charset="0"/>
                <a:cs typeface="Courier New" panose="02070309020205020404" pitchFamily="49" charset="0"/>
              </a:rPr>
              <a:t>	</a:t>
            </a:r>
            <a:r>
              <a:rPr lang="en-US" altLang="el-GR" sz="2200" b="1" dirty="0" err="1">
                <a:latin typeface="Courier New" panose="02070309020205020404" pitchFamily="49" charset="0"/>
                <a:cs typeface="Courier New" panose="02070309020205020404" pitchFamily="49" charset="0"/>
              </a:rPr>
              <a:t>scanf</a:t>
            </a:r>
            <a:r>
              <a:rPr lang="en-US" altLang="el-GR" sz="2200" b="1" dirty="0">
                <a:solidFill>
                  <a:srgbClr val="003399"/>
                </a:solidFill>
                <a:latin typeface="Courier New" panose="02070309020205020404" pitchFamily="49" charset="0"/>
                <a:cs typeface="Courier New" panose="02070309020205020404" pitchFamily="49" charset="0"/>
              </a:rPr>
              <a:t>(</a:t>
            </a:r>
            <a:r>
              <a:rPr lang="en-US" altLang="el-GR" sz="2200" b="1" i="1" dirty="0">
                <a:solidFill>
                  <a:srgbClr val="3366CC"/>
                </a:solidFill>
                <a:latin typeface="Courier New" panose="02070309020205020404" pitchFamily="49" charset="0"/>
                <a:cs typeface="Courier New" panose="02070309020205020404" pitchFamily="49" charset="0"/>
              </a:rPr>
              <a:t>format-control-string</a:t>
            </a:r>
            <a:r>
              <a:rPr lang="en-US" altLang="el-GR" sz="2200" b="1" dirty="0">
                <a:solidFill>
                  <a:srgbClr val="003399"/>
                </a:solidFill>
                <a:latin typeface="Courier New" panose="02070309020205020404" pitchFamily="49" charset="0"/>
                <a:cs typeface="Courier New" panose="02070309020205020404" pitchFamily="49" charset="0"/>
              </a:rPr>
              <a:t>,</a:t>
            </a:r>
            <a:r>
              <a:rPr lang="en-US" altLang="el-GR" sz="2200" b="1" dirty="0">
                <a:solidFill>
                  <a:srgbClr val="00FF99"/>
                </a:solidFill>
                <a:latin typeface="Courier New" panose="02070309020205020404" pitchFamily="49" charset="0"/>
                <a:cs typeface="Courier New" panose="02070309020205020404" pitchFamily="49" charset="0"/>
              </a:rPr>
              <a:t> </a:t>
            </a:r>
            <a:r>
              <a:rPr lang="en-US" altLang="el-GR" sz="2200" b="1" i="1" dirty="0">
                <a:solidFill>
                  <a:srgbClr val="FF0000"/>
                </a:solidFill>
                <a:latin typeface="Courier New" panose="02070309020205020404" pitchFamily="49" charset="0"/>
                <a:cs typeface="Courier New" panose="02070309020205020404" pitchFamily="49" charset="0"/>
              </a:rPr>
              <a:t>other-arguments</a:t>
            </a:r>
            <a:r>
              <a:rPr lang="en-US" altLang="el-GR" sz="2200" b="1" dirty="0">
                <a:solidFill>
                  <a:srgbClr val="003399"/>
                </a:solidFill>
                <a:latin typeface="Courier New" panose="02070309020205020404" pitchFamily="49" charset="0"/>
                <a:cs typeface="Courier New" panose="02070309020205020404" pitchFamily="49" charset="0"/>
              </a:rPr>
              <a:t>);</a:t>
            </a:r>
          </a:p>
          <a:p>
            <a:pPr>
              <a:buFontTx/>
              <a:buNone/>
            </a:pPr>
            <a:endParaRPr lang="en-US" altLang="el-GR" sz="2400" b="1" dirty="0">
              <a:solidFill>
                <a:srgbClr val="003399"/>
              </a:solidFill>
            </a:endParaRPr>
          </a:p>
          <a:p>
            <a:r>
              <a:rPr lang="en-AU" altLang="el-GR" sz="3600" dirty="0"/>
              <a:t>Examples:</a:t>
            </a:r>
            <a:endParaRPr lang="en-US" altLang="el-GR" b="1" dirty="0">
              <a:solidFill>
                <a:schemeClr val="tx2"/>
              </a:solidFill>
              <a:latin typeface="Courier New" pitchFamily="49" charset="0"/>
            </a:endParaRPr>
          </a:p>
          <a:p>
            <a:pPr>
              <a:buFontTx/>
              <a:buNone/>
            </a:pPr>
            <a:r>
              <a:rPr lang="en-US" altLang="el-GR" b="1" dirty="0">
                <a:solidFill>
                  <a:schemeClr val="tx2"/>
                </a:solidFill>
                <a:latin typeface="Courier New" pitchFamily="49" charset="0"/>
              </a:rPr>
              <a:t>	</a:t>
            </a:r>
            <a:r>
              <a:rPr lang="en-US" altLang="el-GR" sz="2000" b="1" dirty="0" err="1">
                <a:solidFill>
                  <a:schemeClr val="tx2"/>
                </a:solidFill>
                <a:latin typeface="Courier New" panose="02070309020205020404" pitchFamily="49" charset="0"/>
                <a:cs typeface="Courier New" panose="02070309020205020404" pitchFamily="49" charset="0"/>
              </a:rPr>
              <a:t>printf</a:t>
            </a:r>
            <a:r>
              <a:rPr lang="en-US" altLang="el-GR" sz="2000" b="1" dirty="0">
                <a:solidFill>
                  <a:schemeClr val="tx2"/>
                </a:solidFill>
                <a:latin typeface="Courier New" panose="02070309020205020404" pitchFamily="49" charset="0"/>
                <a:cs typeface="Courier New" panose="02070309020205020404" pitchFamily="49" charset="0"/>
              </a:rPr>
              <a:t>(</a:t>
            </a:r>
            <a:r>
              <a:rPr lang="en-US" altLang="el-GR" sz="2000" b="1" dirty="0">
                <a:solidFill>
                  <a:srgbClr val="3366CC"/>
                </a:solidFill>
                <a:latin typeface="Courier New" panose="02070309020205020404" pitchFamily="49" charset="0"/>
                <a:cs typeface="Courier New" panose="02070309020205020404" pitchFamily="49" charset="0"/>
              </a:rPr>
              <a:t>"%s\</a:t>
            </a:r>
            <a:r>
              <a:rPr lang="en-US" altLang="el-GR" sz="2000" b="1" dirty="0" err="1">
                <a:solidFill>
                  <a:srgbClr val="3366CC"/>
                </a:solidFill>
                <a:latin typeface="Courier New" panose="02070309020205020404" pitchFamily="49" charset="0"/>
                <a:cs typeface="Courier New" panose="02070309020205020404" pitchFamily="49" charset="0"/>
              </a:rPr>
              <a:t>n%f</a:t>
            </a:r>
            <a:r>
              <a:rPr lang="en-US" altLang="el-GR" sz="2000" b="1" dirty="0">
                <a:solidFill>
                  <a:srgbClr val="3366CC"/>
                </a:solidFill>
                <a:latin typeface="Courier New" panose="02070309020205020404" pitchFamily="49" charset="0"/>
                <a:cs typeface="Courier New" panose="02070309020205020404" pitchFamily="49" charset="0"/>
              </a:rPr>
              <a:t>\</a:t>
            </a:r>
            <a:r>
              <a:rPr lang="en-US" altLang="el-GR" sz="2000" b="1" dirty="0" err="1">
                <a:solidFill>
                  <a:srgbClr val="3366CC"/>
                </a:solidFill>
                <a:latin typeface="Courier New" panose="02070309020205020404" pitchFamily="49" charset="0"/>
                <a:cs typeface="Courier New" panose="02070309020205020404" pitchFamily="49" charset="0"/>
              </a:rPr>
              <a:t>n%c</a:t>
            </a:r>
            <a:r>
              <a:rPr lang="en-US" altLang="el-GR" sz="2000" b="1" dirty="0">
                <a:solidFill>
                  <a:srgbClr val="3366CC"/>
                </a:solidFill>
                <a:latin typeface="Courier New" panose="02070309020205020404" pitchFamily="49" charset="0"/>
                <a:cs typeface="Courier New" panose="02070309020205020404" pitchFamily="49" charset="0"/>
              </a:rPr>
              <a:t>\</a:t>
            </a:r>
            <a:r>
              <a:rPr lang="en-US" altLang="el-GR" sz="2000" b="1" dirty="0" err="1">
                <a:solidFill>
                  <a:srgbClr val="3366CC"/>
                </a:solidFill>
                <a:latin typeface="Courier New" panose="02070309020205020404" pitchFamily="49" charset="0"/>
                <a:cs typeface="Courier New" panose="02070309020205020404" pitchFamily="49" charset="0"/>
              </a:rPr>
              <a:t>n%d</a:t>
            </a:r>
            <a:r>
              <a:rPr lang="en-US" altLang="el-GR" sz="2000" b="1" dirty="0">
                <a:solidFill>
                  <a:srgbClr val="3366CC"/>
                </a:solidFill>
                <a:latin typeface="Courier New" panose="02070309020205020404" pitchFamily="49" charset="0"/>
                <a:cs typeface="Courier New" panose="02070309020205020404" pitchFamily="49" charset="0"/>
              </a:rPr>
              <a:t>\n",</a:t>
            </a:r>
            <a:r>
              <a:rPr lang="en-US" altLang="el-GR" sz="2000" b="1" dirty="0" err="1">
                <a:solidFill>
                  <a:srgbClr val="FF0000"/>
                </a:solidFill>
                <a:latin typeface="Courier New" panose="02070309020205020404" pitchFamily="49" charset="0"/>
                <a:cs typeface="Courier New" panose="02070309020205020404" pitchFamily="49" charset="0"/>
              </a:rPr>
              <a:t>name,age,gender,idNumber</a:t>
            </a:r>
            <a:r>
              <a:rPr lang="en-US" altLang="el-GR" sz="2000" b="1" dirty="0">
                <a:solidFill>
                  <a:schemeClr val="tx2"/>
                </a:solidFill>
                <a:latin typeface="Courier New" panose="02070309020205020404" pitchFamily="49" charset="0"/>
                <a:cs typeface="Courier New" panose="02070309020205020404" pitchFamily="49" charset="0"/>
              </a:rPr>
              <a:t>);</a:t>
            </a:r>
            <a:r>
              <a:rPr lang="en-US" altLang="el-GR" sz="2000" b="1" dirty="0">
                <a:solidFill>
                  <a:srgbClr val="00FF99"/>
                </a:solidFill>
                <a:latin typeface="Courier New" panose="02070309020205020404" pitchFamily="49" charset="0"/>
                <a:cs typeface="Courier New" panose="02070309020205020404" pitchFamily="49" charset="0"/>
              </a:rPr>
              <a:t> </a:t>
            </a:r>
          </a:p>
          <a:p>
            <a:pPr>
              <a:buFontTx/>
              <a:buNone/>
            </a:pPr>
            <a:r>
              <a:rPr lang="en-US" altLang="el-GR" sz="2000" b="1" dirty="0">
                <a:solidFill>
                  <a:srgbClr val="00FF99"/>
                </a:solidFill>
                <a:latin typeface="Courier New" panose="02070309020205020404" pitchFamily="49" charset="0"/>
                <a:cs typeface="Courier New" panose="02070309020205020404" pitchFamily="49" charset="0"/>
              </a:rPr>
              <a:t>	</a:t>
            </a:r>
            <a:r>
              <a:rPr lang="en-US" altLang="el-GR" sz="2000" b="1" dirty="0" err="1">
                <a:latin typeface="Courier New" panose="02070309020205020404" pitchFamily="49" charset="0"/>
                <a:cs typeface="Courier New" panose="02070309020205020404" pitchFamily="49" charset="0"/>
              </a:rPr>
              <a:t>scanf</a:t>
            </a:r>
            <a:r>
              <a:rPr lang="en-US" altLang="el-GR" sz="2000" b="1" dirty="0">
                <a:solidFill>
                  <a:srgbClr val="3366CC"/>
                </a:solidFill>
                <a:latin typeface="Courier New" panose="02070309020205020404" pitchFamily="49" charset="0"/>
                <a:cs typeface="Courier New" panose="02070309020205020404" pitchFamily="49" charset="0"/>
              </a:rPr>
              <a:t>("%s %f %c %d",</a:t>
            </a:r>
            <a:r>
              <a:rPr lang="en-US" altLang="el-GR" sz="2000" b="1" dirty="0">
                <a:solidFill>
                  <a:srgbClr val="00FF99"/>
                </a:solidFill>
                <a:latin typeface="Courier New" panose="02070309020205020404" pitchFamily="49" charset="0"/>
                <a:cs typeface="Courier New" panose="02070309020205020404" pitchFamily="49" charset="0"/>
              </a:rPr>
              <a:t> </a:t>
            </a:r>
            <a:r>
              <a:rPr lang="en-US" altLang="el-GR" sz="2000" b="1" dirty="0">
                <a:solidFill>
                  <a:srgbClr val="FF0000"/>
                </a:solidFill>
                <a:latin typeface="Courier New" panose="02070309020205020404" pitchFamily="49" charset="0"/>
                <a:cs typeface="Courier New" panose="02070309020205020404" pitchFamily="49" charset="0"/>
              </a:rPr>
              <a:t>name, &amp;age, &amp;gender, &amp;</a:t>
            </a:r>
            <a:r>
              <a:rPr lang="en-US" altLang="el-GR" sz="2000" b="1" dirty="0" err="1">
                <a:solidFill>
                  <a:srgbClr val="FF0000"/>
                </a:solidFill>
                <a:latin typeface="Courier New" panose="02070309020205020404" pitchFamily="49" charset="0"/>
                <a:cs typeface="Courier New" panose="02070309020205020404" pitchFamily="49" charset="0"/>
              </a:rPr>
              <a:t>idNumber</a:t>
            </a:r>
            <a:r>
              <a:rPr lang="en-US" altLang="el-GR" sz="2000" b="1" dirty="0">
                <a:solidFill>
                  <a:srgbClr val="003399"/>
                </a:solidFill>
                <a:latin typeface="Courier New" panose="02070309020205020404" pitchFamily="49" charset="0"/>
                <a:cs typeface="Courier New" panose="02070309020205020404" pitchFamily="49" charset="0"/>
              </a:rPr>
              <a:t>);</a:t>
            </a:r>
          </a:p>
          <a:p>
            <a:pPr>
              <a:buFontTx/>
              <a:buNone/>
            </a:pPr>
            <a:endParaRPr lang="en-US" altLang="el-GR" sz="2000" b="1" dirty="0">
              <a:solidFill>
                <a:srgbClr val="00FF99"/>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3005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3005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30051">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30051">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30051">
                                            <p:txEl>
                                              <p:pRg st="5" end="5"/>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13005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0051" grpId="0" build="p" bldLvl="2" autoUpdateAnimBg="0"/>
    </p:bldLst>
  </p:timing>
</p:sld>
</file>

<file path=ppt/slides/slide4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Slide Number Placeholder 4"/>
          <p:cNvSpPr>
            <a:spLocks noGrp="1"/>
          </p:cNvSpPr>
          <p:nvPr>
            <p:ph type="sldNum" sz="quarter" idx="11"/>
          </p:nvPr>
        </p:nvSpPr>
        <p:spPr/>
        <p:txBody>
          <a:bodyPr/>
          <a:lstStyle/>
          <a:p>
            <a:fld id="{1F343A5C-3211-4BDA-8A47-33A4D341FE7C}" type="slidenum">
              <a:rPr lang="el-GR" altLang="el-GR"/>
              <a:pPr/>
              <a:t>48</a:t>
            </a:fld>
            <a:endParaRPr lang="el-GR" altLang="el-GR"/>
          </a:p>
        </p:txBody>
      </p:sp>
      <p:sp>
        <p:nvSpPr>
          <p:cNvPr id="132098" name="Rectangle 2"/>
          <p:cNvSpPr>
            <a:spLocks noGrp="1" noChangeArrowheads="1"/>
          </p:cNvSpPr>
          <p:nvPr>
            <p:ph type="body" idx="1"/>
          </p:nvPr>
        </p:nvSpPr>
        <p:spPr>
          <a:xfrm>
            <a:off x="685800" y="1676400"/>
            <a:ext cx="8458200" cy="1828800"/>
          </a:xfrm>
        </p:spPr>
        <p:txBody>
          <a:bodyPr/>
          <a:lstStyle/>
          <a:p>
            <a:r>
              <a:rPr lang="en-US" altLang="el-GR"/>
              <a:t>Describes the format of the data for output</a:t>
            </a:r>
          </a:p>
          <a:p>
            <a:r>
              <a:rPr lang="en-US" altLang="el-GR"/>
              <a:t>Contains “</a:t>
            </a:r>
            <a:r>
              <a:rPr lang="en-US" altLang="el-GR">
                <a:solidFill>
                  <a:schemeClr val="tx2"/>
                </a:solidFill>
              </a:rPr>
              <a:t>conversion specifiers</a:t>
            </a:r>
            <a:r>
              <a:rPr lang="en-US" altLang="el-GR"/>
              <a:t>” and “</a:t>
            </a:r>
            <a:r>
              <a:rPr lang="en-US" altLang="el-GR">
                <a:solidFill>
                  <a:schemeClr val="tx2"/>
                </a:solidFill>
              </a:rPr>
              <a:t>literal characters</a:t>
            </a:r>
            <a:r>
              <a:rPr lang="en-US" altLang="el-GR"/>
              <a:t>”</a:t>
            </a:r>
          </a:p>
        </p:txBody>
      </p:sp>
      <p:sp>
        <p:nvSpPr>
          <p:cNvPr id="132099" name="Text Box 3"/>
          <p:cNvSpPr txBox="1">
            <a:spLocks noChangeArrowheads="1"/>
          </p:cNvSpPr>
          <p:nvPr/>
        </p:nvSpPr>
        <p:spPr bwMode="auto">
          <a:xfrm>
            <a:off x="381000" y="3581400"/>
            <a:ext cx="18288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AU" altLang="el-GR" sz="2800">
                <a:solidFill>
                  <a:schemeClr val="tx1"/>
                </a:solidFill>
              </a:rPr>
              <a:t>Example</a:t>
            </a:r>
            <a:r>
              <a:rPr lang="en-US" altLang="el-GR" sz="2800">
                <a:solidFill>
                  <a:schemeClr val="tx1"/>
                </a:solidFill>
              </a:rPr>
              <a:t>:</a:t>
            </a:r>
            <a:endParaRPr lang="en-AU" altLang="el-GR" sz="2800">
              <a:solidFill>
                <a:schemeClr val="tx1"/>
              </a:solidFill>
            </a:endParaRPr>
          </a:p>
        </p:txBody>
      </p:sp>
      <p:sp>
        <p:nvSpPr>
          <p:cNvPr id="132100" name="Text Box 4"/>
          <p:cNvSpPr txBox="1">
            <a:spLocks noChangeArrowheads="1"/>
          </p:cNvSpPr>
          <p:nvPr/>
        </p:nvSpPr>
        <p:spPr bwMode="auto">
          <a:xfrm>
            <a:off x="457200" y="4114800"/>
            <a:ext cx="6994525" cy="457200"/>
          </a:xfrm>
          <a:prstGeom prst="rect">
            <a:avLst/>
          </a:prstGeom>
          <a:solidFill>
            <a:srgbClr val="99CCFF"/>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AU" altLang="el-GR" sz="2400" b="1">
                <a:solidFill>
                  <a:schemeClr val="tx1"/>
                </a:solidFill>
              </a:rPr>
              <a:t>printf(“%s is %d years old.\n”, name, age);</a:t>
            </a:r>
            <a:endParaRPr lang="en-AU" altLang="el-GR" sz="2400">
              <a:solidFill>
                <a:schemeClr val="tx1"/>
              </a:solidFill>
            </a:endParaRPr>
          </a:p>
        </p:txBody>
      </p:sp>
      <p:sp>
        <p:nvSpPr>
          <p:cNvPr id="132101" name="Rectangle 5"/>
          <p:cNvSpPr>
            <a:spLocks noGrp="1" noChangeArrowheads="1"/>
          </p:cNvSpPr>
          <p:nvPr>
            <p:ph type="title"/>
          </p:nvPr>
        </p:nvSpPr>
        <p:spPr>
          <a:xfrm>
            <a:off x="228600" y="152400"/>
            <a:ext cx="8375650" cy="1143000"/>
          </a:xfrm>
          <a:noFill/>
          <a:ln/>
        </p:spPr>
        <p:txBody>
          <a:bodyPr/>
          <a:lstStyle/>
          <a:p>
            <a:r>
              <a:rPr lang="en-US" altLang="el-GR" sz="2800">
                <a:solidFill>
                  <a:schemeClr val="tx1"/>
                </a:solidFill>
              </a:rPr>
              <a:t>printf --</a:t>
            </a:r>
            <a:r>
              <a:rPr lang="en-US" altLang="el-GR" sz="2800"/>
              <a:t> </a:t>
            </a:r>
            <a:r>
              <a:rPr lang="en-US" altLang="el-GR" sz="2800">
                <a:solidFill>
                  <a:srgbClr val="3366CC"/>
                </a:solidFill>
              </a:rPr>
              <a:t>Format-Control-String</a:t>
            </a:r>
            <a:r>
              <a:rPr lang="en-US" altLang="el-GR">
                <a:latin typeface="Arial" charset="0"/>
              </a:rPr>
              <a:t> </a:t>
            </a:r>
            <a:endParaRPr lang="en-US" altLang="el-G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32098">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32098">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32099">
                                            <p:txEl>
                                              <p:pRg st="0" end="0"/>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3210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2098" grpId="0" build="p" autoUpdateAnimBg="0"/>
      <p:bldP spid="132099" grpId="0" build="p" autoUpdateAnimBg="0"/>
      <p:bldP spid="132100" grpId="0" animBg="1" autoUpdateAnimBg="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4"/>
          <p:cNvSpPr>
            <a:spLocks noGrp="1"/>
          </p:cNvSpPr>
          <p:nvPr>
            <p:ph type="sldNum" sz="quarter" idx="11"/>
          </p:nvPr>
        </p:nvSpPr>
        <p:spPr/>
        <p:txBody>
          <a:bodyPr/>
          <a:lstStyle/>
          <a:p>
            <a:fld id="{7C7F1392-380D-40F2-8AAB-8B6918353443}" type="slidenum">
              <a:rPr lang="el-GR" altLang="el-GR"/>
              <a:pPr/>
              <a:t>49</a:t>
            </a:fld>
            <a:endParaRPr lang="el-GR" altLang="el-GR"/>
          </a:p>
        </p:txBody>
      </p:sp>
      <p:sp>
        <p:nvSpPr>
          <p:cNvPr id="133122" name="Rectangle 2"/>
          <p:cNvSpPr>
            <a:spLocks noGrp="1" noChangeArrowheads="1"/>
          </p:cNvSpPr>
          <p:nvPr>
            <p:ph type="body" idx="1"/>
          </p:nvPr>
        </p:nvSpPr>
        <p:spPr>
          <a:xfrm>
            <a:off x="685800" y="1676400"/>
            <a:ext cx="8458200" cy="1828800"/>
          </a:xfrm>
        </p:spPr>
        <p:txBody>
          <a:bodyPr/>
          <a:lstStyle/>
          <a:p>
            <a:r>
              <a:rPr lang="en-US" altLang="el-GR"/>
              <a:t>Describes the format of the data for output</a:t>
            </a:r>
          </a:p>
          <a:p>
            <a:r>
              <a:rPr lang="en-US" altLang="el-GR"/>
              <a:t>Contains “</a:t>
            </a:r>
            <a:r>
              <a:rPr lang="en-US" altLang="el-GR">
                <a:solidFill>
                  <a:schemeClr val="tx2"/>
                </a:solidFill>
              </a:rPr>
              <a:t>conversion specifiers</a:t>
            </a:r>
            <a:r>
              <a:rPr lang="en-US" altLang="el-GR"/>
              <a:t>” and “</a:t>
            </a:r>
            <a:r>
              <a:rPr lang="en-US" altLang="el-GR">
                <a:solidFill>
                  <a:schemeClr val="tx2"/>
                </a:solidFill>
              </a:rPr>
              <a:t>literal characters</a:t>
            </a:r>
            <a:r>
              <a:rPr lang="en-US" altLang="el-GR"/>
              <a:t>”</a:t>
            </a:r>
          </a:p>
        </p:txBody>
      </p:sp>
      <p:sp>
        <p:nvSpPr>
          <p:cNvPr id="133123" name="Text Box 3"/>
          <p:cNvSpPr txBox="1">
            <a:spLocks noChangeArrowheads="1"/>
          </p:cNvSpPr>
          <p:nvPr/>
        </p:nvSpPr>
        <p:spPr bwMode="auto">
          <a:xfrm>
            <a:off x="381000" y="3581400"/>
            <a:ext cx="18288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AU" altLang="el-GR" sz="2800">
                <a:solidFill>
                  <a:schemeClr val="tx1"/>
                </a:solidFill>
                <a:latin typeface="Times New Roman" pitchFamily="18" charset="0"/>
              </a:rPr>
              <a:t>Example:</a:t>
            </a:r>
          </a:p>
        </p:txBody>
      </p:sp>
      <p:sp>
        <p:nvSpPr>
          <p:cNvPr id="133124" name="Text Box 4"/>
          <p:cNvSpPr txBox="1">
            <a:spLocks noChangeArrowheads="1"/>
          </p:cNvSpPr>
          <p:nvPr/>
        </p:nvSpPr>
        <p:spPr bwMode="auto">
          <a:xfrm>
            <a:off x="457200" y="4114800"/>
            <a:ext cx="8153400" cy="457200"/>
          </a:xfrm>
          <a:prstGeom prst="rect">
            <a:avLst/>
          </a:prstGeom>
          <a:solidFill>
            <a:srgbClr val="99CCFF"/>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AU" altLang="el-GR" sz="2400" b="1">
                <a:solidFill>
                  <a:schemeClr val="tx1"/>
                </a:solidFill>
                <a:latin typeface="Courier New" pitchFamily="49" charset="0"/>
              </a:rPr>
              <a:t>printf(“%s is %d years old.\n”, name, age);</a:t>
            </a:r>
            <a:endParaRPr lang="en-AU" altLang="el-GR" sz="2400">
              <a:solidFill>
                <a:schemeClr val="tx1"/>
              </a:solidFill>
              <a:latin typeface="Times New Roman" pitchFamily="18" charset="0"/>
            </a:endParaRPr>
          </a:p>
        </p:txBody>
      </p:sp>
      <p:sp>
        <p:nvSpPr>
          <p:cNvPr id="133125" name="Text Box 5"/>
          <p:cNvSpPr txBox="1">
            <a:spLocks noChangeArrowheads="1"/>
          </p:cNvSpPr>
          <p:nvPr/>
        </p:nvSpPr>
        <p:spPr bwMode="auto">
          <a:xfrm>
            <a:off x="1295400" y="5410200"/>
            <a:ext cx="2743200" cy="1066800"/>
          </a:xfrm>
          <a:prstGeom prst="rect">
            <a:avLst/>
          </a:prstGeom>
          <a:solidFill>
            <a:srgbClr val="FF0000"/>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en-AU" altLang="el-GR" b="1" i="1">
                <a:solidFill>
                  <a:schemeClr val="tx1"/>
                </a:solidFill>
                <a:latin typeface="Arial" charset="0"/>
              </a:rPr>
              <a:t>conversion specifiers</a:t>
            </a:r>
          </a:p>
        </p:txBody>
      </p:sp>
      <p:sp>
        <p:nvSpPr>
          <p:cNvPr id="133126" name="Line 6"/>
          <p:cNvSpPr>
            <a:spLocks noChangeShapeType="1"/>
          </p:cNvSpPr>
          <p:nvPr/>
        </p:nvSpPr>
        <p:spPr bwMode="auto">
          <a:xfrm flipV="1">
            <a:off x="2209800" y="4572000"/>
            <a:ext cx="0" cy="762000"/>
          </a:xfrm>
          <a:prstGeom prst="line">
            <a:avLst/>
          </a:prstGeom>
          <a:noFill/>
          <a:ln w="57150" cap="sq">
            <a:solidFill>
              <a:srgbClr val="FF00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133127" name="Line 7"/>
          <p:cNvSpPr>
            <a:spLocks noChangeShapeType="1"/>
          </p:cNvSpPr>
          <p:nvPr/>
        </p:nvSpPr>
        <p:spPr bwMode="auto">
          <a:xfrm flipV="1">
            <a:off x="2514600" y="4572000"/>
            <a:ext cx="685800" cy="762000"/>
          </a:xfrm>
          <a:prstGeom prst="line">
            <a:avLst/>
          </a:prstGeom>
          <a:noFill/>
          <a:ln w="57150" cap="sq">
            <a:solidFill>
              <a:srgbClr val="FF0000"/>
            </a:solidFill>
            <a:round/>
            <a:headEnd type="none" w="sm" len="sm"/>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133128" name="Rectangle 8"/>
          <p:cNvSpPr>
            <a:spLocks noGrp="1" noChangeArrowheads="1"/>
          </p:cNvSpPr>
          <p:nvPr>
            <p:ph type="title"/>
          </p:nvPr>
        </p:nvSpPr>
        <p:spPr>
          <a:xfrm>
            <a:off x="304800" y="228600"/>
            <a:ext cx="8534400" cy="1143000"/>
          </a:xfrm>
          <a:noFill/>
          <a:ln/>
        </p:spPr>
        <p:txBody>
          <a:bodyPr/>
          <a:lstStyle/>
          <a:p>
            <a:r>
              <a:rPr lang="en-US" altLang="el-GR" sz="2800">
                <a:solidFill>
                  <a:schemeClr val="tx1"/>
                </a:solidFill>
              </a:rPr>
              <a:t>printf --</a:t>
            </a:r>
            <a:r>
              <a:rPr lang="en-US" altLang="el-GR" sz="2800"/>
              <a:t> </a:t>
            </a:r>
            <a:r>
              <a:rPr lang="en-US" altLang="el-GR" sz="2800">
                <a:solidFill>
                  <a:schemeClr val="folHlink"/>
                </a:solidFill>
              </a:rPr>
              <a:t>Format-Control-String</a:t>
            </a:r>
            <a:r>
              <a:rPr lang="en-US" altLang="el-GR"/>
              <a:t> (cont)</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0FD2AD11-3C79-4F42-AB50-FBFCDED80377}" type="slidenum">
              <a:rPr lang="el-GR" altLang="el-GR"/>
              <a:pPr/>
              <a:t>5</a:t>
            </a:fld>
            <a:endParaRPr lang="el-GR" altLang="el-GR"/>
          </a:p>
        </p:txBody>
      </p:sp>
      <p:sp>
        <p:nvSpPr>
          <p:cNvPr id="10242" name="Rectangle 2"/>
          <p:cNvSpPr>
            <a:spLocks noGrp="1" noChangeArrowheads="1"/>
          </p:cNvSpPr>
          <p:nvPr>
            <p:ph type="title"/>
          </p:nvPr>
        </p:nvSpPr>
        <p:spPr/>
        <p:txBody>
          <a:bodyPr/>
          <a:lstStyle/>
          <a:p>
            <a:r>
              <a:rPr lang="el-GR" altLang="el-GR"/>
              <a:t>Προβλήματα και στιγμιότυπα</a:t>
            </a:r>
            <a:endParaRPr lang="en-GB" altLang="el-GR"/>
          </a:p>
        </p:txBody>
      </p:sp>
      <p:sp>
        <p:nvSpPr>
          <p:cNvPr id="10243" name="Rectangle 3"/>
          <p:cNvSpPr>
            <a:spLocks noGrp="1" noChangeArrowheads="1"/>
          </p:cNvSpPr>
          <p:nvPr>
            <p:ph type="body" idx="1"/>
          </p:nvPr>
        </p:nvSpPr>
        <p:spPr/>
        <p:txBody>
          <a:bodyPr/>
          <a:lstStyle/>
          <a:p>
            <a:r>
              <a:rPr lang="el-GR" altLang="el-GR" sz="2400" b="1"/>
              <a:t>Ένα πρόβλημα εκφράζεται</a:t>
            </a:r>
            <a:r>
              <a:rPr lang="el-GR" altLang="el-GR" sz="2400"/>
              <a:t> συνήθως με μια εντολή ή ένα ερώτημα που πρέπει να απαντηθεί. Με την εξειδίκευση του προβλήματος ορίζονται τα αποδεκτά δεδομένα εισόδου που εκφράζονται συνήθως με τις παραμέτρους του. Ορίζονται επίσης επακριβώς τα αναμενόμενα αποτελέσματα εξόδου, ως συνάρτηση επί των δεδομένων εισόδου.</a:t>
            </a:r>
          </a:p>
          <a:p>
            <a:r>
              <a:rPr lang="el-GR" altLang="el-GR" sz="2400" b="1">
                <a:solidFill>
                  <a:srgbClr val="3366CC"/>
                </a:solidFill>
              </a:rPr>
              <a:t>Ένα πρόβλημα επιλύεται</a:t>
            </a:r>
            <a:r>
              <a:rPr lang="el-GR" altLang="el-GR" sz="2400"/>
              <a:t> όταν έχει αναπτυχθεί ο κατάλληλος αλγόριθμος που μετασχηματίζει όλα τα αποδεκτά δεδομένα εισόδου σε ορθά αποτελέσματα εξόδου.</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4"/>
          <p:cNvSpPr>
            <a:spLocks noGrp="1"/>
          </p:cNvSpPr>
          <p:nvPr>
            <p:ph type="sldNum" sz="quarter" idx="11"/>
          </p:nvPr>
        </p:nvSpPr>
        <p:spPr/>
        <p:txBody>
          <a:bodyPr/>
          <a:lstStyle/>
          <a:p>
            <a:fld id="{B2B143A0-01BC-4A27-9128-86584C3612F4}" type="slidenum">
              <a:rPr lang="el-GR" altLang="el-GR"/>
              <a:pPr/>
              <a:t>50</a:t>
            </a:fld>
            <a:endParaRPr lang="el-GR" altLang="el-GR"/>
          </a:p>
        </p:txBody>
      </p:sp>
      <p:sp>
        <p:nvSpPr>
          <p:cNvPr id="135170" name="Text Box 2"/>
          <p:cNvSpPr txBox="1">
            <a:spLocks noChangeArrowheads="1"/>
          </p:cNvSpPr>
          <p:nvPr/>
        </p:nvSpPr>
        <p:spPr bwMode="auto">
          <a:xfrm>
            <a:off x="457200" y="4114800"/>
            <a:ext cx="8153400" cy="457200"/>
          </a:xfrm>
          <a:prstGeom prst="rect">
            <a:avLst/>
          </a:prstGeom>
          <a:solidFill>
            <a:srgbClr val="99CCFF"/>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AU" altLang="el-GR" sz="2400" b="1">
                <a:solidFill>
                  <a:schemeClr val="tx1"/>
                </a:solidFill>
                <a:latin typeface="Courier New" pitchFamily="49" charset="0"/>
              </a:rPr>
              <a:t>printf(“%s is %d years old.\n”, name, age);</a:t>
            </a:r>
            <a:endParaRPr lang="en-AU" altLang="el-GR" sz="2400">
              <a:solidFill>
                <a:schemeClr val="tx1"/>
              </a:solidFill>
              <a:latin typeface="Times New Roman" pitchFamily="18" charset="0"/>
            </a:endParaRPr>
          </a:p>
        </p:txBody>
      </p:sp>
      <p:sp>
        <p:nvSpPr>
          <p:cNvPr id="135171" name="Text Box 3"/>
          <p:cNvSpPr txBox="1">
            <a:spLocks noChangeArrowheads="1"/>
          </p:cNvSpPr>
          <p:nvPr/>
        </p:nvSpPr>
        <p:spPr bwMode="auto">
          <a:xfrm>
            <a:off x="1447800" y="5638800"/>
            <a:ext cx="4038600" cy="579438"/>
          </a:xfrm>
          <a:prstGeom prst="rect">
            <a:avLst/>
          </a:prstGeom>
          <a:solidFill>
            <a:srgbClr val="FF0000"/>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en-AU" altLang="el-GR" b="1" i="1">
                <a:solidFill>
                  <a:schemeClr val="tx1"/>
                </a:solidFill>
                <a:latin typeface="Arial" charset="0"/>
              </a:rPr>
              <a:t>literal characters</a:t>
            </a:r>
          </a:p>
        </p:txBody>
      </p:sp>
      <p:sp>
        <p:nvSpPr>
          <p:cNvPr id="135172" name="Line 4"/>
          <p:cNvSpPr>
            <a:spLocks noChangeShapeType="1"/>
          </p:cNvSpPr>
          <p:nvPr/>
        </p:nvSpPr>
        <p:spPr bwMode="auto">
          <a:xfrm flipH="1" flipV="1">
            <a:off x="2743200" y="4572000"/>
            <a:ext cx="152400" cy="990600"/>
          </a:xfrm>
          <a:prstGeom prst="line">
            <a:avLst/>
          </a:prstGeom>
          <a:noFill/>
          <a:ln w="57150" cap="sq">
            <a:solidFill>
              <a:srgbClr val="FF0000"/>
            </a:solidFill>
            <a:round/>
            <a:headEnd type="none" w="sm" len="sm"/>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135173" name="Line 5"/>
          <p:cNvSpPr>
            <a:spLocks noChangeShapeType="1"/>
          </p:cNvSpPr>
          <p:nvPr/>
        </p:nvSpPr>
        <p:spPr bwMode="auto">
          <a:xfrm flipV="1">
            <a:off x="3962400" y="4572000"/>
            <a:ext cx="533400" cy="990600"/>
          </a:xfrm>
          <a:prstGeom prst="line">
            <a:avLst/>
          </a:prstGeom>
          <a:noFill/>
          <a:ln w="57150" cap="sq">
            <a:solidFill>
              <a:srgbClr val="FF0000"/>
            </a:solidFill>
            <a:round/>
            <a:headEnd type="none" w="sm" len="sm"/>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135174" name="Rectangle 6"/>
          <p:cNvSpPr>
            <a:spLocks noGrp="1" noChangeArrowheads="1"/>
          </p:cNvSpPr>
          <p:nvPr>
            <p:ph type="body" idx="1"/>
          </p:nvPr>
        </p:nvSpPr>
        <p:spPr>
          <a:xfrm>
            <a:off x="684213" y="1676400"/>
            <a:ext cx="8078787" cy="1828800"/>
          </a:xfrm>
          <a:noFill/>
          <a:ln/>
        </p:spPr>
        <p:txBody>
          <a:bodyPr/>
          <a:lstStyle/>
          <a:p>
            <a:r>
              <a:rPr lang="en-US" altLang="el-GR"/>
              <a:t>Describes the format of the data for output</a:t>
            </a:r>
          </a:p>
          <a:p>
            <a:r>
              <a:rPr lang="en-US" altLang="el-GR"/>
              <a:t>Contains “</a:t>
            </a:r>
            <a:r>
              <a:rPr lang="en-US" altLang="el-GR">
                <a:solidFill>
                  <a:schemeClr val="tx2"/>
                </a:solidFill>
              </a:rPr>
              <a:t>conversion specifiers</a:t>
            </a:r>
            <a:r>
              <a:rPr lang="en-US" altLang="el-GR"/>
              <a:t>” and “</a:t>
            </a:r>
            <a:r>
              <a:rPr lang="en-US" altLang="el-GR">
                <a:solidFill>
                  <a:schemeClr val="tx2"/>
                </a:solidFill>
              </a:rPr>
              <a:t>literal characters</a:t>
            </a:r>
            <a:r>
              <a:rPr lang="en-US" altLang="el-GR"/>
              <a:t>”</a:t>
            </a:r>
          </a:p>
        </p:txBody>
      </p:sp>
      <p:sp>
        <p:nvSpPr>
          <p:cNvPr id="135175" name="Text Box 7"/>
          <p:cNvSpPr txBox="1">
            <a:spLocks noChangeArrowheads="1"/>
          </p:cNvSpPr>
          <p:nvPr/>
        </p:nvSpPr>
        <p:spPr bwMode="auto">
          <a:xfrm>
            <a:off x="381000" y="3657600"/>
            <a:ext cx="18288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AU" altLang="el-GR" sz="2800">
                <a:solidFill>
                  <a:schemeClr val="tx1"/>
                </a:solidFill>
                <a:latin typeface="Times New Roman" pitchFamily="18" charset="0"/>
              </a:rPr>
              <a:t>Example</a:t>
            </a:r>
            <a:r>
              <a:rPr lang="en-US" altLang="el-GR" sz="2800">
                <a:solidFill>
                  <a:schemeClr val="tx1"/>
                </a:solidFill>
                <a:latin typeface="Arial" charset="0"/>
              </a:rPr>
              <a:t>:</a:t>
            </a:r>
            <a:endParaRPr lang="en-AU" altLang="el-GR" sz="2800">
              <a:solidFill>
                <a:schemeClr val="tx1"/>
              </a:solidFill>
              <a:latin typeface="Arial" charset="0"/>
            </a:endParaRPr>
          </a:p>
        </p:txBody>
      </p:sp>
      <p:sp>
        <p:nvSpPr>
          <p:cNvPr id="135176" name="Rectangle 8"/>
          <p:cNvSpPr>
            <a:spLocks noGrp="1" noChangeArrowheads="1"/>
          </p:cNvSpPr>
          <p:nvPr>
            <p:ph type="title"/>
          </p:nvPr>
        </p:nvSpPr>
        <p:spPr>
          <a:xfrm>
            <a:off x="304800" y="228600"/>
            <a:ext cx="8534400" cy="1143000"/>
          </a:xfrm>
          <a:noFill/>
          <a:ln/>
        </p:spPr>
        <p:txBody>
          <a:bodyPr/>
          <a:lstStyle/>
          <a:p>
            <a:r>
              <a:rPr lang="en-US" altLang="el-GR" sz="2800">
                <a:solidFill>
                  <a:schemeClr val="tx1"/>
                </a:solidFill>
              </a:rPr>
              <a:t>printf --</a:t>
            </a:r>
            <a:r>
              <a:rPr lang="en-US" altLang="el-GR" sz="2800"/>
              <a:t> </a:t>
            </a:r>
            <a:r>
              <a:rPr lang="en-US" altLang="el-GR" sz="2800">
                <a:solidFill>
                  <a:schemeClr val="folHlink"/>
                </a:solidFill>
              </a:rPr>
              <a:t>Format-Control-String</a:t>
            </a:r>
            <a:r>
              <a:rPr lang="en-US" altLang="el-GR"/>
              <a:t> (cont)</a:t>
            </a:r>
          </a:p>
        </p:txBody>
      </p:sp>
    </p:spTree>
  </p:cSld>
  <p:clrMapOvr>
    <a:masterClrMapping/>
  </p:clrMapOv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 name="Slide Number Placeholder 4"/>
          <p:cNvSpPr>
            <a:spLocks noGrp="1"/>
          </p:cNvSpPr>
          <p:nvPr>
            <p:ph type="sldNum" sz="quarter" idx="11"/>
          </p:nvPr>
        </p:nvSpPr>
        <p:spPr/>
        <p:txBody>
          <a:bodyPr/>
          <a:lstStyle/>
          <a:p>
            <a:fld id="{13A1B365-BB56-427C-AFEA-D223EBBB0515}" type="slidenum">
              <a:rPr lang="el-GR" altLang="el-GR"/>
              <a:pPr/>
              <a:t>51</a:t>
            </a:fld>
            <a:endParaRPr lang="el-GR" altLang="el-GR"/>
          </a:p>
        </p:txBody>
      </p:sp>
      <p:sp>
        <p:nvSpPr>
          <p:cNvPr id="137218" name="Rectangle 2"/>
          <p:cNvSpPr>
            <a:spLocks noGrp="1" noChangeArrowheads="1"/>
          </p:cNvSpPr>
          <p:nvPr>
            <p:ph type="body" idx="1"/>
          </p:nvPr>
        </p:nvSpPr>
        <p:spPr>
          <a:xfrm>
            <a:off x="228600" y="1676400"/>
            <a:ext cx="8915400" cy="1828800"/>
          </a:xfrm>
        </p:spPr>
        <p:txBody>
          <a:bodyPr/>
          <a:lstStyle/>
          <a:p>
            <a:r>
              <a:rPr lang="en-US" altLang="el-GR"/>
              <a:t>For </a:t>
            </a:r>
            <a:r>
              <a:rPr lang="en-US" altLang="el-GR" sz="2400">
                <a:solidFill>
                  <a:schemeClr val="tx2"/>
                </a:solidFill>
              </a:rPr>
              <a:t>printf</a:t>
            </a:r>
            <a:r>
              <a:rPr lang="en-US" altLang="el-GR"/>
              <a:t>: variables containing data for output</a:t>
            </a:r>
          </a:p>
        </p:txBody>
      </p:sp>
      <p:sp>
        <p:nvSpPr>
          <p:cNvPr id="137219" name="Text Box 3"/>
          <p:cNvSpPr txBox="1">
            <a:spLocks noChangeArrowheads="1"/>
          </p:cNvSpPr>
          <p:nvPr/>
        </p:nvSpPr>
        <p:spPr bwMode="auto">
          <a:xfrm>
            <a:off x="533400" y="2362200"/>
            <a:ext cx="18288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AU" altLang="el-GR" sz="2800">
                <a:solidFill>
                  <a:schemeClr val="tx1"/>
                </a:solidFill>
                <a:latin typeface="Times New Roman" pitchFamily="18" charset="0"/>
              </a:rPr>
              <a:t>Example:</a:t>
            </a:r>
          </a:p>
        </p:txBody>
      </p:sp>
      <p:sp>
        <p:nvSpPr>
          <p:cNvPr id="137220" name="Text Box 4"/>
          <p:cNvSpPr txBox="1">
            <a:spLocks noChangeArrowheads="1"/>
          </p:cNvSpPr>
          <p:nvPr/>
        </p:nvSpPr>
        <p:spPr bwMode="auto">
          <a:xfrm>
            <a:off x="609600" y="2895600"/>
            <a:ext cx="8153400" cy="457200"/>
          </a:xfrm>
          <a:prstGeom prst="rect">
            <a:avLst/>
          </a:prstGeom>
          <a:solidFill>
            <a:srgbClr val="99CCFF"/>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AU" altLang="el-GR" sz="2400" b="1">
                <a:solidFill>
                  <a:schemeClr val="tx1"/>
                </a:solidFill>
                <a:latin typeface="Courier New" pitchFamily="49" charset="0"/>
              </a:rPr>
              <a:t>printf</a:t>
            </a:r>
            <a:r>
              <a:rPr lang="en-AU" altLang="el-GR" sz="2400" b="1">
                <a:solidFill>
                  <a:schemeClr val="tx1"/>
                </a:solidFill>
                <a:effectLst>
                  <a:outerShdw blurRad="38100" dist="38100" dir="2700000" algn="tl">
                    <a:srgbClr val="FFFFFF"/>
                  </a:outerShdw>
                </a:effectLst>
                <a:latin typeface="Courier New" pitchFamily="49" charset="0"/>
              </a:rPr>
              <a:t>(“</a:t>
            </a:r>
            <a:r>
              <a:rPr lang="en-AU" altLang="el-GR" sz="2400" b="1">
                <a:solidFill>
                  <a:schemeClr val="tx1"/>
                </a:solidFill>
                <a:latin typeface="Courier New" pitchFamily="49" charset="0"/>
              </a:rPr>
              <a:t>%s is %d years old.\n”, </a:t>
            </a:r>
            <a:r>
              <a:rPr lang="en-AU" altLang="el-GR" sz="2400" b="1">
                <a:solidFill>
                  <a:srgbClr val="FF0000"/>
                </a:solidFill>
                <a:latin typeface="Courier New" pitchFamily="49" charset="0"/>
              </a:rPr>
              <a:t>name</a:t>
            </a:r>
            <a:r>
              <a:rPr lang="en-AU" altLang="el-GR" sz="2400" b="1">
                <a:solidFill>
                  <a:schemeClr val="tx1"/>
                </a:solidFill>
                <a:latin typeface="Courier New" pitchFamily="49" charset="0"/>
              </a:rPr>
              <a:t>, </a:t>
            </a:r>
            <a:r>
              <a:rPr lang="en-AU" altLang="el-GR" sz="2400" b="1">
                <a:solidFill>
                  <a:srgbClr val="FF0000"/>
                </a:solidFill>
                <a:latin typeface="Courier New" pitchFamily="49" charset="0"/>
              </a:rPr>
              <a:t>age</a:t>
            </a:r>
            <a:r>
              <a:rPr lang="en-AU" altLang="el-GR" sz="2400" b="1">
                <a:solidFill>
                  <a:schemeClr val="tx1"/>
                </a:solidFill>
                <a:latin typeface="Courier New" pitchFamily="49" charset="0"/>
              </a:rPr>
              <a:t>);</a:t>
            </a:r>
            <a:endParaRPr lang="en-AU" altLang="el-GR" sz="2400">
              <a:solidFill>
                <a:schemeClr val="tx1"/>
              </a:solidFill>
              <a:latin typeface="Times New Roman" pitchFamily="18" charset="0"/>
            </a:endParaRPr>
          </a:p>
        </p:txBody>
      </p:sp>
      <p:sp>
        <p:nvSpPr>
          <p:cNvPr id="137221" name="AutoShape 5"/>
          <p:cNvSpPr>
            <a:spLocks/>
          </p:cNvSpPr>
          <p:nvPr/>
        </p:nvSpPr>
        <p:spPr bwMode="auto">
          <a:xfrm rot="16200000" flipV="1">
            <a:off x="4419600" y="1447800"/>
            <a:ext cx="381000" cy="4495800"/>
          </a:xfrm>
          <a:prstGeom prst="leftBracket">
            <a:avLst>
              <a:gd name="adj" fmla="val 98333"/>
            </a:avLst>
          </a:prstGeom>
          <a:noFill/>
          <a:ln w="57150" cap="sq">
            <a:solidFill>
              <a:srgbClr val="FF0000"/>
            </a:solidFill>
            <a:round/>
            <a:headEnd/>
            <a:tailEnd type="arrow"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137222" name="AutoShape 6"/>
          <p:cNvSpPr>
            <a:spLocks/>
          </p:cNvSpPr>
          <p:nvPr/>
        </p:nvSpPr>
        <p:spPr bwMode="auto">
          <a:xfrm rot="16200000" flipV="1">
            <a:off x="5219700" y="1638300"/>
            <a:ext cx="914400" cy="4495800"/>
          </a:xfrm>
          <a:prstGeom prst="leftBracket">
            <a:avLst>
              <a:gd name="adj" fmla="val 40972"/>
            </a:avLst>
          </a:prstGeom>
          <a:noFill/>
          <a:ln w="57150" cap="sq">
            <a:solidFill>
              <a:srgbClr val="0000FF"/>
            </a:solidFill>
            <a:round/>
            <a:headEnd/>
            <a:tailEnd type="arrow"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137223" name="Rectangle 7"/>
          <p:cNvSpPr>
            <a:spLocks noGrp="1" noChangeArrowheads="1"/>
          </p:cNvSpPr>
          <p:nvPr>
            <p:ph type="title"/>
          </p:nvPr>
        </p:nvSpPr>
        <p:spPr>
          <a:noFill/>
          <a:ln/>
        </p:spPr>
        <p:txBody>
          <a:bodyPr/>
          <a:lstStyle/>
          <a:p>
            <a:r>
              <a:rPr lang="en-US" altLang="el-GR"/>
              <a:t>printf -- Other-Arguments</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37218">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37219">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37220"/>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22" presetClass="entr" presetSubtype="2" fill="hold" grpId="0" nodeType="clickEffect">
                                  <p:stCondLst>
                                    <p:cond delay="0"/>
                                  </p:stCondLst>
                                  <p:childTnLst>
                                    <p:set>
                                      <p:cBhvr>
                                        <p:cTn id="18" dur="1" fill="hold">
                                          <p:stCondLst>
                                            <p:cond delay="0"/>
                                          </p:stCondLst>
                                        </p:cTn>
                                        <p:tgtEl>
                                          <p:spTgt spid="137221"/>
                                        </p:tgtEl>
                                        <p:attrNameLst>
                                          <p:attrName>style.visibility</p:attrName>
                                        </p:attrNameLst>
                                      </p:cBhvr>
                                      <p:to>
                                        <p:strVal val="visible"/>
                                      </p:to>
                                    </p:set>
                                    <p:animEffect transition="in" filter="wipe(right)">
                                      <p:cBhvr>
                                        <p:cTn id="19" dur="500"/>
                                        <p:tgtEl>
                                          <p:spTgt spid="137221"/>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22" presetClass="entr" presetSubtype="2" fill="hold" grpId="0" nodeType="clickEffect">
                                  <p:stCondLst>
                                    <p:cond delay="0"/>
                                  </p:stCondLst>
                                  <p:childTnLst>
                                    <p:set>
                                      <p:cBhvr>
                                        <p:cTn id="23" dur="1" fill="hold">
                                          <p:stCondLst>
                                            <p:cond delay="0"/>
                                          </p:stCondLst>
                                        </p:cTn>
                                        <p:tgtEl>
                                          <p:spTgt spid="137222"/>
                                        </p:tgtEl>
                                        <p:attrNameLst>
                                          <p:attrName>style.visibility</p:attrName>
                                        </p:attrNameLst>
                                      </p:cBhvr>
                                      <p:to>
                                        <p:strVal val="visible"/>
                                      </p:to>
                                    </p:set>
                                    <p:animEffect transition="in" filter="wipe(right)">
                                      <p:cBhvr>
                                        <p:cTn id="24" dur="500"/>
                                        <p:tgtEl>
                                          <p:spTgt spid="1372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7218" grpId="0" build="p" autoUpdateAnimBg="0"/>
      <p:bldP spid="137219" grpId="0" build="p" autoUpdateAnimBg="0"/>
      <p:bldP spid="137220" grpId="0" animBg="1" autoUpdateAnimBg="0"/>
      <p:bldP spid="137221" grpId="0" animBg="1"/>
      <p:bldP spid="137222" grpId="0" animBg="1"/>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4"/>
          <p:cNvSpPr>
            <a:spLocks noGrp="1"/>
          </p:cNvSpPr>
          <p:nvPr>
            <p:ph type="sldNum" sz="quarter" idx="11"/>
          </p:nvPr>
        </p:nvSpPr>
        <p:spPr/>
        <p:txBody>
          <a:bodyPr/>
          <a:lstStyle/>
          <a:p>
            <a:fld id="{7A039EEB-BAA9-40D7-9A37-3641B0CCDC1E}" type="slidenum">
              <a:rPr lang="el-GR" altLang="el-GR"/>
              <a:pPr/>
              <a:t>52</a:t>
            </a:fld>
            <a:endParaRPr lang="el-GR" altLang="el-GR"/>
          </a:p>
        </p:txBody>
      </p:sp>
      <p:sp>
        <p:nvSpPr>
          <p:cNvPr id="138242" name="Rectangle 2"/>
          <p:cNvSpPr>
            <a:spLocks noGrp="1" noChangeArrowheads="1"/>
          </p:cNvSpPr>
          <p:nvPr>
            <p:ph type="body" idx="1"/>
          </p:nvPr>
        </p:nvSpPr>
        <p:spPr>
          <a:xfrm>
            <a:off x="228600" y="1371600"/>
            <a:ext cx="8915400" cy="4724400"/>
          </a:xfrm>
        </p:spPr>
        <p:txBody>
          <a:bodyPr/>
          <a:lstStyle/>
          <a:p>
            <a:r>
              <a:rPr lang="en-US" altLang="el-GR"/>
              <a:t>Describes the format of the data given as input</a:t>
            </a:r>
          </a:p>
          <a:p>
            <a:r>
              <a:rPr lang="en-US" altLang="el-GR"/>
              <a:t>Contains “</a:t>
            </a:r>
            <a:r>
              <a:rPr lang="en-US" altLang="el-GR">
                <a:solidFill>
                  <a:schemeClr val="tx2"/>
                </a:solidFill>
              </a:rPr>
              <a:t>conversion specifiers</a:t>
            </a:r>
            <a:r>
              <a:rPr lang="en-US" altLang="el-GR"/>
              <a:t>” </a:t>
            </a:r>
            <a:endParaRPr lang="en-AU" altLang="el-GR"/>
          </a:p>
        </p:txBody>
      </p:sp>
      <p:sp>
        <p:nvSpPr>
          <p:cNvPr id="138243" name="Rectangle 3"/>
          <p:cNvSpPr>
            <a:spLocks noGrp="1" noChangeArrowheads="1"/>
          </p:cNvSpPr>
          <p:nvPr>
            <p:ph type="title"/>
          </p:nvPr>
        </p:nvSpPr>
        <p:spPr>
          <a:noFill/>
          <a:ln/>
        </p:spPr>
        <p:txBody>
          <a:bodyPr/>
          <a:lstStyle/>
          <a:p>
            <a:r>
              <a:rPr lang="en-US" altLang="el-GR" sz="2800">
                <a:solidFill>
                  <a:srgbClr val="003399"/>
                </a:solidFill>
              </a:rPr>
              <a:t>scanf --</a:t>
            </a:r>
            <a:r>
              <a:rPr lang="en-US" altLang="el-GR" sz="2800"/>
              <a:t> </a:t>
            </a:r>
            <a:r>
              <a:rPr lang="en-US" altLang="el-GR" sz="2800">
                <a:solidFill>
                  <a:schemeClr val="folHlink"/>
                </a:solidFill>
              </a:rPr>
              <a:t>Format-Control-String</a:t>
            </a:r>
            <a:r>
              <a:rPr lang="en-US" altLang="el-GR">
                <a:latin typeface="Arial" charset="0"/>
              </a:rPr>
              <a:t> </a:t>
            </a:r>
            <a:endParaRPr lang="en-US" altLang="el-GR"/>
          </a:p>
        </p:txBody>
      </p:sp>
      <p:sp>
        <p:nvSpPr>
          <p:cNvPr id="138244" name="Text Box 4"/>
          <p:cNvSpPr txBox="1">
            <a:spLocks noChangeArrowheads="1"/>
          </p:cNvSpPr>
          <p:nvPr/>
        </p:nvSpPr>
        <p:spPr bwMode="auto">
          <a:xfrm>
            <a:off x="304800" y="2605088"/>
            <a:ext cx="18288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AU" altLang="el-GR" sz="2800">
                <a:solidFill>
                  <a:schemeClr val="tx1"/>
                </a:solidFill>
              </a:rPr>
              <a:t>Example:</a:t>
            </a:r>
          </a:p>
        </p:txBody>
      </p:sp>
      <p:sp>
        <p:nvSpPr>
          <p:cNvPr id="138245" name="Text Box 5"/>
          <p:cNvSpPr txBox="1">
            <a:spLocks noChangeArrowheads="1"/>
          </p:cNvSpPr>
          <p:nvPr/>
        </p:nvSpPr>
        <p:spPr bwMode="auto">
          <a:xfrm>
            <a:off x="266700" y="3124200"/>
            <a:ext cx="8610600" cy="457200"/>
          </a:xfrm>
          <a:prstGeom prst="rect">
            <a:avLst/>
          </a:prstGeom>
          <a:solidFill>
            <a:srgbClr val="99CCFF"/>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l-GR" sz="2400" b="1">
                <a:solidFill>
                  <a:schemeClr val="tx1"/>
                </a:solidFill>
                <a:latin typeface="Courier New" pitchFamily="49" charset="0"/>
              </a:rPr>
              <a:t>scanf</a:t>
            </a:r>
            <a:r>
              <a:rPr kumimoji="1" lang="en-US" altLang="el-GR" sz="2400" b="1">
                <a:solidFill>
                  <a:srgbClr val="003399"/>
                </a:solidFill>
                <a:latin typeface="Courier New" pitchFamily="49" charset="0"/>
              </a:rPr>
              <a:t>(</a:t>
            </a:r>
            <a:r>
              <a:rPr kumimoji="1" lang="en-US" altLang="el-GR" sz="2400" b="1">
                <a:solidFill>
                  <a:schemeClr val="tx1"/>
                </a:solidFill>
                <a:latin typeface="Courier New" pitchFamily="49" charset="0"/>
              </a:rPr>
              <a:t>"%s %f %c %d",</a:t>
            </a:r>
            <a:r>
              <a:rPr kumimoji="1" lang="en-US" altLang="el-GR" sz="2400" b="1">
                <a:solidFill>
                  <a:srgbClr val="00FF99"/>
                </a:solidFill>
                <a:latin typeface="Courier New" pitchFamily="49" charset="0"/>
              </a:rPr>
              <a:t> </a:t>
            </a:r>
            <a:r>
              <a:rPr kumimoji="1" lang="en-US" altLang="el-GR" sz="2400" b="1">
                <a:solidFill>
                  <a:schemeClr val="tx1"/>
                </a:solidFill>
                <a:latin typeface="Courier New" pitchFamily="49" charset="0"/>
              </a:rPr>
              <a:t>name, &amp;age, &amp;gender,&amp;id</a:t>
            </a:r>
            <a:r>
              <a:rPr kumimoji="1" lang="en-US" altLang="el-GR" sz="2400" b="1">
                <a:solidFill>
                  <a:srgbClr val="003399"/>
                </a:solidFill>
                <a:latin typeface="Courier New" pitchFamily="49" charset="0"/>
              </a:rPr>
              <a:t>);</a:t>
            </a:r>
            <a:endParaRPr kumimoji="1" lang="en-AU" altLang="el-GR" sz="2400" b="1">
              <a:solidFill>
                <a:srgbClr val="003399"/>
              </a:solidFill>
              <a:latin typeface="Courier New" pitchFamily="49" charset="0"/>
            </a:endParaRPr>
          </a:p>
        </p:txBody>
      </p:sp>
      <p:sp>
        <p:nvSpPr>
          <p:cNvPr id="138246" name="Text Box 6"/>
          <p:cNvSpPr txBox="1">
            <a:spLocks noChangeArrowheads="1"/>
          </p:cNvSpPr>
          <p:nvPr/>
        </p:nvSpPr>
        <p:spPr bwMode="auto">
          <a:xfrm>
            <a:off x="1219200" y="4724400"/>
            <a:ext cx="2743200" cy="1066800"/>
          </a:xfrm>
          <a:prstGeom prst="rect">
            <a:avLst/>
          </a:prstGeom>
          <a:solidFill>
            <a:srgbClr val="FF0000"/>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en-AU" altLang="el-GR" b="1" i="1">
                <a:solidFill>
                  <a:schemeClr val="tx1"/>
                </a:solidFill>
                <a:latin typeface="Arial" charset="0"/>
              </a:rPr>
              <a:t>conversion specifiers</a:t>
            </a:r>
          </a:p>
        </p:txBody>
      </p:sp>
      <p:sp>
        <p:nvSpPr>
          <p:cNvPr id="138247" name="Line 7"/>
          <p:cNvSpPr>
            <a:spLocks noChangeShapeType="1"/>
          </p:cNvSpPr>
          <p:nvPr/>
        </p:nvSpPr>
        <p:spPr bwMode="auto">
          <a:xfrm flipH="1" flipV="1">
            <a:off x="2438400" y="3657600"/>
            <a:ext cx="152400" cy="990600"/>
          </a:xfrm>
          <a:prstGeom prst="line">
            <a:avLst/>
          </a:prstGeom>
          <a:noFill/>
          <a:ln w="57150" cap="sq">
            <a:solidFill>
              <a:srgbClr val="FF0000"/>
            </a:solidFill>
            <a:round/>
            <a:headEnd type="none" w="sm" len="sm"/>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Tree>
  </p:cSld>
  <p:clrMapOvr>
    <a:masterClrMapping/>
  </p:clrMapOvr>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 name="Slide Number Placeholder 4"/>
          <p:cNvSpPr>
            <a:spLocks noGrp="1"/>
          </p:cNvSpPr>
          <p:nvPr>
            <p:ph type="sldNum" sz="quarter" idx="11"/>
          </p:nvPr>
        </p:nvSpPr>
        <p:spPr/>
        <p:txBody>
          <a:bodyPr/>
          <a:lstStyle/>
          <a:p>
            <a:fld id="{3659C82E-1E49-4593-9FDE-51827619F0AD}" type="slidenum">
              <a:rPr lang="el-GR" altLang="el-GR"/>
              <a:pPr/>
              <a:t>53</a:t>
            </a:fld>
            <a:endParaRPr lang="el-GR" altLang="el-GR"/>
          </a:p>
        </p:txBody>
      </p:sp>
      <p:sp>
        <p:nvSpPr>
          <p:cNvPr id="140290" name="Rectangle 2"/>
          <p:cNvSpPr>
            <a:spLocks noGrp="1" noChangeArrowheads="1"/>
          </p:cNvSpPr>
          <p:nvPr>
            <p:ph type="body" idx="1"/>
          </p:nvPr>
        </p:nvSpPr>
        <p:spPr>
          <a:xfrm>
            <a:off x="228600" y="1371600"/>
            <a:ext cx="8686800" cy="1143000"/>
          </a:xfrm>
        </p:spPr>
        <p:txBody>
          <a:bodyPr/>
          <a:lstStyle/>
          <a:p>
            <a:r>
              <a:rPr lang="en-US" altLang="el-GR"/>
              <a:t>For </a:t>
            </a:r>
            <a:r>
              <a:rPr lang="en-US" altLang="el-GR">
                <a:solidFill>
                  <a:srgbClr val="003399"/>
                </a:solidFill>
              </a:rPr>
              <a:t>scanf:</a:t>
            </a:r>
            <a:r>
              <a:rPr lang="en-US" altLang="el-GR"/>
              <a:t> “pointers” to variables where the input will be stored</a:t>
            </a:r>
          </a:p>
        </p:txBody>
      </p:sp>
      <p:sp>
        <p:nvSpPr>
          <p:cNvPr id="140291" name="Rectangle 3"/>
          <p:cNvSpPr>
            <a:spLocks noGrp="1" noChangeArrowheads="1"/>
          </p:cNvSpPr>
          <p:nvPr>
            <p:ph type="title"/>
          </p:nvPr>
        </p:nvSpPr>
        <p:spPr>
          <a:noFill/>
          <a:ln/>
        </p:spPr>
        <p:txBody>
          <a:bodyPr/>
          <a:lstStyle/>
          <a:p>
            <a:r>
              <a:rPr lang="en-US" altLang="el-GR">
                <a:solidFill>
                  <a:srgbClr val="003399"/>
                </a:solidFill>
              </a:rPr>
              <a:t>scanf --</a:t>
            </a:r>
            <a:r>
              <a:rPr lang="en-US" altLang="el-GR">
                <a:solidFill>
                  <a:srgbClr val="FF0000"/>
                </a:solidFill>
              </a:rPr>
              <a:t> Other-Arguments</a:t>
            </a:r>
          </a:p>
        </p:txBody>
      </p:sp>
      <p:sp>
        <p:nvSpPr>
          <p:cNvPr id="140292" name="Text Box 4"/>
          <p:cNvSpPr txBox="1">
            <a:spLocks noChangeArrowheads="1"/>
          </p:cNvSpPr>
          <p:nvPr/>
        </p:nvSpPr>
        <p:spPr bwMode="auto">
          <a:xfrm>
            <a:off x="266700" y="3124200"/>
            <a:ext cx="8877300" cy="457200"/>
          </a:xfrm>
          <a:prstGeom prst="rect">
            <a:avLst/>
          </a:prstGeom>
          <a:solidFill>
            <a:srgbClr val="99CCFF"/>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l-GR" sz="2400" b="1">
                <a:solidFill>
                  <a:srgbClr val="003399"/>
                </a:solidFill>
                <a:latin typeface="Courier New" pitchFamily="49" charset="0"/>
              </a:rPr>
              <a:t>scanf</a:t>
            </a:r>
            <a:r>
              <a:rPr kumimoji="1" lang="en-US" altLang="el-GR" sz="2400" b="1">
                <a:solidFill>
                  <a:schemeClr val="tx1"/>
                </a:solidFill>
                <a:latin typeface="Courier New" pitchFamily="49" charset="0"/>
              </a:rPr>
              <a:t>("%s %f %c %d",</a:t>
            </a:r>
            <a:r>
              <a:rPr kumimoji="1" lang="en-US" altLang="el-GR" sz="2400" b="1">
                <a:solidFill>
                  <a:srgbClr val="00FF99"/>
                </a:solidFill>
                <a:latin typeface="Courier New" pitchFamily="49" charset="0"/>
              </a:rPr>
              <a:t> </a:t>
            </a:r>
            <a:r>
              <a:rPr kumimoji="1" lang="en-US" altLang="el-GR" sz="2400" b="1">
                <a:solidFill>
                  <a:srgbClr val="FF0000"/>
                </a:solidFill>
                <a:latin typeface="Courier New" pitchFamily="49" charset="0"/>
              </a:rPr>
              <a:t>name, &amp;age, &amp;gender, &amp;id</a:t>
            </a:r>
            <a:r>
              <a:rPr kumimoji="1" lang="en-US" altLang="el-GR" sz="2400" b="1">
                <a:solidFill>
                  <a:srgbClr val="003399"/>
                </a:solidFill>
                <a:latin typeface="Courier New" pitchFamily="49" charset="0"/>
              </a:rPr>
              <a:t>);</a:t>
            </a:r>
            <a:endParaRPr kumimoji="1" lang="en-AU" altLang="el-GR" sz="2400" b="1">
              <a:solidFill>
                <a:srgbClr val="003399"/>
              </a:solidFill>
              <a:latin typeface="Courier New" pitchFamily="49" charset="0"/>
            </a:endParaRPr>
          </a:p>
        </p:txBody>
      </p:sp>
      <p:sp>
        <p:nvSpPr>
          <p:cNvPr id="140293" name="AutoShape 5"/>
          <p:cNvSpPr>
            <a:spLocks/>
          </p:cNvSpPr>
          <p:nvPr/>
        </p:nvSpPr>
        <p:spPr bwMode="auto">
          <a:xfrm rot="16200000" flipV="1">
            <a:off x="3048000" y="2476500"/>
            <a:ext cx="381000" cy="2743200"/>
          </a:xfrm>
          <a:prstGeom prst="leftBracket">
            <a:avLst>
              <a:gd name="adj" fmla="val 60000"/>
            </a:avLst>
          </a:prstGeom>
          <a:noFill/>
          <a:ln w="57150" cap="sq">
            <a:solidFill>
              <a:srgbClr val="FF0000"/>
            </a:solidFill>
            <a:round/>
            <a:headEnd type="arrow" w="med" len="me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140294" name="AutoShape 6"/>
          <p:cNvSpPr>
            <a:spLocks/>
          </p:cNvSpPr>
          <p:nvPr/>
        </p:nvSpPr>
        <p:spPr bwMode="auto">
          <a:xfrm rot="16200000" flipV="1">
            <a:off x="3657600" y="2247900"/>
            <a:ext cx="685800" cy="3352800"/>
          </a:xfrm>
          <a:prstGeom prst="leftBracket">
            <a:avLst>
              <a:gd name="adj" fmla="val 40741"/>
            </a:avLst>
          </a:prstGeom>
          <a:noFill/>
          <a:ln w="57150" cap="sq">
            <a:solidFill>
              <a:srgbClr val="0000FF"/>
            </a:solidFill>
            <a:round/>
            <a:headEnd type="arrow" w="med" len="me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140295" name="AutoShape 7"/>
          <p:cNvSpPr>
            <a:spLocks/>
          </p:cNvSpPr>
          <p:nvPr/>
        </p:nvSpPr>
        <p:spPr bwMode="auto">
          <a:xfrm rot="16200000" flipV="1">
            <a:off x="4457700" y="2133600"/>
            <a:ext cx="914400" cy="3962400"/>
          </a:xfrm>
          <a:prstGeom prst="leftBracket">
            <a:avLst>
              <a:gd name="adj" fmla="val 36111"/>
            </a:avLst>
          </a:prstGeom>
          <a:noFill/>
          <a:ln w="57150" cap="sq">
            <a:solidFill>
              <a:schemeClr val="accent1"/>
            </a:solidFill>
            <a:round/>
            <a:headEnd type="arrow" w="med" len="me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140296" name="AutoShape 8"/>
          <p:cNvSpPr>
            <a:spLocks/>
          </p:cNvSpPr>
          <p:nvPr/>
        </p:nvSpPr>
        <p:spPr bwMode="auto">
          <a:xfrm rot="16200000" flipV="1">
            <a:off x="5143500" y="1981200"/>
            <a:ext cx="1219200" cy="4572000"/>
          </a:xfrm>
          <a:prstGeom prst="leftBracket">
            <a:avLst>
              <a:gd name="adj" fmla="val 31250"/>
            </a:avLst>
          </a:prstGeom>
          <a:noFill/>
          <a:ln w="57150" cap="sq">
            <a:solidFill>
              <a:srgbClr val="009999"/>
            </a:solidFill>
            <a:round/>
            <a:headEnd type="arrow" w="med" len="me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140297" name="Text Box 9"/>
          <p:cNvSpPr txBox="1">
            <a:spLocks noChangeArrowheads="1"/>
          </p:cNvSpPr>
          <p:nvPr/>
        </p:nvSpPr>
        <p:spPr bwMode="auto">
          <a:xfrm>
            <a:off x="266700" y="2667000"/>
            <a:ext cx="18288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AU" altLang="el-GR" sz="2800">
                <a:solidFill>
                  <a:schemeClr val="tx1"/>
                </a:solidFill>
              </a:rPr>
              <a:t>Example:</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40290">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40297">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40292"/>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22" presetClass="entr" presetSubtype="8" fill="hold" grpId="0" nodeType="clickEffect">
                                  <p:stCondLst>
                                    <p:cond delay="0"/>
                                  </p:stCondLst>
                                  <p:childTnLst>
                                    <p:set>
                                      <p:cBhvr>
                                        <p:cTn id="18" dur="1" fill="hold">
                                          <p:stCondLst>
                                            <p:cond delay="0"/>
                                          </p:stCondLst>
                                        </p:cTn>
                                        <p:tgtEl>
                                          <p:spTgt spid="140293"/>
                                        </p:tgtEl>
                                        <p:attrNameLst>
                                          <p:attrName>style.visibility</p:attrName>
                                        </p:attrNameLst>
                                      </p:cBhvr>
                                      <p:to>
                                        <p:strVal val="visible"/>
                                      </p:to>
                                    </p:set>
                                    <p:animEffect transition="in" filter="wipe(left)">
                                      <p:cBhvr>
                                        <p:cTn id="19" dur="500"/>
                                        <p:tgtEl>
                                          <p:spTgt spid="140293"/>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22" presetClass="entr" presetSubtype="8" fill="hold" grpId="0" nodeType="clickEffect">
                                  <p:stCondLst>
                                    <p:cond delay="0"/>
                                  </p:stCondLst>
                                  <p:childTnLst>
                                    <p:set>
                                      <p:cBhvr>
                                        <p:cTn id="23" dur="1" fill="hold">
                                          <p:stCondLst>
                                            <p:cond delay="0"/>
                                          </p:stCondLst>
                                        </p:cTn>
                                        <p:tgtEl>
                                          <p:spTgt spid="140294"/>
                                        </p:tgtEl>
                                        <p:attrNameLst>
                                          <p:attrName>style.visibility</p:attrName>
                                        </p:attrNameLst>
                                      </p:cBhvr>
                                      <p:to>
                                        <p:strVal val="visible"/>
                                      </p:to>
                                    </p:set>
                                    <p:animEffect transition="in" filter="wipe(left)">
                                      <p:cBhvr>
                                        <p:cTn id="24" dur="500"/>
                                        <p:tgtEl>
                                          <p:spTgt spid="140294"/>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22" presetClass="entr" presetSubtype="8" fill="hold" grpId="0" nodeType="clickEffect">
                                  <p:stCondLst>
                                    <p:cond delay="0"/>
                                  </p:stCondLst>
                                  <p:childTnLst>
                                    <p:set>
                                      <p:cBhvr>
                                        <p:cTn id="28" dur="1" fill="hold">
                                          <p:stCondLst>
                                            <p:cond delay="0"/>
                                          </p:stCondLst>
                                        </p:cTn>
                                        <p:tgtEl>
                                          <p:spTgt spid="140295"/>
                                        </p:tgtEl>
                                        <p:attrNameLst>
                                          <p:attrName>style.visibility</p:attrName>
                                        </p:attrNameLst>
                                      </p:cBhvr>
                                      <p:to>
                                        <p:strVal val="visible"/>
                                      </p:to>
                                    </p:set>
                                    <p:animEffect transition="in" filter="wipe(left)">
                                      <p:cBhvr>
                                        <p:cTn id="29" dur="500"/>
                                        <p:tgtEl>
                                          <p:spTgt spid="140295"/>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22" presetClass="entr" presetSubtype="8" fill="hold" grpId="0" nodeType="clickEffect">
                                  <p:stCondLst>
                                    <p:cond delay="0"/>
                                  </p:stCondLst>
                                  <p:childTnLst>
                                    <p:set>
                                      <p:cBhvr>
                                        <p:cTn id="33" dur="1" fill="hold">
                                          <p:stCondLst>
                                            <p:cond delay="0"/>
                                          </p:stCondLst>
                                        </p:cTn>
                                        <p:tgtEl>
                                          <p:spTgt spid="140296"/>
                                        </p:tgtEl>
                                        <p:attrNameLst>
                                          <p:attrName>style.visibility</p:attrName>
                                        </p:attrNameLst>
                                      </p:cBhvr>
                                      <p:to>
                                        <p:strVal val="visible"/>
                                      </p:to>
                                    </p:set>
                                    <p:animEffect transition="in" filter="wipe(left)">
                                      <p:cBhvr>
                                        <p:cTn id="34" dur="500"/>
                                        <p:tgtEl>
                                          <p:spTgt spid="1402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0290" grpId="0" build="p" autoUpdateAnimBg="0"/>
      <p:bldP spid="140292" grpId="0" animBg="1" autoUpdateAnimBg="0"/>
      <p:bldP spid="140293" grpId="0" animBg="1"/>
      <p:bldP spid="140294" grpId="0" animBg="1"/>
      <p:bldP spid="140295" grpId="0" animBg="1"/>
      <p:bldP spid="140296" grpId="0" animBg="1"/>
      <p:bldP spid="140297" grpId="0" build="p" autoUpdateAnimBg="0"/>
    </p:bldLst>
  </p:timing>
</p:sld>
</file>

<file path=ppt/slides/slide5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 name="Slide Number Placeholder 4"/>
          <p:cNvSpPr>
            <a:spLocks noGrp="1"/>
          </p:cNvSpPr>
          <p:nvPr>
            <p:ph type="sldNum" sz="quarter" idx="11"/>
          </p:nvPr>
        </p:nvSpPr>
        <p:spPr/>
        <p:txBody>
          <a:bodyPr/>
          <a:lstStyle/>
          <a:p>
            <a:fld id="{A386AB79-4CCA-4AFB-9C18-7D24CE07816D}" type="slidenum">
              <a:rPr lang="el-GR" altLang="el-GR"/>
              <a:pPr/>
              <a:t>54</a:t>
            </a:fld>
            <a:endParaRPr lang="el-GR" altLang="el-GR"/>
          </a:p>
        </p:txBody>
      </p:sp>
      <p:sp>
        <p:nvSpPr>
          <p:cNvPr id="141314" name="Rectangle 2"/>
          <p:cNvSpPr>
            <a:spLocks noGrp="1" noChangeArrowheads="1"/>
          </p:cNvSpPr>
          <p:nvPr>
            <p:ph type="body" idx="1"/>
          </p:nvPr>
        </p:nvSpPr>
        <p:spPr>
          <a:xfrm>
            <a:off x="468313" y="5734050"/>
            <a:ext cx="8001000" cy="457200"/>
          </a:xfrm>
        </p:spPr>
        <p:txBody>
          <a:bodyPr/>
          <a:lstStyle/>
          <a:p>
            <a:r>
              <a:rPr lang="en-US" altLang="el-GR" sz="3200" b="1">
                <a:solidFill>
                  <a:srgbClr val="CC0000"/>
                </a:solidFill>
              </a:rPr>
              <a:t>‘&amp;’ is for </a:t>
            </a:r>
            <a:r>
              <a:rPr lang="en-US" altLang="el-GR" sz="3200" b="1">
                <a:solidFill>
                  <a:srgbClr val="CC0000"/>
                </a:solidFill>
                <a:latin typeface="Courier New" pitchFamily="49" charset="0"/>
              </a:rPr>
              <a:t>scanf </a:t>
            </a:r>
            <a:r>
              <a:rPr lang="en-US" altLang="el-GR" sz="3200" b="1">
                <a:solidFill>
                  <a:srgbClr val="CC0000"/>
                </a:solidFill>
              </a:rPr>
              <a:t>only!</a:t>
            </a:r>
          </a:p>
        </p:txBody>
      </p:sp>
      <p:sp>
        <p:nvSpPr>
          <p:cNvPr id="141315" name="Text Box 3"/>
          <p:cNvSpPr txBox="1">
            <a:spLocks noChangeArrowheads="1"/>
          </p:cNvSpPr>
          <p:nvPr/>
        </p:nvSpPr>
        <p:spPr bwMode="auto">
          <a:xfrm>
            <a:off x="228600" y="3200400"/>
            <a:ext cx="8915400" cy="457200"/>
          </a:xfrm>
          <a:prstGeom prst="rect">
            <a:avLst/>
          </a:prstGeom>
          <a:solidFill>
            <a:srgbClr val="99CCFF"/>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AU" altLang="el-GR" sz="2400" b="1">
                <a:solidFill>
                  <a:schemeClr val="tx1"/>
                </a:solidFill>
                <a:latin typeface="Courier New" pitchFamily="49" charset="0"/>
              </a:rPr>
              <a:t>scanf</a:t>
            </a:r>
            <a:r>
              <a:rPr kumimoji="1" lang="en-US" altLang="el-GR" sz="2400" b="1">
                <a:solidFill>
                  <a:schemeClr val="tx1"/>
                </a:solidFill>
                <a:latin typeface="Courier New" pitchFamily="49" charset="0"/>
              </a:rPr>
              <a:t>("%s %f %c %d", name, </a:t>
            </a:r>
            <a:r>
              <a:rPr kumimoji="1" lang="en-US" altLang="el-GR" sz="2400" b="1">
                <a:solidFill>
                  <a:srgbClr val="FF0000"/>
                </a:solidFill>
                <a:latin typeface="Courier New" pitchFamily="49" charset="0"/>
              </a:rPr>
              <a:t>&amp;</a:t>
            </a:r>
            <a:r>
              <a:rPr kumimoji="1" lang="en-US" altLang="el-GR" sz="2400" b="1">
                <a:solidFill>
                  <a:schemeClr val="tx1"/>
                </a:solidFill>
                <a:latin typeface="Courier New" pitchFamily="49" charset="0"/>
              </a:rPr>
              <a:t>age, </a:t>
            </a:r>
            <a:r>
              <a:rPr kumimoji="1" lang="en-US" altLang="el-GR" sz="2400" b="1">
                <a:solidFill>
                  <a:srgbClr val="FF0000"/>
                </a:solidFill>
                <a:latin typeface="Courier New" pitchFamily="49" charset="0"/>
              </a:rPr>
              <a:t>&amp;</a:t>
            </a:r>
            <a:r>
              <a:rPr kumimoji="1" lang="en-US" altLang="el-GR" sz="2400" b="1">
                <a:solidFill>
                  <a:schemeClr val="tx1"/>
                </a:solidFill>
                <a:latin typeface="Courier New" pitchFamily="49" charset="0"/>
              </a:rPr>
              <a:t>gender, </a:t>
            </a:r>
            <a:r>
              <a:rPr kumimoji="1" lang="en-US" altLang="el-GR" sz="2400" b="1">
                <a:solidFill>
                  <a:srgbClr val="FF0000"/>
                </a:solidFill>
                <a:latin typeface="Courier New" pitchFamily="49" charset="0"/>
              </a:rPr>
              <a:t>&amp;</a:t>
            </a:r>
            <a:r>
              <a:rPr kumimoji="1" lang="en-US" altLang="el-GR" sz="2400" b="1">
                <a:solidFill>
                  <a:schemeClr val="tx1"/>
                </a:solidFill>
                <a:latin typeface="Courier New" pitchFamily="49" charset="0"/>
              </a:rPr>
              <a:t>id);</a:t>
            </a:r>
            <a:endParaRPr kumimoji="1" lang="en-AU" altLang="el-GR" sz="2400" b="1">
              <a:solidFill>
                <a:srgbClr val="00FF99"/>
              </a:solidFill>
              <a:latin typeface="Courier New" pitchFamily="49" charset="0"/>
            </a:endParaRPr>
          </a:p>
        </p:txBody>
      </p:sp>
      <p:sp>
        <p:nvSpPr>
          <p:cNvPr id="141316" name="Rectangle 4"/>
          <p:cNvSpPr>
            <a:spLocks noGrp="1" noChangeArrowheads="1"/>
          </p:cNvSpPr>
          <p:nvPr>
            <p:ph type="title"/>
          </p:nvPr>
        </p:nvSpPr>
        <p:spPr>
          <a:xfrm>
            <a:off x="685800" y="0"/>
            <a:ext cx="8458200" cy="1143000"/>
          </a:xfrm>
          <a:noFill/>
          <a:ln/>
        </p:spPr>
        <p:txBody>
          <a:bodyPr/>
          <a:lstStyle/>
          <a:p>
            <a:r>
              <a:rPr lang="en-US" altLang="el-GR">
                <a:solidFill>
                  <a:srgbClr val="003399"/>
                </a:solidFill>
              </a:rPr>
              <a:t>scanf --</a:t>
            </a:r>
            <a:r>
              <a:rPr lang="en-US" altLang="el-GR">
                <a:solidFill>
                  <a:srgbClr val="FF0000"/>
                </a:solidFill>
              </a:rPr>
              <a:t> Other-Arguments </a:t>
            </a:r>
            <a:r>
              <a:rPr lang="en-US" altLang="el-GR"/>
              <a:t>(cont)</a:t>
            </a:r>
          </a:p>
        </p:txBody>
      </p:sp>
      <p:sp>
        <p:nvSpPr>
          <p:cNvPr id="141317" name="Rectangle 5"/>
          <p:cNvSpPr>
            <a:spLocks noChangeArrowheads="1"/>
          </p:cNvSpPr>
          <p:nvPr/>
        </p:nvSpPr>
        <p:spPr bwMode="auto">
          <a:xfrm>
            <a:off x="1143000" y="2362200"/>
            <a:ext cx="8001000" cy="121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har char="•"/>
              <a:defRPr sz="2800">
                <a:solidFill>
                  <a:schemeClr val="tx1"/>
                </a:solidFill>
                <a:latin typeface="Comic Sans MS" pitchFamily="66" charset="0"/>
              </a:defRPr>
            </a:lvl1pPr>
            <a:lvl2pPr marL="742950" indent="-285750">
              <a:spcBef>
                <a:spcPct val="20000"/>
              </a:spcBef>
              <a:buChar char="–"/>
              <a:defRPr sz="2400">
                <a:solidFill>
                  <a:schemeClr val="tx1"/>
                </a:solidFill>
                <a:latin typeface="Comic Sans MS" pitchFamily="66" charset="0"/>
              </a:defRPr>
            </a:lvl2pPr>
            <a:lvl3pPr marL="1143000" indent="-228600">
              <a:spcBef>
                <a:spcPct val="20000"/>
              </a:spcBef>
              <a:buChar char="•"/>
              <a:defRPr sz="2400">
                <a:solidFill>
                  <a:schemeClr val="tx1"/>
                </a:solidFill>
                <a:latin typeface="Comic Sans MS" pitchFamily="66" charset="0"/>
              </a:defRPr>
            </a:lvl3pPr>
            <a:lvl4pPr marL="1600200" indent="-228600">
              <a:spcBef>
                <a:spcPct val="20000"/>
              </a:spcBef>
              <a:buChar char="–"/>
              <a:defRPr sz="2400">
                <a:solidFill>
                  <a:schemeClr val="tx1"/>
                </a:solidFill>
                <a:latin typeface="Comic Sans MS" pitchFamily="66" charset="0"/>
              </a:defRPr>
            </a:lvl4pPr>
            <a:lvl5pPr marL="2057400" indent="-228600">
              <a:spcBef>
                <a:spcPct val="20000"/>
              </a:spcBef>
              <a:buChar char="»"/>
              <a:defRPr sz="2400">
                <a:solidFill>
                  <a:schemeClr val="tx1"/>
                </a:solidFill>
                <a:latin typeface="Comic Sans MS" pitchFamily="66" charset="0"/>
              </a:defRPr>
            </a:lvl5pPr>
            <a:lvl6pPr marL="2514600" indent="-228600" fontAlgn="base">
              <a:spcBef>
                <a:spcPct val="20000"/>
              </a:spcBef>
              <a:spcAft>
                <a:spcPct val="0"/>
              </a:spcAft>
              <a:buChar char="»"/>
              <a:defRPr sz="2400">
                <a:solidFill>
                  <a:schemeClr val="tx1"/>
                </a:solidFill>
                <a:latin typeface="Comic Sans MS" pitchFamily="66" charset="0"/>
              </a:defRPr>
            </a:lvl6pPr>
            <a:lvl7pPr marL="2971800" indent="-228600" fontAlgn="base">
              <a:spcBef>
                <a:spcPct val="20000"/>
              </a:spcBef>
              <a:spcAft>
                <a:spcPct val="0"/>
              </a:spcAft>
              <a:buChar char="»"/>
              <a:defRPr sz="2400">
                <a:solidFill>
                  <a:schemeClr val="tx1"/>
                </a:solidFill>
                <a:latin typeface="Comic Sans MS" pitchFamily="66" charset="0"/>
              </a:defRPr>
            </a:lvl7pPr>
            <a:lvl8pPr marL="3429000" indent="-228600" fontAlgn="base">
              <a:spcBef>
                <a:spcPct val="20000"/>
              </a:spcBef>
              <a:spcAft>
                <a:spcPct val="0"/>
              </a:spcAft>
              <a:buChar char="»"/>
              <a:defRPr sz="2400">
                <a:solidFill>
                  <a:schemeClr val="tx1"/>
                </a:solidFill>
                <a:latin typeface="Comic Sans MS" pitchFamily="66" charset="0"/>
              </a:defRPr>
            </a:lvl8pPr>
            <a:lvl9pPr marL="3886200" indent="-228600" fontAlgn="base">
              <a:spcBef>
                <a:spcPct val="20000"/>
              </a:spcBef>
              <a:spcAft>
                <a:spcPct val="0"/>
              </a:spcAft>
              <a:buChar char="»"/>
              <a:defRPr sz="2400">
                <a:solidFill>
                  <a:schemeClr val="tx1"/>
                </a:solidFill>
                <a:latin typeface="Comic Sans MS" pitchFamily="66" charset="0"/>
              </a:defRPr>
            </a:lvl9pPr>
          </a:lstStyle>
          <a:p>
            <a:endParaRPr lang="en-AU" altLang="el-GR"/>
          </a:p>
        </p:txBody>
      </p:sp>
      <p:sp>
        <p:nvSpPr>
          <p:cNvPr id="141318" name="Rectangle 6"/>
          <p:cNvSpPr>
            <a:spLocks noChangeArrowheads="1"/>
          </p:cNvSpPr>
          <p:nvPr/>
        </p:nvSpPr>
        <p:spPr bwMode="auto">
          <a:xfrm>
            <a:off x="342900" y="1447800"/>
            <a:ext cx="84582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har char="•"/>
              <a:defRPr sz="2800">
                <a:solidFill>
                  <a:schemeClr val="tx1"/>
                </a:solidFill>
                <a:latin typeface="Comic Sans MS" pitchFamily="66" charset="0"/>
              </a:defRPr>
            </a:lvl1pPr>
            <a:lvl2pPr marL="742950" indent="-285750">
              <a:spcBef>
                <a:spcPct val="20000"/>
              </a:spcBef>
              <a:buChar char="–"/>
              <a:defRPr sz="2400">
                <a:solidFill>
                  <a:schemeClr val="tx1"/>
                </a:solidFill>
                <a:latin typeface="Comic Sans MS" pitchFamily="66" charset="0"/>
              </a:defRPr>
            </a:lvl2pPr>
            <a:lvl3pPr marL="1143000" indent="-228600">
              <a:spcBef>
                <a:spcPct val="20000"/>
              </a:spcBef>
              <a:buChar char="•"/>
              <a:defRPr sz="2400">
                <a:solidFill>
                  <a:schemeClr val="tx1"/>
                </a:solidFill>
                <a:latin typeface="Comic Sans MS" pitchFamily="66" charset="0"/>
              </a:defRPr>
            </a:lvl3pPr>
            <a:lvl4pPr marL="1600200" indent="-228600">
              <a:spcBef>
                <a:spcPct val="20000"/>
              </a:spcBef>
              <a:buChar char="–"/>
              <a:defRPr sz="2400">
                <a:solidFill>
                  <a:schemeClr val="tx1"/>
                </a:solidFill>
                <a:latin typeface="Comic Sans MS" pitchFamily="66" charset="0"/>
              </a:defRPr>
            </a:lvl4pPr>
            <a:lvl5pPr marL="2057400" indent="-228600">
              <a:spcBef>
                <a:spcPct val="20000"/>
              </a:spcBef>
              <a:buChar char="»"/>
              <a:defRPr sz="2400">
                <a:solidFill>
                  <a:schemeClr val="tx1"/>
                </a:solidFill>
                <a:latin typeface="Comic Sans MS" pitchFamily="66" charset="0"/>
              </a:defRPr>
            </a:lvl5pPr>
            <a:lvl6pPr marL="2514600" indent="-228600" fontAlgn="base">
              <a:spcBef>
                <a:spcPct val="20000"/>
              </a:spcBef>
              <a:spcAft>
                <a:spcPct val="0"/>
              </a:spcAft>
              <a:buChar char="»"/>
              <a:defRPr sz="2400">
                <a:solidFill>
                  <a:schemeClr val="tx1"/>
                </a:solidFill>
                <a:latin typeface="Comic Sans MS" pitchFamily="66" charset="0"/>
              </a:defRPr>
            </a:lvl6pPr>
            <a:lvl7pPr marL="2971800" indent="-228600" fontAlgn="base">
              <a:spcBef>
                <a:spcPct val="20000"/>
              </a:spcBef>
              <a:spcAft>
                <a:spcPct val="0"/>
              </a:spcAft>
              <a:buChar char="»"/>
              <a:defRPr sz="2400">
                <a:solidFill>
                  <a:schemeClr val="tx1"/>
                </a:solidFill>
                <a:latin typeface="Comic Sans MS" pitchFamily="66" charset="0"/>
              </a:defRPr>
            </a:lvl7pPr>
            <a:lvl8pPr marL="3429000" indent="-228600" fontAlgn="base">
              <a:spcBef>
                <a:spcPct val="20000"/>
              </a:spcBef>
              <a:spcAft>
                <a:spcPct val="0"/>
              </a:spcAft>
              <a:buChar char="»"/>
              <a:defRPr sz="2400">
                <a:solidFill>
                  <a:schemeClr val="tx1"/>
                </a:solidFill>
                <a:latin typeface="Comic Sans MS" pitchFamily="66" charset="0"/>
              </a:defRPr>
            </a:lvl8pPr>
            <a:lvl9pPr marL="3886200" indent="-228600" fontAlgn="base">
              <a:spcBef>
                <a:spcPct val="20000"/>
              </a:spcBef>
              <a:spcAft>
                <a:spcPct val="0"/>
              </a:spcAft>
              <a:buChar char="»"/>
              <a:defRPr sz="2400">
                <a:solidFill>
                  <a:schemeClr val="tx1"/>
                </a:solidFill>
                <a:latin typeface="Comic Sans MS" pitchFamily="66" charset="0"/>
              </a:defRPr>
            </a:lvl9pPr>
          </a:lstStyle>
          <a:p>
            <a:r>
              <a:rPr lang="en-US" altLang="el-GR"/>
              <a:t>For </a:t>
            </a:r>
            <a:r>
              <a:rPr lang="en-US" altLang="el-GR" sz="2400">
                <a:solidFill>
                  <a:srgbClr val="003399"/>
                </a:solidFill>
              </a:rPr>
              <a:t>scanf</a:t>
            </a:r>
            <a:r>
              <a:rPr lang="en-US" altLang="el-GR">
                <a:solidFill>
                  <a:srgbClr val="003399"/>
                </a:solidFill>
              </a:rPr>
              <a:t>:</a:t>
            </a:r>
            <a:r>
              <a:rPr lang="en-US" altLang="el-GR"/>
              <a:t> “pointers” to variables in which the input will be stored</a:t>
            </a:r>
          </a:p>
        </p:txBody>
      </p:sp>
      <p:sp>
        <p:nvSpPr>
          <p:cNvPr id="141319" name="Text Box 7"/>
          <p:cNvSpPr txBox="1">
            <a:spLocks noChangeArrowheads="1"/>
          </p:cNvSpPr>
          <p:nvPr/>
        </p:nvSpPr>
        <p:spPr bwMode="auto">
          <a:xfrm>
            <a:off x="228600" y="2743200"/>
            <a:ext cx="18288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AU" altLang="el-GR" sz="2800">
                <a:solidFill>
                  <a:schemeClr val="tx1"/>
                </a:solidFill>
              </a:rPr>
              <a:t>Example:</a:t>
            </a:r>
          </a:p>
        </p:txBody>
      </p:sp>
      <p:grpSp>
        <p:nvGrpSpPr>
          <p:cNvPr id="141320" name="Group 8"/>
          <p:cNvGrpSpPr>
            <a:grpSpLocks/>
          </p:cNvGrpSpPr>
          <p:nvPr/>
        </p:nvGrpSpPr>
        <p:grpSpPr bwMode="auto">
          <a:xfrm>
            <a:off x="457200" y="3657600"/>
            <a:ext cx="7772400" cy="1493838"/>
            <a:chOff x="288" y="2448"/>
            <a:chExt cx="4896" cy="941"/>
          </a:xfrm>
        </p:grpSpPr>
        <p:grpSp>
          <p:nvGrpSpPr>
            <p:cNvPr id="141321" name="Group 9"/>
            <p:cNvGrpSpPr>
              <a:grpSpLocks/>
            </p:cNvGrpSpPr>
            <p:nvPr/>
          </p:nvGrpSpPr>
          <p:grpSpPr bwMode="auto">
            <a:xfrm>
              <a:off x="3168" y="2448"/>
              <a:ext cx="2016" cy="432"/>
              <a:chOff x="3168" y="2448"/>
              <a:chExt cx="2016" cy="432"/>
            </a:xfrm>
          </p:grpSpPr>
          <p:sp>
            <p:nvSpPr>
              <p:cNvPr id="141322" name="AutoShape 10"/>
              <p:cNvSpPr>
                <a:spLocks noChangeArrowheads="1"/>
              </p:cNvSpPr>
              <p:nvPr/>
            </p:nvSpPr>
            <p:spPr bwMode="auto">
              <a:xfrm>
                <a:off x="3168" y="2448"/>
                <a:ext cx="384" cy="432"/>
              </a:xfrm>
              <a:prstGeom prst="upArrow">
                <a:avLst>
                  <a:gd name="adj1" fmla="val 50000"/>
                  <a:gd name="adj2" fmla="val 28125"/>
                </a:avLst>
              </a:prstGeom>
              <a:solidFill>
                <a:srgbClr val="FF0000"/>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141323" name="AutoShape 11"/>
              <p:cNvSpPr>
                <a:spLocks noChangeArrowheads="1"/>
              </p:cNvSpPr>
              <p:nvPr/>
            </p:nvSpPr>
            <p:spPr bwMode="auto">
              <a:xfrm>
                <a:off x="3840" y="2448"/>
                <a:ext cx="384" cy="432"/>
              </a:xfrm>
              <a:prstGeom prst="upArrow">
                <a:avLst>
                  <a:gd name="adj1" fmla="val 50000"/>
                  <a:gd name="adj2" fmla="val 28125"/>
                </a:avLst>
              </a:prstGeom>
              <a:solidFill>
                <a:srgbClr val="FF0000"/>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141324" name="AutoShape 12"/>
              <p:cNvSpPr>
                <a:spLocks noChangeArrowheads="1"/>
              </p:cNvSpPr>
              <p:nvPr/>
            </p:nvSpPr>
            <p:spPr bwMode="auto">
              <a:xfrm>
                <a:off x="4800" y="2448"/>
                <a:ext cx="384" cy="432"/>
              </a:xfrm>
              <a:prstGeom prst="upArrow">
                <a:avLst>
                  <a:gd name="adj1" fmla="val 50000"/>
                  <a:gd name="adj2" fmla="val 28125"/>
                </a:avLst>
              </a:prstGeom>
              <a:solidFill>
                <a:srgbClr val="FF0000"/>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grpSp>
        <p:sp>
          <p:nvSpPr>
            <p:cNvPr id="141325" name="Text Box 13"/>
            <p:cNvSpPr txBox="1">
              <a:spLocks noChangeArrowheads="1"/>
            </p:cNvSpPr>
            <p:nvPr/>
          </p:nvSpPr>
          <p:spPr bwMode="auto">
            <a:xfrm>
              <a:off x="288" y="3024"/>
              <a:ext cx="4896" cy="365"/>
            </a:xfrm>
            <a:prstGeom prst="rect">
              <a:avLst/>
            </a:prstGeom>
            <a:noFill/>
            <a:ln>
              <a:noFill/>
            </a:ln>
            <a:effectLst/>
            <a:extLst>
              <a:ext uri="{909E8E84-426E-40DD-AFC4-6F175D3DCCD1}">
                <a14:hiddenFill xmlns:a14="http://schemas.microsoft.com/office/drawing/2010/main">
                  <a:solidFill>
                    <a:srgbClr val="336699"/>
                  </a:solidFill>
                </a14:hiddenFill>
              </a:ext>
              <a:ext uri="{91240B29-F687-4F45-9708-019B960494DF}">
                <a14:hiddenLine xmlns:a14="http://schemas.microsoft.com/office/drawing/2010/main" w="12700" cap="sq">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20000"/>
                </a:spcBef>
                <a:buFontTx/>
                <a:buChar char="•"/>
              </a:pPr>
              <a:r>
                <a:rPr lang="en-US" altLang="el-GR">
                  <a:solidFill>
                    <a:srgbClr val="FF0000"/>
                  </a:solidFill>
                  <a:latin typeface="Times New Roman" pitchFamily="18" charset="0"/>
                </a:rPr>
                <a:t> </a:t>
              </a:r>
              <a:r>
                <a:rPr lang="en-US" altLang="el-GR" sz="2800">
                  <a:solidFill>
                    <a:srgbClr val="FF0000"/>
                  </a:solidFill>
                </a:rPr>
                <a:t>Variables of type int, float or char need ‘&amp;’</a:t>
              </a:r>
              <a:endParaRPr lang="en-AU" altLang="el-GR" sz="2000" b="1">
                <a:solidFill>
                  <a:schemeClr val="tx1"/>
                </a:solidFill>
              </a:endParaRPr>
            </a:p>
          </p:txBody>
        </p:sp>
      </p:grpSp>
      <p:grpSp>
        <p:nvGrpSpPr>
          <p:cNvPr id="141326" name="Group 14"/>
          <p:cNvGrpSpPr>
            <a:grpSpLocks/>
          </p:cNvGrpSpPr>
          <p:nvPr/>
        </p:nvGrpSpPr>
        <p:grpSpPr bwMode="auto">
          <a:xfrm>
            <a:off x="457200" y="3657600"/>
            <a:ext cx="7620000" cy="2103438"/>
            <a:chOff x="288" y="2448"/>
            <a:chExt cx="4800" cy="1325"/>
          </a:xfrm>
        </p:grpSpPr>
        <p:sp>
          <p:nvSpPr>
            <p:cNvPr id="141327" name="AutoShape 15"/>
            <p:cNvSpPr>
              <a:spLocks noChangeArrowheads="1"/>
            </p:cNvSpPr>
            <p:nvPr/>
          </p:nvSpPr>
          <p:spPr bwMode="auto">
            <a:xfrm>
              <a:off x="2400" y="2448"/>
              <a:ext cx="384" cy="432"/>
            </a:xfrm>
            <a:prstGeom prst="upArrow">
              <a:avLst>
                <a:gd name="adj1" fmla="val 50000"/>
                <a:gd name="adj2" fmla="val 28125"/>
              </a:avLst>
            </a:prstGeom>
            <a:solidFill>
              <a:srgbClr val="969696"/>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141328" name="Text Box 16"/>
            <p:cNvSpPr txBox="1">
              <a:spLocks noChangeArrowheads="1"/>
            </p:cNvSpPr>
            <p:nvPr/>
          </p:nvSpPr>
          <p:spPr bwMode="auto">
            <a:xfrm>
              <a:off x="288" y="3408"/>
              <a:ext cx="4800" cy="365"/>
            </a:xfrm>
            <a:prstGeom prst="rect">
              <a:avLst/>
            </a:prstGeom>
            <a:noFill/>
            <a:ln>
              <a:noFill/>
            </a:ln>
            <a:effectLst/>
            <a:extLst>
              <a:ext uri="{909E8E84-426E-40DD-AFC4-6F175D3DCCD1}">
                <a14:hiddenFill xmlns:a14="http://schemas.microsoft.com/office/drawing/2010/main">
                  <a:solidFill>
                    <a:srgbClr val="336699"/>
                  </a:solidFill>
                </a14:hiddenFill>
              </a:ext>
              <a:ext uri="{91240B29-F687-4F45-9708-019B960494DF}">
                <a14:hiddenLine xmlns:a14="http://schemas.microsoft.com/office/drawing/2010/main" w="12700" cap="sq">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20000"/>
                </a:spcBef>
                <a:buFontTx/>
                <a:buChar char="•"/>
              </a:pPr>
              <a:r>
                <a:rPr lang="en-US" altLang="el-GR">
                  <a:solidFill>
                    <a:schemeClr val="folHlink"/>
                  </a:solidFill>
                  <a:latin typeface="Times New Roman" pitchFamily="18" charset="0"/>
                </a:rPr>
                <a:t> </a:t>
              </a:r>
              <a:r>
                <a:rPr lang="en-US" altLang="el-GR">
                  <a:solidFill>
                    <a:srgbClr val="3366CC"/>
                  </a:solidFill>
                </a:rPr>
                <a:t>Do NOT use ‘&amp;’ with strings!</a:t>
              </a:r>
              <a:endParaRPr lang="en-AU" altLang="el-GR" sz="2400" b="1">
                <a:solidFill>
                  <a:srgbClr val="3366CC"/>
                </a:solidFill>
              </a:endParaRPr>
            </a:p>
          </p:txBody>
        </p:sp>
      </p:gr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nodePh="1">
                                  <p:stCondLst>
                                    <p:cond delay="0"/>
                                  </p:stCondLst>
                                  <p:endCondLst>
                                    <p:cond evt="begin" delay="0">
                                      <p:tn val="5"/>
                                    </p:cond>
                                  </p:endCondLst>
                                  <p:childTnLst>
                                    <p:set>
                                      <p:cBhvr>
                                        <p:cTn id="6" dur="1" fill="hold">
                                          <p:stCondLst>
                                            <p:cond delay="499"/>
                                          </p:stCondLst>
                                        </p:cTn>
                                        <p:tgtEl>
                                          <p:spTgt spid="141317"/>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499"/>
                                          </p:stCondLst>
                                        </p:cTn>
                                        <p:tgtEl>
                                          <p:spTgt spid="141320"/>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499"/>
                                          </p:stCondLst>
                                        </p:cTn>
                                        <p:tgtEl>
                                          <p:spTgt spid="141326"/>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4131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1314" grpId="0" build="p" autoUpdateAnimBg="0"/>
      <p:bldP spid="141317" grpId="0" autoUpdateAnimBg="0"/>
    </p:bldLst>
  </p:timing>
</p:sld>
</file>

<file path=ppt/slides/slide5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57C64A60-3F97-4326-AC78-9CFD9A983D8D}" type="slidenum">
              <a:rPr lang="el-GR" altLang="el-GR"/>
              <a:pPr/>
              <a:t>55</a:t>
            </a:fld>
            <a:endParaRPr lang="el-GR" altLang="el-GR"/>
          </a:p>
        </p:txBody>
      </p:sp>
      <p:sp>
        <p:nvSpPr>
          <p:cNvPr id="142338" name="Rectangle 2"/>
          <p:cNvSpPr>
            <a:spLocks noGrp="1" noChangeArrowheads="1"/>
          </p:cNvSpPr>
          <p:nvPr>
            <p:ph type="title"/>
          </p:nvPr>
        </p:nvSpPr>
        <p:spPr/>
        <p:txBody>
          <a:bodyPr/>
          <a:lstStyle/>
          <a:p>
            <a:r>
              <a:rPr lang="en-US" altLang="el-GR"/>
              <a:t>Common Conversion Specifiers for Numerical Information</a:t>
            </a:r>
          </a:p>
        </p:txBody>
      </p:sp>
      <p:sp>
        <p:nvSpPr>
          <p:cNvPr id="142339" name="Rectangle 3"/>
          <p:cNvSpPr>
            <a:spLocks noGrp="1" noChangeArrowheads="1"/>
          </p:cNvSpPr>
          <p:nvPr>
            <p:ph type="body" idx="1"/>
          </p:nvPr>
        </p:nvSpPr>
        <p:spPr>
          <a:xfrm>
            <a:off x="0" y="1447800"/>
            <a:ext cx="8915400" cy="4724400"/>
          </a:xfrm>
        </p:spPr>
        <p:txBody>
          <a:bodyPr/>
          <a:lstStyle/>
          <a:p>
            <a:r>
              <a:rPr lang="en-US" altLang="el-GR">
                <a:latin typeface="Courier New" panose="02070309020205020404" pitchFamily="49" charset="0"/>
                <a:cs typeface="Courier New" panose="02070309020205020404" pitchFamily="49" charset="0"/>
              </a:rPr>
              <a:t>decimal integer: </a:t>
            </a:r>
            <a:r>
              <a:rPr lang="en-US" altLang="el-GR" sz="2400" b="1">
                <a:latin typeface="Courier New" panose="02070309020205020404" pitchFamily="49" charset="0"/>
                <a:cs typeface="Courier New" panose="02070309020205020404" pitchFamily="49" charset="0"/>
              </a:rPr>
              <a:t>%d</a:t>
            </a:r>
            <a:br>
              <a:rPr lang="en-US" altLang="el-GR" sz="2400" b="1">
                <a:latin typeface="Courier New" panose="02070309020205020404" pitchFamily="49" charset="0"/>
                <a:cs typeface="Courier New" panose="02070309020205020404" pitchFamily="49" charset="0"/>
              </a:rPr>
            </a:br>
            <a:r>
              <a:rPr lang="en-US" altLang="el-GR" sz="2400" b="1">
                <a:latin typeface="Courier New" panose="02070309020205020404" pitchFamily="49" charset="0"/>
                <a:cs typeface="Courier New" panose="02070309020205020404" pitchFamily="49" charset="0"/>
              </a:rPr>
              <a:t>printf(“What is %d plus %d?\n”, x, y);</a:t>
            </a:r>
            <a:br>
              <a:rPr lang="en-US" altLang="el-GR" sz="2400" b="1">
                <a:latin typeface="Courier New" panose="02070309020205020404" pitchFamily="49" charset="0"/>
                <a:cs typeface="Courier New" panose="02070309020205020404" pitchFamily="49" charset="0"/>
              </a:rPr>
            </a:br>
            <a:r>
              <a:rPr lang="en-US" altLang="el-GR" sz="2400" b="1">
                <a:latin typeface="Courier New" panose="02070309020205020404" pitchFamily="49" charset="0"/>
                <a:cs typeface="Courier New" panose="02070309020205020404" pitchFamily="49" charset="0"/>
              </a:rPr>
              <a:t>scanf(“%d”, &amp;sum);</a:t>
            </a:r>
          </a:p>
          <a:p>
            <a:r>
              <a:rPr lang="en-US" altLang="el-GR">
                <a:latin typeface="Courier New" panose="02070309020205020404" pitchFamily="49" charset="0"/>
                <a:cs typeface="Courier New" panose="02070309020205020404" pitchFamily="49" charset="0"/>
              </a:rPr>
              <a:t>float:</a:t>
            </a:r>
            <a:r>
              <a:rPr lang="en-US" altLang="el-GR" sz="2400">
                <a:latin typeface="Courier New" panose="02070309020205020404" pitchFamily="49" charset="0"/>
                <a:cs typeface="Courier New" panose="02070309020205020404" pitchFamily="49" charset="0"/>
              </a:rPr>
              <a:t>  </a:t>
            </a:r>
            <a:r>
              <a:rPr lang="en-US" altLang="el-GR" sz="2400" b="1">
                <a:latin typeface="Courier New" panose="02070309020205020404" pitchFamily="49" charset="0"/>
                <a:cs typeface="Courier New" panose="02070309020205020404" pitchFamily="49" charset="0"/>
              </a:rPr>
              <a:t>%f</a:t>
            </a:r>
          </a:p>
          <a:p>
            <a:pPr lvl="1">
              <a:buFontTx/>
              <a:buNone/>
            </a:pPr>
            <a:r>
              <a:rPr lang="en-US" altLang="el-GR" b="1">
                <a:latin typeface="Courier New" panose="02070309020205020404" pitchFamily="49" charset="0"/>
                <a:cs typeface="Courier New" panose="02070309020205020404" pitchFamily="49" charset="0"/>
              </a:rPr>
              <a:t>printf(“%f squared is...? ”, x);</a:t>
            </a:r>
          </a:p>
          <a:p>
            <a:pPr lvl="1">
              <a:buFontTx/>
              <a:buNone/>
            </a:pPr>
            <a:r>
              <a:rPr lang="en-US" altLang="el-GR" b="1">
                <a:latin typeface="Courier New" panose="02070309020205020404" pitchFamily="49" charset="0"/>
                <a:cs typeface="Courier New" panose="02070309020205020404" pitchFamily="49" charset="0"/>
              </a:rPr>
              <a:t>scanf(“%f”, &amp;ans);</a:t>
            </a:r>
          </a:p>
          <a:p>
            <a:r>
              <a:rPr lang="en-US" altLang="el-GR">
                <a:latin typeface="Courier New" panose="02070309020205020404" pitchFamily="49" charset="0"/>
                <a:cs typeface="Courier New" panose="02070309020205020404" pitchFamily="49" charset="0"/>
              </a:rPr>
              <a:t>double</a:t>
            </a:r>
            <a:r>
              <a:rPr lang="en-US" altLang="el-GR" sz="2400">
                <a:latin typeface="Courier New" panose="02070309020205020404" pitchFamily="49" charset="0"/>
                <a:cs typeface="Courier New" panose="02070309020205020404" pitchFamily="49" charset="0"/>
              </a:rPr>
              <a:t>: </a:t>
            </a:r>
            <a:endParaRPr lang="en-US" altLang="el-GR" sz="2400" b="1">
              <a:latin typeface="Courier New" panose="02070309020205020404" pitchFamily="49" charset="0"/>
              <a:cs typeface="Courier New" panose="02070309020205020404" pitchFamily="49" charset="0"/>
            </a:endParaRPr>
          </a:p>
          <a:p>
            <a:pPr lvl="1">
              <a:buFontTx/>
              <a:buNone/>
            </a:pPr>
            <a:r>
              <a:rPr lang="en-US" altLang="el-GR" b="1">
                <a:latin typeface="Courier New" panose="02070309020205020404" pitchFamily="49" charset="0"/>
                <a:cs typeface="Courier New" panose="02070309020205020404" pitchFamily="49" charset="0"/>
              </a:rPr>
              <a:t>printf(“%f squared is...? ”, x);</a:t>
            </a:r>
          </a:p>
          <a:p>
            <a:pPr lvl="1">
              <a:buFontTx/>
              <a:buNone/>
            </a:pPr>
            <a:r>
              <a:rPr lang="en-US" altLang="el-GR" b="1">
                <a:latin typeface="Courier New" panose="02070309020205020404" pitchFamily="49" charset="0"/>
                <a:cs typeface="Courier New" panose="02070309020205020404" pitchFamily="49" charset="0"/>
              </a:rPr>
              <a:t>scanf(“%lf”, &amp;ans);</a:t>
            </a:r>
          </a:p>
          <a:p>
            <a:endParaRPr lang="en-US" altLang="el-GR" sz="2400" b="1">
              <a:latin typeface="Courier New" panose="02070309020205020404" pitchFamily="49" charset="0"/>
              <a:cs typeface="Courier New" panose="02070309020205020404" pitchFamily="49"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4233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42339">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142339">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142339">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42339">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499"/>
                                          </p:stCondLst>
                                        </p:cTn>
                                        <p:tgtEl>
                                          <p:spTgt spid="142339">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499"/>
                                          </p:stCondLst>
                                        </p:cTn>
                                        <p:tgtEl>
                                          <p:spTgt spid="14233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2339" grpId="0" build="p" autoUpdateAnimBg="0"/>
    </p:bldLst>
  </p:timing>
</p:sld>
</file>

<file path=ppt/slides/slide5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Slide Number Placeholder 4"/>
          <p:cNvSpPr>
            <a:spLocks noGrp="1"/>
          </p:cNvSpPr>
          <p:nvPr>
            <p:ph type="sldNum" sz="quarter" idx="11"/>
          </p:nvPr>
        </p:nvSpPr>
        <p:spPr/>
        <p:txBody>
          <a:bodyPr/>
          <a:lstStyle/>
          <a:p>
            <a:fld id="{46360FC8-6BF0-4741-AF7F-E68FDB8379DD}" type="slidenum">
              <a:rPr lang="el-GR" altLang="el-GR"/>
              <a:pPr/>
              <a:t>56</a:t>
            </a:fld>
            <a:endParaRPr lang="el-GR" altLang="el-GR"/>
          </a:p>
        </p:txBody>
      </p:sp>
      <p:sp>
        <p:nvSpPr>
          <p:cNvPr id="144386" name="Rectangle 2"/>
          <p:cNvSpPr>
            <a:spLocks noGrp="1" noChangeArrowheads="1"/>
          </p:cNvSpPr>
          <p:nvPr>
            <p:ph type="title"/>
          </p:nvPr>
        </p:nvSpPr>
        <p:spPr>
          <a:xfrm>
            <a:off x="457200" y="228600"/>
            <a:ext cx="8686800" cy="1143000"/>
          </a:xfrm>
        </p:spPr>
        <p:txBody>
          <a:bodyPr/>
          <a:lstStyle/>
          <a:p>
            <a:r>
              <a:rPr lang="en-US" altLang="el-GR"/>
              <a:t>Conversion Specifiers for Alphanumeric Information</a:t>
            </a:r>
          </a:p>
        </p:txBody>
      </p:sp>
      <p:sp>
        <p:nvSpPr>
          <p:cNvPr id="144387" name="Rectangle 3"/>
          <p:cNvSpPr>
            <a:spLocks noGrp="1" noChangeArrowheads="1"/>
          </p:cNvSpPr>
          <p:nvPr>
            <p:ph type="body" idx="1"/>
          </p:nvPr>
        </p:nvSpPr>
        <p:spPr>
          <a:xfrm>
            <a:off x="133350" y="1600200"/>
            <a:ext cx="8877300" cy="4724400"/>
          </a:xfrm>
        </p:spPr>
        <p:txBody>
          <a:bodyPr/>
          <a:lstStyle/>
          <a:p>
            <a:r>
              <a:rPr lang="en-US" altLang="el-GR" dirty="0">
                <a:latin typeface="Courier New" panose="02070309020205020404" pitchFamily="49" charset="0"/>
                <a:cs typeface="Courier New" panose="02070309020205020404" pitchFamily="49" charset="0"/>
              </a:rPr>
              <a:t>char</a:t>
            </a:r>
            <a:r>
              <a:rPr lang="en-US" altLang="el-GR" sz="3200" dirty="0">
                <a:latin typeface="Courier New" panose="02070309020205020404" pitchFamily="49" charset="0"/>
                <a:cs typeface="Courier New" panose="02070309020205020404" pitchFamily="49" charset="0"/>
              </a:rPr>
              <a:t>: </a:t>
            </a:r>
            <a:r>
              <a:rPr lang="en-US" altLang="el-GR" sz="2400" b="1" dirty="0">
                <a:latin typeface="Courier New" panose="02070309020205020404" pitchFamily="49" charset="0"/>
                <a:cs typeface="Courier New" panose="02070309020205020404" pitchFamily="49" charset="0"/>
              </a:rPr>
              <a:t>%c</a:t>
            </a:r>
            <a:br>
              <a:rPr lang="en-US" altLang="el-GR" sz="2400" b="1" dirty="0">
                <a:latin typeface="Courier New" panose="02070309020205020404" pitchFamily="49" charset="0"/>
                <a:cs typeface="Courier New" panose="02070309020205020404" pitchFamily="49" charset="0"/>
              </a:rPr>
            </a:br>
            <a:r>
              <a:rPr lang="en-US" altLang="el-GR" sz="2400" b="1" dirty="0" err="1">
                <a:latin typeface="Courier New" panose="02070309020205020404" pitchFamily="49" charset="0"/>
                <a:cs typeface="Courier New" panose="02070309020205020404" pitchFamily="49" charset="0"/>
              </a:rPr>
              <a:t>printf</a:t>
            </a:r>
            <a:r>
              <a:rPr lang="en-US" altLang="el-GR" sz="2400" b="1" dirty="0">
                <a:latin typeface="Courier New" panose="02070309020205020404" pitchFamily="49" charset="0"/>
                <a:cs typeface="Courier New" panose="02070309020205020404" pitchFamily="49" charset="0"/>
              </a:rPr>
              <a:t>(“What letter follows %c?\n”,</a:t>
            </a:r>
            <a:r>
              <a:rPr lang="en-US" altLang="el-GR" sz="2400" b="1" dirty="0" err="1">
                <a:latin typeface="Courier New" panose="02070309020205020404" pitchFamily="49" charset="0"/>
                <a:cs typeface="Courier New" panose="02070309020205020404" pitchFamily="49" charset="0"/>
              </a:rPr>
              <a:t>ch</a:t>
            </a:r>
            <a:r>
              <a:rPr lang="en-US" altLang="el-GR" sz="2400" b="1" dirty="0">
                <a:latin typeface="Courier New" panose="02070309020205020404" pitchFamily="49" charset="0"/>
                <a:cs typeface="Courier New" panose="02070309020205020404" pitchFamily="49" charset="0"/>
              </a:rPr>
              <a:t>);</a:t>
            </a:r>
            <a:br>
              <a:rPr lang="en-US" altLang="el-GR" sz="2400" b="1" dirty="0">
                <a:latin typeface="Courier New" panose="02070309020205020404" pitchFamily="49" charset="0"/>
                <a:cs typeface="Courier New" panose="02070309020205020404" pitchFamily="49" charset="0"/>
              </a:rPr>
            </a:br>
            <a:r>
              <a:rPr lang="en-US" altLang="el-GR" sz="2400" b="1" dirty="0" err="1">
                <a:latin typeface="Courier New" panose="02070309020205020404" pitchFamily="49" charset="0"/>
                <a:cs typeface="Courier New" panose="02070309020205020404" pitchFamily="49" charset="0"/>
              </a:rPr>
              <a:t>scanf</a:t>
            </a:r>
            <a:r>
              <a:rPr lang="en-US" altLang="el-GR" sz="2400" b="1" dirty="0">
                <a:latin typeface="Courier New" panose="02070309020205020404" pitchFamily="49" charset="0"/>
                <a:cs typeface="Courier New" panose="02070309020205020404" pitchFamily="49" charset="0"/>
              </a:rPr>
              <a:t>(“%c”, &amp;</a:t>
            </a:r>
            <a:r>
              <a:rPr lang="en-US" altLang="el-GR" sz="2400" b="1" dirty="0" err="1">
                <a:latin typeface="Courier New" panose="02070309020205020404" pitchFamily="49" charset="0"/>
                <a:cs typeface="Courier New" panose="02070309020205020404" pitchFamily="49" charset="0"/>
              </a:rPr>
              <a:t>nextchar</a:t>
            </a:r>
            <a:r>
              <a:rPr lang="en-US" altLang="el-GR" sz="2400" b="1" dirty="0">
                <a:latin typeface="Courier New" panose="02070309020205020404" pitchFamily="49" charset="0"/>
                <a:cs typeface="Courier New" panose="02070309020205020404" pitchFamily="49" charset="0"/>
              </a:rPr>
              <a:t>);</a:t>
            </a:r>
          </a:p>
          <a:p>
            <a:r>
              <a:rPr lang="en-US" altLang="el-GR" dirty="0">
                <a:latin typeface="Courier New" panose="02070309020205020404" pitchFamily="49" charset="0"/>
                <a:cs typeface="Courier New" panose="02070309020205020404" pitchFamily="49" charset="0"/>
              </a:rPr>
              <a:t>string</a:t>
            </a:r>
            <a:r>
              <a:rPr lang="en-US" altLang="el-GR" sz="3200" dirty="0">
                <a:latin typeface="Courier New" panose="02070309020205020404" pitchFamily="49" charset="0"/>
                <a:cs typeface="Courier New" panose="02070309020205020404" pitchFamily="49" charset="0"/>
              </a:rPr>
              <a:t>:  </a:t>
            </a:r>
            <a:r>
              <a:rPr lang="en-US" altLang="el-GR" sz="2400" b="1" dirty="0">
                <a:latin typeface="Courier New" panose="02070309020205020404" pitchFamily="49" charset="0"/>
                <a:cs typeface="Courier New" panose="02070309020205020404" pitchFamily="49" charset="0"/>
              </a:rPr>
              <a:t>%s</a:t>
            </a:r>
            <a:br>
              <a:rPr lang="en-US" altLang="el-GR" sz="2400" b="1" dirty="0">
                <a:latin typeface="Courier New" panose="02070309020205020404" pitchFamily="49" charset="0"/>
                <a:cs typeface="Courier New" panose="02070309020205020404" pitchFamily="49" charset="0"/>
              </a:rPr>
            </a:br>
            <a:r>
              <a:rPr lang="en-US" altLang="el-GR" sz="2400" b="1" dirty="0" err="1">
                <a:latin typeface="Courier New" panose="02070309020205020404" pitchFamily="49" charset="0"/>
                <a:cs typeface="Courier New" panose="02070309020205020404" pitchFamily="49" charset="0"/>
              </a:rPr>
              <a:t>printf</a:t>
            </a:r>
            <a:r>
              <a:rPr lang="en-US" altLang="el-GR" sz="2400" b="1" dirty="0">
                <a:latin typeface="Courier New" panose="02070309020205020404" pitchFamily="49" charset="0"/>
                <a:cs typeface="Courier New" panose="02070309020205020404" pitchFamily="49" charset="0"/>
              </a:rPr>
              <a:t>(“Name: %s\n”, name);</a:t>
            </a:r>
            <a:br>
              <a:rPr lang="en-US" altLang="el-GR" sz="2400" b="1" dirty="0">
                <a:latin typeface="Courier New" panose="02070309020205020404" pitchFamily="49" charset="0"/>
                <a:cs typeface="Courier New" panose="02070309020205020404" pitchFamily="49" charset="0"/>
              </a:rPr>
            </a:br>
            <a:r>
              <a:rPr lang="en-US" altLang="el-GR" sz="2400" b="1" dirty="0" err="1">
                <a:latin typeface="Courier New" panose="02070309020205020404" pitchFamily="49" charset="0"/>
                <a:cs typeface="Courier New" panose="02070309020205020404" pitchFamily="49" charset="0"/>
              </a:rPr>
              <a:t>scanf</a:t>
            </a:r>
            <a:r>
              <a:rPr lang="en-US" altLang="el-GR" sz="2400" b="1" dirty="0">
                <a:latin typeface="Courier New" panose="02070309020205020404" pitchFamily="49" charset="0"/>
                <a:cs typeface="Courier New" panose="02070309020205020404" pitchFamily="49" charset="0"/>
              </a:rPr>
              <a:t>(“%s”, name);</a:t>
            </a:r>
            <a:endParaRPr lang="en-US" altLang="el-GR" sz="2400" dirty="0">
              <a:latin typeface="Courier New" panose="02070309020205020404" pitchFamily="49" charset="0"/>
              <a:cs typeface="Courier New" panose="02070309020205020404" pitchFamily="49" charset="0"/>
            </a:endParaRPr>
          </a:p>
          <a:p>
            <a:pPr lvl="1">
              <a:buFontTx/>
              <a:buNone/>
            </a:pPr>
            <a:endParaRPr lang="en-US" altLang="el-GR" b="1" dirty="0">
              <a:latin typeface="Courier New" panose="02070309020205020404" pitchFamily="49" charset="0"/>
              <a:cs typeface="Courier New" panose="02070309020205020404" pitchFamily="49" charset="0"/>
            </a:endParaRPr>
          </a:p>
        </p:txBody>
      </p:sp>
      <p:sp>
        <p:nvSpPr>
          <p:cNvPr id="144388" name="Text Box 4"/>
          <p:cNvSpPr txBox="1">
            <a:spLocks noChangeArrowheads="1"/>
          </p:cNvSpPr>
          <p:nvPr/>
        </p:nvSpPr>
        <p:spPr bwMode="auto">
          <a:xfrm>
            <a:off x="5867400" y="1219200"/>
            <a:ext cx="1828800" cy="457200"/>
          </a:xfrm>
          <a:prstGeom prst="rect">
            <a:avLst/>
          </a:prstGeom>
          <a:noFill/>
          <a:ln>
            <a:noFill/>
          </a:ln>
          <a:effectLst/>
          <a:extLst>
            <a:ext uri="{909E8E84-426E-40DD-AFC4-6F175D3DCCD1}">
              <a14:hiddenFill xmlns:a14="http://schemas.microsoft.com/office/drawing/2010/main">
                <a:solidFill>
                  <a:srgbClr val="336699"/>
                </a:solidFill>
              </a14:hiddenFill>
            </a:ext>
            <a:ext uri="{91240B29-F687-4F45-9708-019B960494DF}">
              <a14:hiddenLine xmlns:a14="http://schemas.microsoft.com/office/drawing/2010/main" w="12700" cap="sq">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endParaRPr lang="en-AU" altLang="el-GR" sz="2400" b="1">
              <a:solidFill>
                <a:schemeClr val="tx1"/>
              </a:solidFill>
              <a:latin typeface="Courier New" pitchFamily="49"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4438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4438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387" grpId="0" build="p" autoUpdateAnimBg="0"/>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301B55B5-657F-411C-AB25-CA3A6B545844}" type="slidenum">
              <a:rPr lang="el-GR" altLang="el-GR"/>
              <a:pPr/>
              <a:t>57</a:t>
            </a:fld>
            <a:endParaRPr lang="el-GR" altLang="el-GR"/>
          </a:p>
        </p:txBody>
      </p:sp>
      <p:sp>
        <p:nvSpPr>
          <p:cNvPr id="146434" name="Rectangle 2"/>
          <p:cNvSpPr>
            <a:spLocks noGrp="1" noChangeArrowheads="1"/>
          </p:cNvSpPr>
          <p:nvPr>
            <p:ph type="body" idx="1"/>
          </p:nvPr>
        </p:nvSpPr>
        <p:spPr/>
        <p:txBody>
          <a:bodyPr/>
          <a:lstStyle/>
          <a:p>
            <a:pPr>
              <a:lnSpc>
                <a:spcPct val="90000"/>
              </a:lnSpc>
            </a:pPr>
            <a:r>
              <a:rPr lang="en-US" altLang="el-GR" b="1" dirty="0" err="1">
                <a:solidFill>
                  <a:srgbClr val="FF0000"/>
                </a:solidFill>
              </a:rPr>
              <a:t>i</a:t>
            </a:r>
            <a:r>
              <a:rPr lang="en-US" altLang="el-GR" dirty="0"/>
              <a:t> or </a:t>
            </a:r>
            <a:r>
              <a:rPr lang="en-US" altLang="el-GR" b="1" dirty="0">
                <a:solidFill>
                  <a:srgbClr val="FF0000"/>
                </a:solidFill>
              </a:rPr>
              <a:t>d</a:t>
            </a:r>
            <a:r>
              <a:rPr lang="en-US" altLang="el-GR" dirty="0"/>
              <a:t>: display a signed decimal integer</a:t>
            </a:r>
          </a:p>
          <a:p>
            <a:pPr>
              <a:lnSpc>
                <a:spcPct val="90000"/>
              </a:lnSpc>
            </a:pPr>
            <a:r>
              <a:rPr lang="en-US" altLang="el-GR" b="1" dirty="0">
                <a:solidFill>
                  <a:srgbClr val="FF0000"/>
                </a:solidFill>
              </a:rPr>
              <a:t>f</a:t>
            </a:r>
            <a:r>
              <a:rPr lang="en-US" altLang="el-GR" dirty="0"/>
              <a:t>: display a floating point value</a:t>
            </a:r>
          </a:p>
          <a:p>
            <a:pPr>
              <a:lnSpc>
                <a:spcPct val="90000"/>
              </a:lnSpc>
            </a:pPr>
            <a:r>
              <a:rPr lang="en-US" altLang="el-GR" b="1" dirty="0">
                <a:solidFill>
                  <a:srgbClr val="FF0000"/>
                </a:solidFill>
              </a:rPr>
              <a:t>e</a:t>
            </a:r>
            <a:r>
              <a:rPr lang="en-US" altLang="el-GR" dirty="0"/>
              <a:t> or </a:t>
            </a:r>
            <a:r>
              <a:rPr lang="en-US" altLang="el-GR" b="1" dirty="0">
                <a:solidFill>
                  <a:srgbClr val="FF0000"/>
                </a:solidFill>
              </a:rPr>
              <a:t>E</a:t>
            </a:r>
            <a:r>
              <a:rPr lang="en-US" altLang="el-GR" dirty="0"/>
              <a:t>: display a floating point value in exponential notation</a:t>
            </a:r>
          </a:p>
          <a:p>
            <a:pPr>
              <a:lnSpc>
                <a:spcPct val="90000"/>
              </a:lnSpc>
            </a:pPr>
            <a:r>
              <a:rPr lang="en-US" altLang="el-GR" b="1" dirty="0">
                <a:solidFill>
                  <a:srgbClr val="FF0000"/>
                </a:solidFill>
              </a:rPr>
              <a:t>g</a:t>
            </a:r>
            <a:r>
              <a:rPr lang="en-US" altLang="el-GR" dirty="0"/>
              <a:t> or </a:t>
            </a:r>
            <a:r>
              <a:rPr lang="en-US" altLang="el-GR" b="1" dirty="0">
                <a:solidFill>
                  <a:srgbClr val="FF0000"/>
                </a:solidFill>
              </a:rPr>
              <a:t>G</a:t>
            </a:r>
            <a:r>
              <a:rPr lang="en-US" altLang="el-GR" dirty="0"/>
              <a:t>: display a floating point value in either </a:t>
            </a:r>
            <a:r>
              <a:rPr lang="en-US" altLang="el-GR" b="1" dirty="0"/>
              <a:t>f</a:t>
            </a:r>
            <a:r>
              <a:rPr lang="en-US" altLang="el-GR" dirty="0"/>
              <a:t> form or </a:t>
            </a:r>
            <a:r>
              <a:rPr lang="en-US" altLang="el-GR" b="1" dirty="0"/>
              <a:t>e</a:t>
            </a:r>
            <a:r>
              <a:rPr lang="en-US" altLang="el-GR" dirty="0"/>
              <a:t> form</a:t>
            </a:r>
          </a:p>
          <a:p>
            <a:pPr>
              <a:lnSpc>
                <a:spcPct val="90000"/>
              </a:lnSpc>
            </a:pPr>
            <a:r>
              <a:rPr lang="en-US" altLang="el-GR" b="1" dirty="0">
                <a:solidFill>
                  <a:srgbClr val="FF0000"/>
                </a:solidFill>
              </a:rPr>
              <a:t>L</a:t>
            </a:r>
            <a:r>
              <a:rPr lang="en-US" altLang="el-GR" dirty="0"/>
              <a:t>: placed before any float conversion specifier to indicate  that a </a:t>
            </a:r>
            <a:r>
              <a:rPr lang="en-US" altLang="el-GR" u="sng" dirty="0"/>
              <a:t>long double</a:t>
            </a:r>
            <a:r>
              <a:rPr lang="en-US" altLang="el-GR" dirty="0"/>
              <a:t> is displayed</a:t>
            </a:r>
            <a:endParaRPr lang="en-AU" altLang="el-GR" dirty="0"/>
          </a:p>
        </p:txBody>
      </p:sp>
      <p:sp>
        <p:nvSpPr>
          <p:cNvPr id="146435" name="Rectangle 3"/>
          <p:cNvSpPr>
            <a:spLocks noGrp="1" noChangeArrowheads="1"/>
          </p:cNvSpPr>
          <p:nvPr>
            <p:ph type="title"/>
          </p:nvPr>
        </p:nvSpPr>
        <p:spPr>
          <a:noFill/>
          <a:ln/>
        </p:spPr>
        <p:txBody>
          <a:bodyPr/>
          <a:lstStyle/>
          <a:p>
            <a:r>
              <a:rPr lang="en-US" altLang="el-GR" sz="2800">
                <a:solidFill>
                  <a:schemeClr val="tx1"/>
                </a:solidFill>
              </a:rPr>
              <a:t>printf</a:t>
            </a:r>
            <a:r>
              <a:rPr lang="en-US" altLang="el-GR"/>
              <a:t>: Conversion Specifiers </a:t>
            </a:r>
          </a:p>
        </p:txBody>
      </p:sp>
    </p:spTree>
  </p:cSld>
  <p:clrMapOvr>
    <a:masterClrMapping/>
  </p:clrMapOvr>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C0C1399F-C17B-4438-B27A-4CB931879472}" type="slidenum">
              <a:rPr lang="el-GR" altLang="el-GR"/>
              <a:pPr/>
              <a:t>58</a:t>
            </a:fld>
            <a:endParaRPr lang="el-GR" altLang="el-GR"/>
          </a:p>
        </p:txBody>
      </p:sp>
      <p:sp>
        <p:nvSpPr>
          <p:cNvPr id="148482" name="Rectangle 2"/>
          <p:cNvSpPr>
            <a:spLocks noGrp="1" noChangeArrowheads="1"/>
          </p:cNvSpPr>
          <p:nvPr>
            <p:ph type="title"/>
          </p:nvPr>
        </p:nvSpPr>
        <p:spPr>
          <a:xfrm>
            <a:off x="685800" y="381000"/>
            <a:ext cx="7772400" cy="838200"/>
          </a:xfrm>
        </p:spPr>
        <p:txBody>
          <a:bodyPr/>
          <a:lstStyle/>
          <a:p>
            <a:r>
              <a:rPr lang="en-US" altLang="el-GR"/>
              <a:t> </a:t>
            </a:r>
            <a:r>
              <a:rPr lang="en-US" altLang="el-GR" sz="2800"/>
              <a:t>scanf</a:t>
            </a:r>
            <a:r>
              <a:rPr lang="en-US" altLang="el-GR"/>
              <a:t>: Conversion Specifiers </a:t>
            </a:r>
          </a:p>
        </p:txBody>
      </p:sp>
      <p:sp>
        <p:nvSpPr>
          <p:cNvPr id="148483" name="Rectangle 3"/>
          <p:cNvSpPr>
            <a:spLocks noGrp="1" noChangeArrowheads="1"/>
          </p:cNvSpPr>
          <p:nvPr>
            <p:ph type="body" idx="1"/>
          </p:nvPr>
        </p:nvSpPr>
        <p:spPr>
          <a:xfrm>
            <a:off x="457200" y="1752600"/>
            <a:ext cx="8382000" cy="3962400"/>
          </a:xfrm>
        </p:spPr>
        <p:txBody>
          <a:bodyPr/>
          <a:lstStyle/>
          <a:p>
            <a:pPr>
              <a:tabLst>
                <a:tab pos="6770688" algn="l"/>
              </a:tabLst>
            </a:pPr>
            <a:r>
              <a:rPr lang="en-US" altLang="el-GR" b="1" dirty="0">
                <a:solidFill>
                  <a:srgbClr val="FF0000"/>
                </a:solidFill>
              </a:rPr>
              <a:t>d</a:t>
            </a:r>
            <a:r>
              <a:rPr lang="en-US" altLang="el-GR" dirty="0"/>
              <a:t>: read an optionally signed decimal integer </a:t>
            </a:r>
          </a:p>
          <a:p>
            <a:pPr>
              <a:tabLst>
                <a:tab pos="6770688" algn="l"/>
              </a:tabLst>
            </a:pPr>
            <a:r>
              <a:rPr lang="en-US" altLang="el-GR" b="1" dirty="0">
                <a:solidFill>
                  <a:srgbClr val="FF0000"/>
                </a:solidFill>
              </a:rPr>
              <a:t>i</a:t>
            </a:r>
            <a:r>
              <a:rPr lang="en-US" altLang="el-GR" dirty="0"/>
              <a:t>: read an optionally signed decimal, octal, or hexadecimal integer</a:t>
            </a:r>
            <a:br>
              <a:rPr lang="en-US" altLang="el-GR" dirty="0"/>
            </a:br>
            <a:endParaRPr lang="en-US" altLang="el-GR" dirty="0"/>
          </a:p>
          <a:p>
            <a:pPr>
              <a:buFontTx/>
              <a:buNone/>
              <a:tabLst>
                <a:tab pos="6770688" algn="l"/>
              </a:tabLst>
            </a:pPr>
            <a:r>
              <a:rPr lang="en-US" altLang="el-GR" b="1" dirty="0" err="1">
                <a:solidFill>
                  <a:srgbClr val="FF0000"/>
                </a:solidFill>
              </a:rPr>
              <a:t>i</a:t>
            </a:r>
            <a:r>
              <a:rPr lang="en-US" altLang="el-GR" dirty="0"/>
              <a:t> and </a:t>
            </a:r>
            <a:r>
              <a:rPr lang="en-US" altLang="el-GR" b="1" dirty="0">
                <a:solidFill>
                  <a:srgbClr val="FF0000"/>
                </a:solidFill>
              </a:rPr>
              <a:t>d</a:t>
            </a:r>
            <a:r>
              <a:rPr lang="en-US" altLang="el-GR" dirty="0"/>
              <a:t>: the argument is a “pointer” to an integer</a:t>
            </a:r>
          </a:p>
          <a:p>
            <a:pPr>
              <a:buFontTx/>
              <a:buNone/>
              <a:tabLst>
                <a:tab pos="6770688" algn="l"/>
              </a:tabLst>
            </a:pPr>
            <a:r>
              <a:rPr lang="en-US" altLang="el-GR" sz="2400" b="1" dirty="0" err="1">
                <a:solidFill>
                  <a:srgbClr val="3366CC"/>
                </a:solidFill>
              </a:rPr>
              <a:t>int</a:t>
            </a:r>
            <a:r>
              <a:rPr lang="en-US" altLang="el-GR" sz="2400" b="1" dirty="0">
                <a:solidFill>
                  <a:srgbClr val="3366CC"/>
                </a:solidFill>
              </a:rPr>
              <a:t> </a:t>
            </a:r>
            <a:r>
              <a:rPr lang="en-US" altLang="el-GR" sz="2400" b="1" dirty="0" err="1">
                <a:solidFill>
                  <a:srgbClr val="3366CC"/>
                </a:solidFill>
              </a:rPr>
              <a:t>idNumber</a:t>
            </a:r>
            <a:r>
              <a:rPr lang="en-US" altLang="el-GR" sz="2400" b="1" dirty="0">
                <a:solidFill>
                  <a:srgbClr val="3366CC"/>
                </a:solidFill>
              </a:rPr>
              <a:t>;</a:t>
            </a:r>
          </a:p>
          <a:p>
            <a:pPr>
              <a:buFontTx/>
              <a:buNone/>
              <a:tabLst>
                <a:tab pos="6770688" algn="l"/>
              </a:tabLst>
            </a:pPr>
            <a:r>
              <a:rPr lang="en-US" altLang="el-GR" sz="2400" b="1" dirty="0" err="1">
                <a:solidFill>
                  <a:srgbClr val="3366CC"/>
                </a:solidFill>
              </a:rPr>
              <a:t>scanf</a:t>
            </a:r>
            <a:r>
              <a:rPr lang="en-US" altLang="el-GR" sz="2400" b="1" dirty="0">
                <a:solidFill>
                  <a:srgbClr val="3366CC"/>
                </a:solidFill>
              </a:rPr>
              <a:t>("%d", </a:t>
            </a:r>
            <a:r>
              <a:rPr lang="en-US" altLang="el-GR" sz="2400" b="1" dirty="0">
                <a:solidFill>
                  <a:srgbClr val="FF0000"/>
                </a:solidFill>
              </a:rPr>
              <a:t>&amp;</a:t>
            </a:r>
            <a:r>
              <a:rPr lang="en-US" altLang="el-GR" sz="2400" b="1" dirty="0" err="1">
                <a:solidFill>
                  <a:srgbClr val="3366CC"/>
                </a:solidFill>
              </a:rPr>
              <a:t>idNumber</a:t>
            </a:r>
            <a:r>
              <a:rPr lang="en-US" altLang="el-GR" sz="2400" b="1" dirty="0">
                <a:solidFill>
                  <a:srgbClr val="3366CC"/>
                </a:solidFill>
              </a:rPr>
              <a:t>);</a:t>
            </a:r>
          </a:p>
        </p:txBody>
      </p:sp>
    </p:spTree>
  </p:cSld>
  <p:clrMapOvr>
    <a:masterClrMapping/>
  </p:clrMapOvr>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156B28AE-BF04-4E5B-ADD6-3BDB363C1A0B}" type="slidenum">
              <a:rPr lang="el-GR" altLang="el-GR"/>
              <a:pPr/>
              <a:t>59</a:t>
            </a:fld>
            <a:endParaRPr lang="el-GR" altLang="el-GR"/>
          </a:p>
        </p:txBody>
      </p:sp>
      <p:sp>
        <p:nvSpPr>
          <p:cNvPr id="150530" name="Rectangle 2"/>
          <p:cNvSpPr>
            <a:spLocks noGrp="1" noChangeArrowheads="1"/>
          </p:cNvSpPr>
          <p:nvPr>
            <p:ph type="title"/>
          </p:nvPr>
        </p:nvSpPr>
        <p:spPr>
          <a:xfrm>
            <a:off x="381000" y="228600"/>
            <a:ext cx="8382000" cy="990600"/>
          </a:xfrm>
        </p:spPr>
        <p:txBody>
          <a:bodyPr/>
          <a:lstStyle/>
          <a:p>
            <a:r>
              <a:rPr lang="en-US" altLang="el-GR"/>
              <a:t> </a:t>
            </a:r>
            <a:r>
              <a:rPr lang="en-US" altLang="el-GR" sz="2800">
                <a:solidFill>
                  <a:srgbClr val="3366CC"/>
                </a:solidFill>
              </a:rPr>
              <a:t>scanf</a:t>
            </a:r>
            <a:r>
              <a:rPr lang="en-US" altLang="el-GR">
                <a:solidFill>
                  <a:srgbClr val="3366CC"/>
                </a:solidFill>
              </a:rPr>
              <a:t>:</a:t>
            </a:r>
            <a:r>
              <a:rPr lang="en-US" altLang="el-GR"/>
              <a:t> Conversion Specifiers (cont) </a:t>
            </a:r>
          </a:p>
        </p:txBody>
      </p:sp>
      <p:sp>
        <p:nvSpPr>
          <p:cNvPr id="150531" name="Rectangle 3"/>
          <p:cNvSpPr>
            <a:spLocks noGrp="1" noChangeArrowheads="1"/>
          </p:cNvSpPr>
          <p:nvPr>
            <p:ph type="body" idx="1"/>
          </p:nvPr>
        </p:nvSpPr>
        <p:spPr/>
        <p:txBody>
          <a:bodyPr/>
          <a:lstStyle/>
          <a:p>
            <a:pPr marL="609600" indent="-609600"/>
            <a:r>
              <a:rPr lang="en-US" altLang="el-GR" b="1" dirty="0">
                <a:solidFill>
                  <a:srgbClr val="FF0000"/>
                </a:solidFill>
              </a:rPr>
              <a:t>h</a:t>
            </a:r>
            <a:r>
              <a:rPr lang="en-US" altLang="el-GR" dirty="0"/>
              <a:t> or </a:t>
            </a:r>
            <a:r>
              <a:rPr lang="en-US" altLang="el-GR" b="1" dirty="0">
                <a:solidFill>
                  <a:srgbClr val="FF0000"/>
                </a:solidFill>
              </a:rPr>
              <a:t>l</a:t>
            </a:r>
            <a:r>
              <a:rPr lang="en-US" altLang="el-GR" dirty="0"/>
              <a:t>: placed before any </a:t>
            </a:r>
            <a:r>
              <a:rPr lang="en-US" altLang="el-GR" u="sng" dirty="0"/>
              <a:t>integer </a:t>
            </a:r>
            <a:r>
              <a:rPr lang="en-US" altLang="el-GR" dirty="0"/>
              <a:t>conversion specifiers to indicate that a </a:t>
            </a:r>
            <a:r>
              <a:rPr lang="en-US" altLang="el-GR" u="sng" dirty="0"/>
              <a:t>short</a:t>
            </a:r>
            <a:r>
              <a:rPr lang="en-US" altLang="el-GR" dirty="0"/>
              <a:t> or </a:t>
            </a:r>
            <a:r>
              <a:rPr lang="en-US" altLang="el-GR" u="sng" dirty="0"/>
              <a:t>long</a:t>
            </a:r>
            <a:r>
              <a:rPr lang="en-US" altLang="el-GR" dirty="0"/>
              <a:t> integer is to be input</a:t>
            </a:r>
          </a:p>
          <a:p>
            <a:pPr marL="990600" lvl="1" indent="-533400">
              <a:buFontTx/>
              <a:buNone/>
            </a:pPr>
            <a:r>
              <a:rPr lang="en-US" altLang="el-GR" b="1" dirty="0">
                <a:solidFill>
                  <a:srgbClr val="003399"/>
                </a:solidFill>
                <a:latin typeface="Courier New" pitchFamily="49" charset="0"/>
              </a:rPr>
              <a:t> </a:t>
            </a:r>
            <a:r>
              <a:rPr lang="en-US" altLang="el-GR" b="1" dirty="0">
                <a:solidFill>
                  <a:srgbClr val="003399"/>
                </a:solidFill>
              </a:rPr>
              <a:t>long </a:t>
            </a:r>
            <a:r>
              <a:rPr lang="en-US" altLang="el-GR" b="1" dirty="0" err="1">
                <a:solidFill>
                  <a:srgbClr val="003399"/>
                </a:solidFill>
              </a:rPr>
              <a:t>int</a:t>
            </a:r>
            <a:r>
              <a:rPr lang="en-US" altLang="el-GR" b="1" dirty="0">
                <a:solidFill>
                  <a:srgbClr val="003399"/>
                </a:solidFill>
              </a:rPr>
              <a:t> </a:t>
            </a:r>
            <a:r>
              <a:rPr lang="en-US" altLang="el-GR" b="1" dirty="0" err="1">
                <a:solidFill>
                  <a:srgbClr val="003399"/>
                </a:solidFill>
              </a:rPr>
              <a:t>idNumber</a:t>
            </a:r>
            <a:r>
              <a:rPr lang="en-US" altLang="el-GR" b="1" dirty="0">
                <a:solidFill>
                  <a:srgbClr val="003399"/>
                </a:solidFill>
              </a:rPr>
              <a:t>;</a:t>
            </a:r>
          </a:p>
          <a:p>
            <a:pPr marL="990600" lvl="1" indent="-533400">
              <a:buFontTx/>
              <a:buNone/>
            </a:pPr>
            <a:r>
              <a:rPr lang="en-US" altLang="el-GR" b="1" dirty="0">
                <a:solidFill>
                  <a:srgbClr val="003399"/>
                </a:solidFill>
              </a:rPr>
              <a:t> </a:t>
            </a:r>
            <a:r>
              <a:rPr lang="en-US" altLang="el-GR" b="1" dirty="0" err="1">
                <a:solidFill>
                  <a:srgbClr val="003399"/>
                </a:solidFill>
              </a:rPr>
              <a:t>scanf</a:t>
            </a:r>
            <a:r>
              <a:rPr lang="en-US" altLang="el-GR" b="1" dirty="0">
                <a:solidFill>
                  <a:srgbClr val="003399"/>
                </a:solidFill>
              </a:rPr>
              <a:t>("%</a:t>
            </a:r>
            <a:r>
              <a:rPr lang="en-US" altLang="el-GR" b="1" dirty="0" err="1">
                <a:solidFill>
                  <a:srgbClr val="003399"/>
                </a:solidFill>
              </a:rPr>
              <a:t>ld</a:t>
            </a:r>
            <a:r>
              <a:rPr lang="en-US" altLang="el-GR" b="1" dirty="0">
                <a:solidFill>
                  <a:srgbClr val="003399"/>
                </a:solidFill>
              </a:rPr>
              <a:t>", &amp;</a:t>
            </a:r>
            <a:r>
              <a:rPr lang="en-US" altLang="el-GR" b="1" dirty="0" err="1">
                <a:solidFill>
                  <a:srgbClr val="003399"/>
                </a:solidFill>
              </a:rPr>
              <a:t>idNumber</a:t>
            </a:r>
            <a:r>
              <a:rPr lang="en-US" altLang="el-GR" b="1" dirty="0">
                <a:solidFill>
                  <a:srgbClr val="003399"/>
                </a:solidFill>
              </a:rPr>
              <a:t>);</a:t>
            </a:r>
            <a:br>
              <a:rPr lang="en-US" altLang="el-GR" b="1" dirty="0">
                <a:solidFill>
                  <a:srgbClr val="003399"/>
                </a:solidFill>
              </a:rPr>
            </a:br>
            <a:endParaRPr lang="en-US" altLang="el-GR" b="1" dirty="0">
              <a:solidFill>
                <a:srgbClr val="003399"/>
              </a:solidFill>
            </a:endParaRPr>
          </a:p>
          <a:p>
            <a:pPr marL="609600" indent="-609600"/>
            <a:r>
              <a:rPr lang="en-US" altLang="el-GR" b="1" dirty="0">
                <a:solidFill>
                  <a:srgbClr val="FF0000"/>
                </a:solidFill>
              </a:rPr>
              <a:t>l</a:t>
            </a:r>
            <a:r>
              <a:rPr lang="en-US" altLang="el-GR" dirty="0"/>
              <a:t> or </a:t>
            </a:r>
            <a:r>
              <a:rPr lang="en-US" altLang="el-GR" b="1" dirty="0">
                <a:solidFill>
                  <a:srgbClr val="FF0000"/>
                </a:solidFill>
              </a:rPr>
              <a:t>L</a:t>
            </a:r>
            <a:r>
              <a:rPr lang="en-US" altLang="el-GR" dirty="0"/>
              <a:t>: placed before any </a:t>
            </a:r>
            <a:r>
              <a:rPr lang="en-US" altLang="el-GR" u="sng" dirty="0"/>
              <a:t>float </a:t>
            </a:r>
            <a:r>
              <a:rPr lang="en-US" altLang="el-GR" dirty="0"/>
              <a:t>conversion specifiers to indicate that a </a:t>
            </a:r>
            <a:r>
              <a:rPr lang="en-US" altLang="el-GR" u="sng" dirty="0"/>
              <a:t>double</a:t>
            </a:r>
            <a:r>
              <a:rPr lang="en-US" altLang="el-GR" dirty="0"/>
              <a:t> or </a:t>
            </a:r>
            <a:r>
              <a:rPr lang="en-US" altLang="el-GR" u="sng" dirty="0"/>
              <a:t>long double</a:t>
            </a:r>
            <a:r>
              <a:rPr lang="en-US" altLang="el-GR" dirty="0"/>
              <a:t> is to be input </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076D2179-3FF6-49DF-B5DE-861B2C31ADCA}" type="slidenum">
              <a:rPr lang="el-GR" altLang="el-GR"/>
              <a:pPr/>
              <a:t>6</a:t>
            </a:fld>
            <a:endParaRPr lang="el-GR" altLang="el-GR"/>
          </a:p>
        </p:txBody>
      </p:sp>
      <p:sp>
        <p:nvSpPr>
          <p:cNvPr id="11266" name="Rectangle 2"/>
          <p:cNvSpPr>
            <a:spLocks noGrp="1" noChangeArrowheads="1"/>
          </p:cNvSpPr>
          <p:nvPr>
            <p:ph type="title"/>
          </p:nvPr>
        </p:nvSpPr>
        <p:spPr/>
        <p:txBody>
          <a:bodyPr/>
          <a:lstStyle/>
          <a:p>
            <a:r>
              <a:rPr lang="el-GR" altLang="el-GR" b="1"/>
              <a:t>Στιγμιότυπο</a:t>
            </a:r>
          </a:p>
        </p:txBody>
      </p:sp>
      <p:sp>
        <p:nvSpPr>
          <p:cNvPr id="11267" name="Rectangle 3"/>
          <p:cNvSpPr>
            <a:spLocks noGrp="1" noChangeArrowheads="1"/>
          </p:cNvSpPr>
          <p:nvPr>
            <p:ph type="body" idx="1"/>
          </p:nvPr>
        </p:nvSpPr>
        <p:spPr/>
        <p:txBody>
          <a:bodyPr/>
          <a:lstStyle/>
          <a:p>
            <a:r>
              <a:rPr lang="el-GR" altLang="el-GR"/>
              <a:t>Ένα στιγμιότυπο ενός προβλήματος είναι μια ανάθεση τιμών στις παραμέτρους του.</a:t>
            </a:r>
          </a:p>
          <a:p>
            <a:r>
              <a:rPr lang="el-GR" altLang="el-GR"/>
              <a:t>Πεδίο ορισμού ενός προβλήματος είναι το σύνολο των στιγμιοτύπων του.</a:t>
            </a:r>
          </a:p>
          <a:p>
            <a:r>
              <a:rPr lang="el-GR" altLang="el-GR">
                <a:solidFill>
                  <a:srgbClr val="3366CC"/>
                </a:solidFill>
              </a:rPr>
              <a:t>Ένας αλγόριθμος λέγεται ορθός αν και μόνον αν επιλύει κάθε στιγμιότυπο ενός προβλήματος.</a:t>
            </a: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277E0543-7F2A-4956-98F9-D77130081568}" type="slidenum">
              <a:rPr lang="el-GR" altLang="el-GR"/>
              <a:pPr/>
              <a:t>60</a:t>
            </a:fld>
            <a:endParaRPr lang="el-GR" altLang="el-GR"/>
          </a:p>
        </p:txBody>
      </p:sp>
      <p:sp>
        <p:nvSpPr>
          <p:cNvPr id="69634" name="Rectangle 2"/>
          <p:cNvSpPr>
            <a:spLocks noGrp="1" noChangeArrowheads="1"/>
          </p:cNvSpPr>
          <p:nvPr>
            <p:ph type="title"/>
          </p:nvPr>
        </p:nvSpPr>
        <p:spPr>
          <a:xfrm>
            <a:off x="685800" y="304800"/>
            <a:ext cx="7772400" cy="762000"/>
          </a:xfrm>
        </p:spPr>
        <p:txBody>
          <a:bodyPr/>
          <a:lstStyle/>
          <a:p>
            <a:r>
              <a:rPr lang="en-US" altLang="el-GR" sz="2400" b="1"/>
              <a:t>Escape Characters</a:t>
            </a:r>
            <a:r>
              <a:rPr lang="el-GR" altLang="el-GR" sz="2400" b="1"/>
              <a:t> (ειδικοί χαρακτήρες)</a:t>
            </a:r>
            <a:endParaRPr lang="en-US" altLang="el-GR" sz="2400" b="1"/>
          </a:p>
        </p:txBody>
      </p:sp>
      <p:sp>
        <p:nvSpPr>
          <p:cNvPr id="69635" name="Rectangle 3"/>
          <p:cNvSpPr>
            <a:spLocks noGrp="1" noChangeArrowheads="1"/>
          </p:cNvSpPr>
          <p:nvPr>
            <p:ph type="body" idx="1"/>
          </p:nvPr>
        </p:nvSpPr>
        <p:spPr>
          <a:xfrm>
            <a:off x="685800" y="1371600"/>
            <a:ext cx="7772400" cy="4800600"/>
          </a:xfrm>
        </p:spPr>
        <p:txBody>
          <a:bodyPr/>
          <a:lstStyle/>
          <a:p>
            <a:pPr lvl="1">
              <a:lnSpc>
                <a:spcPct val="120000"/>
              </a:lnSpc>
              <a:buFontTx/>
              <a:buNone/>
            </a:pPr>
            <a:r>
              <a:rPr lang="en-US" altLang="el-GR" sz="2800" b="1" dirty="0"/>
              <a:t>'</a:t>
            </a:r>
            <a:r>
              <a:rPr lang="en-US" altLang="el-GR" sz="2800" b="1" dirty="0">
                <a:solidFill>
                  <a:srgbClr val="FF0000"/>
                </a:solidFill>
              </a:rPr>
              <a:t>\n</a:t>
            </a:r>
            <a:r>
              <a:rPr lang="en-US" altLang="el-GR" sz="2800" b="1" dirty="0"/>
              <a:t>'       newline character</a:t>
            </a:r>
          </a:p>
          <a:p>
            <a:pPr lvl="1">
              <a:lnSpc>
                <a:spcPct val="120000"/>
              </a:lnSpc>
              <a:buFontTx/>
              <a:buNone/>
            </a:pPr>
            <a:r>
              <a:rPr lang="en-US" altLang="el-GR" sz="2800" b="1" dirty="0"/>
              <a:t>'\t'       horizontal tab</a:t>
            </a:r>
          </a:p>
          <a:p>
            <a:pPr lvl="1">
              <a:lnSpc>
                <a:spcPct val="120000"/>
              </a:lnSpc>
              <a:buFontTx/>
              <a:buNone/>
            </a:pPr>
            <a:r>
              <a:rPr lang="en-US" altLang="el-GR" sz="2800" b="1" dirty="0"/>
              <a:t>'\v'       vertical tab</a:t>
            </a:r>
          </a:p>
          <a:p>
            <a:pPr lvl="1">
              <a:lnSpc>
                <a:spcPct val="120000"/>
              </a:lnSpc>
              <a:buFontTx/>
              <a:buNone/>
            </a:pPr>
            <a:r>
              <a:rPr lang="en-US" altLang="el-GR" sz="2800" b="1" dirty="0"/>
              <a:t>'\f'       form feed</a:t>
            </a:r>
          </a:p>
          <a:p>
            <a:pPr lvl="1">
              <a:lnSpc>
                <a:spcPct val="120000"/>
              </a:lnSpc>
              <a:buFontTx/>
              <a:buNone/>
            </a:pPr>
            <a:r>
              <a:rPr lang="en-US" altLang="el-GR" sz="2800" b="1" dirty="0"/>
              <a:t>'\a'       alert/bell</a:t>
            </a:r>
          </a:p>
          <a:p>
            <a:pPr lvl="1">
              <a:lnSpc>
                <a:spcPct val="120000"/>
              </a:lnSpc>
              <a:buFontTx/>
              <a:buNone/>
            </a:pPr>
            <a:r>
              <a:rPr lang="en-US" altLang="el-GR" sz="2800" b="1" dirty="0"/>
              <a:t>'\\'       backslash char</a:t>
            </a:r>
          </a:p>
          <a:p>
            <a:pPr lvl="1">
              <a:lnSpc>
                <a:spcPct val="120000"/>
              </a:lnSpc>
              <a:buFontTx/>
              <a:buNone/>
            </a:pPr>
            <a:r>
              <a:rPr lang="en-US" altLang="el-GR" sz="2800" b="1" dirty="0"/>
              <a:t>'\''       apostrophe</a:t>
            </a:r>
          </a:p>
          <a:p>
            <a:pPr lvl="1">
              <a:lnSpc>
                <a:spcPct val="120000"/>
              </a:lnSpc>
              <a:buFontTx/>
              <a:buNone/>
            </a:pPr>
            <a:r>
              <a:rPr lang="en-US" altLang="el-GR" sz="2800" b="1" dirty="0"/>
              <a:t>'\"'       double quote</a:t>
            </a:r>
            <a:endParaRPr lang="el-GR" altLang="el-GR" sz="2800" b="1" dirty="0"/>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Rectangle 2"/>
          <p:cNvSpPr>
            <a:spLocks noGrp="1" noChangeArrowheads="1"/>
          </p:cNvSpPr>
          <p:nvPr>
            <p:ph type="title"/>
          </p:nvPr>
        </p:nvSpPr>
        <p:spPr/>
        <p:txBody>
          <a:bodyPr/>
          <a:lstStyle/>
          <a:p>
            <a:pPr eaLnBrk="1" hangingPunct="1"/>
            <a:r>
              <a:rPr lang="en-US" altLang="el-GR" smtClean="0"/>
              <a:t>Control Structures</a:t>
            </a:r>
          </a:p>
        </p:txBody>
      </p:sp>
      <p:sp>
        <p:nvSpPr>
          <p:cNvPr id="5125" name="Rectangle 3"/>
          <p:cNvSpPr>
            <a:spLocks noGrp="1" noChangeArrowheads="1"/>
          </p:cNvSpPr>
          <p:nvPr>
            <p:ph type="body" idx="1"/>
          </p:nvPr>
        </p:nvSpPr>
        <p:spPr/>
        <p:txBody>
          <a:bodyPr/>
          <a:lstStyle/>
          <a:p>
            <a:pPr eaLnBrk="1" hangingPunct="1"/>
            <a:r>
              <a:rPr lang="en-US" altLang="el-GR" smtClean="0"/>
              <a:t>A computer can proceed:</a:t>
            </a:r>
          </a:p>
          <a:p>
            <a:pPr lvl="1" eaLnBrk="1" hangingPunct="1"/>
            <a:r>
              <a:rPr lang="en-US" altLang="el-GR" smtClean="0"/>
              <a:t>In sequence</a:t>
            </a:r>
          </a:p>
          <a:p>
            <a:pPr lvl="1" eaLnBrk="1" hangingPunct="1"/>
            <a:r>
              <a:rPr lang="en-US" altLang="el-GR" smtClean="0"/>
              <a:t>Selectively (branch) - making a choice</a:t>
            </a:r>
          </a:p>
          <a:p>
            <a:pPr lvl="1" eaLnBrk="1" hangingPunct="1"/>
            <a:r>
              <a:rPr lang="en-US" altLang="el-GR" smtClean="0"/>
              <a:t>Repetitively (iteratively) - looping</a:t>
            </a:r>
          </a:p>
          <a:p>
            <a:pPr eaLnBrk="1" hangingPunct="1"/>
            <a:r>
              <a:rPr lang="en-US" altLang="el-GR" smtClean="0"/>
              <a:t>Some statements are executed only if certain conditions are met </a:t>
            </a:r>
          </a:p>
          <a:p>
            <a:pPr eaLnBrk="1" hangingPunct="1"/>
            <a:r>
              <a:rPr lang="en-US" altLang="el-GR" smtClean="0"/>
              <a:t>A condition is met if it evaluates to </a:t>
            </a:r>
            <a:r>
              <a:rPr lang="en-US" altLang="el-GR" smtClean="0">
                <a:solidFill>
                  <a:srgbClr val="3333FF"/>
                </a:solidFill>
                <a:latin typeface="Courier New" panose="02070309020205020404" pitchFamily="49" charset="0"/>
              </a:rPr>
              <a:t>true</a:t>
            </a:r>
          </a:p>
        </p:txBody>
      </p:sp>
      <p:sp>
        <p:nvSpPr>
          <p:cNvPr id="2" name="Θέση αριθμού διαφάνειας 1"/>
          <p:cNvSpPr>
            <a:spLocks noGrp="1"/>
          </p:cNvSpPr>
          <p:nvPr>
            <p:ph type="sldNum" sz="quarter" idx="11"/>
          </p:nvPr>
        </p:nvSpPr>
        <p:spPr/>
        <p:txBody>
          <a:bodyPr/>
          <a:lstStyle/>
          <a:p>
            <a:fld id="{FC971F5B-8C59-4AE4-A8C8-BF0AA413DADF}" type="slidenum">
              <a:rPr lang="el-GR" altLang="el-GR" smtClean="0"/>
              <a:pPr/>
              <a:t>61</a:t>
            </a:fld>
            <a:endParaRPr lang="el-GR" altLang="el-GR"/>
          </a:p>
        </p:txBody>
      </p:sp>
    </p:spTree>
    <p:extLst>
      <p:ext uri="{BB962C8B-B14F-4D97-AF65-F5344CB8AC3E}">
        <p14:creationId xmlns:p14="http://schemas.microsoft.com/office/powerpoint/2010/main" val="2431035330"/>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8"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1561" y="1092808"/>
            <a:ext cx="8048834" cy="47844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9" name="Rectangle 6"/>
          <p:cNvSpPr>
            <a:spLocks noGrp="1" noChangeArrowheads="1"/>
          </p:cNvSpPr>
          <p:nvPr>
            <p:ph type="title"/>
          </p:nvPr>
        </p:nvSpPr>
        <p:spPr/>
        <p:txBody>
          <a:bodyPr/>
          <a:lstStyle/>
          <a:p>
            <a:pPr eaLnBrk="1" hangingPunct="1"/>
            <a:r>
              <a:rPr lang="en-US" altLang="el-GR" smtClean="0"/>
              <a:t>Control Structures (continued)</a:t>
            </a:r>
          </a:p>
        </p:txBody>
      </p:sp>
      <p:sp>
        <p:nvSpPr>
          <p:cNvPr id="2" name="Θέση αριθμού διαφάνειας 1"/>
          <p:cNvSpPr>
            <a:spLocks noGrp="1"/>
          </p:cNvSpPr>
          <p:nvPr>
            <p:ph type="sldNum" sz="quarter" idx="11"/>
          </p:nvPr>
        </p:nvSpPr>
        <p:spPr/>
        <p:txBody>
          <a:bodyPr/>
          <a:lstStyle/>
          <a:p>
            <a:fld id="{9F0FC48A-E748-4157-9D5B-7B3927AA21E7}" type="slidenum">
              <a:rPr lang="el-GR" altLang="el-GR" smtClean="0"/>
              <a:pPr/>
              <a:t>62</a:t>
            </a:fld>
            <a:endParaRPr lang="el-GR" altLang="el-GR"/>
          </a:p>
        </p:txBody>
      </p:sp>
    </p:spTree>
    <p:extLst>
      <p:ext uri="{BB962C8B-B14F-4D97-AF65-F5344CB8AC3E}">
        <p14:creationId xmlns:p14="http://schemas.microsoft.com/office/powerpoint/2010/main" val="3600480414"/>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2"/>
          <p:cNvSpPr>
            <a:spLocks noGrp="1" noChangeArrowheads="1"/>
          </p:cNvSpPr>
          <p:nvPr>
            <p:ph type="title"/>
          </p:nvPr>
        </p:nvSpPr>
        <p:spPr/>
        <p:txBody>
          <a:bodyPr/>
          <a:lstStyle/>
          <a:p>
            <a:pPr eaLnBrk="1" hangingPunct="1"/>
            <a:r>
              <a:rPr lang="en-US" altLang="el-GR" smtClean="0"/>
              <a:t>Relational Operators</a:t>
            </a:r>
          </a:p>
        </p:txBody>
      </p:sp>
      <p:sp>
        <p:nvSpPr>
          <p:cNvPr id="7173" name="Rectangle 3"/>
          <p:cNvSpPr>
            <a:spLocks noGrp="1" noChangeArrowheads="1"/>
          </p:cNvSpPr>
          <p:nvPr>
            <p:ph type="body" idx="1"/>
          </p:nvPr>
        </p:nvSpPr>
        <p:spPr>
          <a:xfrm>
            <a:off x="899592" y="1340768"/>
            <a:ext cx="7772400" cy="4114800"/>
          </a:xfrm>
        </p:spPr>
        <p:txBody>
          <a:bodyPr/>
          <a:lstStyle/>
          <a:p>
            <a:pPr eaLnBrk="1" hangingPunct="1"/>
            <a:r>
              <a:rPr lang="en-US" altLang="el-GR" dirty="0" smtClean="0"/>
              <a:t>A condition is represented by a logical (Boolean) expression that can be </a:t>
            </a:r>
            <a:r>
              <a:rPr lang="en-US" altLang="el-GR" dirty="0" smtClean="0">
                <a:solidFill>
                  <a:srgbClr val="3333FF"/>
                </a:solidFill>
                <a:latin typeface="Courier New" panose="02070309020205020404" pitchFamily="49" charset="0"/>
              </a:rPr>
              <a:t>true</a:t>
            </a:r>
            <a:r>
              <a:rPr lang="en-US" altLang="el-GR" dirty="0" smtClean="0"/>
              <a:t> or </a:t>
            </a:r>
            <a:r>
              <a:rPr lang="en-US" altLang="el-GR" dirty="0" smtClean="0">
                <a:solidFill>
                  <a:srgbClr val="3333FF"/>
                </a:solidFill>
                <a:latin typeface="Courier New" panose="02070309020205020404" pitchFamily="49" charset="0"/>
              </a:rPr>
              <a:t>false</a:t>
            </a:r>
          </a:p>
          <a:p>
            <a:pPr eaLnBrk="1" hangingPunct="1"/>
            <a:r>
              <a:rPr lang="en-US" altLang="el-GR" dirty="0" smtClean="0"/>
              <a:t>Relational operators: </a:t>
            </a:r>
          </a:p>
          <a:p>
            <a:pPr lvl="1" eaLnBrk="1" hangingPunct="1"/>
            <a:r>
              <a:rPr lang="en-US" altLang="el-GR" dirty="0" smtClean="0"/>
              <a:t>Allow comparisons</a:t>
            </a:r>
          </a:p>
          <a:p>
            <a:pPr lvl="1" eaLnBrk="1" hangingPunct="1"/>
            <a:r>
              <a:rPr lang="en-US" altLang="el-GR" dirty="0" smtClean="0"/>
              <a:t>Require two operands (binary)</a:t>
            </a:r>
          </a:p>
          <a:p>
            <a:pPr lvl="1" eaLnBrk="1" hangingPunct="1"/>
            <a:r>
              <a:rPr lang="en-US" altLang="el-GR" dirty="0" smtClean="0"/>
              <a:t>Evaluate to </a:t>
            </a:r>
            <a:r>
              <a:rPr lang="en-US" altLang="el-GR" dirty="0" smtClean="0">
                <a:solidFill>
                  <a:srgbClr val="3333FF"/>
                </a:solidFill>
                <a:latin typeface="Courier New" panose="02070309020205020404" pitchFamily="49" charset="0"/>
              </a:rPr>
              <a:t>true</a:t>
            </a:r>
            <a:r>
              <a:rPr lang="en-US" altLang="el-GR" dirty="0" smtClean="0"/>
              <a:t> or </a:t>
            </a:r>
            <a:r>
              <a:rPr lang="en-US" altLang="el-GR" dirty="0" smtClean="0">
                <a:solidFill>
                  <a:srgbClr val="3333FF"/>
                </a:solidFill>
                <a:latin typeface="Courier New" panose="02070309020205020404" pitchFamily="49" charset="0"/>
              </a:rPr>
              <a:t>false</a:t>
            </a:r>
          </a:p>
        </p:txBody>
      </p:sp>
      <p:sp>
        <p:nvSpPr>
          <p:cNvPr id="2" name="Θέση αριθμού διαφάνειας 1"/>
          <p:cNvSpPr>
            <a:spLocks noGrp="1"/>
          </p:cNvSpPr>
          <p:nvPr>
            <p:ph type="sldNum" sz="quarter" idx="11"/>
          </p:nvPr>
        </p:nvSpPr>
        <p:spPr/>
        <p:txBody>
          <a:bodyPr/>
          <a:lstStyle/>
          <a:p>
            <a:fld id="{FC971F5B-8C59-4AE4-A8C8-BF0AA413DADF}" type="slidenum">
              <a:rPr lang="el-GR" altLang="el-GR" smtClean="0"/>
              <a:pPr/>
              <a:t>63</a:t>
            </a:fld>
            <a:endParaRPr lang="el-GR" altLang="el-GR"/>
          </a:p>
        </p:txBody>
      </p:sp>
    </p:spTree>
    <p:extLst>
      <p:ext uri="{BB962C8B-B14F-4D97-AF65-F5344CB8AC3E}">
        <p14:creationId xmlns:p14="http://schemas.microsoft.com/office/powerpoint/2010/main" val="2995393592"/>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Rectangle 6"/>
          <p:cNvSpPr>
            <a:spLocks noGrp="1" noChangeArrowheads="1"/>
          </p:cNvSpPr>
          <p:nvPr>
            <p:ph type="title"/>
          </p:nvPr>
        </p:nvSpPr>
        <p:spPr/>
        <p:txBody>
          <a:bodyPr/>
          <a:lstStyle/>
          <a:p>
            <a:pPr eaLnBrk="1" hangingPunct="1"/>
            <a:r>
              <a:rPr lang="en-US" altLang="el-GR" smtClean="0"/>
              <a:t>Relational Operators (continued)</a:t>
            </a:r>
          </a:p>
        </p:txBody>
      </p:sp>
      <p:pic>
        <p:nvPicPr>
          <p:cNvPr id="8197"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1560" y="1295399"/>
            <a:ext cx="7869430" cy="3141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Θέση αριθμού διαφάνειας 1"/>
          <p:cNvSpPr>
            <a:spLocks noGrp="1"/>
          </p:cNvSpPr>
          <p:nvPr>
            <p:ph type="sldNum" sz="quarter" idx="11"/>
          </p:nvPr>
        </p:nvSpPr>
        <p:spPr/>
        <p:txBody>
          <a:bodyPr/>
          <a:lstStyle/>
          <a:p>
            <a:fld id="{9F0FC48A-E748-4157-9D5B-7B3927AA21E7}" type="slidenum">
              <a:rPr lang="el-GR" altLang="el-GR" smtClean="0"/>
              <a:pPr/>
              <a:t>64</a:t>
            </a:fld>
            <a:endParaRPr lang="el-GR" altLang="el-GR"/>
          </a:p>
        </p:txBody>
      </p:sp>
    </p:spTree>
    <p:extLst>
      <p:ext uri="{BB962C8B-B14F-4D97-AF65-F5344CB8AC3E}">
        <p14:creationId xmlns:p14="http://schemas.microsoft.com/office/powerpoint/2010/main" val="2283781802"/>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8D19D31C-A180-47D0-9395-0192A4ABA7A1}" type="slidenum">
              <a:rPr lang="el-GR" altLang="el-GR"/>
              <a:pPr/>
              <a:t>65</a:t>
            </a:fld>
            <a:endParaRPr lang="el-GR" altLang="el-GR"/>
          </a:p>
        </p:txBody>
      </p:sp>
      <p:sp>
        <p:nvSpPr>
          <p:cNvPr id="90114" name="Rectangle 2"/>
          <p:cNvSpPr>
            <a:spLocks noGrp="1" noChangeArrowheads="1"/>
          </p:cNvSpPr>
          <p:nvPr>
            <p:ph type="title"/>
          </p:nvPr>
        </p:nvSpPr>
        <p:spPr/>
        <p:txBody>
          <a:bodyPr/>
          <a:lstStyle/>
          <a:p>
            <a:r>
              <a:rPr lang="el-GR" altLang="el-GR"/>
              <a:t>Εντολή επιλογής (</a:t>
            </a:r>
            <a:r>
              <a:rPr lang="en-US" altLang="el-GR"/>
              <a:t>if)</a:t>
            </a:r>
            <a:endParaRPr lang="el-GR" altLang="el-GR"/>
          </a:p>
        </p:txBody>
      </p:sp>
      <p:sp>
        <p:nvSpPr>
          <p:cNvPr id="90115" name="Rectangle 3"/>
          <p:cNvSpPr>
            <a:spLocks noGrp="1" noChangeArrowheads="1"/>
          </p:cNvSpPr>
          <p:nvPr>
            <p:ph type="body" idx="1"/>
          </p:nvPr>
        </p:nvSpPr>
        <p:spPr/>
        <p:txBody>
          <a:bodyPr/>
          <a:lstStyle/>
          <a:p>
            <a:pPr>
              <a:lnSpc>
                <a:spcPct val="120000"/>
              </a:lnSpc>
              <a:buFontTx/>
              <a:buNone/>
            </a:pPr>
            <a:r>
              <a:rPr lang="en-US" altLang="el-GR" sz="2400" b="1" dirty="0" err="1">
                <a:solidFill>
                  <a:schemeClr val="accent2"/>
                </a:solidFill>
                <a:latin typeface="Courier New" panose="02070309020205020404" pitchFamily="49" charset="0"/>
                <a:ea typeface="Arial Unicode MS" pitchFamily="34" charset="-128"/>
                <a:cs typeface="Courier New" panose="02070309020205020404" pitchFamily="49" charset="0"/>
              </a:rPr>
              <a:t>i</a:t>
            </a:r>
            <a:r>
              <a:rPr lang="en-GB" altLang="el-GR" sz="2400" b="1" dirty="0">
                <a:solidFill>
                  <a:schemeClr val="accent2"/>
                </a:solidFill>
                <a:latin typeface="Courier New" panose="02070309020205020404" pitchFamily="49" charset="0"/>
                <a:ea typeface="Arial Unicode MS" pitchFamily="34" charset="-128"/>
                <a:cs typeface="Courier New" panose="02070309020205020404" pitchFamily="49" charset="0"/>
              </a:rPr>
              <a:t>f</a:t>
            </a:r>
            <a:r>
              <a:rPr lang="en-US" altLang="el-GR" sz="2400" b="1" dirty="0">
                <a:solidFill>
                  <a:schemeClr val="accent2"/>
                </a:solidFill>
                <a:latin typeface="Courier New" panose="02070309020205020404" pitchFamily="49" charset="0"/>
                <a:ea typeface="Arial Unicode MS" pitchFamily="34" charset="-128"/>
                <a:cs typeface="Courier New" panose="02070309020205020404" pitchFamily="49" charset="0"/>
              </a:rPr>
              <a:t> </a:t>
            </a:r>
            <a:r>
              <a:rPr lang="en-GB" altLang="el-GR" sz="2400" b="1" dirty="0">
                <a:solidFill>
                  <a:schemeClr val="accent2"/>
                </a:solidFill>
                <a:latin typeface="Courier New" panose="02070309020205020404" pitchFamily="49" charset="0"/>
                <a:ea typeface="Arial Unicode MS" pitchFamily="34" charset="-128"/>
                <a:cs typeface="Courier New" panose="02070309020205020404" pitchFamily="49" charset="0"/>
              </a:rPr>
              <a:t>(</a:t>
            </a:r>
            <a:r>
              <a:rPr lang="en-GB" altLang="el-GR" sz="2400" dirty="0">
                <a:solidFill>
                  <a:schemeClr val="accent2"/>
                </a:solidFill>
                <a:latin typeface="Courier New" panose="02070309020205020404" pitchFamily="49" charset="0"/>
                <a:ea typeface="Arial Unicode MS" pitchFamily="34" charset="-128"/>
                <a:cs typeface="Courier New" panose="02070309020205020404" pitchFamily="49" charset="0"/>
              </a:rPr>
              <a:t> </a:t>
            </a:r>
            <a:r>
              <a:rPr lang="en-GB" altLang="el-GR" sz="2400" i="1" dirty="0" smtClean="0">
                <a:solidFill>
                  <a:srgbClr val="CC3300"/>
                </a:solidFill>
                <a:latin typeface="Courier New" panose="02070309020205020404" pitchFamily="49" charset="0"/>
                <a:ea typeface="Arial Unicode MS" pitchFamily="34" charset="-128"/>
                <a:cs typeface="Courier New" panose="02070309020205020404" pitchFamily="49" charset="0"/>
              </a:rPr>
              <a:t>logical expression </a:t>
            </a:r>
            <a:r>
              <a:rPr lang="en-GB" altLang="el-GR" sz="2400" b="1" dirty="0">
                <a:solidFill>
                  <a:schemeClr val="accent2"/>
                </a:solidFill>
                <a:latin typeface="Courier New" panose="02070309020205020404" pitchFamily="49" charset="0"/>
                <a:ea typeface="Arial Unicode MS" pitchFamily="34" charset="-128"/>
                <a:cs typeface="Courier New" panose="02070309020205020404" pitchFamily="49" charset="0"/>
              </a:rPr>
              <a:t>)</a:t>
            </a:r>
            <a:r>
              <a:rPr lang="en-GB" altLang="el-GR" sz="2400" dirty="0">
                <a:solidFill>
                  <a:schemeClr val="accent2"/>
                </a:solidFill>
                <a:latin typeface="Courier New" panose="02070309020205020404" pitchFamily="49" charset="0"/>
                <a:ea typeface="Arial Unicode MS" pitchFamily="34" charset="-128"/>
                <a:cs typeface="Courier New" panose="02070309020205020404" pitchFamily="49" charset="0"/>
              </a:rPr>
              <a:t> </a:t>
            </a:r>
            <a:r>
              <a:rPr lang="en-GB" altLang="el-GR" sz="2400" i="1" dirty="0">
                <a:solidFill>
                  <a:schemeClr val="accent2"/>
                </a:solidFill>
                <a:latin typeface="Courier New" panose="02070309020205020404" pitchFamily="49" charset="0"/>
                <a:ea typeface="Arial Unicode MS" pitchFamily="34" charset="-128"/>
                <a:cs typeface="Courier New" panose="02070309020205020404" pitchFamily="49" charset="0"/>
              </a:rPr>
              <a:t>statement1</a:t>
            </a:r>
            <a:r>
              <a:rPr lang="en-GB" altLang="el-GR" sz="2400" b="1" dirty="0">
                <a:solidFill>
                  <a:schemeClr val="accent2"/>
                </a:solidFill>
                <a:latin typeface="Courier New" panose="02070309020205020404" pitchFamily="49" charset="0"/>
                <a:ea typeface="Arial Unicode MS" pitchFamily="34" charset="-128"/>
                <a:cs typeface="Courier New" panose="02070309020205020404" pitchFamily="49" charset="0"/>
              </a:rPr>
              <a:t>;</a:t>
            </a:r>
            <a:r>
              <a:rPr lang="en-GB" altLang="el-GR" sz="2400" dirty="0">
                <a:solidFill>
                  <a:schemeClr val="accent2"/>
                </a:solidFill>
                <a:latin typeface="Courier New" panose="02070309020205020404" pitchFamily="49" charset="0"/>
                <a:ea typeface="Arial Unicode MS" pitchFamily="34" charset="-128"/>
                <a:cs typeface="Courier New" panose="02070309020205020404" pitchFamily="49" charset="0"/>
              </a:rPr>
              <a:t/>
            </a:r>
            <a:br>
              <a:rPr lang="en-GB" altLang="el-GR" sz="2400" dirty="0">
                <a:solidFill>
                  <a:schemeClr val="accent2"/>
                </a:solidFill>
                <a:latin typeface="Courier New" panose="02070309020205020404" pitchFamily="49" charset="0"/>
                <a:ea typeface="Arial Unicode MS" pitchFamily="34" charset="-128"/>
                <a:cs typeface="Courier New" panose="02070309020205020404" pitchFamily="49" charset="0"/>
              </a:rPr>
            </a:br>
            <a:r>
              <a:rPr lang="en-GB" altLang="el-GR" sz="2400" dirty="0">
                <a:latin typeface="Courier New" panose="02070309020205020404" pitchFamily="49" charset="0"/>
                <a:ea typeface="Arial Unicode MS" pitchFamily="34" charset="-128"/>
                <a:cs typeface="Courier New" panose="02070309020205020404" pitchFamily="49" charset="0"/>
              </a:rPr>
              <a:t/>
            </a:r>
            <a:br>
              <a:rPr lang="en-GB" altLang="el-GR" sz="2400" dirty="0">
                <a:latin typeface="Courier New" panose="02070309020205020404" pitchFamily="49" charset="0"/>
                <a:ea typeface="Arial Unicode MS" pitchFamily="34" charset="-128"/>
                <a:cs typeface="Courier New" panose="02070309020205020404" pitchFamily="49" charset="0"/>
              </a:rPr>
            </a:br>
            <a:r>
              <a:rPr lang="en-GB" altLang="el-GR" sz="2400" b="1" dirty="0">
                <a:solidFill>
                  <a:schemeClr val="tx2"/>
                </a:solidFill>
                <a:latin typeface="Courier New" panose="02070309020205020404" pitchFamily="49" charset="0"/>
                <a:ea typeface="Arial Unicode MS" pitchFamily="34" charset="-128"/>
                <a:cs typeface="Courier New" panose="02070309020205020404" pitchFamily="49" charset="0"/>
              </a:rPr>
              <a:t>if (temperature &lt; 0</a:t>
            </a:r>
            <a:r>
              <a:rPr lang="en-US" altLang="el-GR" sz="2400" b="1" dirty="0">
                <a:solidFill>
                  <a:schemeClr val="tx2"/>
                </a:solidFill>
                <a:latin typeface="Courier New" panose="02070309020205020404" pitchFamily="49" charset="0"/>
                <a:ea typeface="Arial Unicode MS" pitchFamily="34" charset="-128"/>
                <a:cs typeface="Courier New" panose="02070309020205020404" pitchFamily="49" charset="0"/>
              </a:rPr>
              <a:t>) p</a:t>
            </a:r>
            <a:r>
              <a:rPr lang="en-GB" altLang="el-GR" sz="2400" b="1" dirty="0" err="1">
                <a:solidFill>
                  <a:schemeClr val="tx2"/>
                </a:solidFill>
                <a:latin typeface="Courier New" panose="02070309020205020404" pitchFamily="49" charset="0"/>
                <a:ea typeface="Arial Unicode MS" pitchFamily="34" charset="-128"/>
                <a:cs typeface="Courier New" panose="02070309020205020404" pitchFamily="49" charset="0"/>
              </a:rPr>
              <a:t>rint</a:t>
            </a:r>
            <a:r>
              <a:rPr lang="en-GB" altLang="el-GR" sz="2400" b="1" dirty="0">
                <a:solidFill>
                  <a:schemeClr val="tx2"/>
                </a:solidFill>
                <a:latin typeface="Courier New" panose="02070309020205020404" pitchFamily="49" charset="0"/>
                <a:ea typeface="Arial Unicode MS" pitchFamily="34" charset="-128"/>
                <a:cs typeface="Courier New" panose="02070309020205020404" pitchFamily="49" charset="0"/>
              </a:rPr>
              <a:t>("Frozen\n");</a:t>
            </a:r>
            <a:endParaRPr lang="el-GR" altLang="el-GR" sz="2400" b="1" dirty="0">
              <a:solidFill>
                <a:schemeClr val="tx2"/>
              </a:solidFill>
              <a:latin typeface="Courier New" panose="02070309020205020404" pitchFamily="49" charset="0"/>
              <a:ea typeface="Arial Unicode MS" pitchFamily="34" charset="-128"/>
              <a:cs typeface="Courier New" panose="02070309020205020404" pitchFamily="49" charset="0"/>
            </a:endParaRPr>
          </a:p>
          <a:p>
            <a:pPr lvl="1">
              <a:lnSpc>
                <a:spcPct val="120000"/>
              </a:lnSpc>
              <a:buFontTx/>
              <a:buNone/>
            </a:pPr>
            <a:endParaRPr lang="en-US" altLang="el-GR" sz="2000" b="1" dirty="0">
              <a:solidFill>
                <a:schemeClr val="tx2"/>
              </a:solidFill>
              <a:latin typeface="Courier New" panose="02070309020205020404" pitchFamily="49" charset="0"/>
              <a:ea typeface="Arial Unicode MS" pitchFamily="34" charset="-128"/>
              <a:cs typeface="Courier New" panose="02070309020205020404" pitchFamily="49" charset="0"/>
            </a:endParaRPr>
          </a:p>
          <a:p>
            <a:pPr lvl="1">
              <a:lnSpc>
                <a:spcPct val="120000"/>
              </a:lnSpc>
              <a:buFontTx/>
              <a:buNone/>
            </a:pPr>
            <a:r>
              <a:rPr lang="en-US" altLang="el-GR" sz="2800" b="1" dirty="0" smtClean="0">
                <a:solidFill>
                  <a:schemeClr val="accent2"/>
                </a:solidFill>
                <a:latin typeface="Courier New" panose="02070309020205020404" pitchFamily="49" charset="0"/>
                <a:ea typeface="Arial Unicode MS" pitchFamily="34" charset="-128"/>
                <a:cs typeface="Courier New" panose="02070309020205020404" pitchFamily="49" charset="0"/>
              </a:rPr>
              <a:t>i</a:t>
            </a:r>
            <a:r>
              <a:rPr lang="en-GB" altLang="el-GR" sz="2800" b="1" dirty="0" smtClean="0">
                <a:solidFill>
                  <a:schemeClr val="accent2"/>
                </a:solidFill>
                <a:latin typeface="Courier New" panose="02070309020205020404" pitchFamily="49" charset="0"/>
                <a:ea typeface="Arial Unicode MS" pitchFamily="34" charset="-128"/>
                <a:cs typeface="Courier New" panose="02070309020205020404" pitchFamily="49" charset="0"/>
              </a:rPr>
              <a:t>f</a:t>
            </a:r>
            <a:r>
              <a:rPr lang="el-GR" altLang="el-GR" sz="2800" b="1" dirty="0" smtClean="0">
                <a:solidFill>
                  <a:schemeClr val="accent2"/>
                </a:solidFill>
                <a:latin typeface="Courier New" panose="02070309020205020404" pitchFamily="49" charset="0"/>
                <a:ea typeface="Arial Unicode MS" pitchFamily="34" charset="-128"/>
                <a:cs typeface="Courier New" panose="02070309020205020404" pitchFamily="49" charset="0"/>
              </a:rPr>
              <a:t> </a:t>
            </a:r>
            <a:r>
              <a:rPr lang="en-GB" altLang="el-GR" sz="2800" b="1" dirty="0" smtClean="0">
                <a:solidFill>
                  <a:schemeClr val="accent2"/>
                </a:solidFill>
                <a:latin typeface="Courier New" panose="02070309020205020404" pitchFamily="49" charset="0"/>
                <a:ea typeface="Arial Unicode MS" pitchFamily="34" charset="-128"/>
                <a:cs typeface="Courier New" panose="02070309020205020404" pitchFamily="49" charset="0"/>
              </a:rPr>
              <a:t>(</a:t>
            </a:r>
            <a:r>
              <a:rPr lang="en-GB" altLang="el-GR" sz="2800" dirty="0" smtClean="0">
                <a:solidFill>
                  <a:schemeClr val="accent2"/>
                </a:solidFill>
                <a:latin typeface="Courier New" panose="02070309020205020404" pitchFamily="49" charset="0"/>
                <a:ea typeface="Arial Unicode MS" pitchFamily="34" charset="-128"/>
                <a:cs typeface="Courier New" panose="02070309020205020404" pitchFamily="49" charset="0"/>
              </a:rPr>
              <a:t> </a:t>
            </a:r>
            <a:r>
              <a:rPr lang="en-GB" altLang="el-GR" sz="2800" i="1" dirty="0" smtClean="0">
                <a:solidFill>
                  <a:srgbClr val="CC3300"/>
                </a:solidFill>
                <a:latin typeface="Courier New" panose="02070309020205020404" pitchFamily="49" charset="0"/>
                <a:ea typeface="Arial Unicode MS" pitchFamily="34" charset="-128"/>
                <a:cs typeface="Courier New" panose="02070309020205020404" pitchFamily="49" charset="0"/>
              </a:rPr>
              <a:t>logical expression </a:t>
            </a:r>
            <a:r>
              <a:rPr lang="en-GB" altLang="el-GR" sz="2800" b="1" dirty="0">
                <a:solidFill>
                  <a:schemeClr val="accent2"/>
                </a:solidFill>
                <a:latin typeface="Courier New" panose="02070309020205020404" pitchFamily="49" charset="0"/>
                <a:ea typeface="Arial Unicode MS" pitchFamily="34" charset="-128"/>
                <a:cs typeface="Courier New" panose="02070309020205020404" pitchFamily="49" charset="0"/>
              </a:rPr>
              <a:t>)</a:t>
            </a:r>
            <a:r>
              <a:rPr lang="en-GB" altLang="el-GR" sz="2800" dirty="0">
                <a:solidFill>
                  <a:schemeClr val="accent2"/>
                </a:solidFill>
                <a:latin typeface="Courier New" panose="02070309020205020404" pitchFamily="49" charset="0"/>
                <a:ea typeface="Arial Unicode MS" pitchFamily="34" charset="-128"/>
                <a:cs typeface="Courier New" panose="02070309020205020404" pitchFamily="49" charset="0"/>
              </a:rPr>
              <a:t> </a:t>
            </a:r>
            <a:r>
              <a:rPr lang="en-GB" altLang="el-GR" sz="2800" i="1" dirty="0">
                <a:solidFill>
                  <a:schemeClr val="accent2"/>
                </a:solidFill>
                <a:latin typeface="Courier New" panose="02070309020205020404" pitchFamily="49" charset="0"/>
                <a:ea typeface="Arial Unicode MS" pitchFamily="34" charset="-128"/>
                <a:cs typeface="Courier New" panose="02070309020205020404" pitchFamily="49" charset="0"/>
              </a:rPr>
              <a:t>statement1</a:t>
            </a:r>
            <a:r>
              <a:rPr lang="en-GB" altLang="el-GR" sz="2800" b="1" dirty="0">
                <a:solidFill>
                  <a:schemeClr val="accent2"/>
                </a:solidFill>
                <a:latin typeface="Courier New" panose="02070309020205020404" pitchFamily="49" charset="0"/>
                <a:ea typeface="Arial Unicode MS" pitchFamily="34" charset="-128"/>
                <a:cs typeface="Courier New" panose="02070309020205020404" pitchFamily="49" charset="0"/>
              </a:rPr>
              <a:t>;</a:t>
            </a:r>
            <a:r>
              <a:rPr lang="en-GB" altLang="el-GR" sz="2800" dirty="0">
                <a:solidFill>
                  <a:schemeClr val="accent2"/>
                </a:solidFill>
                <a:latin typeface="Courier New" panose="02070309020205020404" pitchFamily="49" charset="0"/>
                <a:ea typeface="Arial Unicode MS" pitchFamily="34" charset="-128"/>
                <a:cs typeface="Courier New" panose="02070309020205020404" pitchFamily="49" charset="0"/>
              </a:rPr>
              <a:t/>
            </a:r>
            <a:br>
              <a:rPr lang="en-GB" altLang="el-GR" sz="2800" dirty="0">
                <a:solidFill>
                  <a:schemeClr val="accent2"/>
                </a:solidFill>
                <a:latin typeface="Courier New" panose="02070309020205020404" pitchFamily="49" charset="0"/>
                <a:ea typeface="Arial Unicode MS" pitchFamily="34" charset="-128"/>
                <a:cs typeface="Courier New" panose="02070309020205020404" pitchFamily="49" charset="0"/>
              </a:rPr>
            </a:br>
            <a:r>
              <a:rPr lang="en-GB" altLang="el-GR" sz="2800" b="1" dirty="0">
                <a:solidFill>
                  <a:srgbClr val="FF0000"/>
                </a:solidFill>
                <a:latin typeface="Courier New" panose="02070309020205020404" pitchFamily="49" charset="0"/>
                <a:ea typeface="Arial Unicode MS" pitchFamily="34" charset="-128"/>
                <a:cs typeface="Courier New" panose="02070309020205020404" pitchFamily="49" charset="0"/>
              </a:rPr>
              <a:t>else</a:t>
            </a:r>
            <a:r>
              <a:rPr lang="en-GB" altLang="el-GR" sz="2800" dirty="0">
                <a:solidFill>
                  <a:srgbClr val="FF0000"/>
                </a:solidFill>
                <a:latin typeface="Courier New" panose="02070309020205020404" pitchFamily="49" charset="0"/>
                <a:ea typeface="Arial Unicode MS" pitchFamily="34" charset="-128"/>
                <a:cs typeface="Courier New" panose="02070309020205020404" pitchFamily="49" charset="0"/>
              </a:rPr>
              <a:t> </a:t>
            </a:r>
            <a:r>
              <a:rPr lang="en-GB" altLang="el-GR" sz="2800" i="1" dirty="0">
                <a:solidFill>
                  <a:srgbClr val="FF0000"/>
                </a:solidFill>
                <a:latin typeface="Courier New" panose="02070309020205020404" pitchFamily="49" charset="0"/>
                <a:ea typeface="Arial Unicode MS" pitchFamily="34" charset="-128"/>
                <a:cs typeface="Courier New" panose="02070309020205020404" pitchFamily="49" charset="0"/>
              </a:rPr>
              <a:t>statement2</a:t>
            </a:r>
            <a:r>
              <a:rPr lang="en-GB" altLang="el-GR" sz="2800" dirty="0">
                <a:solidFill>
                  <a:srgbClr val="FF0000"/>
                </a:solidFill>
                <a:latin typeface="Courier New" panose="02070309020205020404" pitchFamily="49" charset="0"/>
                <a:ea typeface="Arial Unicode MS" pitchFamily="34" charset="-128"/>
                <a:cs typeface="Courier New" panose="02070309020205020404" pitchFamily="49" charset="0"/>
              </a:rPr>
              <a:t> </a:t>
            </a:r>
            <a:r>
              <a:rPr lang="en-GB" altLang="el-GR" sz="2800" b="1" dirty="0">
                <a:solidFill>
                  <a:srgbClr val="FF0000"/>
                </a:solidFill>
                <a:latin typeface="Courier New" panose="02070309020205020404" pitchFamily="49" charset="0"/>
                <a:ea typeface="Arial Unicode MS" pitchFamily="34" charset="-128"/>
                <a:cs typeface="Courier New" panose="02070309020205020404" pitchFamily="49" charset="0"/>
              </a:rPr>
              <a:t>;</a:t>
            </a:r>
            <a:endParaRPr lang="en-US" altLang="el-GR" sz="2800" b="1" dirty="0">
              <a:solidFill>
                <a:srgbClr val="FF0000"/>
              </a:solidFill>
              <a:latin typeface="Courier New" panose="02070309020205020404" pitchFamily="49" charset="0"/>
              <a:ea typeface="Arial Unicode MS" pitchFamily="34" charset="-128"/>
              <a:cs typeface="Courier New" panose="02070309020205020404" pitchFamily="49" charset="0"/>
            </a:endParaRPr>
          </a:p>
          <a:p>
            <a:pPr lvl="1">
              <a:lnSpc>
                <a:spcPct val="120000"/>
              </a:lnSpc>
              <a:buFontTx/>
              <a:buNone/>
            </a:pPr>
            <a:endParaRPr lang="en-US" altLang="el-GR" sz="2800" b="1" dirty="0">
              <a:solidFill>
                <a:srgbClr val="FF5050"/>
              </a:solidFill>
              <a:latin typeface="Courier New" panose="02070309020205020404" pitchFamily="49" charset="0"/>
              <a:ea typeface="Arial Unicode MS" pitchFamily="34" charset="-128"/>
              <a:cs typeface="Courier New" panose="02070309020205020404" pitchFamily="49" charset="0"/>
            </a:endParaRPr>
          </a:p>
          <a:p>
            <a:pPr>
              <a:buFontTx/>
              <a:buNone/>
            </a:pPr>
            <a:r>
              <a:rPr lang="en-GB" altLang="el-GR" sz="2400" b="1" dirty="0">
                <a:solidFill>
                  <a:srgbClr val="000000"/>
                </a:solidFill>
                <a:latin typeface="Courier New" panose="02070309020205020404" pitchFamily="49" charset="0"/>
                <a:ea typeface="Arial Unicode MS" pitchFamily="34" charset="-128"/>
                <a:cs typeface="Courier New" panose="02070309020205020404" pitchFamily="49" charset="0"/>
              </a:rPr>
              <a:t>	if (result &gt;= 45)</a:t>
            </a:r>
            <a:r>
              <a:rPr lang="en-US" altLang="el-GR" sz="2400" b="1" dirty="0">
                <a:solidFill>
                  <a:srgbClr val="000000"/>
                </a:solidFill>
                <a:latin typeface="Courier New" panose="02070309020205020404" pitchFamily="49" charset="0"/>
                <a:ea typeface="Arial Unicode MS" pitchFamily="34" charset="-128"/>
                <a:cs typeface="Courier New" panose="02070309020205020404" pitchFamily="49" charset="0"/>
              </a:rPr>
              <a:t> </a:t>
            </a:r>
            <a:r>
              <a:rPr lang="en-GB" altLang="el-GR" sz="2400" b="1" dirty="0" err="1">
                <a:solidFill>
                  <a:srgbClr val="000000"/>
                </a:solidFill>
                <a:latin typeface="Courier New" panose="02070309020205020404" pitchFamily="49" charset="0"/>
                <a:ea typeface="Arial Unicode MS" pitchFamily="34" charset="-128"/>
                <a:cs typeface="Courier New" panose="02070309020205020404" pitchFamily="49" charset="0"/>
              </a:rPr>
              <a:t>printf</a:t>
            </a:r>
            <a:r>
              <a:rPr lang="en-GB" altLang="el-GR" sz="2400" b="1" dirty="0">
                <a:solidFill>
                  <a:srgbClr val="000000"/>
                </a:solidFill>
                <a:latin typeface="Courier New" panose="02070309020205020404" pitchFamily="49" charset="0"/>
                <a:ea typeface="Arial Unicode MS" pitchFamily="34" charset="-128"/>
                <a:cs typeface="Courier New" panose="02070309020205020404" pitchFamily="49" charset="0"/>
              </a:rPr>
              <a:t>("Pass\n");</a:t>
            </a:r>
            <a:endParaRPr lang="en-US" altLang="el-GR" sz="2400" b="1" dirty="0">
              <a:solidFill>
                <a:srgbClr val="000000"/>
              </a:solidFill>
              <a:latin typeface="Courier New" panose="02070309020205020404" pitchFamily="49" charset="0"/>
              <a:ea typeface="Arial Unicode MS" pitchFamily="34" charset="-128"/>
              <a:cs typeface="Courier New" panose="02070309020205020404" pitchFamily="49" charset="0"/>
            </a:endParaRPr>
          </a:p>
          <a:p>
            <a:pPr>
              <a:buFontTx/>
              <a:buNone/>
            </a:pPr>
            <a:r>
              <a:rPr lang="en-GB" altLang="el-GR" sz="2400" b="1" dirty="0">
                <a:solidFill>
                  <a:srgbClr val="000000"/>
                </a:solidFill>
                <a:latin typeface="Courier New" panose="02070309020205020404" pitchFamily="49" charset="0"/>
                <a:ea typeface="Arial Unicode MS" pitchFamily="34" charset="-128"/>
                <a:cs typeface="Courier New" panose="02070309020205020404" pitchFamily="49" charset="0"/>
              </a:rPr>
              <a:t>		else</a:t>
            </a:r>
            <a:r>
              <a:rPr lang="en-GB" altLang="el-GR" sz="2400" b="1" dirty="0">
                <a:latin typeface="Courier New" panose="02070309020205020404" pitchFamily="49" charset="0"/>
                <a:cs typeface="Courier New" panose="02070309020205020404" pitchFamily="49" charset="0"/>
              </a:rPr>
              <a:t> </a:t>
            </a:r>
            <a:r>
              <a:rPr lang="en-GB" altLang="el-GR" sz="2400" b="1" dirty="0">
                <a:latin typeface="Courier New" panose="02070309020205020404" pitchFamily="49" charset="0"/>
                <a:ea typeface="Arial Unicode MS" pitchFamily="34" charset="-128"/>
                <a:cs typeface="Courier New" panose="02070309020205020404" pitchFamily="49" charset="0"/>
              </a:rPr>
              <a:t>  </a:t>
            </a:r>
            <a:r>
              <a:rPr lang="en-GB" altLang="el-GR" sz="2400" b="1" dirty="0" err="1">
                <a:latin typeface="Courier New" panose="02070309020205020404" pitchFamily="49" charset="0"/>
                <a:ea typeface="Arial Unicode MS" pitchFamily="34" charset="-128"/>
                <a:cs typeface="Courier New" panose="02070309020205020404" pitchFamily="49" charset="0"/>
              </a:rPr>
              <a:t>printf</a:t>
            </a:r>
            <a:r>
              <a:rPr lang="en-GB" altLang="el-GR" sz="2400" b="1" dirty="0">
                <a:latin typeface="Courier New" panose="02070309020205020404" pitchFamily="49" charset="0"/>
                <a:ea typeface="Arial Unicode MS" pitchFamily="34" charset="-128"/>
                <a:cs typeface="Courier New" panose="02070309020205020404" pitchFamily="49" charset="0"/>
              </a:rPr>
              <a:t>("Fail\n");</a:t>
            </a:r>
            <a:endParaRPr lang="el-GR" altLang="el-GR" sz="2400" dirty="0">
              <a:latin typeface="Courier New" panose="02070309020205020404" pitchFamily="49" charset="0"/>
              <a:cs typeface="Courier New" panose="02070309020205020404" pitchFamily="49" charset="0"/>
            </a:endParaRPr>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B8DB5D91-F5E4-4FFC-A908-6EEF23D4B0D7}" type="slidenum">
              <a:rPr lang="el-GR" altLang="el-GR"/>
              <a:pPr/>
              <a:t>66</a:t>
            </a:fld>
            <a:endParaRPr lang="el-GR" altLang="el-GR"/>
          </a:p>
        </p:txBody>
      </p:sp>
      <p:sp>
        <p:nvSpPr>
          <p:cNvPr id="72706" name="Rectangle 2"/>
          <p:cNvSpPr>
            <a:spLocks noGrp="1" noChangeArrowheads="1"/>
          </p:cNvSpPr>
          <p:nvPr>
            <p:ph type="title"/>
          </p:nvPr>
        </p:nvSpPr>
        <p:spPr>
          <a:xfrm>
            <a:off x="304800" y="304800"/>
            <a:ext cx="8458200" cy="609600"/>
          </a:xfrm>
        </p:spPr>
        <p:txBody>
          <a:bodyPr/>
          <a:lstStyle/>
          <a:p>
            <a:r>
              <a:rPr lang="el-GR" altLang="el-GR" b="1">
                <a:solidFill>
                  <a:srgbClr val="6600FF"/>
                </a:solidFill>
              </a:rPr>
              <a:t>Παραδείγματα</a:t>
            </a:r>
            <a:endParaRPr lang="en-GB" altLang="el-GR" b="1">
              <a:solidFill>
                <a:srgbClr val="6600FF"/>
              </a:solidFill>
            </a:endParaRPr>
          </a:p>
        </p:txBody>
      </p:sp>
      <p:sp>
        <p:nvSpPr>
          <p:cNvPr id="72707" name="Rectangle 3"/>
          <p:cNvSpPr>
            <a:spLocks noGrp="1" noChangeArrowheads="1"/>
          </p:cNvSpPr>
          <p:nvPr>
            <p:ph type="body" idx="1"/>
          </p:nvPr>
        </p:nvSpPr>
        <p:spPr>
          <a:xfrm>
            <a:off x="1485900" y="1676400"/>
            <a:ext cx="6172200" cy="4114800"/>
          </a:xfrm>
        </p:spPr>
        <p:txBody>
          <a:bodyPr/>
          <a:lstStyle/>
          <a:p>
            <a:pPr>
              <a:buFontTx/>
              <a:buNone/>
            </a:pPr>
            <a:r>
              <a:rPr lang="en-US" altLang="el-GR" b="1">
                <a:solidFill>
                  <a:srgbClr val="000000"/>
                </a:solidFill>
                <a:latin typeface="Courier New" panose="02070309020205020404" pitchFamily="49" charset="0"/>
                <a:ea typeface="Arial Unicode MS" pitchFamily="34" charset="-128"/>
                <a:cs typeface="Courier New" panose="02070309020205020404" pitchFamily="49" charset="0"/>
              </a:rPr>
              <a:t>i</a:t>
            </a:r>
            <a:r>
              <a:rPr lang="en-GB" altLang="el-GR" b="1">
                <a:solidFill>
                  <a:srgbClr val="000000"/>
                </a:solidFill>
                <a:latin typeface="Courier New" panose="02070309020205020404" pitchFamily="49" charset="0"/>
                <a:ea typeface="Arial Unicode MS" pitchFamily="34" charset="-128"/>
                <a:cs typeface="Courier New" panose="02070309020205020404" pitchFamily="49" charset="0"/>
              </a:rPr>
              <a:t>f</a:t>
            </a:r>
            <a:r>
              <a:rPr lang="el-GR" altLang="el-GR" b="1">
                <a:solidFill>
                  <a:srgbClr val="000000"/>
                </a:solidFill>
                <a:latin typeface="Courier New" panose="02070309020205020404" pitchFamily="49" charset="0"/>
                <a:cs typeface="Courier New" panose="02070309020205020404" pitchFamily="49" charset="0"/>
              </a:rPr>
              <a:t> </a:t>
            </a:r>
            <a:r>
              <a:rPr lang="en-GB" altLang="el-GR" b="1">
                <a:solidFill>
                  <a:srgbClr val="000000"/>
                </a:solidFill>
                <a:latin typeface="Courier New" panose="02070309020205020404" pitchFamily="49" charset="0"/>
                <a:ea typeface="Arial Unicode MS" pitchFamily="34" charset="-128"/>
                <a:cs typeface="Courier New" panose="02070309020205020404" pitchFamily="49" charset="0"/>
              </a:rPr>
              <a:t>(z&gt;x) </a:t>
            </a:r>
            <a:endParaRPr lang="el-GR" altLang="el-GR" b="1">
              <a:solidFill>
                <a:srgbClr val="000000"/>
              </a:solidFill>
              <a:latin typeface="Courier New" panose="02070309020205020404" pitchFamily="49" charset="0"/>
              <a:cs typeface="Courier New" panose="02070309020205020404" pitchFamily="49" charset="0"/>
            </a:endParaRPr>
          </a:p>
          <a:p>
            <a:pPr lvl="1">
              <a:buFontTx/>
              <a:buNone/>
            </a:pPr>
            <a:r>
              <a:rPr lang="en-GB" altLang="el-GR" sz="2800" b="1">
                <a:solidFill>
                  <a:srgbClr val="3366CC"/>
                </a:solidFill>
                <a:latin typeface="Courier New" panose="02070309020205020404" pitchFamily="49" charset="0"/>
                <a:ea typeface="Arial Unicode MS" pitchFamily="34" charset="-128"/>
                <a:cs typeface="Courier New" panose="02070309020205020404" pitchFamily="49" charset="0"/>
              </a:rPr>
              <a:t>{  z=5;  </a:t>
            </a:r>
            <a:endParaRPr lang="el-GR" altLang="el-GR" sz="2800" b="1">
              <a:solidFill>
                <a:srgbClr val="3366CC"/>
              </a:solidFill>
              <a:latin typeface="Courier New" panose="02070309020205020404" pitchFamily="49" charset="0"/>
              <a:cs typeface="Courier New" panose="02070309020205020404" pitchFamily="49" charset="0"/>
            </a:endParaRPr>
          </a:p>
          <a:p>
            <a:pPr lvl="1">
              <a:buFontTx/>
              <a:buNone/>
            </a:pPr>
            <a:r>
              <a:rPr lang="en-US" altLang="el-GR" sz="2800" b="1">
                <a:solidFill>
                  <a:srgbClr val="3366CC"/>
                </a:solidFill>
                <a:latin typeface="Courier New" panose="02070309020205020404" pitchFamily="49" charset="0"/>
                <a:ea typeface="Arial Unicode MS" pitchFamily="34" charset="-128"/>
                <a:cs typeface="Courier New" panose="02070309020205020404" pitchFamily="49" charset="0"/>
              </a:rPr>
              <a:t>   </a:t>
            </a:r>
            <a:r>
              <a:rPr lang="en-GB" altLang="el-GR" sz="2800" b="1">
                <a:solidFill>
                  <a:srgbClr val="3366CC"/>
                </a:solidFill>
                <a:latin typeface="Courier New" panose="02070309020205020404" pitchFamily="49" charset="0"/>
                <a:ea typeface="Arial Unicode MS" pitchFamily="34" charset="-128"/>
                <a:cs typeface="Courier New" panose="02070309020205020404" pitchFamily="49" charset="0"/>
              </a:rPr>
              <a:t>x=3; }</a:t>
            </a:r>
            <a:endParaRPr lang="el-GR" altLang="el-GR" sz="2800" b="1">
              <a:solidFill>
                <a:srgbClr val="3366CC"/>
              </a:solidFill>
              <a:latin typeface="Courier New" panose="02070309020205020404" pitchFamily="49" charset="0"/>
              <a:cs typeface="Courier New" panose="02070309020205020404" pitchFamily="49" charset="0"/>
            </a:endParaRPr>
          </a:p>
          <a:p>
            <a:pPr>
              <a:buFontTx/>
              <a:buNone/>
            </a:pPr>
            <a:r>
              <a:rPr lang="en-US" altLang="el-GR" b="1">
                <a:solidFill>
                  <a:srgbClr val="000000"/>
                </a:solidFill>
                <a:latin typeface="Courier New" panose="02070309020205020404" pitchFamily="49" charset="0"/>
                <a:ea typeface="Arial Unicode MS" pitchFamily="34" charset="-128"/>
                <a:cs typeface="Courier New" panose="02070309020205020404" pitchFamily="49" charset="0"/>
              </a:rPr>
              <a:t>e</a:t>
            </a:r>
            <a:r>
              <a:rPr lang="en-GB" altLang="el-GR" b="1">
                <a:solidFill>
                  <a:srgbClr val="000000"/>
                </a:solidFill>
                <a:latin typeface="Courier New" panose="02070309020205020404" pitchFamily="49" charset="0"/>
                <a:ea typeface="Arial Unicode MS" pitchFamily="34" charset="-128"/>
                <a:cs typeface="Courier New" panose="02070309020205020404" pitchFamily="49" charset="0"/>
              </a:rPr>
              <a:t>lse</a:t>
            </a:r>
            <a:endParaRPr lang="el-GR" altLang="el-GR" b="1">
              <a:solidFill>
                <a:srgbClr val="000000"/>
              </a:solidFill>
              <a:latin typeface="Courier New" panose="02070309020205020404" pitchFamily="49" charset="0"/>
              <a:cs typeface="Courier New" panose="02070309020205020404" pitchFamily="49" charset="0"/>
            </a:endParaRPr>
          </a:p>
          <a:p>
            <a:pPr>
              <a:buFontTx/>
              <a:buNone/>
            </a:pPr>
            <a:r>
              <a:rPr lang="en-GB" altLang="el-GR" b="1">
                <a:solidFill>
                  <a:srgbClr val="000000"/>
                </a:solidFill>
                <a:latin typeface="Courier New" panose="02070309020205020404" pitchFamily="49" charset="0"/>
                <a:ea typeface="Arial Unicode MS" pitchFamily="34" charset="-128"/>
                <a:cs typeface="Courier New" panose="02070309020205020404" pitchFamily="49" charset="0"/>
              </a:rPr>
              <a:t> </a:t>
            </a:r>
            <a:r>
              <a:rPr lang="en-GB" altLang="el-GR" b="1">
                <a:solidFill>
                  <a:srgbClr val="CC0000"/>
                </a:solidFill>
                <a:latin typeface="Courier New" panose="02070309020205020404" pitchFamily="49" charset="0"/>
                <a:ea typeface="Arial Unicode MS" pitchFamily="34" charset="-128"/>
                <a:cs typeface="Courier New" panose="02070309020205020404" pitchFamily="49" charset="0"/>
              </a:rPr>
              <a:t>{  </a:t>
            </a:r>
            <a:r>
              <a:rPr lang="el-GR" altLang="el-GR" b="1">
                <a:solidFill>
                  <a:srgbClr val="CC0000"/>
                </a:solidFill>
                <a:latin typeface="Courier New" panose="02070309020205020404" pitchFamily="49" charset="0"/>
                <a:ea typeface="Arial Unicode MS" pitchFamily="34" charset="-128"/>
                <a:cs typeface="Courier New" panose="02070309020205020404" pitchFamily="49" charset="0"/>
              </a:rPr>
              <a:t>	</a:t>
            </a:r>
            <a:r>
              <a:rPr lang="en-GB" altLang="el-GR" b="1">
                <a:solidFill>
                  <a:srgbClr val="CC0000"/>
                </a:solidFill>
                <a:latin typeface="Courier New" panose="02070309020205020404" pitchFamily="49" charset="0"/>
                <a:ea typeface="Arial Unicode MS" pitchFamily="34" charset="-128"/>
                <a:cs typeface="Courier New" panose="02070309020205020404" pitchFamily="49" charset="0"/>
              </a:rPr>
              <a:t>z=3;  </a:t>
            </a:r>
            <a:endParaRPr lang="el-GR" altLang="el-GR" b="1">
              <a:solidFill>
                <a:srgbClr val="CC0000"/>
              </a:solidFill>
              <a:latin typeface="Courier New" panose="02070309020205020404" pitchFamily="49" charset="0"/>
              <a:cs typeface="Courier New" panose="02070309020205020404" pitchFamily="49" charset="0"/>
            </a:endParaRPr>
          </a:p>
          <a:p>
            <a:pPr>
              <a:buFontTx/>
              <a:buNone/>
            </a:pPr>
            <a:r>
              <a:rPr lang="el-GR" altLang="el-GR" b="1">
                <a:solidFill>
                  <a:srgbClr val="CC0000"/>
                </a:solidFill>
                <a:latin typeface="Courier New" panose="02070309020205020404" pitchFamily="49" charset="0"/>
                <a:ea typeface="Arial Unicode MS" pitchFamily="34" charset="-128"/>
                <a:cs typeface="Courier New" panose="02070309020205020404" pitchFamily="49" charset="0"/>
              </a:rPr>
              <a:t>		</a:t>
            </a:r>
            <a:r>
              <a:rPr lang="en-GB" altLang="el-GR" b="1">
                <a:solidFill>
                  <a:srgbClr val="CC0000"/>
                </a:solidFill>
                <a:latin typeface="Courier New" panose="02070309020205020404" pitchFamily="49" charset="0"/>
                <a:ea typeface="Arial Unicode MS" pitchFamily="34" charset="-128"/>
                <a:cs typeface="Courier New" panose="02070309020205020404" pitchFamily="49" charset="0"/>
              </a:rPr>
              <a:t>x=5; }</a:t>
            </a:r>
            <a:r>
              <a:rPr lang="en-GB" altLang="el-GR">
                <a:latin typeface="Courier New" panose="02070309020205020404" pitchFamily="49" charset="0"/>
                <a:cs typeface="Courier New" panose="02070309020205020404" pitchFamily="49" charset="0"/>
              </a:rPr>
              <a:t> </a:t>
            </a:r>
            <a:endParaRPr lang="el-GR" altLang="el-GR">
              <a:latin typeface="Courier New" panose="02070309020205020404" pitchFamily="49" charset="0"/>
              <a:cs typeface="Courier New" panose="02070309020205020404" pitchFamily="49" charset="0"/>
            </a:endParaRPr>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B32E01AA-66FC-49AC-B8BF-A20443BC0789}" type="slidenum">
              <a:rPr lang="el-GR" altLang="el-GR"/>
              <a:pPr/>
              <a:t>67</a:t>
            </a:fld>
            <a:endParaRPr lang="el-GR" altLang="el-GR"/>
          </a:p>
        </p:txBody>
      </p:sp>
      <p:sp>
        <p:nvSpPr>
          <p:cNvPr id="91138" name="Rectangle 2"/>
          <p:cNvSpPr>
            <a:spLocks noGrp="1" noChangeArrowheads="1"/>
          </p:cNvSpPr>
          <p:nvPr>
            <p:ph type="title"/>
          </p:nvPr>
        </p:nvSpPr>
        <p:spPr/>
        <p:txBody>
          <a:bodyPr/>
          <a:lstStyle/>
          <a:p>
            <a:r>
              <a:rPr lang="el-GR" altLang="el-GR" dirty="0" err="1" smtClean="0"/>
              <a:t>Εμφωλιασμένες</a:t>
            </a:r>
            <a:r>
              <a:rPr lang="el-GR" altLang="el-GR" dirty="0" smtClean="0"/>
              <a:t> (</a:t>
            </a:r>
            <a:r>
              <a:rPr lang="en-US" altLang="el-GR" dirty="0" smtClean="0"/>
              <a:t>nested) if</a:t>
            </a:r>
            <a:endParaRPr lang="en-US" altLang="el-GR" dirty="0"/>
          </a:p>
        </p:txBody>
      </p:sp>
      <p:sp>
        <p:nvSpPr>
          <p:cNvPr id="91139" name="Rectangle 3"/>
          <p:cNvSpPr>
            <a:spLocks noGrp="1" noChangeArrowheads="1"/>
          </p:cNvSpPr>
          <p:nvPr>
            <p:ph type="body" idx="1"/>
          </p:nvPr>
        </p:nvSpPr>
        <p:spPr/>
        <p:txBody>
          <a:bodyPr/>
          <a:lstStyle/>
          <a:p>
            <a:pPr algn="just">
              <a:buFontTx/>
              <a:buNone/>
            </a:pPr>
            <a:r>
              <a:rPr lang="en-GB" altLang="el-GR" dirty="0">
                <a:solidFill>
                  <a:srgbClr val="000000"/>
                </a:solidFill>
                <a:latin typeface="Courier New" panose="02070309020205020404" pitchFamily="49" charset="0"/>
                <a:ea typeface="Arial Unicode MS" pitchFamily="34" charset="-128"/>
                <a:cs typeface="Courier New" panose="02070309020205020404" pitchFamily="49" charset="0"/>
              </a:rPr>
              <a:t>if (</a:t>
            </a:r>
            <a:r>
              <a:rPr lang="en-GB" altLang="el-GR" b="1" dirty="0">
                <a:solidFill>
                  <a:srgbClr val="00B050"/>
                </a:solidFill>
                <a:latin typeface="Courier New" panose="02070309020205020404" pitchFamily="49" charset="0"/>
                <a:ea typeface="Arial Unicode MS" pitchFamily="34" charset="-128"/>
                <a:cs typeface="Courier New" panose="02070309020205020404" pitchFamily="49" charset="0"/>
              </a:rPr>
              <a:t>result &gt;= 75</a:t>
            </a:r>
            <a:r>
              <a:rPr lang="en-GB" altLang="el-GR" dirty="0">
                <a:solidFill>
                  <a:srgbClr val="000000"/>
                </a:solidFill>
                <a:latin typeface="Courier New" panose="02070309020205020404" pitchFamily="49" charset="0"/>
                <a:ea typeface="Arial Unicode MS" pitchFamily="34" charset="-128"/>
                <a:cs typeface="Courier New" panose="02070309020205020404" pitchFamily="49" charset="0"/>
              </a:rPr>
              <a:t>)      </a:t>
            </a:r>
            <a:endParaRPr lang="el-GR" altLang="el-GR" dirty="0">
              <a:solidFill>
                <a:srgbClr val="000000"/>
              </a:solidFill>
              <a:latin typeface="Courier New" panose="02070309020205020404" pitchFamily="49" charset="0"/>
              <a:cs typeface="Courier New" panose="02070309020205020404" pitchFamily="49" charset="0"/>
            </a:endParaRPr>
          </a:p>
          <a:p>
            <a:pPr algn="just">
              <a:buFontTx/>
              <a:buNone/>
            </a:pPr>
            <a:r>
              <a:rPr lang="en-GB" altLang="el-GR" dirty="0">
                <a:solidFill>
                  <a:srgbClr val="000000"/>
                </a:solidFill>
                <a:latin typeface="Courier New" panose="02070309020205020404" pitchFamily="49" charset="0"/>
                <a:ea typeface="Arial Unicode MS" pitchFamily="34" charset="-128"/>
                <a:cs typeface="Courier New" panose="02070309020205020404" pitchFamily="49" charset="0"/>
              </a:rPr>
              <a:t>  </a:t>
            </a:r>
            <a:r>
              <a:rPr lang="en-GB" altLang="el-GR" dirty="0" err="1">
                <a:solidFill>
                  <a:srgbClr val="000000"/>
                </a:solidFill>
                <a:latin typeface="Courier New" panose="02070309020205020404" pitchFamily="49" charset="0"/>
                <a:ea typeface="Arial Unicode MS" pitchFamily="34" charset="-128"/>
                <a:cs typeface="Courier New" panose="02070309020205020404" pitchFamily="49" charset="0"/>
              </a:rPr>
              <a:t>printf</a:t>
            </a:r>
            <a:r>
              <a:rPr lang="en-GB" altLang="el-GR" dirty="0">
                <a:solidFill>
                  <a:srgbClr val="000000"/>
                </a:solidFill>
                <a:latin typeface="Courier New" panose="02070309020205020404" pitchFamily="49" charset="0"/>
                <a:ea typeface="Arial Unicode MS" pitchFamily="34" charset="-128"/>
                <a:cs typeface="Courier New" panose="02070309020205020404" pitchFamily="49" charset="0"/>
              </a:rPr>
              <a:t>("Passed: Grade A\n")</a:t>
            </a:r>
            <a:r>
              <a:rPr lang="en-GB" altLang="el-GR" dirty="0">
                <a:solidFill>
                  <a:srgbClr val="C00000"/>
                </a:solidFill>
                <a:latin typeface="Courier New" panose="02070309020205020404" pitchFamily="49" charset="0"/>
                <a:ea typeface="Arial Unicode MS" pitchFamily="34" charset="-128"/>
                <a:cs typeface="Courier New" panose="02070309020205020404" pitchFamily="49" charset="0"/>
              </a:rPr>
              <a:t>;</a:t>
            </a:r>
            <a:endParaRPr lang="el-GR" altLang="el-GR" dirty="0">
              <a:solidFill>
                <a:srgbClr val="C00000"/>
              </a:solidFill>
              <a:latin typeface="Courier New" panose="02070309020205020404" pitchFamily="49" charset="0"/>
              <a:cs typeface="Courier New" panose="02070309020205020404" pitchFamily="49" charset="0"/>
            </a:endParaRPr>
          </a:p>
          <a:p>
            <a:pPr algn="just">
              <a:buFontTx/>
              <a:buNone/>
            </a:pPr>
            <a:r>
              <a:rPr lang="en-GB" altLang="el-GR" dirty="0">
                <a:solidFill>
                  <a:srgbClr val="000000"/>
                </a:solidFill>
                <a:latin typeface="Courier New" panose="02070309020205020404" pitchFamily="49" charset="0"/>
                <a:ea typeface="Arial Unicode MS" pitchFamily="34" charset="-128"/>
                <a:cs typeface="Courier New" panose="02070309020205020404" pitchFamily="49" charset="0"/>
              </a:rPr>
              <a:t>else if (</a:t>
            </a:r>
            <a:r>
              <a:rPr lang="en-GB" altLang="el-GR" b="1" dirty="0">
                <a:solidFill>
                  <a:srgbClr val="00B050"/>
                </a:solidFill>
                <a:latin typeface="Courier New" panose="02070309020205020404" pitchFamily="49" charset="0"/>
                <a:ea typeface="Arial Unicode MS" pitchFamily="34" charset="-128"/>
                <a:cs typeface="Courier New" panose="02070309020205020404" pitchFamily="49" charset="0"/>
              </a:rPr>
              <a:t>result &gt;= 60</a:t>
            </a:r>
            <a:r>
              <a:rPr lang="en-GB" altLang="el-GR" dirty="0">
                <a:solidFill>
                  <a:srgbClr val="000000"/>
                </a:solidFill>
                <a:latin typeface="Courier New" panose="02070309020205020404" pitchFamily="49" charset="0"/>
                <a:ea typeface="Arial Unicode MS" pitchFamily="34" charset="-128"/>
                <a:cs typeface="Courier New" panose="02070309020205020404" pitchFamily="49" charset="0"/>
              </a:rPr>
              <a:t>)       </a:t>
            </a:r>
            <a:endParaRPr lang="el-GR" altLang="el-GR" dirty="0">
              <a:solidFill>
                <a:srgbClr val="000000"/>
              </a:solidFill>
              <a:latin typeface="Courier New" panose="02070309020205020404" pitchFamily="49" charset="0"/>
              <a:cs typeface="Courier New" panose="02070309020205020404" pitchFamily="49" charset="0"/>
            </a:endParaRPr>
          </a:p>
          <a:p>
            <a:pPr algn="just">
              <a:buFontTx/>
              <a:buNone/>
            </a:pPr>
            <a:r>
              <a:rPr lang="en-GB" altLang="el-GR" dirty="0">
                <a:solidFill>
                  <a:srgbClr val="000000"/>
                </a:solidFill>
                <a:latin typeface="Courier New" panose="02070309020205020404" pitchFamily="49" charset="0"/>
                <a:ea typeface="Arial Unicode MS" pitchFamily="34" charset="-128"/>
                <a:cs typeface="Courier New" panose="02070309020205020404" pitchFamily="49" charset="0"/>
              </a:rPr>
              <a:t> </a:t>
            </a:r>
            <a:r>
              <a:rPr lang="en-GB" altLang="el-GR" dirty="0" err="1">
                <a:solidFill>
                  <a:srgbClr val="000000"/>
                </a:solidFill>
                <a:latin typeface="Courier New" panose="02070309020205020404" pitchFamily="49" charset="0"/>
                <a:ea typeface="Arial Unicode MS" pitchFamily="34" charset="-128"/>
                <a:cs typeface="Courier New" panose="02070309020205020404" pitchFamily="49" charset="0"/>
              </a:rPr>
              <a:t>printf</a:t>
            </a:r>
            <a:r>
              <a:rPr lang="en-GB" altLang="el-GR" dirty="0">
                <a:solidFill>
                  <a:srgbClr val="000000"/>
                </a:solidFill>
                <a:latin typeface="Courier New" panose="02070309020205020404" pitchFamily="49" charset="0"/>
                <a:ea typeface="Arial Unicode MS" pitchFamily="34" charset="-128"/>
                <a:cs typeface="Courier New" panose="02070309020205020404" pitchFamily="49" charset="0"/>
              </a:rPr>
              <a:t>("Passed: Grade B\n")</a:t>
            </a:r>
            <a:r>
              <a:rPr lang="en-GB" altLang="el-GR" dirty="0">
                <a:solidFill>
                  <a:srgbClr val="C00000"/>
                </a:solidFill>
                <a:latin typeface="Courier New" panose="02070309020205020404" pitchFamily="49" charset="0"/>
                <a:ea typeface="Arial Unicode MS" pitchFamily="34" charset="-128"/>
                <a:cs typeface="Courier New" panose="02070309020205020404" pitchFamily="49" charset="0"/>
              </a:rPr>
              <a:t>;</a:t>
            </a:r>
            <a:endParaRPr lang="el-GR" altLang="el-GR" dirty="0">
              <a:solidFill>
                <a:srgbClr val="C00000"/>
              </a:solidFill>
              <a:latin typeface="Courier New" panose="02070309020205020404" pitchFamily="49" charset="0"/>
              <a:cs typeface="Courier New" panose="02070309020205020404" pitchFamily="49" charset="0"/>
            </a:endParaRPr>
          </a:p>
          <a:p>
            <a:pPr algn="just">
              <a:buFontTx/>
              <a:buNone/>
            </a:pPr>
            <a:r>
              <a:rPr lang="en-GB" altLang="el-GR" dirty="0">
                <a:solidFill>
                  <a:srgbClr val="000000"/>
                </a:solidFill>
                <a:latin typeface="Courier New" panose="02070309020205020404" pitchFamily="49" charset="0"/>
                <a:ea typeface="Arial Unicode MS" pitchFamily="34" charset="-128"/>
                <a:cs typeface="Courier New" panose="02070309020205020404" pitchFamily="49" charset="0"/>
              </a:rPr>
              <a:t>else if (</a:t>
            </a:r>
            <a:r>
              <a:rPr lang="en-GB" altLang="el-GR" b="1" dirty="0">
                <a:solidFill>
                  <a:srgbClr val="00B050"/>
                </a:solidFill>
                <a:latin typeface="Courier New" panose="02070309020205020404" pitchFamily="49" charset="0"/>
                <a:ea typeface="Arial Unicode MS" pitchFamily="34" charset="-128"/>
                <a:cs typeface="Courier New" panose="02070309020205020404" pitchFamily="49" charset="0"/>
              </a:rPr>
              <a:t>result &gt;= 45</a:t>
            </a:r>
            <a:r>
              <a:rPr lang="en-GB" altLang="el-GR" dirty="0">
                <a:solidFill>
                  <a:srgbClr val="000000"/>
                </a:solidFill>
                <a:latin typeface="Courier New" panose="02070309020205020404" pitchFamily="49" charset="0"/>
                <a:ea typeface="Arial Unicode MS" pitchFamily="34" charset="-128"/>
                <a:cs typeface="Courier New" panose="02070309020205020404" pitchFamily="49" charset="0"/>
              </a:rPr>
              <a:t>)       </a:t>
            </a:r>
            <a:endParaRPr lang="el-GR" altLang="el-GR" dirty="0">
              <a:solidFill>
                <a:srgbClr val="000000"/>
              </a:solidFill>
              <a:latin typeface="Courier New" panose="02070309020205020404" pitchFamily="49" charset="0"/>
              <a:cs typeface="Courier New" panose="02070309020205020404" pitchFamily="49" charset="0"/>
            </a:endParaRPr>
          </a:p>
          <a:p>
            <a:pPr algn="just">
              <a:buFontTx/>
              <a:buNone/>
            </a:pPr>
            <a:r>
              <a:rPr lang="en-GB" altLang="el-GR" dirty="0">
                <a:solidFill>
                  <a:srgbClr val="000000"/>
                </a:solidFill>
                <a:latin typeface="Courier New" panose="02070309020205020404" pitchFamily="49" charset="0"/>
                <a:ea typeface="Arial Unicode MS" pitchFamily="34" charset="-128"/>
                <a:cs typeface="Courier New" panose="02070309020205020404" pitchFamily="49" charset="0"/>
              </a:rPr>
              <a:t> </a:t>
            </a:r>
            <a:r>
              <a:rPr lang="en-GB" altLang="el-GR" dirty="0" err="1">
                <a:solidFill>
                  <a:srgbClr val="000000"/>
                </a:solidFill>
                <a:latin typeface="Courier New" panose="02070309020205020404" pitchFamily="49" charset="0"/>
                <a:ea typeface="Arial Unicode MS" pitchFamily="34" charset="-128"/>
                <a:cs typeface="Courier New" panose="02070309020205020404" pitchFamily="49" charset="0"/>
              </a:rPr>
              <a:t>printf</a:t>
            </a:r>
            <a:r>
              <a:rPr lang="en-GB" altLang="el-GR" dirty="0">
                <a:solidFill>
                  <a:srgbClr val="000000"/>
                </a:solidFill>
                <a:latin typeface="Courier New" panose="02070309020205020404" pitchFamily="49" charset="0"/>
                <a:ea typeface="Arial Unicode MS" pitchFamily="34" charset="-128"/>
                <a:cs typeface="Courier New" panose="02070309020205020404" pitchFamily="49" charset="0"/>
              </a:rPr>
              <a:t>("Passed: Grade C\n")</a:t>
            </a:r>
            <a:r>
              <a:rPr lang="en-GB" altLang="el-GR" dirty="0">
                <a:solidFill>
                  <a:srgbClr val="C00000"/>
                </a:solidFill>
                <a:latin typeface="Courier New" panose="02070309020205020404" pitchFamily="49" charset="0"/>
                <a:ea typeface="Arial Unicode MS" pitchFamily="34" charset="-128"/>
                <a:cs typeface="Courier New" panose="02070309020205020404" pitchFamily="49" charset="0"/>
              </a:rPr>
              <a:t>;</a:t>
            </a:r>
            <a:endParaRPr lang="el-GR" altLang="el-GR" dirty="0">
              <a:solidFill>
                <a:srgbClr val="C00000"/>
              </a:solidFill>
              <a:latin typeface="Courier New" panose="02070309020205020404" pitchFamily="49" charset="0"/>
              <a:cs typeface="Courier New" panose="02070309020205020404" pitchFamily="49" charset="0"/>
            </a:endParaRPr>
          </a:p>
          <a:p>
            <a:pPr algn="just">
              <a:buFontTx/>
              <a:buNone/>
            </a:pPr>
            <a:r>
              <a:rPr lang="en-GB" altLang="el-GR" dirty="0">
                <a:solidFill>
                  <a:srgbClr val="000000"/>
                </a:solidFill>
                <a:latin typeface="Courier New" panose="02070309020205020404" pitchFamily="49" charset="0"/>
                <a:ea typeface="Arial Unicode MS" pitchFamily="34" charset="-128"/>
                <a:cs typeface="Courier New" panose="02070309020205020404" pitchFamily="49" charset="0"/>
              </a:rPr>
              <a:t>else</a:t>
            </a:r>
            <a:r>
              <a:rPr lang="en-GB" altLang="el-GR" dirty="0">
                <a:latin typeface="Courier New" panose="02070309020205020404" pitchFamily="49" charset="0"/>
                <a:cs typeface="Courier New" panose="02070309020205020404" pitchFamily="49" charset="0"/>
              </a:rPr>
              <a:t> </a:t>
            </a:r>
            <a:r>
              <a:rPr lang="en-GB" altLang="el-GR" dirty="0">
                <a:latin typeface="Courier New" panose="02070309020205020404" pitchFamily="49" charset="0"/>
                <a:ea typeface="Arial Unicode MS" pitchFamily="34" charset="-128"/>
                <a:cs typeface="Courier New" panose="02070309020205020404" pitchFamily="49" charset="0"/>
              </a:rPr>
              <a:t>        </a:t>
            </a:r>
            <a:endParaRPr lang="en-GB" altLang="el-GR" dirty="0" smtClean="0">
              <a:latin typeface="Courier New" panose="02070309020205020404" pitchFamily="49" charset="0"/>
              <a:ea typeface="Arial Unicode MS" pitchFamily="34" charset="-128"/>
              <a:cs typeface="Courier New" panose="02070309020205020404" pitchFamily="49" charset="0"/>
            </a:endParaRPr>
          </a:p>
          <a:p>
            <a:pPr algn="just">
              <a:buFontTx/>
              <a:buNone/>
            </a:pPr>
            <a:r>
              <a:rPr lang="en-GB" altLang="el-GR" dirty="0">
                <a:latin typeface="Courier New" panose="02070309020205020404" pitchFamily="49" charset="0"/>
                <a:ea typeface="Arial Unicode MS" pitchFamily="34" charset="-128"/>
                <a:cs typeface="Courier New" panose="02070309020205020404" pitchFamily="49" charset="0"/>
              </a:rPr>
              <a:t>	</a:t>
            </a:r>
            <a:r>
              <a:rPr lang="en-GB" altLang="el-GR" dirty="0" err="1" smtClean="0">
                <a:latin typeface="Courier New" panose="02070309020205020404" pitchFamily="49" charset="0"/>
                <a:ea typeface="Arial Unicode MS" pitchFamily="34" charset="-128"/>
                <a:cs typeface="Courier New" panose="02070309020205020404" pitchFamily="49" charset="0"/>
              </a:rPr>
              <a:t>printf</a:t>
            </a:r>
            <a:r>
              <a:rPr lang="en-GB" altLang="el-GR" dirty="0">
                <a:latin typeface="Courier New" panose="02070309020205020404" pitchFamily="49" charset="0"/>
                <a:ea typeface="Arial Unicode MS" pitchFamily="34" charset="-128"/>
                <a:cs typeface="Courier New" panose="02070309020205020404" pitchFamily="49" charset="0"/>
              </a:rPr>
              <a:t>("Failed\n")</a:t>
            </a:r>
            <a:r>
              <a:rPr lang="en-GB" altLang="el-GR" dirty="0">
                <a:solidFill>
                  <a:srgbClr val="C00000"/>
                </a:solidFill>
                <a:latin typeface="Courier New" panose="02070309020205020404" pitchFamily="49" charset="0"/>
                <a:ea typeface="Arial Unicode MS" pitchFamily="34" charset="-128"/>
                <a:cs typeface="Courier New" panose="02070309020205020404" pitchFamily="49" charset="0"/>
              </a:rPr>
              <a:t>;</a:t>
            </a:r>
            <a:endParaRPr lang="el-GR" altLang="el-GR" dirty="0">
              <a:solidFill>
                <a:srgbClr val="C00000"/>
              </a:solidFill>
              <a:latin typeface="Courier New" panose="02070309020205020404" pitchFamily="49" charset="0"/>
              <a:ea typeface="Arial Unicode MS" pitchFamily="34" charset="-128"/>
              <a:cs typeface="Courier New" panose="02070309020205020404" pitchFamily="49" charset="0"/>
            </a:endParaRPr>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68AC596E-2F1A-4959-8730-A2247F3381CD}" type="slidenum">
              <a:rPr lang="el-GR" altLang="el-GR"/>
              <a:pPr/>
              <a:t>68</a:t>
            </a:fld>
            <a:endParaRPr lang="el-GR" altLang="el-GR"/>
          </a:p>
        </p:txBody>
      </p:sp>
      <p:sp>
        <p:nvSpPr>
          <p:cNvPr id="162818" name="Rectangle 2"/>
          <p:cNvSpPr>
            <a:spLocks noGrp="1" noChangeArrowheads="1"/>
          </p:cNvSpPr>
          <p:nvPr>
            <p:ph type="body" idx="1"/>
          </p:nvPr>
        </p:nvSpPr>
        <p:spPr>
          <a:xfrm>
            <a:off x="304800" y="838200"/>
            <a:ext cx="3200400" cy="5638800"/>
          </a:xfrm>
          <a:noFill/>
          <a:ln>
            <a:solidFill>
              <a:schemeClr val="tx1"/>
            </a:solidFill>
            <a:miter lim="800000"/>
            <a:headEnd/>
            <a:tailEnd/>
          </a:ln>
        </p:spPr>
        <p:txBody>
          <a:bodyPr lIns="182880"/>
          <a:lstStyle/>
          <a:p>
            <a:pPr>
              <a:spcBef>
                <a:spcPct val="0"/>
              </a:spcBef>
              <a:buFontTx/>
              <a:buNone/>
            </a:pPr>
            <a:endParaRPr lang="en-AU" altLang="el-GR" sz="1400" b="1">
              <a:solidFill>
                <a:srgbClr val="000000"/>
              </a:solidFill>
              <a:latin typeface="Arial" charset="0"/>
            </a:endParaRPr>
          </a:p>
          <a:p>
            <a:pPr>
              <a:spcBef>
                <a:spcPct val="0"/>
              </a:spcBef>
              <a:buFontTx/>
              <a:buNone/>
            </a:pPr>
            <a:r>
              <a:rPr lang="en-AU" altLang="el-GR" sz="1400" b="1">
                <a:solidFill>
                  <a:srgbClr val="0000FF"/>
                </a:solidFill>
              </a:rPr>
              <a:t>Read in a number, and print it if it is odd.</a:t>
            </a:r>
          </a:p>
          <a:p>
            <a:pPr>
              <a:spcBef>
                <a:spcPct val="0"/>
              </a:spcBef>
              <a:buFontTx/>
              <a:buNone/>
            </a:pPr>
            <a:endParaRPr lang="en-AU" altLang="el-GR" sz="1400" b="1">
              <a:solidFill>
                <a:srgbClr val="0000FF"/>
              </a:solidFill>
            </a:endParaRPr>
          </a:p>
          <a:p>
            <a:pPr>
              <a:spcBef>
                <a:spcPct val="0"/>
              </a:spcBef>
              <a:buFontTx/>
              <a:buNone/>
            </a:pPr>
            <a:endParaRPr lang="en-AU" altLang="el-GR" sz="1400" b="1">
              <a:solidFill>
                <a:srgbClr val="0000FF"/>
              </a:solidFill>
            </a:endParaRPr>
          </a:p>
          <a:p>
            <a:pPr>
              <a:spcBef>
                <a:spcPct val="0"/>
              </a:spcBef>
              <a:buFontTx/>
              <a:buNone/>
            </a:pPr>
            <a:endParaRPr lang="en-AU" altLang="el-GR" sz="1400" b="1">
              <a:solidFill>
                <a:srgbClr val="0000FF"/>
              </a:solidFill>
            </a:endParaRPr>
          </a:p>
          <a:p>
            <a:pPr>
              <a:spcBef>
                <a:spcPct val="0"/>
              </a:spcBef>
              <a:buFontTx/>
              <a:buNone/>
            </a:pPr>
            <a:endParaRPr lang="en-AU" altLang="el-GR" sz="1400" b="1">
              <a:solidFill>
                <a:srgbClr val="0000FF"/>
              </a:solidFill>
            </a:endParaRPr>
          </a:p>
          <a:p>
            <a:pPr>
              <a:spcBef>
                <a:spcPct val="0"/>
              </a:spcBef>
              <a:buFontTx/>
              <a:buNone/>
            </a:pPr>
            <a:endParaRPr lang="en-AU" altLang="el-GR" sz="1400" b="1">
              <a:latin typeface="Arial" charset="0"/>
            </a:endParaRPr>
          </a:p>
          <a:p>
            <a:pPr>
              <a:spcBef>
                <a:spcPct val="0"/>
              </a:spcBef>
              <a:buFontTx/>
              <a:buNone/>
            </a:pPr>
            <a:endParaRPr lang="en-AU" altLang="el-GR" sz="1400" b="1">
              <a:latin typeface="Arial" charset="0"/>
            </a:endParaRPr>
          </a:p>
          <a:p>
            <a:pPr>
              <a:spcBef>
                <a:spcPct val="0"/>
              </a:spcBef>
              <a:buFontTx/>
              <a:buNone/>
            </a:pPr>
            <a:endParaRPr lang="en-AU" altLang="el-GR" sz="1400" b="1">
              <a:latin typeface="Arial" charset="0"/>
            </a:endParaRPr>
          </a:p>
          <a:p>
            <a:pPr>
              <a:spcBef>
                <a:spcPct val="0"/>
              </a:spcBef>
              <a:buFontTx/>
              <a:buNone/>
            </a:pPr>
            <a:r>
              <a:rPr lang="en-AU" altLang="el-GR" sz="1400" b="1">
                <a:latin typeface="Arial" charset="0"/>
              </a:rPr>
              <a:t>output “Enter an integer”</a:t>
            </a:r>
          </a:p>
          <a:p>
            <a:pPr>
              <a:spcBef>
                <a:spcPct val="0"/>
              </a:spcBef>
              <a:buFontTx/>
              <a:buNone/>
            </a:pPr>
            <a:r>
              <a:rPr lang="en-AU" altLang="el-GR" sz="1400" b="1">
                <a:latin typeface="Arial" charset="0"/>
              </a:rPr>
              <a:t>input number</a:t>
            </a:r>
          </a:p>
          <a:p>
            <a:pPr>
              <a:spcBef>
                <a:spcPct val="0"/>
              </a:spcBef>
              <a:buFontTx/>
              <a:buNone/>
            </a:pPr>
            <a:endParaRPr lang="en-AU" altLang="el-GR" sz="1400" b="1">
              <a:latin typeface="Arial" charset="0"/>
            </a:endParaRPr>
          </a:p>
          <a:p>
            <a:pPr>
              <a:spcBef>
                <a:spcPct val="0"/>
              </a:spcBef>
              <a:buFontTx/>
              <a:buNone/>
            </a:pPr>
            <a:endParaRPr lang="en-AU" altLang="el-GR" sz="1400" b="1">
              <a:latin typeface="Arial" charset="0"/>
            </a:endParaRPr>
          </a:p>
          <a:p>
            <a:pPr>
              <a:spcBef>
                <a:spcPct val="0"/>
              </a:spcBef>
              <a:buFontTx/>
              <a:buNone/>
            </a:pPr>
            <a:r>
              <a:rPr lang="en-AU" altLang="el-GR" sz="1400" b="1">
                <a:latin typeface="Arial" charset="0"/>
              </a:rPr>
              <a:t>if (number is odd)</a:t>
            </a:r>
          </a:p>
          <a:p>
            <a:pPr>
              <a:spcBef>
                <a:spcPct val="0"/>
              </a:spcBef>
              <a:buFontTx/>
              <a:buNone/>
            </a:pPr>
            <a:r>
              <a:rPr lang="en-AU" altLang="el-GR" sz="1400" b="1">
                <a:latin typeface="Arial" charset="0"/>
              </a:rPr>
              <a:t>then</a:t>
            </a:r>
          </a:p>
          <a:p>
            <a:pPr>
              <a:spcBef>
                <a:spcPct val="0"/>
              </a:spcBef>
              <a:buFontTx/>
              <a:buNone/>
            </a:pPr>
            <a:r>
              <a:rPr lang="en-AU" altLang="el-GR" sz="1400" b="1">
                <a:latin typeface="Arial" charset="0"/>
              </a:rPr>
              <a:t>{</a:t>
            </a:r>
          </a:p>
          <a:p>
            <a:pPr>
              <a:spcBef>
                <a:spcPct val="0"/>
              </a:spcBef>
              <a:buFontTx/>
              <a:buNone/>
            </a:pPr>
            <a:r>
              <a:rPr lang="en-AU" altLang="el-GR" sz="1400" b="1">
                <a:latin typeface="Arial" charset="0"/>
              </a:rPr>
              <a:t>   output the number</a:t>
            </a:r>
          </a:p>
          <a:p>
            <a:pPr>
              <a:spcBef>
                <a:spcPct val="0"/>
              </a:spcBef>
              <a:buFontTx/>
              <a:buNone/>
            </a:pPr>
            <a:r>
              <a:rPr lang="en-AU" altLang="el-GR" sz="1400" b="1">
                <a:latin typeface="Arial" charset="0"/>
              </a:rPr>
              <a:t>}</a:t>
            </a:r>
            <a:endParaRPr lang="en-AU" altLang="el-GR" sz="1400" b="1">
              <a:latin typeface="Arial" charset="0"/>
              <a:sym typeface="Symbol" pitchFamily="18" charset="2"/>
            </a:endParaRPr>
          </a:p>
          <a:p>
            <a:pPr>
              <a:spcBef>
                <a:spcPct val="0"/>
              </a:spcBef>
              <a:buFontTx/>
              <a:buNone/>
            </a:pPr>
            <a:endParaRPr lang="en-AU" altLang="el-GR" sz="1400" b="1">
              <a:latin typeface="Arial" charset="0"/>
              <a:sym typeface="Symbol" pitchFamily="18" charset="2"/>
            </a:endParaRPr>
          </a:p>
        </p:txBody>
      </p:sp>
      <p:sp>
        <p:nvSpPr>
          <p:cNvPr id="162819" name="Text Box 3"/>
          <p:cNvSpPr txBox="1">
            <a:spLocks noChangeArrowheads="1"/>
          </p:cNvSpPr>
          <p:nvPr/>
        </p:nvSpPr>
        <p:spPr bwMode="auto">
          <a:xfrm>
            <a:off x="152400" y="152400"/>
            <a:ext cx="4495800" cy="457200"/>
          </a:xfrm>
          <a:prstGeom prst="rect">
            <a:avLst/>
          </a:prstGeom>
          <a:noFill/>
          <a:ln>
            <a:noFill/>
          </a:ln>
          <a:effectLst/>
          <a:extLst>
            <a:ext uri="{909E8E84-426E-40DD-AFC4-6F175D3DCCD1}">
              <a14:hiddenFill xmlns:a14="http://schemas.microsoft.com/office/drawing/2010/main">
                <a:solidFill>
                  <a:srgbClr val="CC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l-GR" sz="2400" i="1">
                <a:solidFill>
                  <a:schemeClr val="tx1"/>
                </a:solidFill>
                <a:latin typeface="Times New Roman" pitchFamily="18" charset="0"/>
              </a:rPr>
              <a:t>Example: </a:t>
            </a:r>
            <a:r>
              <a:rPr lang="en-US" altLang="el-GR" sz="2400">
                <a:solidFill>
                  <a:schemeClr val="tx1"/>
                </a:solidFill>
                <a:latin typeface="Times New Roman" pitchFamily="18" charset="0"/>
              </a:rPr>
              <a:t>oddnum.c</a:t>
            </a:r>
            <a:r>
              <a:rPr lang="en-US" altLang="el-GR" sz="2400" i="1">
                <a:solidFill>
                  <a:schemeClr val="tx1"/>
                </a:solidFill>
                <a:latin typeface="Times New Roman" pitchFamily="18" charset="0"/>
              </a:rPr>
              <a:t> </a:t>
            </a:r>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4"/>
          <p:cNvSpPr>
            <a:spLocks noGrp="1"/>
          </p:cNvSpPr>
          <p:nvPr>
            <p:ph type="sldNum" sz="quarter" idx="11"/>
          </p:nvPr>
        </p:nvSpPr>
        <p:spPr/>
        <p:txBody>
          <a:bodyPr/>
          <a:lstStyle/>
          <a:p>
            <a:fld id="{66D6D2BA-5EE1-49FC-A0EC-E6D202A3BEF7}" type="slidenum">
              <a:rPr lang="el-GR" altLang="el-GR"/>
              <a:pPr/>
              <a:t>69</a:t>
            </a:fld>
            <a:endParaRPr lang="el-GR" altLang="el-GR"/>
          </a:p>
        </p:txBody>
      </p:sp>
      <p:sp>
        <p:nvSpPr>
          <p:cNvPr id="163842" name="Rectangle 2"/>
          <p:cNvSpPr>
            <a:spLocks noChangeArrowheads="1"/>
          </p:cNvSpPr>
          <p:nvPr/>
        </p:nvSpPr>
        <p:spPr bwMode="auto">
          <a:xfrm>
            <a:off x="3581400" y="228600"/>
            <a:ext cx="5410200" cy="62484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2880"/>
          <a:lstStyle>
            <a:lvl1pPr marL="342900" indent="-342900">
              <a:spcBef>
                <a:spcPct val="20000"/>
              </a:spcBef>
              <a:buChar char="•"/>
              <a:defRPr sz="2800">
                <a:solidFill>
                  <a:schemeClr val="tx1"/>
                </a:solidFill>
                <a:latin typeface="Comic Sans MS" pitchFamily="66" charset="0"/>
              </a:defRPr>
            </a:lvl1pPr>
            <a:lvl2pPr marL="742950" indent="-285750">
              <a:spcBef>
                <a:spcPct val="20000"/>
              </a:spcBef>
              <a:buChar char="–"/>
              <a:defRPr sz="2400">
                <a:solidFill>
                  <a:schemeClr val="tx1"/>
                </a:solidFill>
                <a:latin typeface="Comic Sans MS" pitchFamily="66" charset="0"/>
              </a:defRPr>
            </a:lvl2pPr>
            <a:lvl3pPr marL="1143000" indent="-228600">
              <a:spcBef>
                <a:spcPct val="20000"/>
              </a:spcBef>
              <a:buChar char="•"/>
              <a:defRPr sz="2400">
                <a:solidFill>
                  <a:schemeClr val="tx1"/>
                </a:solidFill>
                <a:latin typeface="Comic Sans MS" pitchFamily="66" charset="0"/>
              </a:defRPr>
            </a:lvl3pPr>
            <a:lvl4pPr marL="1600200" indent="-228600">
              <a:spcBef>
                <a:spcPct val="20000"/>
              </a:spcBef>
              <a:buChar char="–"/>
              <a:defRPr sz="2400">
                <a:solidFill>
                  <a:schemeClr val="tx1"/>
                </a:solidFill>
                <a:latin typeface="Comic Sans MS" pitchFamily="66" charset="0"/>
              </a:defRPr>
            </a:lvl4pPr>
            <a:lvl5pPr marL="2057400" indent="-228600">
              <a:spcBef>
                <a:spcPct val="20000"/>
              </a:spcBef>
              <a:buChar char="»"/>
              <a:defRPr sz="2400">
                <a:solidFill>
                  <a:schemeClr val="tx1"/>
                </a:solidFill>
                <a:latin typeface="Comic Sans MS" pitchFamily="66" charset="0"/>
              </a:defRPr>
            </a:lvl5pPr>
            <a:lvl6pPr marL="2514600" indent="-228600" fontAlgn="base">
              <a:spcBef>
                <a:spcPct val="20000"/>
              </a:spcBef>
              <a:spcAft>
                <a:spcPct val="0"/>
              </a:spcAft>
              <a:buChar char="»"/>
              <a:defRPr sz="2400">
                <a:solidFill>
                  <a:schemeClr val="tx1"/>
                </a:solidFill>
                <a:latin typeface="Comic Sans MS" pitchFamily="66" charset="0"/>
              </a:defRPr>
            </a:lvl6pPr>
            <a:lvl7pPr marL="2971800" indent="-228600" fontAlgn="base">
              <a:spcBef>
                <a:spcPct val="20000"/>
              </a:spcBef>
              <a:spcAft>
                <a:spcPct val="0"/>
              </a:spcAft>
              <a:buChar char="»"/>
              <a:defRPr sz="2400">
                <a:solidFill>
                  <a:schemeClr val="tx1"/>
                </a:solidFill>
                <a:latin typeface="Comic Sans MS" pitchFamily="66" charset="0"/>
              </a:defRPr>
            </a:lvl7pPr>
            <a:lvl8pPr marL="3429000" indent="-228600" fontAlgn="base">
              <a:spcBef>
                <a:spcPct val="20000"/>
              </a:spcBef>
              <a:spcAft>
                <a:spcPct val="0"/>
              </a:spcAft>
              <a:buChar char="»"/>
              <a:defRPr sz="2400">
                <a:solidFill>
                  <a:schemeClr val="tx1"/>
                </a:solidFill>
                <a:latin typeface="Comic Sans MS" pitchFamily="66" charset="0"/>
              </a:defRPr>
            </a:lvl8pPr>
            <a:lvl9pPr marL="3886200" indent="-228600" fontAlgn="base">
              <a:spcBef>
                <a:spcPct val="20000"/>
              </a:spcBef>
              <a:spcAft>
                <a:spcPct val="0"/>
              </a:spcAft>
              <a:buChar char="»"/>
              <a:defRPr sz="2400">
                <a:solidFill>
                  <a:schemeClr val="tx1"/>
                </a:solidFill>
                <a:latin typeface="Comic Sans MS" pitchFamily="66" charset="0"/>
              </a:defRPr>
            </a:lvl9pPr>
          </a:lstStyle>
          <a:p>
            <a:pPr>
              <a:buFontTx/>
              <a:buNone/>
            </a:pPr>
            <a:r>
              <a:rPr lang="en-US" altLang="el-GR" sz="1600" b="1">
                <a:latin typeface="Courier New" pitchFamily="49" charset="0"/>
              </a:rPr>
              <a:t>#include &lt;stdio.h&gt;</a:t>
            </a:r>
          </a:p>
          <a:p>
            <a:pPr>
              <a:buFontTx/>
              <a:buNone/>
            </a:pPr>
            <a:endParaRPr lang="en-US" altLang="el-GR" sz="1600" b="1">
              <a:latin typeface="Courier New" pitchFamily="49" charset="0"/>
            </a:endParaRPr>
          </a:p>
          <a:p>
            <a:pPr>
              <a:buFontTx/>
              <a:buNone/>
            </a:pPr>
            <a:r>
              <a:rPr lang="en-US" altLang="el-GR" sz="1600" b="1">
                <a:latin typeface="Courier New" pitchFamily="49" charset="0"/>
              </a:rPr>
              <a:t>/* Read in a number, and echo it</a:t>
            </a:r>
          </a:p>
          <a:p>
            <a:pPr>
              <a:buFontTx/>
              <a:buNone/>
            </a:pPr>
            <a:r>
              <a:rPr lang="en-US" altLang="el-GR" sz="1600" b="1">
                <a:latin typeface="Courier New" pitchFamily="49" charset="0"/>
              </a:rPr>
              <a:t>   if it is odd. */</a:t>
            </a:r>
          </a:p>
          <a:p>
            <a:pPr>
              <a:buFontTx/>
              <a:buNone/>
            </a:pPr>
            <a:endParaRPr lang="en-US" altLang="el-GR" sz="1600" b="1">
              <a:latin typeface="Courier New" pitchFamily="49" charset="0"/>
            </a:endParaRPr>
          </a:p>
          <a:p>
            <a:pPr>
              <a:buFontTx/>
              <a:buNone/>
            </a:pPr>
            <a:r>
              <a:rPr lang="en-US" altLang="el-GR" sz="1600" b="1">
                <a:latin typeface="Courier New" pitchFamily="49" charset="0"/>
              </a:rPr>
              <a:t>int main()</a:t>
            </a:r>
          </a:p>
          <a:p>
            <a:pPr>
              <a:buFontTx/>
              <a:buNone/>
            </a:pPr>
            <a:r>
              <a:rPr lang="en-US" altLang="el-GR" sz="1600" b="1">
                <a:latin typeface="Courier New" pitchFamily="49" charset="0"/>
              </a:rPr>
              <a:t>{</a:t>
            </a:r>
          </a:p>
          <a:p>
            <a:pPr>
              <a:buFontTx/>
              <a:buNone/>
            </a:pPr>
            <a:r>
              <a:rPr lang="en-US" altLang="el-GR" sz="1600" b="1">
                <a:latin typeface="Courier New" pitchFamily="49" charset="0"/>
              </a:rPr>
              <a:t>   </a:t>
            </a:r>
          </a:p>
          <a:p>
            <a:pPr>
              <a:buFontTx/>
              <a:buNone/>
            </a:pPr>
            <a:endParaRPr lang="en-US" altLang="el-GR" sz="1600" b="1">
              <a:latin typeface="Courier New" pitchFamily="49" charset="0"/>
            </a:endParaRPr>
          </a:p>
          <a:p>
            <a:pPr>
              <a:buFontTx/>
              <a:buNone/>
            </a:pPr>
            <a:endParaRPr lang="en-US" altLang="el-GR" sz="1600" b="1">
              <a:latin typeface="Courier New" pitchFamily="49" charset="0"/>
            </a:endParaRPr>
          </a:p>
          <a:p>
            <a:pPr>
              <a:buFontTx/>
              <a:buNone/>
            </a:pPr>
            <a:endParaRPr lang="en-US" altLang="el-GR" sz="1600" b="1">
              <a:latin typeface="Courier New" pitchFamily="49" charset="0"/>
            </a:endParaRPr>
          </a:p>
          <a:p>
            <a:pPr>
              <a:buFontTx/>
              <a:buNone/>
            </a:pPr>
            <a:endParaRPr lang="en-US" altLang="el-GR" sz="1600" b="1">
              <a:latin typeface="Courier New" pitchFamily="49" charset="0"/>
            </a:endParaRPr>
          </a:p>
          <a:p>
            <a:pPr>
              <a:buFontTx/>
              <a:buNone/>
            </a:pPr>
            <a:endParaRPr lang="en-US" altLang="el-GR" sz="1600" b="1">
              <a:latin typeface="Courier New" pitchFamily="49" charset="0"/>
            </a:endParaRPr>
          </a:p>
          <a:p>
            <a:pPr>
              <a:buFontTx/>
              <a:buNone/>
            </a:pPr>
            <a:endParaRPr lang="en-US" altLang="el-GR" sz="1600" b="1">
              <a:latin typeface="Courier New" pitchFamily="49" charset="0"/>
            </a:endParaRPr>
          </a:p>
          <a:p>
            <a:pPr>
              <a:buFontTx/>
              <a:buNone/>
            </a:pPr>
            <a:endParaRPr lang="en-US" altLang="el-GR" sz="1600" b="1">
              <a:latin typeface="Courier New" pitchFamily="49" charset="0"/>
            </a:endParaRPr>
          </a:p>
          <a:p>
            <a:pPr>
              <a:buFontTx/>
              <a:buNone/>
            </a:pPr>
            <a:endParaRPr lang="en-US" altLang="el-GR" sz="1600" b="1">
              <a:latin typeface="Courier New" pitchFamily="49" charset="0"/>
            </a:endParaRPr>
          </a:p>
          <a:p>
            <a:pPr>
              <a:buFontTx/>
              <a:buNone/>
            </a:pPr>
            <a:endParaRPr lang="en-US" altLang="el-GR" sz="1600" b="1">
              <a:latin typeface="Courier New" pitchFamily="49" charset="0"/>
            </a:endParaRPr>
          </a:p>
          <a:p>
            <a:pPr>
              <a:buFontTx/>
              <a:buNone/>
            </a:pPr>
            <a:r>
              <a:rPr lang="en-US" altLang="el-GR" sz="1600" b="1">
                <a:latin typeface="Courier New" pitchFamily="49" charset="0"/>
              </a:rPr>
              <a:t>   return 0;</a:t>
            </a:r>
          </a:p>
          <a:p>
            <a:pPr>
              <a:buFontTx/>
              <a:buNone/>
            </a:pPr>
            <a:r>
              <a:rPr lang="en-US" altLang="el-GR" sz="1600" b="1">
                <a:latin typeface="Courier New" pitchFamily="49" charset="0"/>
              </a:rPr>
              <a:t>}</a:t>
            </a:r>
          </a:p>
          <a:p>
            <a:pPr>
              <a:spcBef>
                <a:spcPct val="0"/>
              </a:spcBef>
              <a:buFontTx/>
              <a:buNone/>
            </a:pPr>
            <a:endParaRPr lang="en-AU" altLang="el-GR" sz="1600" b="1">
              <a:solidFill>
                <a:srgbClr val="000000"/>
              </a:solidFill>
              <a:latin typeface="Courier New" pitchFamily="49" charset="0"/>
            </a:endParaRPr>
          </a:p>
        </p:txBody>
      </p:sp>
      <p:sp>
        <p:nvSpPr>
          <p:cNvPr id="163843" name="Text Box 3"/>
          <p:cNvSpPr txBox="1">
            <a:spLocks noChangeArrowheads="1"/>
          </p:cNvSpPr>
          <p:nvPr/>
        </p:nvSpPr>
        <p:spPr bwMode="auto">
          <a:xfrm>
            <a:off x="152400" y="152400"/>
            <a:ext cx="4495800" cy="457200"/>
          </a:xfrm>
          <a:prstGeom prst="rect">
            <a:avLst/>
          </a:prstGeom>
          <a:noFill/>
          <a:ln>
            <a:noFill/>
          </a:ln>
          <a:effectLst/>
          <a:extLst>
            <a:ext uri="{909E8E84-426E-40DD-AFC4-6F175D3DCCD1}">
              <a14:hiddenFill xmlns:a14="http://schemas.microsoft.com/office/drawing/2010/main">
                <a:solidFill>
                  <a:srgbClr val="CC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l-GR" sz="2400" i="1">
                <a:solidFill>
                  <a:schemeClr val="tx1"/>
                </a:solidFill>
                <a:latin typeface="Times New Roman" pitchFamily="18" charset="0"/>
              </a:rPr>
              <a:t>Example: </a:t>
            </a:r>
            <a:r>
              <a:rPr lang="en-US" altLang="el-GR" sz="2400">
                <a:solidFill>
                  <a:schemeClr val="tx1"/>
                </a:solidFill>
                <a:latin typeface="Times New Roman" pitchFamily="18" charset="0"/>
              </a:rPr>
              <a:t>oddnum.c</a:t>
            </a:r>
            <a:r>
              <a:rPr lang="en-US" altLang="el-GR" sz="2400" i="1">
                <a:solidFill>
                  <a:schemeClr val="tx1"/>
                </a:solidFill>
                <a:latin typeface="Times New Roman" pitchFamily="18" charset="0"/>
              </a:rPr>
              <a:t> </a:t>
            </a:r>
          </a:p>
        </p:txBody>
      </p:sp>
      <p:sp>
        <p:nvSpPr>
          <p:cNvPr id="163844" name="Rectangle 4"/>
          <p:cNvSpPr>
            <a:spLocks noGrp="1" noChangeArrowheads="1"/>
          </p:cNvSpPr>
          <p:nvPr>
            <p:ph type="body" idx="1"/>
          </p:nvPr>
        </p:nvSpPr>
        <p:spPr>
          <a:xfrm>
            <a:off x="304800" y="838200"/>
            <a:ext cx="3200400" cy="5638800"/>
          </a:xfrm>
          <a:noFill/>
          <a:ln>
            <a:solidFill>
              <a:schemeClr val="tx1"/>
            </a:solidFill>
            <a:miter lim="800000"/>
            <a:headEnd/>
            <a:tailEnd/>
          </a:ln>
        </p:spPr>
        <p:txBody>
          <a:bodyPr lIns="182880"/>
          <a:lstStyle/>
          <a:p>
            <a:pPr>
              <a:spcBef>
                <a:spcPct val="0"/>
              </a:spcBef>
              <a:buFontTx/>
              <a:buNone/>
            </a:pPr>
            <a:endParaRPr lang="en-AU" altLang="el-GR" sz="1400" b="1">
              <a:solidFill>
                <a:srgbClr val="000000"/>
              </a:solidFill>
              <a:latin typeface="Arial" charset="0"/>
            </a:endParaRPr>
          </a:p>
          <a:p>
            <a:pPr>
              <a:spcBef>
                <a:spcPct val="0"/>
              </a:spcBef>
              <a:buFontTx/>
              <a:buNone/>
            </a:pPr>
            <a:r>
              <a:rPr lang="en-AU" altLang="el-GR" sz="1400" b="1">
                <a:solidFill>
                  <a:srgbClr val="0000FF"/>
                </a:solidFill>
              </a:rPr>
              <a:t>Read in a number, and print it if it is odd.</a:t>
            </a:r>
          </a:p>
          <a:p>
            <a:pPr>
              <a:spcBef>
                <a:spcPct val="0"/>
              </a:spcBef>
              <a:buFontTx/>
              <a:buNone/>
            </a:pPr>
            <a:endParaRPr lang="en-AU" altLang="el-GR" sz="1400" b="1">
              <a:solidFill>
                <a:srgbClr val="0000FF"/>
              </a:solidFill>
            </a:endParaRPr>
          </a:p>
          <a:p>
            <a:pPr>
              <a:spcBef>
                <a:spcPct val="0"/>
              </a:spcBef>
              <a:buFontTx/>
              <a:buNone/>
            </a:pPr>
            <a:endParaRPr lang="en-AU" altLang="el-GR" sz="1400" b="1">
              <a:solidFill>
                <a:srgbClr val="0000FF"/>
              </a:solidFill>
            </a:endParaRPr>
          </a:p>
          <a:p>
            <a:pPr>
              <a:spcBef>
                <a:spcPct val="0"/>
              </a:spcBef>
              <a:buFontTx/>
              <a:buNone/>
            </a:pPr>
            <a:endParaRPr lang="en-AU" altLang="el-GR" sz="1400" b="1">
              <a:solidFill>
                <a:srgbClr val="0000FF"/>
              </a:solidFill>
            </a:endParaRPr>
          </a:p>
          <a:p>
            <a:pPr>
              <a:spcBef>
                <a:spcPct val="0"/>
              </a:spcBef>
              <a:buFontTx/>
              <a:buNone/>
            </a:pPr>
            <a:endParaRPr lang="en-AU" altLang="el-GR" sz="1400" b="1">
              <a:solidFill>
                <a:srgbClr val="0000FF"/>
              </a:solidFill>
            </a:endParaRPr>
          </a:p>
          <a:p>
            <a:pPr>
              <a:spcBef>
                <a:spcPct val="0"/>
              </a:spcBef>
              <a:buFontTx/>
              <a:buNone/>
            </a:pPr>
            <a:endParaRPr lang="en-AU" altLang="el-GR" sz="1400" b="1">
              <a:latin typeface="Arial" charset="0"/>
            </a:endParaRPr>
          </a:p>
          <a:p>
            <a:pPr>
              <a:spcBef>
                <a:spcPct val="0"/>
              </a:spcBef>
              <a:buFontTx/>
              <a:buNone/>
            </a:pPr>
            <a:endParaRPr lang="en-AU" altLang="el-GR" sz="1400" b="1">
              <a:latin typeface="Arial" charset="0"/>
            </a:endParaRPr>
          </a:p>
          <a:p>
            <a:pPr>
              <a:spcBef>
                <a:spcPct val="0"/>
              </a:spcBef>
              <a:buFontTx/>
              <a:buNone/>
            </a:pPr>
            <a:endParaRPr lang="en-AU" altLang="el-GR" sz="1400" b="1">
              <a:latin typeface="Arial" charset="0"/>
            </a:endParaRPr>
          </a:p>
          <a:p>
            <a:pPr>
              <a:spcBef>
                <a:spcPct val="0"/>
              </a:spcBef>
              <a:buFontTx/>
              <a:buNone/>
            </a:pPr>
            <a:r>
              <a:rPr lang="en-AU" altLang="el-GR" sz="1400" b="1">
                <a:solidFill>
                  <a:schemeClr val="bg2"/>
                </a:solidFill>
                <a:latin typeface="Arial" charset="0"/>
              </a:rPr>
              <a:t>output “Enter an integer”</a:t>
            </a:r>
          </a:p>
          <a:p>
            <a:pPr>
              <a:spcBef>
                <a:spcPct val="0"/>
              </a:spcBef>
              <a:buFontTx/>
              <a:buNone/>
            </a:pPr>
            <a:r>
              <a:rPr lang="en-AU" altLang="el-GR" sz="1400" b="1">
                <a:solidFill>
                  <a:schemeClr val="bg2"/>
                </a:solidFill>
                <a:latin typeface="Arial" charset="0"/>
              </a:rPr>
              <a:t>input number</a:t>
            </a:r>
          </a:p>
          <a:p>
            <a:pPr>
              <a:spcBef>
                <a:spcPct val="0"/>
              </a:spcBef>
              <a:buFontTx/>
              <a:buNone/>
            </a:pPr>
            <a:endParaRPr lang="en-AU" altLang="el-GR" sz="1400" b="1">
              <a:solidFill>
                <a:schemeClr val="bg2"/>
              </a:solidFill>
              <a:latin typeface="Arial" charset="0"/>
            </a:endParaRPr>
          </a:p>
          <a:p>
            <a:pPr>
              <a:spcBef>
                <a:spcPct val="0"/>
              </a:spcBef>
              <a:buFontTx/>
              <a:buNone/>
            </a:pPr>
            <a:endParaRPr lang="en-AU" altLang="el-GR" sz="1400" b="1">
              <a:solidFill>
                <a:schemeClr val="bg2"/>
              </a:solidFill>
              <a:latin typeface="Arial" charset="0"/>
            </a:endParaRPr>
          </a:p>
          <a:p>
            <a:pPr>
              <a:spcBef>
                <a:spcPct val="0"/>
              </a:spcBef>
              <a:buFontTx/>
              <a:buNone/>
            </a:pPr>
            <a:r>
              <a:rPr lang="en-AU" altLang="el-GR" sz="1400" b="1">
                <a:solidFill>
                  <a:schemeClr val="bg2"/>
                </a:solidFill>
                <a:latin typeface="Arial" charset="0"/>
              </a:rPr>
              <a:t>if (number is odd)</a:t>
            </a:r>
          </a:p>
          <a:p>
            <a:pPr>
              <a:spcBef>
                <a:spcPct val="0"/>
              </a:spcBef>
              <a:buFontTx/>
              <a:buNone/>
            </a:pPr>
            <a:r>
              <a:rPr lang="en-AU" altLang="el-GR" sz="1400" b="1">
                <a:solidFill>
                  <a:schemeClr val="bg2"/>
                </a:solidFill>
                <a:latin typeface="Arial" charset="0"/>
              </a:rPr>
              <a:t>then</a:t>
            </a:r>
          </a:p>
          <a:p>
            <a:pPr>
              <a:spcBef>
                <a:spcPct val="0"/>
              </a:spcBef>
              <a:buFontTx/>
              <a:buNone/>
            </a:pPr>
            <a:r>
              <a:rPr lang="en-AU" altLang="el-GR" sz="1400" b="1">
                <a:solidFill>
                  <a:schemeClr val="bg2"/>
                </a:solidFill>
                <a:latin typeface="Arial" charset="0"/>
              </a:rPr>
              <a:t>{</a:t>
            </a:r>
          </a:p>
          <a:p>
            <a:pPr>
              <a:spcBef>
                <a:spcPct val="0"/>
              </a:spcBef>
              <a:buFontTx/>
              <a:buNone/>
            </a:pPr>
            <a:r>
              <a:rPr lang="en-AU" altLang="el-GR" sz="1400" b="1">
                <a:solidFill>
                  <a:schemeClr val="bg2"/>
                </a:solidFill>
                <a:latin typeface="Arial" charset="0"/>
              </a:rPr>
              <a:t>   output the number</a:t>
            </a:r>
          </a:p>
          <a:p>
            <a:pPr>
              <a:spcBef>
                <a:spcPct val="0"/>
              </a:spcBef>
              <a:buFontTx/>
              <a:buNone/>
            </a:pPr>
            <a:r>
              <a:rPr lang="en-AU" altLang="el-GR" sz="1400" b="1">
                <a:solidFill>
                  <a:schemeClr val="bg2"/>
                </a:solidFill>
                <a:latin typeface="Arial" charset="0"/>
              </a:rPr>
              <a:t>}</a:t>
            </a:r>
            <a:endParaRPr lang="en-AU" altLang="el-GR" sz="1400" b="1">
              <a:solidFill>
                <a:schemeClr val="bg2"/>
              </a:solidFill>
              <a:latin typeface="Arial" charset="0"/>
              <a:sym typeface="Symbol" pitchFamily="18" charset="2"/>
            </a:endParaRPr>
          </a:p>
          <a:p>
            <a:pPr>
              <a:spcBef>
                <a:spcPct val="0"/>
              </a:spcBef>
              <a:buFontTx/>
              <a:buNone/>
            </a:pPr>
            <a:endParaRPr lang="en-AU" altLang="el-GR" sz="1400" b="1">
              <a:latin typeface="Arial" charset="0"/>
              <a:sym typeface="Symbol" pitchFamily="18" charset="2"/>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689A5F9E-F831-4E3B-9FE0-ED96F5A90F16}" type="slidenum">
              <a:rPr lang="el-GR" altLang="el-GR"/>
              <a:pPr/>
              <a:t>7</a:t>
            </a:fld>
            <a:endParaRPr lang="el-GR" altLang="el-GR"/>
          </a:p>
        </p:txBody>
      </p:sp>
      <p:sp>
        <p:nvSpPr>
          <p:cNvPr id="13314" name="Rectangle 2"/>
          <p:cNvSpPr>
            <a:spLocks noGrp="1" noChangeArrowheads="1"/>
          </p:cNvSpPr>
          <p:nvPr>
            <p:ph type="title"/>
          </p:nvPr>
        </p:nvSpPr>
        <p:spPr/>
        <p:txBody>
          <a:bodyPr/>
          <a:lstStyle/>
          <a:p>
            <a:r>
              <a:rPr lang="el-GR" altLang="el-GR"/>
              <a:t>Εισαγωγή στη γλώσσα προγραμματισμού </a:t>
            </a:r>
            <a:r>
              <a:rPr lang="en-US" altLang="el-GR"/>
              <a:t>C</a:t>
            </a:r>
            <a:endParaRPr lang="el-GR" altLang="el-GR"/>
          </a:p>
        </p:txBody>
      </p:sp>
      <p:sp>
        <p:nvSpPr>
          <p:cNvPr id="13315" name="Rectangle 3"/>
          <p:cNvSpPr>
            <a:spLocks noGrp="1" noChangeArrowheads="1"/>
          </p:cNvSpPr>
          <p:nvPr>
            <p:ph type="body" idx="1"/>
          </p:nvPr>
        </p:nvSpPr>
        <p:spPr/>
        <p:txBody>
          <a:bodyPr/>
          <a:lstStyle/>
          <a:p>
            <a:pPr marL="533400" indent="-533400">
              <a:buFontTx/>
              <a:buAutoNum type="arabicPeriod"/>
            </a:pPr>
            <a:r>
              <a:rPr lang="el-GR" altLang="el-GR" sz="2400" b="1"/>
              <a:t>Ιστορική εξέλιξη των γλωσσών προγραμματισμού – δημιουργία της γλώσσας – σκοπός – εξελίξεις – </a:t>
            </a:r>
            <a:r>
              <a:rPr lang="en-US" altLang="el-GR" sz="2400" b="1"/>
              <a:t>Turbo C</a:t>
            </a:r>
            <a:r>
              <a:rPr lang="el-GR" altLang="el-GR" sz="2400" b="1"/>
              <a:t> – </a:t>
            </a:r>
            <a:r>
              <a:rPr lang="en-US" altLang="el-GR" sz="2400" b="1"/>
              <a:t>C</a:t>
            </a:r>
            <a:r>
              <a:rPr lang="el-GR" altLang="el-GR" sz="2400" b="1"/>
              <a:t>++ - </a:t>
            </a:r>
            <a:r>
              <a:rPr lang="en-US" altLang="el-GR" sz="2400" b="1"/>
              <a:t>ANSI C – Visual C++ - C++ builder</a:t>
            </a:r>
            <a:endParaRPr lang="en-GB" altLang="el-GR" sz="2400"/>
          </a:p>
          <a:p>
            <a:pPr marL="533400" indent="-533400">
              <a:buFontTx/>
              <a:buAutoNum type="arabicPeriod"/>
            </a:pPr>
            <a:r>
              <a:rPr lang="el-GR" altLang="el-GR" sz="2400" b="1"/>
              <a:t>Διαδικαστικές γλώσσες – αντικειμενοστραφείς γλώσσες – περιβάλλοντα ανάπτυξης</a:t>
            </a:r>
            <a:endParaRPr lang="en-GB" altLang="el-GR" sz="2400"/>
          </a:p>
          <a:p>
            <a:pPr marL="533400" indent="-533400">
              <a:buFontTx/>
              <a:buAutoNum type="arabicPeriod"/>
            </a:pPr>
            <a:r>
              <a:rPr lang="el-GR" altLang="el-GR" sz="2400" b="1"/>
              <a:t>Γιατί χρησιμοποιούμε γλώσσα </a:t>
            </a:r>
            <a:r>
              <a:rPr lang="en-US" altLang="el-GR" sz="2400" b="1"/>
              <a:t>C</a:t>
            </a:r>
            <a:r>
              <a:rPr lang="el-GR" altLang="el-GR" sz="2400" b="1"/>
              <a:t>; (δυναμική, δημοφιλής, μεταφερσιμότητα</a:t>
            </a:r>
            <a:r>
              <a:rPr lang="en-US" altLang="el-GR" sz="2400" b="1"/>
              <a:t> </a:t>
            </a:r>
            <a:r>
              <a:rPr lang="el-GR" altLang="el-GR" sz="2400" b="1"/>
              <a:t>σε πολλά λειτουργικά συστήματα, λιτή σε λέξεις, δομημένη)</a:t>
            </a:r>
            <a:endParaRPr lang="en-GB" altLang="el-GR" sz="2400"/>
          </a:p>
          <a:p>
            <a:pPr marL="533400" indent="-533400">
              <a:buFontTx/>
              <a:buAutoNum type="arabicPeriod"/>
            </a:pPr>
            <a:r>
              <a:rPr lang="el-GR" altLang="el-GR" sz="2400" b="1"/>
              <a:t>Τι είναι η </a:t>
            </a:r>
            <a:r>
              <a:rPr lang="en-US" altLang="el-GR" sz="2400" b="1"/>
              <a:t>C</a:t>
            </a:r>
            <a:r>
              <a:rPr lang="el-GR" altLang="el-GR" sz="2400" b="1"/>
              <a:t>++ (</a:t>
            </a:r>
            <a:r>
              <a:rPr lang="en-US" altLang="el-GR" sz="2400" b="1"/>
              <a:t>object oriented programming</a:t>
            </a:r>
            <a:r>
              <a:rPr lang="el-GR" altLang="el-GR" sz="2400" b="1"/>
              <a:t>) – αποτελεί υπερσύνολο της </a:t>
            </a:r>
            <a:r>
              <a:rPr lang="en-US" altLang="el-GR" sz="2400" b="1"/>
              <a:t>C</a:t>
            </a:r>
            <a:endParaRPr lang="el-GR" altLang="el-GR" sz="2400" b="1"/>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4"/>
          <p:cNvSpPr>
            <a:spLocks noGrp="1"/>
          </p:cNvSpPr>
          <p:nvPr>
            <p:ph type="sldNum" sz="quarter" idx="11"/>
          </p:nvPr>
        </p:nvSpPr>
        <p:spPr/>
        <p:txBody>
          <a:bodyPr/>
          <a:lstStyle/>
          <a:p>
            <a:fld id="{AF8A89D1-F955-46D6-BE1B-0DFDDD939BEC}" type="slidenum">
              <a:rPr lang="el-GR" altLang="el-GR"/>
              <a:pPr/>
              <a:t>70</a:t>
            </a:fld>
            <a:endParaRPr lang="el-GR" altLang="el-GR"/>
          </a:p>
        </p:txBody>
      </p:sp>
      <p:sp>
        <p:nvSpPr>
          <p:cNvPr id="164866" name="Rectangle 2"/>
          <p:cNvSpPr>
            <a:spLocks noChangeArrowheads="1"/>
          </p:cNvSpPr>
          <p:nvPr/>
        </p:nvSpPr>
        <p:spPr bwMode="auto">
          <a:xfrm>
            <a:off x="3581400" y="228600"/>
            <a:ext cx="5410200" cy="62484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2880"/>
          <a:lstStyle>
            <a:lvl1pPr marL="342900" indent="-342900">
              <a:spcBef>
                <a:spcPct val="20000"/>
              </a:spcBef>
              <a:buChar char="•"/>
              <a:defRPr sz="2800">
                <a:solidFill>
                  <a:schemeClr val="tx1"/>
                </a:solidFill>
                <a:latin typeface="Comic Sans MS" pitchFamily="66" charset="0"/>
              </a:defRPr>
            </a:lvl1pPr>
            <a:lvl2pPr marL="742950" indent="-285750">
              <a:spcBef>
                <a:spcPct val="20000"/>
              </a:spcBef>
              <a:buChar char="–"/>
              <a:defRPr sz="2400">
                <a:solidFill>
                  <a:schemeClr val="tx1"/>
                </a:solidFill>
                <a:latin typeface="Comic Sans MS" pitchFamily="66" charset="0"/>
              </a:defRPr>
            </a:lvl2pPr>
            <a:lvl3pPr marL="1143000" indent="-228600">
              <a:spcBef>
                <a:spcPct val="20000"/>
              </a:spcBef>
              <a:buChar char="•"/>
              <a:defRPr sz="2400">
                <a:solidFill>
                  <a:schemeClr val="tx1"/>
                </a:solidFill>
                <a:latin typeface="Comic Sans MS" pitchFamily="66" charset="0"/>
              </a:defRPr>
            </a:lvl3pPr>
            <a:lvl4pPr marL="1600200" indent="-228600">
              <a:spcBef>
                <a:spcPct val="20000"/>
              </a:spcBef>
              <a:buChar char="–"/>
              <a:defRPr sz="2400">
                <a:solidFill>
                  <a:schemeClr val="tx1"/>
                </a:solidFill>
                <a:latin typeface="Comic Sans MS" pitchFamily="66" charset="0"/>
              </a:defRPr>
            </a:lvl4pPr>
            <a:lvl5pPr marL="2057400" indent="-228600">
              <a:spcBef>
                <a:spcPct val="20000"/>
              </a:spcBef>
              <a:buChar char="»"/>
              <a:defRPr sz="2400">
                <a:solidFill>
                  <a:schemeClr val="tx1"/>
                </a:solidFill>
                <a:latin typeface="Comic Sans MS" pitchFamily="66" charset="0"/>
              </a:defRPr>
            </a:lvl5pPr>
            <a:lvl6pPr marL="2514600" indent="-228600" fontAlgn="base">
              <a:spcBef>
                <a:spcPct val="20000"/>
              </a:spcBef>
              <a:spcAft>
                <a:spcPct val="0"/>
              </a:spcAft>
              <a:buChar char="»"/>
              <a:defRPr sz="2400">
                <a:solidFill>
                  <a:schemeClr val="tx1"/>
                </a:solidFill>
                <a:latin typeface="Comic Sans MS" pitchFamily="66" charset="0"/>
              </a:defRPr>
            </a:lvl6pPr>
            <a:lvl7pPr marL="2971800" indent="-228600" fontAlgn="base">
              <a:spcBef>
                <a:spcPct val="20000"/>
              </a:spcBef>
              <a:spcAft>
                <a:spcPct val="0"/>
              </a:spcAft>
              <a:buChar char="»"/>
              <a:defRPr sz="2400">
                <a:solidFill>
                  <a:schemeClr val="tx1"/>
                </a:solidFill>
                <a:latin typeface="Comic Sans MS" pitchFamily="66" charset="0"/>
              </a:defRPr>
            </a:lvl7pPr>
            <a:lvl8pPr marL="3429000" indent="-228600" fontAlgn="base">
              <a:spcBef>
                <a:spcPct val="20000"/>
              </a:spcBef>
              <a:spcAft>
                <a:spcPct val="0"/>
              </a:spcAft>
              <a:buChar char="»"/>
              <a:defRPr sz="2400">
                <a:solidFill>
                  <a:schemeClr val="tx1"/>
                </a:solidFill>
                <a:latin typeface="Comic Sans MS" pitchFamily="66" charset="0"/>
              </a:defRPr>
            </a:lvl8pPr>
            <a:lvl9pPr marL="3886200" indent="-228600" fontAlgn="base">
              <a:spcBef>
                <a:spcPct val="20000"/>
              </a:spcBef>
              <a:spcAft>
                <a:spcPct val="0"/>
              </a:spcAft>
              <a:buChar char="»"/>
              <a:defRPr sz="2400">
                <a:solidFill>
                  <a:schemeClr val="tx1"/>
                </a:solidFill>
                <a:latin typeface="Comic Sans MS" pitchFamily="66" charset="0"/>
              </a:defRPr>
            </a:lvl9pPr>
          </a:lstStyle>
          <a:p>
            <a:pPr>
              <a:buFontTx/>
              <a:buNone/>
            </a:pPr>
            <a:r>
              <a:rPr lang="en-US" altLang="el-GR" sz="1600" b="1">
                <a:solidFill>
                  <a:schemeClr val="bg2"/>
                </a:solidFill>
                <a:latin typeface="Courier New" pitchFamily="49" charset="0"/>
              </a:rPr>
              <a:t>#include &lt;stdio.h&gt;</a:t>
            </a:r>
          </a:p>
          <a:p>
            <a:pPr>
              <a:buFontTx/>
              <a:buNone/>
            </a:pPr>
            <a:endParaRPr lang="en-US" altLang="el-GR" sz="1600" b="1">
              <a:solidFill>
                <a:schemeClr val="bg2"/>
              </a:solidFill>
              <a:latin typeface="Courier New" pitchFamily="49" charset="0"/>
            </a:endParaRPr>
          </a:p>
          <a:p>
            <a:pPr>
              <a:buFontTx/>
              <a:buNone/>
            </a:pPr>
            <a:r>
              <a:rPr lang="en-US" altLang="el-GR" sz="1600" b="1">
                <a:solidFill>
                  <a:schemeClr val="bg2"/>
                </a:solidFill>
                <a:latin typeface="Courier New" pitchFamily="49" charset="0"/>
              </a:rPr>
              <a:t>/* Read in a number, and echo it</a:t>
            </a:r>
          </a:p>
          <a:p>
            <a:pPr>
              <a:buFontTx/>
              <a:buNone/>
            </a:pPr>
            <a:r>
              <a:rPr lang="en-US" altLang="el-GR" sz="1600" b="1">
                <a:solidFill>
                  <a:schemeClr val="bg2"/>
                </a:solidFill>
                <a:latin typeface="Courier New" pitchFamily="49" charset="0"/>
              </a:rPr>
              <a:t>   if it is odd. */</a:t>
            </a:r>
          </a:p>
          <a:p>
            <a:pPr>
              <a:buFontTx/>
              <a:buNone/>
            </a:pPr>
            <a:endParaRPr lang="en-US" altLang="el-GR" sz="1600" b="1">
              <a:solidFill>
                <a:schemeClr val="bg2"/>
              </a:solidFill>
              <a:latin typeface="Courier New" pitchFamily="49" charset="0"/>
            </a:endParaRPr>
          </a:p>
          <a:p>
            <a:pPr>
              <a:buFontTx/>
              <a:buNone/>
            </a:pPr>
            <a:r>
              <a:rPr lang="en-US" altLang="el-GR" sz="1600" b="1">
                <a:solidFill>
                  <a:schemeClr val="bg2"/>
                </a:solidFill>
                <a:latin typeface="Courier New" pitchFamily="49" charset="0"/>
              </a:rPr>
              <a:t>int main()</a:t>
            </a:r>
          </a:p>
          <a:p>
            <a:pPr>
              <a:buFontTx/>
              <a:buNone/>
            </a:pPr>
            <a:r>
              <a:rPr lang="en-US" altLang="el-GR" sz="1600" b="1">
                <a:solidFill>
                  <a:schemeClr val="bg2"/>
                </a:solidFill>
                <a:latin typeface="Courier New" pitchFamily="49" charset="0"/>
              </a:rPr>
              <a:t>{</a:t>
            </a:r>
          </a:p>
          <a:p>
            <a:pPr>
              <a:buFontTx/>
              <a:buNone/>
            </a:pPr>
            <a:r>
              <a:rPr lang="en-US" altLang="el-GR" sz="1600" b="1">
                <a:solidFill>
                  <a:schemeClr val="bg2"/>
                </a:solidFill>
                <a:latin typeface="Courier New" pitchFamily="49" charset="0"/>
              </a:rPr>
              <a:t>   </a:t>
            </a:r>
            <a:r>
              <a:rPr lang="en-US" altLang="el-GR" sz="1600" b="1">
                <a:latin typeface="Courier New" pitchFamily="49" charset="0"/>
              </a:rPr>
              <a:t>int number;</a:t>
            </a:r>
          </a:p>
          <a:p>
            <a:pPr>
              <a:buFontTx/>
              <a:buNone/>
            </a:pPr>
            <a:endParaRPr lang="en-US" altLang="el-GR" sz="1600" b="1">
              <a:latin typeface="Courier New" pitchFamily="49" charset="0"/>
            </a:endParaRPr>
          </a:p>
          <a:p>
            <a:pPr>
              <a:buFontTx/>
              <a:buNone/>
            </a:pPr>
            <a:r>
              <a:rPr lang="en-US" altLang="el-GR" sz="1600" b="1">
                <a:latin typeface="Courier New" pitchFamily="49" charset="0"/>
              </a:rPr>
              <a:t>   printf("Enter an integer: ");</a:t>
            </a:r>
          </a:p>
          <a:p>
            <a:pPr>
              <a:buFontTx/>
              <a:buNone/>
            </a:pPr>
            <a:r>
              <a:rPr lang="en-US" altLang="el-GR" sz="1600" b="1">
                <a:latin typeface="Courier New" pitchFamily="49" charset="0"/>
              </a:rPr>
              <a:t>   scanf("%d", &amp;number);</a:t>
            </a:r>
          </a:p>
          <a:p>
            <a:pPr>
              <a:buFontTx/>
              <a:buNone/>
            </a:pPr>
            <a:endParaRPr lang="en-US" altLang="el-GR" sz="1600" b="1">
              <a:solidFill>
                <a:schemeClr val="bg2"/>
              </a:solidFill>
              <a:latin typeface="Courier New" pitchFamily="49" charset="0"/>
            </a:endParaRPr>
          </a:p>
          <a:p>
            <a:pPr>
              <a:buFontTx/>
              <a:buNone/>
            </a:pPr>
            <a:r>
              <a:rPr lang="en-US" altLang="el-GR" sz="1600" b="1">
                <a:solidFill>
                  <a:schemeClr val="bg2"/>
                </a:solidFill>
                <a:latin typeface="Courier New" pitchFamily="49" charset="0"/>
              </a:rPr>
              <a:t>   </a:t>
            </a:r>
          </a:p>
          <a:p>
            <a:pPr>
              <a:buFontTx/>
              <a:buNone/>
            </a:pPr>
            <a:endParaRPr lang="en-US" altLang="el-GR" sz="1600" b="1">
              <a:solidFill>
                <a:schemeClr val="bg2"/>
              </a:solidFill>
              <a:latin typeface="Courier New" pitchFamily="49" charset="0"/>
            </a:endParaRPr>
          </a:p>
          <a:p>
            <a:pPr>
              <a:buFontTx/>
              <a:buNone/>
            </a:pPr>
            <a:endParaRPr lang="en-US" altLang="el-GR" sz="1600" b="1">
              <a:solidFill>
                <a:schemeClr val="bg2"/>
              </a:solidFill>
              <a:latin typeface="Courier New" pitchFamily="49" charset="0"/>
            </a:endParaRPr>
          </a:p>
          <a:p>
            <a:pPr>
              <a:buFontTx/>
              <a:buNone/>
            </a:pPr>
            <a:endParaRPr lang="en-US" altLang="el-GR" sz="1600" b="1">
              <a:solidFill>
                <a:schemeClr val="bg2"/>
              </a:solidFill>
              <a:latin typeface="Courier New" pitchFamily="49" charset="0"/>
            </a:endParaRPr>
          </a:p>
          <a:p>
            <a:pPr>
              <a:buFontTx/>
              <a:buNone/>
            </a:pPr>
            <a:endParaRPr lang="en-US" altLang="el-GR" sz="1600" b="1">
              <a:solidFill>
                <a:schemeClr val="bg2"/>
              </a:solidFill>
              <a:latin typeface="Courier New" pitchFamily="49" charset="0"/>
            </a:endParaRPr>
          </a:p>
          <a:p>
            <a:pPr>
              <a:buFontTx/>
              <a:buNone/>
            </a:pPr>
            <a:r>
              <a:rPr lang="en-US" altLang="el-GR" sz="1600" b="1">
                <a:solidFill>
                  <a:schemeClr val="bg2"/>
                </a:solidFill>
                <a:latin typeface="Courier New" pitchFamily="49" charset="0"/>
              </a:rPr>
              <a:t>   return 0;</a:t>
            </a:r>
          </a:p>
          <a:p>
            <a:pPr>
              <a:buFontTx/>
              <a:buNone/>
            </a:pPr>
            <a:r>
              <a:rPr lang="en-US" altLang="el-GR" sz="1600" b="1">
                <a:solidFill>
                  <a:schemeClr val="bg2"/>
                </a:solidFill>
                <a:latin typeface="Courier New" pitchFamily="49" charset="0"/>
              </a:rPr>
              <a:t>}</a:t>
            </a:r>
          </a:p>
          <a:p>
            <a:pPr>
              <a:spcBef>
                <a:spcPct val="0"/>
              </a:spcBef>
              <a:buFontTx/>
              <a:buNone/>
            </a:pPr>
            <a:endParaRPr lang="en-AU" altLang="el-GR" sz="1600" b="1">
              <a:solidFill>
                <a:schemeClr val="bg2"/>
              </a:solidFill>
              <a:latin typeface="Courier New" pitchFamily="49" charset="0"/>
            </a:endParaRPr>
          </a:p>
        </p:txBody>
      </p:sp>
      <p:sp>
        <p:nvSpPr>
          <p:cNvPr id="164867" name="Text Box 3"/>
          <p:cNvSpPr txBox="1">
            <a:spLocks noChangeArrowheads="1"/>
          </p:cNvSpPr>
          <p:nvPr/>
        </p:nvSpPr>
        <p:spPr bwMode="auto">
          <a:xfrm>
            <a:off x="152400" y="152400"/>
            <a:ext cx="4495800" cy="457200"/>
          </a:xfrm>
          <a:prstGeom prst="rect">
            <a:avLst/>
          </a:prstGeom>
          <a:noFill/>
          <a:ln>
            <a:noFill/>
          </a:ln>
          <a:effectLst/>
          <a:extLst>
            <a:ext uri="{909E8E84-426E-40DD-AFC4-6F175D3DCCD1}">
              <a14:hiddenFill xmlns:a14="http://schemas.microsoft.com/office/drawing/2010/main">
                <a:solidFill>
                  <a:srgbClr val="CC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l-GR" sz="2400" i="1">
                <a:solidFill>
                  <a:schemeClr val="tx1"/>
                </a:solidFill>
                <a:latin typeface="Times New Roman" pitchFamily="18" charset="0"/>
              </a:rPr>
              <a:t>Example: </a:t>
            </a:r>
            <a:r>
              <a:rPr lang="en-US" altLang="el-GR" sz="2400">
                <a:solidFill>
                  <a:schemeClr val="tx1"/>
                </a:solidFill>
                <a:latin typeface="Times New Roman" pitchFamily="18" charset="0"/>
              </a:rPr>
              <a:t>oddnum.c</a:t>
            </a:r>
            <a:r>
              <a:rPr lang="en-US" altLang="el-GR" sz="2400" i="1">
                <a:solidFill>
                  <a:schemeClr val="tx1"/>
                </a:solidFill>
                <a:latin typeface="Times New Roman" pitchFamily="18" charset="0"/>
              </a:rPr>
              <a:t> </a:t>
            </a:r>
          </a:p>
        </p:txBody>
      </p:sp>
      <p:sp>
        <p:nvSpPr>
          <p:cNvPr id="164868" name="Rectangle 4"/>
          <p:cNvSpPr>
            <a:spLocks noGrp="1" noChangeArrowheads="1"/>
          </p:cNvSpPr>
          <p:nvPr>
            <p:ph type="body" idx="1"/>
          </p:nvPr>
        </p:nvSpPr>
        <p:spPr>
          <a:xfrm>
            <a:off x="304800" y="838200"/>
            <a:ext cx="3200400" cy="5638800"/>
          </a:xfrm>
          <a:noFill/>
          <a:ln>
            <a:solidFill>
              <a:schemeClr val="tx1"/>
            </a:solidFill>
            <a:miter lim="800000"/>
            <a:headEnd/>
            <a:tailEnd/>
          </a:ln>
        </p:spPr>
        <p:txBody>
          <a:bodyPr lIns="182880"/>
          <a:lstStyle/>
          <a:p>
            <a:pPr>
              <a:spcBef>
                <a:spcPct val="0"/>
              </a:spcBef>
              <a:buFontTx/>
              <a:buNone/>
            </a:pPr>
            <a:endParaRPr lang="en-AU" altLang="el-GR" sz="1400" b="1">
              <a:solidFill>
                <a:schemeClr val="bg2"/>
              </a:solidFill>
              <a:latin typeface="Arial" charset="0"/>
            </a:endParaRPr>
          </a:p>
          <a:p>
            <a:pPr>
              <a:spcBef>
                <a:spcPct val="0"/>
              </a:spcBef>
              <a:buFontTx/>
              <a:buNone/>
            </a:pPr>
            <a:r>
              <a:rPr lang="en-AU" altLang="el-GR" sz="1400" b="1">
                <a:solidFill>
                  <a:schemeClr val="bg2"/>
                </a:solidFill>
              </a:rPr>
              <a:t>Read in a number, and print it if it is odd.</a:t>
            </a:r>
          </a:p>
          <a:p>
            <a:pPr>
              <a:spcBef>
                <a:spcPct val="0"/>
              </a:spcBef>
              <a:buFontTx/>
              <a:buNone/>
            </a:pPr>
            <a:endParaRPr lang="en-AU" altLang="el-GR" sz="1400" b="1">
              <a:solidFill>
                <a:schemeClr val="bg2"/>
              </a:solidFill>
            </a:endParaRPr>
          </a:p>
          <a:p>
            <a:pPr>
              <a:spcBef>
                <a:spcPct val="0"/>
              </a:spcBef>
              <a:buFontTx/>
              <a:buNone/>
            </a:pPr>
            <a:endParaRPr lang="en-AU" altLang="el-GR" sz="1400" b="1">
              <a:solidFill>
                <a:schemeClr val="bg2"/>
              </a:solidFill>
            </a:endParaRPr>
          </a:p>
          <a:p>
            <a:pPr>
              <a:spcBef>
                <a:spcPct val="0"/>
              </a:spcBef>
              <a:buFontTx/>
              <a:buNone/>
            </a:pPr>
            <a:endParaRPr lang="en-AU" altLang="el-GR" sz="1400" b="1">
              <a:solidFill>
                <a:schemeClr val="bg2"/>
              </a:solidFill>
            </a:endParaRPr>
          </a:p>
          <a:p>
            <a:pPr>
              <a:spcBef>
                <a:spcPct val="0"/>
              </a:spcBef>
              <a:buFontTx/>
              <a:buNone/>
            </a:pPr>
            <a:endParaRPr lang="en-AU" altLang="el-GR" sz="1400" b="1">
              <a:solidFill>
                <a:schemeClr val="bg2"/>
              </a:solidFill>
            </a:endParaRPr>
          </a:p>
          <a:p>
            <a:pPr>
              <a:spcBef>
                <a:spcPct val="0"/>
              </a:spcBef>
              <a:buFontTx/>
              <a:buNone/>
            </a:pPr>
            <a:endParaRPr lang="en-AU" altLang="el-GR" sz="1400" b="1">
              <a:solidFill>
                <a:schemeClr val="bg2"/>
              </a:solidFill>
              <a:latin typeface="Arial" charset="0"/>
            </a:endParaRPr>
          </a:p>
          <a:p>
            <a:pPr>
              <a:spcBef>
                <a:spcPct val="0"/>
              </a:spcBef>
              <a:buFontTx/>
              <a:buNone/>
            </a:pPr>
            <a:endParaRPr lang="en-AU" altLang="el-GR" sz="1400" b="1">
              <a:solidFill>
                <a:schemeClr val="bg2"/>
              </a:solidFill>
              <a:latin typeface="Arial" charset="0"/>
            </a:endParaRPr>
          </a:p>
          <a:p>
            <a:pPr>
              <a:spcBef>
                <a:spcPct val="0"/>
              </a:spcBef>
              <a:buFontTx/>
              <a:buNone/>
            </a:pPr>
            <a:endParaRPr lang="en-AU" altLang="el-GR" sz="1400" b="1">
              <a:solidFill>
                <a:schemeClr val="bg2"/>
              </a:solidFill>
              <a:latin typeface="Arial" charset="0"/>
            </a:endParaRPr>
          </a:p>
          <a:p>
            <a:pPr>
              <a:spcBef>
                <a:spcPct val="0"/>
              </a:spcBef>
              <a:buFontTx/>
              <a:buNone/>
            </a:pPr>
            <a:r>
              <a:rPr lang="en-AU" altLang="el-GR" sz="1400" b="1">
                <a:latin typeface="Arial" charset="0"/>
              </a:rPr>
              <a:t>output “Enter an integer”</a:t>
            </a:r>
          </a:p>
          <a:p>
            <a:pPr>
              <a:spcBef>
                <a:spcPct val="0"/>
              </a:spcBef>
              <a:buFontTx/>
              <a:buNone/>
            </a:pPr>
            <a:r>
              <a:rPr lang="en-AU" altLang="el-GR" sz="1400" b="1">
                <a:latin typeface="Arial" charset="0"/>
              </a:rPr>
              <a:t>input number</a:t>
            </a:r>
          </a:p>
          <a:p>
            <a:pPr>
              <a:spcBef>
                <a:spcPct val="0"/>
              </a:spcBef>
              <a:buFontTx/>
              <a:buNone/>
            </a:pPr>
            <a:endParaRPr lang="en-AU" altLang="el-GR" sz="1400" b="1">
              <a:solidFill>
                <a:schemeClr val="bg2"/>
              </a:solidFill>
              <a:latin typeface="Arial" charset="0"/>
            </a:endParaRPr>
          </a:p>
          <a:p>
            <a:pPr>
              <a:spcBef>
                <a:spcPct val="0"/>
              </a:spcBef>
              <a:buFontTx/>
              <a:buNone/>
            </a:pPr>
            <a:endParaRPr lang="en-AU" altLang="el-GR" sz="1400" b="1">
              <a:solidFill>
                <a:schemeClr val="bg2"/>
              </a:solidFill>
              <a:latin typeface="Arial" charset="0"/>
            </a:endParaRPr>
          </a:p>
          <a:p>
            <a:pPr>
              <a:spcBef>
                <a:spcPct val="0"/>
              </a:spcBef>
              <a:buFontTx/>
              <a:buNone/>
            </a:pPr>
            <a:r>
              <a:rPr lang="en-AU" altLang="el-GR" sz="1400" b="1">
                <a:solidFill>
                  <a:schemeClr val="bg2"/>
                </a:solidFill>
                <a:latin typeface="Arial" charset="0"/>
              </a:rPr>
              <a:t>if (number is odd)</a:t>
            </a:r>
          </a:p>
          <a:p>
            <a:pPr>
              <a:spcBef>
                <a:spcPct val="0"/>
              </a:spcBef>
              <a:buFontTx/>
              <a:buNone/>
            </a:pPr>
            <a:r>
              <a:rPr lang="en-AU" altLang="el-GR" sz="1400" b="1">
                <a:solidFill>
                  <a:schemeClr val="bg2"/>
                </a:solidFill>
                <a:latin typeface="Arial" charset="0"/>
              </a:rPr>
              <a:t>then</a:t>
            </a:r>
          </a:p>
          <a:p>
            <a:pPr>
              <a:spcBef>
                <a:spcPct val="0"/>
              </a:spcBef>
              <a:buFontTx/>
              <a:buNone/>
            </a:pPr>
            <a:r>
              <a:rPr lang="en-AU" altLang="el-GR" sz="1400" b="1">
                <a:solidFill>
                  <a:schemeClr val="bg2"/>
                </a:solidFill>
                <a:latin typeface="Arial" charset="0"/>
              </a:rPr>
              <a:t>{</a:t>
            </a:r>
          </a:p>
          <a:p>
            <a:pPr>
              <a:spcBef>
                <a:spcPct val="0"/>
              </a:spcBef>
              <a:buFontTx/>
              <a:buNone/>
            </a:pPr>
            <a:r>
              <a:rPr lang="en-AU" altLang="el-GR" sz="1400" b="1">
                <a:solidFill>
                  <a:schemeClr val="bg2"/>
                </a:solidFill>
                <a:latin typeface="Arial" charset="0"/>
              </a:rPr>
              <a:t>   output the number</a:t>
            </a:r>
          </a:p>
          <a:p>
            <a:pPr>
              <a:spcBef>
                <a:spcPct val="0"/>
              </a:spcBef>
              <a:buFontTx/>
              <a:buNone/>
            </a:pPr>
            <a:r>
              <a:rPr lang="en-AU" altLang="el-GR" sz="1400" b="1">
                <a:solidFill>
                  <a:schemeClr val="bg2"/>
                </a:solidFill>
                <a:latin typeface="Arial" charset="0"/>
              </a:rPr>
              <a:t>}</a:t>
            </a:r>
            <a:endParaRPr lang="en-AU" altLang="el-GR" sz="1400" b="1">
              <a:solidFill>
                <a:schemeClr val="bg2"/>
              </a:solidFill>
              <a:latin typeface="Arial" charset="0"/>
              <a:sym typeface="Symbol" pitchFamily="18" charset="2"/>
            </a:endParaRPr>
          </a:p>
          <a:p>
            <a:pPr>
              <a:spcBef>
                <a:spcPct val="0"/>
              </a:spcBef>
              <a:buFontTx/>
              <a:buNone/>
            </a:pPr>
            <a:endParaRPr lang="en-AU" altLang="el-GR" sz="1400" b="1">
              <a:solidFill>
                <a:schemeClr val="bg2"/>
              </a:solidFill>
              <a:latin typeface="Arial" charset="0"/>
              <a:sym typeface="Symbol" pitchFamily="18" charset="2"/>
            </a:endParaRPr>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4"/>
          <p:cNvSpPr>
            <a:spLocks noGrp="1"/>
          </p:cNvSpPr>
          <p:nvPr>
            <p:ph type="sldNum" sz="quarter" idx="11"/>
          </p:nvPr>
        </p:nvSpPr>
        <p:spPr/>
        <p:txBody>
          <a:bodyPr/>
          <a:lstStyle/>
          <a:p>
            <a:fld id="{70B572FF-4F10-451F-94F2-C74D9D508340}" type="slidenum">
              <a:rPr lang="el-GR" altLang="el-GR"/>
              <a:pPr/>
              <a:t>71</a:t>
            </a:fld>
            <a:endParaRPr lang="el-GR" altLang="el-GR"/>
          </a:p>
        </p:txBody>
      </p:sp>
      <p:sp>
        <p:nvSpPr>
          <p:cNvPr id="165890" name="Rectangle 2"/>
          <p:cNvSpPr>
            <a:spLocks noChangeArrowheads="1"/>
          </p:cNvSpPr>
          <p:nvPr/>
        </p:nvSpPr>
        <p:spPr bwMode="auto">
          <a:xfrm>
            <a:off x="3581400" y="228600"/>
            <a:ext cx="5410200" cy="62484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2880"/>
          <a:lstStyle>
            <a:lvl1pPr marL="342900" indent="-342900">
              <a:spcBef>
                <a:spcPct val="20000"/>
              </a:spcBef>
              <a:buChar char="•"/>
              <a:defRPr sz="2800">
                <a:solidFill>
                  <a:schemeClr val="tx1"/>
                </a:solidFill>
                <a:latin typeface="Comic Sans MS" pitchFamily="66" charset="0"/>
              </a:defRPr>
            </a:lvl1pPr>
            <a:lvl2pPr marL="742950" indent="-285750">
              <a:spcBef>
                <a:spcPct val="20000"/>
              </a:spcBef>
              <a:buChar char="–"/>
              <a:defRPr sz="2400">
                <a:solidFill>
                  <a:schemeClr val="tx1"/>
                </a:solidFill>
                <a:latin typeface="Comic Sans MS" pitchFamily="66" charset="0"/>
              </a:defRPr>
            </a:lvl2pPr>
            <a:lvl3pPr marL="1143000" indent="-228600">
              <a:spcBef>
                <a:spcPct val="20000"/>
              </a:spcBef>
              <a:buChar char="•"/>
              <a:defRPr sz="2400">
                <a:solidFill>
                  <a:schemeClr val="tx1"/>
                </a:solidFill>
                <a:latin typeface="Comic Sans MS" pitchFamily="66" charset="0"/>
              </a:defRPr>
            </a:lvl3pPr>
            <a:lvl4pPr marL="1600200" indent="-228600">
              <a:spcBef>
                <a:spcPct val="20000"/>
              </a:spcBef>
              <a:buChar char="–"/>
              <a:defRPr sz="2400">
                <a:solidFill>
                  <a:schemeClr val="tx1"/>
                </a:solidFill>
                <a:latin typeface="Comic Sans MS" pitchFamily="66" charset="0"/>
              </a:defRPr>
            </a:lvl4pPr>
            <a:lvl5pPr marL="2057400" indent="-228600">
              <a:spcBef>
                <a:spcPct val="20000"/>
              </a:spcBef>
              <a:buChar char="»"/>
              <a:defRPr sz="2400">
                <a:solidFill>
                  <a:schemeClr val="tx1"/>
                </a:solidFill>
                <a:latin typeface="Comic Sans MS" pitchFamily="66" charset="0"/>
              </a:defRPr>
            </a:lvl5pPr>
            <a:lvl6pPr marL="2514600" indent="-228600" fontAlgn="base">
              <a:spcBef>
                <a:spcPct val="20000"/>
              </a:spcBef>
              <a:spcAft>
                <a:spcPct val="0"/>
              </a:spcAft>
              <a:buChar char="»"/>
              <a:defRPr sz="2400">
                <a:solidFill>
                  <a:schemeClr val="tx1"/>
                </a:solidFill>
                <a:latin typeface="Comic Sans MS" pitchFamily="66" charset="0"/>
              </a:defRPr>
            </a:lvl6pPr>
            <a:lvl7pPr marL="2971800" indent="-228600" fontAlgn="base">
              <a:spcBef>
                <a:spcPct val="20000"/>
              </a:spcBef>
              <a:spcAft>
                <a:spcPct val="0"/>
              </a:spcAft>
              <a:buChar char="»"/>
              <a:defRPr sz="2400">
                <a:solidFill>
                  <a:schemeClr val="tx1"/>
                </a:solidFill>
                <a:latin typeface="Comic Sans MS" pitchFamily="66" charset="0"/>
              </a:defRPr>
            </a:lvl7pPr>
            <a:lvl8pPr marL="3429000" indent="-228600" fontAlgn="base">
              <a:spcBef>
                <a:spcPct val="20000"/>
              </a:spcBef>
              <a:spcAft>
                <a:spcPct val="0"/>
              </a:spcAft>
              <a:buChar char="»"/>
              <a:defRPr sz="2400">
                <a:solidFill>
                  <a:schemeClr val="tx1"/>
                </a:solidFill>
                <a:latin typeface="Comic Sans MS" pitchFamily="66" charset="0"/>
              </a:defRPr>
            </a:lvl8pPr>
            <a:lvl9pPr marL="3886200" indent="-228600" fontAlgn="base">
              <a:spcBef>
                <a:spcPct val="20000"/>
              </a:spcBef>
              <a:spcAft>
                <a:spcPct val="0"/>
              </a:spcAft>
              <a:buChar char="»"/>
              <a:defRPr sz="2400">
                <a:solidFill>
                  <a:schemeClr val="tx1"/>
                </a:solidFill>
                <a:latin typeface="Comic Sans MS" pitchFamily="66" charset="0"/>
              </a:defRPr>
            </a:lvl9pPr>
          </a:lstStyle>
          <a:p>
            <a:pPr>
              <a:buFontTx/>
              <a:buNone/>
            </a:pPr>
            <a:r>
              <a:rPr lang="en-US" altLang="el-GR" sz="1600" b="1">
                <a:solidFill>
                  <a:schemeClr val="bg2"/>
                </a:solidFill>
                <a:latin typeface="Courier New" pitchFamily="49" charset="0"/>
              </a:rPr>
              <a:t>#include &lt;stdio.h&gt;</a:t>
            </a:r>
          </a:p>
          <a:p>
            <a:pPr>
              <a:buFontTx/>
              <a:buNone/>
            </a:pPr>
            <a:endParaRPr lang="en-US" altLang="el-GR" sz="1600" b="1">
              <a:solidFill>
                <a:schemeClr val="bg2"/>
              </a:solidFill>
              <a:latin typeface="Courier New" pitchFamily="49" charset="0"/>
            </a:endParaRPr>
          </a:p>
          <a:p>
            <a:pPr>
              <a:buFontTx/>
              <a:buNone/>
            </a:pPr>
            <a:r>
              <a:rPr lang="en-US" altLang="el-GR" sz="1600" b="1">
                <a:solidFill>
                  <a:schemeClr val="bg2"/>
                </a:solidFill>
                <a:latin typeface="Courier New" pitchFamily="49" charset="0"/>
              </a:rPr>
              <a:t>/* Read in a number, and echo it</a:t>
            </a:r>
          </a:p>
          <a:p>
            <a:pPr>
              <a:buFontTx/>
              <a:buNone/>
            </a:pPr>
            <a:r>
              <a:rPr lang="en-US" altLang="el-GR" sz="1600" b="1">
                <a:solidFill>
                  <a:schemeClr val="bg2"/>
                </a:solidFill>
                <a:latin typeface="Courier New" pitchFamily="49" charset="0"/>
              </a:rPr>
              <a:t>   if it is odd. */</a:t>
            </a:r>
          </a:p>
          <a:p>
            <a:pPr>
              <a:buFontTx/>
              <a:buNone/>
            </a:pPr>
            <a:endParaRPr lang="en-US" altLang="el-GR" sz="1600" b="1">
              <a:solidFill>
                <a:schemeClr val="bg2"/>
              </a:solidFill>
              <a:latin typeface="Courier New" pitchFamily="49" charset="0"/>
            </a:endParaRPr>
          </a:p>
          <a:p>
            <a:pPr>
              <a:buFontTx/>
              <a:buNone/>
            </a:pPr>
            <a:r>
              <a:rPr lang="en-US" altLang="el-GR" sz="1600" b="1">
                <a:solidFill>
                  <a:schemeClr val="bg2"/>
                </a:solidFill>
                <a:latin typeface="Courier New" pitchFamily="49" charset="0"/>
              </a:rPr>
              <a:t>int main()</a:t>
            </a:r>
          </a:p>
          <a:p>
            <a:pPr>
              <a:buFontTx/>
              <a:buNone/>
            </a:pPr>
            <a:r>
              <a:rPr lang="en-US" altLang="el-GR" sz="1600" b="1">
                <a:solidFill>
                  <a:schemeClr val="bg2"/>
                </a:solidFill>
                <a:latin typeface="Courier New" pitchFamily="49" charset="0"/>
              </a:rPr>
              <a:t>{</a:t>
            </a:r>
          </a:p>
          <a:p>
            <a:pPr>
              <a:buFontTx/>
              <a:buNone/>
            </a:pPr>
            <a:r>
              <a:rPr lang="en-US" altLang="el-GR" sz="1600" b="1">
                <a:solidFill>
                  <a:schemeClr val="bg2"/>
                </a:solidFill>
                <a:latin typeface="Courier New" pitchFamily="49" charset="0"/>
              </a:rPr>
              <a:t>   int number;</a:t>
            </a:r>
          </a:p>
          <a:p>
            <a:pPr>
              <a:buFontTx/>
              <a:buNone/>
            </a:pPr>
            <a:endParaRPr lang="en-US" altLang="el-GR" sz="1600" b="1">
              <a:solidFill>
                <a:schemeClr val="bg2"/>
              </a:solidFill>
              <a:latin typeface="Courier New" pitchFamily="49" charset="0"/>
            </a:endParaRPr>
          </a:p>
          <a:p>
            <a:pPr>
              <a:buFontTx/>
              <a:buNone/>
            </a:pPr>
            <a:r>
              <a:rPr lang="en-US" altLang="el-GR" sz="1600" b="1">
                <a:solidFill>
                  <a:schemeClr val="bg2"/>
                </a:solidFill>
                <a:latin typeface="Courier New" pitchFamily="49" charset="0"/>
              </a:rPr>
              <a:t>   printf("Enter an integer: ");</a:t>
            </a:r>
          </a:p>
          <a:p>
            <a:pPr>
              <a:buFontTx/>
              <a:buNone/>
            </a:pPr>
            <a:r>
              <a:rPr lang="en-US" altLang="el-GR" sz="1600" b="1">
                <a:solidFill>
                  <a:schemeClr val="bg2"/>
                </a:solidFill>
                <a:latin typeface="Courier New" pitchFamily="49" charset="0"/>
              </a:rPr>
              <a:t>   scanf("%d", &amp;number);</a:t>
            </a:r>
          </a:p>
          <a:p>
            <a:pPr>
              <a:buFontTx/>
              <a:buNone/>
            </a:pPr>
            <a:endParaRPr lang="en-US" altLang="el-GR" sz="1600" b="1">
              <a:solidFill>
                <a:schemeClr val="bg2"/>
              </a:solidFill>
              <a:latin typeface="Courier New" pitchFamily="49" charset="0"/>
            </a:endParaRPr>
          </a:p>
          <a:p>
            <a:pPr>
              <a:buFontTx/>
              <a:buNone/>
            </a:pPr>
            <a:r>
              <a:rPr lang="en-US" altLang="el-GR" sz="1600" b="1">
                <a:solidFill>
                  <a:schemeClr val="bg2"/>
                </a:solidFill>
                <a:latin typeface="Courier New" pitchFamily="49" charset="0"/>
              </a:rPr>
              <a:t>   </a:t>
            </a:r>
            <a:r>
              <a:rPr lang="en-US" altLang="el-GR" sz="1600" b="1">
                <a:latin typeface="Courier New" pitchFamily="49" charset="0"/>
              </a:rPr>
              <a:t>if (number % 2 != 0)</a:t>
            </a:r>
          </a:p>
          <a:p>
            <a:pPr>
              <a:buFontTx/>
              <a:buNone/>
            </a:pPr>
            <a:r>
              <a:rPr lang="en-US" altLang="el-GR" sz="1600" b="1">
                <a:latin typeface="Courier New" pitchFamily="49" charset="0"/>
              </a:rPr>
              <a:t>   {  </a:t>
            </a:r>
          </a:p>
          <a:p>
            <a:pPr>
              <a:buFontTx/>
              <a:buNone/>
            </a:pPr>
            <a:r>
              <a:rPr lang="en-US" altLang="el-GR" sz="1600" b="1">
                <a:latin typeface="Courier New" pitchFamily="49" charset="0"/>
              </a:rPr>
              <a:t>      printf("%d\n", number);</a:t>
            </a:r>
          </a:p>
          <a:p>
            <a:pPr>
              <a:buFontTx/>
              <a:buNone/>
            </a:pPr>
            <a:r>
              <a:rPr lang="en-US" altLang="el-GR" sz="1600" b="1">
                <a:latin typeface="Courier New" pitchFamily="49" charset="0"/>
              </a:rPr>
              <a:t>   }</a:t>
            </a:r>
            <a:endParaRPr lang="en-US" altLang="el-GR" sz="1600" b="1">
              <a:solidFill>
                <a:schemeClr val="bg2"/>
              </a:solidFill>
              <a:latin typeface="Courier New" pitchFamily="49" charset="0"/>
            </a:endParaRPr>
          </a:p>
          <a:p>
            <a:pPr>
              <a:buFontTx/>
              <a:buNone/>
            </a:pPr>
            <a:endParaRPr lang="en-US" altLang="el-GR" sz="1600" b="1">
              <a:solidFill>
                <a:schemeClr val="bg2"/>
              </a:solidFill>
              <a:latin typeface="Courier New" pitchFamily="49" charset="0"/>
            </a:endParaRPr>
          </a:p>
          <a:p>
            <a:pPr>
              <a:buFontTx/>
              <a:buNone/>
            </a:pPr>
            <a:r>
              <a:rPr lang="en-US" altLang="el-GR" sz="1600" b="1">
                <a:solidFill>
                  <a:schemeClr val="bg2"/>
                </a:solidFill>
                <a:latin typeface="Courier New" pitchFamily="49" charset="0"/>
              </a:rPr>
              <a:t>   return 0;</a:t>
            </a:r>
          </a:p>
          <a:p>
            <a:pPr>
              <a:buFontTx/>
              <a:buNone/>
            </a:pPr>
            <a:r>
              <a:rPr lang="en-US" altLang="el-GR" sz="1600" b="1">
                <a:solidFill>
                  <a:schemeClr val="bg2"/>
                </a:solidFill>
                <a:latin typeface="Courier New" pitchFamily="49" charset="0"/>
              </a:rPr>
              <a:t>}</a:t>
            </a:r>
          </a:p>
          <a:p>
            <a:pPr>
              <a:spcBef>
                <a:spcPct val="0"/>
              </a:spcBef>
              <a:buFontTx/>
              <a:buNone/>
            </a:pPr>
            <a:endParaRPr lang="en-AU" altLang="el-GR" sz="1600" b="1">
              <a:solidFill>
                <a:schemeClr val="bg2"/>
              </a:solidFill>
              <a:latin typeface="Courier New" pitchFamily="49" charset="0"/>
            </a:endParaRPr>
          </a:p>
        </p:txBody>
      </p:sp>
      <p:sp>
        <p:nvSpPr>
          <p:cNvPr id="165891" name="Text Box 3"/>
          <p:cNvSpPr txBox="1">
            <a:spLocks noChangeArrowheads="1"/>
          </p:cNvSpPr>
          <p:nvPr/>
        </p:nvSpPr>
        <p:spPr bwMode="auto">
          <a:xfrm>
            <a:off x="152400" y="152400"/>
            <a:ext cx="4495800" cy="457200"/>
          </a:xfrm>
          <a:prstGeom prst="rect">
            <a:avLst/>
          </a:prstGeom>
          <a:noFill/>
          <a:ln>
            <a:noFill/>
          </a:ln>
          <a:effectLst/>
          <a:extLst>
            <a:ext uri="{909E8E84-426E-40DD-AFC4-6F175D3DCCD1}">
              <a14:hiddenFill xmlns:a14="http://schemas.microsoft.com/office/drawing/2010/main">
                <a:solidFill>
                  <a:srgbClr val="CC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l-GR" sz="2400" i="1">
                <a:solidFill>
                  <a:schemeClr val="tx1"/>
                </a:solidFill>
                <a:latin typeface="Times New Roman" pitchFamily="18" charset="0"/>
              </a:rPr>
              <a:t>Example: </a:t>
            </a:r>
            <a:r>
              <a:rPr lang="en-US" altLang="el-GR" sz="2400">
                <a:solidFill>
                  <a:schemeClr val="tx1"/>
                </a:solidFill>
                <a:latin typeface="Times New Roman" pitchFamily="18" charset="0"/>
              </a:rPr>
              <a:t>oddnum.c</a:t>
            </a:r>
            <a:r>
              <a:rPr lang="en-US" altLang="el-GR" sz="2400" i="1">
                <a:solidFill>
                  <a:schemeClr val="tx1"/>
                </a:solidFill>
                <a:latin typeface="Times New Roman" pitchFamily="18" charset="0"/>
              </a:rPr>
              <a:t> </a:t>
            </a:r>
          </a:p>
        </p:txBody>
      </p:sp>
      <p:sp>
        <p:nvSpPr>
          <p:cNvPr id="165892" name="Rectangle 4"/>
          <p:cNvSpPr>
            <a:spLocks noGrp="1" noChangeArrowheads="1"/>
          </p:cNvSpPr>
          <p:nvPr>
            <p:ph type="body" idx="1"/>
          </p:nvPr>
        </p:nvSpPr>
        <p:spPr>
          <a:xfrm>
            <a:off x="304800" y="838200"/>
            <a:ext cx="3200400" cy="5638800"/>
          </a:xfrm>
          <a:noFill/>
          <a:ln>
            <a:solidFill>
              <a:schemeClr val="tx1"/>
            </a:solidFill>
            <a:miter lim="800000"/>
            <a:headEnd/>
            <a:tailEnd/>
          </a:ln>
        </p:spPr>
        <p:txBody>
          <a:bodyPr lIns="182880"/>
          <a:lstStyle/>
          <a:p>
            <a:pPr>
              <a:spcBef>
                <a:spcPct val="0"/>
              </a:spcBef>
              <a:buFontTx/>
              <a:buNone/>
            </a:pPr>
            <a:endParaRPr lang="en-AU" altLang="el-GR" sz="1400" b="1">
              <a:solidFill>
                <a:schemeClr val="bg2"/>
              </a:solidFill>
              <a:latin typeface="Arial" charset="0"/>
            </a:endParaRPr>
          </a:p>
          <a:p>
            <a:pPr>
              <a:spcBef>
                <a:spcPct val="0"/>
              </a:spcBef>
              <a:buFontTx/>
              <a:buNone/>
            </a:pPr>
            <a:r>
              <a:rPr lang="en-AU" altLang="el-GR" sz="1400" b="1">
                <a:solidFill>
                  <a:schemeClr val="bg2"/>
                </a:solidFill>
              </a:rPr>
              <a:t>Read in a number, and print it if it is odd.</a:t>
            </a:r>
          </a:p>
          <a:p>
            <a:pPr>
              <a:spcBef>
                <a:spcPct val="0"/>
              </a:spcBef>
              <a:buFontTx/>
              <a:buNone/>
            </a:pPr>
            <a:endParaRPr lang="en-AU" altLang="el-GR" sz="1400" b="1">
              <a:solidFill>
                <a:schemeClr val="bg2"/>
              </a:solidFill>
            </a:endParaRPr>
          </a:p>
          <a:p>
            <a:pPr>
              <a:spcBef>
                <a:spcPct val="0"/>
              </a:spcBef>
              <a:buFontTx/>
              <a:buNone/>
            </a:pPr>
            <a:endParaRPr lang="en-AU" altLang="el-GR" sz="1400" b="1">
              <a:solidFill>
                <a:schemeClr val="bg2"/>
              </a:solidFill>
            </a:endParaRPr>
          </a:p>
          <a:p>
            <a:pPr>
              <a:spcBef>
                <a:spcPct val="0"/>
              </a:spcBef>
              <a:buFontTx/>
              <a:buNone/>
            </a:pPr>
            <a:endParaRPr lang="en-AU" altLang="el-GR" sz="1400" b="1">
              <a:solidFill>
                <a:schemeClr val="bg2"/>
              </a:solidFill>
            </a:endParaRPr>
          </a:p>
          <a:p>
            <a:pPr>
              <a:spcBef>
                <a:spcPct val="0"/>
              </a:spcBef>
              <a:buFontTx/>
              <a:buNone/>
            </a:pPr>
            <a:endParaRPr lang="en-AU" altLang="el-GR" sz="1400" b="1">
              <a:solidFill>
                <a:schemeClr val="bg2"/>
              </a:solidFill>
            </a:endParaRPr>
          </a:p>
          <a:p>
            <a:pPr>
              <a:spcBef>
                <a:spcPct val="0"/>
              </a:spcBef>
              <a:buFontTx/>
              <a:buNone/>
            </a:pPr>
            <a:endParaRPr lang="en-AU" altLang="el-GR" sz="1400" b="1">
              <a:solidFill>
                <a:schemeClr val="bg2"/>
              </a:solidFill>
              <a:latin typeface="Arial" charset="0"/>
            </a:endParaRPr>
          </a:p>
          <a:p>
            <a:pPr>
              <a:spcBef>
                <a:spcPct val="0"/>
              </a:spcBef>
              <a:buFontTx/>
              <a:buNone/>
            </a:pPr>
            <a:endParaRPr lang="en-AU" altLang="el-GR" sz="1400" b="1">
              <a:solidFill>
                <a:schemeClr val="bg2"/>
              </a:solidFill>
              <a:latin typeface="Arial" charset="0"/>
            </a:endParaRPr>
          </a:p>
          <a:p>
            <a:pPr>
              <a:spcBef>
                <a:spcPct val="0"/>
              </a:spcBef>
              <a:buFontTx/>
              <a:buNone/>
            </a:pPr>
            <a:endParaRPr lang="en-AU" altLang="el-GR" sz="1400" b="1">
              <a:solidFill>
                <a:schemeClr val="bg2"/>
              </a:solidFill>
              <a:latin typeface="Arial" charset="0"/>
            </a:endParaRPr>
          </a:p>
          <a:p>
            <a:pPr>
              <a:spcBef>
                <a:spcPct val="0"/>
              </a:spcBef>
              <a:buFontTx/>
              <a:buNone/>
            </a:pPr>
            <a:r>
              <a:rPr lang="en-AU" altLang="el-GR" sz="1400" b="1">
                <a:solidFill>
                  <a:schemeClr val="bg2"/>
                </a:solidFill>
                <a:latin typeface="Arial" charset="0"/>
              </a:rPr>
              <a:t>output “Enter an integer”</a:t>
            </a:r>
          </a:p>
          <a:p>
            <a:pPr>
              <a:spcBef>
                <a:spcPct val="0"/>
              </a:spcBef>
              <a:buFontTx/>
              <a:buNone/>
            </a:pPr>
            <a:r>
              <a:rPr lang="en-AU" altLang="el-GR" sz="1400" b="1">
                <a:solidFill>
                  <a:schemeClr val="bg2"/>
                </a:solidFill>
                <a:latin typeface="Arial" charset="0"/>
              </a:rPr>
              <a:t>input number</a:t>
            </a:r>
          </a:p>
          <a:p>
            <a:pPr>
              <a:spcBef>
                <a:spcPct val="0"/>
              </a:spcBef>
              <a:buFontTx/>
              <a:buNone/>
            </a:pPr>
            <a:endParaRPr lang="en-AU" altLang="el-GR" sz="1400" b="1">
              <a:solidFill>
                <a:schemeClr val="bg2"/>
              </a:solidFill>
              <a:latin typeface="Arial" charset="0"/>
            </a:endParaRPr>
          </a:p>
          <a:p>
            <a:pPr>
              <a:spcBef>
                <a:spcPct val="0"/>
              </a:spcBef>
              <a:buFontTx/>
              <a:buNone/>
            </a:pPr>
            <a:endParaRPr lang="en-AU" altLang="el-GR" sz="1400" b="1">
              <a:solidFill>
                <a:schemeClr val="bg2"/>
              </a:solidFill>
              <a:latin typeface="Arial" charset="0"/>
            </a:endParaRPr>
          </a:p>
          <a:p>
            <a:pPr>
              <a:spcBef>
                <a:spcPct val="0"/>
              </a:spcBef>
              <a:buFontTx/>
              <a:buNone/>
            </a:pPr>
            <a:r>
              <a:rPr lang="en-AU" altLang="el-GR" sz="1400" b="1">
                <a:latin typeface="Arial" charset="0"/>
              </a:rPr>
              <a:t>if (number is odd)</a:t>
            </a:r>
          </a:p>
          <a:p>
            <a:pPr>
              <a:spcBef>
                <a:spcPct val="0"/>
              </a:spcBef>
              <a:buFontTx/>
              <a:buNone/>
            </a:pPr>
            <a:r>
              <a:rPr lang="en-AU" altLang="el-GR" sz="1400" b="1">
                <a:latin typeface="Arial" charset="0"/>
              </a:rPr>
              <a:t>then</a:t>
            </a:r>
          </a:p>
          <a:p>
            <a:pPr>
              <a:spcBef>
                <a:spcPct val="0"/>
              </a:spcBef>
              <a:buFontTx/>
              <a:buNone/>
            </a:pPr>
            <a:r>
              <a:rPr lang="en-AU" altLang="el-GR" sz="1400" b="1">
                <a:latin typeface="Arial" charset="0"/>
              </a:rPr>
              <a:t>{</a:t>
            </a:r>
          </a:p>
          <a:p>
            <a:pPr>
              <a:spcBef>
                <a:spcPct val="0"/>
              </a:spcBef>
              <a:buFontTx/>
              <a:buNone/>
            </a:pPr>
            <a:r>
              <a:rPr lang="en-AU" altLang="el-GR" sz="1400" b="1">
                <a:latin typeface="Arial" charset="0"/>
              </a:rPr>
              <a:t>   output the number</a:t>
            </a:r>
          </a:p>
          <a:p>
            <a:pPr>
              <a:spcBef>
                <a:spcPct val="0"/>
              </a:spcBef>
              <a:buFontTx/>
              <a:buNone/>
            </a:pPr>
            <a:r>
              <a:rPr lang="en-AU" altLang="el-GR" sz="1400" b="1">
                <a:latin typeface="Arial" charset="0"/>
              </a:rPr>
              <a:t>}</a:t>
            </a:r>
            <a:endParaRPr lang="en-AU" altLang="el-GR" sz="1400" b="1">
              <a:solidFill>
                <a:schemeClr val="bg2"/>
              </a:solidFill>
              <a:latin typeface="Arial" charset="0"/>
              <a:sym typeface="Symbol" pitchFamily="18" charset="2"/>
            </a:endParaRPr>
          </a:p>
          <a:p>
            <a:pPr>
              <a:spcBef>
                <a:spcPct val="0"/>
              </a:spcBef>
              <a:buFontTx/>
              <a:buNone/>
            </a:pPr>
            <a:endParaRPr lang="en-AU" altLang="el-GR" sz="1400" b="1">
              <a:solidFill>
                <a:schemeClr val="bg2"/>
              </a:solidFill>
              <a:latin typeface="Arial" charset="0"/>
              <a:sym typeface="Symbol" pitchFamily="18" charset="2"/>
            </a:endParaRPr>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4"/>
          <p:cNvSpPr>
            <a:spLocks noGrp="1"/>
          </p:cNvSpPr>
          <p:nvPr>
            <p:ph type="sldNum" sz="quarter" idx="11"/>
          </p:nvPr>
        </p:nvSpPr>
        <p:spPr/>
        <p:txBody>
          <a:bodyPr/>
          <a:lstStyle/>
          <a:p>
            <a:fld id="{04EF3AAD-020B-4086-98FC-9D8EF6B924F5}" type="slidenum">
              <a:rPr lang="el-GR" altLang="el-GR"/>
              <a:pPr/>
              <a:t>72</a:t>
            </a:fld>
            <a:endParaRPr lang="el-GR" altLang="el-GR"/>
          </a:p>
        </p:txBody>
      </p:sp>
      <p:sp>
        <p:nvSpPr>
          <p:cNvPr id="166914" name="Rectangle 2"/>
          <p:cNvSpPr>
            <a:spLocks noChangeArrowheads="1"/>
          </p:cNvSpPr>
          <p:nvPr/>
        </p:nvSpPr>
        <p:spPr bwMode="auto">
          <a:xfrm>
            <a:off x="3581400" y="228600"/>
            <a:ext cx="5410200" cy="62484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2880"/>
          <a:lstStyle>
            <a:lvl1pPr marL="342900" indent="-342900">
              <a:spcBef>
                <a:spcPct val="20000"/>
              </a:spcBef>
              <a:buChar char="•"/>
              <a:defRPr sz="2800">
                <a:solidFill>
                  <a:schemeClr val="tx1"/>
                </a:solidFill>
                <a:latin typeface="Comic Sans MS" pitchFamily="66" charset="0"/>
              </a:defRPr>
            </a:lvl1pPr>
            <a:lvl2pPr marL="742950" indent="-285750">
              <a:spcBef>
                <a:spcPct val="20000"/>
              </a:spcBef>
              <a:buChar char="–"/>
              <a:defRPr sz="2400">
                <a:solidFill>
                  <a:schemeClr val="tx1"/>
                </a:solidFill>
                <a:latin typeface="Comic Sans MS" pitchFamily="66" charset="0"/>
              </a:defRPr>
            </a:lvl2pPr>
            <a:lvl3pPr marL="1143000" indent="-228600">
              <a:spcBef>
                <a:spcPct val="20000"/>
              </a:spcBef>
              <a:buChar char="•"/>
              <a:defRPr sz="2400">
                <a:solidFill>
                  <a:schemeClr val="tx1"/>
                </a:solidFill>
                <a:latin typeface="Comic Sans MS" pitchFamily="66" charset="0"/>
              </a:defRPr>
            </a:lvl3pPr>
            <a:lvl4pPr marL="1600200" indent="-228600">
              <a:spcBef>
                <a:spcPct val="20000"/>
              </a:spcBef>
              <a:buChar char="–"/>
              <a:defRPr sz="2400">
                <a:solidFill>
                  <a:schemeClr val="tx1"/>
                </a:solidFill>
                <a:latin typeface="Comic Sans MS" pitchFamily="66" charset="0"/>
              </a:defRPr>
            </a:lvl4pPr>
            <a:lvl5pPr marL="2057400" indent="-228600">
              <a:spcBef>
                <a:spcPct val="20000"/>
              </a:spcBef>
              <a:buChar char="»"/>
              <a:defRPr sz="2400">
                <a:solidFill>
                  <a:schemeClr val="tx1"/>
                </a:solidFill>
                <a:latin typeface="Comic Sans MS" pitchFamily="66" charset="0"/>
              </a:defRPr>
            </a:lvl5pPr>
            <a:lvl6pPr marL="2514600" indent="-228600" fontAlgn="base">
              <a:spcBef>
                <a:spcPct val="20000"/>
              </a:spcBef>
              <a:spcAft>
                <a:spcPct val="0"/>
              </a:spcAft>
              <a:buChar char="»"/>
              <a:defRPr sz="2400">
                <a:solidFill>
                  <a:schemeClr val="tx1"/>
                </a:solidFill>
                <a:latin typeface="Comic Sans MS" pitchFamily="66" charset="0"/>
              </a:defRPr>
            </a:lvl6pPr>
            <a:lvl7pPr marL="2971800" indent="-228600" fontAlgn="base">
              <a:spcBef>
                <a:spcPct val="20000"/>
              </a:spcBef>
              <a:spcAft>
                <a:spcPct val="0"/>
              </a:spcAft>
              <a:buChar char="»"/>
              <a:defRPr sz="2400">
                <a:solidFill>
                  <a:schemeClr val="tx1"/>
                </a:solidFill>
                <a:latin typeface="Comic Sans MS" pitchFamily="66" charset="0"/>
              </a:defRPr>
            </a:lvl7pPr>
            <a:lvl8pPr marL="3429000" indent="-228600" fontAlgn="base">
              <a:spcBef>
                <a:spcPct val="20000"/>
              </a:spcBef>
              <a:spcAft>
                <a:spcPct val="0"/>
              </a:spcAft>
              <a:buChar char="»"/>
              <a:defRPr sz="2400">
                <a:solidFill>
                  <a:schemeClr val="tx1"/>
                </a:solidFill>
                <a:latin typeface="Comic Sans MS" pitchFamily="66" charset="0"/>
              </a:defRPr>
            </a:lvl8pPr>
            <a:lvl9pPr marL="3886200" indent="-228600" fontAlgn="base">
              <a:spcBef>
                <a:spcPct val="20000"/>
              </a:spcBef>
              <a:spcAft>
                <a:spcPct val="0"/>
              </a:spcAft>
              <a:buChar char="»"/>
              <a:defRPr sz="2400">
                <a:solidFill>
                  <a:schemeClr val="tx1"/>
                </a:solidFill>
                <a:latin typeface="Comic Sans MS" pitchFamily="66" charset="0"/>
              </a:defRPr>
            </a:lvl9pPr>
          </a:lstStyle>
          <a:p>
            <a:pPr>
              <a:buFontTx/>
              <a:buNone/>
            </a:pPr>
            <a:r>
              <a:rPr lang="en-US" altLang="el-GR" sz="1600" b="1">
                <a:solidFill>
                  <a:schemeClr val="bg2"/>
                </a:solidFill>
                <a:latin typeface="Courier New" pitchFamily="49" charset="0"/>
              </a:rPr>
              <a:t>#include &lt;stdio.h&gt;</a:t>
            </a:r>
          </a:p>
          <a:p>
            <a:pPr>
              <a:buFontTx/>
              <a:buNone/>
            </a:pPr>
            <a:endParaRPr lang="en-US" altLang="el-GR" sz="1600" b="1">
              <a:solidFill>
                <a:schemeClr val="bg2"/>
              </a:solidFill>
              <a:latin typeface="Courier New" pitchFamily="49" charset="0"/>
            </a:endParaRPr>
          </a:p>
          <a:p>
            <a:pPr>
              <a:buFontTx/>
              <a:buNone/>
            </a:pPr>
            <a:r>
              <a:rPr lang="en-US" altLang="el-GR" sz="1600" b="1">
                <a:solidFill>
                  <a:schemeClr val="bg2"/>
                </a:solidFill>
                <a:latin typeface="Courier New" pitchFamily="49" charset="0"/>
              </a:rPr>
              <a:t>/* Read in a number, and echo it</a:t>
            </a:r>
          </a:p>
          <a:p>
            <a:pPr>
              <a:buFontTx/>
              <a:buNone/>
            </a:pPr>
            <a:r>
              <a:rPr lang="en-US" altLang="el-GR" sz="1600" b="1">
                <a:solidFill>
                  <a:schemeClr val="bg2"/>
                </a:solidFill>
                <a:latin typeface="Courier New" pitchFamily="49" charset="0"/>
              </a:rPr>
              <a:t>   if it is odd. */</a:t>
            </a:r>
          </a:p>
          <a:p>
            <a:pPr>
              <a:buFontTx/>
              <a:buNone/>
            </a:pPr>
            <a:endParaRPr lang="en-US" altLang="el-GR" sz="1600" b="1">
              <a:solidFill>
                <a:schemeClr val="bg2"/>
              </a:solidFill>
              <a:latin typeface="Courier New" pitchFamily="49" charset="0"/>
            </a:endParaRPr>
          </a:p>
          <a:p>
            <a:pPr>
              <a:buFontTx/>
              <a:buNone/>
            </a:pPr>
            <a:r>
              <a:rPr lang="en-US" altLang="el-GR" sz="1600" b="1">
                <a:solidFill>
                  <a:schemeClr val="bg2"/>
                </a:solidFill>
                <a:latin typeface="Courier New" pitchFamily="49" charset="0"/>
              </a:rPr>
              <a:t>int main()</a:t>
            </a:r>
          </a:p>
          <a:p>
            <a:pPr>
              <a:buFontTx/>
              <a:buNone/>
            </a:pPr>
            <a:r>
              <a:rPr lang="en-US" altLang="el-GR" sz="1600" b="1">
                <a:solidFill>
                  <a:schemeClr val="bg2"/>
                </a:solidFill>
                <a:latin typeface="Courier New" pitchFamily="49" charset="0"/>
              </a:rPr>
              <a:t>{</a:t>
            </a:r>
          </a:p>
          <a:p>
            <a:pPr>
              <a:buFontTx/>
              <a:buNone/>
            </a:pPr>
            <a:r>
              <a:rPr lang="en-US" altLang="el-GR" sz="1600" b="1">
                <a:solidFill>
                  <a:schemeClr val="bg2"/>
                </a:solidFill>
                <a:latin typeface="Courier New" pitchFamily="49" charset="0"/>
              </a:rPr>
              <a:t>   int number;</a:t>
            </a:r>
          </a:p>
          <a:p>
            <a:pPr>
              <a:buFontTx/>
              <a:buNone/>
            </a:pPr>
            <a:endParaRPr lang="en-US" altLang="el-GR" sz="1600" b="1">
              <a:solidFill>
                <a:schemeClr val="bg2"/>
              </a:solidFill>
              <a:latin typeface="Courier New" pitchFamily="49" charset="0"/>
            </a:endParaRPr>
          </a:p>
          <a:p>
            <a:pPr>
              <a:buFontTx/>
              <a:buNone/>
            </a:pPr>
            <a:r>
              <a:rPr lang="en-US" altLang="el-GR" sz="1600" b="1">
                <a:solidFill>
                  <a:schemeClr val="bg2"/>
                </a:solidFill>
                <a:latin typeface="Courier New" pitchFamily="49" charset="0"/>
              </a:rPr>
              <a:t>   printf("Enter an integer: ");</a:t>
            </a:r>
          </a:p>
          <a:p>
            <a:pPr>
              <a:buFontTx/>
              <a:buNone/>
            </a:pPr>
            <a:r>
              <a:rPr lang="en-US" altLang="el-GR" sz="1600" b="1">
                <a:solidFill>
                  <a:schemeClr val="bg2"/>
                </a:solidFill>
                <a:latin typeface="Courier New" pitchFamily="49" charset="0"/>
              </a:rPr>
              <a:t>   scanf("%d", &amp;number);</a:t>
            </a:r>
          </a:p>
          <a:p>
            <a:pPr>
              <a:buFontTx/>
              <a:buNone/>
            </a:pPr>
            <a:endParaRPr lang="en-US" altLang="el-GR" sz="1600" b="1">
              <a:solidFill>
                <a:schemeClr val="bg2"/>
              </a:solidFill>
              <a:latin typeface="Courier New" pitchFamily="49" charset="0"/>
            </a:endParaRPr>
          </a:p>
          <a:p>
            <a:pPr>
              <a:buFontTx/>
              <a:buNone/>
            </a:pPr>
            <a:r>
              <a:rPr lang="en-US" altLang="el-GR" sz="1600" b="1">
                <a:solidFill>
                  <a:schemeClr val="bg2"/>
                </a:solidFill>
                <a:latin typeface="Courier New" pitchFamily="49" charset="0"/>
              </a:rPr>
              <a:t>   </a:t>
            </a:r>
            <a:r>
              <a:rPr lang="en-US" altLang="el-GR" sz="1600" b="1">
                <a:latin typeface="Courier New" pitchFamily="49" charset="0"/>
              </a:rPr>
              <a:t>if (number % 2 != 0)</a:t>
            </a:r>
          </a:p>
          <a:p>
            <a:pPr>
              <a:buFontTx/>
              <a:buNone/>
            </a:pPr>
            <a:r>
              <a:rPr lang="en-US" altLang="el-GR" sz="1600" b="1">
                <a:latin typeface="Courier New" pitchFamily="49" charset="0"/>
              </a:rPr>
              <a:t>   {  </a:t>
            </a:r>
          </a:p>
          <a:p>
            <a:pPr>
              <a:buFontTx/>
              <a:buNone/>
            </a:pPr>
            <a:r>
              <a:rPr lang="en-US" altLang="el-GR" sz="1600" b="1">
                <a:latin typeface="Courier New" pitchFamily="49" charset="0"/>
              </a:rPr>
              <a:t>      printf("%d\n", number);</a:t>
            </a:r>
          </a:p>
          <a:p>
            <a:pPr>
              <a:buFontTx/>
              <a:buNone/>
            </a:pPr>
            <a:r>
              <a:rPr lang="en-US" altLang="el-GR" sz="1600" b="1">
                <a:latin typeface="Courier New" pitchFamily="49" charset="0"/>
              </a:rPr>
              <a:t>   }</a:t>
            </a:r>
            <a:endParaRPr lang="en-US" altLang="el-GR" sz="1600" b="1">
              <a:solidFill>
                <a:schemeClr val="bg2"/>
              </a:solidFill>
              <a:latin typeface="Courier New" pitchFamily="49" charset="0"/>
            </a:endParaRPr>
          </a:p>
          <a:p>
            <a:pPr>
              <a:buFontTx/>
              <a:buNone/>
            </a:pPr>
            <a:endParaRPr lang="en-US" altLang="el-GR" sz="1600" b="1">
              <a:solidFill>
                <a:schemeClr val="bg2"/>
              </a:solidFill>
              <a:latin typeface="Courier New" pitchFamily="49" charset="0"/>
            </a:endParaRPr>
          </a:p>
          <a:p>
            <a:pPr>
              <a:buFontTx/>
              <a:buNone/>
            </a:pPr>
            <a:r>
              <a:rPr lang="en-US" altLang="el-GR" sz="1600" b="1">
                <a:solidFill>
                  <a:schemeClr val="bg2"/>
                </a:solidFill>
                <a:latin typeface="Courier New" pitchFamily="49" charset="0"/>
              </a:rPr>
              <a:t>   return 0;</a:t>
            </a:r>
          </a:p>
          <a:p>
            <a:pPr>
              <a:buFontTx/>
              <a:buNone/>
            </a:pPr>
            <a:r>
              <a:rPr lang="en-US" altLang="el-GR" sz="1600" b="1">
                <a:solidFill>
                  <a:schemeClr val="bg2"/>
                </a:solidFill>
                <a:latin typeface="Courier New" pitchFamily="49" charset="0"/>
              </a:rPr>
              <a:t>}</a:t>
            </a:r>
          </a:p>
          <a:p>
            <a:pPr>
              <a:spcBef>
                <a:spcPct val="0"/>
              </a:spcBef>
              <a:buFontTx/>
              <a:buNone/>
            </a:pPr>
            <a:endParaRPr lang="en-AU" altLang="el-GR" sz="1600" b="1">
              <a:solidFill>
                <a:schemeClr val="bg2"/>
              </a:solidFill>
              <a:latin typeface="Courier New" pitchFamily="49" charset="0"/>
            </a:endParaRPr>
          </a:p>
        </p:txBody>
      </p:sp>
      <p:sp>
        <p:nvSpPr>
          <p:cNvPr id="166915" name="Text Box 3"/>
          <p:cNvSpPr txBox="1">
            <a:spLocks noChangeArrowheads="1"/>
          </p:cNvSpPr>
          <p:nvPr/>
        </p:nvSpPr>
        <p:spPr bwMode="auto">
          <a:xfrm>
            <a:off x="152400" y="152400"/>
            <a:ext cx="4495800" cy="457200"/>
          </a:xfrm>
          <a:prstGeom prst="rect">
            <a:avLst/>
          </a:prstGeom>
          <a:noFill/>
          <a:ln>
            <a:noFill/>
          </a:ln>
          <a:effectLst/>
          <a:extLst>
            <a:ext uri="{909E8E84-426E-40DD-AFC4-6F175D3DCCD1}">
              <a14:hiddenFill xmlns:a14="http://schemas.microsoft.com/office/drawing/2010/main">
                <a:solidFill>
                  <a:srgbClr val="CC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l-GR" sz="2400" i="1">
                <a:solidFill>
                  <a:schemeClr val="tx1"/>
                </a:solidFill>
                <a:latin typeface="Times New Roman" pitchFamily="18" charset="0"/>
              </a:rPr>
              <a:t>Example: </a:t>
            </a:r>
            <a:r>
              <a:rPr lang="en-US" altLang="el-GR" sz="2400">
                <a:solidFill>
                  <a:schemeClr val="tx1"/>
                </a:solidFill>
                <a:latin typeface="Times New Roman" pitchFamily="18" charset="0"/>
              </a:rPr>
              <a:t>oddnum.c</a:t>
            </a:r>
            <a:r>
              <a:rPr lang="en-US" altLang="el-GR" sz="2400" i="1">
                <a:solidFill>
                  <a:schemeClr val="tx1"/>
                </a:solidFill>
                <a:latin typeface="Times New Roman" pitchFamily="18" charset="0"/>
              </a:rPr>
              <a:t> </a:t>
            </a:r>
          </a:p>
        </p:txBody>
      </p:sp>
      <p:sp>
        <p:nvSpPr>
          <p:cNvPr id="166916" name="Rectangle 4"/>
          <p:cNvSpPr>
            <a:spLocks noGrp="1" noChangeArrowheads="1"/>
          </p:cNvSpPr>
          <p:nvPr>
            <p:ph type="body" idx="1"/>
          </p:nvPr>
        </p:nvSpPr>
        <p:spPr>
          <a:xfrm>
            <a:off x="304800" y="838200"/>
            <a:ext cx="3200400" cy="5638800"/>
          </a:xfrm>
          <a:noFill/>
          <a:ln>
            <a:solidFill>
              <a:schemeClr val="tx1"/>
            </a:solidFill>
            <a:miter lim="800000"/>
            <a:headEnd/>
            <a:tailEnd/>
          </a:ln>
        </p:spPr>
        <p:txBody>
          <a:bodyPr lIns="182880"/>
          <a:lstStyle/>
          <a:p>
            <a:pPr>
              <a:spcBef>
                <a:spcPct val="0"/>
              </a:spcBef>
              <a:buFontTx/>
              <a:buNone/>
            </a:pPr>
            <a:endParaRPr lang="en-AU" altLang="el-GR" sz="1400" b="1">
              <a:solidFill>
                <a:schemeClr val="bg2"/>
              </a:solidFill>
              <a:latin typeface="Arial" charset="0"/>
            </a:endParaRPr>
          </a:p>
          <a:p>
            <a:pPr>
              <a:spcBef>
                <a:spcPct val="0"/>
              </a:spcBef>
              <a:buFontTx/>
              <a:buNone/>
            </a:pPr>
            <a:r>
              <a:rPr lang="en-AU" altLang="el-GR" sz="1400" b="1">
                <a:solidFill>
                  <a:schemeClr val="bg2"/>
                </a:solidFill>
              </a:rPr>
              <a:t>Read in a number, and print it if it is odd.</a:t>
            </a:r>
          </a:p>
          <a:p>
            <a:pPr>
              <a:spcBef>
                <a:spcPct val="0"/>
              </a:spcBef>
              <a:buFontTx/>
              <a:buNone/>
            </a:pPr>
            <a:endParaRPr lang="en-AU" altLang="el-GR" sz="1400" b="1">
              <a:solidFill>
                <a:schemeClr val="bg2"/>
              </a:solidFill>
            </a:endParaRPr>
          </a:p>
          <a:p>
            <a:pPr>
              <a:spcBef>
                <a:spcPct val="0"/>
              </a:spcBef>
              <a:buFontTx/>
              <a:buNone/>
            </a:pPr>
            <a:endParaRPr lang="en-AU" altLang="el-GR" sz="1400" b="1">
              <a:solidFill>
                <a:schemeClr val="bg2"/>
              </a:solidFill>
            </a:endParaRPr>
          </a:p>
          <a:p>
            <a:pPr>
              <a:spcBef>
                <a:spcPct val="0"/>
              </a:spcBef>
              <a:buFontTx/>
              <a:buNone/>
            </a:pPr>
            <a:endParaRPr lang="en-AU" altLang="el-GR" sz="1400" b="1">
              <a:solidFill>
                <a:schemeClr val="bg2"/>
              </a:solidFill>
            </a:endParaRPr>
          </a:p>
          <a:p>
            <a:pPr>
              <a:spcBef>
                <a:spcPct val="0"/>
              </a:spcBef>
              <a:buFontTx/>
              <a:buNone/>
            </a:pPr>
            <a:endParaRPr lang="en-AU" altLang="el-GR" sz="1400" b="1">
              <a:solidFill>
                <a:schemeClr val="bg2"/>
              </a:solidFill>
            </a:endParaRPr>
          </a:p>
          <a:p>
            <a:pPr>
              <a:spcBef>
                <a:spcPct val="0"/>
              </a:spcBef>
              <a:buFontTx/>
              <a:buNone/>
            </a:pPr>
            <a:endParaRPr lang="en-AU" altLang="el-GR" sz="1400" b="1">
              <a:solidFill>
                <a:schemeClr val="bg2"/>
              </a:solidFill>
              <a:latin typeface="Arial" charset="0"/>
            </a:endParaRPr>
          </a:p>
          <a:p>
            <a:pPr>
              <a:spcBef>
                <a:spcPct val="0"/>
              </a:spcBef>
              <a:buFontTx/>
              <a:buNone/>
            </a:pPr>
            <a:endParaRPr lang="en-AU" altLang="el-GR" sz="1400" b="1">
              <a:solidFill>
                <a:schemeClr val="bg2"/>
              </a:solidFill>
              <a:latin typeface="Arial" charset="0"/>
            </a:endParaRPr>
          </a:p>
          <a:p>
            <a:pPr>
              <a:spcBef>
                <a:spcPct val="0"/>
              </a:spcBef>
              <a:buFontTx/>
              <a:buNone/>
            </a:pPr>
            <a:endParaRPr lang="en-AU" altLang="el-GR" sz="1400" b="1">
              <a:solidFill>
                <a:schemeClr val="bg2"/>
              </a:solidFill>
              <a:latin typeface="Arial" charset="0"/>
            </a:endParaRPr>
          </a:p>
          <a:p>
            <a:pPr>
              <a:spcBef>
                <a:spcPct val="0"/>
              </a:spcBef>
              <a:buFontTx/>
              <a:buNone/>
            </a:pPr>
            <a:r>
              <a:rPr lang="en-AU" altLang="el-GR" sz="1400" b="1">
                <a:solidFill>
                  <a:schemeClr val="bg2"/>
                </a:solidFill>
                <a:latin typeface="Arial" charset="0"/>
              </a:rPr>
              <a:t>output “Enter an integer”</a:t>
            </a:r>
          </a:p>
          <a:p>
            <a:pPr>
              <a:spcBef>
                <a:spcPct val="0"/>
              </a:spcBef>
              <a:buFontTx/>
              <a:buNone/>
            </a:pPr>
            <a:r>
              <a:rPr lang="en-AU" altLang="el-GR" sz="1400" b="1">
                <a:solidFill>
                  <a:schemeClr val="bg2"/>
                </a:solidFill>
                <a:latin typeface="Arial" charset="0"/>
              </a:rPr>
              <a:t>input number</a:t>
            </a:r>
          </a:p>
          <a:p>
            <a:pPr>
              <a:spcBef>
                <a:spcPct val="0"/>
              </a:spcBef>
              <a:buFontTx/>
              <a:buNone/>
            </a:pPr>
            <a:endParaRPr lang="en-AU" altLang="el-GR" sz="1400" b="1">
              <a:solidFill>
                <a:schemeClr val="bg2"/>
              </a:solidFill>
              <a:latin typeface="Arial" charset="0"/>
            </a:endParaRPr>
          </a:p>
          <a:p>
            <a:pPr>
              <a:spcBef>
                <a:spcPct val="0"/>
              </a:spcBef>
              <a:buFontTx/>
              <a:buNone/>
            </a:pPr>
            <a:endParaRPr lang="en-AU" altLang="el-GR" sz="1400" b="1">
              <a:solidFill>
                <a:schemeClr val="bg2"/>
              </a:solidFill>
              <a:latin typeface="Arial" charset="0"/>
            </a:endParaRPr>
          </a:p>
          <a:p>
            <a:pPr>
              <a:spcBef>
                <a:spcPct val="0"/>
              </a:spcBef>
              <a:buFontTx/>
              <a:buNone/>
            </a:pPr>
            <a:r>
              <a:rPr lang="en-AU" altLang="el-GR" sz="1400" b="1">
                <a:latin typeface="Arial" charset="0"/>
              </a:rPr>
              <a:t>if (number is odd)</a:t>
            </a:r>
          </a:p>
          <a:p>
            <a:pPr>
              <a:spcBef>
                <a:spcPct val="0"/>
              </a:spcBef>
              <a:buFontTx/>
              <a:buNone/>
            </a:pPr>
            <a:r>
              <a:rPr lang="en-AU" altLang="el-GR" sz="1400" b="1">
                <a:latin typeface="Arial" charset="0"/>
              </a:rPr>
              <a:t>then</a:t>
            </a:r>
          </a:p>
          <a:p>
            <a:pPr>
              <a:spcBef>
                <a:spcPct val="0"/>
              </a:spcBef>
              <a:buFontTx/>
              <a:buNone/>
            </a:pPr>
            <a:r>
              <a:rPr lang="en-AU" altLang="el-GR" sz="1400" b="1">
                <a:latin typeface="Arial" charset="0"/>
              </a:rPr>
              <a:t>{</a:t>
            </a:r>
          </a:p>
          <a:p>
            <a:pPr>
              <a:spcBef>
                <a:spcPct val="0"/>
              </a:spcBef>
              <a:buFontTx/>
              <a:buNone/>
            </a:pPr>
            <a:r>
              <a:rPr lang="en-AU" altLang="el-GR" sz="1400" b="1">
                <a:latin typeface="Arial" charset="0"/>
              </a:rPr>
              <a:t>   output the number</a:t>
            </a:r>
          </a:p>
          <a:p>
            <a:pPr>
              <a:spcBef>
                <a:spcPct val="0"/>
              </a:spcBef>
              <a:buFontTx/>
              <a:buNone/>
            </a:pPr>
            <a:r>
              <a:rPr lang="en-AU" altLang="el-GR" sz="1400" b="1">
                <a:latin typeface="Arial" charset="0"/>
              </a:rPr>
              <a:t>}</a:t>
            </a:r>
            <a:endParaRPr lang="en-AU" altLang="el-GR" sz="1400" b="1">
              <a:solidFill>
                <a:schemeClr val="bg2"/>
              </a:solidFill>
              <a:latin typeface="Arial" charset="0"/>
              <a:sym typeface="Symbol" pitchFamily="18" charset="2"/>
            </a:endParaRPr>
          </a:p>
          <a:p>
            <a:pPr>
              <a:spcBef>
                <a:spcPct val="0"/>
              </a:spcBef>
              <a:buFontTx/>
              <a:buNone/>
            </a:pPr>
            <a:endParaRPr lang="en-AU" altLang="el-GR" sz="1400" b="1">
              <a:solidFill>
                <a:schemeClr val="bg2"/>
              </a:solidFill>
              <a:latin typeface="Arial" charset="0"/>
              <a:sym typeface="Symbol" pitchFamily="18" charset="2"/>
            </a:endParaRPr>
          </a:p>
        </p:txBody>
      </p:sp>
      <p:graphicFrame>
        <p:nvGraphicFramePr>
          <p:cNvPr id="166917" name="Object 5"/>
          <p:cNvGraphicFramePr>
            <a:graphicFrameLocks noChangeAspect="1"/>
          </p:cNvGraphicFramePr>
          <p:nvPr/>
        </p:nvGraphicFramePr>
        <p:xfrm>
          <a:off x="3352800" y="4648200"/>
          <a:ext cx="719138" cy="2022475"/>
        </p:xfrm>
        <a:graphic>
          <a:graphicData uri="http://schemas.openxmlformats.org/presentationml/2006/ole">
            <mc:AlternateContent xmlns:mc="http://schemas.openxmlformats.org/markup-compatibility/2006">
              <mc:Choice xmlns:v="urn:schemas-microsoft-com:vml" Requires="v">
                <p:oleObj spid="_x0000_s166946" name="Clip" r:id="rId3" imgW="1395000" imgH="3926880" progId="MS_ClipArt_Gallery.2">
                  <p:embed/>
                </p:oleObj>
              </mc:Choice>
              <mc:Fallback>
                <p:oleObj name="Clip" r:id="rId3" imgW="1395000" imgH="3926880" progId="MS_ClipArt_Gallery.2">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52800" y="4648200"/>
                        <a:ext cx="719138" cy="2022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66918" name="AutoShape 6"/>
          <p:cNvSpPr>
            <a:spLocks noChangeArrowheads="1"/>
          </p:cNvSpPr>
          <p:nvPr/>
        </p:nvSpPr>
        <p:spPr bwMode="auto">
          <a:xfrm>
            <a:off x="1295400" y="3187700"/>
            <a:ext cx="2209800" cy="965200"/>
          </a:xfrm>
          <a:prstGeom prst="wedgeEllipseCallout">
            <a:avLst>
              <a:gd name="adj1" fmla="val 42528"/>
              <a:gd name="adj2" fmla="val 88069"/>
            </a:avLst>
          </a:prstGeom>
          <a:solidFill>
            <a:srgbClr val="FF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eaLnBrk="0" hangingPunct="0">
              <a:spcBef>
                <a:spcPct val="20000"/>
              </a:spcBef>
            </a:pPr>
            <a:r>
              <a:rPr lang="en-US" altLang="el-GR" sz="2000">
                <a:solidFill>
                  <a:schemeClr val="tx1"/>
                </a:solidFill>
                <a:latin typeface="Times New Roman" pitchFamily="18" charset="0"/>
              </a:rPr>
              <a:t>Do not put “then” here!</a:t>
            </a:r>
            <a:endParaRPr lang="en-US" altLang="el-GR" sz="2000">
              <a:solidFill>
                <a:srgbClr val="0000FF"/>
              </a:solidFill>
              <a:latin typeface="Times New Roman" pitchFamily="18" charset="0"/>
            </a:endParaRPr>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4"/>
          <p:cNvSpPr>
            <a:spLocks noGrp="1"/>
          </p:cNvSpPr>
          <p:nvPr>
            <p:ph type="sldNum" sz="quarter" idx="11"/>
          </p:nvPr>
        </p:nvSpPr>
        <p:spPr/>
        <p:txBody>
          <a:bodyPr/>
          <a:lstStyle/>
          <a:p>
            <a:fld id="{1C578973-6612-4179-A0C8-EAFA2C429D21}" type="slidenum">
              <a:rPr lang="el-GR" altLang="el-GR"/>
              <a:pPr/>
              <a:t>73</a:t>
            </a:fld>
            <a:endParaRPr lang="el-GR" altLang="el-GR"/>
          </a:p>
        </p:txBody>
      </p:sp>
      <p:sp>
        <p:nvSpPr>
          <p:cNvPr id="167938" name="Rectangle 2"/>
          <p:cNvSpPr>
            <a:spLocks noChangeArrowheads="1"/>
          </p:cNvSpPr>
          <p:nvPr/>
        </p:nvSpPr>
        <p:spPr bwMode="auto">
          <a:xfrm>
            <a:off x="3581400" y="228600"/>
            <a:ext cx="5410200" cy="62484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2880"/>
          <a:lstStyle>
            <a:lvl1pPr marL="342900" indent="-342900">
              <a:spcBef>
                <a:spcPct val="20000"/>
              </a:spcBef>
              <a:buChar char="•"/>
              <a:defRPr sz="2800">
                <a:solidFill>
                  <a:schemeClr val="tx1"/>
                </a:solidFill>
                <a:latin typeface="Comic Sans MS" pitchFamily="66" charset="0"/>
              </a:defRPr>
            </a:lvl1pPr>
            <a:lvl2pPr marL="742950" indent="-285750">
              <a:spcBef>
                <a:spcPct val="20000"/>
              </a:spcBef>
              <a:buChar char="–"/>
              <a:defRPr sz="2400">
                <a:solidFill>
                  <a:schemeClr val="tx1"/>
                </a:solidFill>
                <a:latin typeface="Comic Sans MS" pitchFamily="66" charset="0"/>
              </a:defRPr>
            </a:lvl2pPr>
            <a:lvl3pPr marL="1143000" indent="-228600">
              <a:spcBef>
                <a:spcPct val="20000"/>
              </a:spcBef>
              <a:buChar char="•"/>
              <a:defRPr sz="2400">
                <a:solidFill>
                  <a:schemeClr val="tx1"/>
                </a:solidFill>
                <a:latin typeface="Comic Sans MS" pitchFamily="66" charset="0"/>
              </a:defRPr>
            </a:lvl3pPr>
            <a:lvl4pPr marL="1600200" indent="-228600">
              <a:spcBef>
                <a:spcPct val="20000"/>
              </a:spcBef>
              <a:buChar char="–"/>
              <a:defRPr sz="2400">
                <a:solidFill>
                  <a:schemeClr val="tx1"/>
                </a:solidFill>
                <a:latin typeface="Comic Sans MS" pitchFamily="66" charset="0"/>
              </a:defRPr>
            </a:lvl4pPr>
            <a:lvl5pPr marL="2057400" indent="-228600">
              <a:spcBef>
                <a:spcPct val="20000"/>
              </a:spcBef>
              <a:buChar char="»"/>
              <a:defRPr sz="2400">
                <a:solidFill>
                  <a:schemeClr val="tx1"/>
                </a:solidFill>
                <a:latin typeface="Comic Sans MS" pitchFamily="66" charset="0"/>
              </a:defRPr>
            </a:lvl5pPr>
            <a:lvl6pPr marL="2514600" indent="-228600" fontAlgn="base">
              <a:spcBef>
                <a:spcPct val="20000"/>
              </a:spcBef>
              <a:spcAft>
                <a:spcPct val="0"/>
              </a:spcAft>
              <a:buChar char="»"/>
              <a:defRPr sz="2400">
                <a:solidFill>
                  <a:schemeClr val="tx1"/>
                </a:solidFill>
                <a:latin typeface="Comic Sans MS" pitchFamily="66" charset="0"/>
              </a:defRPr>
            </a:lvl6pPr>
            <a:lvl7pPr marL="2971800" indent="-228600" fontAlgn="base">
              <a:spcBef>
                <a:spcPct val="20000"/>
              </a:spcBef>
              <a:spcAft>
                <a:spcPct val="0"/>
              </a:spcAft>
              <a:buChar char="»"/>
              <a:defRPr sz="2400">
                <a:solidFill>
                  <a:schemeClr val="tx1"/>
                </a:solidFill>
                <a:latin typeface="Comic Sans MS" pitchFamily="66" charset="0"/>
              </a:defRPr>
            </a:lvl7pPr>
            <a:lvl8pPr marL="3429000" indent="-228600" fontAlgn="base">
              <a:spcBef>
                <a:spcPct val="20000"/>
              </a:spcBef>
              <a:spcAft>
                <a:spcPct val="0"/>
              </a:spcAft>
              <a:buChar char="»"/>
              <a:defRPr sz="2400">
                <a:solidFill>
                  <a:schemeClr val="tx1"/>
                </a:solidFill>
                <a:latin typeface="Comic Sans MS" pitchFamily="66" charset="0"/>
              </a:defRPr>
            </a:lvl8pPr>
            <a:lvl9pPr marL="3886200" indent="-228600" fontAlgn="base">
              <a:spcBef>
                <a:spcPct val="20000"/>
              </a:spcBef>
              <a:spcAft>
                <a:spcPct val="0"/>
              </a:spcAft>
              <a:buChar char="»"/>
              <a:defRPr sz="2400">
                <a:solidFill>
                  <a:schemeClr val="tx1"/>
                </a:solidFill>
                <a:latin typeface="Comic Sans MS" pitchFamily="66" charset="0"/>
              </a:defRPr>
            </a:lvl9pPr>
          </a:lstStyle>
          <a:p>
            <a:pPr>
              <a:buFontTx/>
              <a:buNone/>
            </a:pPr>
            <a:r>
              <a:rPr lang="en-US" altLang="el-GR" sz="1600" b="1">
                <a:solidFill>
                  <a:schemeClr val="bg2"/>
                </a:solidFill>
                <a:latin typeface="Courier New" pitchFamily="49" charset="0"/>
              </a:rPr>
              <a:t>#include &lt;stdio.h&gt;</a:t>
            </a:r>
          </a:p>
          <a:p>
            <a:pPr>
              <a:buFontTx/>
              <a:buNone/>
            </a:pPr>
            <a:endParaRPr lang="en-US" altLang="el-GR" sz="1600" b="1">
              <a:solidFill>
                <a:schemeClr val="bg2"/>
              </a:solidFill>
              <a:latin typeface="Courier New" pitchFamily="49" charset="0"/>
            </a:endParaRPr>
          </a:p>
          <a:p>
            <a:pPr>
              <a:buFontTx/>
              <a:buNone/>
            </a:pPr>
            <a:r>
              <a:rPr lang="en-US" altLang="el-GR" sz="1600" b="1">
                <a:solidFill>
                  <a:schemeClr val="bg2"/>
                </a:solidFill>
                <a:latin typeface="Courier New" pitchFamily="49" charset="0"/>
              </a:rPr>
              <a:t>/* Read in a number, and echo it</a:t>
            </a:r>
          </a:p>
          <a:p>
            <a:pPr>
              <a:buFontTx/>
              <a:buNone/>
            </a:pPr>
            <a:r>
              <a:rPr lang="en-US" altLang="el-GR" sz="1600" b="1">
                <a:solidFill>
                  <a:schemeClr val="bg2"/>
                </a:solidFill>
                <a:latin typeface="Courier New" pitchFamily="49" charset="0"/>
              </a:rPr>
              <a:t>   if it is odd. */</a:t>
            </a:r>
          </a:p>
          <a:p>
            <a:pPr>
              <a:buFontTx/>
              <a:buNone/>
            </a:pPr>
            <a:endParaRPr lang="en-US" altLang="el-GR" sz="1600" b="1">
              <a:solidFill>
                <a:schemeClr val="bg2"/>
              </a:solidFill>
              <a:latin typeface="Courier New" pitchFamily="49" charset="0"/>
            </a:endParaRPr>
          </a:p>
          <a:p>
            <a:pPr>
              <a:buFontTx/>
              <a:buNone/>
            </a:pPr>
            <a:r>
              <a:rPr lang="en-US" altLang="el-GR" sz="1600" b="1">
                <a:solidFill>
                  <a:schemeClr val="bg2"/>
                </a:solidFill>
                <a:latin typeface="Courier New" pitchFamily="49" charset="0"/>
              </a:rPr>
              <a:t>int main()</a:t>
            </a:r>
          </a:p>
          <a:p>
            <a:pPr>
              <a:buFontTx/>
              <a:buNone/>
            </a:pPr>
            <a:r>
              <a:rPr lang="en-US" altLang="el-GR" sz="1600" b="1">
                <a:solidFill>
                  <a:schemeClr val="bg2"/>
                </a:solidFill>
                <a:latin typeface="Courier New" pitchFamily="49" charset="0"/>
              </a:rPr>
              <a:t>{</a:t>
            </a:r>
          </a:p>
          <a:p>
            <a:pPr>
              <a:buFontTx/>
              <a:buNone/>
            </a:pPr>
            <a:r>
              <a:rPr lang="en-US" altLang="el-GR" sz="1600" b="1">
                <a:solidFill>
                  <a:schemeClr val="bg2"/>
                </a:solidFill>
                <a:latin typeface="Courier New" pitchFamily="49" charset="0"/>
              </a:rPr>
              <a:t>   int number;</a:t>
            </a:r>
          </a:p>
          <a:p>
            <a:pPr>
              <a:buFontTx/>
              <a:buNone/>
            </a:pPr>
            <a:endParaRPr lang="en-US" altLang="el-GR" sz="1600" b="1">
              <a:solidFill>
                <a:schemeClr val="bg2"/>
              </a:solidFill>
              <a:latin typeface="Courier New" pitchFamily="49" charset="0"/>
            </a:endParaRPr>
          </a:p>
          <a:p>
            <a:pPr>
              <a:buFontTx/>
              <a:buNone/>
            </a:pPr>
            <a:r>
              <a:rPr lang="en-US" altLang="el-GR" sz="1600" b="1">
                <a:solidFill>
                  <a:schemeClr val="bg2"/>
                </a:solidFill>
                <a:latin typeface="Courier New" pitchFamily="49" charset="0"/>
              </a:rPr>
              <a:t>   printf("Enter an integer: ");</a:t>
            </a:r>
          </a:p>
          <a:p>
            <a:pPr>
              <a:buFontTx/>
              <a:buNone/>
            </a:pPr>
            <a:r>
              <a:rPr lang="en-US" altLang="el-GR" sz="1600" b="1">
                <a:solidFill>
                  <a:schemeClr val="bg2"/>
                </a:solidFill>
                <a:latin typeface="Courier New" pitchFamily="49" charset="0"/>
              </a:rPr>
              <a:t>   scanf("%d", &amp;number);</a:t>
            </a:r>
          </a:p>
          <a:p>
            <a:pPr>
              <a:buFontTx/>
              <a:buNone/>
            </a:pPr>
            <a:endParaRPr lang="en-US" altLang="el-GR" sz="1600" b="1">
              <a:solidFill>
                <a:schemeClr val="bg2"/>
              </a:solidFill>
              <a:latin typeface="Courier New" pitchFamily="49" charset="0"/>
            </a:endParaRPr>
          </a:p>
          <a:p>
            <a:pPr>
              <a:buFontTx/>
              <a:buNone/>
            </a:pPr>
            <a:r>
              <a:rPr lang="en-US" altLang="el-GR" sz="1600" b="1">
                <a:solidFill>
                  <a:schemeClr val="bg2"/>
                </a:solidFill>
                <a:latin typeface="Courier New" pitchFamily="49" charset="0"/>
              </a:rPr>
              <a:t>   </a:t>
            </a:r>
            <a:r>
              <a:rPr lang="en-US" altLang="el-GR" sz="1600" b="1">
                <a:latin typeface="Courier New" pitchFamily="49" charset="0"/>
              </a:rPr>
              <a:t>if (number % 2 != 0)</a:t>
            </a:r>
          </a:p>
          <a:p>
            <a:pPr>
              <a:buFontTx/>
              <a:buNone/>
            </a:pPr>
            <a:r>
              <a:rPr lang="en-US" altLang="el-GR" sz="1600" b="1">
                <a:latin typeface="Courier New" pitchFamily="49" charset="0"/>
              </a:rPr>
              <a:t>   {  </a:t>
            </a:r>
          </a:p>
          <a:p>
            <a:pPr>
              <a:buFontTx/>
              <a:buNone/>
            </a:pPr>
            <a:r>
              <a:rPr lang="en-US" altLang="el-GR" sz="1600" b="1">
                <a:latin typeface="Courier New" pitchFamily="49" charset="0"/>
              </a:rPr>
              <a:t>      printf("%d\n", number);</a:t>
            </a:r>
          </a:p>
          <a:p>
            <a:pPr>
              <a:buFontTx/>
              <a:buNone/>
            </a:pPr>
            <a:r>
              <a:rPr lang="en-US" altLang="el-GR" sz="1600" b="1">
                <a:latin typeface="Courier New" pitchFamily="49" charset="0"/>
              </a:rPr>
              <a:t>   }</a:t>
            </a:r>
            <a:endParaRPr lang="en-US" altLang="el-GR" sz="1600" b="1">
              <a:solidFill>
                <a:schemeClr val="bg2"/>
              </a:solidFill>
              <a:latin typeface="Courier New" pitchFamily="49" charset="0"/>
            </a:endParaRPr>
          </a:p>
          <a:p>
            <a:pPr>
              <a:buFontTx/>
              <a:buNone/>
            </a:pPr>
            <a:endParaRPr lang="en-US" altLang="el-GR" sz="1600" b="1">
              <a:solidFill>
                <a:schemeClr val="bg2"/>
              </a:solidFill>
              <a:latin typeface="Courier New" pitchFamily="49" charset="0"/>
            </a:endParaRPr>
          </a:p>
          <a:p>
            <a:pPr>
              <a:buFontTx/>
              <a:buNone/>
            </a:pPr>
            <a:r>
              <a:rPr lang="en-US" altLang="el-GR" sz="1600" b="1">
                <a:solidFill>
                  <a:schemeClr val="bg2"/>
                </a:solidFill>
                <a:latin typeface="Courier New" pitchFamily="49" charset="0"/>
              </a:rPr>
              <a:t>   return 0;</a:t>
            </a:r>
          </a:p>
          <a:p>
            <a:pPr>
              <a:buFontTx/>
              <a:buNone/>
            </a:pPr>
            <a:r>
              <a:rPr lang="en-US" altLang="el-GR" sz="1600" b="1">
                <a:solidFill>
                  <a:schemeClr val="bg2"/>
                </a:solidFill>
                <a:latin typeface="Courier New" pitchFamily="49" charset="0"/>
              </a:rPr>
              <a:t>}</a:t>
            </a:r>
          </a:p>
          <a:p>
            <a:pPr>
              <a:spcBef>
                <a:spcPct val="0"/>
              </a:spcBef>
              <a:buFontTx/>
              <a:buNone/>
            </a:pPr>
            <a:endParaRPr lang="en-AU" altLang="el-GR" sz="1600" b="1">
              <a:solidFill>
                <a:schemeClr val="bg2"/>
              </a:solidFill>
              <a:latin typeface="Courier New" pitchFamily="49" charset="0"/>
            </a:endParaRPr>
          </a:p>
        </p:txBody>
      </p:sp>
      <p:sp>
        <p:nvSpPr>
          <p:cNvPr id="167939" name="Text Box 3"/>
          <p:cNvSpPr txBox="1">
            <a:spLocks noChangeArrowheads="1"/>
          </p:cNvSpPr>
          <p:nvPr/>
        </p:nvSpPr>
        <p:spPr bwMode="auto">
          <a:xfrm>
            <a:off x="152400" y="152400"/>
            <a:ext cx="4495800" cy="457200"/>
          </a:xfrm>
          <a:prstGeom prst="rect">
            <a:avLst/>
          </a:prstGeom>
          <a:noFill/>
          <a:ln>
            <a:noFill/>
          </a:ln>
          <a:effectLst/>
          <a:extLst>
            <a:ext uri="{909E8E84-426E-40DD-AFC4-6F175D3DCCD1}">
              <a14:hiddenFill xmlns:a14="http://schemas.microsoft.com/office/drawing/2010/main">
                <a:solidFill>
                  <a:srgbClr val="CC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l-GR" sz="2400" i="1">
                <a:solidFill>
                  <a:schemeClr val="tx1"/>
                </a:solidFill>
                <a:latin typeface="Times New Roman" pitchFamily="18" charset="0"/>
              </a:rPr>
              <a:t>Example: </a:t>
            </a:r>
            <a:r>
              <a:rPr lang="en-US" altLang="el-GR" sz="2400">
                <a:solidFill>
                  <a:schemeClr val="tx1"/>
                </a:solidFill>
                <a:latin typeface="Times New Roman" pitchFamily="18" charset="0"/>
              </a:rPr>
              <a:t>oddnum.c</a:t>
            </a:r>
            <a:r>
              <a:rPr lang="en-US" altLang="el-GR" sz="2400" i="1">
                <a:solidFill>
                  <a:schemeClr val="tx1"/>
                </a:solidFill>
                <a:latin typeface="Times New Roman" pitchFamily="18" charset="0"/>
              </a:rPr>
              <a:t> </a:t>
            </a:r>
          </a:p>
        </p:txBody>
      </p:sp>
      <p:sp>
        <p:nvSpPr>
          <p:cNvPr id="167940" name="Rectangle 4"/>
          <p:cNvSpPr>
            <a:spLocks noGrp="1" noChangeArrowheads="1"/>
          </p:cNvSpPr>
          <p:nvPr>
            <p:ph type="body" idx="1"/>
          </p:nvPr>
        </p:nvSpPr>
        <p:spPr>
          <a:xfrm>
            <a:off x="304800" y="838200"/>
            <a:ext cx="3200400" cy="5638800"/>
          </a:xfrm>
          <a:noFill/>
          <a:ln>
            <a:solidFill>
              <a:schemeClr val="tx1"/>
            </a:solidFill>
            <a:miter lim="800000"/>
            <a:headEnd/>
            <a:tailEnd/>
          </a:ln>
        </p:spPr>
        <p:txBody>
          <a:bodyPr lIns="182880"/>
          <a:lstStyle/>
          <a:p>
            <a:pPr>
              <a:spcBef>
                <a:spcPct val="0"/>
              </a:spcBef>
              <a:buFontTx/>
              <a:buNone/>
            </a:pPr>
            <a:endParaRPr lang="en-AU" altLang="el-GR" sz="1400" b="1">
              <a:solidFill>
                <a:schemeClr val="bg2"/>
              </a:solidFill>
              <a:latin typeface="Arial" charset="0"/>
            </a:endParaRPr>
          </a:p>
          <a:p>
            <a:pPr>
              <a:spcBef>
                <a:spcPct val="0"/>
              </a:spcBef>
              <a:buFontTx/>
              <a:buNone/>
            </a:pPr>
            <a:r>
              <a:rPr lang="en-AU" altLang="el-GR" sz="1400" b="1">
                <a:solidFill>
                  <a:schemeClr val="bg2"/>
                </a:solidFill>
              </a:rPr>
              <a:t>Read in a number, and print it if it is odd.</a:t>
            </a:r>
          </a:p>
          <a:p>
            <a:pPr>
              <a:spcBef>
                <a:spcPct val="0"/>
              </a:spcBef>
              <a:buFontTx/>
              <a:buNone/>
            </a:pPr>
            <a:endParaRPr lang="en-AU" altLang="el-GR" sz="1400" b="1">
              <a:solidFill>
                <a:schemeClr val="bg2"/>
              </a:solidFill>
            </a:endParaRPr>
          </a:p>
          <a:p>
            <a:pPr>
              <a:spcBef>
                <a:spcPct val="0"/>
              </a:spcBef>
              <a:buFontTx/>
              <a:buNone/>
            </a:pPr>
            <a:endParaRPr lang="en-AU" altLang="el-GR" sz="1400" b="1">
              <a:solidFill>
                <a:schemeClr val="bg2"/>
              </a:solidFill>
            </a:endParaRPr>
          </a:p>
          <a:p>
            <a:pPr>
              <a:spcBef>
                <a:spcPct val="0"/>
              </a:spcBef>
              <a:buFontTx/>
              <a:buNone/>
            </a:pPr>
            <a:endParaRPr lang="en-AU" altLang="el-GR" sz="1400" b="1">
              <a:solidFill>
                <a:schemeClr val="bg2"/>
              </a:solidFill>
            </a:endParaRPr>
          </a:p>
          <a:p>
            <a:pPr>
              <a:spcBef>
                <a:spcPct val="0"/>
              </a:spcBef>
              <a:buFontTx/>
              <a:buNone/>
            </a:pPr>
            <a:endParaRPr lang="en-AU" altLang="el-GR" sz="1400" b="1">
              <a:solidFill>
                <a:schemeClr val="bg2"/>
              </a:solidFill>
            </a:endParaRPr>
          </a:p>
          <a:p>
            <a:pPr>
              <a:spcBef>
                <a:spcPct val="0"/>
              </a:spcBef>
              <a:buFontTx/>
              <a:buNone/>
            </a:pPr>
            <a:endParaRPr lang="en-AU" altLang="el-GR" sz="1400" b="1">
              <a:solidFill>
                <a:schemeClr val="bg2"/>
              </a:solidFill>
              <a:latin typeface="Arial" charset="0"/>
            </a:endParaRPr>
          </a:p>
          <a:p>
            <a:pPr>
              <a:spcBef>
                <a:spcPct val="0"/>
              </a:spcBef>
              <a:buFontTx/>
              <a:buNone/>
            </a:pPr>
            <a:endParaRPr lang="en-AU" altLang="el-GR" sz="1400" b="1">
              <a:solidFill>
                <a:schemeClr val="bg2"/>
              </a:solidFill>
              <a:latin typeface="Arial" charset="0"/>
            </a:endParaRPr>
          </a:p>
          <a:p>
            <a:pPr>
              <a:spcBef>
                <a:spcPct val="0"/>
              </a:spcBef>
              <a:buFontTx/>
              <a:buNone/>
            </a:pPr>
            <a:endParaRPr lang="en-AU" altLang="el-GR" sz="1400" b="1">
              <a:solidFill>
                <a:schemeClr val="bg2"/>
              </a:solidFill>
              <a:latin typeface="Arial" charset="0"/>
            </a:endParaRPr>
          </a:p>
          <a:p>
            <a:pPr>
              <a:spcBef>
                <a:spcPct val="0"/>
              </a:spcBef>
              <a:buFontTx/>
              <a:buNone/>
            </a:pPr>
            <a:r>
              <a:rPr lang="en-AU" altLang="el-GR" sz="1400" b="1">
                <a:solidFill>
                  <a:schemeClr val="bg2"/>
                </a:solidFill>
                <a:latin typeface="Arial" charset="0"/>
              </a:rPr>
              <a:t>output “Enter an integer”</a:t>
            </a:r>
          </a:p>
          <a:p>
            <a:pPr>
              <a:spcBef>
                <a:spcPct val="0"/>
              </a:spcBef>
              <a:buFontTx/>
              <a:buNone/>
            </a:pPr>
            <a:r>
              <a:rPr lang="en-AU" altLang="el-GR" sz="1400" b="1">
                <a:solidFill>
                  <a:schemeClr val="bg2"/>
                </a:solidFill>
                <a:latin typeface="Arial" charset="0"/>
              </a:rPr>
              <a:t>input number</a:t>
            </a:r>
          </a:p>
          <a:p>
            <a:pPr>
              <a:spcBef>
                <a:spcPct val="0"/>
              </a:spcBef>
              <a:buFontTx/>
              <a:buNone/>
            </a:pPr>
            <a:endParaRPr lang="en-AU" altLang="el-GR" sz="1400" b="1">
              <a:solidFill>
                <a:schemeClr val="bg2"/>
              </a:solidFill>
              <a:latin typeface="Arial" charset="0"/>
            </a:endParaRPr>
          </a:p>
          <a:p>
            <a:pPr>
              <a:spcBef>
                <a:spcPct val="0"/>
              </a:spcBef>
              <a:buFontTx/>
              <a:buNone/>
            </a:pPr>
            <a:endParaRPr lang="en-AU" altLang="el-GR" sz="1400" b="1">
              <a:solidFill>
                <a:schemeClr val="bg2"/>
              </a:solidFill>
              <a:latin typeface="Arial" charset="0"/>
            </a:endParaRPr>
          </a:p>
          <a:p>
            <a:pPr>
              <a:spcBef>
                <a:spcPct val="0"/>
              </a:spcBef>
              <a:buFontTx/>
              <a:buNone/>
            </a:pPr>
            <a:r>
              <a:rPr lang="en-AU" altLang="el-GR" sz="1400" b="1">
                <a:latin typeface="Arial" charset="0"/>
              </a:rPr>
              <a:t>if (number is odd)</a:t>
            </a:r>
          </a:p>
          <a:p>
            <a:pPr>
              <a:spcBef>
                <a:spcPct val="0"/>
              </a:spcBef>
              <a:buFontTx/>
              <a:buNone/>
            </a:pPr>
            <a:r>
              <a:rPr lang="en-AU" altLang="el-GR" sz="1400" b="1">
                <a:latin typeface="Arial" charset="0"/>
              </a:rPr>
              <a:t>then</a:t>
            </a:r>
          </a:p>
          <a:p>
            <a:pPr>
              <a:spcBef>
                <a:spcPct val="0"/>
              </a:spcBef>
              <a:buFontTx/>
              <a:buNone/>
            </a:pPr>
            <a:r>
              <a:rPr lang="en-AU" altLang="el-GR" sz="1400" b="1">
                <a:latin typeface="Arial" charset="0"/>
              </a:rPr>
              <a:t>{</a:t>
            </a:r>
          </a:p>
          <a:p>
            <a:pPr>
              <a:spcBef>
                <a:spcPct val="0"/>
              </a:spcBef>
              <a:buFontTx/>
              <a:buNone/>
            </a:pPr>
            <a:r>
              <a:rPr lang="en-AU" altLang="el-GR" sz="1400" b="1">
                <a:latin typeface="Arial" charset="0"/>
              </a:rPr>
              <a:t>   output the number</a:t>
            </a:r>
          </a:p>
          <a:p>
            <a:pPr>
              <a:spcBef>
                <a:spcPct val="0"/>
              </a:spcBef>
              <a:buFontTx/>
              <a:buNone/>
            </a:pPr>
            <a:r>
              <a:rPr lang="en-AU" altLang="el-GR" sz="1400" b="1">
                <a:latin typeface="Arial" charset="0"/>
              </a:rPr>
              <a:t>}</a:t>
            </a:r>
            <a:endParaRPr lang="en-AU" altLang="el-GR" sz="1400" b="1">
              <a:solidFill>
                <a:schemeClr val="bg2"/>
              </a:solidFill>
              <a:latin typeface="Arial" charset="0"/>
              <a:sym typeface="Symbol" pitchFamily="18" charset="2"/>
            </a:endParaRPr>
          </a:p>
          <a:p>
            <a:pPr>
              <a:spcBef>
                <a:spcPct val="0"/>
              </a:spcBef>
              <a:buFontTx/>
              <a:buNone/>
            </a:pPr>
            <a:endParaRPr lang="en-AU" altLang="el-GR" sz="1400" b="1">
              <a:solidFill>
                <a:schemeClr val="bg2"/>
              </a:solidFill>
              <a:latin typeface="Arial" charset="0"/>
              <a:sym typeface="Symbol" pitchFamily="18" charset="2"/>
            </a:endParaRPr>
          </a:p>
        </p:txBody>
      </p:sp>
      <p:graphicFrame>
        <p:nvGraphicFramePr>
          <p:cNvPr id="167941" name="Object 5"/>
          <p:cNvGraphicFramePr>
            <a:graphicFrameLocks noChangeAspect="1"/>
          </p:cNvGraphicFramePr>
          <p:nvPr/>
        </p:nvGraphicFramePr>
        <p:xfrm>
          <a:off x="6172200" y="4495800"/>
          <a:ext cx="719138" cy="2022475"/>
        </p:xfrm>
        <a:graphic>
          <a:graphicData uri="http://schemas.openxmlformats.org/presentationml/2006/ole">
            <mc:AlternateContent xmlns:mc="http://schemas.openxmlformats.org/markup-compatibility/2006">
              <mc:Choice xmlns:v="urn:schemas-microsoft-com:vml" Requires="v">
                <p:oleObj spid="_x0000_s167970" name="Clip" r:id="rId3" imgW="1395000" imgH="3926880" progId="MS_ClipArt_Gallery.2">
                  <p:embed/>
                </p:oleObj>
              </mc:Choice>
              <mc:Fallback>
                <p:oleObj name="Clip" r:id="rId3" imgW="1395000" imgH="3926880" progId="MS_ClipArt_Gallery.2">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72200" y="4495800"/>
                        <a:ext cx="719138" cy="2022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67942" name="AutoShape 6"/>
          <p:cNvSpPr>
            <a:spLocks noChangeArrowheads="1"/>
          </p:cNvSpPr>
          <p:nvPr/>
        </p:nvSpPr>
        <p:spPr bwMode="auto">
          <a:xfrm>
            <a:off x="2438400" y="5334000"/>
            <a:ext cx="3044825" cy="1136650"/>
          </a:xfrm>
          <a:prstGeom prst="wedgeEllipseCallout">
            <a:avLst>
              <a:gd name="adj1" fmla="val 70176"/>
              <a:gd name="adj2" fmla="val -67037"/>
            </a:avLst>
          </a:prstGeom>
          <a:solidFill>
            <a:srgbClr val="99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eaLnBrk="0" hangingPunct="0">
              <a:spcBef>
                <a:spcPct val="20000"/>
              </a:spcBef>
            </a:pPr>
            <a:r>
              <a:rPr lang="en-US" altLang="el-GR" sz="2400">
                <a:solidFill>
                  <a:schemeClr val="tx1"/>
                </a:solidFill>
                <a:latin typeface="Times New Roman" pitchFamily="18" charset="0"/>
              </a:rPr>
              <a:t>Do not put semicolon here!</a:t>
            </a:r>
            <a:endParaRPr lang="en-US" altLang="el-GR" sz="2400">
              <a:solidFill>
                <a:srgbClr val="0000FF"/>
              </a:solidFill>
              <a:latin typeface="Times New Roman" pitchFamily="18" charset="0"/>
            </a:endParaRPr>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4"/>
          <p:cNvSpPr>
            <a:spLocks noGrp="1"/>
          </p:cNvSpPr>
          <p:nvPr>
            <p:ph type="sldNum" sz="quarter" idx="11"/>
          </p:nvPr>
        </p:nvSpPr>
        <p:spPr/>
        <p:txBody>
          <a:bodyPr/>
          <a:lstStyle/>
          <a:p>
            <a:fld id="{DE7F350D-A43C-49C2-9CB0-58DF2E92A05B}" type="slidenum">
              <a:rPr lang="el-GR" altLang="el-GR"/>
              <a:pPr/>
              <a:t>74</a:t>
            </a:fld>
            <a:endParaRPr lang="el-GR" altLang="el-GR"/>
          </a:p>
        </p:txBody>
      </p:sp>
      <p:sp>
        <p:nvSpPr>
          <p:cNvPr id="168962" name="Rectangle 2"/>
          <p:cNvSpPr>
            <a:spLocks noChangeArrowheads="1"/>
          </p:cNvSpPr>
          <p:nvPr/>
        </p:nvSpPr>
        <p:spPr bwMode="auto">
          <a:xfrm>
            <a:off x="3581400" y="228600"/>
            <a:ext cx="5410200" cy="62484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2880"/>
          <a:lstStyle>
            <a:lvl1pPr marL="342900" indent="-342900">
              <a:spcBef>
                <a:spcPct val="20000"/>
              </a:spcBef>
              <a:buChar char="•"/>
              <a:defRPr sz="2800">
                <a:solidFill>
                  <a:schemeClr val="tx1"/>
                </a:solidFill>
                <a:latin typeface="Comic Sans MS" pitchFamily="66" charset="0"/>
              </a:defRPr>
            </a:lvl1pPr>
            <a:lvl2pPr marL="742950" indent="-285750">
              <a:spcBef>
                <a:spcPct val="20000"/>
              </a:spcBef>
              <a:buChar char="–"/>
              <a:defRPr sz="2400">
                <a:solidFill>
                  <a:schemeClr val="tx1"/>
                </a:solidFill>
                <a:latin typeface="Comic Sans MS" pitchFamily="66" charset="0"/>
              </a:defRPr>
            </a:lvl2pPr>
            <a:lvl3pPr marL="1143000" indent="-228600">
              <a:spcBef>
                <a:spcPct val="20000"/>
              </a:spcBef>
              <a:buChar char="•"/>
              <a:defRPr sz="2400">
                <a:solidFill>
                  <a:schemeClr val="tx1"/>
                </a:solidFill>
                <a:latin typeface="Comic Sans MS" pitchFamily="66" charset="0"/>
              </a:defRPr>
            </a:lvl3pPr>
            <a:lvl4pPr marL="1600200" indent="-228600">
              <a:spcBef>
                <a:spcPct val="20000"/>
              </a:spcBef>
              <a:buChar char="–"/>
              <a:defRPr sz="2400">
                <a:solidFill>
                  <a:schemeClr val="tx1"/>
                </a:solidFill>
                <a:latin typeface="Comic Sans MS" pitchFamily="66" charset="0"/>
              </a:defRPr>
            </a:lvl4pPr>
            <a:lvl5pPr marL="2057400" indent="-228600">
              <a:spcBef>
                <a:spcPct val="20000"/>
              </a:spcBef>
              <a:buChar char="»"/>
              <a:defRPr sz="2400">
                <a:solidFill>
                  <a:schemeClr val="tx1"/>
                </a:solidFill>
                <a:latin typeface="Comic Sans MS" pitchFamily="66" charset="0"/>
              </a:defRPr>
            </a:lvl5pPr>
            <a:lvl6pPr marL="2514600" indent="-228600" fontAlgn="base">
              <a:spcBef>
                <a:spcPct val="20000"/>
              </a:spcBef>
              <a:spcAft>
                <a:spcPct val="0"/>
              </a:spcAft>
              <a:buChar char="»"/>
              <a:defRPr sz="2400">
                <a:solidFill>
                  <a:schemeClr val="tx1"/>
                </a:solidFill>
                <a:latin typeface="Comic Sans MS" pitchFamily="66" charset="0"/>
              </a:defRPr>
            </a:lvl6pPr>
            <a:lvl7pPr marL="2971800" indent="-228600" fontAlgn="base">
              <a:spcBef>
                <a:spcPct val="20000"/>
              </a:spcBef>
              <a:spcAft>
                <a:spcPct val="0"/>
              </a:spcAft>
              <a:buChar char="»"/>
              <a:defRPr sz="2400">
                <a:solidFill>
                  <a:schemeClr val="tx1"/>
                </a:solidFill>
                <a:latin typeface="Comic Sans MS" pitchFamily="66" charset="0"/>
              </a:defRPr>
            </a:lvl7pPr>
            <a:lvl8pPr marL="3429000" indent="-228600" fontAlgn="base">
              <a:spcBef>
                <a:spcPct val="20000"/>
              </a:spcBef>
              <a:spcAft>
                <a:spcPct val="0"/>
              </a:spcAft>
              <a:buChar char="»"/>
              <a:defRPr sz="2400">
                <a:solidFill>
                  <a:schemeClr val="tx1"/>
                </a:solidFill>
                <a:latin typeface="Comic Sans MS" pitchFamily="66" charset="0"/>
              </a:defRPr>
            </a:lvl8pPr>
            <a:lvl9pPr marL="3886200" indent="-228600" fontAlgn="base">
              <a:spcBef>
                <a:spcPct val="20000"/>
              </a:spcBef>
              <a:spcAft>
                <a:spcPct val="0"/>
              </a:spcAft>
              <a:buChar char="»"/>
              <a:defRPr sz="2400">
                <a:solidFill>
                  <a:schemeClr val="tx1"/>
                </a:solidFill>
                <a:latin typeface="Comic Sans MS" pitchFamily="66" charset="0"/>
              </a:defRPr>
            </a:lvl9pPr>
          </a:lstStyle>
          <a:p>
            <a:pPr>
              <a:buFontTx/>
              <a:buNone/>
            </a:pPr>
            <a:r>
              <a:rPr lang="en-US" altLang="el-GR" sz="1600" b="1">
                <a:latin typeface="Courier New" pitchFamily="49" charset="0"/>
              </a:rPr>
              <a:t>#include &lt;stdio.h&gt;</a:t>
            </a:r>
          </a:p>
          <a:p>
            <a:pPr>
              <a:buFontTx/>
              <a:buNone/>
            </a:pPr>
            <a:endParaRPr lang="en-US" altLang="el-GR" sz="1600" b="1">
              <a:latin typeface="Courier New" pitchFamily="49" charset="0"/>
            </a:endParaRPr>
          </a:p>
          <a:p>
            <a:pPr>
              <a:buFontTx/>
              <a:buNone/>
            </a:pPr>
            <a:r>
              <a:rPr lang="en-US" altLang="el-GR" sz="1600" b="1">
                <a:latin typeface="Courier New" pitchFamily="49" charset="0"/>
              </a:rPr>
              <a:t>/* Read in a number, and echo it</a:t>
            </a:r>
          </a:p>
          <a:p>
            <a:pPr>
              <a:buFontTx/>
              <a:buNone/>
            </a:pPr>
            <a:r>
              <a:rPr lang="en-US" altLang="el-GR" sz="1600" b="1">
                <a:latin typeface="Courier New" pitchFamily="49" charset="0"/>
              </a:rPr>
              <a:t>   if it is odd. */</a:t>
            </a:r>
          </a:p>
          <a:p>
            <a:pPr>
              <a:buFontTx/>
              <a:buNone/>
            </a:pPr>
            <a:endParaRPr lang="en-US" altLang="el-GR" sz="1600" b="1">
              <a:latin typeface="Courier New" pitchFamily="49" charset="0"/>
            </a:endParaRPr>
          </a:p>
          <a:p>
            <a:pPr>
              <a:buFontTx/>
              <a:buNone/>
            </a:pPr>
            <a:r>
              <a:rPr lang="en-US" altLang="el-GR" sz="1600" b="1">
                <a:latin typeface="Courier New" pitchFamily="49" charset="0"/>
              </a:rPr>
              <a:t>int main()</a:t>
            </a:r>
          </a:p>
          <a:p>
            <a:pPr>
              <a:buFontTx/>
              <a:buNone/>
            </a:pPr>
            <a:r>
              <a:rPr lang="en-US" altLang="el-GR" sz="1600" b="1">
                <a:latin typeface="Courier New" pitchFamily="49" charset="0"/>
              </a:rPr>
              <a:t>{</a:t>
            </a:r>
          </a:p>
          <a:p>
            <a:pPr>
              <a:buFontTx/>
              <a:buNone/>
            </a:pPr>
            <a:r>
              <a:rPr lang="en-US" altLang="el-GR" sz="1600" b="1">
                <a:latin typeface="Courier New" pitchFamily="49" charset="0"/>
              </a:rPr>
              <a:t>   int number;</a:t>
            </a:r>
          </a:p>
          <a:p>
            <a:pPr>
              <a:buFontTx/>
              <a:buNone/>
            </a:pPr>
            <a:endParaRPr lang="en-US" altLang="el-GR" sz="1600" b="1">
              <a:latin typeface="Courier New" pitchFamily="49" charset="0"/>
            </a:endParaRPr>
          </a:p>
          <a:p>
            <a:pPr>
              <a:buFontTx/>
              <a:buNone/>
            </a:pPr>
            <a:r>
              <a:rPr lang="en-US" altLang="el-GR" sz="1600" b="1">
                <a:latin typeface="Courier New" pitchFamily="49" charset="0"/>
              </a:rPr>
              <a:t>   printf("Enter an integer: ");</a:t>
            </a:r>
          </a:p>
          <a:p>
            <a:pPr>
              <a:buFontTx/>
              <a:buNone/>
            </a:pPr>
            <a:r>
              <a:rPr lang="en-US" altLang="el-GR" sz="1600" b="1">
                <a:latin typeface="Courier New" pitchFamily="49" charset="0"/>
              </a:rPr>
              <a:t>   scanf("%d", &amp;number);</a:t>
            </a:r>
          </a:p>
          <a:p>
            <a:pPr>
              <a:buFontTx/>
              <a:buNone/>
            </a:pPr>
            <a:endParaRPr lang="en-US" altLang="el-GR" sz="1600" b="1">
              <a:latin typeface="Courier New" pitchFamily="49" charset="0"/>
            </a:endParaRPr>
          </a:p>
          <a:p>
            <a:pPr>
              <a:buFontTx/>
              <a:buNone/>
            </a:pPr>
            <a:r>
              <a:rPr lang="en-US" altLang="el-GR" sz="1600" b="1">
                <a:latin typeface="Courier New" pitchFamily="49" charset="0"/>
              </a:rPr>
              <a:t>   if (number % 2 != 0)</a:t>
            </a:r>
          </a:p>
          <a:p>
            <a:pPr>
              <a:buFontTx/>
              <a:buNone/>
            </a:pPr>
            <a:r>
              <a:rPr lang="en-US" altLang="el-GR" sz="1600" b="1">
                <a:latin typeface="Courier New" pitchFamily="49" charset="0"/>
              </a:rPr>
              <a:t>   {  </a:t>
            </a:r>
          </a:p>
          <a:p>
            <a:pPr>
              <a:buFontTx/>
              <a:buNone/>
            </a:pPr>
            <a:r>
              <a:rPr lang="en-US" altLang="el-GR" sz="1600" b="1">
                <a:latin typeface="Courier New" pitchFamily="49" charset="0"/>
              </a:rPr>
              <a:t>      printf("%d\n", number);</a:t>
            </a:r>
          </a:p>
          <a:p>
            <a:pPr>
              <a:buFontTx/>
              <a:buNone/>
            </a:pPr>
            <a:r>
              <a:rPr lang="en-US" altLang="el-GR" sz="1600" b="1">
                <a:latin typeface="Courier New" pitchFamily="49" charset="0"/>
              </a:rPr>
              <a:t>   }</a:t>
            </a:r>
          </a:p>
          <a:p>
            <a:pPr>
              <a:buFontTx/>
              <a:buNone/>
            </a:pPr>
            <a:endParaRPr lang="en-US" altLang="el-GR" sz="1600" b="1">
              <a:latin typeface="Courier New" pitchFamily="49" charset="0"/>
            </a:endParaRPr>
          </a:p>
          <a:p>
            <a:pPr>
              <a:buFontTx/>
              <a:buNone/>
            </a:pPr>
            <a:r>
              <a:rPr lang="en-US" altLang="el-GR" sz="1600" b="1">
                <a:latin typeface="Courier New" pitchFamily="49" charset="0"/>
              </a:rPr>
              <a:t>   return 0;</a:t>
            </a:r>
          </a:p>
          <a:p>
            <a:pPr>
              <a:buFontTx/>
              <a:buNone/>
            </a:pPr>
            <a:r>
              <a:rPr lang="en-US" altLang="el-GR" sz="1600" b="1">
                <a:latin typeface="Courier New" pitchFamily="49" charset="0"/>
              </a:rPr>
              <a:t>}</a:t>
            </a:r>
          </a:p>
          <a:p>
            <a:pPr>
              <a:spcBef>
                <a:spcPct val="0"/>
              </a:spcBef>
              <a:buFontTx/>
              <a:buNone/>
            </a:pPr>
            <a:endParaRPr lang="en-AU" altLang="el-GR" sz="1600" b="1">
              <a:solidFill>
                <a:srgbClr val="000000"/>
              </a:solidFill>
              <a:latin typeface="Courier New" pitchFamily="49" charset="0"/>
            </a:endParaRPr>
          </a:p>
        </p:txBody>
      </p:sp>
      <p:sp>
        <p:nvSpPr>
          <p:cNvPr id="168963" name="Text Box 3"/>
          <p:cNvSpPr txBox="1">
            <a:spLocks noChangeArrowheads="1"/>
          </p:cNvSpPr>
          <p:nvPr/>
        </p:nvSpPr>
        <p:spPr bwMode="auto">
          <a:xfrm>
            <a:off x="152400" y="152400"/>
            <a:ext cx="4495800" cy="457200"/>
          </a:xfrm>
          <a:prstGeom prst="rect">
            <a:avLst/>
          </a:prstGeom>
          <a:noFill/>
          <a:ln>
            <a:noFill/>
          </a:ln>
          <a:effectLst/>
          <a:extLst>
            <a:ext uri="{909E8E84-426E-40DD-AFC4-6F175D3DCCD1}">
              <a14:hiddenFill xmlns:a14="http://schemas.microsoft.com/office/drawing/2010/main">
                <a:solidFill>
                  <a:srgbClr val="CC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l-GR" sz="2400" i="1">
                <a:solidFill>
                  <a:schemeClr val="tx1"/>
                </a:solidFill>
                <a:latin typeface="Times New Roman" pitchFamily="18" charset="0"/>
              </a:rPr>
              <a:t>Example: </a:t>
            </a:r>
            <a:r>
              <a:rPr lang="en-US" altLang="el-GR" sz="2400">
                <a:solidFill>
                  <a:schemeClr val="tx1"/>
                </a:solidFill>
                <a:latin typeface="Times New Roman" pitchFamily="18" charset="0"/>
              </a:rPr>
              <a:t>oddnum.c</a:t>
            </a:r>
            <a:r>
              <a:rPr lang="en-US" altLang="el-GR" sz="2400" i="1">
                <a:solidFill>
                  <a:schemeClr val="tx1"/>
                </a:solidFill>
                <a:latin typeface="Times New Roman" pitchFamily="18" charset="0"/>
              </a:rPr>
              <a:t> </a:t>
            </a:r>
          </a:p>
        </p:txBody>
      </p:sp>
      <p:sp>
        <p:nvSpPr>
          <p:cNvPr id="168964" name="Rectangle 4"/>
          <p:cNvSpPr>
            <a:spLocks noGrp="1" noChangeArrowheads="1"/>
          </p:cNvSpPr>
          <p:nvPr>
            <p:ph type="body" idx="1"/>
          </p:nvPr>
        </p:nvSpPr>
        <p:spPr>
          <a:xfrm>
            <a:off x="304800" y="838200"/>
            <a:ext cx="3200400" cy="5638800"/>
          </a:xfrm>
          <a:noFill/>
          <a:ln>
            <a:solidFill>
              <a:schemeClr val="tx1"/>
            </a:solidFill>
            <a:miter lim="800000"/>
            <a:headEnd/>
            <a:tailEnd/>
          </a:ln>
        </p:spPr>
        <p:txBody>
          <a:bodyPr lIns="182880"/>
          <a:lstStyle/>
          <a:p>
            <a:pPr>
              <a:spcBef>
                <a:spcPct val="0"/>
              </a:spcBef>
              <a:buFontTx/>
              <a:buNone/>
            </a:pPr>
            <a:endParaRPr lang="en-AU" altLang="el-GR" sz="1400" b="1">
              <a:solidFill>
                <a:srgbClr val="000000"/>
              </a:solidFill>
              <a:latin typeface="Arial" charset="0"/>
            </a:endParaRPr>
          </a:p>
          <a:p>
            <a:pPr>
              <a:spcBef>
                <a:spcPct val="0"/>
              </a:spcBef>
              <a:buFontTx/>
              <a:buNone/>
            </a:pPr>
            <a:r>
              <a:rPr lang="en-AU" altLang="el-GR" sz="1400" b="1">
                <a:solidFill>
                  <a:srgbClr val="0000FF"/>
                </a:solidFill>
              </a:rPr>
              <a:t>Read in a number, and print it if it is odd.</a:t>
            </a:r>
          </a:p>
          <a:p>
            <a:pPr>
              <a:spcBef>
                <a:spcPct val="0"/>
              </a:spcBef>
              <a:buFontTx/>
              <a:buNone/>
            </a:pPr>
            <a:endParaRPr lang="en-AU" altLang="el-GR" sz="1400" b="1">
              <a:solidFill>
                <a:srgbClr val="0000FF"/>
              </a:solidFill>
            </a:endParaRPr>
          </a:p>
          <a:p>
            <a:pPr>
              <a:spcBef>
                <a:spcPct val="0"/>
              </a:spcBef>
              <a:buFontTx/>
              <a:buNone/>
            </a:pPr>
            <a:endParaRPr lang="en-AU" altLang="el-GR" sz="1400" b="1">
              <a:solidFill>
                <a:srgbClr val="0000FF"/>
              </a:solidFill>
            </a:endParaRPr>
          </a:p>
          <a:p>
            <a:pPr>
              <a:spcBef>
                <a:spcPct val="0"/>
              </a:spcBef>
              <a:buFontTx/>
              <a:buNone/>
            </a:pPr>
            <a:endParaRPr lang="en-AU" altLang="el-GR" sz="1400" b="1">
              <a:solidFill>
                <a:srgbClr val="0000FF"/>
              </a:solidFill>
            </a:endParaRPr>
          </a:p>
          <a:p>
            <a:pPr>
              <a:spcBef>
                <a:spcPct val="0"/>
              </a:spcBef>
              <a:buFontTx/>
              <a:buNone/>
            </a:pPr>
            <a:endParaRPr lang="en-AU" altLang="el-GR" sz="1400" b="1">
              <a:solidFill>
                <a:srgbClr val="0000FF"/>
              </a:solidFill>
            </a:endParaRPr>
          </a:p>
          <a:p>
            <a:pPr>
              <a:spcBef>
                <a:spcPct val="0"/>
              </a:spcBef>
              <a:buFontTx/>
              <a:buNone/>
            </a:pPr>
            <a:endParaRPr lang="en-AU" altLang="el-GR" sz="1400" b="1">
              <a:latin typeface="Arial" charset="0"/>
            </a:endParaRPr>
          </a:p>
          <a:p>
            <a:pPr>
              <a:spcBef>
                <a:spcPct val="0"/>
              </a:spcBef>
              <a:buFontTx/>
              <a:buNone/>
            </a:pPr>
            <a:endParaRPr lang="en-AU" altLang="el-GR" sz="1400" b="1">
              <a:latin typeface="Arial" charset="0"/>
            </a:endParaRPr>
          </a:p>
          <a:p>
            <a:pPr>
              <a:spcBef>
                <a:spcPct val="0"/>
              </a:spcBef>
              <a:buFontTx/>
              <a:buNone/>
            </a:pPr>
            <a:endParaRPr lang="en-AU" altLang="el-GR" sz="1400" b="1">
              <a:latin typeface="Arial" charset="0"/>
            </a:endParaRPr>
          </a:p>
          <a:p>
            <a:pPr>
              <a:spcBef>
                <a:spcPct val="0"/>
              </a:spcBef>
              <a:buFontTx/>
              <a:buNone/>
            </a:pPr>
            <a:r>
              <a:rPr lang="en-AU" altLang="el-GR" sz="1400" b="1">
                <a:latin typeface="Arial" charset="0"/>
              </a:rPr>
              <a:t>output “Enter an integer”</a:t>
            </a:r>
          </a:p>
          <a:p>
            <a:pPr>
              <a:spcBef>
                <a:spcPct val="0"/>
              </a:spcBef>
              <a:buFontTx/>
              <a:buNone/>
            </a:pPr>
            <a:r>
              <a:rPr lang="en-AU" altLang="el-GR" sz="1400" b="1">
                <a:latin typeface="Arial" charset="0"/>
              </a:rPr>
              <a:t>input number</a:t>
            </a:r>
          </a:p>
          <a:p>
            <a:pPr>
              <a:spcBef>
                <a:spcPct val="0"/>
              </a:spcBef>
              <a:buFontTx/>
              <a:buNone/>
            </a:pPr>
            <a:endParaRPr lang="en-AU" altLang="el-GR" sz="1400" b="1">
              <a:latin typeface="Arial" charset="0"/>
            </a:endParaRPr>
          </a:p>
          <a:p>
            <a:pPr>
              <a:spcBef>
                <a:spcPct val="0"/>
              </a:spcBef>
              <a:buFontTx/>
              <a:buNone/>
            </a:pPr>
            <a:endParaRPr lang="en-AU" altLang="el-GR" sz="1400" b="1">
              <a:latin typeface="Arial" charset="0"/>
            </a:endParaRPr>
          </a:p>
          <a:p>
            <a:pPr>
              <a:spcBef>
                <a:spcPct val="0"/>
              </a:spcBef>
              <a:buFontTx/>
              <a:buNone/>
            </a:pPr>
            <a:r>
              <a:rPr lang="en-AU" altLang="el-GR" sz="1400" b="1">
                <a:latin typeface="Arial" charset="0"/>
              </a:rPr>
              <a:t>if (number is odd)</a:t>
            </a:r>
          </a:p>
          <a:p>
            <a:pPr>
              <a:spcBef>
                <a:spcPct val="0"/>
              </a:spcBef>
              <a:buFontTx/>
              <a:buNone/>
            </a:pPr>
            <a:r>
              <a:rPr lang="en-AU" altLang="el-GR" sz="1400" b="1">
                <a:latin typeface="Arial" charset="0"/>
              </a:rPr>
              <a:t>then</a:t>
            </a:r>
          </a:p>
          <a:p>
            <a:pPr>
              <a:spcBef>
                <a:spcPct val="0"/>
              </a:spcBef>
              <a:buFontTx/>
              <a:buNone/>
            </a:pPr>
            <a:r>
              <a:rPr lang="en-AU" altLang="el-GR" sz="1400" b="1">
                <a:latin typeface="Arial" charset="0"/>
              </a:rPr>
              <a:t>{</a:t>
            </a:r>
          </a:p>
          <a:p>
            <a:pPr>
              <a:spcBef>
                <a:spcPct val="0"/>
              </a:spcBef>
              <a:buFontTx/>
              <a:buNone/>
            </a:pPr>
            <a:r>
              <a:rPr lang="en-AU" altLang="el-GR" sz="1400" b="1">
                <a:latin typeface="Arial" charset="0"/>
              </a:rPr>
              <a:t>   output the number</a:t>
            </a:r>
          </a:p>
          <a:p>
            <a:pPr>
              <a:spcBef>
                <a:spcPct val="0"/>
              </a:spcBef>
              <a:buFontTx/>
              <a:buNone/>
            </a:pPr>
            <a:r>
              <a:rPr lang="en-AU" altLang="el-GR" sz="1400" b="1">
                <a:latin typeface="Arial" charset="0"/>
              </a:rPr>
              <a:t>}</a:t>
            </a:r>
            <a:endParaRPr lang="en-AU" altLang="el-GR" sz="1400" b="1">
              <a:latin typeface="Arial" charset="0"/>
              <a:sym typeface="Symbol" pitchFamily="18" charset="2"/>
            </a:endParaRPr>
          </a:p>
          <a:p>
            <a:pPr>
              <a:spcBef>
                <a:spcPct val="0"/>
              </a:spcBef>
              <a:buFontTx/>
              <a:buNone/>
            </a:pPr>
            <a:endParaRPr lang="en-AU" altLang="el-GR" sz="1400" b="1">
              <a:latin typeface="Arial" charset="0"/>
              <a:sym typeface="Symbol" pitchFamily="18" charset="2"/>
            </a:endParaRPr>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4"/>
          <p:cNvSpPr>
            <a:spLocks noGrp="1"/>
          </p:cNvSpPr>
          <p:nvPr>
            <p:ph type="sldNum" sz="quarter" idx="11"/>
          </p:nvPr>
        </p:nvSpPr>
        <p:spPr/>
        <p:txBody>
          <a:bodyPr/>
          <a:lstStyle/>
          <a:p>
            <a:fld id="{5DC591CD-FEC9-47C0-874A-C6031FAB4EBE}" type="slidenum">
              <a:rPr lang="el-GR" altLang="el-GR"/>
              <a:pPr/>
              <a:t>75</a:t>
            </a:fld>
            <a:endParaRPr lang="el-GR" altLang="el-GR"/>
          </a:p>
        </p:txBody>
      </p:sp>
      <p:sp>
        <p:nvSpPr>
          <p:cNvPr id="169986" name="Rectangle 2"/>
          <p:cNvSpPr>
            <a:spLocks noGrp="1" noChangeArrowheads="1"/>
          </p:cNvSpPr>
          <p:nvPr>
            <p:ph type="title"/>
          </p:nvPr>
        </p:nvSpPr>
        <p:spPr>
          <a:xfrm>
            <a:off x="685800" y="0"/>
            <a:ext cx="7772400" cy="1143000"/>
          </a:xfrm>
        </p:spPr>
        <p:txBody>
          <a:bodyPr/>
          <a:lstStyle/>
          <a:p>
            <a:r>
              <a:rPr lang="en-US" altLang="el-GR"/>
              <a:t>Notes on </a:t>
            </a:r>
            <a:r>
              <a:rPr lang="en-US" altLang="el-GR" b="1">
                <a:latin typeface="Courier New" pitchFamily="49" charset="0"/>
              </a:rPr>
              <a:t>if</a:t>
            </a:r>
            <a:endParaRPr lang="en-US" altLang="el-GR"/>
          </a:p>
        </p:txBody>
      </p:sp>
      <p:sp>
        <p:nvSpPr>
          <p:cNvPr id="169987" name="Rectangle 3"/>
          <p:cNvSpPr>
            <a:spLocks noGrp="1" noChangeArrowheads="1"/>
          </p:cNvSpPr>
          <p:nvPr>
            <p:ph type="body" idx="1"/>
          </p:nvPr>
        </p:nvSpPr>
        <p:spPr>
          <a:xfrm>
            <a:off x="457200" y="1066800"/>
            <a:ext cx="8458200" cy="685800"/>
          </a:xfrm>
        </p:spPr>
        <p:txBody>
          <a:bodyPr/>
          <a:lstStyle/>
          <a:p>
            <a:r>
              <a:rPr lang="en-US" altLang="el-GR" sz="2000"/>
              <a:t>Which of the following code fragments are equivalent?</a:t>
            </a:r>
          </a:p>
        </p:txBody>
      </p:sp>
      <p:sp>
        <p:nvSpPr>
          <p:cNvPr id="169988" name="Rectangle 4"/>
          <p:cNvSpPr>
            <a:spLocks noChangeArrowheads="1"/>
          </p:cNvSpPr>
          <p:nvPr/>
        </p:nvSpPr>
        <p:spPr bwMode="auto">
          <a:xfrm>
            <a:off x="1828800" y="1752600"/>
            <a:ext cx="5410200" cy="14478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2880"/>
          <a:lstStyle>
            <a:lvl1pPr marL="342900" indent="-342900">
              <a:spcBef>
                <a:spcPct val="20000"/>
              </a:spcBef>
              <a:buChar char="•"/>
              <a:defRPr sz="2800">
                <a:solidFill>
                  <a:schemeClr val="tx1"/>
                </a:solidFill>
                <a:latin typeface="Comic Sans MS" pitchFamily="66" charset="0"/>
              </a:defRPr>
            </a:lvl1pPr>
            <a:lvl2pPr marL="742950" indent="-285750">
              <a:spcBef>
                <a:spcPct val="20000"/>
              </a:spcBef>
              <a:buChar char="–"/>
              <a:defRPr sz="2400">
                <a:solidFill>
                  <a:schemeClr val="tx1"/>
                </a:solidFill>
                <a:latin typeface="Comic Sans MS" pitchFamily="66" charset="0"/>
              </a:defRPr>
            </a:lvl2pPr>
            <a:lvl3pPr marL="1143000" indent="-228600">
              <a:spcBef>
                <a:spcPct val="20000"/>
              </a:spcBef>
              <a:buChar char="•"/>
              <a:defRPr sz="2400">
                <a:solidFill>
                  <a:schemeClr val="tx1"/>
                </a:solidFill>
                <a:latin typeface="Comic Sans MS" pitchFamily="66" charset="0"/>
              </a:defRPr>
            </a:lvl3pPr>
            <a:lvl4pPr marL="1600200" indent="-228600">
              <a:spcBef>
                <a:spcPct val="20000"/>
              </a:spcBef>
              <a:buChar char="–"/>
              <a:defRPr sz="2400">
                <a:solidFill>
                  <a:schemeClr val="tx1"/>
                </a:solidFill>
                <a:latin typeface="Comic Sans MS" pitchFamily="66" charset="0"/>
              </a:defRPr>
            </a:lvl4pPr>
            <a:lvl5pPr marL="2057400" indent="-228600">
              <a:spcBef>
                <a:spcPct val="20000"/>
              </a:spcBef>
              <a:buChar char="»"/>
              <a:defRPr sz="2400">
                <a:solidFill>
                  <a:schemeClr val="tx1"/>
                </a:solidFill>
                <a:latin typeface="Comic Sans MS" pitchFamily="66" charset="0"/>
              </a:defRPr>
            </a:lvl5pPr>
            <a:lvl6pPr marL="2514600" indent="-228600" fontAlgn="base">
              <a:spcBef>
                <a:spcPct val="20000"/>
              </a:spcBef>
              <a:spcAft>
                <a:spcPct val="0"/>
              </a:spcAft>
              <a:buChar char="»"/>
              <a:defRPr sz="2400">
                <a:solidFill>
                  <a:schemeClr val="tx1"/>
                </a:solidFill>
                <a:latin typeface="Comic Sans MS" pitchFamily="66" charset="0"/>
              </a:defRPr>
            </a:lvl6pPr>
            <a:lvl7pPr marL="2971800" indent="-228600" fontAlgn="base">
              <a:spcBef>
                <a:spcPct val="20000"/>
              </a:spcBef>
              <a:spcAft>
                <a:spcPct val="0"/>
              </a:spcAft>
              <a:buChar char="»"/>
              <a:defRPr sz="2400">
                <a:solidFill>
                  <a:schemeClr val="tx1"/>
                </a:solidFill>
                <a:latin typeface="Comic Sans MS" pitchFamily="66" charset="0"/>
              </a:defRPr>
            </a:lvl7pPr>
            <a:lvl8pPr marL="3429000" indent="-228600" fontAlgn="base">
              <a:spcBef>
                <a:spcPct val="20000"/>
              </a:spcBef>
              <a:spcAft>
                <a:spcPct val="0"/>
              </a:spcAft>
              <a:buChar char="»"/>
              <a:defRPr sz="2400">
                <a:solidFill>
                  <a:schemeClr val="tx1"/>
                </a:solidFill>
                <a:latin typeface="Comic Sans MS" pitchFamily="66" charset="0"/>
              </a:defRPr>
            </a:lvl8pPr>
            <a:lvl9pPr marL="3886200" indent="-228600" fontAlgn="base">
              <a:spcBef>
                <a:spcPct val="20000"/>
              </a:spcBef>
              <a:spcAft>
                <a:spcPct val="0"/>
              </a:spcAft>
              <a:buChar char="»"/>
              <a:defRPr sz="2400">
                <a:solidFill>
                  <a:schemeClr val="tx1"/>
                </a:solidFill>
                <a:latin typeface="Comic Sans MS" pitchFamily="66" charset="0"/>
              </a:defRPr>
            </a:lvl9pPr>
          </a:lstStyle>
          <a:p>
            <a:pPr>
              <a:spcBef>
                <a:spcPct val="0"/>
              </a:spcBef>
              <a:buFontTx/>
              <a:buNone/>
            </a:pPr>
            <a:r>
              <a:rPr lang="en-US" altLang="el-GR" sz="1600" b="1">
                <a:latin typeface="Courier New" pitchFamily="49" charset="0"/>
              </a:rPr>
              <a:t>   if (number % 2 != 0)</a:t>
            </a:r>
          </a:p>
          <a:p>
            <a:pPr>
              <a:spcBef>
                <a:spcPct val="0"/>
              </a:spcBef>
              <a:buFontTx/>
              <a:buNone/>
            </a:pPr>
            <a:r>
              <a:rPr lang="en-US" altLang="el-GR" sz="1600" b="1">
                <a:latin typeface="Courier New" pitchFamily="49" charset="0"/>
              </a:rPr>
              <a:t>   {  </a:t>
            </a:r>
          </a:p>
          <a:p>
            <a:pPr>
              <a:spcBef>
                <a:spcPct val="0"/>
              </a:spcBef>
              <a:buFontTx/>
              <a:buNone/>
            </a:pPr>
            <a:r>
              <a:rPr lang="en-US" altLang="el-GR" sz="1600" b="1">
                <a:latin typeface="Courier New" pitchFamily="49" charset="0"/>
              </a:rPr>
              <a:t>      printf("%d", number);</a:t>
            </a:r>
          </a:p>
          <a:p>
            <a:pPr>
              <a:spcBef>
                <a:spcPct val="0"/>
              </a:spcBef>
              <a:buFontTx/>
              <a:buNone/>
            </a:pPr>
            <a:r>
              <a:rPr lang="en-US" altLang="el-GR" sz="1600" b="1">
                <a:latin typeface="Courier New" pitchFamily="49" charset="0"/>
              </a:rPr>
              <a:t>   }</a:t>
            </a:r>
          </a:p>
          <a:p>
            <a:pPr>
              <a:spcBef>
                <a:spcPct val="0"/>
              </a:spcBef>
              <a:buFontTx/>
              <a:buNone/>
            </a:pPr>
            <a:r>
              <a:rPr lang="en-US" altLang="el-GR" sz="1600" b="1">
                <a:latin typeface="Courier New" pitchFamily="49" charset="0"/>
              </a:rPr>
              <a:t>   printf(” is odd\n");</a:t>
            </a:r>
          </a:p>
        </p:txBody>
      </p:sp>
      <p:sp>
        <p:nvSpPr>
          <p:cNvPr id="169989" name="Rectangle 5"/>
          <p:cNvSpPr>
            <a:spLocks noChangeArrowheads="1"/>
          </p:cNvSpPr>
          <p:nvPr/>
        </p:nvSpPr>
        <p:spPr bwMode="auto">
          <a:xfrm>
            <a:off x="1828800" y="3581400"/>
            <a:ext cx="5410200" cy="9906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2880"/>
          <a:lstStyle>
            <a:lvl1pPr marL="342900" indent="-342900">
              <a:spcBef>
                <a:spcPct val="20000"/>
              </a:spcBef>
              <a:buChar char="•"/>
              <a:defRPr sz="2800">
                <a:solidFill>
                  <a:schemeClr val="tx1"/>
                </a:solidFill>
                <a:latin typeface="Comic Sans MS" pitchFamily="66" charset="0"/>
              </a:defRPr>
            </a:lvl1pPr>
            <a:lvl2pPr marL="742950" indent="-285750">
              <a:spcBef>
                <a:spcPct val="20000"/>
              </a:spcBef>
              <a:buChar char="–"/>
              <a:defRPr sz="2400">
                <a:solidFill>
                  <a:schemeClr val="tx1"/>
                </a:solidFill>
                <a:latin typeface="Comic Sans MS" pitchFamily="66" charset="0"/>
              </a:defRPr>
            </a:lvl2pPr>
            <a:lvl3pPr marL="1143000" indent="-228600">
              <a:spcBef>
                <a:spcPct val="20000"/>
              </a:spcBef>
              <a:buChar char="•"/>
              <a:defRPr sz="2400">
                <a:solidFill>
                  <a:schemeClr val="tx1"/>
                </a:solidFill>
                <a:latin typeface="Comic Sans MS" pitchFamily="66" charset="0"/>
              </a:defRPr>
            </a:lvl3pPr>
            <a:lvl4pPr marL="1600200" indent="-228600">
              <a:spcBef>
                <a:spcPct val="20000"/>
              </a:spcBef>
              <a:buChar char="–"/>
              <a:defRPr sz="2400">
                <a:solidFill>
                  <a:schemeClr val="tx1"/>
                </a:solidFill>
                <a:latin typeface="Comic Sans MS" pitchFamily="66" charset="0"/>
              </a:defRPr>
            </a:lvl4pPr>
            <a:lvl5pPr marL="2057400" indent="-228600">
              <a:spcBef>
                <a:spcPct val="20000"/>
              </a:spcBef>
              <a:buChar char="»"/>
              <a:defRPr sz="2400">
                <a:solidFill>
                  <a:schemeClr val="tx1"/>
                </a:solidFill>
                <a:latin typeface="Comic Sans MS" pitchFamily="66" charset="0"/>
              </a:defRPr>
            </a:lvl5pPr>
            <a:lvl6pPr marL="2514600" indent="-228600" fontAlgn="base">
              <a:spcBef>
                <a:spcPct val="20000"/>
              </a:spcBef>
              <a:spcAft>
                <a:spcPct val="0"/>
              </a:spcAft>
              <a:buChar char="»"/>
              <a:defRPr sz="2400">
                <a:solidFill>
                  <a:schemeClr val="tx1"/>
                </a:solidFill>
                <a:latin typeface="Comic Sans MS" pitchFamily="66" charset="0"/>
              </a:defRPr>
            </a:lvl6pPr>
            <a:lvl7pPr marL="2971800" indent="-228600" fontAlgn="base">
              <a:spcBef>
                <a:spcPct val="20000"/>
              </a:spcBef>
              <a:spcAft>
                <a:spcPct val="0"/>
              </a:spcAft>
              <a:buChar char="»"/>
              <a:defRPr sz="2400">
                <a:solidFill>
                  <a:schemeClr val="tx1"/>
                </a:solidFill>
                <a:latin typeface="Comic Sans MS" pitchFamily="66" charset="0"/>
              </a:defRPr>
            </a:lvl7pPr>
            <a:lvl8pPr marL="3429000" indent="-228600" fontAlgn="base">
              <a:spcBef>
                <a:spcPct val="20000"/>
              </a:spcBef>
              <a:spcAft>
                <a:spcPct val="0"/>
              </a:spcAft>
              <a:buChar char="»"/>
              <a:defRPr sz="2400">
                <a:solidFill>
                  <a:schemeClr val="tx1"/>
                </a:solidFill>
                <a:latin typeface="Comic Sans MS" pitchFamily="66" charset="0"/>
              </a:defRPr>
            </a:lvl8pPr>
            <a:lvl9pPr marL="3886200" indent="-228600" fontAlgn="base">
              <a:spcBef>
                <a:spcPct val="20000"/>
              </a:spcBef>
              <a:spcAft>
                <a:spcPct val="0"/>
              </a:spcAft>
              <a:buChar char="»"/>
              <a:defRPr sz="2400">
                <a:solidFill>
                  <a:schemeClr val="tx1"/>
                </a:solidFill>
                <a:latin typeface="Comic Sans MS" pitchFamily="66" charset="0"/>
              </a:defRPr>
            </a:lvl9pPr>
          </a:lstStyle>
          <a:p>
            <a:pPr>
              <a:spcBef>
                <a:spcPct val="0"/>
              </a:spcBef>
              <a:buFontTx/>
              <a:buNone/>
            </a:pPr>
            <a:r>
              <a:rPr lang="en-US" altLang="el-GR" sz="1600" b="1">
                <a:latin typeface="Courier New" pitchFamily="49" charset="0"/>
              </a:rPr>
              <a:t>   if (number % 2 != 0)</a:t>
            </a:r>
          </a:p>
          <a:p>
            <a:pPr>
              <a:spcBef>
                <a:spcPct val="0"/>
              </a:spcBef>
              <a:buFontTx/>
              <a:buNone/>
            </a:pPr>
            <a:r>
              <a:rPr lang="en-US" altLang="el-GR" sz="1600" b="1">
                <a:latin typeface="Courier New" pitchFamily="49" charset="0"/>
              </a:rPr>
              <a:t>      printf("%d", number);   </a:t>
            </a:r>
          </a:p>
          <a:p>
            <a:pPr>
              <a:spcBef>
                <a:spcPct val="0"/>
              </a:spcBef>
              <a:buFontTx/>
              <a:buNone/>
            </a:pPr>
            <a:r>
              <a:rPr lang="en-US" altLang="el-GR" sz="1600" b="1">
                <a:latin typeface="Courier New" pitchFamily="49" charset="0"/>
              </a:rPr>
              <a:t>      printf(” is odd\n");</a:t>
            </a:r>
          </a:p>
        </p:txBody>
      </p:sp>
      <p:sp>
        <p:nvSpPr>
          <p:cNvPr id="169990" name="Rectangle 6"/>
          <p:cNvSpPr>
            <a:spLocks noChangeArrowheads="1"/>
          </p:cNvSpPr>
          <p:nvPr/>
        </p:nvSpPr>
        <p:spPr bwMode="auto">
          <a:xfrm>
            <a:off x="1828800" y="4953000"/>
            <a:ext cx="5410200" cy="14478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2880"/>
          <a:lstStyle>
            <a:lvl1pPr marL="342900" indent="-342900">
              <a:spcBef>
                <a:spcPct val="20000"/>
              </a:spcBef>
              <a:buChar char="•"/>
              <a:defRPr sz="2800">
                <a:solidFill>
                  <a:schemeClr val="tx1"/>
                </a:solidFill>
                <a:latin typeface="Comic Sans MS" pitchFamily="66" charset="0"/>
              </a:defRPr>
            </a:lvl1pPr>
            <a:lvl2pPr marL="742950" indent="-285750">
              <a:spcBef>
                <a:spcPct val="20000"/>
              </a:spcBef>
              <a:buChar char="–"/>
              <a:defRPr sz="2400">
                <a:solidFill>
                  <a:schemeClr val="tx1"/>
                </a:solidFill>
                <a:latin typeface="Comic Sans MS" pitchFamily="66" charset="0"/>
              </a:defRPr>
            </a:lvl2pPr>
            <a:lvl3pPr marL="1143000" indent="-228600">
              <a:spcBef>
                <a:spcPct val="20000"/>
              </a:spcBef>
              <a:buChar char="•"/>
              <a:defRPr sz="2400">
                <a:solidFill>
                  <a:schemeClr val="tx1"/>
                </a:solidFill>
                <a:latin typeface="Comic Sans MS" pitchFamily="66" charset="0"/>
              </a:defRPr>
            </a:lvl3pPr>
            <a:lvl4pPr marL="1600200" indent="-228600">
              <a:spcBef>
                <a:spcPct val="20000"/>
              </a:spcBef>
              <a:buChar char="–"/>
              <a:defRPr sz="2400">
                <a:solidFill>
                  <a:schemeClr val="tx1"/>
                </a:solidFill>
                <a:latin typeface="Comic Sans MS" pitchFamily="66" charset="0"/>
              </a:defRPr>
            </a:lvl4pPr>
            <a:lvl5pPr marL="2057400" indent="-228600">
              <a:spcBef>
                <a:spcPct val="20000"/>
              </a:spcBef>
              <a:buChar char="»"/>
              <a:defRPr sz="2400">
                <a:solidFill>
                  <a:schemeClr val="tx1"/>
                </a:solidFill>
                <a:latin typeface="Comic Sans MS" pitchFamily="66" charset="0"/>
              </a:defRPr>
            </a:lvl5pPr>
            <a:lvl6pPr marL="2514600" indent="-228600" fontAlgn="base">
              <a:spcBef>
                <a:spcPct val="20000"/>
              </a:spcBef>
              <a:spcAft>
                <a:spcPct val="0"/>
              </a:spcAft>
              <a:buChar char="»"/>
              <a:defRPr sz="2400">
                <a:solidFill>
                  <a:schemeClr val="tx1"/>
                </a:solidFill>
                <a:latin typeface="Comic Sans MS" pitchFamily="66" charset="0"/>
              </a:defRPr>
            </a:lvl6pPr>
            <a:lvl7pPr marL="2971800" indent="-228600" fontAlgn="base">
              <a:spcBef>
                <a:spcPct val="20000"/>
              </a:spcBef>
              <a:spcAft>
                <a:spcPct val="0"/>
              </a:spcAft>
              <a:buChar char="»"/>
              <a:defRPr sz="2400">
                <a:solidFill>
                  <a:schemeClr val="tx1"/>
                </a:solidFill>
                <a:latin typeface="Comic Sans MS" pitchFamily="66" charset="0"/>
              </a:defRPr>
            </a:lvl7pPr>
            <a:lvl8pPr marL="3429000" indent="-228600" fontAlgn="base">
              <a:spcBef>
                <a:spcPct val="20000"/>
              </a:spcBef>
              <a:spcAft>
                <a:spcPct val="0"/>
              </a:spcAft>
              <a:buChar char="»"/>
              <a:defRPr sz="2400">
                <a:solidFill>
                  <a:schemeClr val="tx1"/>
                </a:solidFill>
                <a:latin typeface="Comic Sans MS" pitchFamily="66" charset="0"/>
              </a:defRPr>
            </a:lvl8pPr>
            <a:lvl9pPr marL="3886200" indent="-228600" fontAlgn="base">
              <a:spcBef>
                <a:spcPct val="20000"/>
              </a:spcBef>
              <a:spcAft>
                <a:spcPct val="0"/>
              </a:spcAft>
              <a:buChar char="»"/>
              <a:defRPr sz="2400">
                <a:solidFill>
                  <a:schemeClr val="tx1"/>
                </a:solidFill>
                <a:latin typeface="Comic Sans MS" pitchFamily="66" charset="0"/>
              </a:defRPr>
            </a:lvl9pPr>
          </a:lstStyle>
          <a:p>
            <a:pPr>
              <a:spcBef>
                <a:spcPct val="0"/>
              </a:spcBef>
              <a:buFontTx/>
              <a:buNone/>
            </a:pPr>
            <a:r>
              <a:rPr lang="en-US" altLang="el-GR" sz="1600" b="1">
                <a:latin typeface="Courier New" pitchFamily="49" charset="0"/>
              </a:rPr>
              <a:t>   if (number % 2 != 0)</a:t>
            </a:r>
          </a:p>
          <a:p>
            <a:pPr>
              <a:spcBef>
                <a:spcPct val="0"/>
              </a:spcBef>
              <a:buFontTx/>
              <a:buNone/>
            </a:pPr>
            <a:r>
              <a:rPr lang="en-US" altLang="el-GR" sz="1600" b="1">
                <a:latin typeface="Courier New" pitchFamily="49" charset="0"/>
              </a:rPr>
              <a:t>   {  </a:t>
            </a:r>
          </a:p>
          <a:p>
            <a:pPr>
              <a:spcBef>
                <a:spcPct val="0"/>
              </a:spcBef>
              <a:buFontTx/>
              <a:buNone/>
            </a:pPr>
            <a:r>
              <a:rPr lang="en-US" altLang="el-GR" sz="1600" b="1">
                <a:latin typeface="Courier New" pitchFamily="49" charset="0"/>
              </a:rPr>
              <a:t>      printf("%d", number);</a:t>
            </a:r>
          </a:p>
          <a:p>
            <a:pPr>
              <a:spcBef>
                <a:spcPct val="0"/>
              </a:spcBef>
              <a:buFontTx/>
              <a:buNone/>
            </a:pPr>
            <a:r>
              <a:rPr lang="en-US" altLang="el-GR" sz="1600" b="1">
                <a:latin typeface="Courier New" pitchFamily="49" charset="0"/>
              </a:rPr>
              <a:t>      printf(” is odd\n");</a:t>
            </a:r>
          </a:p>
          <a:p>
            <a:pPr>
              <a:spcBef>
                <a:spcPct val="0"/>
              </a:spcBef>
              <a:buFontTx/>
              <a:buNone/>
            </a:pPr>
            <a:r>
              <a:rPr lang="en-US" altLang="el-GR" sz="1600" b="1">
                <a:latin typeface="Courier New" pitchFamily="49" charset="0"/>
              </a:rPr>
              <a:t>   }</a:t>
            </a:r>
          </a:p>
        </p:txBody>
      </p:sp>
      <p:sp>
        <p:nvSpPr>
          <p:cNvPr id="169991" name="Text Box 7"/>
          <p:cNvSpPr txBox="1">
            <a:spLocks noChangeArrowheads="1"/>
          </p:cNvSpPr>
          <p:nvPr/>
        </p:nvSpPr>
        <p:spPr bwMode="auto">
          <a:xfrm>
            <a:off x="1600200" y="1676400"/>
            <a:ext cx="465138" cy="588963"/>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eaLnBrk="0" hangingPunct="0">
              <a:spcBef>
                <a:spcPct val="50000"/>
              </a:spcBef>
            </a:pPr>
            <a:r>
              <a:rPr lang="en-US" altLang="el-GR" b="1" i="1">
                <a:solidFill>
                  <a:schemeClr val="bg1"/>
                </a:solidFill>
                <a:latin typeface="Times New Roman" pitchFamily="18" charset="0"/>
              </a:rPr>
              <a:t>A</a:t>
            </a:r>
          </a:p>
        </p:txBody>
      </p:sp>
      <p:sp>
        <p:nvSpPr>
          <p:cNvPr id="169992" name="Text Box 8"/>
          <p:cNvSpPr txBox="1">
            <a:spLocks noChangeArrowheads="1"/>
          </p:cNvSpPr>
          <p:nvPr/>
        </p:nvSpPr>
        <p:spPr bwMode="auto">
          <a:xfrm>
            <a:off x="1600200" y="3505200"/>
            <a:ext cx="465138" cy="588963"/>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eaLnBrk="0" hangingPunct="0">
              <a:spcBef>
                <a:spcPct val="50000"/>
              </a:spcBef>
            </a:pPr>
            <a:r>
              <a:rPr lang="en-US" altLang="el-GR" b="1" i="1">
                <a:solidFill>
                  <a:schemeClr val="bg1"/>
                </a:solidFill>
                <a:latin typeface="Times New Roman" pitchFamily="18" charset="0"/>
              </a:rPr>
              <a:t>B</a:t>
            </a:r>
          </a:p>
        </p:txBody>
      </p:sp>
      <p:sp>
        <p:nvSpPr>
          <p:cNvPr id="169993" name="Text Box 9"/>
          <p:cNvSpPr txBox="1">
            <a:spLocks noChangeArrowheads="1"/>
          </p:cNvSpPr>
          <p:nvPr/>
        </p:nvSpPr>
        <p:spPr bwMode="auto">
          <a:xfrm>
            <a:off x="1600200" y="4876800"/>
            <a:ext cx="465138" cy="588963"/>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eaLnBrk="0" hangingPunct="0">
              <a:spcBef>
                <a:spcPct val="50000"/>
              </a:spcBef>
            </a:pPr>
            <a:r>
              <a:rPr lang="en-US" altLang="el-GR" b="1" i="1">
                <a:solidFill>
                  <a:schemeClr val="bg1"/>
                </a:solidFill>
                <a:latin typeface="Times New Roman" pitchFamily="18" charset="0"/>
              </a:rPr>
              <a:t>C</a:t>
            </a:r>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4"/>
          <p:cNvSpPr>
            <a:spLocks noGrp="1"/>
          </p:cNvSpPr>
          <p:nvPr>
            <p:ph type="sldNum" sz="quarter" idx="11"/>
          </p:nvPr>
        </p:nvSpPr>
        <p:spPr/>
        <p:txBody>
          <a:bodyPr/>
          <a:lstStyle/>
          <a:p>
            <a:fld id="{2AB60887-967B-489B-8C08-C7F2DAF2D9C8}" type="slidenum">
              <a:rPr lang="el-GR" altLang="el-GR"/>
              <a:pPr/>
              <a:t>76</a:t>
            </a:fld>
            <a:endParaRPr lang="el-GR" altLang="el-GR"/>
          </a:p>
        </p:txBody>
      </p:sp>
      <p:sp>
        <p:nvSpPr>
          <p:cNvPr id="171010" name="Rectangle 2"/>
          <p:cNvSpPr>
            <a:spLocks noGrp="1" noChangeArrowheads="1"/>
          </p:cNvSpPr>
          <p:nvPr>
            <p:ph type="title"/>
          </p:nvPr>
        </p:nvSpPr>
        <p:spPr>
          <a:xfrm>
            <a:off x="685800" y="0"/>
            <a:ext cx="7772400" cy="1143000"/>
          </a:xfrm>
        </p:spPr>
        <p:txBody>
          <a:bodyPr/>
          <a:lstStyle/>
          <a:p>
            <a:r>
              <a:rPr lang="en-US" altLang="el-GR"/>
              <a:t>Notes on </a:t>
            </a:r>
            <a:r>
              <a:rPr lang="en-US" altLang="el-GR" b="1">
                <a:latin typeface="Courier New" pitchFamily="49" charset="0"/>
              </a:rPr>
              <a:t>if</a:t>
            </a:r>
            <a:endParaRPr lang="en-US" altLang="el-GR"/>
          </a:p>
        </p:txBody>
      </p:sp>
      <p:sp>
        <p:nvSpPr>
          <p:cNvPr id="171011" name="Rectangle 3"/>
          <p:cNvSpPr>
            <a:spLocks noGrp="1" noChangeArrowheads="1"/>
          </p:cNvSpPr>
          <p:nvPr>
            <p:ph type="body" idx="1"/>
          </p:nvPr>
        </p:nvSpPr>
        <p:spPr>
          <a:xfrm>
            <a:off x="457200" y="1066800"/>
            <a:ext cx="8458200" cy="685800"/>
          </a:xfrm>
        </p:spPr>
        <p:txBody>
          <a:bodyPr/>
          <a:lstStyle/>
          <a:p>
            <a:r>
              <a:rPr lang="en-US" altLang="el-GR" sz="2000"/>
              <a:t>Which of the following code fragments are equivalent?</a:t>
            </a:r>
          </a:p>
        </p:txBody>
      </p:sp>
      <p:sp>
        <p:nvSpPr>
          <p:cNvPr id="171012" name="Rectangle 4"/>
          <p:cNvSpPr>
            <a:spLocks noChangeArrowheads="1"/>
          </p:cNvSpPr>
          <p:nvPr/>
        </p:nvSpPr>
        <p:spPr bwMode="auto">
          <a:xfrm>
            <a:off x="1828800" y="1752600"/>
            <a:ext cx="5410200" cy="14478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2880"/>
          <a:lstStyle>
            <a:lvl1pPr marL="342900" indent="-342900">
              <a:spcBef>
                <a:spcPct val="20000"/>
              </a:spcBef>
              <a:buChar char="•"/>
              <a:defRPr sz="2800">
                <a:solidFill>
                  <a:schemeClr val="tx1"/>
                </a:solidFill>
                <a:latin typeface="Comic Sans MS" pitchFamily="66" charset="0"/>
              </a:defRPr>
            </a:lvl1pPr>
            <a:lvl2pPr marL="742950" indent="-285750">
              <a:spcBef>
                <a:spcPct val="20000"/>
              </a:spcBef>
              <a:buChar char="–"/>
              <a:defRPr sz="2400">
                <a:solidFill>
                  <a:schemeClr val="tx1"/>
                </a:solidFill>
                <a:latin typeface="Comic Sans MS" pitchFamily="66" charset="0"/>
              </a:defRPr>
            </a:lvl2pPr>
            <a:lvl3pPr marL="1143000" indent="-228600">
              <a:spcBef>
                <a:spcPct val="20000"/>
              </a:spcBef>
              <a:buChar char="•"/>
              <a:defRPr sz="2400">
                <a:solidFill>
                  <a:schemeClr val="tx1"/>
                </a:solidFill>
                <a:latin typeface="Comic Sans MS" pitchFamily="66" charset="0"/>
              </a:defRPr>
            </a:lvl3pPr>
            <a:lvl4pPr marL="1600200" indent="-228600">
              <a:spcBef>
                <a:spcPct val="20000"/>
              </a:spcBef>
              <a:buChar char="–"/>
              <a:defRPr sz="2400">
                <a:solidFill>
                  <a:schemeClr val="tx1"/>
                </a:solidFill>
                <a:latin typeface="Comic Sans MS" pitchFamily="66" charset="0"/>
              </a:defRPr>
            </a:lvl4pPr>
            <a:lvl5pPr marL="2057400" indent="-228600">
              <a:spcBef>
                <a:spcPct val="20000"/>
              </a:spcBef>
              <a:buChar char="»"/>
              <a:defRPr sz="2400">
                <a:solidFill>
                  <a:schemeClr val="tx1"/>
                </a:solidFill>
                <a:latin typeface="Comic Sans MS" pitchFamily="66" charset="0"/>
              </a:defRPr>
            </a:lvl5pPr>
            <a:lvl6pPr marL="2514600" indent="-228600" fontAlgn="base">
              <a:spcBef>
                <a:spcPct val="20000"/>
              </a:spcBef>
              <a:spcAft>
                <a:spcPct val="0"/>
              </a:spcAft>
              <a:buChar char="»"/>
              <a:defRPr sz="2400">
                <a:solidFill>
                  <a:schemeClr val="tx1"/>
                </a:solidFill>
                <a:latin typeface="Comic Sans MS" pitchFamily="66" charset="0"/>
              </a:defRPr>
            </a:lvl6pPr>
            <a:lvl7pPr marL="2971800" indent="-228600" fontAlgn="base">
              <a:spcBef>
                <a:spcPct val="20000"/>
              </a:spcBef>
              <a:spcAft>
                <a:spcPct val="0"/>
              </a:spcAft>
              <a:buChar char="»"/>
              <a:defRPr sz="2400">
                <a:solidFill>
                  <a:schemeClr val="tx1"/>
                </a:solidFill>
                <a:latin typeface="Comic Sans MS" pitchFamily="66" charset="0"/>
              </a:defRPr>
            </a:lvl7pPr>
            <a:lvl8pPr marL="3429000" indent="-228600" fontAlgn="base">
              <a:spcBef>
                <a:spcPct val="20000"/>
              </a:spcBef>
              <a:spcAft>
                <a:spcPct val="0"/>
              </a:spcAft>
              <a:buChar char="»"/>
              <a:defRPr sz="2400">
                <a:solidFill>
                  <a:schemeClr val="tx1"/>
                </a:solidFill>
                <a:latin typeface="Comic Sans MS" pitchFamily="66" charset="0"/>
              </a:defRPr>
            </a:lvl8pPr>
            <a:lvl9pPr marL="3886200" indent="-228600" fontAlgn="base">
              <a:spcBef>
                <a:spcPct val="20000"/>
              </a:spcBef>
              <a:spcAft>
                <a:spcPct val="0"/>
              </a:spcAft>
              <a:buChar char="»"/>
              <a:defRPr sz="2400">
                <a:solidFill>
                  <a:schemeClr val="tx1"/>
                </a:solidFill>
                <a:latin typeface="Comic Sans MS" pitchFamily="66" charset="0"/>
              </a:defRPr>
            </a:lvl9pPr>
          </a:lstStyle>
          <a:p>
            <a:pPr>
              <a:spcBef>
                <a:spcPct val="0"/>
              </a:spcBef>
              <a:buFontTx/>
              <a:buNone/>
            </a:pPr>
            <a:r>
              <a:rPr lang="en-US" altLang="el-GR" sz="1600" b="1">
                <a:solidFill>
                  <a:schemeClr val="folHlink"/>
                </a:solidFill>
                <a:latin typeface="Courier New" pitchFamily="49" charset="0"/>
              </a:rPr>
              <a:t>   </a:t>
            </a:r>
            <a:r>
              <a:rPr lang="en-US" altLang="el-GR" sz="1600" b="1">
                <a:solidFill>
                  <a:schemeClr val="tx2"/>
                </a:solidFill>
                <a:latin typeface="Courier New" pitchFamily="49" charset="0"/>
              </a:rPr>
              <a:t>if (number % 2 != 0)</a:t>
            </a:r>
          </a:p>
          <a:p>
            <a:pPr>
              <a:spcBef>
                <a:spcPct val="0"/>
              </a:spcBef>
              <a:buFontTx/>
              <a:buNone/>
            </a:pPr>
            <a:r>
              <a:rPr lang="en-US" altLang="el-GR" sz="1600" b="1">
                <a:solidFill>
                  <a:schemeClr val="tx2"/>
                </a:solidFill>
                <a:latin typeface="Courier New" pitchFamily="49" charset="0"/>
              </a:rPr>
              <a:t>   {  </a:t>
            </a:r>
          </a:p>
          <a:p>
            <a:pPr>
              <a:spcBef>
                <a:spcPct val="0"/>
              </a:spcBef>
              <a:buFontTx/>
              <a:buNone/>
            </a:pPr>
            <a:r>
              <a:rPr lang="en-US" altLang="el-GR" sz="1600" b="1">
                <a:solidFill>
                  <a:schemeClr val="tx2"/>
                </a:solidFill>
                <a:latin typeface="Courier New" pitchFamily="49" charset="0"/>
              </a:rPr>
              <a:t>      printf("%d", number);</a:t>
            </a:r>
          </a:p>
          <a:p>
            <a:pPr>
              <a:spcBef>
                <a:spcPct val="0"/>
              </a:spcBef>
              <a:buFontTx/>
              <a:buNone/>
            </a:pPr>
            <a:r>
              <a:rPr lang="en-US" altLang="el-GR" sz="1600" b="1">
                <a:solidFill>
                  <a:schemeClr val="tx2"/>
                </a:solidFill>
                <a:latin typeface="Courier New" pitchFamily="49" charset="0"/>
              </a:rPr>
              <a:t>   }</a:t>
            </a:r>
          </a:p>
          <a:p>
            <a:pPr>
              <a:spcBef>
                <a:spcPct val="0"/>
              </a:spcBef>
              <a:buFontTx/>
              <a:buNone/>
            </a:pPr>
            <a:r>
              <a:rPr lang="en-US" altLang="el-GR" sz="1600" b="1">
                <a:solidFill>
                  <a:schemeClr val="folHlink"/>
                </a:solidFill>
                <a:latin typeface="Courier New" pitchFamily="49" charset="0"/>
              </a:rPr>
              <a:t>   printf(” is odd\n");</a:t>
            </a:r>
          </a:p>
        </p:txBody>
      </p:sp>
      <p:sp>
        <p:nvSpPr>
          <p:cNvPr id="171013" name="Rectangle 5"/>
          <p:cNvSpPr>
            <a:spLocks noChangeArrowheads="1"/>
          </p:cNvSpPr>
          <p:nvPr/>
        </p:nvSpPr>
        <p:spPr bwMode="auto">
          <a:xfrm>
            <a:off x="1828800" y="3581400"/>
            <a:ext cx="5410200" cy="9906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2880"/>
          <a:lstStyle>
            <a:lvl1pPr marL="342900" indent="-342900">
              <a:spcBef>
                <a:spcPct val="20000"/>
              </a:spcBef>
              <a:buChar char="•"/>
              <a:defRPr sz="2800">
                <a:solidFill>
                  <a:schemeClr val="tx1"/>
                </a:solidFill>
                <a:latin typeface="Comic Sans MS" pitchFamily="66" charset="0"/>
              </a:defRPr>
            </a:lvl1pPr>
            <a:lvl2pPr marL="742950" indent="-285750">
              <a:spcBef>
                <a:spcPct val="20000"/>
              </a:spcBef>
              <a:buChar char="–"/>
              <a:defRPr sz="2400">
                <a:solidFill>
                  <a:schemeClr val="tx1"/>
                </a:solidFill>
                <a:latin typeface="Comic Sans MS" pitchFamily="66" charset="0"/>
              </a:defRPr>
            </a:lvl2pPr>
            <a:lvl3pPr marL="1143000" indent="-228600">
              <a:spcBef>
                <a:spcPct val="20000"/>
              </a:spcBef>
              <a:buChar char="•"/>
              <a:defRPr sz="2400">
                <a:solidFill>
                  <a:schemeClr val="tx1"/>
                </a:solidFill>
                <a:latin typeface="Comic Sans MS" pitchFamily="66" charset="0"/>
              </a:defRPr>
            </a:lvl3pPr>
            <a:lvl4pPr marL="1600200" indent="-228600">
              <a:spcBef>
                <a:spcPct val="20000"/>
              </a:spcBef>
              <a:buChar char="–"/>
              <a:defRPr sz="2400">
                <a:solidFill>
                  <a:schemeClr val="tx1"/>
                </a:solidFill>
                <a:latin typeface="Comic Sans MS" pitchFamily="66" charset="0"/>
              </a:defRPr>
            </a:lvl4pPr>
            <a:lvl5pPr marL="2057400" indent="-228600">
              <a:spcBef>
                <a:spcPct val="20000"/>
              </a:spcBef>
              <a:buChar char="»"/>
              <a:defRPr sz="2400">
                <a:solidFill>
                  <a:schemeClr val="tx1"/>
                </a:solidFill>
                <a:latin typeface="Comic Sans MS" pitchFamily="66" charset="0"/>
              </a:defRPr>
            </a:lvl5pPr>
            <a:lvl6pPr marL="2514600" indent="-228600" fontAlgn="base">
              <a:spcBef>
                <a:spcPct val="20000"/>
              </a:spcBef>
              <a:spcAft>
                <a:spcPct val="0"/>
              </a:spcAft>
              <a:buChar char="»"/>
              <a:defRPr sz="2400">
                <a:solidFill>
                  <a:schemeClr val="tx1"/>
                </a:solidFill>
                <a:latin typeface="Comic Sans MS" pitchFamily="66" charset="0"/>
              </a:defRPr>
            </a:lvl6pPr>
            <a:lvl7pPr marL="2971800" indent="-228600" fontAlgn="base">
              <a:spcBef>
                <a:spcPct val="20000"/>
              </a:spcBef>
              <a:spcAft>
                <a:spcPct val="0"/>
              </a:spcAft>
              <a:buChar char="»"/>
              <a:defRPr sz="2400">
                <a:solidFill>
                  <a:schemeClr val="tx1"/>
                </a:solidFill>
                <a:latin typeface="Comic Sans MS" pitchFamily="66" charset="0"/>
              </a:defRPr>
            </a:lvl7pPr>
            <a:lvl8pPr marL="3429000" indent="-228600" fontAlgn="base">
              <a:spcBef>
                <a:spcPct val="20000"/>
              </a:spcBef>
              <a:spcAft>
                <a:spcPct val="0"/>
              </a:spcAft>
              <a:buChar char="»"/>
              <a:defRPr sz="2400">
                <a:solidFill>
                  <a:schemeClr val="tx1"/>
                </a:solidFill>
                <a:latin typeface="Comic Sans MS" pitchFamily="66" charset="0"/>
              </a:defRPr>
            </a:lvl8pPr>
            <a:lvl9pPr marL="3886200" indent="-228600" fontAlgn="base">
              <a:spcBef>
                <a:spcPct val="20000"/>
              </a:spcBef>
              <a:spcAft>
                <a:spcPct val="0"/>
              </a:spcAft>
              <a:buChar char="»"/>
              <a:defRPr sz="2400">
                <a:solidFill>
                  <a:schemeClr val="tx1"/>
                </a:solidFill>
                <a:latin typeface="Comic Sans MS" pitchFamily="66" charset="0"/>
              </a:defRPr>
            </a:lvl9pPr>
          </a:lstStyle>
          <a:p>
            <a:pPr>
              <a:spcBef>
                <a:spcPct val="0"/>
              </a:spcBef>
              <a:buFontTx/>
              <a:buNone/>
            </a:pPr>
            <a:r>
              <a:rPr lang="en-US" altLang="el-GR" sz="1600" b="1">
                <a:solidFill>
                  <a:schemeClr val="folHlink"/>
                </a:solidFill>
                <a:latin typeface="Courier New" pitchFamily="49" charset="0"/>
              </a:rPr>
              <a:t>   </a:t>
            </a:r>
            <a:r>
              <a:rPr lang="en-US" altLang="el-GR" sz="1600" b="1">
                <a:latin typeface="Courier New" pitchFamily="49" charset="0"/>
              </a:rPr>
              <a:t>if (number % 2 != 0)</a:t>
            </a:r>
          </a:p>
          <a:p>
            <a:pPr>
              <a:spcBef>
                <a:spcPct val="0"/>
              </a:spcBef>
              <a:buFontTx/>
              <a:buNone/>
            </a:pPr>
            <a:r>
              <a:rPr lang="en-US" altLang="el-GR" sz="1600" b="1">
                <a:latin typeface="Courier New" pitchFamily="49" charset="0"/>
              </a:rPr>
              <a:t>      printf("%d", number);</a:t>
            </a:r>
            <a:r>
              <a:rPr lang="en-US" altLang="el-GR" sz="1600" b="1">
                <a:solidFill>
                  <a:schemeClr val="folHlink"/>
                </a:solidFill>
                <a:latin typeface="Courier New" pitchFamily="49" charset="0"/>
              </a:rPr>
              <a:t>   </a:t>
            </a:r>
          </a:p>
          <a:p>
            <a:pPr>
              <a:spcBef>
                <a:spcPct val="0"/>
              </a:spcBef>
              <a:buFontTx/>
              <a:buNone/>
            </a:pPr>
            <a:r>
              <a:rPr lang="en-US" altLang="el-GR" sz="1600" b="1">
                <a:solidFill>
                  <a:schemeClr val="folHlink"/>
                </a:solidFill>
                <a:latin typeface="Courier New" pitchFamily="49" charset="0"/>
              </a:rPr>
              <a:t>      printf(” is odd\n");</a:t>
            </a:r>
          </a:p>
        </p:txBody>
      </p:sp>
      <p:sp>
        <p:nvSpPr>
          <p:cNvPr id="171014" name="Rectangle 6"/>
          <p:cNvSpPr>
            <a:spLocks noChangeArrowheads="1"/>
          </p:cNvSpPr>
          <p:nvPr/>
        </p:nvSpPr>
        <p:spPr bwMode="auto">
          <a:xfrm>
            <a:off x="1828800" y="4953000"/>
            <a:ext cx="5410200" cy="14478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2880"/>
          <a:lstStyle>
            <a:lvl1pPr marL="342900" indent="-342900">
              <a:spcBef>
                <a:spcPct val="20000"/>
              </a:spcBef>
              <a:buChar char="•"/>
              <a:defRPr sz="2800">
                <a:solidFill>
                  <a:schemeClr val="tx1"/>
                </a:solidFill>
                <a:latin typeface="Comic Sans MS" pitchFamily="66" charset="0"/>
              </a:defRPr>
            </a:lvl1pPr>
            <a:lvl2pPr marL="742950" indent="-285750">
              <a:spcBef>
                <a:spcPct val="20000"/>
              </a:spcBef>
              <a:buChar char="–"/>
              <a:defRPr sz="2400">
                <a:solidFill>
                  <a:schemeClr val="tx1"/>
                </a:solidFill>
                <a:latin typeface="Comic Sans MS" pitchFamily="66" charset="0"/>
              </a:defRPr>
            </a:lvl2pPr>
            <a:lvl3pPr marL="1143000" indent="-228600">
              <a:spcBef>
                <a:spcPct val="20000"/>
              </a:spcBef>
              <a:buChar char="•"/>
              <a:defRPr sz="2400">
                <a:solidFill>
                  <a:schemeClr val="tx1"/>
                </a:solidFill>
                <a:latin typeface="Comic Sans MS" pitchFamily="66" charset="0"/>
              </a:defRPr>
            </a:lvl3pPr>
            <a:lvl4pPr marL="1600200" indent="-228600">
              <a:spcBef>
                <a:spcPct val="20000"/>
              </a:spcBef>
              <a:buChar char="–"/>
              <a:defRPr sz="2400">
                <a:solidFill>
                  <a:schemeClr val="tx1"/>
                </a:solidFill>
                <a:latin typeface="Comic Sans MS" pitchFamily="66" charset="0"/>
              </a:defRPr>
            </a:lvl4pPr>
            <a:lvl5pPr marL="2057400" indent="-228600">
              <a:spcBef>
                <a:spcPct val="20000"/>
              </a:spcBef>
              <a:buChar char="»"/>
              <a:defRPr sz="2400">
                <a:solidFill>
                  <a:schemeClr val="tx1"/>
                </a:solidFill>
                <a:latin typeface="Comic Sans MS" pitchFamily="66" charset="0"/>
              </a:defRPr>
            </a:lvl5pPr>
            <a:lvl6pPr marL="2514600" indent="-228600" fontAlgn="base">
              <a:spcBef>
                <a:spcPct val="20000"/>
              </a:spcBef>
              <a:spcAft>
                <a:spcPct val="0"/>
              </a:spcAft>
              <a:buChar char="»"/>
              <a:defRPr sz="2400">
                <a:solidFill>
                  <a:schemeClr val="tx1"/>
                </a:solidFill>
                <a:latin typeface="Comic Sans MS" pitchFamily="66" charset="0"/>
              </a:defRPr>
            </a:lvl6pPr>
            <a:lvl7pPr marL="2971800" indent="-228600" fontAlgn="base">
              <a:spcBef>
                <a:spcPct val="20000"/>
              </a:spcBef>
              <a:spcAft>
                <a:spcPct val="0"/>
              </a:spcAft>
              <a:buChar char="»"/>
              <a:defRPr sz="2400">
                <a:solidFill>
                  <a:schemeClr val="tx1"/>
                </a:solidFill>
                <a:latin typeface="Comic Sans MS" pitchFamily="66" charset="0"/>
              </a:defRPr>
            </a:lvl7pPr>
            <a:lvl8pPr marL="3429000" indent="-228600" fontAlgn="base">
              <a:spcBef>
                <a:spcPct val="20000"/>
              </a:spcBef>
              <a:spcAft>
                <a:spcPct val="0"/>
              </a:spcAft>
              <a:buChar char="»"/>
              <a:defRPr sz="2400">
                <a:solidFill>
                  <a:schemeClr val="tx1"/>
                </a:solidFill>
                <a:latin typeface="Comic Sans MS" pitchFamily="66" charset="0"/>
              </a:defRPr>
            </a:lvl8pPr>
            <a:lvl9pPr marL="3886200" indent="-228600" fontAlgn="base">
              <a:spcBef>
                <a:spcPct val="20000"/>
              </a:spcBef>
              <a:spcAft>
                <a:spcPct val="0"/>
              </a:spcAft>
              <a:buChar char="»"/>
              <a:defRPr sz="2400">
                <a:solidFill>
                  <a:schemeClr val="tx1"/>
                </a:solidFill>
                <a:latin typeface="Comic Sans MS" pitchFamily="66" charset="0"/>
              </a:defRPr>
            </a:lvl9pPr>
          </a:lstStyle>
          <a:p>
            <a:pPr>
              <a:spcBef>
                <a:spcPct val="0"/>
              </a:spcBef>
              <a:buFontTx/>
              <a:buNone/>
            </a:pPr>
            <a:r>
              <a:rPr lang="en-US" altLang="el-GR" sz="1600" b="1">
                <a:solidFill>
                  <a:schemeClr val="folHlink"/>
                </a:solidFill>
                <a:latin typeface="Courier New" pitchFamily="49" charset="0"/>
              </a:rPr>
              <a:t>   if (number % 2 != 0)</a:t>
            </a:r>
          </a:p>
          <a:p>
            <a:pPr>
              <a:spcBef>
                <a:spcPct val="0"/>
              </a:spcBef>
              <a:buFontTx/>
              <a:buNone/>
            </a:pPr>
            <a:r>
              <a:rPr lang="en-US" altLang="el-GR" sz="1600" b="1">
                <a:solidFill>
                  <a:schemeClr val="folHlink"/>
                </a:solidFill>
                <a:latin typeface="Courier New" pitchFamily="49" charset="0"/>
              </a:rPr>
              <a:t>   {  </a:t>
            </a:r>
          </a:p>
          <a:p>
            <a:pPr>
              <a:spcBef>
                <a:spcPct val="0"/>
              </a:spcBef>
              <a:buFontTx/>
              <a:buNone/>
            </a:pPr>
            <a:r>
              <a:rPr lang="en-US" altLang="el-GR" sz="1600" b="1">
                <a:solidFill>
                  <a:schemeClr val="folHlink"/>
                </a:solidFill>
                <a:latin typeface="Courier New" pitchFamily="49" charset="0"/>
              </a:rPr>
              <a:t>      printf("%d", number);</a:t>
            </a:r>
          </a:p>
          <a:p>
            <a:pPr>
              <a:spcBef>
                <a:spcPct val="0"/>
              </a:spcBef>
              <a:buFontTx/>
              <a:buNone/>
            </a:pPr>
            <a:r>
              <a:rPr lang="en-US" altLang="el-GR" sz="1600" b="1">
                <a:solidFill>
                  <a:schemeClr val="folHlink"/>
                </a:solidFill>
                <a:latin typeface="Courier New" pitchFamily="49" charset="0"/>
              </a:rPr>
              <a:t>      printf(” is odd\n");</a:t>
            </a:r>
          </a:p>
          <a:p>
            <a:pPr>
              <a:spcBef>
                <a:spcPct val="0"/>
              </a:spcBef>
              <a:buFontTx/>
              <a:buNone/>
            </a:pPr>
            <a:r>
              <a:rPr lang="en-US" altLang="el-GR" sz="1600" b="1">
                <a:solidFill>
                  <a:schemeClr val="folHlink"/>
                </a:solidFill>
                <a:latin typeface="Courier New" pitchFamily="49" charset="0"/>
              </a:rPr>
              <a:t>   }</a:t>
            </a:r>
          </a:p>
        </p:txBody>
      </p:sp>
      <p:sp>
        <p:nvSpPr>
          <p:cNvPr id="171015" name="Text Box 7"/>
          <p:cNvSpPr txBox="1">
            <a:spLocks noChangeArrowheads="1"/>
          </p:cNvSpPr>
          <p:nvPr/>
        </p:nvSpPr>
        <p:spPr bwMode="auto">
          <a:xfrm>
            <a:off x="1600200" y="1676400"/>
            <a:ext cx="465138" cy="588963"/>
          </a:xfrm>
          <a:prstGeom prst="rect">
            <a:avLst/>
          </a:prstGeom>
          <a:solidFill>
            <a:schemeClr val="fo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eaLnBrk="0" hangingPunct="0">
              <a:spcBef>
                <a:spcPct val="50000"/>
              </a:spcBef>
            </a:pPr>
            <a:r>
              <a:rPr lang="en-US" altLang="el-GR" b="1" i="1">
                <a:solidFill>
                  <a:schemeClr val="bg1"/>
                </a:solidFill>
                <a:latin typeface="Times New Roman" pitchFamily="18" charset="0"/>
              </a:rPr>
              <a:t>A</a:t>
            </a:r>
          </a:p>
        </p:txBody>
      </p:sp>
      <p:sp>
        <p:nvSpPr>
          <p:cNvPr id="171016" name="Text Box 8"/>
          <p:cNvSpPr txBox="1">
            <a:spLocks noChangeArrowheads="1"/>
          </p:cNvSpPr>
          <p:nvPr/>
        </p:nvSpPr>
        <p:spPr bwMode="auto">
          <a:xfrm>
            <a:off x="1600200" y="3505200"/>
            <a:ext cx="465138" cy="588963"/>
          </a:xfrm>
          <a:prstGeom prst="rect">
            <a:avLst/>
          </a:prstGeom>
          <a:solidFill>
            <a:schemeClr val="fo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eaLnBrk="0" hangingPunct="0">
              <a:spcBef>
                <a:spcPct val="50000"/>
              </a:spcBef>
            </a:pPr>
            <a:r>
              <a:rPr lang="en-US" altLang="el-GR" b="1" i="1">
                <a:solidFill>
                  <a:schemeClr val="bg1"/>
                </a:solidFill>
                <a:latin typeface="Times New Roman" pitchFamily="18" charset="0"/>
              </a:rPr>
              <a:t>B</a:t>
            </a:r>
          </a:p>
        </p:txBody>
      </p:sp>
      <p:sp>
        <p:nvSpPr>
          <p:cNvPr id="171017" name="Text Box 9"/>
          <p:cNvSpPr txBox="1">
            <a:spLocks noChangeArrowheads="1"/>
          </p:cNvSpPr>
          <p:nvPr/>
        </p:nvSpPr>
        <p:spPr bwMode="auto">
          <a:xfrm>
            <a:off x="1600200" y="4876800"/>
            <a:ext cx="465138" cy="588963"/>
          </a:xfrm>
          <a:prstGeom prst="rect">
            <a:avLst/>
          </a:prstGeom>
          <a:solidFill>
            <a:schemeClr val="fo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eaLnBrk="0" hangingPunct="0">
              <a:spcBef>
                <a:spcPct val="50000"/>
              </a:spcBef>
            </a:pPr>
            <a:r>
              <a:rPr lang="en-US" altLang="el-GR" b="1" i="1">
                <a:solidFill>
                  <a:schemeClr val="bg1"/>
                </a:solidFill>
                <a:latin typeface="Times New Roman" pitchFamily="18" charset="0"/>
              </a:rPr>
              <a:t>C</a:t>
            </a:r>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4"/>
          <p:cNvSpPr>
            <a:spLocks noGrp="1"/>
          </p:cNvSpPr>
          <p:nvPr>
            <p:ph type="sldNum" sz="quarter" idx="11"/>
          </p:nvPr>
        </p:nvSpPr>
        <p:spPr/>
        <p:txBody>
          <a:bodyPr/>
          <a:lstStyle/>
          <a:p>
            <a:fld id="{132D8ACB-D2F7-4C51-9E4A-6E52269F102B}" type="slidenum">
              <a:rPr lang="el-GR" altLang="el-GR"/>
              <a:pPr/>
              <a:t>77</a:t>
            </a:fld>
            <a:endParaRPr lang="el-GR" altLang="el-GR"/>
          </a:p>
        </p:txBody>
      </p:sp>
      <p:sp>
        <p:nvSpPr>
          <p:cNvPr id="172034" name="Rectangle 2"/>
          <p:cNvSpPr>
            <a:spLocks noGrp="1" noChangeArrowheads="1"/>
          </p:cNvSpPr>
          <p:nvPr>
            <p:ph type="title"/>
          </p:nvPr>
        </p:nvSpPr>
        <p:spPr>
          <a:xfrm>
            <a:off x="685800" y="0"/>
            <a:ext cx="7772400" cy="1143000"/>
          </a:xfrm>
        </p:spPr>
        <p:txBody>
          <a:bodyPr/>
          <a:lstStyle/>
          <a:p>
            <a:r>
              <a:rPr lang="en-US" altLang="el-GR"/>
              <a:t>Notes on </a:t>
            </a:r>
            <a:r>
              <a:rPr lang="en-US" altLang="el-GR" b="1">
                <a:latin typeface="Courier New" pitchFamily="49" charset="0"/>
              </a:rPr>
              <a:t>if</a:t>
            </a:r>
            <a:endParaRPr lang="en-US" altLang="el-GR"/>
          </a:p>
        </p:txBody>
      </p:sp>
      <p:sp>
        <p:nvSpPr>
          <p:cNvPr id="172035" name="Rectangle 3"/>
          <p:cNvSpPr>
            <a:spLocks noGrp="1" noChangeArrowheads="1"/>
          </p:cNvSpPr>
          <p:nvPr>
            <p:ph type="body" idx="1"/>
          </p:nvPr>
        </p:nvSpPr>
        <p:spPr>
          <a:xfrm>
            <a:off x="457200" y="1066800"/>
            <a:ext cx="8458200" cy="685800"/>
          </a:xfrm>
        </p:spPr>
        <p:txBody>
          <a:bodyPr/>
          <a:lstStyle/>
          <a:p>
            <a:r>
              <a:rPr lang="en-US" altLang="el-GR" sz="2000"/>
              <a:t>Common mistake</a:t>
            </a:r>
          </a:p>
        </p:txBody>
      </p:sp>
      <p:sp>
        <p:nvSpPr>
          <p:cNvPr id="172036" name="Rectangle 4"/>
          <p:cNvSpPr>
            <a:spLocks noChangeArrowheads="1"/>
          </p:cNvSpPr>
          <p:nvPr/>
        </p:nvSpPr>
        <p:spPr bwMode="auto">
          <a:xfrm>
            <a:off x="1676400" y="2286000"/>
            <a:ext cx="6248400" cy="17526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2880"/>
          <a:lstStyle>
            <a:lvl1pPr marL="342900" indent="-342900">
              <a:spcBef>
                <a:spcPct val="20000"/>
              </a:spcBef>
              <a:buChar char="•"/>
              <a:defRPr sz="2800">
                <a:solidFill>
                  <a:schemeClr val="tx1"/>
                </a:solidFill>
                <a:latin typeface="Comic Sans MS" pitchFamily="66" charset="0"/>
              </a:defRPr>
            </a:lvl1pPr>
            <a:lvl2pPr marL="742950" indent="-285750">
              <a:spcBef>
                <a:spcPct val="20000"/>
              </a:spcBef>
              <a:buChar char="–"/>
              <a:defRPr sz="2400">
                <a:solidFill>
                  <a:schemeClr val="tx1"/>
                </a:solidFill>
                <a:latin typeface="Comic Sans MS" pitchFamily="66" charset="0"/>
              </a:defRPr>
            </a:lvl2pPr>
            <a:lvl3pPr marL="1143000" indent="-228600">
              <a:spcBef>
                <a:spcPct val="20000"/>
              </a:spcBef>
              <a:buChar char="•"/>
              <a:defRPr sz="2400">
                <a:solidFill>
                  <a:schemeClr val="tx1"/>
                </a:solidFill>
                <a:latin typeface="Comic Sans MS" pitchFamily="66" charset="0"/>
              </a:defRPr>
            </a:lvl3pPr>
            <a:lvl4pPr marL="1600200" indent="-228600">
              <a:spcBef>
                <a:spcPct val="20000"/>
              </a:spcBef>
              <a:buChar char="–"/>
              <a:defRPr sz="2400">
                <a:solidFill>
                  <a:schemeClr val="tx1"/>
                </a:solidFill>
                <a:latin typeface="Comic Sans MS" pitchFamily="66" charset="0"/>
              </a:defRPr>
            </a:lvl4pPr>
            <a:lvl5pPr marL="2057400" indent="-228600">
              <a:spcBef>
                <a:spcPct val="20000"/>
              </a:spcBef>
              <a:buChar char="»"/>
              <a:defRPr sz="2400">
                <a:solidFill>
                  <a:schemeClr val="tx1"/>
                </a:solidFill>
                <a:latin typeface="Comic Sans MS" pitchFamily="66" charset="0"/>
              </a:defRPr>
            </a:lvl5pPr>
            <a:lvl6pPr marL="2514600" indent="-228600" fontAlgn="base">
              <a:spcBef>
                <a:spcPct val="20000"/>
              </a:spcBef>
              <a:spcAft>
                <a:spcPct val="0"/>
              </a:spcAft>
              <a:buChar char="»"/>
              <a:defRPr sz="2400">
                <a:solidFill>
                  <a:schemeClr val="tx1"/>
                </a:solidFill>
                <a:latin typeface="Comic Sans MS" pitchFamily="66" charset="0"/>
              </a:defRPr>
            </a:lvl6pPr>
            <a:lvl7pPr marL="2971800" indent="-228600" fontAlgn="base">
              <a:spcBef>
                <a:spcPct val="20000"/>
              </a:spcBef>
              <a:spcAft>
                <a:spcPct val="0"/>
              </a:spcAft>
              <a:buChar char="»"/>
              <a:defRPr sz="2400">
                <a:solidFill>
                  <a:schemeClr val="tx1"/>
                </a:solidFill>
                <a:latin typeface="Comic Sans MS" pitchFamily="66" charset="0"/>
              </a:defRPr>
            </a:lvl7pPr>
            <a:lvl8pPr marL="3429000" indent="-228600" fontAlgn="base">
              <a:spcBef>
                <a:spcPct val="20000"/>
              </a:spcBef>
              <a:spcAft>
                <a:spcPct val="0"/>
              </a:spcAft>
              <a:buChar char="»"/>
              <a:defRPr sz="2400">
                <a:solidFill>
                  <a:schemeClr val="tx1"/>
                </a:solidFill>
                <a:latin typeface="Comic Sans MS" pitchFamily="66" charset="0"/>
              </a:defRPr>
            </a:lvl8pPr>
            <a:lvl9pPr marL="3886200" indent="-228600" fontAlgn="base">
              <a:spcBef>
                <a:spcPct val="20000"/>
              </a:spcBef>
              <a:spcAft>
                <a:spcPct val="0"/>
              </a:spcAft>
              <a:buChar char="»"/>
              <a:defRPr sz="2400">
                <a:solidFill>
                  <a:schemeClr val="tx1"/>
                </a:solidFill>
                <a:latin typeface="Comic Sans MS" pitchFamily="66" charset="0"/>
              </a:defRPr>
            </a:lvl9pPr>
          </a:lstStyle>
          <a:p>
            <a:pPr>
              <a:spcBef>
                <a:spcPct val="0"/>
              </a:spcBef>
              <a:buFontTx/>
              <a:buNone/>
            </a:pPr>
            <a:r>
              <a:rPr lang="en-US" altLang="el-GR" sz="1800" b="1">
                <a:latin typeface="Courier New" pitchFamily="49" charset="0"/>
              </a:rPr>
              <a:t>   if (number % 2 != 0);</a:t>
            </a:r>
          </a:p>
          <a:p>
            <a:pPr>
              <a:spcBef>
                <a:spcPct val="0"/>
              </a:spcBef>
              <a:buFontTx/>
              <a:buNone/>
            </a:pPr>
            <a:r>
              <a:rPr lang="en-US" altLang="el-GR" sz="1800" b="1">
                <a:latin typeface="Courier New" pitchFamily="49" charset="0"/>
              </a:rPr>
              <a:t>   {  </a:t>
            </a:r>
          </a:p>
          <a:p>
            <a:pPr>
              <a:spcBef>
                <a:spcPct val="0"/>
              </a:spcBef>
              <a:buFontTx/>
              <a:buNone/>
            </a:pPr>
            <a:r>
              <a:rPr lang="en-US" altLang="el-GR" sz="1800" b="1">
                <a:latin typeface="Courier New" pitchFamily="49" charset="0"/>
              </a:rPr>
              <a:t>      printf("%d is an odd ", number);</a:t>
            </a:r>
          </a:p>
          <a:p>
            <a:pPr>
              <a:spcBef>
                <a:spcPct val="0"/>
              </a:spcBef>
              <a:buFontTx/>
              <a:buNone/>
            </a:pPr>
            <a:r>
              <a:rPr lang="en-US" altLang="el-GR" sz="1800" b="1">
                <a:latin typeface="Courier New" pitchFamily="49" charset="0"/>
              </a:rPr>
              <a:t>   }</a:t>
            </a:r>
          </a:p>
          <a:p>
            <a:pPr>
              <a:spcBef>
                <a:spcPct val="0"/>
              </a:spcBef>
              <a:buFontTx/>
              <a:buNone/>
            </a:pPr>
            <a:r>
              <a:rPr lang="en-US" altLang="el-GR" sz="1800" b="1">
                <a:latin typeface="Courier New" pitchFamily="49" charset="0"/>
              </a:rPr>
              <a:t>   printf("number\n");</a:t>
            </a:r>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4"/>
          <p:cNvSpPr>
            <a:spLocks noGrp="1"/>
          </p:cNvSpPr>
          <p:nvPr>
            <p:ph type="sldNum" sz="quarter" idx="11"/>
          </p:nvPr>
        </p:nvSpPr>
        <p:spPr/>
        <p:txBody>
          <a:bodyPr/>
          <a:lstStyle/>
          <a:p>
            <a:fld id="{2B2CFA28-9311-4399-98E7-3A5022237314}" type="slidenum">
              <a:rPr lang="el-GR" altLang="el-GR"/>
              <a:pPr/>
              <a:t>78</a:t>
            </a:fld>
            <a:endParaRPr lang="el-GR" altLang="el-GR"/>
          </a:p>
        </p:txBody>
      </p:sp>
      <p:sp>
        <p:nvSpPr>
          <p:cNvPr id="173058" name="Rectangle 2"/>
          <p:cNvSpPr>
            <a:spLocks noGrp="1" noChangeArrowheads="1"/>
          </p:cNvSpPr>
          <p:nvPr>
            <p:ph type="title"/>
          </p:nvPr>
        </p:nvSpPr>
        <p:spPr>
          <a:xfrm>
            <a:off x="685800" y="0"/>
            <a:ext cx="7772400" cy="1143000"/>
          </a:xfrm>
        </p:spPr>
        <p:txBody>
          <a:bodyPr/>
          <a:lstStyle/>
          <a:p>
            <a:r>
              <a:rPr lang="en-US" altLang="el-GR"/>
              <a:t>Notes on </a:t>
            </a:r>
            <a:r>
              <a:rPr lang="en-US" altLang="el-GR" b="1">
                <a:latin typeface="Courier New" pitchFamily="49" charset="0"/>
              </a:rPr>
              <a:t>if</a:t>
            </a:r>
            <a:endParaRPr lang="en-US" altLang="el-GR"/>
          </a:p>
        </p:txBody>
      </p:sp>
      <p:sp>
        <p:nvSpPr>
          <p:cNvPr id="173059" name="Rectangle 3"/>
          <p:cNvSpPr>
            <a:spLocks noGrp="1" noChangeArrowheads="1"/>
          </p:cNvSpPr>
          <p:nvPr>
            <p:ph type="body" idx="1"/>
          </p:nvPr>
        </p:nvSpPr>
        <p:spPr>
          <a:xfrm>
            <a:off x="457200" y="1066800"/>
            <a:ext cx="8458200" cy="685800"/>
          </a:xfrm>
        </p:spPr>
        <p:txBody>
          <a:bodyPr/>
          <a:lstStyle/>
          <a:p>
            <a:r>
              <a:rPr lang="en-US" altLang="el-GR" sz="2000"/>
              <a:t>Common mistake</a:t>
            </a:r>
          </a:p>
        </p:txBody>
      </p:sp>
      <p:sp>
        <p:nvSpPr>
          <p:cNvPr id="173060" name="Rectangle 4"/>
          <p:cNvSpPr>
            <a:spLocks noChangeArrowheads="1"/>
          </p:cNvSpPr>
          <p:nvPr/>
        </p:nvSpPr>
        <p:spPr bwMode="auto">
          <a:xfrm>
            <a:off x="1676400" y="2286000"/>
            <a:ext cx="6248400" cy="17526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2880"/>
          <a:lstStyle>
            <a:lvl1pPr marL="342900" indent="-342900">
              <a:spcBef>
                <a:spcPct val="20000"/>
              </a:spcBef>
              <a:buChar char="•"/>
              <a:defRPr sz="2800">
                <a:solidFill>
                  <a:schemeClr val="tx1"/>
                </a:solidFill>
                <a:latin typeface="Comic Sans MS" pitchFamily="66" charset="0"/>
              </a:defRPr>
            </a:lvl1pPr>
            <a:lvl2pPr marL="742950" indent="-285750">
              <a:spcBef>
                <a:spcPct val="20000"/>
              </a:spcBef>
              <a:buChar char="–"/>
              <a:defRPr sz="2400">
                <a:solidFill>
                  <a:schemeClr val="tx1"/>
                </a:solidFill>
                <a:latin typeface="Comic Sans MS" pitchFamily="66" charset="0"/>
              </a:defRPr>
            </a:lvl2pPr>
            <a:lvl3pPr marL="1143000" indent="-228600">
              <a:spcBef>
                <a:spcPct val="20000"/>
              </a:spcBef>
              <a:buChar char="•"/>
              <a:defRPr sz="2400">
                <a:solidFill>
                  <a:schemeClr val="tx1"/>
                </a:solidFill>
                <a:latin typeface="Comic Sans MS" pitchFamily="66" charset="0"/>
              </a:defRPr>
            </a:lvl3pPr>
            <a:lvl4pPr marL="1600200" indent="-228600">
              <a:spcBef>
                <a:spcPct val="20000"/>
              </a:spcBef>
              <a:buChar char="–"/>
              <a:defRPr sz="2400">
                <a:solidFill>
                  <a:schemeClr val="tx1"/>
                </a:solidFill>
                <a:latin typeface="Comic Sans MS" pitchFamily="66" charset="0"/>
              </a:defRPr>
            </a:lvl4pPr>
            <a:lvl5pPr marL="2057400" indent="-228600">
              <a:spcBef>
                <a:spcPct val="20000"/>
              </a:spcBef>
              <a:buChar char="»"/>
              <a:defRPr sz="2400">
                <a:solidFill>
                  <a:schemeClr val="tx1"/>
                </a:solidFill>
                <a:latin typeface="Comic Sans MS" pitchFamily="66" charset="0"/>
              </a:defRPr>
            </a:lvl5pPr>
            <a:lvl6pPr marL="2514600" indent="-228600" fontAlgn="base">
              <a:spcBef>
                <a:spcPct val="20000"/>
              </a:spcBef>
              <a:spcAft>
                <a:spcPct val="0"/>
              </a:spcAft>
              <a:buChar char="»"/>
              <a:defRPr sz="2400">
                <a:solidFill>
                  <a:schemeClr val="tx1"/>
                </a:solidFill>
                <a:latin typeface="Comic Sans MS" pitchFamily="66" charset="0"/>
              </a:defRPr>
            </a:lvl6pPr>
            <a:lvl7pPr marL="2971800" indent="-228600" fontAlgn="base">
              <a:spcBef>
                <a:spcPct val="20000"/>
              </a:spcBef>
              <a:spcAft>
                <a:spcPct val="0"/>
              </a:spcAft>
              <a:buChar char="»"/>
              <a:defRPr sz="2400">
                <a:solidFill>
                  <a:schemeClr val="tx1"/>
                </a:solidFill>
                <a:latin typeface="Comic Sans MS" pitchFamily="66" charset="0"/>
              </a:defRPr>
            </a:lvl7pPr>
            <a:lvl8pPr marL="3429000" indent="-228600" fontAlgn="base">
              <a:spcBef>
                <a:spcPct val="20000"/>
              </a:spcBef>
              <a:spcAft>
                <a:spcPct val="0"/>
              </a:spcAft>
              <a:buChar char="»"/>
              <a:defRPr sz="2400">
                <a:solidFill>
                  <a:schemeClr val="tx1"/>
                </a:solidFill>
                <a:latin typeface="Comic Sans MS" pitchFamily="66" charset="0"/>
              </a:defRPr>
            </a:lvl8pPr>
            <a:lvl9pPr marL="3886200" indent="-228600" fontAlgn="base">
              <a:spcBef>
                <a:spcPct val="20000"/>
              </a:spcBef>
              <a:spcAft>
                <a:spcPct val="0"/>
              </a:spcAft>
              <a:buChar char="»"/>
              <a:defRPr sz="2400">
                <a:solidFill>
                  <a:schemeClr val="tx1"/>
                </a:solidFill>
                <a:latin typeface="Comic Sans MS" pitchFamily="66" charset="0"/>
              </a:defRPr>
            </a:lvl9pPr>
          </a:lstStyle>
          <a:p>
            <a:pPr>
              <a:spcBef>
                <a:spcPct val="0"/>
              </a:spcBef>
              <a:buFontTx/>
              <a:buNone/>
            </a:pPr>
            <a:r>
              <a:rPr lang="en-US" altLang="el-GR" sz="1800" b="1">
                <a:solidFill>
                  <a:schemeClr val="folHlink"/>
                </a:solidFill>
                <a:latin typeface="Courier New" pitchFamily="49" charset="0"/>
              </a:rPr>
              <a:t>   if (number % 2 != 0)</a:t>
            </a:r>
            <a:r>
              <a:rPr lang="en-US" altLang="el-GR" sz="1800" b="1">
                <a:latin typeface="Courier New" pitchFamily="49" charset="0"/>
              </a:rPr>
              <a:t>;</a:t>
            </a:r>
            <a:endParaRPr lang="en-US" altLang="el-GR" sz="1800" b="1">
              <a:solidFill>
                <a:schemeClr val="folHlink"/>
              </a:solidFill>
              <a:latin typeface="Courier New" pitchFamily="49" charset="0"/>
            </a:endParaRPr>
          </a:p>
          <a:p>
            <a:pPr>
              <a:spcBef>
                <a:spcPct val="0"/>
              </a:spcBef>
              <a:buFontTx/>
              <a:buNone/>
            </a:pPr>
            <a:r>
              <a:rPr lang="en-US" altLang="el-GR" sz="1800" b="1">
                <a:solidFill>
                  <a:schemeClr val="folHlink"/>
                </a:solidFill>
                <a:latin typeface="Courier New" pitchFamily="49" charset="0"/>
              </a:rPr>
              <a:t>   {  </a:t>
            </a:r>
          </a:p>
          <a:p>
            <a:pPr>
              <a:spcBef>
                <a:spcPct val="0"/>
              </a:spcBef>
              <a:buFontTx/>
              <a:buNone/>
            </a:pPr>
            <a:r>
              <a:rPr lang="en-US" altLang="el-GR" sz="1800" b="1">
                <a:solidFill>
                  <a:schemeClr val="folHlink"/>
                </a:solidFill>
                <a:latin typeface="Courier New" pitchFamily="49" charset="0"/>
              </a:rPr>
              <a:t>      printf("%d is an odd ", number);</a:t>
            </a:r>
          </a:p>
          <a:p>
            <a:pPr>
              <a:spcBef>
                <a:spcPct val="0"/>
              </a:spcBef>
              <a:buFontTx/>
              <a:buNone/>
            </a:pPr>
            <a:r>
              <a:rPr lang="en-US" altLang="el-GR" sz="1800" b="1">
                <a:solidFill>
                  <a:schemeClr val="folHlink"/>
                </a:solidFill>
                <a:latin typeface="Courier New" pitchFamily="49" charset="0"/>
              </a:rPr>
              <a:t>   }</a:t>
            </a:r>
          </a:p>
          <a:p>
            <a:pPr>
              <a:spcBef>
                <a:spcPct val="0"/>
              </a:spcBef>
              <a:buFontTx/>
              <a:buNone/>
            </a:pPr>
            <a:r>
              <a:rPr lang="en-US" altLang="el-GR" sz="1800" b="1">
                <a:solidFill>
                  <a:schemeClr val="folHlink"/>
                </a:solidFill>
                <a:latin typeface="Courier New" pitchFamily="49" charset="0"/>
              </a:rPr>
              <a:t>   printf("number\n");</a:t>
            </a:r>
          </a:p>
        </p:txBody>
      </p:sp>
      <p:graphicFrame>
        <p:nvGraphicFramePr>
          <p:cNvPr id="173061" name="Object 5"/>
          <p:cNvGraphicFramePr>
            <a:graphicFrameLocks noChangeAspect="1"/>
          </p:cNvGraphicFramePr>
          <p:nvPr/>
        </p:nvGraphicFramePr>
        <p:xfrm>
          <a:off x="4495800" y="2743200"/>
          <a:ext cx="812800" cy="2286000"/>
        </p:xfrm>
        <a:graphic>
          <a:graphicData uri="http://schemas.openxmlformats.org/presentationml/2006/ole">
            <mc:AlternateContent xmlns:mc="http://schemas.openxmlformats.org/markup-compatibility/2006">
              <mc:Choice xmlns:v="urn:schemas-microsoft-com:vml" Requires="v">
                <p:oleObj spid="_x0000_s173090" name="Clip" r:id="rId3" imgW="1395000" imgH="3926880" progId="MS_ClipArt_Gallery.2">
                  <p:embed/>
                </p:oleObj>
              </mc:Choice>
              <mc:Fallback>
                <p:oleObj name="Clip" r:id="rId3" imgW="1395000" imgH="3926880" progId="MS_ClipArt_Gallery.2">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95800" y="2743200"/>
                        <a:ext cx="812800" cy="2286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73062" name="AutoShape 6"/>
          <p:cNvSpPr>
            <a:spLocks noChangeArrowheads="1"/>
          </p:cNvSpPr>
          <p:nvPr/>
        </p:nvSpPr>
        <p:spPr bwMode="auto">
          <a:xfrm>
            <a:off x="1219200" y="4191000"/>
            <a:ext cx="2209800" cy="965200"/>
          </a:xfrm>
          <a:prstGeom prst="wedgeEllipseCallout">
            <a:avLst>
              <a:gd name="adj1" fmla="val 94398"/>
              <a:gd name="adj2" fmla="val -109208"/>
            </a:avLst>
          </a:prstGeom>
          <a:solidFill>
            <a:srgbClr val="FF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eaLnBrk="0" hangingPunct="0">
              <a:spcBef>
                <a:spcPct val="20000"/>
              </a:spcBef>
            </a:pPr>
            <a:r>
              <a:rPr lang="en-US" altLang="el-GR" sz="2000">
                <a:solidFill>
                  <a:schemeClr val="tx1"/>
                </a:solidFill>
                <a:latin typeface="Times New Roman" pitchFamily="18" charset="0"/>
              </a:rPr>
              <a:t>No semi-colon here!</a:t>
            </a:r>
            <a:endParaRPr lang="en-US" altLang="el-GR" sz="2000">
              <a:solidFill>
                <a:srgbClr val="0000FF"/>
              </a:solidFill>
              <a:latin typeface="Times New Roman" pitchFamily="18" charset="0"/>
            </a:endParaRPr>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4"/>
          <p:cNvSpPr>
            <a:spLocks noGrp="1"/>
          </p:cNvSpPr>
          <p:nvPr>
            <p:ph type="sldNum" sz="quarter" idx="11"/>
          </p:nvPr>
        </p:nvSpPr>
        <p:spPr/>
        <p:txBody>
          <a:bodyPr/>
          <a:lstStyle/>
          <a:p>
            <a:fld id="{4D655A74-3F3F-477E-99EA-7CBDED2A9708}" type="slidenum">
              <a:rPr lang="el-GR" altLang="el-GR"/>
              <a:pPr/>
              <a:t>79</a:t>
            </a:fld>
            <a:endParaRPr lang="el-GR" altLang="el-GR"/>
          </a:p>
        </p:txBody>
      </p:sp>
      <p:sp>
        <p:nvSpPr>
          <p:cNvPr id="174082" name="Rectangle 2"/>
          <p:cNvSpPr>
            <a:spLocks noGrp="1" noChangeArrowheads="1"/>
          </p:cNvSpPr>
          <p:nvPr>
            <p:ph type="title"/>
          </p:nvPr>
        </p:nvSpPr>
        <p:spPr>
          <a:xfrm>
            <a:off x="685800" y="0"/>
            <a:ext cx="7772400" cy="1143000"/>
          </a:xfrm>
        </p:spPr>
        <p:txBody>
          <a:bodyPr/>
          <a:lstStyle/>
          <a:p>
            <a:r>
              <a:rPr lang="en-US" altLang="el-GR"/>
              <a:t>Notes on </a:t>
            </a:r>
            <a:r>
              <a:rPr lang="en-US" altLang="el-GR" b="1">
                <a:latin typeface="Courier New" pitchFamily="49" charset="0"/>
              </a:rPr>
              <a:t>if</a:t>
            </a:r>
            <a:endParaRPr lang="en-US" altLang="el-GR"/>
          </a:p>
        </p:txBody>
      </p:sp>
      <p:sp>
        <p:nvSpPr>
          <p:cNvPr id="174083" name="Rectangle 3"/>
          <p:cNvSpPr>
            <a:spLocks noGrp="1" noChangeArrowheads="1"/>
          </p:cNvSpPr>
          <p:nvPr>
            <p:ph type="body" idx="1"/>
          </p:nvPr>
        </p:nvSpPr>
        <p:spPr>
          <a:xfrm>
            <a:off x="457200" y="1066800"/>
            <a:ext cx="8458200" cy="685800"/>
          </a:xfrm>
        </p:spPr>
        <p:txBody>
          <a:bodyPr/>
          <a:lstStyle/>
          <a:p>
            <a:r>
              <a:rPr lang="en-US" altLang="el-GR" sz="2000"/>
              <a:t>Common mistake</a:t>
            </a:r>
          </a:p>
        </p:txBody>
      </p:sp>
      <p:sp>
        <p:nvSpPr>
          <p:cNvPr id="174084" name="Rectangle 4"/>
          <p:cNvSpPr>
            <a:spLocks noChangeArrowheads="1"/>
          </p:cNvSpPr>
          <p:nvPr/>
        </p:nvSpPr>
        <p:spPr bwMode="auto">
          <a:xfrm>
            <a:off x="1676400" y="2286000"/>
            <a:ext cx="5410200" cy="17526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2880"/>
          <a:lstStyle>
            <a:lvl1pPr marL="342900" indent="-342900">
              <a:spcBef>
                <a:spcPct val="20000"/>
              </a:spcBef>
              <a:buChar char="•"/>
              <a:defRPr sz="2800">
                <a:solidFill>
                  <a:schemeClr val="tx1"/>
                </a:solidFill>
                <a:latin typeface="Comic Sans MS" pitchFamily="66" charset="0"/>
              </a:defRPr>
            </a:lvl1pPr>
            <a:lvl2pPr marL="742950" indent="-285750">
              <a:spcBef>
                <a:spcPct val="20000"/>
              </a:spcBef>
              <a:buChar char="–"/>
              <a:defRPr sz="2400">
                <a:solidFill>
                  <a:schemeClr val="tx1"/>
                </a:solidFill>
                <a:latin typeface="Comic Sans MS" pitchFamily="66" charset="0"/>
              </a:defRPr>
            </a:lvl2pPr>
            <a:lvl3pPr marL="1143000" indent="-228600">
              <a:spcBef>
                <a:spcPct val="20000"/>
              </a:spcBef>
              <a:buChar char="•"/>
              <a:defRPr sz="2400">
                <a:solidFill>
                  <a:schemeClr val="tx1"/>
                </a:solidFill>
                <a:latin typeface="Comic Sans MS" pitchFamily="66" charset="0"/>
              </a:defRPr>
            </a:lvl3pPr>
            <a:lvl4pPr marL="1600200" indent="-228600">
              <a:spcBef>
                <a:spcPct val="20000"/>
              </a:spcBef>
              <a:buChar char="–"/>
              <a:defRPr sz="2400">
                <a:solidFill>
                  <a:schemeClr val="tx1"/>
                </a:solidFill>
                <a:latin typeface="Comic Sans MS" pitchFamily="66" charset="0"/>
              </a:defRPr>
            </a:lvl4pPr>
            <a:lvl5pPr marL="2057400" indent="-228600">
              <a:spcBef>
                <a:spcPct val="20000"/>
              </a:spcBef>
              <a:buChar char="»"/>
              <a:defRPr sz="2400">
                <a:solidFill>
                  <a:schemeClr val="tx1"/>
                </a:solidFill>
                <a:latin typeface="Comic Sans MS" pitchFamily="66" charset="0"/>
              </a:defRPr>
            </a:lvl5pPr>
            <a:lvl6pPr marL="2514600" indent="-228600" fontAlgn="base">
              <a:spcBef>
                <a:spcPct val="20000"/>
              </a:spcBef>
              <a:spcAft>
                <a:spcPct val="0"/>
              </a:spcAft>
              <a:buChar char="»"/>
              <a:defRPr sz="2400">
                <a:solidFill>
                  <a:schemeClr val="tx1"/>
                </a:solidFill>
                <a:latin typeface="Comic Sans MS" pitchFamily="66" charset="0"/>
              </a:defRPr>
            </a:lvl6pPr>
            <a:lvl7pPr marL="2971800" indent="-228600" fontAlgn="base">
              <a:spcBef>
                <a:spcPct val="20000"/>
              </a:spcBef>
              <a:spcAft>
                <a:spcPct val="0"/>
              </a:spcAft>
              <a:buChar char="»"/>
              <a:defRPr sz="2400">
                <a:solidFill>
                  <a:schemeClr val="tx1"/>
                </a:solidFill>
                <a:latin typeface="Comic Sans MS" pitchFamily="66" charset="0"/>
              </a:defRPr>
            </a:lvl7pPr>
            <a:lvl8pPr marL="3429000" indent="-228600" fontAlgn="base">
              <a:spcBef>
                <a:spcPct val="20000"/>
              </a:spcBef>
              <a:spcAft>
                <a:spcPct val="0"/>
              </a:spcAft>
              <a:buChar char="»"/>
              <a:defRPr sz="2400">
                <a:solidFill>
                  <a:schemeClr val="tx1"/>
                </a:solidFill>
                <a:latin typeface="Comic Sans MS" pitchFamily="66" charset="0"/>
              </a:defRPr>
            </a:lvl8pPr>
            <a:lvl9pPr marL="3886200" indent="-228600" fontAlgn="base">
              <a:spcBef>
                <a:spcPct val="20000"/>
              </a:spcBef>
              <a:spcAft>
                <a:spcPct val="0"/>
              </a:spcAft>
              <a:buChar char="»"/>
              <a:defRPr sz="2400">
                <a:solidFill>
                  <a:schemeClr val="tx1"/>
                </a:solidFill>
                <a:latin typeface="Comic Sans MS" pitchFamily="66" charset="0"/>
              </a:defRPr>
            </a:lvl9pPr>
          </a:lstStyle>
          <a:p>
            <a:pPr>
              <a:spcBef>
                <a:spcPct val="0"/>
              </a:spcBef>
              <a:buFontTx/>
              <a:buNone/>
            </a:pPr>
            <a:r>
              <a:rPr lang="en-US" altLang="el-GR" sz="1800" b="1">
                <a:latin typeface="Courier New" pitchFamily="49" charset="0"/>
              </a:rPr>
              <a:t>   if (number = 0)</a:t>
            </a:r>
          </a:p>
          <a:p>
            <a:pPr>
              <a:spcBef>
                <a:spcPct val="0"/>
              </a:spcBef>
              <a:buFontTx/>
              <a:buNone/>
            </a:pPr>
            <a:r>
              <a:rPr lang="en-US" altLang="el-GR" sz="1800" b="1">
                <a:latin typeface="Courier New" pitchFamily="49" charset="0"/>
              </a:rPr>
              <a:t>   {  </a:t>
            </a:r>
          </a:p>
          <a:p>
            <a:pPr>
              <a:spcBef>
                <a:spcPct val="0"/>
              </a:spcBef>
              <a:buFontTx/>
              <a:buNone/>
            </a:pPr>
            <a:r>
              <a:rPr lang="en-US" altLang="el-GR" sz="1800" b="1">
                <a:latin typeface="Courier New" pitchFamily="49" charset="0"/>
              </a:rPr>
              <a:t>      printf("%d\n", number);</a:t>
            </a:r>
          </a:p>
          <a:p>
            <a:pPr>
              <a:spcBef>
                <a:spcPct val="0"/>
              </a:spcBef>
              <a:buFontTx/>
              <a:buNone/>
            </a:pPr>
            <a:r>
              <a:rPr lang="en-US" altLang="el-GR" sz="1800" b="1">
                <a:latin typeface="Courier New" pitchFamily="49" charset="0"/>
              </a:rPr>
              <a:t>   }</a:t>
            </a:r>
          </a:p>
          <a:p>
            <a:pPr>
              <a:spcBef>
                <a:spcPct val="0"/>
              </a:spcBef>
              <a:buFontTx/>
              <a:buNone/>
            </a:pPr>
            <a:r>
              <a:rPr lang="en-US" altLang="el-GR" sz="1800" b="1">
                <a:latin typeface="Courier New" pitchFamily="49" charset="0"/>
              </a:rPr>
              <a:t>   printf("%d\n", number);</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34342A98-ADB2-42FB-9D39-08B46D61395B}" type="slidenum">
              <a:rPr lang="el-GR" altLang="el-GR"/>
              <a:pPr/>
              <a:t>8</a:t>
            </a:fld>
            <a:endParaRPr lang="el-GR" altLang="el-GR"/>
          </a:p>
        </p:txBody>
      </p:sp>
      <p:sp>
        <p:nvSpPr>
          <p:cNvPr id="15362" name="Rectangle 2"/>
          <p:cNvSpPr>
            <a:spLocks noGrp="1" noChangeArrowheads="1"/>
          </p:cNvSpPr>
          <p:nvPr>
            <p:ph type="title"/>
          </p:nvPr>
        </p:nvSpPr>
        <p:spPr/>
        <p:txBody>
          <a:bodyPr/>
          <a:lstStyle/>
          <a:p>
            <a:endParaRPr lang="en-US" altLang="el-GR"/>
          </a:p>
        </p:txBody>
      </p:sp>
      <p:sp>
        <p:nvSpPr>
          <p:cNvPr id="15363" name="Rectangle 3"/>
          <p:cNvSpPr>
            <a:spLocks noGrp="1" noChangeArrowheads="1"/>
          </p:cNvSpPr>
          <p:nvPr>
            <p:ph type="body" idx="1"/>
          </p:nvPr>
        </p:nvSpPr>
        <p:spPr/>
        <p:txBody>
          <a:bodyPr/>
          <a:lstStyle/>
          <a:p>
            <a:pPr algn="just">
              <a:lnSpc>
                <a:spcPct val="110000"/>
              </a:lnSpc>
              <a:buFont typeface="Wingdings" pitchFamily="2" charset="2"/>
              <a:buChar char="§"/>
            </a:pPr>
            <a:r>
              <a:rPr lang="el-GR" altLang="el-GR" b="1"/>
              <a:t>Διαχείριση μνήμης σε προσωπικούς υπολογιστές – χάρτης μνήμης (</a:t>
            </a:r>
            <a:r>
              <a:rPr lang="en-US" altLang="el-GR" b="1"/>
              <a:t>memory map)</a:t>
            </a:r>
            <a:r>
              <a:rPr lang="el-GR" altLang="el-GR" b="1"/>
              <a:t> </a:t>
            </a:r>
            <a:endParaRPr lang="en-US" altLang="el-GR" b="1"/>
          </a:p>
          <a:p>
            <a:pPr algn="just">
              <a:lnSpc>
                <a:spcPct val="110000"/>
              </a:lnSpc>
              <a:buFont typeface="Wingdings" pitchFamily="2" charset="2"/>
              <a:buChar char="§"/>
            </a:pPr>
            <a:r>
              <a:rPr lang="el-GR" altLang="el-GR" b="1"/>
              <a:t>Διαχείριση μνήμης στους μεταγλωττιστές της </a:t>
            </a:r>
            <a:r>
              <a:rPr lang="en-US" altLang="el-GR" b="1"/>
              <a:t>C</a:t>
            </a:r>
            <a:r>
              <a:rPr lang="el-GR" altLang="el-GR" b="1"/>
              <a:t> – αρχεία επικεφαλίδων</a:t>
            </a:r>
            <a:endParaRPr lang="en-GB" altLang="el-GR"/>
          </a:p>
          <a:p>
            <a:pPr algn="just">
              <a:lnSpc>
                <a:spcPct val="110000"/>
              </a:lnSpc>
              <a:buFont typeface="Wingdings" pitchFamily="2" charset="2"/>
              <a:buChar char="§"/>
            </a:pPr>
            <a:r>
              <a:rPr lang="el-GR" altLang="el-GR" b="1"/>
              <a:t>ΔΟΜΗ ΕΝΟΣ ΠΡΟΓΡΑΜΜΑΤΟΣ </a:t>
            </a:r>
            <a:r>
              <a:rPr lang="en-US" altLang="el-GR" b="1"/>
              <a:t>C</a:t>
            </a:r>
            <a:endParaRPr lang="en-GB" altLang="el-GR"/>
          </a:p>
          <a:p>
            <a:pPr algn="just">
              <a:lnSpc>
                <a:spcPct val="110000"/>
              </a:lnSpc>
              <a:buFont typeface="Wingdings" pitchFamily="2" charset="2"/>
              <a:buChar char="§"/>
            </a:pPr>
            <a:r>
              <a:rPr lang="el-GR" altLang="el-GR" b="1"/>
              <a:t>ΛΑΘΗ – </a:t>
            </a:r>
            <a:r>
              <a:rPr lang="el-GR" altLang="el-GR" b="1">
                <a:solidFill>
                  <a:srgbClr val="CC0000"/>
                </a:solidFill>
              </a:rPr>
              <a:t>ΣΥΝΤΑΚΤΙΚΑ</a:t>
            </a:r>
            <a:r>
              <a:rPr lang="el-GR" altLang="el-GR" b="1"/>
              <a:t> – </a:t>
            </a:r>
            <a:r>
              <a:rPr lang="el-GR" altLang="el-GR" b="1">
                <a:solidFill>
                  <a:srgbClr val="0000FF"/>
                </a:solidFill>
              </a:rPr>
              <a:t>ΕΚΤΕΛΕΣΗΣ</a:t>
            </a:r>
            <a:endParaRPr lang="en-GB" altLang="el-GR">
              <a:solidFill>
                <a:srgbClr val="0000FF"/>
              </a:solidFill>
            </a:endParaRPr>
          </a:p>
          <a:p>
            <a:pPr algn="just">
              <a:lnSpc>
                <a:spcPct val="110000"/>
              </a:lnSpc>
              <a:buFont typeface="Wingdings" pitchFamily="2" charset="2"/>
              <a:buChar char="§"/>
            </a:pPr>
            <a:r>
              <a:rPr lang="el-GR" altLang="el-GR" b="1">
                <a:solidFill>
                  <a:srgbClr val="CC3300"/>
                </a:solidFill>
              </a:rPr>
              <a:t>Η</a:t>
            </a:r>
            <a:r>
              <a:rPr lang="en-US" altLang="el-GR" b="1">
                <a:solidFill>
                  <a:srgbClr val="CC3300"/>
                </a:solidFill>
              </a:rPr>
              <a:t> C </a:t>
            </a:r>
            <a:r>
              <a:rPr lang="el-GR" altLang="el-GR" b="1">
                <a:solidFill>
                  <a:srgbClr val="CC3300"/>
                </a:solidFill>
              </a:rPr>
              <a:t>είναι γλώσσα</a:t>
            </a:r>
            <a:r>
              <a:rPr lang="en-US" altLang="el-GR" b="1">
                <a:solidFill>
                  <a:srgbClr val="CC3300"/>
                </a:solidFill>
              </a:rPr>
              <a:t> case sensitive</a:t>
            </a:r>
            <a:r>
              <a:rPr lang="el-GR" altLang="el-GR" b="1"/>
              <a:t> (τα κεφαλαία και τα πεζά γράμματα θεωρούνται διαφορετικά)</a:t>
            </a:r>
          </a:p>
          <a:p>
            <a:endParaRPr lang="el-GR" altLang="el-GR"/>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4"/>
          <p:cNvSpPr>
            <a:spLocks noGrp="1"/>
          </p:cNvSpPr>
          <p:nvPr>
            <p:ph type="sldNum" sz="quarter" idx="11"/>
          </p:nvPr>
        </p:nvSpPr>
        <p:spPr/>
        <p:txBody>
          <a:bodyPr/>
          <a:lstStyle/>
          <a:p>
            <a:fld id="{FB54F3E0-0B7D-4B0A-AD08-22F18541D705}" type="slidenum">
              <a:rPr lang="el-GR" altLang="el-GR"/>
              <a:pPr/>
              <a:t>80</a:t>
            </a:fld>
            <a:endParaRPr lang="el-GR" altLang="el-GR"/>
          </a:p>
        </p:txBody>
      </p:sp>
      <p:sp>
        <p:nvSpPr>
          <p:cNvPr id="175106" name="Rectangle 2"/>
          <p:cNvSpPr>
            <a:spLocks noGrp="1" noChangeArrowheads="1"/>
          </p:cNvSpPr>
          <p:nvPr>
            <p:ph type="title"/>
          </p:nvPr>
        </p:nvSpPr>
        <p:spPr>
          <a:xfrm>
            <a:off x="685800" y="0"/>
            <a:ext cx="7772400" cy="1143000"/>
          </a:xfrm>
        </p:spPr>
        <p:txBody>
          <a:bodyPr/>
          <a:lstStyle/>
          <a:p>
            <a:r>
              <a:rPr lang="en-US" altLang="el-GR"/>
              <a:t>Notes on </a:t>
            </a:r>
            <a:r>
              <a:rPr lang="en-US" altLang="el-GR" b="1">
                <a:latin typeface="Courier New" pitchFamily="49" charset="0"/>
              </a:rPr>
              <a:t>if</a:t>
            </a:r>
            <a:endParaRPr lang="en-US" altLang="el-GR"/>
          </a:p>
        </p:txBody>
      </p:sp>
      <p:sp>
        <p:nvSpPr>
          <p:cNvPr id="175107" name="Rectangle 3"/>
          <p:cNvSpPr>
            <a:spLocks noGrp="1" noChangeArrowheads="1"/>
          </p:cNvSpPr>
          <p:nvPr>
            <p:ph type="body" idx="1"/>
          </p:nvPr>
        </p:nvSpPr>
        <p:spPr>
          <a:xfrm>
            <a:off x="457200" y="1066800"/>
            <a:ext cx="8458200" cy="685800"/>
          </a:xfrm>
        </p:spPr>
        <p:txBody>
          <a:bodyPr/>
          <a:lstStyle/>
          <a:p>
            <a:r>
              <a:rPr lang="en-US" altLang="el-GR" sz="2000"/>
              <a:t>Common mistake</a:t>
            </a:r>
          </a:p>
        </p:txBody>
      </p:sp>
      <p:sp>
        <p:nvSpPr>
          <p:cNvPr id="175108" name="Rectangle 4"/>
          <p:cNvSpPr>
            <a:spLocks noChangeArrowheads="1"/>
          </p:cNvSpPr>
          <p:nvPr/>
        </p:nvSpPr>
        <p:spPr bwMode="auto">
          <a:xfrm>
            <a:off x="1676400" y="2286000"/>
            <a:ext cx="5410200" cy="17526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2880"/>
          <a:lstStyle>
            <a:lvl1pPr marL="342900" indent="-342900">
              <a:spcBef>
                <a:spcPct val="20000"/>
              </a:spcBef>
              <a:buChar char="•"/>
              <a:defRPr sz="2800">
                <a:solidFill>
                  <a:schemeClr val="tx1"/>
                </a:solidFill>
                <a:latin typeface="Comic Sans MS" pitchFamily="66" charset="0"/>
              </a:defRPr>
            </a:lvl1pPr>
            <a:lvl2pPr marL="742950" indent="-285750">
              <a:spcBef>
                <a:spcPct val="20000"/>
              </a:spcBef>
              <a:buChar char="–"/>
              <a:defRPr sz="2400">
                <a:solidFill>
                  <a:schemeClr val="tx1"/>
                </a:solidFill>
                <a:latin typeface="Comic Sans MS" pitchFamily="66" charset="0"/>
              </a:defRPr>
            </a:lvl2pPr>
            <a:lvl3pPr marL="1143000" indent="-228600">
              <a:spcBef>
                <a:spcPct val="20000"/>
              </a:spcBef>
              <a:buChar char="•"/>
              <a:defRPr sz="2400">
                <a:solidFill>
                  <a:schemeClr val="tx1"/>
                </a:solidFill>
                <a:latin typeface="Comic Sans MS" pitchFamily="66" charset="0"/>
              </a:defRPr>
            </a:lvl3pPr>
            <a:lvl4pPr marL="1600200" indent="-228600">
              <a:spcBef>
                <a:spcPct val="20000"/>
              </a:spcBef>
              <a:buChar char="–"/>
              <a:defRPr sz="2400">
                <a:solidFill>
                  <a:schemeClr val="tx1"/>
                </a:solidFill>
                <a:latin typeface="Comic Sans MS" pitchFamily="66" charset="0"/>
              </a:defRPr>
            </a:lvl4pPr>
            <a:lvl5pPr marL="2057400" indent="-228600">
              <a:spcBef>
                <a:spcPct val="20000"/>
              </a:spcBef>
              <a:buChar char="»"/>
              <a:defRPr sz="2400">
                <a:solidFill>
                  <a:schemeClr val="tx1"/>
                </a:solidFill>
                <a:latin typeface="Comic Sans MS" pitchFamily="66" charset="0"/>
              </a:defRPr>
            </a:lvl5pPr>
            <a:lvl6pPr marL="2514600" indent="-228600" fontAlgn="base">
              <a:spcBef>
                <a:spcPct val="20000"/>
              </a:spcBef>
              <a:spcAft>
                <a:spcPct val="0"/>
              </a:spcAft>
              <a:buChar char="»"/>
              <a:defRPr sz="2400">
                <a:solidFill>
                  <a:schemeClr val="tx1"/>
                </a:solidFill>
                <a:latin typeface="Comic Sans MS" pitchFamily="66" charset="0"/>
              </a:defRPr>
            </a:lvl6pPr>
            <a:lvl7pPr marL="2971800" indent="-228600" fontAlgn="base">
              <a:spcBef>
                <a:spcPct val="20000"/>
              </a:spcBef>
              <a:spcAft>
                <a:spcPct val="0"/>
              </a:spcAft>
              <a:buChar char="»"/>
              <a:defRPr sz="2400">
                <a:solidFill>
                  <a:schemeClr val="tx1"/>
                </a:solidFill>
                <a:latin typeface="Comic Sans MS" pitchFamily="66" charset="0"/>
              </a:defRPr>
            </a:lvl7pPr>
            <a:lvl8pPr marL="3429000" indent="-228600" fontAlgn="base">
              <a:spcBef>
                <a:spcPct val="20000"/>
              </a:spcBef>
              <a:spcAft>
                <a:spcPct val="0"/>
              </a:spcAft>
              <a:buChar char="»"/>
              <a:defRPr sz="2400">
                <a:solidFill>
                  <a:schemeClr val="tx1"/>
                </a:solidFill>
                <a:latin typeface="Comic Sans MS" pitchFamily="66" charset="0"/>
              </a:defRPr>
            </a:lvl8pPr>
            <a:lvl9pPr marL="3886200" indent="-228600" fontAlgn="base">
              <a:spcBef>
                <a:spcPct val="20000"/>
              </a:spcBef>
              <a:spcAft>
                <a:spcPct val="0"/>
              </a:spcAft>
              <a:buChar char="»"/>
              <a:defRPr sz="2400">
                <a:solidFill>
                  <a:schemeClr val="tx1"/>
                </a:solidFill>
                <a:latin typeface="Comic Sans MS" pitchFamily="66" charset="0"/>
              </a:defRPr>
            </a:lvl9pPr>
          </a:lstStyle>
          <a:p>
            <a:pPr>
              <a:spcBef>
                <a:spcPct val="0"/>
              </a:spcBef>
              <a:buFontTx/>
              <a:buNone/>
            </a:pPr>
            <a:r>
              <a:rPr lang="en-US" altLang="el-GR" sz="1800" b="1">
                <a:solidFill>
                  <a:schemeClr val="folHlink"/>
                </a:solidFill>
                <a:latin typeface="Courier New" pitchFamily="49" charset="0"/>
              </a:rPr>
              <a:t>   if (number </a:t>
            </a:r>
            <a:r>
              <a:rPr lang="en-US" altLang="el-GR" sz="1800" b="1">
                <a:latin typeface="Courier New" pitchFamily="49" charset="0"/>
              </a:rPr>
              <a:t>=</a:t>
            </a:r>
            <a:r>
              <a:rPr lang="en-US" altLang="el-GR" sz="1800" b="1">
                <a:solidFill>
                  <a:schemeClr val="folHlink"/>
                </a:solidFill>
                <a:latin typeface="Courier New" pitchFamily="49" charset="0"/>
              </a:rPr>
              <a:t> 0)</a:t>
            </a:r>
          </a:p>
          <a:p>
            <a:pPr>
              <a:spcBef>
                <a:spcPct val="0"/>
              </a:spcBef>
              <a:buFontTx/>
              <a:buNone/>
            </a:pPr>
            <a:r>
              <a:rPr lang="en-US" altLang="el-GR" sz="1800" b="1">
                <a:solidFill>
                  <a:schemeClr val="folHlink"/>
                </a:solidFill>
                <a:latin typeface="Courier New" pitchFamily="49" charset="0"/>
              </a:rPr>
              <a:t>   {  </a:t>
            </a:r>
          </a:p>
          <a:p>
            <a:pPr>
              <a:spcBef>
                <a:spcPct val="0"/>
              </a:spcBef>
              <a:buFontTx/>
              <a:buNone/>
            </a:pPr>
            <a:r>
              <a:rPr lang="en-US" altLang="el-GR" sz="1800" b="1">
                <a:solidFill>
                  <a:schemeClr val="folHlink"/>
                </a:solidFill>
                <a:latin typeface="Courier New" pitchFamily="49" charset="0"/>
              </a:rPr>
              <a:t>      printf("%d\n", number);</a:t>
            </a:r>
          </a:p>
          <a:p>
            <a:pPr>
              <a:spcBef>
                <a:spcPct val="0"/>
              </a:spcBef>
              <a:buFontTx/>
              <a:buNone/>
            </a:pPr>
            <a:r>
              <a:rPr lang="en-US" altLang="el-GR" sz="1800" b="1">
                <a:solidFill>
                  <a:schemeClr val="folHlink"/>
                </a:solidFill>
                <a:latin typeface="Courier New" pitchFamily="49" charset="0"/>
              </a:rPr>
              <a:t>   }</a:t>
            </a:r>
          </a:p>
          <a:p>
            <a:pPr>
              <a:spcBef>
                <a:spcPct val="0"/>
              </a:spcBef>
              <a:buFontTx/>
              <a:buNone/>
            </a:pPr>
            <a:r>
              <a:rPr lang="en-US" altLang="el-GR" sz="1800" b="1">
                <a:solidFill>
                  <a:schemeClr val="folHlink"/>
                </a:solidFill>
                <a:latin typeface="Courier New" pitchFamily="49" charset="0"/>
              </a:rPr>
              <a:t>   printf("%d\n", number);</a:t>
            </a:r>
          </a:p>
        </p:txBody>
      </p:sp>
      <p:graphicFrame>
        <p:nvGraphicFramePr>
          <p:cNvPr id="175109" name="Object 5"/>
          <p:cNvGraphicFramePr>
            <a:graphicFrameLocks noChangeAspect="1"/>
          </p:cNvGraphicFramePr>
          <p:nvPr/>
        </p:nvGraphicFramePr>
        <p:xfrm>
          <a:off x="3276600" y="2590800"/>
          <a:ext cx="812800" cy="2286000"/>
        </p:xfrm>
        <a:graphic>
          <a:graphicData uri="http://schemas.openxmlformats.org/presentationml/2006/ole">
            <mc:AlternateContent xmlns:mc="http://schemas.openxmlformats.org/markup-compatibility/2006">
              <mc:Choice xmlns:v="urn:schemas-microsoft-com:vml" Requires="v">
                <p:oleObj spid="_x0000_s175138" name="Clip" r:id="rId3" imgW="1395000" imgH="3926880" progId="MS_ClipArt_Gallery.2">
                  <p:embed/>
                </p:oleObj>
              </mc:Choice>
              <mc:Fallback>
                <p:oleObj name="Clip" r:id="rId3" imgW="1395000" imgH="3926880" progId="MS_ClipArt_Gallery.2">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76600" y="2590800"/>
                        <a:ext cx="812800" cy="2286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75110" name="AutoShape 6"/>
          <p:cNvSpPr>
            <a:spLocks noChangeArrowheads="1"/>
          </p:cNvSpPr>
          <p:nvPr/>
        </p:nvSpPr>
        <p:spPr bwMode="auto">
          <a:xfrm>
            <a:off x="4421188" y="5016500"/>
            <a:ext cx="2435225" cy="533400"/>
          </a:xfrm>
          <a:prstGeom prst="wedgeEllipseCallout">
            <a:avLst>
              <a:gd name="adj1" fmla="val -61264"/>
              <a:gd name="adj2" fmla="val -179606"/>
            </a:avLst>
          </a:prstGeom>
          <a:solidFill>
            <a:srgbClr val="FF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eaLnBrk="0" hangingPunct="0">
              <a:spcBef>
                <a:spcPct val="20000"/>
              </a:spcBef>
            </a:pPr>
            <a:r>
              <a:rPr lang="en-US" altLang="el-GR" sz="2000">
                <a:solidFill>
                  <a:schemeClr val="tx1"/>
                </a:solidFill>
                <a:latin typeface="Times New Roman" pitchFamily="18" charset="0"/>
              </a:rPr>
              <a:t>Should be </a:t>
            </a:r>
            <a:r>
              <a:rPr lang="en-US" altLang="el-GR" sz="2000" b="1">
                <a:solidFill>
                  <a:srgbClr val="0000FF"/>
                </a:solidFill>
                <a:latin typeface="Courier New" pitchFamily="49" charset="0"/>
              </a:rPr>
              <a:t>==</a:t>
            </a:r>
            <a:endParaRPr lang="en-US" altLang="el-GR" sz="2000">
              <a:solidFill>
                <a:srgbClr val="0000FF"/>
              </a:solidFill>
              <a:latin typeface="Times New Roman" pitchFamily="18" charset="0"/>
            </a:endParaRPr>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3B97FB78-9E6D-4125-9986-8DA39D9E77B2}" type="slidenum">
              <a:rPr lang="el-GR" altLang="el-GR"/>
              <a:pPr/>
              <a:t>81</a:t>
            </a:fld>
            <a:endParaRPr lang="el-GR" altLang="el-GR"/>
          </a:p>
        </p:txBody>
      </p:sp>
      <p:sp>
        <p:nvSpPr>
          <p:cNvPr id="176130" name="Rectangle 2"/>
          <p:cNvSpPr>
            <a:spLocks noGrp="1" noChangeArrowheads="1"/>
          </p:cNvSpPr>
          <p:nvPr>
            <p:ph type="title"/>
          </p:nvPr>
        </p:nvSpPr>
        <p:spPr/>
        <p:txBody>
          <a:bodyPr/>
          <a:lstStyle/>
          <a:p>
            <a:r>
              <a:rPr lang="en-US" altLang="el-GR"/>
              <a:t>The </a:t>
            </a:r>
            <a:r>
              <a:rPr lang="en-US" altLang="el-GR" b="1">
                <a:solidFill>
                  <a:srgbClr val="FF3300"/>
                </a:solidFill>
                <a:latin typeface="Courier New" pitchFamily="49" charset="0"/>
              </a:rPr>
              <a:t>else</a:t>
            </a:r>
            <a:r>
              <a:rPr lang="en-US" altLang="el-GR"/>
              <a:t> statement</a:t>
            </a:r>
          </a:p>
        </p:txBody>
      </p:sp>
      <p:sp>
        <p:nvSpPr>
          <p:cNvPr id="176131" name="Rectangle 3"/>
          <p:cNvSpPr>
            <a:spLocks noGrp="1" noChangeArrowheads="1"/>
          </p:cNvSpPr>
          <p:nvPr>
            <p:ph type="body" idx="1"/>
          </p:nvPr>
        </p:nvSpPr>
        <p:spPr/>
        <p:txBody>
          <a:bodyPr/>
          <a:lstStyle/>
          <a:p>
            <a:r>
              <a:rPr lang="en-US" altLang="el-GR"/>
              <a:t>Can only occur after an </a:t>
            </a:r>
            <a:r>
              <a:rPr lang="en-US" altLang="el-GR" b="1">
                <a:latin typeface="Courier New" pitchFamily="49" charset="0"/>
              </a:rPr>
              <a:t>if</a:t>
            </a:r>
            <a:r>
              <a:rPr lang="en-US" altLang="el-GR"/>
              <a:t> statement</a:t>
            </a:r>
          </a:p>
          <a:p>
            <a:r>
              <a:rPr lang="en-US" altLang="el-GR"/>
              <a:t>Is only executed when the </a:t>
            </a:r>
            <a:r>
              <a:rPr lang="en-US" altLang="el-GR" b="1">
                <a:latin typeface="Courier New" pitchFamily="49" charset="0"/>
              </a:rPr>
              <a:t>if</a:t>
            </a:r>
            <a:r>
              <a:rPr lang="en-US" altLang="el-GR"/>
              <a:t> block does not execute</a:t>
            </a:r>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4"/>
          <p:cNvSpPr>
            <a:spLocks noGrp="1"/>
          </p:cNvSpPr>
          <p:nvPr>
            <p:ph type="sldNum" sz="quarter" idx="11"/>
          </p:nvPr>
        </p:nvSpPr>
        <p:spPr/>
        <p:txBody>
          <a:bodyPr/>
          <a:lstStyle/>
          <a:p>
            <a:fld id="{356A13E3-F523-404E-AF73-C7E142682627}" type="slidenum">
              <a:rPr lang="el-GR" altLang="el-GR"/>
              <a:pPr/>
              <a:t>82</a:t>
            </a:fld>
            <a:endParaRPr lang="el-GR" altLang="el-GR"/>
          </a:p>
        </p:txBody>
      </p:sp>
      <p:sp>
        <p:nvSpPr>
          <p:cNvPr id="177154" name="Rectangle 2"/>
          <p:cNvSpPr>
            <a:spLocks noChangeArrowheads="1"/>
          </p:cNvSpPr>
          <p:nvPr/>
        </p:nvSpPr>
        <p:spPr bwMode="auto">
          <a:xfrm>
            <a:off x="3581400" y="228600"/>
            <a:ext cx="5257800" cy="64008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2880"/>
          <a:lstStyle>
            <a:lvl1pPr marL="342900" indent="-342900">
              <a:spcBef>
                <a:spcPct val="20000"/>
              </a:spcBef>
              <a:buChar char="•"/>
              <a:defRPr sz="2800">
                <a:solidFill>
                  <a:schemeClr val="tx1"/>
                </a:solidFill>
                <a:latin typeface="Comic Sans MS" pitchFamily="66" charset="0"/>
              </a:defRPr>
            </a:lvl1pPr>
            <a:lvl2pPr marL="742950" indent="-285750">
              <a:spcBef>
                <a:spcPct val="20000"/>
              </a:spcBef>
              <a:buChar char="–"/>
              <a:defRPr sz="2400">
                <a:solidFill>
                  <a:schemeClr val="tx1"/>
                </a:solidFill>
                <a:latin typeface="Comic Sans MS" pitchFamily="66" charset="0"/>
              </a:defRPr>
            </a:lvl2pPr>
            <a:lvl3pPr marL="1143000" indent="-228600">
              <a:spcBef>
                <a:spcPct val="20000"/>
              </a:spcBef>
              <a:buChar char="•"/>
              <a:defRPr sz="2400">
                <a:solidFill>
                  <a:schemeClr val="tx1"/>
                </a:solidFill>
                <a:latin typeface="Comic Sans MS" pitchFamily="66" charset="0"/>
              </a:defRPr>
            </a:lvl3pPr>
            <a:lvl4pPr marL="1600200" indent="-228600">
              <a:spcBef>
                <a:spcPct val="20000"/>
              </a:spcBef>
              <a:buChar char="–"/>
              <a:defRPr sz="2400">
                <a:solidFill>
                  <a:schemeClr val="tx1"/>
                </a:solidFill>
                <a:latin typeface="Comic Sans MS" pitchFamily="66" charset="0"/>
              </a:defRPr>
            </a:lvl4pPr>
            <a:lvl5pPr marL="2057400" indent="-228600">
              <a:spcBef>
                <a:spcPct val="20000"/>
              </a:spcBef>
              <a:buChar char="»"/>
              <a:defRPr sz="2400">
                <a:solidFill>
                  <a:schemeClr val="tx1"/>
                </a:solidFill>
                <a:latin typeface="Comic Sans MS" pitchFamily="66" charset="0"/>
              </a:defRPr>
            </a:lvl5pPr>
            <a:lvl6pPr marL="2514600" indent="-228600" fontAlgn="base">
              <a:spcBef>
                <a:spcPct val="20000"/>
              </a:spcBef>
              <a:spcAft>
                <a:spcPct val="0"/>
              </a:spcAft>
              <a:buChar char="»"/>
              <a:defRPr sz="2400">
                <a:solidFill>
                  <a:schemeClr val="tx1"/>
                </a:solidFill>
                <a:latin typeface="Comic Sans MS" pitchFamily="66" charset="0"/>
              </a:defRPr>
            </a:lvl6pPr>
            <a:lvl7pPr marL="2971800" indent="-228600" fontAlgn="base">
              <a:spcBef>
                <a:spcPct val="20000"/>
              </a:spcBef>
              <a:spcAft>
                <a:spcPct val="0"/>
              </a:spcAft>
              <a:buChar char="»"/>
              <a:defRPr sz="2400">
                <a:solidFill>
                  <a:schemeClr val="tx1"/>
                </a:solidFill>
                <a:latin typeface="Comic Sans MS" pitchFamily="66" charset="0"/>
              </a:defRPr>
            </a:lvl7pPr>
            <a:lvl8pPr marL="3429000" indent="-228600" fontAlgn="base">
              <a:spcBef>
                <a:spcPct val="20000"/>
              </a:spcBef>
              <a:spcAft>
                <a:spcPct val="0"/>
              </a:spcAft>
              <a:buChar char="»"/>
              <a:defRPr sz="2400">
                <a:solidFill>
                  <a:schemeClr val="tx1"/>
                </a:solidFill>
                <a:latin typeface="Comic Sans MS" pitchFamily="66" charset="0"/>
              </a:defRPr>
            </a:lvl8pPr>
            <a:lvl9pPr marL="3886200" indent="-228600" fontAlgn="base">
              <a:spcBef>
                <a:spcPct val="20000"/>
              </a:spcBef>
              <a:spcAft>
                <a:spcPct val="0"/>
              </a:spcAft>
              <a:buChar char="»"/>
              <a:defRPr sz="2400">
                <a:solidFill>
                  <a:schemeClr val="tx1"/>
                </a:solidFill>
                <a:latin typeface="Comic Sans MS" pitchFamily="66" charset="0"/>
              </a:defRPr>
            </a:lvl9pPr>
          </a:lstStyle>
          <a:p>
            <a:pPr>
              <a:spcBef>
                <a:spcPct val="0"/>
              </a:spcBef>
              <a:buFontTx/>
              <a:buNone/>
            </a:pPr>
            <a:r>
              <a:rPr lang="en-AU" altLang="el-GR" sz="1600" b="1">
                <a:latin typeface="Courier New" pitchFamily="49" charset="0"/>
              </a:rPr>
              <a:t>#include &lt;stdio.h&gt;</a:t>
            </a:r>
          </a:p>
          <a:p>
            <a:pPr>
              <a:spcBef>
                <a:spcPct val="0"/>
              </a:spcBef>
              <a:buFontTx/>
              <a:buNone/>
            </a:pPr>
            <a:endParaRPr lang="en-AU" altLang="el-GR" sz="1600" b="1">
              <a:latin typeface="Courier New" pitchFamily="49" charset="0"/>
            </a:endParaRPr>
          </a:p>
          <a:p>
            <a:pPr>
              <a:spcBef>
                <a:spcPct val="0"/>
              </a:spcBef>
              <a:buFontTx/>
              <a:buNone/>
            </a:pPr>
            <a:r>
              <a:rPr lang="en-AU" altLang="el-GR" sz="1600" b="1">
                <a:latin typeface="Courier New" pitchFamily="49" charset="0"/>
              </a:rPr>
              <a:t>/* Determine whether an input number</a:t>
            </a:r>
          </a:p>
          <a:p>
            <a:pPr>
              <a:spcBef>
                <a:spcPct val="0"/>
              </a:spcBef>
              <a:buFontTx/>
              <a:buNone/>
            </a:pPr>
            <a:r>
              <a:rPr lang="en-AU" altLang="el-GR" sz="1600" b="1">
                <a:latin typeface="Courier New" pitchFamily="49" charset="0"/>
              </a:rPr>
              <a:t>   is odd or even. */</a:t>
            </a:r>
          </a:p>
          <a:p>
            <a:pPr>
              <a:spcBef>
                <a:spcPct val="0"/>
              </a:spcBef>
              <a:buFontTx/>
              <a:buNone/>
            </a:pPr>
            <a:endParaRPr lang="en-AU" altLang="el-GR" sz="1600" b="1">
              <a:latin typeface="Courier New" pitchFamily="49" charset="0"/>
            </a:endParaRPr>
          </a:p>
          <a:p>
            <a:pPr>
              <a:spcBef>
                <a:spcPct val="0"/>
              </a:spcBef>
              <a:buFontTx/>
              <a:buNone/>
            </a:pPr>
            <a:r>
              <a:rPr lang="en-AU" altLang="el-GR" sz="1600" b="1">
                <a:latin typeface="Courier New" pitchFamily="49" charset="0"/>
              </a:rPr>
              <a:t>main()</a:t>
            </a:r>
          </a:p>
          <a:p>
            <a:pPr>
              <a:spcBef>
                <a:spcPct val="0"/>
              </a:spcBef>
              <a:buFontTx/>
              <a:buNone/>
            </a:pPr>
            <a:r>
              <a:rPr lang="en-AU" altLang="el-GR" sz="1600" b="1">
                <a:latin typeface="Courier New" pitchFamily="49" charset="0"/>
              </a:rPr>
              <a:t>{</a:t>
            </a:r>
          </a:p>
          <a:p>
            <a:pPr>
              <a:spcBef>
                <a:spcPct val="0"/>
              </a:spcBef>
              <a:buFontTx/>
              <a:buNone/>
            </a:pPr>
            <a:r>
              <a:rPr lang="en-AU" altLang="el-GR" sz="1600" b="1">
                <a:latin typeface="Courier New" pitchFamily="49" charset="0"/>
              </a:rPr>
              <a:t>  int number;</a:t>
            </a:r>
          </a:p>
          <a:p>
            <a:pPr>
              <a:spcBef>
                <a:spcPct val="0"/>
              </a:spcBef>
              <a:buFontTx/>
              <a:buNone/>
            </a:pPr>
            <a:endParaRPr lang="en-AU" altLang="el-GR" sz="1600" b="1">
              <a:latin typeface="Courier New" pitchFamily="49" charset="0"/>
            </a:endParaRPr>
          </a:p>
          <a:p>
            <a:pPr>
              <a:spcBef>
                <a:spcPct val="0"/>
              </a:spcBef>
              <a:buFontTx/>
              <a:buNone/>
            </a:pPr>
            <a:r>
              <a:rPr lang="en-AU" altLang="el-GR" sz="1600" b="1">
                <a:latin typeface="Courier New" pitchFamily="49" charset="0"/>
              </a:rPr>
              <a:t>  printf("Enter an integer: ");</a:t>
            </a:r>
          </a:p>
          <a:p>
            <a:pPr>
              <a:spcBef>
                <a:spcPct val="0"/>
              </a:spcBef>
              <a:buFontTx/>
              <a:buNone/>
            </a:pPr>
            <a:r>
              <a:rPr lang="en-AU" altLang="el-GR" sz="1600" b="1">
                <a:latin typeface="Courier New" pitchFamily="49" charset="0"/>
              </a:rPr>
              <a:t>  scanf("%d", &amp;number);</a:t>
            </a:r>
          </a:p>
          <a:p>
            <a:pPr>
              <a:spcBef>
                <a:spcPct val="0"/>
              </a:spcBef>
              <a:buFontTx/>
              <a:buNone/>
            </a:pPr>
            <a:endParaRPr lang="en-AU" altLang="el-GR" sz="1600" b="1">
              <a:latin typeface="Courier New" pitchFamily="49" charset="0"/>
            </a:endParaRPr>
          </a:p>
          <a:p>
            <a:pPr>
              <a:spcBef>
                <a:spcPct val="0"/>
              </a:spcBef>
              <a:buFontTx/>
              <a:buNone/>
            </a:pPr>
            <a:r>
              <a:rPr lang="en-AU" altLang="el-GR" sz="1600" b="1">
                <a:latin typeface="Courier New" pitchFamily="49" charset="0"/>
              </a:rPr>
              <a:t>  if (number % 2 != 0)</a:t>
            </a:r>
          </a:p>
          <a:p>
            <a:pPr>
              <a:spcBef>
                <a:spcPct val="0"/>
              </a:spcBef>
              <a:buFontTx/>
              <a:buNone/>
            </a:pPr>
            <a:r>
              <a:rPr lang="en-AU" altLang="el-GR" sz="1600" b="1">
                <a:latin typeface="Courier New" pitchFamily="49" charset="0"/>
              </a:rPr>
              <a:t>  {</a:t>
            </a:r>
          </a:p>
          <a:p>
            <a:pPr>
              <a:spcBef>
                <a:spcPct val="0"/>
              </a:spcBef>
              <a:buFontTx/>
              <a:buNone/>
            </a:pPr>
            <a:r>
              <a:rPr lang="en-AU" altLang="el-GR" sz="1600" b="1">
                <a:latin typeface="Courier New" pitchFamily="49" charset="0"/>
              </a:rPr>
              <a:t>    printf("%d is an odd number\n", </a:t>
            </a:r>
          </a:p>
          <a:p>
            <a:pPr>
              <a:spcBef>
                <a:spcPct val="0"/>
              </a:spcBef>
              <a:buFontTx/>
              <a:buNone/>
            </a:pPr>
            <a:r>
              <a:rPr lang="en-AU" altLang="el-GR" sz="1600" b="1">
                <a:latin typeface="Courier New" pitchFamily="49" charset="0"/>
              </a:rPr>
              <a:t>      number);</a:t>
            </a:r>
          </a:p>
          <a:p>
            <a:pPr>
              <a:spcBef>
                <a:spcPct val="0"/>
              </a:spcBef>
              <a:buFontTx/>
              <a:buNone/>
            </a:pPr>
            <a:r>
              <a:rPr lang="en-AU" altLang="el-GR" sz="1600" b="1">
                <a:latin typeface="Courier New" pitchFamily="49" charset="0"/>
              </a:rPr>
              <a:t>  }</a:t>
            </a:r>
          </a:p>
          <a:p>
            <a:pPr>
              <a:spcBef>
                <a:spcPct val="0"/>
              </a:spcBef>
              <a:buFontTx/>
              <a:buNone/>
            </a:pPr>
            <a:endParaRPr lang="en-AU" altLang="el-GR" sz="1600" b="1">
              <a:latin typeface="Courier New" pitchFamily="49" charset="0"/>
            </a:endParaRPr>
          </a:p>
          <a:p>
            <a:pPr>
              <a:spcBef>
                <a:spcPct val="0"/>
              </a:spcBef>
              <a:buFontTx/>
              <a:buNone/>
            </a:pPr>
            <a:endParaRPr lang="en-AU" altLang="el-GR" sz="1600" b="1">
              <a:latin typeface="Courier New" pitchFamily="49" charset="0"/>
            </a:endParaRPr>
          </a:p>
          <a:p>
            <a:pPr>
              <a:spcBef>
                <a:spcPct val="0"/>
              </a:spcBef>
              <a:buFontTx/>
              <a:buNone/>
            </a:pPr>
            <a:endParaRPr lang="en-AU" altLang="el-GR" sz="1600" b="1">
              <a:latin typeface="Courier New" pitchFamily="49" charset="0"/>
            </a:endParaRPr>
          </a:p>
          <a:p>
            <a:pPr>
              <a:spcBef>
                <a:spcPct val="0"/>
              </a:spcBef>
              <a:buFontTx/>
              <a:buNone/>
            </a:pPr>
            <a:endParaRPr lang="en-AU" altLang="el-GR" sz="1600" b="1">
              <a:latin typeface="Courier New" pitchFamily="49" charset="0"/>
            </a:endParaRPr>
          </a:p>
          <a:p>
            <a:pPr>
              <a:spcBef>
                <a:spcPct val="0"/>
              </a:spcBef>
              <a:buFontTx/>
              <a:buNone/>
            </a:pPr>
            <a:endParaRPr lang="en-AU" altLang="el-GR" sz="1600" b="1">
              <a:latin typeface="Courier New" pitchFamily="49" charset="0"/>
            </a:endParaRPr>
          </a:p>
          <a:p>
            <a:pPr>
              <a:spcBef>
                <a:spcPct val="0"/>
              </a:spcBef>
              <a:buFontTx/>
              <a:buNone/>
            </a:pPr>
            <a:r>
              <a:rPr lang="en-AU" altLang="el-GR" sz="1600" b="1">
                <a:latin typeface="Courier New" pitchFamily="49" charset="0"/>
              </a:rPr>
              <a:t>}</a:t>
            </a:r>
          </a:p>
          <a:p>
            <a:pPr>
              <a:spcBef>
                <a:spcPct val="0"/>
              </a:spcBef>
              <a:buFontTx/>
              <a:buNone/>
            </a:pPr>
            <a:endParaRPr lang="en-AU" altLang="el-GR" sz="1600" b="1">
              <a:solidFill>
                <a:srgbClr val="000000"/>
              </a:solidFill>
              <a:latin typeface="Courier New" pitchFamily="49" charset="0"/>
            </a:endParaRPr>
          </a:p>
        </p:txBody>
      </p:sp>
      <p:sp>
        <p:nvSpPr>
          <p:cNvPr id="177155" name="Text Box 3"/>
          <p:cNvSpPr txBox="1">
            <a:spLocks noChangeArrowheads="1"/>
          </p:cNvSpPr>
          <p:nvPr/>
        </p:nvSpPr>
        <p:spPr bwMode="auto">
          <a:xfrm>
            <a:off x="152400" y="152400"/>
            <a:ext cx="4495800" cy="457200"/>
          </a:xfrm>
          <a:prstGeom prst="rect">
            <a:avLst/>
          </a:prstGeom>
          <a:noFill/>
          <a:ln>
            <a:noFill/>
          </a:ln>
          <a:effectLst/>
          <a:extLst>
            <a:ext uri="{909E8E84-426E-40DD-AFC4-6F175D3DCCD1}">
              <a14:hiddenFill xmlns:a14="http://schemas.microsoft.com/office/drawing/2010/main">
                <a:solidFill>
                  <a:srgbClr val="CC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l-GR" sz="2400" i="1">
                <a:solidFill>
                  <a:schemeClr val="tx1"/>
                </a:solidFill>
                <a:latin typeface="Times New Roman" pitchFamily="18" charset="0"/>
              </a:rPr>
              <a:t>Example: </a:t>
            </a:r>
            <a:r>
              <a:rPr lang="en-US" altLang="el-GR" sz="2400">
                <a:solidFill>
                  <a:schemeClr val="tx1"/>
                </a:solidFill>
                <a:latin typeface="Times New Roman" pitchFamily="18" charset="0"/>
              </a:rPr>
              <a:t>oddeven.c</a:t>
            </a:r>
            <a:r>
              <a:rPr lang="en-US" altLang="el-GR" sz="2400" i="1">
                <a:solidFill>
                  <a:schemeClr val="tx1"/>
                </a:solidFill>
                <a:latin typeface="Times New Roman" pitchFamily="18" charset="0"/>
              </a:rPr>
              <a:t> </a:t>
            </a:r>
          </a:p>
        </p:txBody>
      </p:sp>
      <p:sp>
        <p:nvSpPr>
          <p:cNvPr id="177156" name="Rectangle 4"/>
          <p:cNvSpPr>
            <a:spLocks noGrp="1" noChangeArrowheads="1"/>
          </p:cNvSpPr>
          <p:nvPr>
            <p:ph type="body" idx="1"/>
          </p:nvPr>
        </p:nvSpPr>
        <p:spPr>
          <a:xfrm>
            <a:off x="304800" y="838200"/>
            <a:ext cx="3200400" cy="5715000"/>
          </a:xfrm>
          <a:noFill/>
          <a:ln>
            <a:solidFill>
              <a:schemeClr val="tx1"/>
            </a:solidFill>
            <a:miter lim="800000"/>
            <a:headEnd/>
            <a:tailEnd/>
          </a:ln>
        </p:spPr>
        <p:txBody>
          <a:bodyPr lIns="182880"/>
          <a:lstStyle/>
          <a:p>
            <a:pPr>
              <a:spcBef>
                <a:spcPct val="0"/>
              </a:spcBef>
              <a:buFontTx/>
              <a:buNone/>
            </a:pPr>
            <a:endParaRPr lang="en-AU" altLang="el-GR" sz="1400" b="1">
              <a:solidFill>
                <a:srgbClr val="000000"/>
              </a:solidFill>
              <a:latin typeface="Arial" charset="0"/>
            </a:endParaRPr>
          </a:p>
          <a:p>
            <a:pPr>
              <a:spcBef>
                <a:spcPct val="0"/>
              </a:spcBef>
              <a:buFontTx/>
              <a:buNone/>
            </a:pPr>
            <a:r>
              <a:rPr lang="en-AU" altLang="el-GR" sz="1400" b="1">
                <a:solidFill>
                  <a:srgbClr val="0000FF"/>
                </a:solidFill>
              </a:rPr>
              <a:t>Read in a number, and determine if it’s odd or even.</a:t>
            </a:r>
          </a:p>
          <a:p>
            <a:pPr>
              <a:spcBef>
                <a:spcPct val="0"/>
              </a:spcBef>
              <a:buFontTx/>
              <a:buNone/>
            </a:pPr>
            <a:endParaRPr lang="en-AU" altLang="el-GR" sz="1400" b="1">
              <a:solidFill>
                <a:srgbClr val="0000FF"/>
              </a:solidFill>
            </a:endParaRPr>
          </a:p>
          <a:p>
            <a:pPr>
              <a:spcBef>
                <a:spcPct val="0"/>
              </a:spcBef>
              <a:buFontTx/>
              <a:buNone/>
            </a:pPr>
            <a:endParaRPr lang="en-AU" altLang="el-GR" sz="1400" b="1">
              <a:solidFill>
                <a:srgbClr val="0000FF"/>
              </a:solidFill>
            </a:endParaRPr>
          </a:p>
          <a:p>
            <a:pPr>
              <a:spcBef>
                <a:spcPct val="0"/>
              </a:spcBef>
              <a:buFontTx/>
              <a:buNone/>
            </a:pPr>
            <a:endParaRPr lang="en-AU" altLang="el-GR" sz="1400" b="1">
              <a:solidFill>
                <a:srgbClr val="0000FF"/>
              </a:solidFill>
            </a:endParaRPr>
          </a:p>
          <a:p>
            <a:pPr>
              <a:spcBef>
                <a:spcPct val="0"/>
              </a:spcBef>
              <a:buFontTx/>
              <a:buNone/>
            </a:pPr>
            <a:endParaRPr lang="en-AU" altLang="el-GR" sz="1400" b="1">
              <a:solidFill>
                <a:srgbClr val="0000FF"/>
              </a:solidFill>
            </a:endParaRPr>
          </a:p>
          <a:p>
            <a:pPr>
              <a:spcBef>
                <a:spcPct val="0"/>
              </a:spcBef>
              <a:buFontTx/>
              <a:buNone/>
            </a:pPr>
            <a:endParaRPr lang="en-AU" altLang="el-GR" sz="1400" b="1">
              <a:latin typeface="Arial" charset="0"/>
            </a:endParaRPr>
          </a:p>
          <a:p>
            <a:pPr>
              <a:spcBef>
                <a:spcPct val="0"/>
              </a:spcBef>
              <a:buFontTx/>
              <a:buNone/>
            </a:pPr>
            <a:r>
              <a:rPr lang="en-AU" altLang="el-GR" sz="1400" b="1">
                <a:latin typeface="Arial" charset="0"/>
              </a:rPr>
              <a:t>output “Enter an integer”</a:t>
            </a:r>
          </a:p>
          <a:p>
            <a:pPr>
              <a:spcBef>
                <a:spcPct val="0"/>
              </a:spcBef>
              <a:buFontTx/>
              <a:buNone/>
            </a:pPr>
            <a:r>
              <a:rPr lang="en-AU" altLang="el-GR" sz="1400" b="1">
                <a:latin typeface="Arial" charset="0"/>
              </a:rPr>
              <a:t>input number</a:t>
            </a:r>
          </a:p>
          <a:p>
            <a:pPr>
              <a:spcBef>
                <a:spcPct val="0"/>
              </a:spcBef>
              <a:buFontTx/>
              <a:buNone/>
            </a:pPr>
            <a:endParaRPr lang="en-AU" altLang="el-GR" sz="1400" b="1">
              <a:latin typeface="Arial" charset="0"/>
            </a:endParaRPr>
          </a:p>
          <a:p>
            <a:pPr>
              <a:spcBef>
                <a:spcPct val="0"/>
              </a:spcBef>
              <a:buFontTx/>
              <a:buNone/>
            </a:pPr>
            <a:r>
              <a:rPr lang="en-AU" altLang="el-GR" sz="1400" b="1">
                <a:latin typeface="Arial" charset="0"/>
              </a:rPr>
              <a:t>if (number is odd)</a:t>
            </a:r>
          </a:p>
          <a:p>
            <a:pPr>
              <a:spcBef>
                <a:spcPct val="0"/>
              </a:spcBef>
              <a:buFontTx/>
              <a:buNone/>
            </a:pPr>
            <a:r>
              <a:rPr lang="en-AU" altLang="el-GR" sz="1400" b="1">
                <a:latin typeface="Arial" charset="0"/>
              </a:rPr>
              <a:t>then</a:t>
            </a:r>
          </a:p>
          <a:p>
            <a:pPr>
              <a:spcBef>
                <a:spcPct val="0"/>
              </a:spcBef>
              <a:buFontTx/>
              <a:buNone/>
            </a:pPr>
            <a:r>
              <a:rPr lang="en-AU" altLang="el-GR" sz="1400" b="1">
                <a:latin typeface="Arial" charset="0"/>
              </a:rPr>
              <a:t>{</a:t>
            </a:r>
          </a:p>
          <a:p>
            <a:pPr>
              <a:spcBef>
                <a:spcPct val="0"/>
              </a:spcBef>
              <a:buFontTx/>
              <a:buNone/>
            </a:pPr>
            <a:r>
              <a:rPr lang="en-AU" altLang="el-GR" sz="1400" b="1">
                <a:latin typeface="Arial" charset="0"/>
              </a:rPr>
              <a:t>   output: number “ is an odd number”</a:t>
            </a:r>
          </a:p>
          <a:p>
            <a:pPr>
              <a:spcBef>
                <a:spcPct val="0"/>
              </a:spcBef>
              <a:buFontTx/>
              <a:buNone/>
            </a:pPr>
            <a:r>
              <a:rPr lang="en-AU" altLang="el-GR" sz="1400" b="1">
                <a:latin typeface="Arial" charset="0"/>
              </a:rPr>
              <a:t>}</a:t>
            </a:r>
            <a:endParaRPr lang="en-AU" altLang="el-GR" sz="1400" b="1">
              <a:latin typeface="Arial" charset="0"/>
              <a:sym typeface="Symbol" pitchFamily="18" charset="2"/>
            </a:endParaRPr>
          </a:p>
          <a:p>
            <a:pPr>
              <a:spcBef>
                <a:spcPct val="0"/>
              </a:spcBef>
              <a:buFontTx/>
              <a:buNone/>
            </a:pPr>
            <a:r>
              <a:rPr lang="en-AU" altLang="el-GR" sz="1400" b="1">
                <a:solidFill>
                  <a:srgbClr val="FF3300"/>
                </a:solidFill>
                <a:latin typeface="Arial" charset="0"/>
                <a:sym typeface="Symbol" pitchFamily="18" charset="2"/>
              </a:rPr>
              <a:t>else</a:t>
            </a:r>
          </a:p>
          <a:p>
            <a:pPr>
              <a:spcBef>
                <a:spcPct val="0"/>
              </a:spcBef>
              <a:buFontTx/>
              <a:buNone/>
            </a:pPr>
            <a:r>
              <a:rPr lang="en-AU" altLang="el-GR" sz="1400" b="1">
                <a:solidFill>
                  <a:srgbClr val="FF3300"/>
                </a:solidFill>
                <a:latin typeface="Arial" charset="0"/>
                <a:sym typeface="Symbol" pitchFamily="18" charset="2"/>
              </a:rPr>
              <a:t>{</a:t>
            </a:r>
          </a:p>
          <a:p>
            <a:pPr>
              <a:spcBef>
                <a:spcPct val="0"/>
              </a:spcBef>
              <a:buFontTx/>
              <a:buNone/>
            </a:pPr>
            <a:r>
              <a:rPr lang="en-AU" altLang="el-GR" sz="1400" b="1">
                <a:solidFill>
                  <a:srgbClr val="FF3300"/>
                </a:solidFill>
                <a:latin typeface="Arial" charset="0"/>
                <a:sym typeface="Symbol" pitchFamily="18" charset="2"/>
              </a:rPr>
              <a:t>   output: number “ is an even number”</a:t>
            </a:r>
          </a:p>
          <a:p>
            <a:pPr>
              <a:spcBef>
                <a:spcPct val="0"/>
              </a:spcBef>
              <a:buFontTx/>
              <a:buNone/>
            </a:pPr>
            <a:r>
              <a:rPr lang="en-AU" altLang="el-GR" sz="1400" b="1">
                <a:solidFill>
                  <a:srgbClr val="FF3300"/>
                </a:solidFill>
                <a:latin typeface="Arial" charset="0"/>
                <a:sym typeface="Symbol" pitchFamily="18" charset="2"/>
              </a:rPr>
              <a:t>}</a:t>
            </a:r>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4"/>
          <p:cNvSpPr>
            <a:spLocks noGrp="1"/>
          </p:cNvSpPr>
          <p:nvPr>
            <p:ph type="sldNum" sz="quarter" idx="11"/>
          </p:nvPr>
        </p:nvSpPr>
        <p:spPr/>
        <p:txBody>
          <a:bodyPr/>
          <a:lstStyle/>
          <a:p>
            <a:fld id="{B7A1175D-2630-41A1-BB3D-E70DD9AA6E0A}" type="slidenum">
              <a:rPr lang="el-GR" altLang="el-GR"/>
              <a:pPr/>
              <a:t>83</a:t>
            </a:fld>
            <a:endParaRPr lang="el-GR" altLang="el-GR"/>
          </a:p>
        </p:txBody>
      </p:sp>
      <p:sp>
        <p:nvSpPr>
          <p:cNvPr id="178178" name="Rectangle 2"/>
          <p:cNvSpPr>
            <a:spLocks noChangeArrowheads="1"/>
          </p:cNvSpPr>
          <p:nvPr/>
        </p:nvSpPr>
        <p:spPr bwMode="auto">
          <a:xfrm>
            <a:off x="3581400" y="228600"/>
            <a:ext cx="5257800" cy="64008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2880"/>
          <a:lstStyle>
            <a:lvl1pPr marL="342900" indent="-342900">
              <a:spcBef>
                <a:spcPct val="20000"/>
              </a:spcBef>
              <a:buChar char="•"/>
              <a:defRPr sz="2800">
                <a:solidFill>
                  <a:schemeClr val="tx1"/>
                </a:solidFill>
                <a:latin typeface="Comic Sans MS" pitchFamily="66" charset="0"/>
              </a:defRPr>
            </a:lvl1pPr>
            <a:lvl2pPr marL="742950" indent="-285750">
              <a:spcBef>
                <a:spcPct val="20000"/>
              </a:spcBef>
              <a:buChar char="–"/>
              <a:defRPr sz="2400">
                <a:solidFill>
                  <a:schemeClr val="tx1"/>
                </a:solidFill>
                <a:latin typeface="Comic Sans MS" pitchFamily="66" charset="0"/>
              </a:defRPr>
            </a:lvl2pPr>
            <a:lvl3pPr marL="1143000" indent="-228600">
              <a:spcBef>
                <a:spcPct val="20000"/>
              </a:spcBef>
              <a:buChar char="•"/>
              <a:defRPr sz="2400">
                <a:solidFill>
                  <a:schemeClr val="tx1"/>
                </a:solidFill>
                <a:latin typeface="Comic Sans MS" pitchFamily="66" charset="0"/>
              </a:defRPr>
            </a:lvl3pPr>
            <a:lvl4pPr marL="1600200" indent="-228600">
              <a:spcBef>
                <a:spcPct val="20000"/>
              </a:spcBef>
              <a:buChar char="–"/>
              <a:defRPr sz="2400">
                <a:solidFill>
                  <a:schemeClr val="tx1"/>
                </a:solidFill>
                <a:latin typeface="Comic Sans MS" pitchFamily="66" charset="0"/>
              </a:defRPr>
            </a:lvl4pPr>
            <a:lvl5pPr marL="2057400" indent="-228600">
              <a:spcBef>
                <a:spcPct val="20000"/>
              </a:spcBef>
              <a:buChar char="»"/>
              <a:defRPr sz="2400">
                <a:solidFill>
                  <a:schemeClr val="tx1"/>
                </a:solidFill>
                <a:latin typeface="Comic Sans MS" pitchFamily="66" charset="0"/>
              </a:defRPr>
            </a:lvl5pPr>
            <a:lvl6pPr marL="2514600" indent="-228600" fontAlgn="base">
              <a:spcBef>
                <a:spcPct val="20000"/>
              </a:spcBef>
              <a:spcAft>
                <a:spcPct val="0"/>
              </a:spcAft>
              <a:buChar char="»"/>
              <a:defRPr sz="2400">
                <a:solidFill>
                  <a:schemeClr val="tx1"/>
                </a:solidFill>
                <a:latin typeface="Comic Sans MS" pitchFamily="66" charset="0"/>
              </a:defRPr>
            </a:lvl6pPr>
            <a:lvl7pPr marL="2971800" indent="-228600" fontAlgn="base">
              <a:spcBef>
                <a:spcPct val="20000"/>
              </a:spcBef>
              <a:spcAft>
                <a:spcPct val="0"/>
              </a:spcAft>
              <a:buChar char="»"/>
              <a:defRPr sz="2400">
                <a:solidFill>
                  <a:schemeClr val="tx1"/>
                </a:solidFill>
                <a:latin typeface="Comic Sans MS" pitchFamily="66" charset="0"/>
              </a:defRPr>
            </a:lvl7pPr>
            <a:lvl8pPr marL="3429000" indent="-228600" fontAlgn="base">
              <a:spcBef>
                <a:spcPct val="20000"/>
              </a:spcBef>
              <a:spcAft>
                <a:spcPct val="0"/>
              </a:spcAft>
              <a:buChar char="»"/>
              <a:defRPr sz="2400">
                <a:solidFill>
                  <a:schemeClr val="tx1"/>
                </a:solidFill>
                <a:latin typeface="Comic Sans MS" pitchFamily="66" charset="0"/>
              </a:defRPr>
            </a:lvl8pPr>
            <a:lvl9pPr marL="3886200" indent="-228600" fontAlgn="base">
              <a:spcBef>
                <a:spcPct val="20000"/>
              </a:spcBef>
              <a:spcAft>
                <a:spcPct val="0"/>
              </a:spcAft>
              <a:buChar char="»"/>
              <a:defRPr sz="2400">
                <a:solidFill>
                  <a:schemeClr val="tx1"/>
                </a:solidFill>
                <a:latin typeface="Comic Sans MS" pitchFamily="66" charset="0"/>
              </a:defRPr>
            </a:lvl9pPr>
          </a:lstStyle>
          <a:p>
            <a:pPr>
              <a:spcBef>
                <a:spcPct val="0"/>
              </a:spcBef>
              <a:buFontTx/>
              <a:buNone/>
            </a:pPr>
            <a:r>
              <a:rPr lang="en-AU" altLang="el-GR" sz="1600" b="1">
                <a:solidFill>
                  <a:schemeClr val="folHlink"/>
                </a:solidFill>
                <a:latin typeface="Courier New" pitchFamily="49" charset="0"/>
              </a:rPr>
              <a:t>#include &lt;stdio.h&gt;</a:t>
            </a:r>
          </a:p>
          <a:p>
            <a:pPr>
              <a:spcBef>
                <a:spcPct val="0"/>
              </a:spcBef>
              <a:buFontTx/>
              <a:buNone/>
            </a:pPr>
            <a:endParaRPr lang="en-AU" altLang="el-GR" sz="1600" b="1">
              <a:solidFill>
                <a:schemeClr val="folHlink"/>
              </a:solidFill>
              <a:latin typeface="Courier New" pitchFamily="49" charset="0"/>
            </a:endParaRPr>
          </a:p>
          <a:p>
            <a:pPr>
              <a:spcBef>
                <a:spcPct val="0"/>
              </a:spcBef>
              <a:buFontTx/>
              <a:buNone/>
            </a:pPr>
            <a:r>
              <a:rPr lang="en-AU" altLang="el-GR" sz="1600" b="1">
                <a:solidFill>
                  <a:schemeClr val="folHlink"/>
                </a:solidFill>
                <a:latin typeface="Courier New" pitchFamily="49" charset="0"/>
              </a:rPr>
              <a:t>/* Determine whether an input number</a:t>
            </a:r>
          </a:p>
          <a:p>
            <a:pPr>
              <a:spcBef>
                <a:spcPct val="0"/>
              </a:spcBef>
              <a:buFontTx/>
              <a:buNone/>
            </a:pPr>
            <a:r>
              <a:rPr lang="en-AU" altLang="el-GR" sz="1600" b="1">
                <a:solidFill>
                  <a:schemeClr val="folHlink"/>
                </a:solidFill>
                <a:latin typeface="Courier New" pitchFamily="49" charset="0"/>
              </a:rPr>
              <a:t>   is odd or even. */</a:t>
            </a:r>
          </a:p>
          <a:p>
            <a:pPr>
              <a:spcBef>
                <a:spcPct val="0"/>
              </a:spcBef>
              <a:buFontTx/>
              <a:buNone/>
            </a:pPr>
            <a:endParaRPr lang="en-AU" altLang="el-GR" sz="1600" b="1">
              <a:solidFill>
                <a:schemeClr val="folHlink"/>
              </a:solidFill>
              <a:latin typeface="Courier New" pitchFamily="49" charset="0"/>
            </a:endParaRPr>
          </a:p>
          <a:p>
            <a:pPr>
              <a:spcBef>
                <a:spcPct val="0"/>
              </a:spcBef>
              <a:buFontTx/>
              <a:buNone/>
            </a:pPr>
            <a:r>
              <a:rPr lang="en-AU" altLang="el-GR" sz="1600" b="1">
                <a:solidFill>
                  <a:schemeClr val="folHlink"/>
                </a:solidFill>
                <a:latin typeface="Courier New" pitchFamily="49" charset="0"/>
              </a:rPr>
              <a:t>main()</a:t>
            </a:r>
          </a:p>
          <a:p>
            <a:pPr>
              <a:spcBef>
                <a:spcPct val="0"/>
              </a:spcBef>
              <a:buFontTx/>
              <a:buNone/>
            </a:pPr>
            <a:r>
              <a:rPr lang="en-AU" altLang="el-GR" sz="1600" b="1">
                <a:solidFill>
                  <a:schemeClr val="folHlink"/>
                </a:solidFill>
                <a:latin typeface="Courier New" pitchFamily="49" charset="0"/>
              </a:rPr>
              <a:t>{</a:t>
            </a:r>
          </a:p>
          <a:p>
            <a:pPr>
              <a:spcBef>
                <a:spcPct val="0"/>
              </a:spcBef>
              <a:buFontTx/>
              <a:buNone/>
            </a:pPr>
            <a:r>
              <a:rPr lang="en-AU" altLang="el-GR" sz="1600" b="1">
                <a:solidFill>
                  <a:schemeClr val="folHlink"/>
                </a:solidFill>
                <a:latin typeface="Courier New" pitchFamily="49" charset="0"/>
              </a:rPr>
              <a:t>  int number;</a:t>
            </a:r>
          </a:p>
          <a:p>
            <a:pPr>
              <a:spcBef>
                <a:spcPct val="0"/>
              </a:spcBef>
              <a:buFontTx/>
              <a:buNone/>
            </a:pPr>
            <a:endParaRPr lang="en-AU" altLang="el-GR" sz="1600" b="1">
              <a:solidFill>
                <a:schemeClr val="folHlink"/>
              </a:solidFill>
              <a:latin typeface="Courier New" pitchFamily="49" charset="0"/>
            </a:endParaRPr>
          </a:p>
          <a:p>
            <a:pPr>
              <a:spcBef>
                <a:spcPct val="0"/>
              </a:spcBef>
              <a:buFontTx/>
              <a:buNone/>
            </a:pPr>
            <a:r>
              <a:rPr lang="en-AU" altLang="el-GR" sz="1600" b="1">
                <a:solidFill>
                  <a:schemeClr val="folHlink"/>
                </a:solidFill>
                <a:latin typeface="Courier New" pitchFamily="49" charset="0"/>
              </a:rPr>
              <a:t>  printf("Enter an integer: ");</a:t>
            </a:r>
          </a:p>
          <a:p>
            <a:pPr>
              <a:spcBef>
                <a:spcPct val="0"/>
              </a:spcBef>
              <a:buFontTx/>
              <a:buNone/>
            </a:pPr>
            <a:r>
              <a:rPr lang="en-AU" altLang="el-GR" sz="1600" b="1">
                <a:solidFill>
                  <a:schemeClr val="folHlink"/>
                </a:solidFill>
                <a:latin typeface="Courier New" pitchFamily="49" charset="0"/>
              </a:rPr>
              <a:t>  scanf("%d", &amp;number);</a:t>
            </a:r>
          </a:p>
          <a:p>
            <a:pPr>
              <a:spcBef>
                <a:spcPct val="0"/>
              </a:spcBef>
              <a:buFontTx/>
              <a:buNone/>
            </a:pPr>
            <a:endParaRPr lang="en-AU" altLang="el-GR" sz="1600" b="1">
              <a:solidFill>
                <a:schemeClr val="folHlink"/>
              </a:solidFill>
              <a:latin typeface="Courier New" pitchFamily="49" charset="0"/>
            </a:endParaRPr>
          </a:p>
          <a:p>
            <a:pPr>
              <a:spcBef>
                <a:spcPct val="0"/>
              </a:spcBef>
              <a:buFontTx/>
              <a:buNone/>
            </a:pPr>
            <a:r>
              <a:rPr lang="en-AU" altLang="el-GR" sz="1600" b="1">
                <a:solidFill>
                  <a:schemeClr val="folHlink"/>
                </a:solidFill>
                <a:latin typeface="Courier New" pitchFamily="49" charset="0"/>
              </a:rPr>
              <a:t>  if (number % 2 != 0)</a:t>
            </a:r>
          </a:p>
          <a:p>
            <a:pPr>
              <a:spcBef>
                <a:spcPct val="0"/>
              </a:spcBef>
              <a:buFontTx/>
              <a:buNone/>
            </a:pPr>
            <a:r>
              <a:rPr lang="en-AU" altLang="el-GR" sz="1600" b="1">
                <a:solidFill>
                  <a:schemeClr val="folHlink"/>
                </a:solidFill>
                <a:latin typeface="Courier New" pitchFamily="49" charset="0"/>
              </a:rPr>
              <a:t>  {</a:t>
            </a:r>
          </a:p>
          <a:p>
            <a:pPr>
              <a:spcBef>
                <a:spcPct val="0"/>
              </a:spcBef>
              <a:buFontTx/>
              <a:buNone/>
            </a:pPr>
            <a:r>
              <a:rPr lang="en-AU" altLang="el-GR" sz="1600" b="1">
                <a:solidFill>
                  <a:schemeClr val="folHlink"/>
                </a:solidFill>
                <a:latin typeface="Courier New" pitchFamily="49" charset="0"/>
              </a:rPr>
              <a:t>    printf("%d is an odd number\n", </a:t>
            </a:r>
          </a:p>
          <a:p>
            <a:pPr>
              <a:spcBef>
                <a:spcPct val="0"/>
              </a:spcBef>
              <a:buFontTx/>
              <a:buNone/>
            </a:pPr>
            <a:r>
              <a:rPr lang="en-AU" altLang="el-GR" sz="1600" b="1">
                <a:solidFill>
                  <a:schemeClr val="folHlink"/>
                </a:solidFill>
                <a:latin typeface="Courier New" pitchFamily="49" charset="0"/>
              </a:rPr>
              <a:t>      number);</a:t>
            </a:r>
          </a:p>
          <a:p>
            <a:pPr>
              <a:spcBef>
                <a:spcPct val="0"/>
              </a:spcBef>
              <a:buFontTx/>
              <a:buNone/>
            </a:pPr>
            <a:r>
              <a:rPr lang="en-AU" altLang="el-GR" sz="1600" b="1">
                <a:solidFill>
                  <a:schemeClr val="folHlink"/>
                </a:solidFill>
                <a:latin typeface="Courier New" pitchFamily="49" charset="0"/>
              </a:rPr>
              <a:t>  }</a:t>
            </a:r>
          </a:p>
          <a:p>
            <a:pPr>
              <a:spcBef>
                <a:spcPct val="0"/>
              </a:spcBef>
              <a:buFontTx/>
              <a:buNone/>
            </a:pPr>
            <a:r>
              <a:rPr lang="en-AU" altLang="el-GR" sz="1600" b="1">
                <a:solidFill>
                  <a:schemeClr val="folHlink"/>
                </a:solidFill>
                <a:latin typeface="Courier New" pitchFamily="49" charset="0"/>
              </a:rPr>
              <a:t>  </a:t>
            </a:r>
            <a:r>
              <a:rPr lang="en-AU" altLang="el-GR" sz="1600" b="1">
                <a:latin typeface="Courier New" pitchFamily="49" charset="0"/>
              </a:rPr>
              <a:t>else</a:t>
            </a:r>
          </a:p>
          <a:p>
            <a:pPr>
              <a:spcBef>
                <a:spcPct val="0"/>
              </a:spcBef>
              <a:buFontTx/>
              <a:buNone/>
            </a:pPr>
            <a:r>
              <a:rPr lang="en-AU" altLang="el-GR" sz="1600" b="1">
                <a:latin typeface="Courier New" pitchFamily="49" charset="0"/>
              </a:rPr>
              <a:t>  {</a:t>
            </a:r>
          </a:p>
          <a:p>
            <a:pPr>
              <a:spcBef>
                <a:spcPct val="0"/>
              </a:spcBef>
              <a:buFontTx/>
              <a:buNone/>
            </a:pPr>
            <a:r>
              <a:rPr lang="en-AU" altLang="el-GR" sz="1600" b="1">
                <a:latin typeface="Courier New" pitchFamily="49" charset="0"/>
              </a:rPr>
              <a:t>    printf("%d is an even number\n", </a:t>
            </a:r>
          </a:p>
          <a:p>
            <a:pPr>
              <a:spcBef>
                <a:spcPct val="0"/>
              </a:spcBef>
              <a:buFontTx/>
              <a:buNone/>
            </a:pPr>
            <a:r>
              <a:rPr lang="en-AU" altLang="el-GR" sz="1600" b="1">
                <a:latin typeface="Courier New" pitchFamily="49" charset="0"/>
              </a:rPr>
              <a:t>      number);</a:t>
            </a:r>
          </a:p>
          <a:p>
            <a:pPr>
              <a:spcBef>
                <a:spcPct val="0"/>
              </a:spcBef>
              <a:buFontTx/>
              <a:buNone/>
            </a:pPr>
            <a:r>
              <a:rPr lang="en-AU" altLang="el-GR" sz="1600" b="1">
                <a:latin typeface="Courier New" pitchFamily="49" charset="0"/>
              </a:rPr>
              <a:t>  }</a:t>
            </a:r>
            <a:endParaRPr lang="en-AU" altLang="el-GR" sz="1600" b="1">
              <a:solidFill>
                <a:schemeClr val="folHlink"/>
              </a:solidFill>
              <a:latin typeface="Courier New" pitchFamily="49" charset="0"/>
            </a:endParaRPr>
          </a:p>
          <a:p>
            <a:pPr>
              <a:spcBef>
                <a:spcPct val="0"/>
              </a:spcBef>
              <a:buFontTx/>
              <a:buNone/>
            </a:pPr>
            <a:r>
              <a:rPr lang="en-AU" altLang="el-GR" sz="1600" b="1">
                <a:solidFill>
                  <a:schemeClr val="folHlink"/>
                </a:solidFill>
                <a:latin typeface="Courier New" pitchFamily="49" charset="0"/>
              </a:rPr>
              <a:t>}</a:t>
            </a:r>
          </a:p>
          <a:p>
            <a:pPr>
              <a:spcBef>
                <a:spcPct val="0"/>
              </a:spcBef>
              <a:buFontTx/>
              <a:buNone/>
            </a:pPr>
            <a:endParaRPr lang="en-AU" altLang="el-GR" sz="1600" b="1">
              <a:solidFill>
                <a:schemeClr val="folHlink"/>
              </a:solidFill>
              <a:latin typeface="Courier New" pitchFamily="49" charset="0"/>
            </a:endParaRPr>
          </a:p>
        </p:txBody>
      </p:sp>
      <p:sp>
        <p:nvSpPr>
          <p:cNvPr id="178179" name="Text Box 3"/>
          <p:cNvSpPr txBox="1">
            <a:spLocks noChangeArrowheads="1"/>
          </p:cNvSpPr>
          <p:nvPr/>
        </p:nvSpPr>
        <p:spPr bwMode="auto">
          <a:xfrm>
            <a:off x="152400" y="152400"/>
            <a:ext cx="4495800" cy="457200"/>
          </a:xfrm>
          <a:prstGeom prst="rect">
            <a:avLst/>
          </a:prstGeom>
          <a:noFill/>
          <a:ln>
            <a:noFill/>
          </a:ln>
          <a:effectLst/>
          <a:extLst>
            <a:ext uri="{909E8E84-426E-40DD-AFC4-6F175D3DCCD1}">
              <a14:hiddenFill xmlns:a14="http://schemas.microsoft.com/office/drawing/2010/main">
                <a:solidFill>
                  <a:srgbClr val="CC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l-GR" sz="2400" i="1">
                <a:solidFill>
                  <a:schemeClr val="tx1"/>
                </a:solidFill>
                <a:latin typeface="Times New Roman" pitchFamily="18" charset="0"/>
              </a:rPr>
              <a:t>Example: </a:t>
            </a:r>
            <a:r>
              <a:rPr lang="en-US" altLang="el-GR" sz="2400">
                <a:solidFill>
                  <a:schemeClr val="tx1"/>
                </a:solidFill>
                <a:latin typeface="Times New Roman" pitchFamily="18" charset="0"/>
              </a:rPr>
              <a:t>oddeven.c</a:t>
            </a:r>
            <a:r>
              <a:rPr lang="en-US" altLang="el-GR" sz="2400" i="1">
                <a:solidFill>
                  <a:schemeClr val="tx1"/>
                </a:solidFill>
                <a:latin typeface="Times New Roman" pitchFamily="18" charset="0"/>
              </a:rPr>
              <a:t> </a:t>
            </a:r>
          </a:p>
        </p:txBody>
      </p:sp>
      <p:sp>
        <p:nvSpPr>
          <p:cNvPr id="178180" name="Rectangle 4"/>
          <p:cNvSpPr>
            <a:spLocks noGrp="1" noChangeArrowheads="1"/>
          </p:cNvSpPr>
          <p:nvPr>
            <p:ph type="body" idx="1"/>
          </p:nvPr>
        </p:nvSpPr>
        <p:spPr>
          <a:xfrm>
            <a:off x="304800" y="838200"/>
            <a:ext cx="3200400" cy="5715000"/>
          </a:xfrm>
          <a:noFill/>
          <a:ln>
            <a:solidFill>
              <a:schemeClr val="tx1"/>
            </a:solidFill>
            <a:miter lim="800000"/>
            <a:headEnd/>
            <a:tailEnd/>
          </a:ln>
        </p:spPr>
        <p:txBody>
          <a:bodyPr lIns="182880"/>
          <a:lstStyle/>
          <a:p>
            <a:pPr>
              <a:spcBef>
                <a:spcPct val="0"/>
              </a:spcBef>
              <a:buFontTx/>
              <a:buNone/>
            </a:pPr>
            <a:endParaRPr lang="en-AU" altLang="el-GR" sz="1400" b="1">
              <a:solidFill>
                <a:schemeClr val="folHlink"/>
              </a:solidFill>
              <a:latin typeface="Arial" charset="0"/>
            </a:endParaRPr>
          </a:p>
          <a:p>
            <a:pPr>
              <a:spcBef>
                <a:spcPct val="0"/>
              </a:spcBef>
              <a:buFontTx/>
              <a:buNone/>
            </a:pPr>
            <a:r>
              <a:rPr lang="en-AU" altLang="el-GR" sz="1400" b="1">
                <a:solidFill>
                  <a:schemeClr val="folHlink"/>
                </a:solidFill>
              </a:rPr>
              <a:t>Read in a number, and determine if it’s odd or even.</a:t>
            </a:r>
          </a:p>
          <a:p>
            <a:pPr>
              <a:spcBef>
                <a:spcPct val="0"/>
              </a:spcBef>
              <a:buFontTx/>
              <a:buNone/>
            </a:pPr>
            <a:endParaRPr lang="en-AU" altLang="el-GR" sz="1400" b="1">
              <a:solidFill>
                <a:schemeClr val="folHlink"/>
              </a:solidFill>
            </a:endParaRPr>
          </a:p>
          <a:p>
            <a:pPr>
              <a:spcBef>
                <a:spcPct val="0"/>
              </a:spcBef>
              <a:buFontTx/>
              <a:buNone/>
            </a:pPr>
            <a:endParaRPr lang="en-AU" altLang="el-GR" sz="1400" b="1">
              <a:solidFill>
                <a:schemeClr val="folHlink"/>
              </a:solidFill>
            </a:endParaRPr>
          </a:p>
          <a:p>
            <a:pPr>
              <a:spcBef>
                <a:spcPct val="0"/>
              </a:spcBef>
              <a:buFontTx/>
              <a:buNone/>
            </a:pPr>
            <a:endParaRPr lang="en-AU" altLang="el-GR" sz="1400" b="1">
              <a:solidFill>
                <a:schemeClr val="folHlink"/>
              </a:solidFill>
            </a:endParaRPr>
          </a:p>
          <a:p>
            <a:pPr>
              <a:spcBef>
                <a:spcPct val="0"/>
              </a:spcBef>
              <a:buFontTx/>
              <a:buNone/>
            </a:pPr>
            <a:endParaRPr lang="en-AU" altLang="el-GR" sz="1400" b="1">
              <a:solidFill>
                <a:schemeClr val="folHlink"/>
              </a:solidFill>
            </a:endParaRPr>
          </a:p>
          <a:p>
            <a:pPr>
              <a:spcBef>
                <a:spcPct val="0"/>
              </a:spcBef>
              <a:buFontTx/>
              <a:buNone/>
            </a:pPr>
            <a:endParaRPr lang="en-AU" altLang="el-GR" sz="1400" b="1">
              <a:solidFill>
                <a:schemeClr val="folHlink"/>
              </a:solidFill>
              <a:latin typeface="Arial" charset="0"/>
            </a:endParaRPr>
          </a:p>
          <a:p>
            <a:pPr>
              <a:spcBef>
                <a:spcPct val="0"/>
              </a:spcBef>
              <a:buFontTx/>
              <a:buNone/>
            </a:pPr>
            <a:r>
              <a:rPr lang="en-AU" altLang="el-GR" sz="1400" b="1">
                <a:solidFill>
                  <a:schemeClr val="folHlink"/>
                </a:solidFill>
                <a:latin typeface="Arial" charset="0"/>
              </a:rPr>
              <a:t>output “Enter an integer”</a:t>
            </a:r>
          </a:p>
          <a:p>
            <a:pPr>
              <a:spcBef>
                <a:spcPct val="0"/>
              </a:spcBef>
              <a:buFontTx/>
              <a:buNone/>
            </a:pPr>
            <a:r>
              <a:rPr lang="en-AU" altLang="el-GR" sz="1400" b="1">
                <a:solidFill>
                  <a:schemeClr val="folHlink"/>
                </a:solidFill>
                <a:latin typeface="Arial" charset="0"/>
              </a:rPr>
              <a:t>input number</a:t>
            </a:r>
          </a:p>
          <a:p>
            <a:pPr>
              <a:spcBef>
                <a:spcPct val="0"/>
              </a:spcBef>
              <a:buFontTx/>
              <a:buNone/>
            </a:pPr>
            <a:endParaRPr lang="en-AU" altLang="el-GR" sz="1400" b="1">
              <a:solidFill>
                <a:schemeClr val="folHlink"/>
              </a:solidFill>
              <a:latin typeface="Arial" charset="0"/>
            </a:endParaRPr>
          </a:p>
          <a:p>
            <a:pPr>
              <a:spcBef>
                <a:spcPct val="0"/>
              </a:spcBef>
              <a:buFontTx/>
              <a:buNone/>
            </a:pPr>
            <a:r>
              <a:rPr lang="en-AU" altLang="el-GR" sz="1400" b="1">
                <a:solidFill>
                  <a:schemeClr val="folHlink"/>
                </a:solidFill>
                <a:latin typeface="Arial" charset="0"/>
              </a:rPr>
              <a:t>if (number is odd)</a:t>
            </a:r>
          </a:p>
          <a:p>
            <a:pPr>
              <a:spcBef>
                <a:spcPct val="0"/>
              </a:spcBef>
              <a:buFontTx/>
              <a:buNone/>
            </a:pPr>
            <a:r>
              <a:rPr lang="en-AU" altLang="el-GR" sz="1400" b="1">
                <a:solidFill>
                  <a:schemeClr val="folHlink"/>
                </a:solidFill>
                <a:latin typeface="Arial" charset="0"/>
              </a:rPr>
              <a:t>then</a:t>
            </a:r>
          </a:p>
          <a:p>
            <a:pPr>
              <a:spcBef>
                <a:spcPct val="0"/>
              </a:spcBef>
              <a:buFontTx/>
              <a:buNone/>
            </a:pPr>
            <a:r>
              <a:rPr lang="en-AU" altLang="el-GR" sz="1400" b="1">
                <a:solidFill>
                  <a:schemeClr val="folHlink"/>
                </a:solidFill>
                <a:latin typeface="Arial" charset="0"/>
              </a:rPr>
              <a:t>{</a:t>
            </a:r>
          </a:p>
          <a:p>
            <a:pPr>
              <a:spcBef>
                <a:spcPct val="0"/>
              </a:spcBef>
              <a:buFontTx/>
              <a:buNone/>
            </a:pPr>
            <a:r>
              <a:rPr lang="en-AU" altLang="el-GR" sz="1400" b="1">
                <a:solidFill>
                  <a:schemeClr val="folHlink"/>
                </a:solidFill>
                <a:latin typeface="Arial" charset="0"/>
              </a:rPr>
              <a:t>   output: number “ is an odd number”</a:t>
            </a:r>
          </a:p>
          <a:p>
            <a:pPr>
              <a:spcBef>
                <a:spcPct val="0"/>
              </a:spcBef>
              <a:buFontTx/>
              <a:buNone/>
            </a:pPr>
            <a:r>
              <a:rPr lang="en-AU" altLang="el-GR" sz="1400" b="1">
                <a:solidFill>
                  <a:schemeClr val="folHlink"/>
                </a:solidFill>
                <a:latin typeface="Arial" charset="0"/>
              </a:rPr>
              <a:t>}</a:t>
            </a:r>
            <a:endParaRPr lang="en-AU" altLang="el-GR" sz="1400" b="1">
              <a:solidFill>
                <a:schemeClr val="folHlink"/>
              </a:solidFill>
              <a:latin typeface="Arial" charset="0"/>
              <a:sym typeface="Symbol" pitchFamily="18" charset="2"/>
            </a:endParaRPr>
          </a:p>
          <a:p>
            <a:pPr>
              <a:spcBef>
                <a:spcPct val="0"/>
              </a:spcBef>
              <a:buFontTx/>
              <a:buNone/>
            </a:pPr>
            <a:r>
              <a:rPr lang="en-AU" altLang="el-GR" sz="1400" b="1">
                <a:latin typeface="Arial" charset="0"/>
                <a:sym typeface="Symbol" pitchFamily="18" charset="2"/>
              </a:rPr>
              <a:t>else</a:t>
            </a:r>
          </a:p>
          <a:p>
            <a:pPr>
              <a:spcBef>
                <a:spcPct val="0"/>
              </a:spcBef>
              <a:buFontTx/>
              <a:buNone/>
            </a:pPr>
            <a:r>
              <a:rPr lang="en-AU" altLang="el-GR" sz="1400" b="1">
                <a:latin typeface="Arial" charset="0"/>
                <a:sym typeface="Symbol" pitchFamily="18" charset="2"/>
              </a:rPr>
              <a:t>{</a:t>
            </a:r>
          </a:p>
          <a:p>
            <a:pPr>
              <a:spcBef>
                <a:spcPct val="0"/>
              </a:spcBef>
              <a:buFontTx/>
              <a:buNone/>
            </a:pPr>
            <a:r>
              <a:rPr lang="en-AU" altLang="el-GR" sz="1400" b="1">
                <a:latin typeface="Arial" charset="0"/>
                <a:sym typeface="Symbol" pitchFamily="18" charset="2"/>
              </a:rPr>
              <a:t>   output: number “ is an even number”</a:t>
            </a:r>
          </a:p>
          <a:p>
            <a:pPr>
              <a:spcBef>
                <a:spcPct val="0"/>
              </a:spcBef>
              <a:buFontTx/>
              <a:buNone/>
            </a:pPr>
            <a:r>
              <a:rPr lang="en-AU" altLang="el-GR" sz="1400" b="1">
                <a:latin typeface="Arial" charset="0"/>
                <a:sym typeface="Symbol" pitchFamily="18" charset="2"/>
              </a:rPr>
              <a:t>}</a:t>
            </a:r>
            <a:endParaRPr lang="en-AU" altLang="el-GR" sz="1400" b="1">
              <a:solidFill>
                <a:schemeClr val="folHlink"/>
              </a:solidFill>
              <a:latin typeface="Arial" charset="0"/>
              <a:sym typeface="Symbol" pitchFamily="18" charset="2"/>
            </a:endParaRPr>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4"/>
          <p:cNvSpPr>
            <a:spLocks noGrp="1"/>
          </p:cNvSpPr>
          <p:nvPr>
            <p:ph type="sldNum" sz="quarter" idx="11"/>
          </p:nvPr>
        </p:nvSpPr>
        <p:spPr/>
        <p:txBody>
          <a:bodyPr/>
          <a:lstStyle/>
          <a:p>
            <a:fld id="{E65577AF-7889-4383-AB34-C0FE20C6FF74}" type="slidenum">
              <a:rPr lang="el-GR" altLang="el-GR"/>
              <a:pPr/>
              <a:t>84</a:t>
            </a:fld>
            <a:endParaRPr lang="el-GR" altLang="el-GR"/>
          </a:p>
        </p:txBody>
      </p:sp>
      <p:sp>
        <p:nvSpPr>
          <p:cNvPr id="179202" name="Rectangle 2"/>
          <p:cNvSpPr>
            <a:spLocks noChangeArrowheads="1"/>
          </p:cNvSpPr>
          <p:nvPr/>
        </p:nvSpPr>
        <p:spPr bwMode="auto">
          <a:xfrm>
            <a:off x="3581400" y="228600"/>
            <a:ext cx="5257800" cy="64008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2880"/>
          <a:lstStyle>
            <a:lvl1pPr marL="342900" indent="-342900">
              <a:spcBef>
                <a:spcPct val="20000"/>
              </a:spcBef>
              <a:buChar char="•"/>
              <a:defRPr sz="2800">
                <a:solidFill>
                  <a:schemeClr val="tx1"/>
                </a:solidFill>
                <a:latin typeface="Comic Sans MS" pitchFamily="66" charset="0"/>
              </a:defRPr>
            </a:lvl1pPr>
            <a:lvl2pPr marL="742950" indent="-285750">
              <a:spcBef>
                <a:spcPct val="20000"/>
              </a:spcBef>
              <a:buChar char="–"/>
              <a:defRPr sz="2400">
                <a:solidFill>
                  <a:schemeClr val="tx1"/>
                </a:solidFill>
                <a:latin typeface="Comic Sans MS" pitchFamily="66" charset="0"/>
              </a:defRPr>
            </a:lvl2pPr>
            <a:lvl3pPr marL="1143000" indent="-228600">
              <a:spcBef>
                <a:spcPct val="20000"/>
              </a:spcBef>
              <a:buChar char="•"/>
              <a:defRPr sz="2400">
                <a:solidFill>
                  <a:schemeClr val="tx1"/>
                </a:solidFill>
                <a:latin typeface="Comic Sans MS" pitchFamily="66" charset="0"/>
              </a:defRPr>
            </a:lvl3pPr>
            <a:lvl4pPr marL="1600200" indent="-228600">
              <a:spcBef>
                <a:spcPct val="20000"/>
              </a:spcBef>
              <a:buChar char="–"/>
              <a:defRPr sz="2400">
                <a:solidFill>
                  <a:schemeClr val="tx1"/>
                </a:solidFill>
                <a:latin typeface="Comic Sans MS" pitchFamily="66" charset="0"/>
              </a:defRPr>
            </a:lvl4pPr>
            <a:lvl5pPr marL="2057400" indent="-228600">
              <a:spcBef>
                <a:spcPct val="20000"/>
              </a:spcBef>
              <a:buChar char="»"/>
              <a:defRPr sz="2400">
                <a:solidFill>
                  <a:schemeClr val="tx1"/>
                </a:solidFill>
                <a:latin typeface="Comic Sans MS" pitchFamily="66" charset="0"/>
              </a:defRPr>
            </a:lvl5pPr>
            <a:lvl6pPr marL="2514600" indent="-228600" fontAlgn="base">
              <a:spcBef>
                <a:spcPct val="20000"/>
              </a:spcBef>
              <a:spcAft>
                <a:spcPct val="0"/>
              </a:spcAft>
              <a:buChar char="»"/>
              <a:defRPr sz="2400">
                <a:solidFill>
                  <a:schemeClr val="tx1"/>
                </a:solidFill>
                <a:latin typeface="Comic Sans MS" pitchFamily="66" charset="0"/>
              </a:defRPr>
            </a:lvl6pPr>
            <a:lvl7pPr marL="2971800" indent="-228600" fontAlgn="base">
              <a:spcBef>
                <a:spcPct val="20000"/>
              </a:spcBef>
              <a:spcAft>
                <a:spcPct val="0"/>
              </a:spcAft>
              <a:buChar char="»"/>
              <a:defRPr sz="2400">
                <a:solidFill>
                  <a:schemeClr val="tx1"/>
                </a:solidFill>
                <a:latin typeface="Comic Sans MS" pitchFamily="66" charset="0"/>
              </a:defRPr>
            </a:lvl7pPr>
            <a:lvl8pPr marL="3429000" indent="-228600" fontAlgn="base">
              <a:spcBef>
                <a:spcPct val="20000"/>
              </a:spcBef>
              <a:spcAft>
                <a:spcPct val="0"/>
              </a:spcAft>
              <a:buChar char="»"/>
              <a:defRPr sz="2400">
                <a:solidFill>
                  <a:schemeClr val="tx1"/>
                </a:solidFill>
                <a:latin typeface="Comic Sans MS" pitchFamily="66" charset="0"/>
              </a:defRPr>
            </a:lvl8pPr>
            <a:lvl9pPr marL="3886200" indent="-228600" fontAlgn="base">
              <a:spcBef>
                <a:spcPct val="20000"/>
              </a:spcBef>
              <a:spcAft>
                <a:spcPct val="0"/>
              </a:spcAft>
              <a:buChar char="»"/>
              <a:defRPr sz="2400">
                <a:solidFill>
                  <a:schemeClr val="tx1"/>
                </a:solidFill>
                <a:latin typeface="Comic Sans MS" pitchFamily="66" charset="0"/>
              </a:defRPr>
            </a:lvl9pPr>
          </a:lstStyle>
          <a:p>
            <a:pPr>
              <a:spcBef>
                <a:spcPct val="0"/>
              </a:spcBef>
              <a:buFontTx/>
              <a:buNone/>
            </a:pPr>
            <a:r>
              <a:rPr lang="en-AU" altLang="el-GR" sz="1600" b="1">
                <a:solidFill>
                  <a:schemeClr val="folHlink"/>
                </a:solidFill>
                <a:latin typeface="Courier New" pitchFamily="49" charset="0"/>
              </a:rPr>
              <a:t>#include &lt;stdio.h&gt;</a:t>
            </a:r>
          </a:p>
          <a:p>
            <a:pPr>
              <a:spcBef>
                <a:spcPct val="0"/>
              </a:spcBef>
              <a:buFontTx/>
              <a:buNone/>
            </a:pPr>
            <a:endParaRPr lang="en-AU" altLang="el-GR" sz="1600" b="1">
              <a:solidFill>
                <a:schemeClr val="folHlink"/>
              </a:solidFill>
              <a:latin typeface="Courier New" pitchFamily="49" charset="0"/>
            </a:endParaRPr>
          </a:p>
          <a:p>
            <a:pPr>
              <a:spcBef>
                <a:spcPct val="0"/>
              </a:spcBef>
              <a:buFontTx/>
              <a:buNone/>
            </a:pPr>
            <a:r>
              <a:rPr lang="en-AU" altLang="el-GR" sz="1600" b="1">
                <a:solidFill>
                  <a:schemeClr val="folHlink"/>
                </a:solidFill>
                <a:latin typeface="Courier New" pitchFamily="49" charset="0"/>
              </a:rPr>
              <a:t>/* Determine whether an input number</a:t>
            </a:r>
          </a:p>
          <a:p>
            <a:pPr>
              <a:spcBef>
                <a:spcPct val="0"/>
              </a:spcBef>
              <a:buFontTx/>
              <a:buNone/>
            </a:pPr>
            <a:r>
              <a:rPr lang="en-AU" altLang="el-GR" sz="1600" b="1">
                <a:solidFill>
                  <a:schemeClr val="folHlink"/>
                </a:solidFill>
                <a:latin typeface="Courier New" pitchFamily="49" charset="0"/>
              </a:rPr>
              <a:t>   is odd or even. */</a:t>
            </a:r>
          </a:p>
          <a:p>
            <a:pPr>
              <a:spcBef>
                <a:spcPct val="0"/>
              </a:spcBef>
              <a:buFontTx/>
              <a:buNone/>
            </a:pPr>
            <a:endParaRPr lang="en-AU" altLang="el-GR" sz="1600" b="1">
              <a:solidFill>
                <a:schemeClr val="folHlink"/>
              </a:solidFill>
              <a:latin typeface="Courier New" pitchFamily="49" charset="0"/>
            </a:endParaRPr>
          </a:p>
          <a:p>
            <a:pPr>
              <a:spcBef>
                <a:spcPct val="0"/>
              </a:spcBef>
              <a:buFontTx/>
              <a:buNone/>
            </a:pPr>
            <a:r>
              <a:rPr lang="en-AU" altLang="el-GR" sz="1600" b="1">
                <a:solidFill>
                  <a:schemeClr val="folHlink"/>
                </a:solidFill>
                <a:latin typeface="Courier New" pitchFamily="49" charset="0"/>
              </a:rPr>
              <a:t>main()</a:t>
            </a:r>
          </a:p>
          <a:p>
            <a:pPr>
              <a:spcBef>
                <a:spcPct val="0"/>
              </a:spcBef>
              <a:buFontTx/>
              <a:buNone/>
            </a:pPr>
            <a:r>
              <a:rPr lang="en-AU" altLang="el-GR" sz="1600" b="1">
                <a:solidFill>
                  <a:schemeClr val="folHlink"/>
                </a:solidFill>
                <a:latin typeface="Courier New" pitchFamily="49" charset="0"/>
              </a:rPr>
              <a:t>{</a:t>
            </a:r>
          </a:p>
          <a:p>
            <a:pPr>
              <a:spcBef>
                <a:spcPct val="0"/>
              </a:spcBef>
              <a:buFontTx/>
              <a:buNone/>
            </a:pPr>
            <a:r>
              <a:rPr lang="en-AU" altLang="el-GR" sz="1600" b="1">
                <a:solidFill>
                  <a:schemeClr val="folHlink"/>
                </a:solidFill>
                <a:latin typeface="Courier New" pitchFamily="49" charset="0"/>
              </a:rPr>
              <a:t>  int number;</a:t>
            </a:r>
          </a:p>
          <a:p>
            <a:pPr>
              <a:spcBef>
                <a:spcPct val="0"/>
              </a:spcBef>
              <a:buFontTx/>
              <a:buNone/>
            </a:pPr>
            <a:endParaRPr lang="en-AU" altLang="el-GR" sz="1600" b="1">
              <a:solidFill>
                <a:schemeClr val="folHlink"/>
              </a:solidFill>
              <a:latin typeface="Courier New" pitchFamily="49" charset="0"/>
            </a:endParaRPr>
          </a:p>
          <a:p>
            <a:pPr>
              <a:spcBef>
                <a:spcPct val="0"/>
              </a:spcBef>
              <a:buFontTx/>
              <a:buNone/>
            </a:pPr>
            <a:r>
              <a:rPr lang="en-AU" altLang="el-GR" sz="1600" b="1">
                <a:solidFill>
                  <a:schemeClr val="folHlink"/>
                </a:solidFill>
                <a:latin typeface="Courier New" pitchFamily="49" charset="0"/>
              </a:rPr>
              <a:t>  printf("Enter an integer: ");</a:t>
            </a:r>
          </a:p>
          <a:p>
            <a:pPr>
              <a:spcBef>
                <a:spcPct val="0"/>
              </a:spcBef>
              <a:buFontTx/>
              <a:buNone/>
            </a:pPr>
            <a:r>
              <a:rPr lang="en-AU" altLang="el-GR" sz="1600" b="1">
                <a:solidFill>
                  <a:schemeClr val="folHlink"/>
                </a:solidFill>
                <a:latin typeface="Courier New" pitchFamily="49" charset="0"/>
              </a:rPr>
              <a:t>  scanf("%d", &amp;number);</a:t>
            </a:r>
          </a:p>
          <a:p>
            <a:pPr>
              <a:spcBef>
                <a:spcPct val="0"/>
              </a:spcBef>
              <a:buFontTx/>
              <a:buNone/>
            </a:pPr>
            <a:endParaRPr lang="en-AU" altLang="el-GR" sz="1600" b="1">
              <a:solidFill>
                <a:schemeClr val="folHlink"/>
              </a:solidFill>
              <a:latin typeface="Courier New" pitchFamily="49" charset="0"/>
            </a:endParaRPr>
          </a:p>
          <a:p>
            <a:pPr>
              <a:spcBef>
                <a:spcPct val="0"/>
              </a:spcBef>
              <a:buFontTx/>
              <a:buNone/>
            </a:pPr>
            <a:r>
              <a:rPr lang="en-AU" altLang="el-GR" sz="1600" b="1">
                <a:solidFill>
                  <a:schemeClr val="folHlink"/>
                </a:solidFill>
                <a:latin typeface="Courier New" pitchFamily="49" charset="0"/>
              </a:rPr>
              <a:t>  if (number % 2 != 0)</a:t>
            </a:r>
          </a:p>
          <a:p>
            <a:pPr>
              <a:spcBef>
                <a:spcPct val="0"/>
              </a:spcBef>
              <a:buFontTx/>
              <a:buNone/>
            </a:pPr>
            <a:r>
              <a:rPr lang="en-AU" altLang="el-GR" sz="1600" b="1">
                <a:solidFill>
                  <a:schemeClr val="folHlink"/>
                </a:solidFill>
                <a:latin typeface="Courier New" pitchFamily="49" charset="0"/>
              </a:rPr>
              <a:t>  {</a:t>
            </a:r>
          </a:p>
          <a:p>
            <a:pPr>
              <a:spcBef>
                <a:spcPct val="0"/>
              </a:spcBef>
              <a:buFontTx/>
              <a:buNone/>
            </a:pPr>
            <a:r>
              <a:rPr lang="en-AU" altLang="el-GR" sz="1600" b="1">
                <a:solidFill>
                  <a:schemeClr val="folHlink"/>
                </a:solidFill>
                <a:latin typeface="Courier New" pitchFamily="49" charset="0"/>
              </a:rPr>
              <a:t>    printf("%d is an odd number\n", </a:t>
            </a:r>
          </a:p>
          <a:p>
            <a:pPr>
              <a:spcBef>
                <a:spcPct val="0"/>
              </a:spcBef>
              <a:buFontTx/>
              <a:buNone/>
            </a:pPr>
            <a:r>
              <a:rPr lang="en-AU" altLang="el-GR" sz="1600" b="1">
                <a:solidFill>
                  <a:schemeClr val="folHlink"/>
                </a:solidFill>
                <a:latin typeface="Courier New" pitchFamily="49" charset="0"/>
              </a:rPr>
              <a:t>      number);</a:t>
            </a:r>
          </a:p>
          <a:p>
            <a:pPr>
              <a:spcBef>
                <a:spcPct val="0"/>
              </a:spcBef>
              <a:buFontTx/>
              <a:buNone/>
            </a:pPr>
            <a:r>
              <a:rPr lang="en-AU" altLang="el-GR" sz="1600" b="1">
                <a:solidFill>
                  <a:schemeClr val="folHlink"/>
                </a:solidFill>
                <a:latin typeface="Courier New" pitchFamily="49" charset="0"/>
              </a:rPr>
              <a:t>  </a:t>
            </a:r>
            <a:r>
              <a:rPr lang="en-AU" altLang="el-GR" sz="1600" b="1">
                <a:latin typeface="Courier New" pitchFamily="49" charset="0"/>
              </a:rPr>
              <a:t>}</a:t>
            </a:r>
          </a:p>
          <a:p>
            <a:pPr>
              <a:spcBef>
                <a:spcPct val="0"/>
              </a:spcBef>
              <a:buFontTx/>
              <a:buNone/>
            </a:pPr>
            <a:r>
              <a:rPr lang="en-AU" altLang="el-GR" sz="1600" b="1">
                <a:latin typeface="Courier New" pitchFamily="49" charset="0"/>
              </a:rPr>
              <a:t>  else</a:t>
            </a:r>
          </a:p>
          <a:p>
            <a:pPr>
              <a:spcBef>
                <a:spcPct val="0"/>
              </a:spcBef>
              <a:buFontTx/>
              <a:buNone/>
            </a:pPr>
            <a:r>
              <a:rPr lang="en-AU" altLang="el-GR" sz="1600" b="1">
                <a:latin typeface="Courier New" pitchFamily="49" charset="0"/>
              </a:rPr>
              <a:t>  {</a:t>
            </a:r>
          </a:p>
          <a:p>
            <a:pPr>
              <a:spcBef>
                <a:spcPct val="0"/>
              </a:spcBef>
              <a:buFontTx/>
              <a:buNone/>
            </a:pPr>
            <a:r>
              <a:rPr lang="en-AU" altLang="el-GR" sz="1600" b="1">
                <a:latin typeface="Courier New" pitchFamily="49" charset="0"/>
              </a:rPr>
              <a:t>    </a:t>
            </a:r>
            <a:r>
              <a:rPr lang="en-AU" altLang="el-GR" sz="1600" b="1">
                <a:solidFill>
                  <a:schemeClr val="folHlink"/>
                </a:solidFill>
                <a:latin typeface="Courier New" pitchFamily="49" charset="0"/>
              </a:rPr>
              <a:t>printf("%d is an even number\n", </a:t>
            </a:r>
          </a:p>
          <a:p>
            <a:pPr>
              <a:spcBef>
                <a:spcPct val="0"/>
              </a:spcBef>
              <a:buFontTx/>
              <a:buNone/>
            </a:pPr>
            <a:r>
              <a:rPr lang="en-AU" altLang="el-GR" sz="1600" b="1">
                <a:solidFill>
                  <a:schemeClr val="folHlink"/>
                </a:solidFill>
                <a:latin typeface="Courier New" pitchFamily="49" charset="0"/>
              </a:rPr>
              <a:t>      number);</a:t>
            </a:r>
          </a:p>
          <a:p>
            <a:pPr>
              <a:spcBef>
                <a:spcPct val="0"/>
              </a:spcBef>
              <a:buFontTx/>
              <a:buNone/>
            </a:pPr>
            <a:r>
              <a:rPr lang="en-AU" altLang="el-GR" sz="1600" b="1">
                <a:solidFill>
                  <a:schemeClr val="folHlink"/>
                </a:solidFill>
                <a:latin typeface="Courier New" pitchFamily="49" charset="0"/>
              </a:rPr>
              <a:t>  }</a:t>
            </a:r>
          </a:p>
          <a:p>
            <a:pPr>
              <a:spcBef>
                <a:spcPct val="0"/>
              </a:spcBef>
              <a:buFontTx/>
              <a:buNone/>
            </a:pPr>
            <a:r>
              <a:rPr lang="en-AU" altLang="el-GR" sz="1600" b="1">
                <a:solidFill>
                  <a:schemeClr val="folHlink"/>
                </a:solidFill>
                <a:latin typeface="Courier New" pitchFamily="49" charset="0"/>
              </a:rPr>
              <a:t>}</a:t>
            </a:r>
          </a:p>
          <a:p>
            <a:pPr>
              <a:spcBef>
                <a:spcPct val="0"/>
              </a:spcBef>
              <a:buFontTx/>
              <a:buNone/>
            </a:pPr>
            <a:endParaRPr lang="en-AU" altLang="el-GR" sz="1600" b="1">
              <a:solidFill>
                <a:schemeClr val="folHlink"/>
              </a:solidFill>
              <a:latin typeface="Courier New" pitchFamily="49" charset="0"/>
            </a:endParaRPr>
          </a:p>
        </p:txBody>
      </p:sp>
      <p:sp>
        <p:nvSpPr>
          <p:cNvPr id="179203" name="Text Box 3"/>
          <p:cNvSpPr txBox="1">
            <a:spLocks noChangeArrowheads="1"/>
          </p:cNvSpPr>
          <p:nvPr/>
        </p:nvSpPr>
        <p:spPr bwMode="auto">
          <a:xfrm>
            <a:off x="152400" y="152400"/>
            <a:ext cx="4495800" cy="457200"/>
          </a:xfrm>
          <a:prstGeom prst="rect">
            <a:avLst/>
          </a:prstGeom>
          <a:noFill/>
          <a:ln>
            <a:noFill/>
          </a:ln>
          <a:effectLst/>
          <a:extLst>
            <a:ext uri="{909E8E84-426E-40DD-AFC4-6F175D3DCCD1}">
              <a14:hiddenFill xmlns:a14="http://schemas.microsoft.com/office/drawing/2010/main">
                <a:solidFill>
                  <a:srgbClr val="CC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l-GR" sz="2400" i="1">
                <a:solidFill>
                  <a:schemeClr val="tx1"/>
                </a:solidFill>
                <a:latin typeface="Times New Roman" pitchFamily="18" charset="0"/>
              </a:rPr>
              <a:t>Example: </a:t>
            </a:r>
            <a:r>
              <a:rPr lang="en-US" altLang="el-GR" sz="2400">
                <a:solidFill>
                  <a:schemeClr val="tx1"/>
                </a:solidFill>
                <a:latin typeface="Times New Roman" pitchFamily="18" charset="0"/>
              </a:rPr>
              <a:t>oddeven.c</a:t>
            </a:r>
            <a:r>
              <a:rPr lang="en-US" altLang="el-GR" sz="2400" i="1">
                <a:solidFill>
                  <a:schemeClr val="tx1"/>
                </a:solidFill>
                <a:latin typeface="Times New Roman" pitchFamily="18" charset="0"/>
              </a:rPr>
              <a:t> </a:t>
            </a:r>
          </a:p>
        </p:txBody>
      </p:sp>
      <p:sp>
        <p:nvSpPr>
          <p:cNvPr id="179204" name="Rectangle 4"/>
          <p:cNvSpPr>
            <a:spLocks noGrp="1" noChangeArrowheads="1"/>
          </p:cNvSpPr>
          <p:nvPr>
            <p:ph type="body" idx="1"/>
          </p:nvPr>
        </p:nvSpPr>
        <p:spPr>
          <a:xfrm>
            <a:off x="304800" y="838200"/>
            <a:ext cx="3200400" cy="5715000"/>
          </a:xfrm>
          <a:noFill/>
          <a:ln>
            <a:solidFill>
              <a:schemeClr val="tx1"/>
            </a:solidFill>
            <a:miter lim="800000"/>
            <a:headEnd/>
            <a:tailEnd/>
          </a:ln>
        </p:spPr>
        <p:txBody>
          <a:bodyPr lIns="182880"/>
          <a:lstStyle/>
          <a:p>
            <a:pPr>
              <a:spcBef>
                <a:spcPct val="0"/>
              </a:spcBef>
              <a:buFontTx/>
              <a:buNone/>
            </a:pPr>
            <a:endParaRPr lang="en-AU" altLang="el-GR" sz="1400" b="1">
              <a:solidFill>
                <a:schemeClr val="folHlink"/>
              </a:solidFill>
              <a:latin typeface="Arial" charset="0"/>
            </a:endParaRPr>
          </a:p>
          <a:p>
            <a:pPr>
              <a:spcBef>
                <a:spcPct val="0"/>
              </a:spcBef>
              <a:buFontTx/>
              <a:buNone/>
            </a:pPr>
            <a:r>
              <a:rPr lang="en-AU" altLang="el-GR" sz="1400" b="1">
                <a:solidFill>
                  <a:schemeClr val="folHlink"/>
                </a:solidFill>
              </a:rPr>
              <a:t>Read in a number, and determine if it’s odd or even.</a:t>
            </a:r>
          </a:p>
          <a:p>
            <a:pPr>
              <a:spcBef>
                <a:spcPct val="0"/>
              </a:spcBef>
              <a:buFontTx/>
              <a:buNone/>
            </a:pPr>
            <a:endParaRPr lang="en-AU" altLang="el-GR" sz="1400" b="1">
              <a:solidFill>
                <a:schemeClr val="folHlink"/>
              </a:solidFill>
            </a:endParaRPr>
          </a:p>
          <a:p>
            <a:pPr>
              <a:spcBef>
                <a:spcPct val="0"/>
              </a:spcBef>
              <a:buFontTx/>
              <a:buNone/>
            </a:pPr>
            <a:endParaRPr lang="en-AU" altLang="el-GR" sz="1400" b="1">
              <a:solidFill>
                <a:schemeClr val="folHlink"/>
              </a:solidFill>
            </a:endParaRPr>
          </a:p>
          <a:p>
            <a:pPr>
              <a:spcBef>
                <a:spcPct val="0"/>
              </a:spcBef>
              <a:buFontTx/>
              <a:buNone/>
            </a:pPr>
            <a:endParaRPr lang="en-AU" altLang="el-GR" sz="1400" b="1">
              <a:solidFill>
                <a:schemeClr val="folHlink"/>
              </a:solidFill>
            </a:endParaRPr>
          </a:p>
          <a:p>
            <a:pPr>
              <a:spcBef>
                <a:spcPct val="0"/>
              </a:spcBef>
              <a:buFontTx/>
              <a:buNone/>
            </a:pPr>
            <a:endParaRPr lang="en-AU" altLang="el-GR" sz="1400" b="1">
              <a:solidFill>
                <a:schemeClr val="folHlink"/>
              </a:solidFill>
            </a:endParaRPr>
          </a:p>
          <a:p>
            <a:pPr>
              <a:spcBef>
                <a:spcPct val="0"/>
              </a:spcBef>
              <a:buFontTx/>
              <a:buNone/>
            </a:pPr>
            <a:endParaRPr lang="en-AU" altLang="el-GR" sz="1400" b="1">
              <a:solidFill>
                <a:schemeClr val="folHlink"/>
              </a:solidFill>
              <a:latin typeface="Arial" charset="0"/>
            </a:endParaRPr>
          </a:p>
          <a:p>
            <a:pPr>
              <a:spcBef>
                <a:spcPct val="0"/>
              </a:spcBef>
              <a:buFontTx/>
              <a:buNone/>
            </a:pPr>
            <a:r>
              <a:rPr lang="en-AU" altLang="el-GR" sz="1400" b="1">
                <a:solidFill>
                  <a:schemeClr val="folHlink"/>
                </a:solidFill>
                <a:latin typeface="Arial" charset="0"/>
              </a:rPr>
              <a:t>output “Enter an integer”</a:t>
            </a:r>
          </a:p>
          <a:p>
            <a:pPr>
              <a:spcBef>
                <a:spcPct val="0"/>
              </a:spcBef>
              <a:buFontTx/>
              <a:buNone/>
            </a:pPr>
            <a:r>
              <a:rPr lang="en-AU" altLang="el-GR" sz="1400" b="1">
                <a:solidFill>
                  <a:schemeClr val="folHlink"/>
                </a:solidFill>
                <a:latin typeface="Arial" charset="0"/>
              </a:rPr>
              <a:t>input number</a:t>
            </a:r>
          </a:p>
          <a:p>
            <a:pPr>
              <a:spcBef>
                <a:spcPct val="0"/>
              </a:spcBef>
              <a:buFontTx/>
              <a:buNone/>
            </a:pPr>
            <a:endParaRPr lang="en-AU" altLang="el-GR" sz="1400" b="1">
              <a:solidFill>
                <a:schemeClr val="folHlink"/>
              </a:solidFill>
              <a:latin typeface="Arial" charset="0"/>
            </a:endParaRPr>
          </a:p>
          <a:p>
            <a:pPr>
              <a:spcBef>
                <a:spcPct val="0"/>
              </a:spcBef>
              <a:buFontTx/>
              <a:buNone/>
            </a:pPr>
            <a:r>
              <a:rPr lang="en-AU" altLang="el-GR" sz="1400" b="1">
                <a:solidFill>
                  <a:schemeClr val="folHlink"/>
                </a:solidFill>
                <a:latin typeface="Arial" charset="0"/>
              </a:rPr>
              <a:t>if (number is odd)</a:t>
            </a:r>
          </a:p>
          <a:p>
            <a:pPr>
              <a:spcBef>
                <a:spcPct val="0"/>
              </a:spcBef>
              <a:buFontTx/>
              <a:buNone/>
            </a:pPr>
            <a:r>
              <a:rPr lang="en-AU" altLang="el-GR" sz="1400" b="1">
                <a:solidFill>
                  <a:schemeClr val="folHlink"/>
                </a:solidFill>
                <a:latin typeface="Arial" charset="0"/>
              </a:rPr>
              <a:t>then</a:t>
            </a:r>
          </a:p>
          <a:p>
            <a:pPr>
              <a:spcBef>
                <a:spcPct val="0"/>
              </a:spcBef>
              <a:buFontTx/>
              <a:buNone/>
            </a:pPr>
            <a:r>
              <a:rPr lang="en-AU" altLang="el-GR" sz="1400" b="1">
                <a:solidFill>
                  <a:schemeClr val="folHlink"/>
                </a:solidFill>
                <a:latin typeface="Arial" charset="0"/>
              </a:rPr>
              <a:t>{</a:t>
            </a:r>
          </a:p>
          <a:p>
            <a:pPr>
              <a:spcBef>
                <a:spcPct val="0"/>
              </a:spcBef>
              <a:buFontTx/>
              <a:buNone/>
            </a:pPr>
            <a:r>
              <a:rPr lang="en-AU" altLang="el-GR" sz="1400" b="1">
                <a:solidFill>
                  <a:schemeClr val="folHlink"/>
                </a:solidFill>
                <a:latin typeface="Arial" charset="0"/>
              </a:rPr>
              <a:t>   output: number “ is an odd number”</a:t>
            </a:r>
          </a:p>
          <a:p>
            <a:pPr>
              <a:spcBef>
                <a:spcPct val="0"/>
              </a:spcBef>
              <a:buFontTx/>
              <a:buNone/>
            </a:pPr>
            <a:r>
              <a:rPr lang="en-AU" altLang="el-GR" sz="1400" b="1">
                <a:solidFill>
                  <a:schemeClr val="folHlink"/>
                </a:solidFill>
                <a:latin typeface="Arial" charset="0"/>
              </a:rPr>
              <a:t>}</a:t>
            </a:r>
            <a:endParaRPr lang="en-AU" altLang="el-GR" sz="1400" b="1">
              <a:solidFill>
                <a:schemeClr val="folHlink"/>
              </a:solidFill>
              <a:latin typeface="Arial" charset="0"/>
              <a:sym typeface="Symbol" pitchFamily="18" charset="2"/>
            </a:endParaRPr>
          </a:p>
          <a:p>
            <a:pPr>
              <a:spcBef>
                <a:spcPct val="0"/>
              </a:spcBef>
              <a:buFontTx/>
              <a:buNone/>
            </a:pPr>
            <a:r>
              <a:rPr lang="en-AU" altLang="el-GR" sz="1400" b="1">
                <a:solidFill>
                  <a:schemeClr val="folHlink"/>
                </a:solidFill>
                <a:latin typeface="Arial" charset="0"/>
                <a:sym typeface="Symbol" pitchFamily="18" charset="2"/>
              </a:rPr>
              <a:t>else</a:t>
            </a:r>
          </a:p>
          <a:p>
            <a:pPr>
              <a:spcBef>
                <a:spcPct val="0"/>
              </a:spcBef>
              <a:buFontTx/>
              <a:buNone/>
            </a:pPr>
            <a:r>
              <a:rPr lang="en-AU" altLang="el-GR" sz="1400" b="1">
                <a:solidFill>
                  <a:schemeClr val="folHlink"/>
                </a:solidFill>
                <a:latin typeface="Arial" charset="0"/>
                <a:sym typeface="Symbol" pitchFamily="18" charset="2"/>
              </a:rPr>
              <a:t>{</a:t>
            </a:r>
          </a:p>
          <a:p>
            <a:pPr>
              <a:spcBef>
                <a:spcPct val="0"/>
              </a:spcBef>
              <a:buFontTx/>
              <a:buNone/>
            </a:pPr>
            <a:r>
              <a:rPr lang="en-AU" altLang="el-GR" sz="1400" b="1">
                <a:solidFill>
                  <a:schemeClr val="folHlink"/>
                </a:solidFill>
                <a:latin typeface="Arial" charset="0"/>
                <a:sym typeface="Symbol" pitchFamily="18" charset="2"/>
              </a:rPr>
              <a:t>   output: number “ is an even number”</a:t>
            </a:r>
          </a:p>
          <a:p>
            <a:pPr>
              <a:spcBef>
                <a:spcPct val="0"/>
              </a:spcBef>
              <a:buFontTx/>
              <a:buNone/>
            </a:pPr>
            <a:r>
              <a:rPr lang="en-AU" altLang="el-GR" sz="1400" b="1">
                <a:solidFill>
                  <a:schemeClr val="folHlink"/>
                </a:solidFill>
                <a:latin typeface="Arial" charset="0"/>
                <a:sym typeface="Symbol" pitchFamily="18" charset="2"/>
              </a:rPr>
              <a:t>}</a:t>
            </a:r>
          </a:p>
        </p:txBody>
      </p:sp>
      <p:graphicFrame>
        <p:nvGraphicFramePr>
          <p:cNvPr id="179205" name="Object 5"/>
          <p:cNvGraphicFramePr>
            <a:graphicFrameLocks noChangeAspect="1"/>
          </p:cNvGraphicFramePr>
          <p:nvPr/>
        </p:nvGraphicFramePr>
        <p:xfrm>
          <a:off x="2209800" y="4572000"/>
          <a:ext cx="1712913" cy="2092325"/>
        </p:xfrm>
        <a:graphic>
          <a:graphicData uri="http://schemas.openxmlformats.org/presentationml/2006/ole">
            <mc:AlternateContent xmlns:mc="http://schemas.openxmlformats.org/markup-compatibility/2006">
              <mc:Choice xmlns:v="urn:schemas-microsoft-com:vml" Requires="v">
                <p:oleObj spid="_x0000_s179234" name="Clip" r:id="rId3" imgW="2712960" imgH="3310560" progId="MS_ClipArt_Gallery.2">
                  <p:embed/>
                </p:oleObj>
              </mc:Choice>
              <mc:Fallback>
                <p:oleObj name="Clip" r:id="rId3" imgW="2712960" imgH="3310560" progId="MS_ClipArt_Gallery.2">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09800" y="4572000"/>
                        <a:ext cx="1712913" cy="2092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79206" name="AutoShape 6"/>
          <p:cNvSpPr>
            <a:spLocks noChangeArrowheads="1"/>
          </p:cNvSpPr>
          <p:nvPr/>
        </p:nvSpPr>
        <p:spPr bwMode="auto">
          <a:xfrm>
            <a:off x="533400" y="2819400"/>
            <a:ext cx="3044825" cy="1136650"/>
          </a:xfrm>
          <a:prstGeom prst="wedgeEllipseCallout">
            <a:avLst>
              <a:gd name="adj1" fmla="val 22630"/>
              <a:gd name="adj2" fmla="val 94412"/>
            </a:avLst>
          </a:prstGeom>
          <a:solidFill>
            <a:srgbClr val="FF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eaLnBrk="0" hangingPunct="0">
              <a:spcBef>
                <a:spcPct val="20000"/>
              </a:spcBef>
            </a:pPr>
            <a:r>
              <a:rPr lang="en-US" altLang="el-GR" sz="2400">
                <a:solidFill>
                  <a:schemeClr val="tx1"/>
                </a:solidFill>
                <a:latin typeface="Times New Roman" pitchFamily="18" charset="0"/>
              </a:rPr>
              <a:t>No semicolons here!</a:t>
            </a:r>
            <a:endParaRPr lang="en-US" altLang="el-GR" sz="2400">
              <a:solidFill>
                <a:srgbClr val="0000FF"/>
              </a:solidFill>
              <a:latin typeface="Times New Roman" pitchFamily="18" charset="0"/>
            </a:endParaRPr>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4"/>
          <p:cNvSpPr>
            <a:spLocks noGrp="1"/>
          </p:cNvSpPr>
          <p:nvPr>
            <p:ph type="sldNum" sz="quarter" idx="11"/>
          </p:nvPr>
        </p:nvSpPr>
        <p:spPr/>
        <p:txBody>
          <a:bodyPr/>
          <a:lstStyle/>
          <a:p>
            <a:fld id="{33EE2032-EEDC-46E3-8CD4-2AACB2FBC331}" type="slidenum">
              <a:rPr lang="el-GR" altLang="el-GR"/>
              <a:pPr/>
              <a:t>85</a:t>
            </a:fld>
            <a:endParaRPr lang="el-GR" altLang="el-GR"/>
          </a:p>
        </p:txBody>
      </p:sp>
      <p:sp>
        <p:nvSpPr>
          <p:cNvPr id="180226" name="Rectangle 2"/>
          <p:cNvSpPr>
            <a:spLocks noChangeArrowheads="1"/>
          </p:cNvSpPr>
          <p:nvPr/>
        </p:nvSpPr>
        <p:spPr bwMode="auto">
          <a:xfrm>
            <a:off x="3581400" y="228600"/>
            <a:ext cx="5257800" cy="64008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2880"/>
          <a:lstStyle>
            <a:lvl1pPr marL="342900" indent="-342900">
              <a:spcBef>
                <a:spcPct val="20000"/>
              </a:spcBef>
              <a:buChar char="•"/>
              <a:defRPr sz="2800">
                <a:solidFill>
                  <a:schemeClr val="tx1"/>
                </a:solidFill>
                <a:latin typeface="Comic Sans MS" pitchFamily="66" charset="0"/>
              </a:defRPr>
            </a:lvl1pPr>
            <a:lvl2pPr marL="742950" indent="-285750">
              <a:spcBef>
                <a:spcPct val="20000"/>
              </a:spcBef>
              <a:buChar char="–"/>
              <a:defRPr sz="2400">
                <a:solidFill>
                  <a:schemeClr val="tx1"/>
                </a:solidFill>
                <a:latin typeface="Comic Sans MS" pitchFamily="66" charset="0"/>
              </a:defRPr>
            </a:lvl2pPr>
            <a:lvl3pPr marL="1143000" indent="-228600">
              <a:spcBef>
                <a:spcPct val="20000"/>
              </a:spcBef>
              <a:buChar char="•"/>
              <a:defRPr sz="2400">
                <a:solidFill>
                  <a:schemeClr val="tx1"/>
                </a:solidFill>
                <a:latin typeface="Comic Sans MS" pitchFamily="66" charset="0"/>
              </a:defRPr>
            </a:lvl3pPr>
            <a:lvl4pPr marL="1600200" indent="-228600">
              <a:spcBef>
                <a:spcPct val="20000"/>
              </a:spcBef>
              <a:buChar char="–"/>
              <a:defRPr sz="2400">
                <a:solidFill>
                  <a:schemeClr val="tx1"/>
                </a:solidFill>
                <a:latin typeface="Comic Sans MS" pitchFamily="66" charset="0"/>
              </a:defRPr>
            </a:lvl4pPr>
            <a:lvl5pPr marL="2057400" indent="-228600">
              <a:spcBef>
                <a:spcPct val="20000"/>
              </a:spcBef>
              <a:buChar char="»"/>
              <a:defRPr sz="2400">
                <a:solidFill>
                  <a:schemeClr val="tx1"/>
                </a:solidFill>
                <a:latin typeface="Comic Sans MS" pitchFamily="66" charset="0"/>
              </a:defRPr>
            </a:lvl5pPr>
            <a:lvl6pPr marL="2514600" indent="-228600" fontAlgn="base">
              <a:spcBef>
                <a:spcPct val="20000"/>
              </a:spcBef>
              <a:spcAft>
                <a:spcPct val="0"/>
              </a:spcAft>
              <a:buChar char="»"/>
              <a:defRPr sz="2400">
                <a:solidFill>
                  <a:schemeClr val="tx1"/>
                </a:solidFill>
                <a:latin typeface="Comic Sans MS" pitchFamily="66" charset="0"/>
              </a:defRPr>
            </a:lvl6pPr>
            <a:lvl7pPr marL="2971800" indent="-228600" fontAlgn="base">
              <a:spcBef>
                <a:spcPct val="20000"/>
              </a:spcBef>
              <a:spcAft>
                <a:spcPct val="0"/>
              </a:spcAft>
              <a:buChar char="»"/>
              <a:defRPr sz="2400">
                <a:solidFill>
                  <a:schemeClr val="tx1"/>
                </a:solidFill>
                <a:latin typeface="Comic Sans MS" pitchFamily="66" charset="0"/>
              </a:defRPr>
            </a:lvl7pPr>
            <a:lvl8pPr marL="3429000" indent="-228600" fontAlgn="base">
              <a:spcBef>
                <a:spcPct val="20000"/>
              </a:spcBef>
              <a:spcAft>
                <a:spcPct val="0"/>
              </a:spcAft>
              <a:buChar char="»"/>
              <a:defRPr sz="2400">
                <a:solidFill>
                  <a:schemeClr val="tx1"/>
                </a:solidFill>
                <a:latin typeface="Comic Sans MS" pitchFamily="66" charset="0"/>
              </a:defRPr>
            </a:lvl8pPr>
            <a:lvl9pPr marL="3886200" indent="-228600" fontAlgn="base">
              <a:spcBef>
                <a:spcPct val="20000"/>
              </a:spcBef>
              <a:spcAft>
                <a:spcPct val="0"/>
              </a:spcAft>
              <a:buChar char="»"/>
              <a:defRPr sz="2400">
                <a:solidFill>
                  <a:schemeClr val="tx1"/>
                </a:solidFill>
                <a:latin typeface="Comic Sans MS" pitchFamily="66" charset="0"/>
              </a:defRPr>
            </a:lvl9pPr>
          </a:lstStyle>
          <a:p>
            <a:pPr>
              <a:spcBef>
                <a:spcPct val="0"/>
              </a:spcBef>
              <a:buFontTx/>
              <a:buNone/>
            </a:pPr>
            <a:r>
              <a:rPr lang="en-AU" altLang="el-GR" sz="1600" b="1">
                <a:latin typeface="Courier New" pitchFamily="49" charset="0"/>
              </a:rPr>
              <a:t>#include &lt;stdio.h&gt;</a:t>
            </a:r>
          </a:p>
          <a:p>
            <a:pPr>
              <a:spcBef>
                <a:spcPct val="0"/>
              </a:spcBef>
              <a:buFontTx/>
              <a:buNone/>
            </a:pPr>
            <a:endParaRPr lang="en-AU" altLang="el-GR" sz="1600" b="1">
              <a:latin typeface="Courier New" pitchFamily="49" charset="0"/>
            </a:endParaRPr>
          </a:p>
          <a:p>
            <a:pPr>
              <a:spcBef>
                <a:spcPct val="0"/>
              </a:spcBef>
              <a:buFontTx/>
              <a:buNone/>
            </a:pPr>
            <a:r>
              <a:rPr lang="en-AU" altLang="el-GR" sz="1600" b="1">
                <a:latin typeface="Courier New" pitchFamily="49" charset="0"/>
              </a:rPr>
              <a:t>/* Determine whether an input number</a:t>
            </a:r>
          </a:p>
          <a:p>
            <a:pPr>
              <a:spcBef>
                <a:spcPct val="0"/>
              </a:spcBef>
              <a:buFontTx/>
              <a:buNone/>
            </a:pPr>
            <a:r>
              <a:rPr lang="en-AU" altLang="el-GR" sz="1600" b="1">
                <a:latin typeface="Courier New" pitchFamily="49" charset="0"/>
              </a:rPr>
              <a:t>   is odd or even. */</a:t>
            </a:r>
          </a:p>
          <a:p>
            <a:pPr>
              <a:spcBef>
                <a:spcPct val="0"/>
              </a:spcBef>
              <a:buFontTx/>
              <a:buNone/>
            </a:pPr>
            <a:endParaRPr lang="en-AU" altLang="el-GR" sz="1600" b="1">
              <a:latin typeface="Courier New" pitchFamily="49" charset="0"/>
            </a:endParaRPr>
          </a:p>
          <a:p>
            <a:pPr>
              <a:spcBef>
                <a:spcPct val="0"/>
              </a:spcBef>
              <a:buFontTx/>
              <a:buNone/>
            </a:pPr>
            <a:r>
              <a:rPr lang="en-AU" altLang="el-GR" sz="1600" b="1">
                <a:latin typeface="Courier New" pitchFamily="49" charset="0"/>
              </a:rPr>
              <a:t>main()</a:t>
            </a:r>
          </a:p>
          <a:p>
            <a:pPr>
              <a:spcBef>
                <a:spcPct val="0"/>
              </a:spcBef>
              <a:buFontTx/>
              <a:buNone/>
            </a:pPr>
            <a:r>
              <a:rPr lang="en-AU" altLang="el-GR" sz="1600" b="1">
                <a:latin typeface="Courier New" pitchFamily="49" charset="0"/>
              </a:rPr>
              <a:t>{</a:t>
            </a:r>
          </a:p>
          <a:p>
            <a:pPr>
              <a:spcBef>
                <a:spcPct val="0"/>
              </a:spcBef>
              <a:buFontTx/>
              <a:buNone/>
            </a:pPr>
            <a:r>
              <a:rPr lang="en-AU" altLang="el-GR" sz="1600" b="1">
                <a:latin typeface="Courier New" pitchFamily="49" charset="0"/>
              </a:rPr>
              <a:t>  int number;</a:t>
            </a:r>
          </a:p>
          <a:p>
            <a:pPr>
              <a:spcBef>
                <a:spcPct val="0"/>
              </a:spcBef>
              <a:buFontTx/>
              <a:buNone/>
            </a:pPr>
            <a:endParaRPr lang="en-AU" altLang="el-GR" sz="1600" b="1">
              <a:latin typeface="Courier New" pitchFamily="49" charset="0"/>
            </a:endParaRPr>
          </a:p>
          <a:p>
            <a:pPr>
              <a:spcBef>
                <a:spcPct val="0"/>
              </a:spcBef>
              <a:buFontTx/>
              <a:buNone/>
            </a:pPr>
            <a:r>
              <a:rPr lang="en-AU" altLang="el-GR" sz="1600" b="1">
                <a:latin typeface="Courier New" pitchFamily="49" charset="0"/>
              </a:rPr>
              <a:t>  printf("Enter an integer: ");</a:t>
            </a:r>
          </a:p>
          <a:p>
            <a:pPr>
              <a:spcBef>
                <a:spcPct val="0"/>
              </a:spcBef>
              <a:buFontTx/>
              <a:buNone/>
            </a:pPr>
            <a:r>
              <a:rPr lang="en-AU" altLang="el-GR" sz="1600" b="1">
                <a:latin typeface="Courier New" pitchFamily="49" charset="0"/>
              </a:rPr>
              <a:t>  scanf("%d", &amp;number);</a:t>
            </a:r>
          </a:p>
          <a:p>
            <a:pPr>
              <a:spcBef>
                <a:spcPct val="0"/>
              </a:spcBef>
              <a:buFontTx/>
              <a:buNone/>
            </a:pPr>
            <a:endParaRPr lang="en-AU" altLang="el-GR" sz="1600" b="1">
              <a:latin typeface="Courier New" pitchFamily="49" charset="0"/>
            </a:endParaRPr>
          </a:p>
          <a:p>
            <a:pPr>
              <a:spcBef>
                <a:spcPct val="0"/>
              </a:spcBef>
              <a:buFontTx/>
              <a:buNone/>
            </a:pPr>
            <a:r>
              <a:rPr lang="en-AU" altLang="el-GR" sz="1600" b="1">
                <a:latin typeface="Courier New" pitchFamily="49" charset="0"/>
              </a:rPr>
              <a:t>  if (number % 2 != 0)</a:t>
            </a:r>
          </a:p>
          <a:p>
            <a:pPr>
              <a:spcBef>
                <a:spcPct val="0"/>
              </a:spcBef>
              <a:buFontTx/>
              <a:buNone/>
            </a:pPr>
            <a:r>
              <a:rPr lang="en-AU" altLang="el-GR" sz="1600" b="1">
                <a:latin typeface="Courier New" pitchFamily="49" charset="0"/>
              </a:rPr>
              <a:t>  {</a:t>
            </a:r>
          </a:p>
          <a:p>
            <a:pPr>
              <a:spcBef>
                <a:spcPct val="0"/>
              </a:spcBef>
              <a:buFontTx/>
              <a:buNone/>
            </a:pPr>
            <a:r>
              <a:rPr lang="en-AU" altLang="el-GR" sz="1600" b="1">
                <a:latin typeface="Courier New" pitchFamily="49" charset="0"/>
              </a:rPr>
              <a:t>    printf("%d is an odd number\n", </a:t>
            </a:r>
          </a:p>
          <a:p>
            <a:pPr>
              <a:spcBef>
                <a:spcPct val="0"/>
              </a:spcBef>
              <a:buFontTx/>
              <a:buNone/>
            </a:pPr>
            <a:r>
              <a:rPr lang="en-AU" altLang="el-GR" sz="1600" b="1">
                <a:latin typeface="Courier New" pitchFamily="49" charset="0"/>
              </a:rPr>
              <a:t>      number);</a:t>
            </a:r>
          </a:p>
          <a:p>
            <a:pPr>
              <a:spcBef>
                <a:spcPct val="0"/>
              </a:spcBef>
              <a:buFontTx/>
              <a:buNone/>
            </a:pPr>
            <a:r>
              <a:rPr lang="en-AU" altLang="el-GR" sz="1600" b="1">
                <a:latin typeface="Courier New" pitchFamily="49" charset="0"/>
              </a:rPr>
              <a:t>  }</a:t>
            </a:r>
          </a:p>
          <a:p>
            <a:pPr>
              <a:spcBef>
                <a:spcPct val="0"/>
              </a:spcBef>
              <a:buFontTx/>
              <a:buNone/>
            </a:pPr>
            <a:r>
              <a:rPr lang="en-AU" altLang="el-GR" sz="1600" b="1">
                <a:latin typeface="Courier New" pitchFamily="49" charset="0"/>
              </a:rPr>
              <a:t>  else</a:t>
            </a:r>
          </a:p>
          <a:p>
            <a:pPr>
              <a:spcBef>
                <a:spcPct val="0"/>
              </a:spcBef>
              <a:buFontTx/>
              <a:buNone/>
            </a:pPr>
            <a:r>
              <a:rPr lang="en-AU" altLang="el-GR" sz="1600" b="1">
                <a:latin typeface="Courier New" pitchFamily="49" charset="0"/>
              </a:rPr>
              <a:t>  {</a:t>
            </a:r>
          </a:p>
          <a:p>
            <a:pPr>
              <a:spcBef>
                <a:spcPct val="0"/>
              </a:spcBef>
              <a:buFontTx/>
              <a:buNone/>
            </a:pPr>
            <a:r>
              <a:rPr lang="en-AU" altLang="el-GR" sz="1600" b="1">
                <a:latin typeface="Courier New" pitchFamily="49" charset="0"/>
              </a:rPr>
              <a:t>    printf("%d is an even number\n", </a:t>
            </a:r>
          </a:p>
          <a:p>
            <a:pPr>
              <a:spcBef>
                <a:spcPct val="0"/>
              </a:spcBef>
              <a:buFontTx/>
              <a:buNone/>
            </a:pPr>
            <a:r>
              <a:rPr lang="en-AU" altLang="el-GR" sz="1600" b="1">
                <a:latin typeface="Courier New" pitchFamily="49" charset="0"/>
              </a:rPr>
              <a:t>      number);</a:t>
            </a:r>
          </a:p>
          <a:p>
            <a:pPr>
              <a:spcBef>
                <a:spcPct val="0"/>
              </a:spcBef>
              <a:buFontTx/>
              <a:buNone/>
            </a:pPr>
            <a:r>
              <a:rPr lang="en-AU" altLang="el-GR" sz="1600" b="1">
                <a:latin typeface="Courier New" pitchFamily="49" charset="0"/>
              </a:rPr>
              <a:t>  }</a:t>
            </a:r>
          </a:p>
          <a:p>
            <a:pPr>
              <a:spcBef>
                <a:spcPct val="0"/>
              </a:spcBef>
              <a:buFontTx/>
              <a:buNone/>
            </a:pPr>
            <a:r>
              <a:rPr lang="en-AU" altLang="el-GR" sz="1600" b="1">
                <a:latin typeface="Courier New" pitchFamily="49" charset="0"/>
              </a:rPr>
              <a:t>}</a:t>
            </a:r>
          </a:p>
          <a:p>
            <a:pPr>
              <a:spcBef>
                <a:spcPct val="0"/>
              </a:spcBef>
              <a:buFontTx/>
              <a:buNone/>
            </a:pPr>
            <a:endParaRPr lang="en-AU" altLang="el-GR" sz="1600" b="1">
              <a:solidFill>
                <a:srgbClr val="000000"/>
              </a:solidFill>
              <a:latin typeface="Courier New" pitchFamily="49" charset="0"/>
            </a:endParaRPr>
          </a:p>
        </p:txBody>
      </p:sp>
      <p:sp>
        <p:nvSpPr>
          <p:cNvPr id="180227" name="Text Box 3"/>
          <p:cNvSpPr txBox="1">
            <a:spLocks noChangeArrowheads="1"/>
          </p:cNvSpPr>
          <p:nvPr/>
        </p:nvSpPr>
        <p:spPr bwMode="auto">
          <a:xfrm>
            <a:off x="152400" y="152400"/>
            <a:ext cx="4495800" cy="457200"/>
          </a:xfrm>
          <a:prstGeom prst="rect">
            <a:avLst/>
          </a:prstGeom>
          <a:noFill/>
          <a:ln>
            <a:noFill/>
          </a:ln>
          <a:effectLst/>
          <a:extLst>
            <a:ext uri="{909E8E84-426E-40DD-AFC4-6F175D3DCCD1}">
              <a14:hiddenFill xmlns:a14="http://schemas.microsoft.com/office/drawing/2010/main">
                <a:solidFill>
                  <a:srgbClr val="CC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l-GR" sz="2400" i="1">
                <a:solidFill>
                  <a:schemeClr val="tx1"/>
                </a:solidFill>
                <a:latin typeface="Times New Roman" pitchFamily="18" charset="0"/>
              </a:rPr>
              <a:t>Example: </a:t>
            </a:r>
            <a:r>
              <a:rPr lang="en-US" altLang="el-GR" sz="2400">
                <a:solidFill>
                  <a:schemeClr val="tx1"/>
                </a:solidFill>
                <a:latin typeface="Times New Roman" pitchFamily="18" charset="0"/>
              </a:rPr>
              <a:t>oddeven.c</a:t>
            </a:r>
            <a:r>
              <a:rPr lang="en-US" altLang="el-GR" sz="2400" i="1">
                <a:solidFill>
                  <a:schemeClr val="tx1"/>
                </a:solidFill>
                <a:latin typeface="Times New Roman" pitchFamily="18" charset="0"/>
              </a:rPr>
              <a:t> </a:t>
            </a:r>
          </a:p>
        </p:txBody>
      </p:sp>
      <p:sp>
        <p:nvSpPr>
          <p:cNvPr id="180228" name="Rectangle 4"/>
          <p:cNvSpPr>
            <a:spLocks noGrp="1" noChangeArrowheads="1"/>
          </p:cNvSpPr>
          <p:nvPr>
            <p:ph type="body" idx="1"/>
          </p:nvPr>
        </p:nvSpPr>
        <p:spPr>
          <a:xfrm>
            <a:off x="304800" y="838200"/>
            <a:ext cx="3200400" cy="5715000"/>
          </a:xfrm>
          <a:noFill/>
          <a:ln>
            <a:solidFill>
              <a:schemeClr val="tx1"/>
            </a:solidFill>
            <a:miter lim="800000"/>
            <a:headEnd/>
            <a:tailEnd/>
          </a:ln>
        </p:spPr>
        <p:txBody>
          <a:bodyPr lIns="182880"/>
          <a:lstStyle/>
          <a:p>
            <a:pPr>
              <a:spcBef>
                <a:spcPct val="0"/>
              </a:spcBef>
              <a:buFontTx/>
              <a:buNone/>
            </a:pPr>
            <a:endParaRPr lang="en-AU" altLang="el-GR" sz="1400" b="1">
              <a:solidFill>
                <a:srgbClr val="000000"/>
              </a:solidFill>
              <a:latin typeface="Arial" charset="0"/>
            </a:endParaRPr>
          </a:p>
          <a:p>
            <a:pPr>
              <a:spcBef>
                <a:spcPct val="0"/>
              </a:spcBef>
              <a:buFontTx/>
              <a:buNone/>
            </a:pPr>
            <a:r>
              <a:rPr lang="en-AU" altLang="el-GR" sz="1400" b="1">
                <a:solidFill>
                  <a:srgbClr val="0000FF"/>
                </a:solidFill>
              </a:rPr>
              <a:t>Read in a number, and determine if it’s odd or even.</a:t>
            </a:r>
          </a:p>
          <a:p>
            <a:pPr>
              <a:spcBef>
                <a:spcPct val="0"/>
              </a:spcBef>
              <a:buFontTx/>
              <a:buNone/>
            </a:pPr>
            <a:endParaRPr lang="en-AU" altLang="el-GR" sz="1400" b="1">
              <a:solidFill>
                <a:srgbClr val="0000FF"/>
              </a:solidFill>
            </a:endParaRPr>
          </a:p>
          <a:p>
            <a:pPr>
              <a:spcBef>
                <a:spcPct val="0"/>
              </a:spcBef>
              <a:buFontTx/>
              <a:buNone/>
            </a:pPr>
            <a:endParaRPr lang="en-AU" altLang="el-GR" sz="1400" b="1">
              <a:solidFill>
                <a:srgbClr val="0000FF"/>
              </a:solidFill>
            </a:endParaRPr>
          </a:p>
          <a:p>
            <a:pPr>
              <a:spcBef>
                <a:spcPct val="0"/>
              </a:spcBef>
              <a:buFontTx/>
              <a:buNone/>
            </a:pPr>
            <a:endParaRPr lang="en-AU" altLang="el-GR" sz="1400" b="1">
              <a:solidFill>
                <a:srgbClr val="0000FF"/>
              </a:solidFill>
            </a:endParaRPr>
          </a:p>
          <a:p>
            <a:pPr>
              <a:spcBef>
                <a:spcPct val="0"/>
              </a:spcBef>
              <a:buFontTx/>
              <a:buNone/>
            </a:pPr>
            <a:endParaRPr lang="en-AU" altLang="el-GR" sz="1400" b="1">
              <a:solidFill>
                <a:srgbClr val="0000FF"/>
              </a:solidFill>
            </a:endParaRPr>
          </a:p>
          <a:p>
            <a:pPr>
              <a:spcBef>
                <a:spcPct val="0"/>
              </a:spcBef>
              <a:buFontTx/>
              <a:buNone/>
            </a:pPr>
            <a:endParaRPr lang="en-AU" altLang="el-GR" sz="1400" b="1">
              <a:latin typeface="Arial" charset="0"/>
            </a:endParaRPr>
          </a:p>
          <a:p>
            <a:pPr>
              <a:spcBef>
                <a:spcPct val="0"/>
              </a:spcBef>
              <a:buFontTx/>
              <a:buNone/>
            </a:pPr>
            <a:r>
              <a:rPr lang="en-AU" altLang="el-GR" sz="1400" b="1">
                <a:latin typeface="Arial" charset="0"/>
              </a:rPr>
              <a:t>output “Enter an integer”</a:t>
            </a:r>
          </a:p>
          <a:p>
            <a:pPr>
              <a:spcBef>
                <a:spcPct val="0"/>
              </a:spcBef>
              <a:buFontTx/>
              <a:buNone/>
            </a:pPr>
            <a:r>
              <a:rPr lang="en-AU" altLang="el-GR" sz="1400" b="1">
                <a:latin typeface="Arial" charset="0"/>
              </a:rPr>
              <a:t>input number</a:t>
            </a:r>
          </a:p>
          <a:p>
            <a:pPr>
              <a:spcBef>
                <a:spcPct val="0"/>
              </a:spcBef>
              <a:buFontTx/>
              <a:buNone/>
            </a:pPr>
            <a:endParaRPr lang="en-AU" altLang="el-GR" sz="1400" b="1">
              <a:latin typeface="Arial" charset="0"/>
            </a:endParaRPr>
          </a:p>
          <a:p>
            <a:pPr>
              <a:spcBef>
                <a:spcPct val="0"/>
              </a:spcBef>
              <a:buFontTx/>
              <a:buNone/>
            </a:pPr>
            <a:r>
              <a:rPr lang="en-AU" altLang="el-GR" sz="1400" b="1">
                <a:latin typeface="Arial" charset="0"/>
              </a:rPr>
              <a:t>if (number is odd)</a:t>
            </a:r>
          </a:p>
          <a:p>
            <a:pPr>
              <a:spcBef>
                <a:spcPct val="0"/>
              </a:spcBef>
              <a:buFontTx/>
              <a:buNone/>
            </a:pPr>
            <a:r>
              <a:rPr lang="en-AU" altLang="el-GR" sz="1400" b="1">
                <a:latin typeface="Arial" charset="0"/>
              </a:rPr>
              <a:t>then</a:t>
            </a:r>
          </a:p>
          <a:p>
            <a:pPr>
              <a:spcBef>
                <a:spcPct val="0"/>
              </a:spcBef>
              <a:buFontTx/>
              <a:buNone/>
            </a:pPr>
            <a:r>
              <a:rPr lang="en-AU" altLang="el-GR" sz="1400" b="1">
                <a:latin typeface="Arial" charset="0"/>
              </a:rPr>
              <a:t>{</a:t>
            </a:r>
          </a:p>
          <a:p>
            <a:pPr>
              <a:spcBef>
                <a:spcPct val="0"/>
              </a:spcBef>
              <a:buFontTx/>
              <a:buNone/>
            </a:pPr>
            <a:r>
              <a:rPr lang="en-AU" altLang="el-GR" sz="1400" b="1">
                <a:latin typeface="Arial" charset="0"/>
              </a:rPr>
              <a:t>   output: number “ is an odd number”</a:t>
            </a:r>
          </a:p>
          <a:p>
            <a:pPr>
              <a:spcBef>
                <a:spcPct val="0"/>
              </a:spcBef>
              <a:buFontTx/>
              <a:buNone/>
            </a:pPr>
            <a:r>
              <a:rPr lang="en-AU" altLang="el-GR" sz="1400" b="1">
                <a:latin typeface="Arial" charset="0"/>
              </a:rPr>
              <a:t>}</a:t>
            </a:r>
            <a:endParaRPr lang="en-AU" altLang="el-GR" sz="1400" b="1">
              <a:latin typeface="Arial" charset="0"/>
              <a:sym typeface="Symbol" pitchFamily="18" charset="2"/>
            </a:endParaRPr>
          </a:p>
          <a:p>
            <a:pPr>
              <a:spcBef>
                <a:spcPct val="0"/>
              </a:spcBef>
              <a:buFontTx/>
              <a:buNone/>
            </a:pPr>
            <a:r>
              <a:rPr lang="en-AU" altLang="el-GR" sz="1400" b="1">
                <a:latin typeface="Arial" charset="0"/>
                <a:sym typeface="Symbol" pitchFamily="18" charset="2"/>
              </a:rPr>
              <a:t>else</a:t>
            </a:r>
          </a:p>
          <a:p>
            <a:pPr>
              <a:spcBef>
                <a:spcPct val="0"/>
              </a:spcBef>
              <a:buFontTx/>
              <a:buNone/>
            </a:pPr>
            <a:r>
              <a:rPr lang="en-AU" altLang="el-GR" sz="1400" b="1">
                <a:latin typeface="Arial" charset="0"/>
                <a:sym typeface="Symbol" pitchFamily="18" charset="2"/>
              </a:rPr>
              <a:t>{</a:t>
            </a:r>
          </a:p>
          <a:p>
            <a:pPr>
              <a:spcBef>
                <a:spcPct val="0"/>
              </a:spcBef>
              <a:buFontTx/>
              <a:buNone/>
            </a:pPr>
            <a:r>
              <a:rPr lang="en-AU" altLang="el-GR" sz="1400" b="1">
                <a:latin typeface="Arial" charset="0"/>
                <a:sym typeface="Symbol" pitchFamily="18" charset="2"/>
              </a:rPr>
              <a:t>   output: number “ is an even number”</a:t>
            </a:r>
          </a:p>
          <a:p>
            <a:pPr>
              <a:spcBef>
                <a:spcPct val="0"/>
              </a:spcBef>
              <a:buFontTx/>
              <a:buNone/>
            </a:pPr>
            <a:r>
              <a:rPr lang="en-AU" altLang="el-GR" sz="1400" b="1">
                <a:latin typeface="Arial" charset="0"/>
                <a:sym typeface="Symbol" pitchFamily="18" charset="2"/>
              </a:rPr>
              <a:t>}</a:t>
            </a:r>
          </a:p>
        </p:txBody>
      </p:sp>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Slide Number Placeholder 4"/>
          <p:cNvSpPr>
            <a:spLocks noGrp="1"/>
          </p:cNvSpPr>
          <p:nvPr>
            <p:ph type="sldNum" sz="quarter" idx="11"/>
          </p:nvPr>
        </p:nvSpPr>
        <p:spPr/>
        <p:txBody>
          <a:bodyPr/>
          <a:lstStyle/>
          <a:p>
            <a:fld id="{85AF2C4C-DB5A-4B19-8D3F-49294E0EA4A5}" type="slidenum">
              <a:rPr lang="el-GR" altLang="el-GR"/>
              <a:pPr/>
              <a:t>86</a:t>
            </a:fld>
            <a:endParaRPr lang="el-GR" altLang="el-GR"/>
          </a:p>
        </p:txBody>
      </p:sp>
      <p:sp>
        <p:nvSpPr>
          <p:cNvPr id="181250" name="Text Box 2"/>
          <p:cNvSpPr txBox="1">
            <a:spLocks noChangeArrowheads="1"/>
          </p:cNvSpPr>
          <p:nvPr/>
        </p:nvSpPr>
        <p:spPr bwMode="auto">
          <a:xfrm>
            <a:off x="152400" y="152400"/>
            <a:ext cx="4495800" cy="457200"/>
          </a:xfrm>
          <a:prstGeom prst="rect">
            <a:avLst/>
          </a:prstGeom>
          <a:noFill/>
          <a:ln>
            <a:noFill/>
          </a:ln>
          <a:effectLst/>
          <a:extLst>
            <a:ext uri="{909E8E84-426E-40DD-AFC4-6F175D3DCCD1}">
              <a14:hiddenFill xmlns:a14="http://schemas.microsoft.com/office/drawing/2010/main">
                <a:solidFill>
                  <a:srgbClr val="CC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l-GR" sz="2400" i="1">
                <a:solidFill>
                  <a:schemeClr val="tx1"/>
                </a:solidFill>
                <a:latin typeface="Times New Roman" pitchFamily="18" charset="0"/>
              </a:rPr>
              <a:t>Example: </a:t>
            </a:r>
            <a:r>
              <a:rPr lang="en-US" altLang="el-GR" sz="2400">
                <a:solidFill>
                  <a:schemeClr val="tx1"/>
                </a:solidFill>
                <a:latin typeface="Times New Roman" pitchFamily="18" charset="0"/>
              </a:rPr>
              <a:t>months.c</a:t>
            </a:r>
            <a:r>
              <a:rPr lang="en-US" altLang="el-GR" sz="2400" i="1">
                <a:solidFill>
                  <a:schemeClr val="tx1"/>
                </a:solidFill>
                <a:latin typeface="Times New Roman" pitchFamily="18" charset="0"/>
              </a:rPr>
              <a:t> </a:t>
            </a:r>
          </a:p>
        </p:txBody>
      </p:sp>
      <p:sp>
        <p:nvSpPr>
          <p:cNvPr id="181251" name="Rectangle 3"/>
          <p:cNvSpPr>
            <a:spLocks noGrp="1" noChangeArrowheads="1"/>
          </p:cNvSpPr>
          <p:nvPr>
            <p:ph type="body" idx="1"/>
          </p:nvPr>
        </p:nvSpPr>
        <p:spPr>
          <a:xfrm>
            <a:off x="304800" y="838200"/>
            <a:ext cx="4038600" cy="5715000"/>
          </a:xfrm>
          <a:noFill/>
          <a:ln>
            <a:solidFill>
              <a:schemeClr val="tx1"/>
            </a:solidFill>
            <a:miter lim="800000"/>
            <a:headEnd/>
            <a:tailEnd/>
          </a:ln>
        </p:spPr>
        <p:txBody>
          <a:bodyPr lIns="182880"/>
          <a:lstStyle/>
          <a:p>
            <a:pPr>
              <a:spcBef>
                <a:spcPct val="0"/>
              </a:spcBef>
              <a:buFontTx/>
              <a:buNone/>
            </a:pPr>
            <a:endParaRPr lang="en-AU" altLang="el-GR" sz="1800">
              <a:solidFill>
                <a:srgbClr val="000000"/>
              </a:solidFill>
              <a:latin typeface="Arial" charset="0"/>
            </a:endParaRPr>
          </a:p>
          <a:p>
            <a:pPr>
              <a:spcBef>
                <a:spcPct val="0"/>
              </a:spcBef>
              <a:buFontTx/>
              <a:buNone/>
            </a:pPr>
            <a:r>
              <a:rPr lang="en-AU" altLang="el-GR" sz="1800">
                <a:solidFill>
                  <a:srgbClr val="0000FF"/>
                </a:solidFill>
              </a:rPr>
              <a:t>Determine the number of days in a given month:</a:t>
            </a:r>
          </a:p>
          <a:p>
            <a:pPr lvl="1">
              <a:spcBef>
                <a:spcPct val="0"/>
              </a:spcBef>
              <a:buFontTx/>
              <a:buNone/>
            </a:pPr>
            <a:endParaRPr lang="en-AU" altLang="el-GR" sz="1800" i="1">
              <a:solidFill>
                <a:srgbClr val="0000FF"/>
              </a:solidFill>
            </a:endParaRPr>
          </a:p>
          <a:p>
            <a:pPr lvl="1">
              <a:spcBef>
                <a:spcPct val="0"/>
              </a:spcBef>
              <a:buFontTx/>
              <a:buNone/>
            </a:pPr>
            <a:r>
              <a:rPr lang="en-AU" altLang="el-GR" sz="1800" i="1">
                <a:solidFill>
                  <a:srgbClr val="0000FF"/>
                </a:solidFill>
              </a:rPr>
              <a:t>30 days hath September, </a:t>
            </a:r>
          </a:p>
          <a:p>
            <a:pPr lvl="1">
              <a:spcBef>
                <a:spcPct val="0"/>
              </a:spcBef>
              <a:buFontTx/>
              <a:buNone/>
            </a:pPr>
            <a:r>
              <a:rPr lang="en-AU" altLang="el-GR" sz="1800" i="1">
                <a:solidFill>
                  <a:srgbClr val="0000FF"/>
                </a:solidFill>
              </a:rPr>
              <a:t>April, June and November.</a:t>
            </a:r>
          </a:p>
          <a:p>
            <a:pPr lvl="1">
              <a:spcBef>
                <a:spcPct val="0"/>
              </a:spcBef>
              <a:buFontTx/>
              <a:buNone/>
            </a:pPr>
            <a:r>
              <a:rPr lang="en-AU" altLang="el-GR" sz="1800" i="1">
                <a:solidFill>
                  <a:srgbClr val="0000FF"/>
                </a:solidFill>
              </a:rPr>
              <a:t>All the rest hath 31,</a:t>
            </a:r>
          </a:p>
          <a:p>
            <a:pPr lvl="1">
              <a:spcBef>
                <a:spcPct val="0"/>
              </a:spcBef>
              <a:buFontTx/>
              <a:buNone/>
            </a:pPr>
            <a:r>
              <a:rPr lang="en-AU" altLang="el-GR" sz="1800" i="1">
                <a:solidFill>
                  <a:srgbClr val="0000FF"/>
                </a:solidFill>
              </a:rPr>
              <a:t>Excepting February alone,</a:t>
            </a:r>
          </a:p>
          <a:p>
            <a:pPr lvl="1">
              <a:spcBef>
                <a:spcPct val="0"/>
              </a:spcBef>
              <a:buFontTx/>
              <a:buNone/>
            </a:pPr>
            <a:r>
              <a:rPr lang="en-AU" altLang="el-GR" sz="1800" i="1">
                <a:solidFill>
                  <a:srgbClr val="0000FF"/>
                </a:solidFill>
              </a:rPr>
              <a:t>Which hath 28 days clear,</a:t>
            </a:r>
          </a:p>
          <a:p>
            <a:pPr lvl="1">
              <a:spcBef>
                <a:spcPct val="0"/>
              </a:spcBef>
              <a:buFontTx/>
              <a:buNone/>
            </a:pPr>
            <a:r>
              <a:rPr lang="en-AU" altLang="el-GR" sz="1800" i="1">
                <a:solidFill>
                  <a:srgbClr val="0000FF"/>
                </a:solidFill>
              </a:rPr>
              <a:t>And 29 in each leap year.</a:t>
            </a:r>
            <a:endParaRPr lang="en-AU" altLang="el-GR" sz="1800">
              <a:solidFill>
                <a:srgbClr val="0000FF"/>
              </a:solidFill>
            </a:endParaRPr>
          </a:p>
          <a:p>
            <a:pPr>
              <a:spcBef>
                <a:spcPct val="0"/>
              </a:spcBef>
              <a:buFontTx/>
              <a:buNone/>
            </a:pPr>
            <a:endParaRPr lang="en-AU" altLang="el-GR" sz="1800">
              <a:latin typeface="Arial" charset="0"/>
            </a:endParaRPr>
          </a:p>
        </p:txBody>
      </p:sp>
      <p:sp>
        <p:nvSpPr>
          <p:cNvPr id="181252" name="Rectangle 4"/>
          <p:cNvSpPr>
            <a:spLocks noChangeArrowheads="1"/>
          </p:cNvSpPr>
          <p:nvPr/>
        </p:nvSpPr>
        <p:spPr bwMode="auto">
          <a:xfrm>
            <a:off x="4648200" y="838200"/>
            <a:ext cx="4038600" cy="57150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2880"/>
          <a:lstStyle>
            <a:lvl1pPr marL="342900" indent="-342900">
              <a:spcBef>
                <a:spcPct val="20000"/>
              </a:spcBef>
              <a:buChar char="•"/>
              <a:defRPr sz="2800">
                <a:solidFill>
                  <a:schemeClr val="tx1"/>
                </a:solidFill>
                <a:latin typeface="Comic Sans MS" pitchFamily="66" charset="0"/>
              </a:defRPr>
            </a:lvl1pPr>
            <a:lvl2pPr marL="742950" indent="-285750">
              <a:spcBef>
                <a:spcPct val="20000"/>
              </a:spcBef>
              <a:buChar char="–"/>
              <a:defRPr sz="2400">
                <a:solidFill>
                  <a:schemeClr val="tx1"/>
                </a:solidFill>
                <a:latin typeface="Comic Sans MS" pitchFamily="66" charset="0"/>
              </a:defRPr>
            </a:lvl2pPr>
            <a:lvl3pPr marL="1143000" indent="-228600">
              <a:spcBef>
                <a:spcPct val="20000"/>
              </a:spcBef>
              <a:buChar char="•"/>
              <a:defRPr sz="2400">
                <a:solidFill>
                  <a:schemeClr val="tx1"/>
                </a:solidFill>
                <a:latin typeface="Comic Sans MS" pitchFamily="66" charset="0"/>
              </a:defRPr>
            </a:lvl3pPr>
            <a:lvl4pPr marL="1600200" indent="-228600">
              <a:spcBef>
                <a:spcPct val="20000"/>
              </a:spcBef>
              <a:buChar char="–"/>
              <a:defRPr sz="2400">
                <a:solidFill>
                  <a:schemeClr val="tx1"/>
                </a:solidFill>
                <a:latin typeface="Comic Sans MS" pitchFamily="66" charset="0"/>
              </a:defRPr>
            </a:lvl4pPr>
            <a:lvl5pPr marL="2057400" indent="-228600">
              <a:spcBef>
                <a:spcPct val="20000"/>
              </a:spcBef>
              <a:buChar char="»"/>
              <a:defRPr sz="2400">
                <a:solidFill>
                  <a:schemeClr val="tx1"/>
                </a:solidFill>
                <a:latin typeface="Comic Sans MS" pitchFamily="66" charset="0"/>
              </a:defRPr>
            </a:lvl5pPr>
            <a:lvl6pPr marL="2514600" indent="-228600" fontAlgn="base">
              <a:spcBef>
                <a:spcPct val="20000"/>
              </a:spcBef>
              <a:spcAft>
                <a:spcPct val="0"/>
              </a:spcAft>
              <a:buChar char="»"/>
              <a:defRPr sz="2400">
                <a:solidFill>
                  <a:schemeClr val="tx1"/>
                </a:solidFill>
                <a:latin typeface="Comic Sans MS" pitchFamily="66" charset="0"/>
              </a:defRPr>
            </a:lvl6pPr>
            <a:lvl7pPr marL="2971800" indent="-228600" fontAlgn="base">
              <a:spcBef>
                <a:spcPct val="20000"/>
              </a:spcBef>
              <a:spcAft>
                <a:spcPct val="0"/>
              </a:spcAft>
              <a:buChar char="»"/>
              <a:defRPr sz="2400">
                <a:solidFill>
                  <a:schemeClr val="tx1"/>
                </a:solidFill>
                <a:latin typeface="Comic Sans MS" pitchFamily="66" charset="0"/>
              </a:defRPr>
            </a:lvl7pPr>
            <a:lvl8pPr marL="3429000" indent="-228600" fontAlgn="base">
              <a:spcBef>
                <a:spcPct val="20000"/>
              </a:spcBef>
              <a:spcAft>
                <a:spcPct val="0"/>
              </a:spcAft>
              <a:buChar char="»"/>
              <a:defRPr sz="2400">
                <a:solidFill>
                  <a:schemeClr val="tx1"/>
                </a:solidFill>
                <a:latin typeface="Comic Sans MS" pitchFamily="66" charset="0"/>
              </a:defRPr>
            </a:lvl8pPr>
            <a:lvl9pPr marL="3886200" indent="-228600" fontAlgn="base">
              <a:spcBef>
                <a:spcPct val="20000"/>
              </a:spcBef>
              <a:spcAft>
                <a:spcPct val="0"/>
              </a:spcAft>
              <a:buChar char="»"/>
              <a:defRPr sz="2400">
                <a:solidFill>
                  <a:schemeClr val="tx1"/>
                </a:solidFill>
                <a:latin typeface="Comic Sans MS" pitchFamily="66" charset="0"/>
              </a:defRPr>
            </a:lvl9pPr>
          </a:lstStyle>
          <a:p>
            <a:pPr>
              <a:spcBef>
                <a:spcPct val="0"/>
              </a:spcBef>
              <a:buFontTx/>
              <a:buNone/>
            </a:pPr>
            <a:endParaRPr lang="en-AU" altLang="el-GR" sz="1400" b="1">
              <a:latin typeface="Arial" charset="0"/>
            </a:endParaRPr>
          </a:p>
          <a:p>
            <a:pPr>
              <a:spcBef>
                <a:spcPct val="0"/>
              </a:spcBef>
              <a:buFontTx/>
              <a:buNone/>
            </a:pPr>
            <a:r>
              <a:rPr lang="en-AU" altLang="el-GR" sz="1400" b="1">
                <a:latin typeface="Arial" charset="0"/>
              </a:rPr>
              <a:t>output “Enter an integer”</a:t>
            </a:r>
          </a:p>
          <a:p>
            <a:pPr>
              <a:spcBef>
                <a:spcPct val="0"/>
              </a:spcBef>
              <a:buFontTx/>
              <a:buNone/>
            </a:pPr>
            <a:r>
              <a:rPr lang="en-AU" altLang="el-GR" sz="1400" b="1">
                <a:latin typeface="Arial" charset="0"/>
              </a:rPr>
              <a:t>input month</a:t>
            </a:r>
          </a:p>
          <a:p>
            <a:pPr>
              <a:spcBef>
                <a:spcPct val="0"/>
              </a:spcBef>
              <a:buFontTx/>
              <a:buNone/>
            </a:pPr>
            <a:endParaRPr lang="en-AU" altLang="el-GR" sz="1400" b="1">
              <a:latin typeface="Arial" charset="0"/>
            </a:endParaRPr>
          </a:p>
          <a:p>
            <a:pPr>
              <a:spcBef>
                <a:spcPct val="0"/>
              </a:spcBef>
              <a:buFontTx/>
              <a:buNone/>
            </a:pPr>
            <a:r>
              <a:rPr lang="en-AU" altLang="el-GR" sz="1400" b="1">
                <a:latin typeface="Arial" charset="0"/>
              </a:rPr>
              <a:t>if (month is September, </a:t>
            </a:r>
          </a:p>
          <a:p>
            <a:pPr>
              <a:spcBef>
                <a:spcPct val="0"/>
              </a:spcBef>
              <a:buFontTx/>
              <a:buNone/>
            </a:pPr>
            <a:r>
              <a:rPr lang="en-AU" altLang="el-GR" sz="1400" b="1">
                <a:latin typeface="Arial" charset="0"/>
              </a:rPr>
              <a:t>                or April,</a:t>
            </a:r>
          </a:p>
          <a:p>
            <a:pPr>
              <a:spcBef>
                <a:spcPct val="0"/>
              </a:spcBef>
              <a:buFontTx/>
              <a:buNone/>
            </a:pPr>
            <a:r>
              <a:rPr lang="en-AU" altLang="el-GR" sz="1400" b="1">
                <a:latin typeface="Arial" charset="0"/>
              </a:rPr>
              <a:t>                or June,</a:t>
            </a:r>
          </a:p>
          <a:p>
            <a:pPr>
              <a:spcBef>
                <a:spcPct val="0"/>
              </a:spcBef>
              <a:buFontTx/>
              <a:buNone/>
            </a:pPr>
            <a:r>
              <a:rPr lang="en-AU" altLang="el-GR" sz="1400" b="1">
                <a:latin typeface="Arial" charset="0"/>
              </a:rPr>
              <a:t>                or November)</a:t>
            </a:r>
          </a:p>
          <a:p>
            <a:pPr>
              <a:spcBef>
                <a:spcPct val="0"/>
              </a:spcBef>
              <a:buFontTx/>
              <a:buNone/>
            </a:pPr>
            <a:r>
              <a:rPr lang="en-AU" altLang="el-GR" sz="1400" b="1">
                <a:latin typeface="Arial" charset="0"/>
              </a:rPr>
              <a:t>then</a:t>
            </a:r>
          </a:p>
          <a:p>
            <a:pPr>
              <a:spcBef>
                <a:spcPct val="0"/>
              </a:spcBef>
              <a:buFontTx/>
              <a:buNone/>
            </a:pPr>
            <a:r>
              <a:rPr lang="en-AU" altLang="el-GR" sz="1400" b="1">
                <a:latin typeface="Arial" charset="0"/>
              </a:rPr>
              <a:t>{</a:t>
            </a:r>
          </a:p>
          <a:p>
            <a:pPr>
              <a:spcBef>
                <a:spcPct val="0"/>
              </a:spcBef>
              <a:buFontTx/>
              <a:buNone/>
            </a:pPr>
            <a:r>
              <a:rPr lang="en-AU" altLang="el-GR" sz="1400" b="1">
                <a:latin typeface="Arial" charset="0"/>
              </a:rPr>
              <a:t>   output “30 days”</a:t>
            </a:r>
          </a:p>
          <a:p>
            <a:pPr>
              <a:spcBef>
                <a:spcPct val="0"/>
              </a:spcBef>
              <a:buFontTx/>
              <a:buNone/>
            </a:pPr>
            <a:r>
              <a:rPr lang="en-AU" altLang="el-GR" sz="1400" b="1">
                <a:latin typeface="Arial" charset="0"/>
              </a:rPr>
              <a:t>}</a:t>
            </a:r>
            <a:endParaRPr lang="en-AU" altLang="el-GR" sz="1400" b="1">
              <a:latin typeface="Arial" charset="0"/>
              <a:sym typeface="Symbol" pitchFamily="18" charset="2"/>
            </a:endParaRPr>
          </a:p>
          <a:p>
            <a:pPr>
              <a:spcBef>
                <a:spcPct val="0"/>
              </a:spcBef>
              <a:buFontTx/>
              <a:buNone/>
            </a:pPr>
            <a:r>
              <a:rPr lang="en-AU" altLang="el-GR" sz="1400" b="1">
                <a:latin typeface="Arial" charset="0"/>
                <a:sym typeface="Symbol" pitchFamily="18" charset="2"/>
              </a:rPr>
              <a:t>else if (month is February)</a:t>
            </a:r>
          </a:p>
          <a:p>
            <a:pPr>
              <a:spcBef>
                <a:spcPct val="0"/>
              </a:spcBef>
              <a:buFontTx/>
              <a:buNone/>
            </a:pPr>
            <a:r>
              <a:rPr lang="en-AU" altLang="el-GR" sz="1400" b="1">
                <a:latin typeface="Arial" charset="0"/>
                <a:sym typeface="Symbol" pitchFamily="18" charset="2"/>
              </a:rPr>
              <a:t>{</a:t>
            </a:r>
          </a:p>
          <a:p>
            <a:pPr>
              <a:spcBef>
                <a:spcPct val="0"/>
              </a:spcBef>
              <a:buFontTx/>
              <a:buNone/>
            </a:pPr>
            <a:r>
              <a:rPr lang="en-AU" altLang="el-GR" sz="1400" b="1">
                <a:latin typeface="Arial" charset="0"/>
                <a:sym typeface="Symbol" pitchFamily="18" charset="2"/>
              </a:rPr>
              <a:t>   output “28 or 29 days”</a:t>
            </a:r>
          </a:p>
          <a:p>
            <a:pPr>
              <a:spcBef>
                <a:spcPct val="0"/>
              </a:spcBef>
              <a:buFontTx/>
              <a:buNone/>
            </a:pPr>
            <a:r>
              <a:rPr lang="en-AU" altLang="el-GR" sz="1400" b="1">
                <a:latin typeface="Arial" charset="0"/>
                <a:sym typeface="Symbol" pitchFamily="18" charset="2"/>
              </a:rPr>
              <a:t>}</a:t>
            </a:r>
          </a:p>
          <a:p>
            <a:pPr>
              <a:spcBef>
                <a:spcPct val="0"/>
              </a:spcBef>
              <a:buFontTx/>
              <a:buNone/>
            </a:pPr>
            <a:r>
              <a:rPr lang="en-AU" altLang="el-GR" sz="1400" b="1">
                <a:latin typeface="Arial" charset="0"/>
                <a:sym typeface="Symbol" pitchFamily="18" charset="2"/>
              </a:rPr>
              <a:t>else</a:t>
            </a:r>
          </a:p>
          <a:p>
            <a:pPr>
              <a:spcBef>
                <a:spcPct val="0"/>
              </a:spcBef>
              <a:buFontTx/>
              <a:buNone/>
            </a:pPr>
            <a:r>
              <a:rPr lang="en-AU" altLang="el-GR" sz="1400" b="1">
                <a:latin typeface="Arial" charset="0"/>
                <a:sym typeface="Symbol" pitchFamily="18" charset="2"/>
              </a:rPr>
              <a:t>{</a:t>
            </a:r>
          </a:p>
          <a:p>
            <a:pPr>
              <a:spcBef>
                <a:spcPct val="0"/>
              </a:spcBef>
              <a:buFontTx/>
              <a:buNone/>
            </a:pPr>
            <a:r>
              <a:rPr lang="en-AU" altLang="el-GR" sz="1400" b="1">
                <a:latin typeface="Arial" charset="0"/>
                <a:sym typeface="Symbol" pitchFamily="18" charset="2"/>
              </a:rPr>
              <a:t>   output “31 days”</a:t>
            </a:r>
          </a:p>
          <a:p>
            <a:pPr>
              <a:spcBef>
                <a:spcPct val="0"/>
              </a:spcBef>
              <a:buFontTx/>
              <a:buNone/>
            </a:pPr>
            <a:r>
              <a:rPr lang="en-AU" altLang="el-GR" sz="1400" b="1">
                <a:latin typeface="Arial" charset="0"/>
                <a:sym typeface="Symbol" pitchFamily="18" charset="2"/>
              </a:rPr>
              <a:t>}</a:t>
            </a:r>
          </a:p>
          <a:p>
            <a:pPr>
              <a:spcBef>
                <a:spcPct val="0"/>
              </a:spcBef>
              <a:buFontTx/>
              <a:buNone/>
            </a:pPr>
            <a:endParaRPr lang="en-AU" altLang="el-GR" sz="1400" b="1">
              <a:solidFill>
                <a:srgbClr val="000000"/>
              </a:solidFill>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81251">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81251">
                                            <p:txEl>
                                              <p:pRg st="3" end="3"/>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81251">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81251">
                                            <p:txEl>
                                              <p:pRg st="5" end="5"/>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81251">
                                            <p:txEl>
                                              <p:pRg st="6" end="6"/>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181251">
                                            <p:txEl>
                                              <p:pRg st="7" end="7"/>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181251">
                                            <p:txEl>
                                              <p:pRg st="8" end="8"/>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18125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1251" grpId="0" build="p" bldLvl="2" autoUpdateAnimBg="0"/>
      <p:bldP spid="181252" grpId="0" animBg="1" autoUpdateAnimBg="0"/>
    </p:bld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4"/>
          <p:cNvSpPr>
            <a:spLocks noGrp="1"/>
          </p:cNvSpPr>
          <p:nvPr>
            <p:ph type="sldNum" sz="quarter" idx="11"/>
          </p:nvPr>
        </p:nvSpPr>
        <p:spPr/>
        <p:txBody>
          <a:bodyPr/>
          <a:lstStyle/>
          <a:p>
            <a:fld id="{B1C7E450-DCC7-4953-B533-D9FF4A3A99CD}" type="slidenum">
              <a:rPr lang="el-GR" altLang="el-GR"/>
              <a:pPr/>
              <a:t>87</a:t>
            </a:fld>
            <a:endParaRPr lang="el-GR" altLang="el-GR"/>
          </a:p>
        </p:txBody>
      </p:sp>
      <p:sp>
        <p:nvSpPr>
          <p:cNvPr id="182274" name="Rectangle 2"/>
          <p:cNvSpPr>
            <a:spLocks noChangeArrowheads="1"/>
          </p:cNvSpPr>
          <p:nvPr/>
        </p:nvSpPr>
        <p:spPr bwMode="auto">
          <a:xfrm>
            <a:off x="3581400" y="228600"/>
            <a:ext cx="5257800" cy="64008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2880"/>
          <a:lstStyle>
            <a:lvl1pPr marL="342900" indent="-342900">
              <a:spcBef>
                <a:spcPct val="20000"/>
              </a:spcBef>
              <a:buChar char="•"/>
              <a:defRPr sz="2800">
                <a:solidFill>
                  <a:schemeClr val="tx1"/>
                </a:solidFill>
                <a:latin typeface="Comic Sans MS" pitchFamily="66" charset="0"/>
              </a:defRPr>
            </a:lvl1pPr>
            <a:lvl2pPr marL="742950" indent="-285750">
              <a:spcBef>
                <a:spcPct val="20000"/>
              </a:spcBef>
              <a:buChar char="–"/>
              <a:defRPr sz="2400">
                <a:solidFill>
                  <a:schemeClr val="tx1"/>
                </a:solidFill>
                <a:latin typeface="Comic Sans MS" pitchFamily="66" charset="0"/>
              </a:defRPr>
            </a:lvl2pPr>
            <a:lvl3pPr marL="1143000" indent="-228600">
              <a:spcBef>
                <a:spcPct val="20000"/>
              </a:spcBef>
              <a:buChar char="•"/>
              <a:defRPr sz="2400">
                <a:solidFill>
                  <a:schemeClr val="tx1"/>
                </a:solidFill>
                <a:latin typeface="Comic Sans MS" pitchFamily="66" charset="0"/>
              </a:defRPr>
            </a:lvl3pPr>
            <a:lvl4pPr marL="1600200" indent="-228600">
              <a:spcBef>
                <a:spcPct val="20000"/>
              </a:spcBef>
              <a:buChar char="–"/>
              <a:defRPr sz="2400">
                <a:solidFill>
                  <a:schemeClr val="tx1"/>
                </a:solidFill>
                <a:latin typeface="Comic Sans MS" pitchFamily="66" charset="0"/>
              </a:defRPr>
            </a:lvl4pPr>
            <a:lvl5pPr marL="2057400" indent="-228600">
              <a:spcBef>
                <a:spcPct val="20000"/>
              </a:spcBef>
              <a:buChar char="»"/>
              <a:defRPr sz="2400">
                <a:solidFill>
                  <a:schemeClr val="tx1"/>
                </a:solidFill>
                <a:latin typeface="Comic Sans MS" pitchFamily="66" charset="0"/>
              </a:defRPr>
            </a:lvl5pPr>
            <a:lvl6pPr marL="2514600" indent="-228600" fontAlgn="base">
              <a:spcBef>
                <a:spcPct val="20000"/>
              </a:spcBef>
              <a:spcAft>
                <a:spcPct val="0"/>
              </a:spcAft>
              <a:buChar char="»"/>
              <a:defRPr sz="2400">
                <a:solidFill>
                  <a:schemeClr val="tx1"/>
                </a:solidFill>
                <a:latin typeface="Comic Sans MS" pitchFamily="66" charset="0"/>
              </a:defRPr>
            </a:lvl6pPr>
            <a:lvl7pPr marL="2971800" indent="-228600" fontAlgn="base">
              <a:spcBef>
                <a:spcPct val="20000"/>
              </a:spcBef>
              <a:spcAft>
                <a:spcPct val="0"/>
              </a:spcAft>
              <a:buChar char="»"/>
              <a:defRPr sz="2400">
                <a:solidFill>
                  <a:schemeClr val="tx1"/>
                </a:solidFill>
                <a:latin typeface="Comic Sans MS" pitchFamily="66" charset="0"/>
              </a:defRPr>
            </a:lvl7pPr>
            <a:lvl8pPr marL="3429000" indent="-228600" fontAlgn="base">
              <a:spcBef>
                <a:spcPct val="20000"/>
              </a:spcBef>
              <a:spcAft>
                <a:spcPct val="0"/>
              </a:spcAft>
              <a:buChar char="»"/>
              <a:defRPr sz="2400">
                <a:solidFill>
                  <a:schemeClr val="tx1"/>
                </a:solidFill>
                <a:latin typeface="Comic Sans MS" pitchFamily="66" charset="0"/>
              </a:defRPr>
            </a:lvl8pPr>
            <a:lvl9pPr marL="3886200" indent="-228600" fontAlgn="base">
              <a:spcBef>
                <a:spcPct val="20000"/>
              </a:spcBef>
              <a:spcAft>
                <a:spcPct val="0"/>
              </a:spcAft>
              <a:buChar char="»"/>
              <a:defRPr sz="2400">
                <a:solidFill>
                  <a:schemeClr val="tx1"/>
                </a:solidFill>
                <a:latin typeface="Comic Sans MS" pitchFamily="66" charset="0"/>
              </a:defRPr>
            </a:lvl9pPr>
          </a:lstStyle>
          <a:p>
            <a:pPr>
              <a:spcBef>
                <a:spcPct val="0"/>
              </a:spcBef>
              <a:buFontTx/>
              <a:buNone/>
            </a:pPr>
            <a:r>
              <a:rPr lang="en-AU" altLang="el-GR" sz="1600" b="1">
                <a:latin typeface="Courier New" pitchFamily="49" charset="0"/>
              </a:rPr>
              <a:t>int main()</a:t>
            </a:r>
          </a:p>
          <a:p>
            <a:pPr>
              <a:spcBef>
                <a:spcPct val="0"/>
              </a:spcBef>
              <a:buFontTx/>
              <a:buNone/>
            </a:pPr>
            <a:r>
              <a:rPr lang="en-AU" altLang="el-GR" sz="1600" b="1">
                <a:latin typeface="Courier New" pitchFamily="49" charset="0"/>
              </a:rPr>
              <a:t>{</a:t>
            </a:r>
          </a:p>
          <a:p>
            <a:pPr>
              <a:spcBef>
                <a:spcPct val="0"/>
              </a:spcBef>
              <a:buFontTx/>
              <a:buNone/>
            </a:pPr>
            <a:endParaRPr lang="en-AU" altLang="el-GR" sz="1600" b="1">
              <a:latin typeface="Courier New" pitchFamily="49" charset="0"/>
            </a:endParaRPr>
          </a:p>
          <a:p>
            <a:pPr>
              <a:spcBef>
                <a:spcPct val="0"/>
              </a:spcBef>
              <a:buFontTx/>
              <a:buNone/>
            </a:pPr>
            <a:endParaRPr lang="en-AU" altLang="el-GR" sz="1600" b="1">
              <a:latin typeface="Courier New" pitchFamily="49" charset="0"/>
            </a:endParaRPr>
          </a:p>
          <a:p>
            <a:pPr>
              <a:spcBef>
                <a:spcPct val="0"/>
              </a:spcBef>
              <a:buFontTx/>
              <a:buNone/>
            </a:pPr>
            <a:endParaRPr lang="en-AU" altLang="el-GR" sz="1600" b="1">
              <a:latin typeface="Courier New" pitchFamily="49" charset="0"/>
            </a:endParaRPr>
          </a:p>
          <a:p>
            <a:pPr>
              <a:spcBef>
                <a:spcPct val="0"/>
              </a:spcBef>
              <a:buFontTx/>
              <a:buNone/>
            </a:pPr>
            <a:endParaRPr lang="en-AU" altLang="el-GR" sz="1600" b="1">
              <a:latin typeface="Courier New" pitchFamily="49" charset="0"/>
            </a:endParaRPr>
          </a:p>
          <a:p>
            <a:pPr>
              <a:spcBef>
                <a:spcPct val="0"/>
              </a:spcBef>
              <a:buFontTx/>
              <a:buNone/>
            </a:pPr>
            <a:endParaRPr lang="en-AU" altLang="el-GR" sz="1600" b="1">
              <a:latin typeface="Courier New" pitchFamily="49" charset="0"/>
            </a:endParaRPr>
          </a:p>
          <a:p>
            <a:pPr>
              <a:spcBef>
                <a:spcPct val="0"/>
              </a:spcBef>
              <a:buFontTx/>
              <a:buNone/>
            </a:pPr>
            <a:endParaRPr lang="en-AU" altLang="el-GR" sz="1600" b="1">
              <a:latin typeface="Courier New" pitchFamily="49" charset="0"/>
            </a:endParaRPr>
          </a:p>
          <a:p>
            <a:pPr>
              <a:spcBef>
                <a:spcPct val="0"/>
              </a:spcBef>
              <a:buFontTx/>
              <a:buNone/>
            </a:pPr>
            <a:endParaRPr lang="en-AU" altLang="el-GR" sz="1600" b="1">
              <a:latin typeface="Courier New" pitchFamily="49" charset="0"/>
            </a:endParaRPr>
          </a:p>
          <a:p>
            <a:pPr>
              <a:spcBef>
                <a:spcPct val="0"/>
              </a:spcBef>
              <a:buFontTx/>
              <a:buNone/>
            </a:pPr>
            <a:endParaRPr lang="en-AU" altLang="el-GR" sz="1600" b="1">
              <a:latin typeface="Courier New" pitchFamily="49" charset="0"/>
            </a:endParaRPr>
          </a:p>
          <a:p>
            <a:pPr>
              <a:spcBef>
                <a:spcPct val="0"/>
              </a:spcBef>
              <a:buFontTx/>
              <a:buNone/>
            </a:pPr>
            <a:endParaRPr lang="en-AU" altLang="el-GR" sz="1600" b="1">
              <a:latin typeface="Courier New" pitchFamily="49" charset="0"/>
            </a:endParaRPr>
          </a:p>
          <a:p>
            <a:pPr>
              <a:spcBef>
                <a:spcPct val="0"/>
              </a:spcBef>
              <a:buFontTx/>
              <a:buNone/>
            </a:pPr>
            <a:endParaRPr lang="en-AU" altLang="el-GR" sz="1600" b="1">
              <a:latin typeface="Courier New" pitchFamily="49" charset="0"/>
            </a:endParaRPr>
          </a:p>
          <a:p>
            <a:pPr>
              <a:spcBef>
                <a:spcPct val="0"/>
              </a:spcBef>
              <a:buFontTx/>
              <a:buNone/>
            </a:pPr>
            <a:endParaRPr lang="en-AU" altLang="el-GR" sz="1600" b="1">
              <a:latin typeface="Courier New" pitchFamily="49" charset="0"/>
            </a:endParaRPr>
          </a:p>
          <a:p>
            <a:pPr>
              <a:spcBef>
                <a:spcPct val="0"/>
              </a:spcBef>
              <a:buFontTx/>
              <a:buNone/>
            </a:pPr>
            <a:endParaRPr lang="en-AU" altLang="el-GR" sz="1600" b="1">
              <a:latin typeface="Courier New" pitchFamily="49" charset="0"/>
            </a:endParaRPr>
          </a:p>
          <a:p>
            <a:pPr>
              <a:spcBef>
                <a:spcPct val="0"/>
              </a:spcBef>
              <a:buFontTx/>
              <a:buNone/>
            </a:pPr>
            <a:endParaRPr lang="en-AU" altLang="el-GR" sz="1600" b="1">
              <a:latin typeface="Courier New" pitchFamily="49" charset="0"/>
            </a:endParaRPr>
          </a:p>
          <a:p>
            <a:pPr>
              <a:spcBef>
                <a:spcPct val="0"/>
              </a:spcBef>
              <a:buFontTx/>
              <a:buNone/>
            </a:pPr>
            <a:endParaRPr lang="en-AU" altLang="el-GR" sz="1600" b="1">
              <a:latin typeface="Courier New" pitchFamily="49" charset="0"/>
            </a:endParaRPr>
          </a:p>
          <a:p>
            <a:pPr>
              <a:spcBef>
                <a:spcPct val="0"/>
              </a:spcBef>
              <a:buFontTx/>
              <a:buNone/>
            </a:pPr>
            <a:endParaRPr lang="en-AU" altLang="el-GR" sz="1600" b="1">
              <a:latin typeface="Courier New" pitchFamily="49" charset="0"/>
            </a:endParaRPr>
          </a:p>
          <a:p>
            <a:pPr>
              <a:spcBef>
                <a:spcPct val="0"/>
              </a:spcBef>
              <a:buFontTx/>
              <a:buNone/>
            </a:pPr>
            <a:endParaRPr lang="en-AU" altLang="el-GR" sz="1600" b="1">
              <a:latin typeface="Courier New" pitchFamily="49" charset="0"/>
            </a:endParaRPr>
          </a:p>
          <a:p>
            <a:pPr>
              <a:spcBef>
                <a:spcPct val="0"/>
              </a:spcBef>
              <a:buFontTx/>
              <a:buNone/>
            </a:pPr>
            <a:endParaRPr lang="en-AU" altLang="el-GR" sz="1600" b="1">
              <a:latin typeface="Courier New" pitchFamily="49" charset="0"/>
            </a:endParaRPr>
          </a:p>
          <a:p>
            <a:pPr>
              <a:spcBef>
                <a:spcPct val="0"/>
              </a:spcBef>
              <a:buFontTx/>
              <a:buNone/>
            </a:pPr>
            <a:endParaRPr lang="en-AU" altLang="el-GR" sz="1600" b="1">
              <a:latin typeface="Courier New" pitchFamily="49" charset="0"/>
            </a:endParaRPr>
          </a:p>
          <a:p>
            <a:pPr>
              <a:spcBef>
                <a:spcPct val="0"/>
              </a:spcBef>
              <a:buFontTx/>
              <a:buNone/>
            </a:pPr>
            <a:endParaRPr lang="en-AU" altLang="el-GR" sz="1600" b="1">
              <a:latin typeface="Courier New" pitchFamily="49" charset="0"/>
            </a:endParaRPr>
          </a:p>
          <a:p>
            <a:pPr>
              <a:spcBef>
                <a:spcPct val="0"/>
              </a:spcBef>
              <a:buFontTx/>
              <a:buNone/>
            </a:pPr>
            <a:r>
              <a:rPr lang="en-AU" altLang="el-GR" sz="1600" b="1">
                <a:latin typeface="Courier New" pitchFamily="49" charset="0"/>
              </a:rPr>
              <a:t>  return 0;</a:t>
            </a:r>
          </a:p>
          <a:p>
            <a:pPr>
              <a:spcBef>
                <a:spcPct val="0"/>
              </a:spcBef>
              <a:buFontTx/>
              <a:buNone/>
            </a:pPr>
            <a:r>
              <a:rPr lang="en-AU" altLang="el-GR" sz="1600" b="1">
                <a:latin typeface="Courier New" pitchFamily="49" charset="0"/>
              </a:rPr>
              <a:t>}</a:t>
            </a:r>
          </a:p>
          <a:p>
            <a:pPr>
              <a:spcBef>
                <a:spcPct val="0"/>
              </a:spcBef>
              <a:buFontTx/>
              <a:buNone/>
            </a:pPr>
            <a:endParaRPr lang="en-AU" altLang="el-GR" sz="1600" b="1">
              <a:latin typeface="Courier New" pitchFamily="49" charset="0"/>
            </a:endParaRPr>
          </a:p>
        </p:txBody>
      </p:sp>
      <p:sp>
        <p:nvSpPr>
          <p:cNvPr id="182275" name="Text Box 3"/>
          <p:cNvSpPr txBox="1">
            <a:spLocks noChangeArrowheads="1"/>
          </p:cNvSpPr>
          <p:nvPr/>
        </p:nvSpPr>
        <p:spPr bwMode="auto">
          <a:xfrm>
            <a:off x="152400" y="152400"/>
            <a:ext cx="4495800" cy="457200"/>
          </a:xfrm>
          <a:prstGeom prst="rect">
            <a:avLst/>
          </a:prstGeom>
          <a:noFill/>
          <a:ln>
            <a:noFill/>
          </a:ln>
          <a:effectLst/>
          <a:extLst>
            <a:ext uri="{909E8E84-426E-40DD-AFC4-6F175D3DCCD1}">
              <a14:hiddenFill xmlns:a14="http://schemas.microsoft.com/office/drawing/2010/main">
                <a:solidFill>
                  <a:srgbClr val="CC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l-GR" sz="2400" i="1">
                <a:solidFill>
                  <a:schemeClr val="tx1"/>
                </a:solidFill>
                <a:latin typeface="Times New Roman" pitchFamily="18" charset="0"/>
              </a:rPr>
              <a:t>Example: </a:t>
            </a:r>
            <a:r>
              <a:rPr lang="en-US" altLang="el-GR" sz="2400">
                <a:solidFill>
                  <a:schemeClr val="tx1"/>
                </a:solidFill>
                <a:latin typeface="Times New Roman" pitchFamily="18" charset="0"/>
              </a:rPr>
              <a:t>months.c</a:t>
            </a:r>
            <a:r>
              <a:rPr lang="en-US" altLang="el-GR" sz="2400" i="1">
                <a:solidFill>
                  <a:schemeClr val="tx1"/>
                </a:solidFill>
                <a:latin typeface="Times New Roman" pitchFamily="18" charset="0"/>
              </a:rPr>
              <a:t> </a:t>
            </a:r>
          </a:p>
        </p:txBody>
      </p:sp>
      <p:sp>
        <p:nvSpPr>
          <p:cNvPr id="182276" name="Rectangle 4"/>
          <p:cNvSpPr>
            <a:spLocks noChangeArrowheads="1"/>
          </p:cNvSpPr>
          <p:nvPr/>
        </p:nvSpPr>
        <p:spPr bwMode="auto">
          <a:xfrm>
            <a:off x="228600" y="1676400"/>
            <a:ext cx="3352800" cy="49530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2880"/>
          <a:lstStyle>
            <a:lvl1pPr marL="342900" indent="-342900">
              <a:spcBef>
                <a:spcPct val="20000"/>
              </a:spcBef>
              <a:buChar char="•"/>
              <a:defRPr sz="2800">
                <a:solidFill>
                  <a:schemeClr val="tx1"/>
                </a:solidFill>
                <a:latin typeface="Comic Sans MS" pitchFamily="66" charset="0"/>
              </a:defRPr>
            </a:lvl1pPr>
            <a:lvl2pPr marL="742950" indent="-285750">
              <a:spcBef>
                <a:spcPct val="20000"/>
              </a:spcBef>
              <a:buChar char="–"/>
              <a:defRPr sz="2400">
                <a:solidFill>
                  <a:schemeClr val="tx1"/>
                </a:solidFill>
                <a:latin typeface="Comic Sans MS" pitchFamily="66" charset="0"/>
              </a:defRPr>
            </a:lvl2pPr>
            <a:lvl3pPr marL="1143000" indent="-228600">
              <a:spcBef>
                <a:spcPct val="20000"/>
              </a:spcBef>
              <a:buChar char="•"/>
              <a:defRPr sz="2400">
                <a:solidFill>
                  <a:schemeClr val="tx1"/>
                </a:solidFill>
                <a:latin typeface="Comic Sans MS" pitchFamily="66" charset="0"/>
              </a:defRPr>
            </a:lvl3pPr>
            <a:lvl4pPr marL="1600200" indent="-228600">
              <a:spcBef>
                <a:spcPct val="20000"/>
              </a:spcBef>
              <a:buChar char="–"/>
              <a:defRPr sz="2400">
                <a:solidFill>
                  <a:schemeClr val="tx1"/>
                </a:solidFill>
                <a:latin typeface="Comic Sans MS" pitchFamily="66" charset="0"/>
              </a:defRPr>
            </a:lvl4pPr>
            <a:lvl5pPr marL="2057400" indent="-228600">
              <a:spcBef>
                <a:spcPct val="20000"/>
              </a:spcBef>
              <a:buChar char="»"/>
              <a:defRPr sz="2400">
                <a:solidFill>
                  <a:schemeClr val="tx1"/>
                </a:solidFill>
                <a:latin typeface="Comic Sans MS" pitchFamily="66" charset="0"/>
              </a:defRPr>
            </a:lvl5pPr>
            <a:lvl6pPr marL="2514600" indent="-228600" fontAlgn="base">
              <a:spcBef>
                <a:spcPct val="20000"/>
              </a:spcBef>
              <a:spcAft>
                <a:spcPct val="0"/>
              </a:spcAft>
              <a:buChar char="»"/>
              <a:defRPr sz="2400">
                <a:solidFill>
                  <a:schemeClr val="tx1"/>
                </a:solidFill>
                <a:latin typeface="Comic Sans MS" pitchFamily="66" charset="0"/>
              </a:defRPr>
            </a:lvl6pPr>
            <a:lvl7pPr marL="2971800" indent="-228600" fontAlgn="base">
              <a:spcBef>
                <a:spcPct val="20000"/>
              </a:spcBef>
              <a:spcAft>
                <a:spcPct val="0"/>
              </a:spcAft>
              <a:buChar char="»"/>
              <a:defRPr sz="2400">
                <a:solidFill>
                  <a:schemeClr val="tx1"/>
                </a:solidFill>
                <a:latin typeface="Comic Sans MS" pitchFamily="66" charset="0"/>
              </a:defRPr>
            </a:lvl7pPr>
            <a:lvl8pPr marL="3429000" indent="-228600" fontAlgn="base">
              <a:spcBef>
                <a:spcPct val="20000"/>
              </a:spcBef>
              <a:spcAft>
                <a:spcPct val="0"/>
              </a:spcAft>
              <a:buChar char="»"/>
              <a:defRPr sz="2400">
                <a:solidFill>
                  <a:schemeClr val="tx1"/>
                </a:solidFill>
                <a:latin typeface="Comic Sans MS" pitchFamily="66" charset="0"/>
              </a:defRPr>
            </a:lvl8pPr>
            <a:lvl9pPr marL="3886200" indent="-228600" fontAlgn="base">
              <a:spcBef>
                <a:spcPct val="20000"/>
              </a:spcBef>
              <a:spcAft>
                <a:spcPct val="0"/>
              </a:spcAft>
              <a:buChar char="»"/>
              <a:defRPr sz="2400">
                <a:solidFill>
                  <a:schemeClr val="tx1"/>
                </a:solidFill>
                <a:latin typeface="Comic Sans MS" pitchFamily="66" charset="0"/>
              </a:defRPr>
            </a:lvl9pPr>
          </a:lstStyle>
          <a:p>
            <a:pPr>
              <a:spcBef>
                <a:spcPct val="0"/>
              </a:spcBef>
              <a:buFontTx/>
              <a:buNone/>
            </a:pPr>
            <a:r>
              <a:rPr lang="en-AU" altLang="el-GR" sz="1400" b="1">
                <a:latin typeface="Courier New" pitchFamily="49" charset="0"/>
              </a:rPr>
              <a:t>#include &lt;stdio.h&gt;</a:t>
            </a:r>
          </a:p>
          <a:p>
            <a:pPr>
              <a:spcBef>
                <a:spcPct val="0"/>
              </a:spcBef>
              <a:buFontTx/>
              <a:buNone/>
            </a:pPr>
            <a:endParaRPr lang="en-AU" altLang="el-GR" sz="1400" b="1">
              <a:latin typeface="Courier New" pitchFamily="49" charset="0"/>
            </a:endParaRPr>
          </a:p>
          <a:p>
            <a:pPr>
              <a:spcBef>
                <a:spcPct val="0"/>
              </a:spcBef>
              <a:buFontTx/>
              <a:buNone/>
            </a:pPr>
            <a:r>
              <a:rPr lang="en-AU" altLang="el-GR" sz="1200" b="1">
                <a:latin typeface="Courier New" pitchFamily="49" charset="0"/>
              </a:rPr>
              <a:t>/*************************\</a:t>
            </a:r>
          </a:p>
          <a:p>
            <a:pPr>
              <a:spcBef>
                <a:spcPct val="0"/>
              </a:spcBef>
              <a:buFontTx/>
              <a:buNone/>
            </a:pPr>
            <a:endParaRPr lang="en-AU" altLang="el-GR" sz="1200" b="1">
              <a:latin typeface="Courier New" pitchFamily="49" charset="0"/>
            </a:endParaRPr>
          </a:p>
          <a:p>
            <a:pPr>
              <a:spcBef>
                <a:spcPct val="0"/>
              </a:spcBef>
              <a:buFontTx/>
              <a:buNone/>
            </a:pPr>
            <a:r>
              <a:rPr lang="en-AU" altLang="el-GR" sz="1200" b="1">
                <a:latin typeface="Courier New" pitchFamily="49" charset="0"/>
              </a:rPr>
              <a:t>Determine the number of days in a given month:</a:t>
            </a:r>
          </a:p>
          <a:p>
            <a:pPr>
              <a:spcBef>
                <a:spcPct val="0"/>
              </a:spcBef>
              <a:buFontTx/>
              <a:buNone/>
            </a:pPr>
            <a:endParaRPr lang="en-AU" altLang="el-GR" sz="1200" b="1">
              <a:latin typeface="Courier New" pitchFamily="49" charset="0"/>
            </a:endParaRPr>
          </a:p>
          <a:p>
            <a:pPr>
              <a:spcBef>
                <a:spcPct val="0"/>
              </a:spcBef>
              <a:buFontTx/>
              <a:buNone/>
            </a:pPr>
            <a:r>
              <a:rPr lang="en-AU" altLang="el-GR" sz="1200" b="1">
                <a:latin typeface="Courier New" pitchFamily="49" charset="0"/>
              </a:rPr>
              <a:t>30 days hath September,</a:t>
            </a:r>
          </a:p>
          <a:p>
            <a:pPr>
              <a:spcBef>
                <a:spcPct val="0"/>
              </a:spcBef>
              <a:buFontTx/>
              <a:buNone/>
            </a:pPr>
            <a:r>
              <a:rPr lang="en-AU" altLang="el-GR" sz="1200" b="1">
                <a:latin typeface="Courier New" pitchFamily="49" charset="0"/>
              </a:rPr>
              <a:t>April, June and November;</a:t>
            </a:r>
          </a:p>
          <a:p>
            <a:pPr>
              <a:spcBef>
                <a:spcPct val="0"/>
              </a:spcBef>
              <a:buFontTx/>
              <a:buNone/>
            </a:pPr>
            <a:r>
              <a:rPr lang="en-AU" altLang="el-GR" sz="1200" b="1">
                <a:latin typeface="Courier New" pitchFamily="49" charset="0"/>
              </a:rPr>
              <a:t>All the rest have 31,</a:t>
            </a:r>
          </a:p>
          <a:p>
            <a:pPr>
              <a:spcBef>
                <a:spcPct val="0"/>
              </a:spcBef>
              <a:buFontTx/>
              <a:buNone/>
            </a:pPr>
            <a:r>
              <a:rPr lang="en-AU" altLang="el-GR" sz="1200" b="1">
                <a:latin typeface="Courier New" pitchFamily="49" charset="0"/>
              </a:rPr>
              <a:t>Excepting February alone,</a:t>
            </a:r>
          </a:p>
          <a:p>
            <a:pPr>
              <a:spcBef>
                <a:spcPct val="0"/>
              </a:spcBef>
              <a:buFontTx/>
              <a:buNone/>
            </a:pPr>
            <a:r>
              <a:rPr lang="en-AU" altLang="el-GR" sz="1200" b="1">
                <a:latin typeface="Courier New" pitchFamily="49" charset="0"/>
              </a:rPr>
              <a:t>And that has 28 days clear</a:t>
            </a:r>
          </a:p>
          <a:p>
            <a:pPr>
              <a:spcBef>
                <a:spcPct val="0"/>
              </a:spcBef>
              <a:buFontTx/>
              <a:buNone/>
            </a:pPr>
            <a:r>
              <a:rPr lang="en-AU" altLang="el-GR" sz="1200" b="1">
                <a:latin typeface="Courier New" pitchFamily="49" charset="0"/>
              </a:rPr>
              <a:t>And 29 in each leap year.</a:t>
            </a:r>
          </a:p>
          <a:p>
            <a:pPr>
              <a:spcBef>
                <a:spcPct val="0"/>
              </a:spcBef>
              <a:buFontTx/>
              <a:buNone/>
            </a:pPr>
            <a:r>
              <a:rPr lang="en-AU" altLang="el-GR" sz="1200" b="1">
                <a:latin typeface="Courier New" pitchFamily="49" charset="0"/>
              </a:rPr>
              <a:t>\*************************/</a:t>
            </a:r>
          </a:p>
          <a:p>
            <a:pPr>
              <a:spcBef>
                <a:spcPct val="0"/>
              </a:spcBef>
              <a:buFontTx/>
              <a:buNone/>
            </a:pPr>
            <a:endParaRPr lang="en-AU" altLang="el-GR" sz="1400" b="1">
              <a:latin typeface="Courier New" pitchFamily="49" charset="0"/>
            </a:endParaRPr>
          </a:p>
          <a:p>
            <a:pPr>
              <a:spcBef>
                <a:spcPct val="0"/>
              </a:spcBef>
              <a:buFontTx/>
              <a:buNone/>
            </a:pPr>
            <a:r>
              <a:rPr lang="en-AU" altLang="el-GR" sz="1400" b="1">
                <a:latin typeface="Courier New" pitchFamily="49" charset="0"/>
              </a:rPr>
              <a:t>const int September = 9;</a:t>
            </a:r>
          </a:p>
          <a:p>
            <a:pPr>
              <a:spcBef>
                <a:spcPct val="0"/>
              </a:spcBef>
              <a:buFontTx/>
              <a:buNone/>
            </a:pPr>
            <a:r>
              <a:rPr lang="en-AU" altLang="el-GR" sz="1400" b="1">
                <a:latin typeface="Courier New" pitchFamily="49" charset="0"/>
              </a:rPr>
              <a:t>const int April = 4;</a:t>
            </a:r>
          </a:p>
          <a:p>
            <a:pPr>
              <a:spcBef>
                <a:spcPct val="0"/>
              </a:spcBef>
              <a:buFontTx/>
              <a:buNone/>
            </a:pPr>
            <a:r>
              <a:rPr lang="en-AU" altLang="el-GR" sz="1400" b="1">
                <a:latin typeface="Courier New" pitchFamily="49" charset="0"/>
              </a:rPr>
              <a:t>const int June = 6;</a:t>
            </a:r>
          </a:p>
          <a:p>
            <a:pPr>
              <a:spcBef>
                <a:spcPct val="0"/>
              </a:spcBef>
              <a:buFontTx/>
              <a:buNone/>
            </a:pPr>
            <a:r>
              <a:rPr lang="en-AU" altLang="el-GR" sz="1400" b="1">
                <a:latin typeface="Courier New" pitchFamily="49" charset="0"/>
              </a:rPr>
              <a:t>const int November = 11;</a:t>
            </a:r>
          </a:p>
          <a:p>
            <a:pPr>
              <a:spcBef>
                <a:spcPct val="0"/>
              </a:spcBef>
              <a:buFontTx/>
              <a:buNone/>
            </a:pPr>
            <a:r>
              <a:rPr lang="en-AU" altLang="el-GR" sz="1400" b="1">
                <a:latin typeface="Courier New" pitchFamily="49" charset="0"/>
              </a:rPr>
              <a:t>const int February = 2;</a:t>
            </a:r>
          </a:p>
          <a:p>
            <a:pPr>
              <a:spcBef>
                <a:spcPct val="0"/>
              </a:spcBef>
              <a:buFontTx/>
              <a:buNone/>
            </a:pPr>
            <a:endParaRPr lang="en-AU" altLang="el-GR" sz="1400" b="1">
              <a:latin typeface="Courier New" pitchFamily="49" charset="0"/>
            </a:endParaRPr>
          </a:p>
        </p:txBody>
      </p:sp>
    </p:spTree>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4"/>
          <p:cNvSpPr>
            <a:spLocks noGrp="1"/>
          </p:cNvSpPr>
          <p:nvPr>
            <p:ph type="sldNum" sz="quarter" idx="11"/>
          </p:nvPr>
        </p:nvSpPr>
        <p:spPr/>
        <p:txBody>
          <a:bodyPr/>
          <a:lstStyle/>
          <a:p>
            <a:fld id="{585A7AA0-3FD1-4452-A64A-009BB6574EC8}" type="slidenum">
              <a:rPr lang="el-GR" altLang="el-GR"/>
              <a:pPr/>
              <a:t>88</a:t>
            </a:fld>
            <a:endParaRPr lang="el-GR" altLang="el-GR"/>
          </a:p>
        </p:txBody>
      </p:sp>
      <p:sp>
        <p:nvSpPr>
          <p:cNvPr id="183298" name="Rectangle 2"/>
          <p:cNvSpPr>
            <a:spLocks noChangeArrowheads="1"/>
          </p:cNvSpPr>
          <p:nvPr/>
        </p:nvSpPr>
        <p:spPr bwMode="auto">
          <a:xfrm>
            <a:off x="3581400" y="228600"/>
            <a:ext cx="5257800" cy="64008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2880"/>
          <a:lstStyle>
            <a:lvl1pPr marL="342900" indent="-342900">
              <a:spcBef>
                <a:spcPct val="20000"/>
              </a:spcBef>
              <a:buChar char="•"/>
              <a:defRPr sz="2800">
                <a:solidFill>
                  <a:schemeClr val="tx1"/>
                </a:solidFill>
                <a:latin typeface="Comic Sans MS" pitchFamily="66" charset="0"/>
              </a:defRPr>
            </a:lvl1pPr>
            <a:lvl2pPr marL="742950" indent="-285750">
              <a:spcBef>
                <a:spcPct val="20000"/>
              </a:spcBef>
              <a:buChar char="–"/>
              <a:defRPr sz="2400">
                <a:solidFill>
                  <a:schemeClr val="tx1"/>
                </a:solidFill>
                <a:latin typeface="Comic Sans MS" pitchFamily="66" charset="0"/>
              </a:defRPr>
            </a:lvl2pPr>
            <a:lvl3pPr marL="1143000" indent="-228600">
              <a:spcBef>
                <a:spcPct val="20000"/>
              </a:spcBef>
              <a:buChar char="•"/>
              <a:defRPr sz="2400">
                <a:solidFill>
                  <a:schemeClr val="tx1"/>
                </a:solidFill>
                <a:latin typeface="Comic Sans MS" pitchFamily="66" charset="0"/>
              </a:defRPr>
            </a:lvl3pPr>
            <a:lvl4pPr marL="1600200" indent="-228600">
              <a:spcBef>
                <a:spcPct val="20000"/>
              </a:spcBef>
              <a:buChar char="–"/>
              <a:defRPr sz="2400">
                <a:solidFill>
                  <a:schemeClr val="tx1"/>
                </a:solidFill>
                <a:latin typeface="Comic Sans MS" pitchFamily="66" charset="0"/>
              </a:defRPr>
            </a:lvl4pPr>
            <a:lvl5pPr marL="2057400" indent="-228600">
              <a:spcBef>
                <a:spcPct val="20000"/>
              </a:spcBef>
              <a:buChar char="»"/>
              <a:defRPr sz="2400">
                <a:solidFill>
                  <a:schemeClr val="tx1"/>
                </a:solidFill>
                <a:latin typeface="Comic Sans MS" pitchFamily="66" charset="0"/>
              </a:defRPr>
            </a:lvl5pPr>
            <a:lvl6pPr marL="2514600" indent="-228600" fontAlgn="base">
              <a:spcBef>
                <a:spcPct val="20000"/>
              </a:spcBef>
              <a:spcAft>
                <a:spcPct val="0"/>
              </a:spcAft>
              <a:buChar char="»"/>
              <a:defRPr sz="2400">
                <a:solidFill>
                  <a:schemeClr val="tx1"/>
                </a:solidFill>
                <a:latin typeface="Comic Sans MS" pitchFamily="66" charset="0"/>
              </a:defRPr>
            </a:lvl6pPr>
            <a:lvl7pPr marL="2971800" indent="-228600" fontAlgn="base">
              <a:spcBef>
                <a:spcPct val="20000"/>
              </a:spcBef>
              <a:spcAft>
                <a:spcPct val="0"/>
              </a:spcAft>
              <a:buChar char="»"/>
              <a:defRPr sz="2400">
                <a:solidFill>
                  <a:schemeClr val="tx1"/>
                </a:solidFill>
                <a:latin typeface="Comic Sans MS" pitchFamily="66" charset="0"/>
              </a:defRPr>
            </a:lvl7pPr>
            <a:lvl8pPr marL="3429000" indent="-228600" fontAlgn="base">
              <a:spcBef>
                <a:spcPct val="20000"/>
              </a:spcBef>
              <a:spcAft>
                <a:spcPct val="0"/>
              </a:spcAft>
              <a:buChar char="»"/>
              <a:defRPr sz="2400">
                <a:solidFill>
                  <a:schemeClr val="tx1"/>
                </a:solidFill>
                <a:latin typeface="Comic Sans MS" pitchFamily="66" charset="0"/>
              </a:defRPr>
            </a:lvl8pPr>
            <a:lvl9pPr marL="3886200" indent="-228600" fontAlgn="base">
              <a:spcBef>
                <a:spcPct val="20000"/>
              </a:spcBef>
              <a:spcAft>
                <a:spcPct val="0"/>
              </a:spcAft>
              <a:buChar char="»"/>
              <a:defRPr sz="2400">
                <a:solidFill>
                  <a:schemeClr val="tx1"/>
                </a:solidFill>
                <a:latin typeface="Comic Sans MS" pitchFamily="66" charset="0"/>
              </a:defRPr>
            </a:lvl9pPr>
          </a:lstStyle>
          <a:p>
            <a:pPr>
              <a:spcBef>
                <a:spcPct val="0"/>
              </a:spcBef>
              <a:buFontTx/>
              <a:buNone/>
            </a:pPr>
            <a:r>
              <a:rPr lang="en-AU" altLang="el-GR" sz="1600" b="1">
                <a:solidFill>
                  <a:schemeClr val="folHlink"/>
                </a:solidFill>
                <a:latin typeface="Courier New" pitchFamily="49" charset="0"/>
              </a:rPr>
              <a:t>int main()</a:t>
            </a:r>
          </a:p>
          <a:p>
            <a:pPr>
              <a:spcBef>
                <a:spcPct val="0"/>
              </a:spcBef>
              <a:buFontTx/>
              <a:buNone/>
            </a:pPr>
            <a:r>
              <a:rPr lang="en-AU" altLang="el-GR" sz="1600" b="1">
                <a:solidFill>
                  <a:schemeClr val="folHlink"/>
                </a:solidFill>
                <a:latin typeface="Courier New" pitchFamily="49" charset="0"/>
              </a:rPr>
              <a:t>{</a:t>
            </a:r>
          </a:p>
          <a:p>
            <a:pPr>
              <a:spcBef>
                <a:spcPct val="0"/>
              </a:spcBef>
              <a:buFontTx/>
              <a:buNone/>
            </a:pPr>
            <a:r>
              <a:rPr lang="en-AU" altLang="el-GR" sz="1600" b="1">
                <a:solidFill>
                  <a:schemeClr val="folHlink"/>
                </a:solidFill>
                <a:latin typeface="Courier New" pitchFamily="49" charset="0"/>
              </a:rPr>
              <a:t>  </a:t>
            </a:r>
            <a:r>
              <a:rPr lang="en-AU" altLang="el-GR" sz="1600" b="1">
                <a:latin typeface="Courier New" pitchFamily="49" charset="0"/>
              </a:rPr>
              <a:t>int month;</a:t>
            </a:r>
          </a:p>
          <a:p>
            <a:pPr>
              <a:spcBef>
                <a:spcPct val="0"/>
              </a:spcBef>
              <a:buFontTx/>
              <a:buNone/>
            </a:pPr>
            <a:r>
              <a:rPr lang="en-AU" altLang="el-GR" sz="1600" b="1">
                <a:latin typeface="Courier New" pitchFamily="49" charset="0"/>
              </a:rPr>
              <a:t>  printf("Enter number of month: ");</a:t>
            </a:r>
          </a:p>
          <a:p>
            <a:pPr>
              <a:spcBef>
                <a:spcPct val="0"/>
              </a:spcBef>
              <a:buFontTx/>
              <a:buNone/>
            </a:pPr>
            <a:r>
              <a:rPr lang="en-AU" altLang="el-GR" sz="1600" b="1">
                <a:latin typeface="Courier New" pitchFamily="49" charset="0"/>
              </a:rPr>
              <a:t>  scanf("%d", &amp;month);</a:t>
            </a:r>
          </a:p>
          <a:p>
            <a:pPr>
              <a:spcBef>
                <a:spcPct val="0"/>
              </a:spcBef>
              <a:buFontTx/>
              <a:buNone/>
            </a:pPr>
            <a:endParaRPr lang="en-AU" altLang="el-GR" sz="1600" b="1">
              <a:solidFill>
                <a:schemeClr val="folHlink"/>
              </a:solidFill>
              <a:latin typeface="Courier New" pitchFamily="49" charset="0"/>
            </a:endParaRPr>
          </a:p>
          <a:p>
            <a:pPr>
              <a:spcBef>
                <a:spcPct val="0"/>
              </a:spcBef>
              <a:buFontTx/>
              <a:buNone/>
            </a:pPr>
            <a:r>
              <a:rPr lang="en-AU" altLang="el-GR" sz="1600" b="1">
                <a:solidFill>
                  <a:schemeClr val="folHlink"/>
                </a:solidFill>
                <a:latin typeface="Courier New" pitchFamily="49" charset="0"/>
              </a:rPr>
              <a:t>  </a:t>
            </a:r>
          </a:p>
          <a:p>
            <a:pPr>
              <a:spcBef>
                <a:spcPct val="0"/>
              </a:spcBef>
              <a:buFontTx/>
              <a:buNone/>
            </a:pPr>
            <a:endParaRPr lang="en-AU" altLang="el-GR" sz="1600" b="1">
              <a:solidFill>
                <a:schemeClr val="folHlink"/>
              </a:solidFill>
              <a:latin typeface="Courier New" pitchFamily="49" charset="0"/>
            </a:endParaRPr>
          </a:p>
          <a:p>
            <a:pPr>
              <a:spcBef>
                <a:spcPct val="0"/>
              </a:spcBef>
              <a:buFontTx/>
              <a:buNone/>
            </a:pPr>
            <a:endParaRPr lang="en-AU" altLang="el-GR" sz="1600" b="1">
              <a:solidFill>
                <a:schemeClr val="folHlink"/>
              </a:solidFill>
              <a:latin typeface="Courier New" pitchFamily="49" charset="0"/>
            </a:endParaRPr>
          </a:p>
          <a:p>
            <a:pPr>
              <a:spcBef>
                <a:spcPct val="0"/>
              </a:spcBef>
              <a:buFontTx/>
              <a:buNone/>
            </a:pPr>
            <a:endParaRPr lang="en-AU" altLang="el-GR" sz="1600" b="1">
              <a:solidFill>
                <a:schemeClr val="folHlink"/>
              </a:solidFill>
              <a:latin typeface="Courier New" pitchFamily="49" charset="0"/>
            </a:endParaRPr>
          </a:p>
          <a:p>
            <a:pPr>
              <a:spcBef>
                <a:spcPct val="0"/>
              </a:spcBef>
              <a:buFontTx/>
              <a:buNone/>
            </a:pPr>
            <a:endParaRPr lang="en-AU" altLang="el-GR" sz="1600" b="1">
              <a:solidFill>
                <a:schemeClr val="folHlink"/>
              </a:solidFill>
              <a:latin typeface="Courier New" pitchFamily="49" charset="0"/>
            </a:endParaRPr>
          </a:p>
          <a:p>
            <a:pPr>
              <a:spcBef>
                <a:spcPct val="0"/>
              </a:spcBef>
              <a:buFontTx/>
              <a:buNone/>
            </a:pPr>
            <a:endParaRPr lang="en-AU" altLang="el-GR" sz="1600" b="1">
              <a:solidFill>
                <a:schemeClr val="folHlink"/>
              </a:solidFill>
              <a:latin typeface="Courier New" pitchFamily="49" charset="0"/>
            </a:endParaRPr>
          </a:p>
          <a:p>
            <a:pPr>
              <a:spcBef>
                <a:spcPct val="0"/>
              </a:spcBef>
              <a:buFontTx/>
              <a:buNone/>
            </a:pPr>
            <a:endParaRPr lang="en-AU" altLang="el-GR" sz="1600" b="1">
              <a:solidFill>
                <a:schemeClr val="folHlink"/>
              </a:solidFill>
              <a:latin typeface="Courier New" pitchFamily="49" charset="0"/>
            </a:endParaRPr>
          </a:p>
          <a:p>
            <a:pPr>
              <a:spcBef>
                <a:spcPct val="0"/>
              </a:spcBef>
              <a:buFontTx/>
              <a:buNone/>
            </a:pPr>
            <a:endParaRPr lang="en-AU" altLang="el-GR" sz="1600" b="1">
              <a:solidFill>
                <a:schemeClr val="folHlink"/>
              </a:solidFill>
              <a:latin typeface="Courier New" pitchFamily="49" charset="0"/>
            </a:endParaRPr>
          </a:p>
          <a:p>
            <a:pPr>
              <a:spcBef>
                <a:spcPct val="0"/>
              </a:spcBef>
              <a:buFontTx/>
              <a:buNone/>
            </a:pPr>
            <a:endParaRPr lang="en-AU" altLang="el-GR" sz="1600" b="1">
              <a:solidFill>
                <a:schemeClr val="folHlink"/>
              </a:solidFill>
              <a:latin typeface="Courier New" pitchFamily="49" charset="0"/>
            </a:endParaRPr>
          </a:p>
          <a:p>
            <a:pPr>
              <a:spcBef>
                <a:spcPct val="0"/>
              </a:spcBef>
              <a:buFontTx/>
              <a:buNone/>
            </a:pPr>
            <a:endParaRPr lang="en-AU" altLang="el-GR" sz="1600" b="1">
              <a:solidFill>
                <a:schemeClr val="folHlink"/>
              </a:solidFill>
              <a:latin typeface="Courier New" pitchFamily="49" charset="0"/>
            </a:endParaRPr>
          </a:p>
          <a:p>
            <a:pPr>
              <a:spcBef>
                <a:spcPct val="0"/>
              </a:spcBef>
              <a:buFontTx/>
              <a:buNone/>
            </a:pPr>
            <a:endParaRPr lang="en-AU" altLang="el-GR" sz="1600" b="1">
              <a:solidFill>
                <a:schemeClr val="folHlink"/>
              </a:solidFill>
              <a:latin typeface="Courier New" pitchFamily="49" charset="0"/>
            </a:endParaRPr>
          </a:p>
          <a:p>
            <a:pPr>
              <a:spcBef>
                <a:spcPct val="0"/>
              </a:spcBef>
              <a:buFontTx/>
              <a:buNone/>
            </a:pPr>
            <a:endParaRPr lang="en-AU" altLang="el-GR" sz="1600" b="1">
              <a:solidFill>
                <a:schemeClr val="folHlink"/>
              </a:solidFill>
              <a:latin typeface="Courier New" pitchFamily="49" charset="0"/>
            </a:endParaRPr>
          </a:p>
          <a:p>
            <a:pPr>
              <a:spcBef>
                <a:spcPct val="0"/>
              </a:spcBef>
              <a:buFontTx/>
              <a:buNone/>
            </a:pPr>
            <a:endParaRPr lang="en-AU" altLang="el-GR" sz="1600" b="1">
              <a:solidFill>
                <a:schemeClr val="folHlink"/>
              </a:solidFill>
              <a:latin typeface="Courier New" pitchFamily="49" charset="0"/>
            </a:endParaRPr>
          </a:p>
          <a:p>
            <a:pPr>
              <a:spcBef>
                <a:spcPct val="0"/>
              </a:spcBef>
              <a:buFontTx/>
              <a:buNone/>
            </a:pPr>
            <a:endParaRPr lang="en-AU" altLang="el-GR" sz="1600" b="1">
              <a:solidFill>
                <a:schemeClr val="folHlink"/>
              </a:solidFill>
              <a:latin typeface="Courier New" pitchFamily="49" charset="0"/>
            </a:endParaRPr>
          </a:p>
          <a:p>
            <a:pPr>
              <a:spcBef>
                <a:spcPct val="0"/>
              </a:spcBef>
              <a:buFontTx/>
              <a:buNone/>
            </a:pPr>
            <a:endParaRPr lang="en-AU" altLang="el-GR" sz="1600" b="1">
              <a:solidFill>
                <a:schemeClr val="folHlink"/>
              </a:solidFill>
              <a:latin typeface="Courier New" pitchFamily="49" charset="0"/>
            </a:endParaRPr>
          </a:p>
          <a:p>
            <a:pPr>
              <a:spcBef>
                <a:spcPct val="0"/>
              </a:spcBef>
              <a:buFontTx/>
              <a:buNone/>
            </a:pPr>
            <a:r>
              <a:rPr lang="en-AU" altLang="el-GR" sz="1600" b="1">
                <a:solidFill>
                  <a:schemeClr val="folHlink"/>
                </a:solidFill>
                <a:latin typeface="Courier New" pitchFamily="49" charset="0"/>
              </a:rPr>
              <a:t>  return 0;</a:t>
            </a:r>
          </a:p>
          <a:p>
            <a:pPr>
              <a:spcBef>
                <a:spcPct val="0"/>
              </a:spcBef>
              <a:buFontTx/>
              <a:buNone/>
            </a:pPr>
            <a:r>
              <a:rPr lang="en-AU" altLang="el-GR" sz="1600" b="1">
                <a:solidFill>
                  <a:schemeClr val="folHlink"/>
                </a:solidFill>
                <a:latin typeface="Courier New" pitchFamily="49" charset="0"/>
              </a:rPr>
              <a:t>}</a:t>
            </a:r>
          </a:p>
          <a:p>
            <a:pPr>
              <a:spcBef>
                <a:spcPct val="0"/>
              </a:spcBef>
              <a:buFontTx/>
              <a:buNone/>
            </a:pPr>
            <a:endParaRPr lang="en-AU" altLang="el-GR" sz="1600" b="1">
              <a:solidFill>
                <a:schemeClr val="folHlink"/>
              </a:solidFill>
              <a:latin typeface="Courier New" pitchFamily="49" charset="0"/>
            </a:endParaRPr>
          </a:p>
        </p:txBody>
      </p:sp>
      <p:sp>
        <p:nvSpPr>
          <p:cNvPr id="183299" name="Text Box 3"/>
          <p:cNvSpPr txBox="1">
            <a:spLocks noChangeArrowheads="1"/>
          </p:cNvSpPr>
          <p:nvPr/>
        </p:nvSpPr>
        <p:spPr bwMode="auto">
          <a:xfrm>
            <a:off x="152400" y="152400"/>
            <a:ext cx="4495800" cy="457200"/>
          </a:xfrm>
          <a:prstGeom prst="rect">
            <a:avLst/>
          </a:prstGeom>
          <a:noFill/>
          <a:ln>
            <a:noFill/>
          </a:ln>
          <a:effectLst/>
          <a:extLst>
            <a:ext uri="{909E8E84-426E-40DD-AFC4-6F175D3DCCD1}">
              <a14:hiddenFill xmlns:a14="http://schemas.microsoft.com/office/drawing/2010/main">
                <a:solidFill>
                  <a:srgbClr val="CC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l-GR" sz="2400" i="1">
                <a:solidFill>
                  <a:schemeClr val="tx1"/>
                </a:solidFill>
                <a:latin typeface="Times New Roman" pitchFamily="18" charset="0"/>
              </a:rPr>
              <a:t>Example: </a:t>
            </a:r>
            <a:r>
              <a:rPr lang="en-US" altLang="el-GR" sz="2400">
                <a:solidFill>
                  <a:schemeClr val="tx1"/>
                </a:solidFill>
                <a:latin typeface="Times New Roman" pitchFamily="18" charset="0"/>
              </a:rPr>
              <a:t>months.c</a:t>
            </a:r>
            <a:r>
              <a:rPr lang="en-US" altLang="el-GR" sz="2400" i="1">
                <a:solidFill>
                  <a:schemeClr val="tx1"/>
                </a:solidFill>
                <a:latin typeface="Times New Roman" pitchFamily="18" charset="0"/>
              </a:rPr>
              <a:t> </a:t>
            </a:r>
          </a:p>
        </p:txBody>
      </p:sp>
      <p:sp>
        <p:nvSpPr>
          <p:cNvPr id="183300" name="Rectangle 4"/>
          <p:cNvSpPr>
            <a:spLocks noChangeArrowheads="1"/>
          </p:cNvSpPr>
          <p:nvPr/>
        </p:nvSpPr>
        <p:spPr bwMode="auto">
          <a:xfrm>
            <a:off x="228600" y="1676400"/>
            <a:ext cx="3352800" cy="49530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2880"/>
          <a:lstStyle>
            <a:lvl1pPr marL="342900" indent="-342900">
              <a:spcBef>
                <a:spcPct val="20000"/>
              </a:spcBef>
              <a:buChar char="•"/>
              <a:defRPr sz="2800">
                <a:solidFill>
                  <a:schemeClr val="tx1"/>
                </a:solidFill>
                <a:latin typeface="Comic Sans MS" pitchFamily="66" charset="0"/>
              </a:defRPr>
            </a:lvl1pPr>
            <a:lvl2pPr marL="742950" indent="-285750">
              <a:spcBef>
                <a:spcPct val="20000"/>
              </a:spcBef>
              <a:buChar char="–"/>
              <a:defRPr sz="2400">
                <a:solidFill>
                  <a:schemeClr val="tx1"/>
                </a:solidFill>
                <a:latin typeface="Comic Sans MS" pitchFamily="66" charset="0"/>
              </a:defRPr>
            </a:lvl2pPr>
            <a:lvl3pPr marL="1143000" indent="-228600">
              <a:spcBef>
                <a:spcPct val="20000"/>
              </a:spcBef>
              <a:buChar char="•"/>
              <a:defRPr sz="2400">
                <a:solidFill>
                  <a:schemeClr val="tx1"/>
                </a:solidFill>
                <a:latin typeface="Comic Sans MS" pitchFamily="66" charset="0"/>
              </a:defRPr>
            </a:lvl3pPr>
            <a:lvl4pPr marL="1600200" indent="-228600">
              <a:spcBef>
                <a:spcPct val="20000"/>
              </a:spcBef>
              <a:buChar char="–"/>
              <a:defRPr sz="2400">
                <a:solidFill>
                  <a:schemeClr val="tx1"/>
                </a:solidFill>
                <a:latin typeface="Comic Sans MS" pitchFamily="66" charset="0"/>
              </a:defRPr>
            </a:lvl4pPr>
            <a:lvl5pPr marL="2057400" indent="-228600">
              <a:spcBef>
                <a:spcPct val="20000"/>
              </a:spcBef>
              <a:buChar char="»"/>
              <a:defRPr sz="2400">
                <a:solidFill>
                  <a:schemeClr val="tx1"/>
                </a:solidFill>
                <a:latin typeface="Comic Sans MS" pitchFamily="66" charset="0"/>
              </a:defRPr>
            </a:lvl5pPr>
            <a:lvl6pPr marL="2514600" indent="-228600" fontAlgn="base">
              <a:spcBef>
                <a:spcPct val="20000"/>
              </a:spcBef>
              <a:spcAft>
                <a:spcPct val="0"/>
              </a:spcAft>
              <a:buChar char="»"/>
              <a:defRPr sz="2400">
                <a:solidFill>
                  <a:schemeClr val="tx1"/>
                </a:solidFill>
                <a:latin typeface="Comic Sans MS" pitchFamily="66" charset="0"/>
              </a:defRPr>
            </a:lvl6pPr>
            <a:lvl7pPr marL="2971800" indent="-228600" fontAlgn="base">
              <a:spcBef>
                <a:spcPct val="20000"/>
              </a:spcBef>
              <a:spcAft>
                <a:spcPct val="0"/>
              </a:spcAft>
              <a:buChar char="»"/>
              <a:defRPr sz="2400">
                <a:solidFill>
                  <a:schemeClr val="tx1"/>
                </a:solidFill>
                <a:latin typeface="Comic Sans MS" pitchFamily="66" charset="0"/>
              </a:defRPr>
            </a:lvl7pPr>
            <a:lvl8pPr marL="3429000" indent="-228600" fontAlgn="base">
              <a:spcBef>
                <a:spcPct val="20000"/>
              </a:spcBef>
              <a:spcAft>
                <a:spcPct val="0"/>
              </a:spcAft>
              <a:buChar char="»"/>
              <a:defRPr sz="2400">
                <a:solidFill>
                  <a:schemeClr val="tx1"/>
                </a:solidFill>
                <a:latin typeface="Comic Sans MS" pitchFamily="66" charset="0"/>
              </a:defRPr>
            </a:lvl8pPr>
            <a:lvl9pPr marL="3886200" indent="-228600" fontAlgn="base">
              <a:spcBef>
                <a:spcPct val="20000"/>
              </a:spcBef>
              <a:spcAft>
                <a:spcPct val="0"/>
              </a:spcAft>
              <a:buChar char="»"/>
              <a:defRPr sz="2400">
                <a:solidFill>
                  <a:schemeClr val="tx1"/>
                </a:solidFill>
                <a:latin typeface="Comic Sans MS" pitchFamily="66" charset="0"/>
              </a:defRPr>
            </a:lvl9pPr>
          </a:lstStyle>
          <a:p>
            <a:pPr>
              <a:spcBef>
                <a:spcPct val="0"/>
              </a:spcBef>
              <a:buFontTx/>
              <a:buNone/>
            </a:pPr>
            <a:r>
              <a:rPr lang="en-AU" altLang="el-GR" sz="1400" b="1">
                <a:solidFill>
                  <a:schemeClr val="folHlink"/>
                </a:solidFill>
                <a:latin typeface="Courier New" pitchFamily="49" charset="0"/>
              </a:rPr>
              <a:t>#include &lt;stdio.h&gt;</a:t>
            </a:r>
          </a:p>
          <a:p>
            <a:pPr>
              <a:spcBef>
                <a:spcPct val="0"/>
              </a:spcBef>
              <a:buFontTx/>
              <a:buNone/>
            </a:pPr>
            <a:endParaRPr lang="en-AU" altLang="el-GR" sz="1400" b="1">
              <a:solidFill>
                <a:schemeClr val="folHlink"/>
              </a:solidFill>
              <a:latin typeface="Courier New" pitchFamily="49" charset="0"/>
            </a:endParaRPr>
          </a:p>
          <a:p>
            <a:pPr>
              <a:spcBef>
                <a:spcPct val="0"/>
              </a:spcBef>
              <a:buFontTx/>
              <a:buNone/>
            </a:pPr>
            <a:r>
              <a:rPr lang="en-AU" altLang="el-GR" sz="1200" b="1">
                <a:solidFill>
                  <a:schemeClr val="folHlink"/>
                </a:solidFill>
                <a:latin typeface="Courier New" pitchFamily="49" charset="0"/>
              </a:rPr>
              <a:t>/*************************\</a:t>
            </a:r>
          </a:p>
          <a:p>
            <a:pPr>
              <a:spcBef>
                <a:spcPct val="0"/>
              </a:spcBef>
              <a:buFontTx/>
              <a:buNone/>
            </a:pPr>
            <a:endParaRPr lang="en-AU" altLang="el-GR" sz="1200" b="1">
              <a:solidFill>
                <a:schemeClr val="folHlink"/>
              </a:solidFill>
              <a:latin typeface="Courier New" pitchFamily="49" charset="0"/>
            </a:endParaRPr>
          </a:p>
          <a:p>
            <a:pPr>
              <a:spcBef>
                <a:spcPct val="0"/>
              </a:spcBef>
              <a:buFontTx/>
              <a:buNone/>
            </a:pPr>
            <a:r>
              <a:rPr lang="en-AU" altLang="el-GR" sz="1200" b="1">
                <a:solidFill>
                  <a:schemeClr val="folHlink"/>
                </a:solidFill>
                <a:latin typeface="Courier New" pitchFamily="49" charset="0"/>
              </a:rPr>
              <a:t>Determine the number of days in a given month:</a:t>
            </a:r>
          </a:p>
          <a:p>
            <a:pPr>
              <a:spcBef>
                <a:spcPct val="0"/>
              </a:spcBef>
              <a:buFontTx/>
              <a:buNone/>
            </a:pPr>
            <a:endParaRPr lang="en-AU" altLang="el-GR" sz="1200" b="1">
              <a:solidFill>
                <a:schemeClr val="folHlink"/>
              </a:solidFill>
              <a:latin typeface="Courier New" pitchFamily="49" charset="0"/>
            </a:endParaRPr>
          </a:p>
          <a:p>
            <a:pPr>
              <a:spcBef>
                <a:spcPct val="0"/>
              </a:spcBef>
              <a:buFontTx/>
              <a:buNone/>
            </a:pPr>
            <a:r>
              <a:rPr lang="en-AU" altLang="el-GR" sz="1200" b="1">
                <a:solidFill>
                  <a:schemeClr val="folHlink"/>
                </a:solidFill>
                <a:latin typeface="Courier New" pitchFamily="49" charset="0"/>
              </a:rPr>
              <a:t>30 days hath September,</a:t>
            </a:r>
          </a:p>
          <a:p>
            <a:pPr>
              <a:spcBef>
                <a:spcPct val="0"/>
              </a:spcBef>
              <a:buFontTx/>
              <a:buNone/>
            </a:pPr>
            <a:r>
              <a:rPr lang="en-AU" altLang="el-GR" sz="1200" b="1">
                <a:solidFill>
                  <a:schemeClr val="folHlink"/>
                </a:solidFill>
                <a:latin typeface="Courier New" pitchFamily="49" charset="0"/>
              </a:rPr>
              <a:t>April, June and November;</a:t>
            </a:r>
          </a:p>
          <a:p>
            <a:pPr>
              <a:spcBef>
                <a:spcPct val="0"/>
              </a:spcBef>
              <a:buFontTx/>
              <a:buNone/>
            </a:pPr>
            <a:r>
              <a:rPr lang="en-AU" altLang="el-GR" sz="1200" b="1">
                <a:solidFill>
                  <a:schemeClr val="folHlink"/>
                </a:solidFill>
                <a:latin typeface="Courier New" pitchFamily="49" charset="0"/>
              </a:rPr>
              <a:t>All the rest have 31,</a:t>
            </a:r>
          </a:p>
          <a:p>
            <a:pPr>
              <a:spcBef>
                <a:spcPct val="0"/>
              </a:spcBef>
              <a:buFontTx/>
              <a:buNone/>
            </a:pPr>
            <a:r>
              <a:rPr lang="en-AU" altLang="el-GR" sz="1200" b="1">
                <a:solidFill>
                  <a:schemeClr val="folHlink"/>
                </a:solidFill>
                <a:latin typeface="Courier New" pitchFamily="49" charset="0"/>
              </a:rPr>
              <a:t>Excepting February alone,</a:t>
            </a:r>
          </a:p>
          <a:p>
            <a:pPr>
              <a:spcBef>
                <a:spcPct val="0"/>
              </a:spcBef>
              <a:buFontTx/>
              <a:buNone/>
            </a:pPr>
            <a:r>
              <a:rPr lang="en-AU" altLang="el-GR" sz="1200" b="1">
                <a:solidFill>
                  <a:schemeClr val="folHlink"/>
                </a:solidFill>
                <a:latin typeface="Courier New" pitchFamily="49" charset="0"/>
              </a:rPr>
              <a:t>And that has 28 days clear</a:t>
            </a:r>
          </a:p>
          <a:p>
            <a:pPr>
              <a:spcBef>
                <a:spcPct val="0"/>
              </a:spcBef>
              <a:buFontTx/>
              <a:buNone/>
            </a:pPr>
            <a:r>
              <a:rPr lang="en-AU" altLang="el-GR" sz="1200" b="1">
                <a:solidFill>
                  <a:schemeClr val="folHlink"/>
                </a:solidFill>
                <a:latin typeface="Courier New" pitchFamily="49" charset="0"/>
              </a:rPr>
              <a:t>And 29 in each leap year.</a:t>
            </a:r>
          </a:p>
          <a:p>
            <a:pPr>
              <a:spcBef>
                <a:spcPct val="0"/>
              </a:spcBef>
              <a:buFontTx/>
              <a:buNone/>
            </a:pPr>
            <a:r>
              <a:rPr lang="en-AU" altLang="el-GR" sz="1200" b="1">
                <a:solidFill>
                  <a:schemeClr val="folHlink"/>
                </a:solidFill>
                <a:latin typeface="Courier New" pitchFamily="49" charset="0"/>
              </a:rPr>
              <a:t>\*************************/</a:t>
            </a:r>
          </a:p>
          <a:p>
            <a:pPr>
              <a:spcBef>
                <a:spcPct val="0"/>
              </a:spcBef>
              <a:buFontTx/>
              <a:buNone/>
            </a:pPr>
            <a:endParaRPr lang="en-AU" altLang="el-GR" sz="1400" b="1">
              <a:solidFill>
                <a:schemeClr val="folHlink"/>
              </a:solidFill>
              <a:latin typeface="Courier New" pitchFamily="49" charset="0"/>
            </a:endParaRPr>
          </a:p>
          <a:p>
            <a:pPr>
              <a:spcBef>
                <a:spcPct val="0"/>
              </a:spcBef>
              <a:buFontTx/>
              <a:buNone/>
            </a:pPr>
            <a:r>
              <a:rPr lang="en-AU" altLang="el-GR" sz="1400" b="1">
                <a:solidFill>
                  <a:schemeClr val="folHlink"/>
                </a:solidFill>
                <a:latin typeface="Courier New" pitchFamily="49" charset="0"/>
              </a:rPr>
              <a:t>const int September = 9;</a:t>
            </a:r>
          </a:p>
          <a:p>
            <a:pPr>
              <a:spcBef>
                <a:spcPct val="0"/>
              </a:spcBef>
              <a:buFontTx/>
              <a:buNone/>
            </a:pPr>
            <a:r>
              <a:rPr lang="en-AU" altLang="el-GR" sz="1400" b="1">
                <a:solidFill>
                  <a:schemeClr val="folHlink"/>
                </a:solidFill>
                <a:latin typeface="Courier New" pitchFamily="49" charset="0"/>
              </a:rPr>
              <a:t>const int April = 4;</a:t>
            </a:r>
          </a:p>
          <a:p>
            <a:pPr>
              <a:spcBef>
                <a:spcPct val="0"/>
              </a:spcBef>
              <a:buFontTx/>
              <a:buNone/>
            </a:pPr>
            <a:r>
              <a:rPr lang="en-AU" altLang="el-GR" sz="1400" b="1">
                <a:solidFill>
                  <a:schemeClr val="folHlink"/>
                </a:solidFill>
                <a:latin typeface="Courier New" pitchFamily="49" charset="0"/>
              </a:rPr>
              <a:t>const int June = 6;</a:t>
            </a:r>
          </a:p>
          <a:p>
            <a:pPr>
              <a:spcBef>
                <a:spcPct val="0"/>
              </a:spcBef>
              <a:buFontTx/>
              <a:buNone/>
            </a:pPr>
            <a:r>
              <a:rPr lang="en-AU" altLang="el-GR" sz="1400" b="1">
                <a:solidFill>
                  <a:schemeClr val="folHlink"/>
                </a:solidFill>
                <a:latin typeface="Courier New" pitchFamily="49" charset="0"/>
              </a:rPr>
              <a:t>const int November = 11;</a:t>
            </a:r>
          </a:p>
          <a:p>
            <a:pPr>
              <a:spcBef>
                <a:spcPct val="0"/>
              </a:spcBef>
              <a:buFontTx/>
              <a:buNone/>
            </a:pPr>
            <a:r>
              <a:rPr lang="en-AU" altLang="el-GR" sz="1400" b="1">
                <a:solidFill>
                  <a:schemeClr val="folHlink"/>
                </a:solidFill>
                <a:latin typeface="Courier New" pitchFamily="49" charset="0"/>
              </a:rPr>
              <a:t>const int February = 2;</a:t>
            </a:r>
          </a:p>
          <a:p>
            <a:pPr>
              <a:spcBef>
                <a:spcPct val="0"/>
              </a:spcBef>
              <a:buFontTx/>
              <a:buNone/>
            </a:pPr>
            <a:endParaRPr lang="en-AU" altLang="el-GR" sz="1400" b="1">
              <a:solidFill>
                <a:schemeClr val="folHlink"/>
              </a:solidFill>
              <a:latin typeface="Courier New" pitchFamily="49" charset="0"/>
            </a:endParaRPr>
          </a:p>
        </p:txBody>
      </p:sp>
    </p:spTree>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4"/>
          <p:cNvSpPr>
            <a:spLocks noGrp="1"/>
          </p:cNvSpPr>
          <p:nvPr>
            <p:ph type="sldNum" sz="quarter" idx="11"/>
          </p:nvPr>
        </p:nvSpPr>
        <p:spPr/>
        <p:txBody>
          <a:bodyPr/>
          <a:lstStyle/>
          <a:p>
            <a:fld id="{64D16C14-DA74-4F04-9CB7-83C77A48FDD9}" type="slidenum">
              <a:rPr lang="el-GR" altLang="el-GR"/>
              <a:pPr/>
              <a:t>89</a:t>
            </a:fld>
            <a:endParaRPr lang="el-GR" altLang="el-GR"/>
          </a:p>
        </p:txBody>
      </p:sp>
      <p:sp>
        <p:nvSpPr>
          <p:cNvPr id="184322" name="Rectangle 2"/>
          <p:cNvSpPr>
            <a:spLocks noChangeArrowheads="1"/>
          </p:cNvSpPr>
          <p:nvPr/>
        </p:nvSpPr>
        <p:spPr bwMode="auto">
          <a:xfrm>
            <a:off x="3581400" y="228600"/>
            <a:ext cx="5257800" cy="64008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2880"/>
          <a:lstStyle>
            <a:lvl1pPr marL="342900" indent="-342900">
              <a:spcBef>
                <a:spcPct val="20000"/>
              </a:spcBef>
              <a:buChar char="•"/>
              <a:defRPr sz="2800">
                <a:solidFill>
                  <a:schemeClr val="tx1"/>
                </a:solidFill>
                <a:latin typeface="Comic Sans MS" pitchFamily="66" charset="0"/>
              </a:defRPr>
            </a:lvl1pPr>
            <a:lvl2pPr marL="742950" indent="-285750">
              <a:spcBef>
                <a:spcPct val="20000"/>
              </a:spcBef>
              <a:buChar char="–"/>
              <a:defRPr sz="2400">
                <a:solidFill>
                  <a:schemeClr val="tx1"/>
                </a:solidFill>
                <a:latin typeface="Comic Sans MS" pitchFamily="66" charset="0"/>
              </a:defRPr>
            </a:lvl2pPr>
            <a:lvl3pPr marL="1143000" indent="-228600">
              <a:spcBef>
                <a:spcPct val="20000"/>
              </a:spcBef>
              <a:buChar char="•"/>
              <a:defRPr sz="2400">
                <a:solidFill>
                  <a:schemeClr val="tx1"/>
                </a:solidFill>
                <a:latin typeface="Comic Sans MS" pitchFamily="66" charset="0"/>
              </a:defRPr>
            </a:lvl3pPr>
            <a:lvl4pPr marL="1600200" indent="-228600">
              <a:spcBef>
                <a:spcPct val="20000"/>
              </a:spcBef>
              <a:buChar char="–"/>
              <a:defRPr sz="2400">
                <a:solidFill>
                  <a:schemeClr val="tx1"/>
                </a:solidFill>
                <a:latin typeface="Comic Sans MS" pitchFamily="66" charset="0"/>
              </a:defRPr>
            </a:lvl4pPr>
            <a:lvl5pPr marL="2057400" indent="-228600">
              <a:spcBef>
                <a:spcPct val="20000"/>
              </a:spcBef>
              <a:buChar char="»"/>
              <a:defRPr sz="2400">
                <a:solidFill>
                  <a:schemeClr val="tx1"/>
                </a:solidFill>
                <a:latin typeface="Comic Sans MS" pitchFamily="66" charset="0"/>
              </a:defRPr>
            </a:lvl5pPr>
            <a:lvl6pPr marL="2514600" indent="-228600" fontAlgn="base">
              <a:spcBef>
                <a:spcPct val="20000"/>
              </a:spcBef>
              <a:spcAft>
                <a:spcPct val="0"/>
              </a:spcAft>
              <a:buChar char="»"/>
              <a:defRPr sz="2400">
                <a:solidFill>
                  <a:schemeClr val="tx1"/>
                </a:solidFill>
                <a:latin typeface="Comic Sans MS" pitchFamily="66" charset="0"/>
              </a:defRPr>
            </a:lvl6pPr>
            <a:lvl7pPr marL="2971800" indent="-228600" fontAlgn="base">
              <a:spcBef>
                <a:spcPct val="20000"/>
              </a:spcBef>
              <a:spcAft>
                <a:spcPct val="0"/>
              </a:spcAft>
              <a:buChar char="»"/>
              <a:defRPr sz="2400">
                <a:solidFill>
                  <a:schemeClr val="tx1"/>
                </a:solidFill>
                <a:latin typeface="Comic Sans MS" pitchFamily="66" charset="0"/>
              </a:defRPr>
            </a:lvl7pPr>
            <a:lvl8pPr marL="3429000" indent="-228600" fontAlgn="base">
              <a:spcBef>
                <a:spcPct val="20000"/>
              </a:spcBef>
              <a:spcAft>
                <a:spcPct val="0"/>
              </a:spcAft>
              <a:buChar char="»"/>
              <a:defRPr sz="2400">
                <a:solidFill>
                  <a:schemeClr val="tx1"/>
                </a:solidFill>
                <a:latin typeface="Comic Sans MS" pitchFamily="66" charset="0"/>
              </a:defRPr>
            </a:lvl8pPr>
            <a:lvl9pPr marL="3886200" indent="-228600" fontAlgn="base">
              <a:spcBef>
                <a:spcPct val="20000"/>
              </a:spcBef>
              <a:spcAft>
                <a:spcPct val="0"/>
              </a:spcAft>
              <a:buChar char="»"/>
              <a:defRPr sz="2400">
                <a:solidFill>
                  <a:schemeClr val="tx1"/>
                </a:solidFill>
                <a:latin typeface="Comic Sans MS" pitchFamily="66" charset="0"/>
              </a:defRPr>
            </a:lvl9pPr>
          </a:lstStyle>
          <a:p>
            <a:pPr>
              <a:spcBef>
                <a:spcPct val="0"/>
              </a:spcBef>
              <a:buFontTx/>
              <a:buNone/>
            </a:pPr>
            <a:r>
              <a:rPr lang="en-AU" altLang="el-GR" sz="1600" b="1">
                <a:solidFill>
                  <a:schemeClr val="folHlink"/>
                </a:solidFill>
                <a:latin typeface="Courier New" pitchFamily="49" charset="0"/>
              </a:rPr>
              <a:t>int main()</a:t>
            </a:r>
          </a:p>
          <a:p>
            <a:pPr>
              <a:spcBef>
                <a:spcPct val="0"/>
              </a:spcBef>
              <a:buFontTx/>
              <a:buNone/>
            </a:pPr>
            <a:r>
              <a:rPr lang="en-AU" altLang="el-GR" sz="1600" b="1">
                <a:solidFill>
                  <a:schemeClr val="folHlink"/>
                </a:solidFill>
                <a:latin typeface="Courier New" pitchFamily="49" charset="0"/>
              </a:rPr>
              <a:t>{</a:t>
            </a:r>
          </a:p>
          <a:p>
            <a:pPr>
              <a:spcBef>
                <a:spcPct val="0"/>
              </a:spcBef>
              <a:buFontTx/>
              <a:buNone/>
            </a:pPr>
            <a:r>
              <a:rPr lang="en-AU" altLang="el-GR" sz="1600" b="1">
                <a:solidFill>
                  <a:schemeClr val="folHlink"/>
                </a:solidFill>
                <a:latin typeface="Courier New" pitchFamily="49" charset="0"/>
              </a:rPr>
              <a:t>  int month;</a:t>
            </a:r>
          </a:p>
          <a:p>
            <a:pPr>
              <a:spcBef>
                <a:spcPct val="0"/>
              </a:spcBef>
              <a:buFontTx/>
              <a:buNone/>
            </a:pPr>
            <a:r>
              <a:rPr lang="en-AU" altLang="el-GR" sz="1600" b="1">
                <a:solidFill>
                  <a:schemeClr val="folHlink"/>
                </a:solidFill>
                <a:latin typeface="Courier New" pitchFamily="49" charset="0"/>
              </a:rPr>
              <a:t>  printf("Enter number of month: ");</a:t>
            </a:r>
          </a:p>
          <a:p>
            <a:pPr>
              <a:spcBef>
                <a:spcPct val="0"/>
              </a:spcBef>
              <a:buFontTx/>
              <a:buNone/>
            </a:pPr>
            <a:r>
              <a:rPr lang="en-AU" altLang="el-GR" sz="1600" b="1">
                <a:solidFill>
                  <a:schemeClr val="folHlink"/>
                </a:solidFill>
                <a:latin typeface="Courier New" pitchFamily="49" charset="0"/>
              </a:rPr>
              <a:t>  scanf("%d", &amp;month);</a:t>
            </a:r>
          </a:p>
          <a:p>
            <a:pPr>
              <a:spcBef>
                <a:spcPct val="0"/>
              </a:spcBef>
              <a:buFontTx/>
              <a:buNone/>
            </a:pPr>
            <a:endParaRPr lang="en-AU" altLang="el-GR" sz="1600" b="1">
              <a:solidFill>
                <a:schemeClr val="folHlink"/>
              </a:solidFill>
              <a:latin typeface="Courier New" pitchFamily="49" charset="0"/>
            </a:endParaRPr>
          </a:p>
          <a:p>
            <a:pPr>
              <a:spcBef>
                <a:spcPct val="0"/>
              </a:spcBef>
              <a:buFontTx/>
              <a:buNone/>
            </a:pPr>
            <a:r>
              <a:rPr lang="en-AU" altLang="el-GR" sz="1600" b="1">
                <a:solidFill>
                  <a:schemeClr val="folHlink"/>
                </a:solidFill>
                <a:latin typeface="Courier New" pitchFamily="49" charset="0"/>
              </a:rPr>
              <a:t>  </a:t>
            </a:r>
            <a:r>
              <a:rPr lang="en-AU" altLang="el-GR" sz="1600" b="1">
                <a:latin typeface="Courier New" pitchFamily="49" charset="0"/>
              </a:rPr>
              <a:t>if (month==September ||</a:t>
            </a:r>
          </a:p>
          <a:p>
            <a:pPr>
              <a:spcBef>
                <a:spcPct val="0"/>
              </a:spcBef>
              <a:buFontTx/>
              <a:buNone/>
            </a:pPr>
            <a:r>
              <a:rPr lang="en-AU" altLang="el-GR" sz="1600" b="1">
                <a:latin typeface="Courier New" pitchFamily="49" charset="0"/>
              </a:rPr>
              <a:t>      month==April ||</a:t>
            </a:r>
          </a:p>
          <a:p>
            <a:pPr>
              <a:spcBef>
                <a:spcPct val="0"/>
              </a:spcBef>
              <a:buFontTx/>
              <a:buNone/>
            </a:pPr>
            <a:r>
              <a:rPr lang="en-AU" altLang="el-GR" sz="1600" b="1">
                <a:latin typeface="Courier New" pitchFamily="49" charset="0"/>
              </a:rPr>
              <a:t>      month==June ||</a:t>
            </a:r>
          </a:p>
          <a:p>
            <a:pPr>
              <a:spcBef>
                <a:spcPct val="0"/>
              </a:spcBef>
              <a:buFontTx/>
              <a:buNone/>
            </a:pPr>
            <a:r>
              <a:rPr lang="en-AU" altLang="el-GR" sz="1600" b="1">
                <a:latin typeface="Courier New" pitchFamily="49" charset="0"/>
              </a:rPr>
              <a:t>      month==November )</a:t>
            </a:r>
          </a:p>
          <a:p>
            <a:pPr>
              <a:spcBef>
                <a:spcPct val="0"/>
              </a:spcBef>
              <a:buFontTx/>
              <a:buNone/>
            </a:pPr>
            <a:r>
              <a:rPr lang="en-AU" altLang="el-GR" sz="1600" b="1">
                <a:latin typeface="Courier New" pitchFamily="49" charset="0"/>
              </a:rPr>
              <a:t>  {</a:t>
            </a:r>
          </a:p>
          <a:p>
            <a:pPr>
              <a:spcBef>
                <a:spcPct val="0"/>
              </a:spcBef>
              <a:buFontTx/>
              <a:buNone/>
            </a:pPr>
            <a:r>
              <a:rPr lang="en-AU" altLang="el-GR" sz="1600" b="1">
                <a:latin typeface="Courier New" pitchFamily="49" charset="0"/>
              </a:rPr>
              <a:t>    printf("30 days\n");</a:t>
            </a:r>
          </a:p>
          <a:p>
            <a:pPr>
              <a:spcBef>
                <a:spcPct val="0"/>
              </a:spcBef>
              <a:buFontTx/>
              <a:buNone/>
            </a:pPr>
            <a:r>
              <a:rPr lang="en-AU" altLang="el-GR" sz="1600" b="1">
                <a:latin typeface="Courier New" pitchFamily="49" charset="0"/>
              </a:rPr>
              <a:t>  }</a:t>
            </a:r>
            <a:endParaRPr lang="en-AU" altLang="el-GR" sz="1600" b="1">
              <a:solidFill>
                <a:schemeClr val="folHlink"/>
              </a:solidFill>
              <a:latin typeface="Courier New" pitchFamily="49" charset="0"/>
            </a:endParaRPr>
          </a:p>
          <a:p>
            <a:pPr>
              <a:spcBef>
                <a:spcPct val="0"/>
              </a:spcBef>
              <a:buFontTx/>
              <a:buNone/>
            </a:pPr>
            <a:endParaRPr lang="en-AU" altLang="el-GR" sz="1600" b="1">
              <a:solidFill>
                <a:schemeClr val="folHlink"/>
              </a:solidFill>
              <a:latin typeface="Courier New" pitchFamily="49" charset="0"/>
            </a:endParaRPr>
          </a:p>
          <a:p>
            <a:pPr>
              <a:spcBef>
                <a:spcPct val="0"/>
              </a:spcBef>
              <a:buFontTx/>
              <a:buNone/>
            </a:pPr>
            <a:endParaRPr lang="en-AU" altLang="el-GR" sz="1600" b="1">
              <a:solidFill>
                <a:schemeClr val="folHlink"/>
              </a:solidFill>
              <a:latin typeface="Courier New" pitchFamily="49" charset="0"/>
            </a:endParaRPr>
          </a:p>
          <a:p>
            <a:pPr>
              <a:spcBef>
                <a:spcPct val="0"/>
              </a:spcBef>
              <a:buFontTx/>
              <a:buNone/>
            </a:pPr>
            <a:endParaRPr lang="en-AU" altLang="el-GR" sz="1600" b="1">
              <a:solidFill>
                <a:schemeClr val="folHlink"/>
              </a:solidFill>
              <a:latin typeface="Courier New" pitchFamily="49" charset="0"/>
            </a:endParaRPr>
          </a:p>
          <a:p>
            <a:pPr>
              <a:spcBef>
                <a:spcPct val="0"/>
              </a:spcBef>
              <a:buFontTx/>
              <a:buNone/>
            </a:pPr>
            <a:endParaRPr lang="en-AU" altLang="el-GR" sz="1600" b="1">
              <a:solidFill>
                <a:schemeClr val="folHlink"/>
              </a:solidFill>
              <a:latin typeface="Courier New" pitchFamily="49" charset="0"/>
            </a:endParaRPr>
          </a:p>
          <a:p>
            <a:pPr>
              <a:spcBef>
                <a:spcPct val="0"/>
              </a:spcBef>
              <a:buFontTx/>
              <a:buNone/>
            </a:pPr>
            <a:endParaRPr lang="en-AU" altLang="el-GR" sz="1600" b="1">
              <a:solidFill>
                <a:schemeClr val="folHlink"/>
              </a:solidFill>
              <a:latin typeface="Courier New" pitchFamily="49" charset="0"/>
            </a:endParaRPr>
          </a:p>
          <a:p>
            <a:pPr>
              <a:spcBef>
                <a:spcPct val="0"/>
              </a:spcBef>
              <a:buFontTx/>
              <a:buNone/>
            </a:pPr>
            <a:endParaRPr lang="en-AU" altLang="el-GR" sz="1600" b="1">
              <a:solidFill>
                <a:schemeClr val="folHlink"/>
              </a:solidFill>
              <a:latin typeface="Courier New" pitchFamily="49" charset="0"/>
            </a:endParaRPr>
          </a:p>
          <a:p>
            <a:pPr>
              <a:spcBef>
                <a:spcPct val="0"/>
              </a:spcBef>
              <a:buFontTx/>
              <a:buNone/>
            </a:pPr>
            <a:endParaRPr lang="en-AU" altLang="el-GR" sz="1600" b="1">
              <a:solidFill>
                <a:schemeClr val="folHlink"/>
              </a:solidFill>
              <a:latin typeface="Courier New" pitchFamily="49" charset="0"/>
            </a:endParaRPr>
          </a:p>
          <a:p>
            <a:pPr>
              <a:spcBef>
                <a:spcPct val="0"/>
              </a:spcBef>
              <a:buFontTx/>
              <a:buNone/>
            </a:pPr>
            <a:endParaRPr lang="en-AU" altLang="el-GR" sz="1600" b="1">
              <a:solidFill>
                <a:schemeClr val="folHlink"/>
              </a:solidFill>
              <a:latin typeface="Courier New" pitchFamily="49" charset="0"/>
            </a:endParaRPr>
          </a:p>
          <a:p>
            <a:pPr>
              <a:spcBef>
                <a:spcPct val="0"/>
              </a:spcBef>
              <a:buFontTx/>
              <a:buNone/>
            </a:pPr>
            <a:r>
              <a:rPr lang="en-AU" altLang="el-GR" sz="1600" b="1">
                <a:solidFill>
                  <a:schemeClr val="folHlink"/>
                </a:solidFill>
                <a:latin typeface="Courier New" pitchFamily="49" charset="0"/>
              </a:rPr>
              <a:t>  return 0;</a:t>
            </a:r>
          </a:p>
          <a:p>
            <a:pPr>
              <a:spcBef>
                <a:spcPct val="0"/>
              </a:spcBef>
              <a:buFontTx/>
              <a:buNone/>
            </a:pPr>
            <a:r>
              <a:rPr lang="en-AU" altLang="el-GR" sz="1600" b="1">
                <a:solidFill>
                  <a:schemeClr val="folHlink"/>
                </a:solidFill>
                <a:latin typeface="Courier New" pitchFamily="49" charset="0"/>
              </a:rPr>
              <a:t>}</a:t>
            </a:r>
          </a:p>
          <a:p>
            <a:pPr>
              <a:spcBef>
                <a:spcPct val="0"/>
              </a:spcBef>
              <a:buFontTx/>
              <a:buNone/>
            </a:pPr>
            <a:endParaRPr lang="en-AU" altLang="el-GR" sz="1600" b="1">
              <a:solidFill>
                <a:schemeClr val="folHlink"/>
              </a:solidFill>
              <a:latin typeface="Courier New" pitchFamily="49" charset="0"/>
            </a:endParaRPr>
          </a:p>
        </p:txBody>
      </p:sp>
      <p:sp>
        <p:nvSpPr>
          <p:cNvPr id="184323" name="Text Box 3"/>
          <p:cNvSpPr txBox="1">
            <a:spLocks noChangeArrowheads="1"/>
          </p:cNvSpPr>
          <p:nvPr/>
        </p:nvSpPr>
        <p:spPr bwMode="auto">
          <a:xfrm>
            <a:off x="152400" y="152400"/>
            <a:ext cx="4495800" cy="457200"/>
          </a:xfrm>
          <a:prstGeom prst="rect">
            <a:avLst/>
          </a:prstGeom>
          <a:noFill/>
          <a:ln>
            <a:noFill/>
          </a:ln>
          <a:effectLst/>
          <a:extLst>
            <a:ext uri="{909E8E84-426E-40DD-AFC4-6F175D3DCCD1}">
              <a14:hiddenFill xmlns:a14="http://schemas.microsoft.com/office/drawing/2010/main">
                <a:solidFill>
                  <a:srgbClr val="CC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l-GR" sz="2400" i="1">
                <a:solidFill>
                  <a:schemeClr val="tx1"/>
                </a:solidFill>
                <a:latin typeface="Times New Roman" pitchFamily="18" charset="0"/>
              </a:rPr>
              <a:t>Example: </a:t>
            </a:r>
            <a:r>
              <a:rPr lang="en-US" altLang="el-GR" sz="2400">
                <a:solidFill>
                  <a:schemeClr val="tx1"/>
                </a:solidFill>
                <a:latin typeface="Times New Roman" pitchFamily="18" charset="0"/>
              </a:rPr>
              <a:t>months.c</a:t>
            </a:r>
            <a:r>
              <a:rPr lang="en-US" altLang="el-GR" sz="2400" i="1">
                <a:solidFill>
                  <a:schemeClr val="tx1"/>
                </a:solidFill>
                <a:latin typeface="Times New Roman" pitchFamily="18" charset="0"/>
              </a:rPr>
              <a:t> </a:t>
            </a:r>
          </a:p>
        </p:txBody>
      </p:sp>
      <p:sp>
        <p:nvSpPr>
          <p:cNvPr id="184324" name="Rectangle 4"/>
          <p:cNvSpPr>
            <a:spLocks noChangeArrowheads="1"/>
          </p:cNvSpPr>
          <p:nvPr/>
        </p:nvSpPr>
        <p:spPr bwMode="auto">
          <a:xfrm>
            <a:off x="228600" y="1676400"/>
            <a:ext cx="3352800" cy="49530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2880"/>
          <a:lstStyle>
            <a:lvl1pPr marL="342900" indent="-342900">
              <a:spcBef>
                <a:spcPct val="20000"/>
              </a:spcBef>
              <a:buChar char="•"/>
              <a:defRPr sz="2800">
                <a:solidFill>
                  <a:schemeClr val="tx1"/>
                </a:solidFill>
                <a:latin typeface="Comic Sans MS" pitchFamily="66" charset="0"/>
              </a:defRPr>
            </a:lvl1pPr>
            <a:lvl2pPr marL="742950" indent="-285750">
              <a:spcBef>
                <a:spcPct val="20000"/>
              </a:spcBef>
              <a:buChar char="–"/>
              <a:defRPr sz="2400">
                <a:solidFill>
                  <a:schemeClr val="tx1"/>
                </a:solidFill>
                <a:latin typeface="Comic Sans MS" pitchFamily="66" charset="0"/>
              </a:defRPr>
            </a:lvl2pPr>
            <a:lvl3pPr marL="1143000" indent="-228600">
              <a:spcBef>
                <a:spcPct val="20000"/>
              </a:spcBef>
              <a:buChar char="•"/>
              <a:defRPr sz="2400">
                <a:solidFill>
                  <a:schemeClr val="tx1"/>
                </a:solidFill>
                <a:latin typeface="Comic Sans MS" pitchFamily="66" charset="0"/>
              </a:defRPr>
            </a:lvl3pPr>
            <a:lvl4pPr marL="1600200" indent="-228600">
              <a:spcBef>
                <a:spcPct val="20000"/>
              </a:spcBef>
              <a:buChar char="–"/>
              <a:defRPr sz="2400">
                <a:solidFill>
                  <a:schemeClr val="tx1"/>
                </a:solidFill>
                <a:latin typeface="Comic Sans MS" pitchFamily="66" charset="0"/>
              </a:defRPr>
            </a:lvl4pPr>
            <a:lvl5pPr marL="2057400" indent="-228600">
              <a:spcBef>
                <a:spcPct val="20000"/>
              </a:spcBef>
              <a:buChar char="»"/>
              <a:defRPr sz="2400">
                <a:solidFill>
                  <a:schemeClr val="tx1"/>
                </a:solidFill>
                <a:latin typeface="Comic Sans MS" pitchFamily="66" charset="0"/>
              </a:defRPr>
            </a:lvl5pPr>
            <a:lvl6pPr marL="2514600" indent="-228600" fontAlgn="base">
              <a:spcBef>
                <a:spcPct val="20000"/>
              </a:spcBef>
              <a:spcAft>
                <a:spcPct val="0"/>
              </a:spcAft>
              <a:buChar char="»"/>
              <a:defRPr sz="2400">
                <a:solidFill>
                  <a:schemeClr val="tx1"/>
                </a:solidFill>
                <a:latin typeface="Comic Sans MS" pitchFamily="66" charset="0"/>
              </a:defRPr>
            </a:lvl6pPr>
            <a:lvl7pPr marL="2971800" indent="-228600" fontAlgn="base">
              <a:spcBef>
                <a:spcPct val="20000"/>
              </a:spcBef>
              <a:spcAft>
                <a:spcPct val="0"/>
              </a:spcAft>
              <a:buChar char="»"/>
              <a:defRPr sz="2400">
                <a:solidFill>
                  <a:schemeClr val="tx1"/>
                </a:solidFill>
                <a:latin typeface="Comic Sans MS" pitchFamily="66" charset="0"/>
              </a:defRPr>
            </a:lvl7pPr>
            <a:lvl8pPr marL="3429000" indent="-228600" fontAlgn="base">
              <a:spcBef>
                <a:spcPct val="20000"/>
              </a:spcBef>
              <a:spcAft>
                <a:spcPct val="0"/>
              </a:spcAft>
              <a:buChar char="»"/>
              <a:defRPr sz="2400">
                <a:solidFill>
                  <a:schemeClr val="tx1"/>
                </a:solidFill>
                <a:latin typeface="Comic Sans MS" pitchFamily="66" charset="0"/>
              </a:defRPr>
            </a:lvl8pPr>
            <a:lvl9pPr marL="3886200" indent="-228600" fontAlgn="base">
              <a:spcBef>
                <a:spcPct val="20000"/>
              </a:spcBef>
              <a:spcAft>
                <a:spcPct val="0"/>
              </a:spcAft>
              <a:buChar char="»"/>
              <a:defRPr sz="2400">
                <a:solidFill>
                  <a:schemeClr val="tx1"/>
                </a:solidFill>
                <a:latin typeface="Comic Sans MS" pitchFamily="66" charset="0"/>
              </a:defRPr>
            </a:lvl9pPr>
          </a:lstStyle>
          <a:p>
            <a:pPr>
              <a:spcBef>
                <a:spcPct val="0"/>
              </a:spcBef>
              <a:buFontTx/>
              <a:buNone/>
            </a:pPr>
            <a:r>
              <a:rPr lang="en-AU" altLang="el-GR" sz="1400" b="1">
                <a:solidFill>
                  <a:schemeClr val="folHlink"/>
                </a:solidFill>
                <a:latin typeface="Courier New" pitchFamily="49" charset="0"/>
              </a:rPr>
              <a:t>#include &lt;stdio.h&gt;</a:t>
            </a:r>
          </a:p>
          <a:p>
            <a:pPr>
              <a:spcBef>
                <a:spcPct val="0"/>
              </a:spcBef>
              <a:buFontTx/>
              <a:buNone/>
            </a:pPr>
            <a:endParaRPr lang="en-AU" altLang="el-GR" sz="1400" b="1">
              <a:solidFill>
                <a:schemeClr val="folHlink"/>
              </a:solidFill>
              <a:latin typeface="Courier New" pitchFamily="49" charset="0"/>
            </a:endParaRPr>
          </a:p>
          <a:p>
            <a:pPr>
              <a:spcBef>
                <a:spcPct val="0"/>
              </a:spcBef>
              <a:buFontTx/>
              <a:buNone/>
            </a:pPr>
            <a:r>
              <a:rPr lang="en-AU" altLang="el-GR" sz="1200" b="1">
                <a:solidFill>
                  <a:schemeClr val="folHlink"/>
                </a:solidFill>
                <a:latin typeface="Courier New" pitchFamily="49" charset="0"/>
              </a:rPr>
              <a:t>/*************************\</a:t>
            </a:r>
          </a:p>
          <a:p>
            <a:pPr>
              <a:spcBef>
                <a:spcPct val="0"/>
              </a:spcBef>
              <a:buFontTx/>
              <a:buNone/>
            </a:pPr>
            <a:endParaRPr lang="en-AU" altLang="el-GR" sz="1200" b="1">
              <a:solidFill>
                <a:schemeClr val="folHlink"/>
              </a:solidFill>
              <a:latin typeface="Courier New" pitchFamily="49" charset="0"/>
            </a:endParaRPr>
          </a:p>
          <a:p>
            <a:pPr>
              <a:spcBef>
                <a:spcPct val="0"/>
              </a:spcBef>
              <a:buFontTx/>
              <a:buNone/>
            </a:pPr>
            <a:r>
              <a:rPr lang="en-AU" altLang="el-GR" sz="1200" b="1">
                <a:solidFill>
                  <a:schemeClr val="folHlink"/>
                </a:solidFill>
                <a:latin typeface="Courier New" pitchFamily="49" charset="0"/>
              </a:rPr>
              <a:t>Determine the number of days in a given month:</a:t>
            </a:r>
          </a:p>
          <a:p>
            <a:pPr>
              <a:spcBef>
                <a:spcPct val="0"/>
              </a:spcBef>
              <a:buFontTx/>
              <a:buNone/>
            </a:pPr>
            <a:endParaRPr lang="en-AU" altLang="el-GR" sz="1200" b="1">
              <a:solidFill>
                <a:schemeClr val="folHlink"/>
              </a:solidFill>
              <a:latin typeface="Courier New" pitchFamily="49" charset="0"/>
            </a:endParaRPr>
          </a:p>
          <a:p>
            <a:pPr>
              <a:spcBef>
                <a:spcPct val="0"/>
              </a:spcBef>
              <a:buFontTx/>
              <a:buNone/>
            </a:pPr>
            <a:r>
              <a:rPr lang="en-AU" altLang="el-GR" sz="1200" b="1">
                <a:solidFill>
                  <a:schemeClr val="folHlink"/>
                </a:solidFill>
                <a:latin typeface="Courier New" pitchFamily="49" charset="0"/>
              </a:rPr>
              <a:t>30 days hath September,</a:t>
            </a:r>
          </a:p>
          <a:p>
            <a:pPr>
              <a:spcBef>
                <a:spcPct val="0"/>
              </a:spcBef>
              <a:buFontTx/>
              <a:buNone/>
            </a:pPr>
            <a:r>
              <a:rPr lang="en-AU" altLang="el-GR" sz="1200" b="1">
                <a:solidFill>
                  <a:schemeClr val="folHlink"/>
                </a:solidFill>
                <a:latin typeface="Courier New" pitchFamily="49" charset="0"/>
              </a:rPr>
              <a:t>April, June and November;</a:t>
            </a:r>
          </a:p>
          <a:p>
            <a:pPr>
              <a:spcBef>
                <a:spcPct val="0"/>
              </a:spcBef>
              <a:buFontTx/>
              <a:buNone/>
            </a:pPr>
            <a:r>
              <a:rPr lang="en-AU" altLang="el-GR" sz="1200" b="1">
                <a:solidFill>
                  <a:schemeClr val="folHlink"/>
                </a:solidFill>
                <a:latin typeface="Courier New" pitchFamily="49" charset="0"/>
              </a:rPr>
              <a:t>All the rest have 31,</a:t>
            </a:r>
          </a:p>
          <a:p>
            <a:pPr>
              <a:spcBef>
                <a:spcPct val="0"/>
              </a:spcBef>
              <a:buFontTx/>
              <a:buNone/>
            </a:pPr>
            <a:r>
              <a:rPr lang="en-AU" altLang="el-GR" sz="1200" b="1">
                <a:solidFill>
                  <a:schemeClr val="folHlink"/>
                </a:solidFill>
                <a:latin typeface="Courier New" pitchFamily="49" charset="0"/>
              </a:rPr>
              <a:t>Excepting February alone,</a:t>
            </a:r>
          </a:p>
          <a:p>
            <a:pPr>
              <a:spcBef>
                <a:spcPct val="0"/>
              </a:spcBef>
              <a:buFontTx/>
              <a:buNone/>
            </a:pPr>
            <a:r>
              <a:rPr lang="en-AU" altLang="el-GR" sz="1200" b="1">
                <a:solidFill>
                  <a:schemeClr val="folHlink"/>
                </a:solidFill>
                <a:latin typeface="Courier New" pitchFamily="49" charset="0"/>
              </a:rPr>
              <a:t>And that has 28 days clear</a:t>
            </a:r>
          </a:p>
          <a:p>
            <a:pPr>
              <a:spcBef>
                <a:spcPct val="0"/>
              </a:spcBef>
              <a:buFontTx/>
              <a:buNone/>
            </a:pPr>
            <a:r>
              <a:rPr lang="en-AU" altLang="el-GR" sz="1200" b="1">
                <a:solidFill>
                  <a:schemeClr val="folHlink"/>
                </a:solidFill>
                <a:latin typeface="Courier New" pitchFamily="49" charset="0"/>
              </a:rPr>
              <a:t>And 29 in each leap year.</a:t>
            </a:r>
          </a:p>
          <a:p>
            <a:pPr>
              <a:spcBef>
                <a:spcPct val="0"/>
              </a:spcBef>
              <a:buFontTx/>
              <a:buNone/>
            </a:pPr>
            <a:r>
              <a:rPr lang="en-AU" altLang="el-GR" sz="1200" b="1">
                <a:solidFill>
                  <a:schemeClr val="folHlink"/>
                </a:solidFill>
                <a:latin typeface="Courier New" pitchFamily="49" charset="0"/>
              </a:rPr>
              <a:t>\*************************/</a:t>
            </a:r>
          </a:p>
          <a:p>
            <a:pPr>
              <a:spcBef>
                <a:spcPct val="0"/>
              </a:spcBef>
              <a:buFontTx/>
              <a:buNone/>
            </a:pPr>
            <a:endParaRPr lang="en-AU" altLang="el-GR" sz="1400" b="1">
              <a:solidFill>
                <a:schemeClr val="folHlink"/>
              </a:solidFill>
              <a:latin typeface="Courier New" pitchFamily="49" charset="0"/>
            </a:endParaRPr>
          </a:p>
          <a:p>
            <a:pPr>
              <a:spcBef>
                <a:spcPct val="0"/>
              </a:spcBef>
              <a:buFontTx/>
              <a:buNone/>
            </a:pPr>
            <a:r>
              <a:rPr lang="en-AU" altLang="el-GR" sz="1400" b="1">
                <a:latin typeface="Courier New" pitchFamily="49" charset="0"/>
              </a:rPr>
              <a:t>const int September = 9;</a:t>
            </a:r>
          </a:p>
          <a:p>
            <a:pPr>
              <a:spcBef>
                <a:spcPct val="0"/>
              </a:spcBef>
              <a:buFontTx/>
              <a:buNone/>
            </a:pPr>
            <a:r>
              <a:rPr lang="en-AU" altLang="el-GR" sz="1400" b="1">
                <a:latin typeface="Courier New" pitchFamily="49" charset="0"/>
              </a:rPr>
              <a:t>const int April = 4;</a:t>
            </a:r>
          </a:p>
          <a:p>
            <a:pPr>
              <a:spcBef>
                <a:spcPct val="0"/>
              </a:spcBef>
              <a:buFontTx/>
              <a:buNone/>
            </a:pPr>
            <a:r>
              <a:rPr lang="en-AU" altLang="el-GR" sz="1400" b="1">
                <a:latin typeface="Courier New" pitchFamily="49" charset="0"/>
              </a:rPr>
              <a:t>const int June = 6;</a:t>
            </a:r>
          </a:p>
          <a:p>
            <a:pPr>
              <a:spcBef>
                <a:spcPct val="0"/>
              </a:spcBef>
              <a:buFontTx/>
              <a:buNone/>
            </a:pPr>
            <a:r>
              <a:rPr lang="en-AU" altLang="el-GR" sz="1400" b="1">
                <a:latin typeface="Courier New" pitchFamily="49" charset="0"/>
              </a:rPr>
              <a:t>const int November = 11;</a:t>
            </a:r>
          </a:p>
          <a:p>
            <a:pPr>
              <a:spcBef>
                <a:spcPct val="0"/>
              </a:spcBef>
              <a:buFontTx/>
              <a:buNone/>
            </a:pPr>
            <a:r>
              <a:rPr lang="en-AU" altLang="el-GR" sz="1400" b="1">
                <a:solidFill>
                  <a:schemeClr val="folHlink"/>
                </a:solidFill>
                <a:latin typeface="Courier New" pitchFamily="49" charset="0"/>
              </a:rPr>
              <a:t>const int February = 2;</a:t>
            </a:r>
            <a:endParaRPr lang="en-AU" altLang="el-GR" sz="1400" b="1">
              <a:latin typeface="Courier New" pitchFamily="49" charset="0"/>
            </a:endParaRPr>
          </a:p>
          <a:p>
            <a:pPr>
              <a:spcBef>
                <a:spcPct val="0"/>
              </a:spcBef>
              <a:buFontTx/>
              <a:buNone/>
            </a:pPr>
            <a:endParaRPr lang="en-AU" altLang="el-GR" sz="1400" b="1">
              <a:solidFill>
                <a:schemeClr val="folHlink"/>
              </a:solidFill>
              <a:latin typeface="Courier New" pitchFamily="49"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A35B2D5C-F700-44C0-98B5-1427309DFB4E}" type="slidenum">
              <a:rPr lang="el-GR" altLang="el-GR"/>
              <a:pPr/>
              <a:t>9</a:t>
            </a:fld>
            <a:endParaRPr lang="el-GR" altLang="el-GR"/>
          </a:p>
        </p:txBody>
      </p:sp>
      <p:sp>
        <p:nvSpPr>
          <p:cNvPr id="16386" name="Rectangle 2"/>
          <p:cNvSpPr>
            <a:spLocks noGrp="1" noChangeArrowheads="1"/>
          </p:cNvSpPr>
          <p:nvPr>
            <p:ph type="title"/>
          </p:nvPr>
        </p:nvSpPr>
        <p:spPr/>
        <p:txBody>
          <a:bodyPr/>
          <a:lstStyle/>
          <a:p>
            <a:r>
              <a:rPr lang="el-GR" altLang="el-GR"/>
              <a:t>Το 1ο πρόγραμμα σε </a:t>
            </a:r>
            <a:r>
              <a:rPr lang="en-US" altLang="el-GR"/>
              <a:t>C</a:t>
            </a:r>
            <a:endParaRPr lang="el-GR" altLang="el-GR"/>
          </a:p>
        </p:txBody>
      </p:sp>
      <p:sp>
        <p:nvSpPr>
          <p:cNvPr id="16387" name="Rectangle 3"/>
          <p:cNvSpPr>
            <a:spLocks noGrp="1" noChangeArrowheads="1"/>
          </p:cNvSpPr>
          <p:nvPr>
            <p:ph type="body" idx="1"/>
          </p:nvPr>
        </p:nvSpPr>
        <p:spPr/>
        <p:txBody>
          <a:bodyPr/>
          <a:lstStyle/>
          <a:p>
            <a:pPr>
              <a:lnSpc>
                <a:spcPct val="90000"/>
              </a:lnSpc>
              <a:buFontTx/>
              <a:buNone/>
            </a:pPr>
            <a:r>
              <a:rPr lang="en-US" altLang="el-GR" sz="2400" b="1" dirty="0">
                <a:latin typeface="Courier New" pitchFamily="49" charset="0"/>
                <a:cs typeface="Courier New" pitchFamily="49" charset="0"/>
              </a:rPr>
              <a:t>#include &lt;</a:t>
            </a:r>
            <a:r>
              <a:rPr lang="en-US" altLang="el-GR" sz="2400" b="1" dirty="0" err="1">
                <a:latin typeface="Courier New" pitchFamily="49" charset="0"/>
                <a:cs typeface="Courier New" pitchFamily="49" charset="0"/>
              </a:rPr>
              <a:t>stdio.h</a:t>
            </a:r>
            <a:r>
              <a:rPr lang="en-US" altLang="el-GR" sz="2400" b="1" dirty="0">
                <a:latin typeface="Courier New" pitchFamily="49" charset="0"/>
                <a:cs typeface="Courier New" pitchFamily="49" charset="0"/>
              </a:rPr>
              <a:t>&gt;</a:t>
            </a:r>
            <a:endParaRPr lang="el-GR" altLang="el-GR" sz="2400" b="1" dirty="0">
              <a:cs typeface="Times New Roman" pitchFamily="18" charset="0"/>
            </a:endParaRPr>
          </a:p>
          <a:p>
            <a:pPr>
              <a:lnSpc>
                <a:spcPct val="90000"/>
              </a:lnSpc>
              <a:buFontTx/>
              <a:buNone/>
            </a:pPr>
            <a:r>
              <a:rPr lang="en-US" altLang="el-GR" sz="2400" b="1" dirty="0" err="1">
                <a:latin typeface="Courier New" pitchFamily="49" charset="0"/>
                <a:cs typeface="Courier New" pitchFamily="49" charset="0"/>
              </a:rPr>
              <a:t>int</a:t>
            </a:r>
            <a:r>
              <a:rPr lang="en-US" altLang="el-GR" sz="2400" dirty="0">
                <a:latin typeface="Courier New" pitchFamily="49" charset="0"/>
                <a:cs typeface="Courier New" pitchFamily="49" charset="0"/>
              </a:rPr>
              <a:t> radius;</a:t>
            </a:r>
            <a:endParaRPr lang="el-GR" altLang="el-GR" sz="2400" dirty="0">
              <a:cs typeface="Times New Roman" pitchFamily="18" charset="0"/>
            </a:endParaRPr>
          </a:p>
          <a:p>
            <a:pPr>
              <a:lnSpc>
                <a:spcPct val="90000"/>
              </a:lnSpc>
              <a:buFontTx/>
              <a:buNone/>
            </a:pPr>
            <a:r>
              <a:rPr lang="en-US" altLang="el-GR" sz="2400" b="1" dirty="0">
                <a:latin typeface="Courier New" pitchFamily="49" charset="0"/>
                <a:cs typeface="Courier New" pitchFamily="49" charset="0"/>
              </a:rPr>
              <a:t>float</a:t>
            </a:r>
            <a:r>
              <a:rPr lang="en-US" altLang="el-GR" sz="2400" dirty="0">
                <a:latin typeface="Courier New" pitchFamily="49" charset="0"/>
                <a:cs typeface="Courier New" pitchFamily="49" charset="0"/>
              </a:rPr>
              <a:t> area;</a:t>
            </a:r>
            <a:endParaRPr lang="el-GR" altLang="el-GR" sz="2400" dirty="0">
              <a:cs typeface="Times New Roman" pitchFamily="18" charset="0"/>
            </a:endParaRPr>
          </a:p>
          <a:p>
            <a:pPr>
              <a:lnSpc>
                <a:spcPct val="90000"/>
              </a:lnSpc>
              <a:buFontTx/>
              <a:buNone/>
            </a:pPr>
            <a:r>
              <a:rPr lang="en-US" altLang="el-GR" sz="2400" b="1" dirty="0" err="1" smtClean="0">
                <a:latin typeface="Courier New" pitchFamily="49" charset="0"/>
                <a:cs typeface="Courier New" pitchFamily="49" charset="0"/>
              </a:rPr>
              <a:t>int</a:t>
            </a:r>
            <a:r>
              <a:rPr lang="en-US" altLang="el-GR" sz="2400" b="1" dirty="0" smtClean="0">
                <a:latin typeface="Courier New" pitchFamily="49" charset="0"/>
                <a:cs typeface="Courier New" pitchFamily="49" charset="0"/>
              </a:rPr>
              <a:t> </a:t>
            </a:r>
            <a:r>
              <a:rPr lang="en-US" altLang="el-GR" sz="2400" b="1" dirty="0">
                <a:latin typeface="Courier New" pitchFamily="49" charset="0"/>
                <a:cs typeface="Courier New" pitchFamily="49" charset="0"/>
              </a:rPr>
              <a:t>main ()</a:t>
            </a:r>
            <a:endParaRPr lang="el-GR" altLang="el-GR" sz="2400" b="1" dirty="0">
              <a:cs typeface="Times New Roman" pitchFamily="18" charset="0"/>
            </a:endParaRPr>
          </a:p>
          <a:p>
            <a:pPr>
              <a:lnSpc>
                <a:spcPct val="90000"/>
              </a:lnSpc>
              <a:buFontTx/>
              <a:buNone/>
            </a:pPr>
            <a:r>
              <a:rPr lang="en-US" altLang="el-GR" sz="2400" b="1" dirty="0">
                <a:latin typeface="Courier New" pitchFamily="49" charset="0"/>
                <a:cs typeface="Courier New" pitchFamily="49" charset="0"/>
              </a:rPr>
              <a:t>{</a:t>
            </a:r>
            <a:endParaRPr lang="el-GR" altLang="el-GR" sz="2400" b="1" dirty="0">
              <a:cs typeface="Times New Roman" pitchFamily="18" charset="0"/>
            </a:endParaRPr>
          </a:p>
          <a:p>
            <a:pPr>
              <a:lnSpc>
                <a:spcPct val="90000"/>
              </a:lnSpc>
              <a:buFontTx/>
              <a:buNone/>
            </a:pPr>
            <a:r>
              <a:rPr lang="en-US" altLang="el-GR" sz="2400" dirty="0">
                <a:latin typeface="Courier New" pitchFamily="49" charset="0"/>
                <a:cs typeface="Courier New" pitchFamily="49" charset="0"/>
              </a:rPr>
              <a:t>	</a:t>
            </a:r>
            <a:r>
              <a:rPr lang="en-US" altLang="el-GR" sz="2400" b="1" dirty="0" err="1">
                <a:latin typeface="Courier New" pitchFamily="49" charset="0"/>
                <a:cs typeface="Courier New" pitchFamily="49" charset="0"/>
              </a:rPr>
              <a:t>printf</a:t>
            </a:r>
            <a:r>
              <a:rPr lang="en-US" altLang="el-GR" sz="2400" dirty="0">
                <a:latin typeface="Courier New" pitchFamily="49" charset="0"/>
                <a:cs typeface="Courier New" pitchFamily="49" charset="0"/>
              </a:rPr>
              <a:t>("enter radius =");</a:t>
            </a:r>
            <a:endParaRPr lang="el-GR" altLang="el-GR" sz="2400" dirty="0">
              <a:cs typeface="Times New Roman" pitchFamily="18" charset="0"/>
            </a:endParaRPr>
          </a:p>
          <a:p>
            <a:pPr>
              <a:lnSpc>
                <a:spcPct val="90000"/>
              </a:lnSpc>
              <a:buFontTx/>
              <a:buNone/>
            </a:pPr>
            <a:r>
              <a:rPr lang="en-US" altLang="el-GR" sz="2400" dirty="0">
                <a:latin typeface="Courier New" pitchFamily="49" charset="0"/>
                <a:cs typeface="Courier New" pitchFamily="49" charset="0"/>
              </a:rPr>
              <a:t>	</a:t>
            </a:r>
            <a:r>
              <a:rPr lang="en-US" altLang="el-GR" sz="2400" b="1" dirty="0" err="1">
                <a:latin typeface="Courier New" pitchFamily="49" charset="0"/>
                <a:cs typeface="Courier New" pitchFamily="49" charset="0"/>
              </a:rPr>
              <a:t>scanf</a:t>
            </a:r>
            <a:r>
              <a:rPr lang="en-US" altLang="el-GR" sz="2400" dirty="0">
                <a:latin typeface="Courier New" pitchFamily="49" charset="0"/>
                <a:cs typeface="Courier New" pitchFamily="49" charset="0"/>
              </a:rPr>
              <a:t>("%d", &amp;radius);</a:t>
            </a:r>
            <a:endParaRPr lang="el-GR" altLang="el-GR" sz="2400" dirty="0">
              <a:cs typeface="Times New Roman" pitchFamily="18" charset="0"/>
            </a:endParaRPr>
          </a:p>
          <a:p>
            <a:pPr>
              <a:lnSpc>
                <a:spcPct val="90000"/>
              </a:lnSpc>
              <a:buFontTx/>
              <a:buNone/>
            </a:pPr>
            <a:r>
              <a:rPr lang="en-US" altLang="el-GR" sz="2400" dirty="0">
                <a:latin typeface="Courier New" pitchFamily="49" charset="0"/>
                <a:cs typeface="Courier New" pitchFamily="49" charset="0"/>
              </a:rPr>
              <a:t>	area=3.14159*radius*radius;</a:t>
            </a:r>
            <a:endParaRPr lang="el-GR" altLang="el-GR" sz="2400" dirty="0">
              <a:cs typeface="Times New Roman" pitchFamily="18" charset="0"/>
            </a:endParaRPr>
          </a:p>
          <a:p>
            <a:pPr>
              <a:lnSpc>
                <a:spcPct val="90000"/>
              </a:lnSpc>
              <a:buFontTx/>
              <a:buNone/>
            </a:pPr>
            <a:r>
              <a:rPr lang="en-US" altLang="el-GR" sz="2400" dirty="0">
                <a:latin typeface="Courier New" pitchFamily="49" charset="0"/>
                <a:cs typeface="Courier New" pitchFamily="49" charset="0"/>
              </a:rPr>
              <a:t>	</a:t>
            </a:r>
            <a:r>
              <a:rPr lang="en-US" altLang="el-GR" sz="2400" b="1" dirty="0" err="1">
                <a:latin typeface="Courier New" pitchFamily="49" charset="0"/>
                <a:cs typeface="Courier New" pitchFamily="49" charset="0"/>
              </a:rPr>
              <a:t>printf</a:t>
            </a:r>
            <a:r>
              <a:rPr lang="en-US" altLang="el-GR" sz="2400" dirty="0">
                <a:latin typeface="Courier New" pitchFamily="49" charset="0"/>
                <a:cs typeface="Courier New" pitchFamily="49" charset="0"/>
              </a:rPr>
              <a:t>("\n\</a:t>
            </a:r>
            <a:r>
              <a:rPr lang="en-US" altLang="el-GR" sz="2400" dirty="0" err="1">
                <a:latin typeface="Courier New" pitchFamily="49" charset="0"/>
                <a:cs typeface="Courier New" pitchFamily="49" charset="0"/>
              </a:rPr>
              <a:t>nArea</a:t>
            </a:r>
            <a:r>
              <a:rPr lang="en-US" altLang="el-GR" sz="2400" dirty="0">
                <a:latin typeface="Courier New" pitchFamily="49" charset="0"/>
                <a:cs typeface="Courier New" pitchFamily="49" charset="0"/>
              </a:rPr>
              <a:t>= %</a:t>
            </a:r>
            <a:r>
              <a:rPr lang="en-US" altLang="el-GR" sz="2400" dirty="0" err="1">
                <a:latin typeface="Courier New" pitchFamily="49" charset="0"/>
                <a:cs typeface="Courier New" pitchFamily="49" charset="0"/>
              </a:rPr>
              <a:t>f",area</a:t>
            </a:r>
            <a:r>
              <a:rPr lang="en-US" altLang="el-GR" sz="2400" dirty="0">
                <a:latin typeface="Courier New" pitchFamily="49" charset="0"/>
                <a:cs typeface="Courier New" pitchFamily="49" charset="0"/>
              </a:rPr>
              <a:t>);</a:t>
            </a:r>
          </a:p>
          <a:p>
            <a:pPr>
              <a:lnSpc>
                <a:spcPct val="90000"/>
              </a:lnSpc>
              <a:buFontTx/>
              <a:buNone/>
            </a:pPr>
            <a:r>
              <a:rPr lang="en-US" altLang="el-GR" sz="2400" dirty="0">
                <a:cs typeface="Times New Roman" pitchFamily="18" charset="0"/>
              </a:rPr>
              <a:t>	</a:t>
            </a:r>
            <a:r>
              <a:rPr lang="en-US" altLang="el-GR" sz="2400" b="1" dirty="0" err="1">
                <a:latin typeface="Courier New" pitchFamily="49" charset="0"/>
                <a:cs typeface="Courier New" pitchFamily="49" charset="0"/>
              </a:rPr>
              <a:t>printf</a:t>
            </a:r>
            <a:r>
              <a:rPr lang="en-US" altLang="el-GR" sz="2400" dirty="0">
                <a:latin typeface="Courier New" pitchFamily="49" charset="0"/>
                <a:cs typeface="Courier New" pitchFamily="49" charset="0"/>
              </a:rPr>
              <a:t>("\n</a:t>
            </a:r>
            <a:r>
              <a:rPr lang="en-US" altLang="el-GR" sz="2400" dirty="0" smtClean="0">
                <a:latin typeface="Courier New" pitchFamily="49" charset="0"/>
                <a:cs typeface="Courier New" pitchFamily="49" charset="0"/>
              </a:rPr>
              <a:t>");</a:t>
            </a:r>
          </a:p>
          <a:p>
            <a:pPr>
              <a:lnSpc>
                <a:spcPct val="90000"/>
              </a:lnSpc>
              <a:buFontTx/>
              <a:buNone/>
            </a:pPr>
            <a:r>
              <a:rPr lang="en-US" altLang="el-GR" sz="2400" b="1" dirty="0" smtClean="0">
                <a:latin typeface="Courier New" pitchFamily="49" charset="0"/>
                <a:cs typeface="Courier New" pitchFamily="49" charset="0"/>
              </a:rPr>
              <a:t>return</a:t>
            </a:r>
            <a:r>
              <a:rPr lang="en-US" altLang="el-GR" sz="2400" dirty="0" smtClean="0">
                <a:latin typeface="Courier New" pitchFamily="49" charset="0"/>
                <a:cs typeface="Courier New" pitchFamily="49" charset="0"/>
              </a:rPr>
              <a:t> 0;</a:t>
            </a:r>
            <a:endParaRPr lang="el-GR" altLang="el-GR" sz="2400" dirty="0">
              <a:cs typeface="Times New Roman" pitchFamily="18" charset="0"/>
            </a:endParaRPr>
          </a:p>
          <a:p>
            <a:pPr>
              <a:lnSpc>
                <a:spcPct val="90000"/>
              </a:lnSpc>
              <a:buFontTx/>
              <a:buNone/>
            </a:pPr>
            <a:r>
              <a:rPr lang="en-US" altLang="el-GR" sz="2400" b="1" dirty="0">
                <a:latin typeface="Courier New" pitchFamily="49" charset="0"/>
                <a:cs typeface="Courier New" pitchFamily="49" charset="0"/>
              </a:rPr>
              <a:t>}</a:t>
            </a:r>
            <a:endParaRPr lang="el-GR" altLang="el-GR" sz="2400" b="1" dirty="0">
              <a:latin typeface="Courier New" pitchFamily="49" charset="0"/>
              <a:cs typeface="Courier New" pitchFamily="49" charset="0"/>
            </a:endParaRPr>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4"/>
          <p:cNvSpPr>
            <a:spLocks noGrp="1"/>
          </p:cNvSpPr>
          <p:nvPr>
            <p:ph type="sldNum" sz="quarter" idx="11"/>
          </p:nvPr>
        </p:nvSpPr>
        <p:spPr/>
        <p:txBody>
          <a:bodyPr/>
          <a:lstStyle/>
          <a:p>
            <a:fld id="{BBE4CE56-CF11-4CCB-A587-70DBB6F06D06}" type="slidenum">
              <a:rPr lang="el-GR" altLang="el-GR"/>
              <a:pPr/>
              <a:t>90</a:t>
            </a:fld>
            <a:endParaRPr lang="el-GR" altLang="el-GR"/>
          </a:p>
        </p:txBody>
      </p:sp>
      <p:sp>
        <p:nvSpPr>
          <p:cNvPr id="185346" name="Rectangle 2"/>
          <p:cNvSpPr>
            <a:spLocks noChangeArrowheads="1"/>
          </p:cNvSpPr>
          <p:nvPr/>
        </p:nvSpPr>
        <p:spPr bwMode="auto">
          <a:xfrm>
            <a:off x="228600" y="1676400"/>
            <a:ext cx="3352800" cy="49530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2880"/>
          <a:lstStyle>
            <a:lvl1pPr marL="342900" indent="-342900">
              <a:spcBef>
                <a:spcPct val="20000"/>
              </a:spcBef>
              <a:buChar char="•"/>
              <a:defRPr sz="2800">
                <a:solidFill>
                  <a:schemeClr val="tx1"/>
                </a:solidFill>
                <a:latin typeface="Comic Sans MS" pitchFamily="66" charset="0"/>
              </a:defRPr>
            </a:lvl1pPr>
            <a:lvl2pPr marL="742950" indent="-285750">
              <a:spcBef>
                <a:spcPct val="20000"/>
              </a:spcBef>
              <a:buChar char="–"/>
              <a:defRPr sz="2400">
                <a:solidFill>
                  <a:schemeClr val="tx1"/>
                </a:solidFill>
                <a:latin typeface="Comic Sans MS" pitchFamily="66" charset="0"/>
              </a:defRPr>
            </a:lvl2pPr>
            <a:lvl3pPr marL="1143000" indent="-228600">
              <a:spcBef>
                <a:spcPct val="20000"/>
              </a:spcBef>
              <a:buChar char="•"/>
              <a:defRPr sz="2400">
                <a:solidFill>
                  <a:schemeClr val="tx1"/>
                </a:solidFill>
                <a:latin typeface="Comic Sans MS" pitchFamily="66" charset="0"/>
              </a:defRPr>
            </a:lvl3pPr>
            <a:lvl4pPr marL="1600200" indent="-228600">
              <a:spcBef>
                <a:spcPct val="20000"/>
              </a:spcBef>
              <a:buChar char="–"/>
              <a:defRPr sz="2400">
                <a:solidFill>
                  <a:schemeClr val="tx1"/>
                </a:solidFill>
                <a:latin typeface="Comic Sans MS" pitchFamily="66" charset="0"/>
              </a:defRPr>
            </a:lvl4pPr>
            <a:lvl5pPr marL="2057400" indent="-228600">
              <a:spcBef>
                <a:spcPct val="20000"/>
              </a:spcBef>
              <a:buChar char="»"/>
              <a:defRPr sz="2400">
                <a:solidFill>
                  <a:schemeClr val="tx1"/>
                </a:solidFill>
                <a:latin typeface="Comic Sans MS" pitchFamily="66" charset="0"/>
              </a:defRPr>
            </a:lvl5pPr>
            <a:lvl6pPr marL="2514600" indent="-228600" fontAlgn="base">
              <a:spcBef>
                <a:spcPct val="20000"/>
              </a:spcBef>
              <a:spcAft>
                <a:spcPct val="0"/>
              </a:spcAft>
              <a:buChar char="»"/>
              <a:defRPr sz="2400">
                <a:solidFill>
                  <a:schemeClr val="tx1"/>
                </a:solidFill>
                <a:latin typeface="Comic Sans MS" pitchFamily="66" charset="0"/>
              </a:defRPr>
            </a:lvl6pPr>
            <a:lvl7pPr marL="2971800" indent="-228600" fontAlgn="base">
              <a:spcBef>
                <a:spcPct val="20000"/>
              </a:spcBef>
              <a:spcAft>
                <a:spcPct val="0"/>
              </a:spcAft>
              <a:buChar char="»"/>
              <a:defRPr sz="2400">
                <a:solidFill>
                  <a:schemeClr val="tx1"/>
                </a:solidFill>
                <a:latin typeface="Comic Sans MS" pitchFamily="66" charset="0"/>
              </a:defRPr>
            </a:lvl7pPr>
            <a:lvl8pPr marL="3429000" indent="-228600" fontAlgn="base">
              <a:spcBef>
                <a:spcPct val="20000"/>
              </a:spcBef>
              <a:spcAft>
                <a:spcPct val="0"/>
              </a:spcAft>
              <a:buChar char="»"/>
              <a:defRPr sz="2400">
                <a:solidFill>
                  <a:schemeClr val="tx1"/>
                </a:solidFill>
                <a:latin typeface="Comic Sans MS" pitchFamily="66" charset="0"/>
              </a:defRPr>
            </a:lvl8pPr>
            <a:lvl9pPr marL="3886200" indent="-228600" fontAlgn="base">
              <a:spcBef>
                <a:spcPct val="20000"/>
              </a:spcBef>
              <a:spcAft>
                <a:spcPct val="0"/>
              </a:spcAft>
              <a:buChar char="»"/>
              <a:defRPr sz="2400">
                <a:solidFill>
                  <a:schemeClr val="tx1"/>
                </a:solidFill>
                <a:latin typeface="Comic Sans MS" pitchFamily="66" charset="0"/>
              </a:defRPr>
            </a:lvl9pPr>
          </a:lstStyle>
          <a:p>
            <a:pPr>
              <a:spcBef>
                <a:spcPct val="0"/>
              </a:spcBef>
              <a:buFontTx/>
              <a:buNone/>
            </a:pPr>
            <a:r>
              <a:rPr lang="en-AU" altLang="el-GR" sz="1400" b="1">
                <a:solidFill>
                  <a:schemeClr val="folHlink"/>
                </a:solidFill>
                <a:latin typeface="Courier New" pitchFamily="49" charset="0"/>
              </a:rPr>
              <a:t>#include &lt;stdio.h&gt;</a:t>
            </a:r>
          </a:p>
          <a:p>
            <a:pPr>
              <a:spcBef>
                <a:spcPct val="0"/>
              </a:spcBef>
              <a:buFontTx/>
              <a:buNone/>
            </a:pPr>
            <a:endParaRPr lang="en-AU" altLang="el-GR" sz="1400" b="1">
              <a:solidFill>
                <a:schemeClr val="folHlink"/>
              </a:solidFill>
              <a:latin typeface="Courier New" pitchFamily="49" charset="0"/>
            </a:endParaRPr>
          </a:p>
          <a:p>
            <a:pPr>
              <a:spcBef>
                <a:spcPct val="0"/>
              </a:spcBef>
              <a:buFontTx/>
              <a:buNone/>
            </a:pPr>
            <a:r>
              <a:rPr lang="en-AU" altLang="el-GR" sz="1200" b="1">
                <a:solidFill>
                  <a:schemeClr val="folHlink"/>
                </a:solidFill>
                <a:latin typeface="Courier New" pitchFamily="49" charset="0"/>
              </a:rPr>
              <a:t>/*************************\</a:t>
            </a:r>
          </a:p>
          <a:p>
            <a:pPr>
              <a:spcBef>
                <a:spcPct val="0"/>
              </a:spcBef>
              <a:buFontTx/>
              <a:buNone/>
            </a:pPr>
            <a:endParaRPr lang="en-AU" altLang="el-GR" sz="1200" b="1">
              <a:solidFill>
                <a:schemeClr val="folHlink"/>
              </a:solidFill>
              <a:latin typeface="Courier New" pitchFamily="49" charset="0"/>
            </a:endParaRPr>
          </a:p>
          <a:p>
            <a:pPr>
              <a:spcBef>
                <a:spcPct val="0"/>
              </a:spcBef>
              <a:buFontTx/>
              <a:buNone/>
            </a:pPr>
            <a:r>
              <a:rPr lang="en-AU" altLang="el-GR" sz="1200" b="1">
                <a:solidFill>
                  <a:schemeClr val="folHlink"/>
                </a:solidFill>
                <a:latin typeface="Courier New" pitchFamily="49" charset="0"/>
              </a:rPr>
              <a:t>Determine the number of days in a given month:</a:t>
            </a:r>
          </a:p>
          <a:p>
            <a:pPr>
              <a:spcBef>
                <a:spcPct val="0"/>
              </a:spcBef>
              <a:buFontTx/>
              <a:buNone/>
            </a:pPr>
            <a:endParaRPr lang="en-AU" altLang="el-GR" sz="1200" b="1">
              <a:solidFill>
                <a:schemeClr val="folHlink"/>
              </a:solidFill>
              <a:latin typeface="Courier New" pitchFamily="49" charset="0"/>
            </a:endParaRPr>
          </a:p>
          <a:p>
            <a:pPr>
              <a:spcBef>
                <a:spcPct val="0"/>
              </a:spcBef>
              <a:buFontTx/>
              <a:buNone/>
            </a:pPr>
            <a:r>
              <a:rPr lang="en-AU" altLang="el-GR" sz="1200" b="1">
                <a:solidFill>
                  <a:schemeClr val="folHlink"/>
                </a:solidFill>
                <a:latin typeface="Courier New" pitchFamily="49" charset="0"/>
              </a:rPr>
              <a:t>30 days hath September,</a:t>
            </a:r>
          </a:p>
          <a:p>
            <a:pPr>
              <a:spcBef>
                <a:spcPct val="0"/>
              </a:spcBef>
              <a:buFontTx/>
              <a:buNone/>
            </a:pPr>
            <a:r>
              <a:rPr lang="en-AU" altLang="el-GR" sz="1200" b="1">
                <a:solidFill>
                  <a:schemeClr val="folHlink"/>
                </a:solidFill>
                <a:latin typeface="Courier New" pitchFamily="49" charset="0"/>
              </a:rPr>
              <a:t>April, June and November;</a:t>
            </a:r>
          </a:p>
          <a:p>
            <a:pPr>
              <a:spcBef>
                <a:spcPct val="0"/>
              </a:spcBef>
              <a:buFontTx/>
              <a:buNone/>
            </a:pPr>
            <a:r>
              <a:rPr lang="en-AU" altLang="el-GR" sz="1200" b="1">
                <a:solidFill>
                  <a:schemeClr val="folHlink"/>
                </a:solidFill>
                <a:latin typeface="Courier New" pitchFamily="49" charset="0"/>
              </a:rPr>
              <a:t>All the rest have 31,</a:t>
            </a:r>
          </a:p>
          <a:p>
            <a:pPr>
              <a:spcBef>
                <a:spcPct val="0"/>
              </a:spcBef>
              <a:buFontTx/>
              <a:buNone/>
            </a:pPr>
            <a:r>
              <a:rPr lang="en-AU" altLang="el-GR" sz="1200" b="1">
                <a:solidFill>
                  <a:schemeClr val="folHlink"/>
                </a:solidFill>
                <a:latin typeface="Courier New" pitchFamily="49" charset="0"/>
              </a:rPr>
              <a:t>Excepting February alone,</a:t>
            </a:r>
          </a:p>
          <a:p>
            <a:pPr>
              <a:spcBef>
                <a:spcPct val="0"/>
              </a:spcBef>
              <a:buFontTx/>
              <a:buNone/>
            </a:pPr>
            <a:r>
              <a:rPr lang="en-AU" altLang="el-GR" sz="1200" b="1">
                <a:solidFill>
                  <a:schemeClr val="folHlink"/>
                </a:solidFill>
                <a:latin typeface="Courier New" pitchFamily="49" charset="0"/>
              </a:rPr>
              <a:t>And that has 28 days clear</a:t>
            </a:r>
          </a:p>
          <a:p>
            <a:pPr>
              <a:spcBef>
                <a:spcPct val="0"/>
              </a:spcBef>
              <a:buFontTx/>
              <a:buNone/>
            </a:pPr>
            <a:r>
              <a:rPr lang="en-AU" altLang="el-GR" sz="1200" b="1">
                <a:solidFill>
                  <a:schemeClr val="folHlink"/>
                </a:solidFill>
                <a:latin typeface="Courier New" pitchFamily="49" charset="0"/>
              </a:rPr>
              <a:t>And 29 in each leap year.</a:t>
            </a:r>
          </a:p>
          <a:p>
            <a:pPr>
              <a:spcBef>
                <a:spcPct val="0"/>
              </a:spcBef>
              <a:buFontTx/>
              <a:buNone/>
            </a:pPr>
            <a:r>
              <a:rPr lang="en-AU" altLang="el-GR" sz="1200" b="1">
                <a:solidFill>
                  <a:schemeClr val="folHlink"/>
                </a:solidFill>
                <a:latin typeface="Courier New" pitchFamily="49" charset="0"/>
              </a:rPr>
              <a:t>\*************************/</a:t>
            </a:r>
          </a:p>
          <a:p>
            <a:pPr>
              <a:spcBef>
                <a:spcPct val="0"/>
              </a:spcBef>
              <a:buFontTx/>
              <a:buNone/>
            </a:pPr>
            <a:endParaRPr lang="en-AU" altLang="el-GR" sz="1400" b="1">
              <a:solidFill>
                <a:schemeClr val="folHlink"/>
              </a:solidFill>
              <a:latin typeface="Courier New" pitchFamily="49" charset="0"/>
            </a:endParaRPr>
          </a:p>
          <a:p>
            <a:pPr>
              <a:spcBef>
                <a:spcPct val="0"/>
              </a:spcBef>
              <a:buFontTx/>
              <a:buNone/>
            </a:pPr>
            <a:r>
              <a:rPr lang="en-AU" altLang="el-GR" sz="1400" b="1">
                <a:solidFill>
                  <a:schemeClr val="folHlink"/>
                </a:solidFill>
                <a:latin typeface="Courier New" pitchFamily="49" charset="0"/>
              </a:rPr>
              <a:t>const int September = 9;</a:t>
            </a:r>
          </a:p>
          <a:p>
            <a:pPr>
              <a:spcBef>
                <a:spcPct val="0"/>
              </a:spcBef>
              <a:buFontTx/>
              <a:buNone/>
            </a:pPr>
            <a:r>
              <a:rPr lang="en-AU" altLang="el-GR" sz="1400" b="1">
                <a:solidFill>
                  <a:schemeClr val="folHlink"/>
                </a:solidFill>
                <a:latin typeface="Courier New" pitchFamily="49" charset="0"/>
              </a:rPr>
              <a:t>const int April = 4;</a:t>
            </a:r>
          </a:p>
          <a:p>
            <a:pPr>
              <a:spcBef>
                <a:spcPct val="0"/>
              </a:spcBef>
              <a:buFontTx/>
              <a:buNone/>
            </a:pPr>
            <a:r>
              <a:rPr lang="en-AU" altLang="el-GR" sz="1400" b="1">
                <a:solidFill>
                  <a:schemeClr val="folHlink"/>
                </a:solidFill>
                <a:latin typeface="Courier New" pitchFamily="49" charset="0"/>
              </a:rPr>
              <a:t>const int June = 6;</a:t>
            </a:r>
          </a:p>
          <a:p>
            <a:pPr>
              <a:spcBef>
                <a:spcPct val="0"/>
              </a:spcBef>
              <a:buFontTx/>
              <a:buNone/>
            </a:pPr>
            <a:r>
              <a:rPr lang="en-AU" altLang="el-GR" sz="1400" b="1">
                <a:solidFill>
                  <a:schemeClr val="folHlink"/>
                </a:solidFill>
                <a:latin typeface="Courier New" pitchFamily="49" charset="0"/>
              </a:rPr>
              <a:t>const int November = 11;</a:t>
            </a:r>
          </a:p>
          <a:p>
            <a:pPr>
              <a:spcBef>
                <a:spcPct val="0"/>
              </a:spcBef>
              <a:buFontTx/>
              <a:buNone/>
            </a:pPr>
            <a:r>
              <a:rPr lang="en-AU" altLang="el-GR" sz="1400" b="1">
                <a:solidFill>
                  <a:schemeClr val="folHlink"/>
                </a:solidFill>
                <a:latin typeface="Courier New" pitchFamily="49" charset="0"/>
              </a:rPr>
              <a:t>const int February = 2;</a:t>
            </a:r>
          </a:p>
          <a:p>
            <a:pPr>
              <a:spcBef>
                <a:spcPct val="0"/>
              </a:spcBef>
              <a:buFontTx/>
              <a:buNone/>
            </a:pPr>
            <a:endParaRPr lang="en-AU" altLang="el-GR" sz="1400" b="1">
              <a:solidFill>
                <a:schemeClr val="folHlink"/>
              </a:solidFill>
              <a:latin typeface="Courier New" pitchFamily="49" charset="0"/>
            </a:endParaRPr>
          </a:p>
        </p:txBody>
      </p:sp>
      <p:sp>
        <p:nvSpPr>
          <p:cNvPr id="185347" name="Rectangle 3"/>
          <p:cNvSpPr>
            <a:spLocks noChangeArrowheads="1"/>
          </p:cNvSpPr>
          <p:nvPr/>
        </p:nvSpPr>
        <p:spPr bwMode="auto">
          <a:xfrm>
            <a:off x="3581400" y="228600"/>
            <a:ext cx="5257800" cy="64008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2880"/>
          <a:lstStyle>
            <a:lvl1pPr marL="342900" indent="-342900">
              <a:spcBef>
                <a:spcPct val="20000"/>
              </a:spcBef>
              <a:buChar char="•"/>
              <a:defRPr sz="2800">
                <a:solidFill>
                  <a:schemeClr val="tx1"/>
                </a:solidFill>
                <a:latin typeface="Comic Sans MS" pitchFamily="66" charset="0"/>
              </a:defRPr>
            </a:lvl1pPr>
            <a:lvl2pPr marL="742950" indent="-285750">
              <a:spcBef>
                <a:spcPct val="20000"/>
              </a:spcBef>
              <a:buChar char="–"/>
              <a:defRPr sz="2400">
                <a:solidFill>
                  <a:schemeClr val="tx1"/>
                </a:solidFill>
                <a:latin typeface="Comic Sans MS" pitchFamily="66" charset="0"/>
              </a:defRPr>
            </a:lvl2pPr>
            <a:lvl3pPr marL="1143000" indent="-228600">
              <a:spcBef>
                <a:spcPct val="20000"/>
              </a:spcBef>
              <a:buChar char="•"/>
              <a:defRPr sz="2400">
                <a:solidFill>
                  <a:schemeClr val="tx1"/>
                </a:solidFill>
                <a:latin typeface="Comic Sans MS" pitchFamily="66" charset="0"/>
              </a:defRPr>
            </a:lvl3pPr>
            <a:lvl4pPr marL="1600200" indent="-228600">
              <a:spcBef>
                <a:spcPct val="20000"/>
              </a:spcBef>
              <a:buChar char="–"/>
              <a:defRPr sz="2400">
                <a:solidFill>
                  <a:schemeClr val="tx1"/>
                </a:solidFill>
                <a:latin typeface="Comic Sans MS" pitchFamily="66" charset="0"/>
              </a:defRPr>
            </a:lvl4pPr>
            <a:lvl5pPr marL="2057400" indent="-228600">
              <a:spcBef>
                <a:spcPct val="20000"/>
              </a:spcBef>
              <a:buChar char="»"/>
              <a:defRPr sz="2400">
                <a:solidFill>
                  <a:schemeClr val="tx1"/>
                </a:solidFill>
                <a:latin typeface="Comic Sans MS" pitchFamily="66" charset="0"/>
              </a:defRPr>
            </a:lvl5pPr>
            <a:lvl6pPr marL="2514600" indent="-228600" fontAlgn="base">
              <a:spcBef>
                <a:spcPct val="20000"/>
              </a:spcBef>
              <a:spcAft>
                <a:spcPct val="0"/>
              </a:spcAft>
              <a:buChar char="»"/>
              <a:defRPr sz="2400">
                <a:solidFill>
                  <a:schemeClr val="tx1"/>
                </a:solidFill>
                <a:latin typeface="Comic Sans MS" pitchFamily="66" charset="0"/>
              </a:defRPr>
            </a:lvl6pPr>
            <a:lvl7pPr marL="2971800" indent="-228600" fontAlgn="base">
              <a:spcBef>
                <a:spcPct val="20000"/>
              </a:spcBef>
              <a:spcAft>
                <a:spcPct val="0"/>
              </a:spcAft>
              <a:buChar char="»"/>
              <a:defRPr sz="2400">
                <a:solidFill>
                  <a:schemeClr val="tx1"/>
                </a:solidFill>
                <a:latin typeface="Comic Sans MS" pitchFamily="66" charset="0"/>
              </a:defRPr>
            </a:lvl7pPr>
            <a:lvl8pPr marL="3429000" indent="-228600" fontAlgn="base">
              <a:spcBef>
                <a:spcPct val="20000"/>
              </a:spcBef>
              <a:spcAft>
                <a:spcPct val="0"/>
              </a:spcAft>
              <a:buChar char="»"/>
              <a:defRPr sz="2400">
                <a:solidFill>
                  <a:schemeClr val="tx1"/>
                </a:solidFill>
                <a:latin typeface="Comic Sans MS" pitchFamily="66" charset="0"/>
              </a:defRPr>
            </a:lvl8pPr>
            <a:lvl9pPr marL="3886200" indent="-228600" fontAlgn="base">
              <a:spcBef>
                <a:spcPct val="20000"/>
              </a:spcBef>
              <a:spcAft>
                <a:spcPct val="0"/>
              </a:spcAft>
              <a:buChar char="»"/>
              <a:defRPr sz="2400">
                <a:solidFill>
                  <a:schemeClr val="tx1"/>
                </a:solidFill>
                <a:latin typeface="Comic Sans MS" pitchFamily="66" charset="0"/>
              </a:defRPr>
            </a:lvl9pPr>
          </a:lstStyle>
          <a:p>
            <a:pPr>
              <a:spcBef>
                <a:spcPct val="0"/>
              </a:spcBef>
              <a:buFontTx/>
              <a:buNone/>
            </a:pPr>
            <a:r>
              <a:rPr lang="en-AU" altLang="el-GR" sz="1600" b="1">
                <a:solidFill>
                  <a:schemeClr val="folHlink"/>
                </a:solidFill>
                <a:latin typeface="Courier New" pitchFamily="49" charset="0"/>
              </a:rPr>
              <a:t>int main()</a:t>
            </a:r>
          </a:p>
          <a:p>
            <a:pPr>
              <a:spcBef>
                <a:spcPct val="0"/>
              </a:spcBef>
              <a:buFontTx/>
              <a:buNone/>
            </a:pPr>
            <a:r>
              <a:rPr lang="en-AU" altLang="el-GR" sz="1600" b="1">
                <a:solidFill>
                  <a:schemeClr val="folHlink"/>
                </a:solidFill>
                <a:latin typeface="Courier New" pitchFamily="49" charset="0"/>
              </a:rPr>
              <a:t>{</a:t>
            </a:r>
          </a:p>
          <a:p>
            <a:pPr>
              <a:spcBef>
                <a:spcPct val="0"/>
              </a:spcBef>
              <a:buFontTx/>
              <a:buNone/>
            </a:pPr>
            <a:r>
              <a:rPr lang="en-AU" altLang="el-GR" sz="1600" b="1">
                <a:solidFill>
                  <a:schemeClr val="folHlink"/>
                </a:solidFill>
                <a:latin typeface="Courier New" pitchFamily="49" charset="0"/>
              </a:rPr>
              <a:t>  int month;</a:t>
            </a:r>
          </a:p>
          <a:p>
            <a:pPr>
              <a:spcBef>
                <a:spcPct val="0"/>
              </a:spcBef>
              <a:buFontTx/>
              <a:buNone/>
            </a:pPr>
            <a:r>
              <a:rPr lang="en-AU" altLang="el-GR" sz="1600" b="1">
                <a:solidFill>
                  <a:schemeClr val="folHlink"/>
                </a:solidFill>
                <a:latin typeface="Courier New" pitchFamily="49" charset="0"/>
              </a:rPr>
              <a:t>  printf("Enter number of month: ");</a:t>
            </a:r>
          </a:p>
          <a:p>
            <a:pPr>
              <a:spcBef>
                <a:spcPct val="0"/>
              </a:spcBef>
              <a:buFontTx/>
              <a:buNone/>
            </a:pPr>
            <a:r>
              <a:rPr lang="en-AU" altLang="el-GR" sz="1600" b="1">
                <a:solidFill>
                  <a:schemeClr val="folHlink"/>
                </a:solidFill>
                <a:latin typeface="Courier New" pitchFamily="49" charset="0"/>
              </a:rPr>
              <a:t>  scanf("%d", &amp;month);</a:t>
            </a:r>
          </a:p>
          <a:p>
            <a:pPr>
              <a:spcBef>
                <a:spcPct val="0"/>
              </a:spcBef>
              <a:buFontTx/>
              <a:buNone/>
            </a:pPr>
            <a:endParaRPr lang="en-AU" altLang="el-GR" sz="1600" b="1">
              <a:solidFill>
                <a:schemeClr val="folHlink"/>
              </a:solidFill>
              <a:latin typeface="Courier New" pitchFamily="49" charset="0"/>
            </a:endParaRPr>
          </a:p>
          <a:p>
            <a:pPr>
              <a:spcBef>
                <a:spcPct val="0"/>
              </a:spcBef>
              <a:buFontTx/>
              <a:buNone/>
            </a:pPr>
            <a:r>
              <a:rPr lang="en-AU" altLang="el-GR" sz="1600" b="1">
                <a:solidFill>
                  <a:schemeClr val="folHlink"/>
                </a:solidFill>
                <a:latin typeface="Courier New" pitchFamily="49" charset="0"/>
              </a:rPr>
              <a:t>  </a:t>
            </a:r>
            <a:r>
              <a:rPr lang="en-AU" altLang="el-GR" sz="1600" b="1">
                <a:latin typeface="Courier New" pitchFamily="49" charset="0"/>
              </a:rPr>
              <a:t>if (month==September ||</a:t>
            </a:r>
          </a:p>
          <a:p>
            <a:pPr>
              <a:spcBef>
                <a:spcPct val="0"/>
              </a:spcBef>
              <a:buFontTx/>
              <a:buNone/>
            </a:pPr>
            <a:r>
              <a:rPr lang="en-AU" altLang="el-GR" sz="1600" b="1">
                <a:latin typeface="Courier New" pitchFamily="49" charset="0"/>
              </a:rPr>
              <a:t>      month==April ||</a:t>
            </a:r>
          </a:p>
          <a:p>
            <a:pPr>
              <a:spcBef>
                <a:spcPct val="0"/>
              </a:spcBef>
              <a:buFontTx/>
              <a:buNone/>
            </a:pPr>
            <a:r>
              <a:rPr lang="en-AU" altLang="el-GR" sz="1600" b="1">
                <a:latin typeface="Courier New" pitchFamily="49" charset="0"/>
              </a:rPr>
              <a:t>      month==June ||</a:t>
            </a:r>
          </a:p>
          <a:p>
            <a:pPr>
              <a:spcBef>
                <a:spcPct val="0"/>
              </a:spcBef>
              <a:buFontTx/>
              <a:buNone/>
            </a:pPr>
            <a:r>
              <a:rPr lang="en-AU" altLang="el-GR" sz="1600" b="1">
                <a:latin typeface="Courier New" pitchFamily="49" charset="0"/>
              </a:rPr>
              <a:t>      month==November )</a:t>
            </a:r>
          </a:p>
          <a:p>
            <a:pPr>
              <a:spcBef>
                <a:spcPct val="0"/>
              </a:spcBef>
              <a:buFontTx/>
              <a:buNone/>
            </a:pPr>
            <a:r>
              <a:rPr lang="en-AU" altLang="el-GR" sz="1600" b="1">
                <a:latin typeface="Courier New" pitchFamily="49" charset="0"/>
              </a:rPr>
              <a:t>  {</a:t>
            </a:r>
          </a:p>
          <a:p>
            <a:pPr>
              <a:spcBef>
                <a:spcPct val="0"/>
              </a:spcBef>
              <a:buFontTx/>
              <a:buNone/>
            </a:pPr>
            <a:r>
              <a:rPr lang="en-AU" altLang="el-GR" sz="1600" b="1">
                <a:latin typeface="Courier New" pitchFamily="49" charset="0"/>
              </a:rPr>
              <a:t>    printf("30 days\n");</a:t>
            </a:r>
          </a:p>
          <a:p>
            <a:pPr>
              <a:spcBef>
                <a:spcPct val="0"/>
              </a:spcBef>
              <a:buFontTx/>
              <a:buNone/>
            </a:pPr>
            <a:r>
              <a:rPr lang="en-AU" altLang="el-GR" sz="1600" b="1">
                <a:latin typeface="Courier New" pitchFamily="49" charset="0"/>
              </a:rPr>
              <a:t>  }</a:t>
            </a:r>
            <a:endParaRPr lang="en-AU" altLang="el-GR" sz="1600" b="1">
              <a:solidFill>
                <a:schemeClr val="folHlink"/>
              </a:solidFill>
              <a:latin typeface="Courier New" pitchFamily="49" charset="0"/>
            </a:endParaRPr>
          </a:p>
          <a:p>
            <a:pPr>
              <a:spcBef>
                <a:spcPct val="0"/>
              </a:spcBef>
              <a:buFontTx/>
              <a:buNone/>
            </a:pPr>
            <a:endParaRPr lang="en-AU" altLang="el-GR" sz="1600" b="1">
              <a:solidFill>
                <a:schemeClr val="folHlink"/>
              </a:solidFill>
              <a:latin typeface="Courier New" pitchFamily="49" charset="0"/>
            </a:endParaRPr>
          </a:p>
          <a:p>
            <a:pPr>
              <a:spcBef>
                <a:spcPct val="0"/>
              </a:spcBef>
              <a:buFontTx/>
              <a:buNone/>
            </a:pPr>
            <a:endParaRPr lang="en-AU" altLang="el-GR" sz="1600" b="1">
              <a:solidFill>
                <a:schemeClr val="folHlink"/>
              </a:solidFill>
              <a:latin typeface="Courier New" pitchFamily="49" charset="0"/>
            </a:endParaRPr>
          </a:p>
          <a:p>
            <a:pPr>
              <a:spcBef>
                <a:spcPct val="0"/>
              </a:spcBef>
              <a:buFontTx/>
              <a:buNone/>
            </a:pPr>
            <a:endParaRPr lang="en-AU" altLang="el-GR" sz="1600" b="1">
              <a:solidFill>
                <a:schemeClr val="folHlink"/>
              </a:solidFill>
              <a:latin typeface="Courier New" pitchFamily="49" charset="0"/>
            </a:endParaRPr>
          </a:p>
          <a:p>
            <a:pPr>
              <a:spcBef>
                <a:spcPct val="0"/>
              </a:spcBef>
              <a:buFontTx/>
              <a:buNone/>
            </a:pPr>
            <a:endParaRPr lang="en-AU" altLang="el-GR" sz="1600" b="1">
              <a:solidFill>
                <a:schemeClr val="folHlink"/>
              </a:solidFill>
              <a:latin typeface="Courier New" pitchFamily="49" charset="0"/>
            </a:endParaRPr>
          </a:p>
          <a:p>
            <a:pPr>
              <a:spcBef>
                <a:spcPct val="0"/>
              </a:spcBef>
              <a:buFontTx/>
              <a:buNone/>
            </a:pPr>
            <a:endParaRPr lang="en-AU" altLang="el-GR" sz="1600" b="1">
              <a:solidFill>
                <a:schemeClr val="folHlink"/>
              </a:solidFill>
              <a:latin typeface="Courier New" pitchFamily="49" charset="0"/>
            </a:endParaRPr>
          </a:p>
          <a:p>
            <a:pPr>
              <a:spcBef>
                <a:spcPct val="0"/>
              </a:spcBef>
              <a:buFontTx/>
              <a:buNone/>
            </a:pPr>
            <a:endParaRPr lang="en-AU" altLang="el-GR" sz="1600" b="1">
              <a:solidFill>
                <a:schemeClr val="folHlink"/>
              </a:solidFill>
              <a:latin typeface="Courier New" pitchFamily="49" charset="0"/>
            </a:endParaRPr>
          </a:p>
          <a:p>
            <a:pPr>
              <a:spcBef>
                <a:spcPct val="0"/>
              </a:spcBef>
              <a:buFontTx/>
              <a:buNone/>
            </a:pPr>
            <a:endParaRPr lang="en-AU" altLang="el-GR" sz="1600" b="1">
              <a:solidFill>
                <a:schemeClr val="folHlink"/>
              </a:solidFill>
              <a:latin typeface="Courier New" pitchFamily="49" charset="0"/>
            </a:endParaRPr>
          </a:p>
          <a:p>
            <a:pPr>
              <a:spcBef>
                <a:spcPct val="0"/>
              </a:spcBef>
              <a:buFontTx/>
              <a:buNone/>
            </a:pPr>
            <a:endParaRPr lang="en-AU" altLang="el-GR" sz="1600" b="1">
              <a:solidFill>
                <a:schemeClr val="folHlink"/>
              </a:solidFill>
              <a:latin typeface="Courier New" pitchFamily="49" charset="0"/>
            </a:endParaRPr>
          </a:p>
          <a:p>
            <a:pPr>
              <a:spcBef>
                <a:spcPct val="0"/>
              </a:spcBef>
              <a:buFontTx/>
              <a:buNone/>
            </a:pPr>
            <a:r>
              <a:rPr lang="en-AU" altLang="el-GR" sz="1600" b="1">
                <a:solidFill>
                  <a:schemeClr val="folHlink"/>
                </a:solidFill>
                <a:latin typeface="Courier New" pitchFamily="49" charset="0"/>
              </a:rPr>
              <a:t>  return 0;</a:t>
            </a:r>
          </a:p>
          <a:p>
            <a:pPr>
              <a:spcBef>
                <a:spcPct val="0"/>
              </a:spcBef>
              <a:buFontTx/>
              <a:buNone/>
            </a:pPr>
            <a:r>
              <a:rPr lang="en-AU" altLang="el-GR" sz="1600" b="1">
                <a:solidFill>
                  <a:schemeClr val="folHlink"/>
                </a:solidFill>
                <a:latin typeface="Courier New" pitchFamily="49" charset="0"/>
              </a:rPr>
              <a:t>}</a:t>
            </a:r>
          </a:p>
          <a:p>
            <a:pPr>
              <a:spcBef>
                <a:spcPct val="0"/>
              </a:spcBef>
              <a:buFontTx/>
              <a:buNone/>
            </a:pPr>
            <a:endParaRPr lang="en-AU" altLang="el-GR" sz="1600" b="1">
              <a:solidFill>
                <a:schemeClr val="folHlink"/>
              </a:solidFill>
              <a:latin typeface="Courier New" pitchFamily="49" charset="0"/>
            </a:endParaRPr>
          </a:p>
        </p:txBody>
      </p:sp>
      <p:sp>
        <p:nvSpPr>
          <p:cNvPr id="185348" name="Text Box 4"/>
          <p:cNvSpPr txBox="1">
            <a:spLocks noChangeArrowheads="1"/>
          </p:cNvSpPr>
          <p:nvPr/>
        </p:nvSpPr>
        <p:spPr bwMode="auto">
          <a:xfrm>
            <a:off x="152400" y="152400"/>
            <a:ext cx="4495800" cy="457200"/>
          </a:xfrm>
          <a:prstGeom prst="rect">
            <a:avLst/>
          </a:prstGeom>
          <a:noFill/>
          <a:ln>
            <a:noFill/>
          </a:ln>
          <a:effectLst/>
          <a:extLst>
            <a:ext uri="{909E8E84-426E-40DD-AFC4-6F175D3DCCD1}">
              <a14:hiddenFill xmlns:a14="http://schemas.microsoft.com/office/drawing/2010/main">
                <a:solidFill>
                  <a:srgbClr val="CC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l-GR" sz="2400" i="1">
                <a:solidFill>
                  <a:schemeClr val="tx1"/>
                </a:solidFill>
                <a:latin typeface="Times New Roman" pitchFamily="18" charset="0"/>
              </a:rPr>
              <a:t>Example: </a:t>
            </a:r>
            <a:r>
              <a:rPr lang="en-US" altLang="el-GR" sz="2400">
                <a:solidFill>
                  <a:schemeClr val="tx1"/>
                </a:solidFill>
                <a:latin typeface="Times New Roman" pitchFamily="18" charset="0"/>
              </a:rPr>
              <a:t>months.c</a:t>
            </a:r>
            <a:r>
              <a:rPr lang="en-US" altLang="el-GR" sz="2400" i="1">
                <a:solidFill>
                  <a:schemeClr val="tx1"/>
                </a:solidFill>
                <a:latin typeface="Times New Roman" pitchFamily="18" charset="0"/>
              </a:rPr>
              <a:t> </a:t>
            </a:r>
          </a:p>
        </p:txBody>
      </p:sp>
      <p:sp>
        <p:nvSpPr>
          <p:cNvPr id="185349" name="AutoShape 5"/>
          <p:cNvSpPr>
            <a:spLocks noChangeArrowheads="1"/>
          </p:cNvSpPr>
          <p:nvPr/>
        </p:nvSpPr>
        <p:spPr bwMode="auto">
          <a:xfrm>
            <a:off x="228600" y="4724400"/>
            <a:ext cx="8610600" cy="1752600"/>
          </a:xfrm>
          <a:prstGeom prst="wedgeRectCallout">
            <a:avLst>
              <a:gd name="adj1" fmla="val -3815"/>
              <a:gd name="adj2" fmla="val -177176"/>
            </a:avLst>
          </a:prstGeom>
          <a:solidFill>
            <a:srgbClr val="FF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82880" anchor="ctr"/>
          <a:lstStyle/>
          <a:p>
            <a:pPr algn="ctr" eaLnBrk="0" hangingPunct="0"/>
            <a:r>
              <a:rPr lang="en-AU" altLang="el-GR">
                <a:solidFill>
                  <a:schemeClr val="tx1"/>
                </a:solidFill>
                <a:latin typeface="Times New Roman" pitchFamily="18" charset="0"/>
              </a:rPr>
              <a:t>Common mistake:</a:t>
            </a:r>
            <a:endParaRPr lang="en-AU" altLang="el-GR" sz="2400">
              <a:solidFill>
                <a:schemeClr val="tx1"/>
              </a:solidFill>
              <a:latin typeface="Times New Roman" pitchFamily="18" charset="0"/>
            </a:endParaRPr>
          </a:p>
          <a:p>
            <a:pPr algn="ctr" eaLnBrk="0" hangingPunct="0"/>
            <a:endParaRPr lang="en-AU" altLang="el-GR" sz="2400">
              <a:solidFill>
                <a:schemeClr val="tx1"/>
              </a:solidFill>
              <a:latin typeface="Times New Roman" pitchFamily="18" charset="0"/>
            </a:endParaRPr>
          </a:p>
          <a:p>
            <a:pPr algn="ctr" eaLnBrk="0" hangingPunct="0"/>
            <a:r>
              <a:rPr lang="en-AU" altLang="el-GR" sz="2000" b="1">
                <a:solidFill>
                  <a:schemeClr val="tx1"/>
                </a:solidFill>
                <a:latin typeface="Courier New" pitchFamily="49" charset="0"/>
              </a:rPr>
              <a:t>if (month==September || April || June || November )</a:t>
            </a:r>
            <a:endParaRPr lang="en-AU" altLang="el-GR" sz="1800" b="1">
              <a:solidFill>
                <a:schemeClr val="tx1"/>
              </a:solidFill>
              <a:latin typeface="Courier New" pitchFamily="49" charset="0"/>
            </a:endParaRPr>
          </a:p>
        </p:txBody>
      </p:sp>
    </p:spTree>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4"/>
          <p:cNvSpPr>
            <a:spLocks noGrp="1"/>
          </p:cNvSpPr>
          <p:nvPr>
            <p:ph type="sldNum" sz="quarter" idx="11"/>
          </p:nvPr>
        </p:nvSpPr>
        <p:spPr/>
        <p:txBody>
          <a:bodyPr/>
          <a:lstStyle/>
          <a:p>
            <a:fld id="{7FBE6DD2-3F9C-4E7F-BD77-F63727455881}" type="slidenum">
              <a:rPr lang="el-GR" altLang="el-GR"/>
              <a:pPr/>
              <a:t>91</a:t>
            </a:fld>
            <a:endParaRPr lang="el-GR" altLang="el-GR"/>
          </a:p>
        </p:txBody>
      </p:sp>
      <p:sp>
        <p:nvSpPr>
          <p:cNvPr id="186370" name="Rectangle 2"/>
          <p:cNvSpPr>
            <a:spLocks noChangeArrowheads="1"/>
          </p:cNvSpPr>
          <p:nvPr/>
        </p:nvSpPr>
        <p:spPr bwMode="auto">
          <a:xfrm>
            <a:off x="3581400" y="228600"/>
            <a:ext cx="5257800" cy="64008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2880"/>
          <a:lstStyle>
            <a:lvl1pPr marL="342900" indent="-342900">
              <a:spcBef>
                <a:spcPct val="20000"/>
              </a:spcBef>
              <a:buChar char="•"/>
              <a:defRPr sz="2800">
                <a:solidFill>
                  <a:schemeClr val="tx1"/>
                </a:solidFill>
                <a:latin typeface="Comic Sans MS" pitchFamily="66" charset="0"/>
              </a:defRPr>
            </a:lvl1pPr>
            <a:lvl2pPr marL="742950" indent="-285750">
              <a:spcBef>
                <a:spcPct val="20000"/>
              </a:spcBef>
              <a:buChar char="–"/>
              <a:defRPr sz="2400">
                <a:solidFill>
                  <a:schemeClr val="tx1"/>
                </a:solidFill>
                <a:latin typeface="Comic Sans MS" pitchFamily="66" charset="0"/>
              </a:defRPr>
            </a:lvl2pPr>
            <a:lvl3pPr marL="1143000" indent="-228600">
              <a:spcBef>
                <a:spcPct val="20000"/>
              </a:spcBef>
              <a:buChar char="•"/>
              <a:defRPr sz="2400">
                <a:solidFill>
                  <a:schemeClr val="tx1"/>
                </a:solidFill>
                <a:latin typeface="Comic Sans MS" pitchFamily="66" charset="0"/>
              </a:defRPr>
            </a:lvl3pPr>
            <a:lvl4pPr marL="1600200" indent="-228600">
              <a:spcBef>
                <a:spcPct val="20000"/>
              </a:spcBef>
              <a:buChar char="–"/>
              <a:defRPr sz="2400">
                <a:solidFill>
                  <a:schemeClr val="tx1"/>
                </a:solidFill>
                <a:latin typeface="Comic Sans MS" pitchFamily="66" charset="0"/>
              </a:defRPr>
            </a:lvl4pPr>
            <a:lvl5pPr marL="2057400" indent="-228600">
              <a:spcBef>
                <a:spcPct val="20000"/>
              </a:spcBef>
              <a:buChar char="»"/>
              <a:defRPr sz="2400">
                <a:solidFill>
                  <a:schemeClr val="tx1"/>
                </a:solidFill>
                <a:latin typeface="Comic Sans MS" pitchFamily="66" charset="0"/>
              </a:defRPr>
            </a:lvl5pPr>
            <a:lvl6pPr marL="2514600" indent="-228600" fontAlgn="base">
              <a:spcBef>
                <a:spcPct val="20000"/>
              </a:spcBef>
              <a:spcAft>
                <a:spcPct val="0"/>
              </a:spcAft>
              <a:buChar char="»"/>
              <a:defRPr sz="2400">
                <a:solidFill>
                  <a:schemeClr val="tx1"/>
                </a:solidFill>
                <a:latin typeface="Comic Sans MS" pitchFamily="66" charset="0"/>
              </a:defRPr>
            </a:lvl6pPr>
            <a:lvl7pPr marL="2971800" indent="-228600" fontAlgn="base">
              <a:spcBef>
                <a:spcPct val="20000"/>
              </a:spcBef>
              <a:spcAft>
                <a:spcPct val="0"/>
              </a:spcAft>
              <a:buChar char="»"/>
              <a:defRPr sz="2400">
                <a:solidFill>
                  <a:schemeClr val="tx1"/>
                </a:solidFill>
                <a:latin typeface="Comic Sans MS" pitchFamily="66" charset="0"/>
              </a:defRPr>
            </a:lvl7pPr>
            <a:lvl8pPr marL="3429000" indent="-228600" fontAlgn="base">
              <a:spcBef>
                <a:spcPct val="20000"/>
              </a:spcBef>
              <a:spcAft>
                <a:spcPct val="0"/>
              </a:spcAft>
              <a:buChar char="»"/>
              <a:defRPr sz="2400">
                <a:solidFill>
                  <a:schemeClr val="tx1"/>
                </a:solidFill>
                <a:latin typeface="Comic Sans MS" pitchFamily="66" charset="0"/>
              </a:defRPr>
            </a:lvl8pPr>
            <a:lvl9pPr marL="3886200" indent="-228600" fontAlgn="base">
              <a:spcBef>
                <a:spcPct val="20000"/>
              </a:spcBef>
              <a:spcAft>
                <a:spcPct val="0"/>
              </a:spcAft>
              <a:buChar char="»"/>
              <a:defRPr sz="2400">
                <a:solidFill>
                  <a:schemeClr val="tx1"/>
                </a:solidFill>
                <a:latin typeface="Comic Sans MS" pitchFamily="66" charset="0"/>
              </a:defRPr>
            </a:lvl9pPr>
          </a:lstStyle>
          <a:p>
            <a:pPr>
              <a:spcBef>
                <a:spcPct val="0"/>
              </a:spcBef>
              <a:buFontTx/>
              <a:buNone/>
            </a:pPr>
            <a:r>
              <a:rPr lang="en-AU" altLang="el-GR" sz="1600" b="1">
                <a:solidFill>
                  <a:schemeClr val="folHlink"/>
                </a:solidFill>
                <a:latin typeface="Courier New" pitchFamily="49" charset="0"/>
              </a:rPr>
              <a:t>int main()</a:t>
            </a:r>
          </a:p>
          <a:p>
            <a:pPr>
              <a:spcBef>
                <a:spcPct val="0"/>
              </a:spcBef>
              <a:buFontTx/>
              <a:buNone/>
            </a:pPr>
            <a:r>
              <a:rPr lang="en-AU" altLang="el-GR" sz="1600" b="1">
                <a:solidFill>
                  <a:schemeClr val="folHlink"/>
                </a:solidFill>
                <a:latin typeface="Courier New" pitchFamily="49" charset="0"/>
              </a:rPr>
              <a:t>{</a:t>
            </a:r>
          </a:p>
          <a:p>
            <a:pPr>
              <a:spcBef>
                <a:spcPct val="0"/>
              </a:spcBef>
              <a:buFontTx/>
              <a:buNone/>
            </a:pPr>
            <a:r>
              <a:rPr lang="en-AU" altLang="el-GR" sz="1600" b="1">
                <a:solidFill>
                  <a:schemeClr val="folHlink"/>
                </a:solidFill>
                <a:latin typeface="Courier New" pitchFamily="49" charset="0"/>
              </a:rPr>
              <a:t>  int month;</a:t>
            </a:r>
          </a:p>
          <a:p>
            <a:pPr>
              <a:spcBef>
                <a:spcPct val="0"/>
              </a:spcBef>
              <a:buFontTx/>
              <a:buNone/>
            </a:pPr>
            <a:r>
              <a:rPr lang="en-AU" altLang="el-GR" sz="1600" b="1">
                <a:solidFill>
                  <a:schemeClr val="folHlink"/>
                </a:solidFill>
                <a:latin typeface="Courier New" pitchFamily="49" charset="0"/>
              </a:rPr>
              <a:t>  printf("Enter number of month: ");</a:t>
            </a:r>
          </a:p>
          <a:p>
            <a:pPr>
              <a:spcBef>
                <a:spcPct val="0"/>
              </a:spcBef>
              <a:buFontTx/>
              <a:buNone/>
            </a:pPr>
            <a:r>
              <a:rPr lang="en-AU" altLang="el-GR" sz="1600" b="1">
                <a:solidFill>
                  <a:schemeClr val="folHlink"/>
                </a:solidFill>
                <a:latin typeface="Courier New" pitchFamily="49" charset="0"/>
              </a:rPr>
              <a:t>  scanf("%d", &amp;month);</a:t>
            </a:r>
          </a:p>
          <a:p>
            <a:pPr>
              <a:spcBef>
                <a:spcPct val="0"/>
              </a:spcBef>
              <a:buFontTx/>
              <a:buNone/>
            </a:pPr>
            <a:endParaRPr lang="en-AU" altLang="el-GR" sz="1600" b="1">
              <a:solidFill>
                <a:schemeClr val="folHlink"/>
              </a:solidFill>
              <a:latin typeface="Courier New" pitchFamily="49" charset="0"/>
            </a:endParaRPr>
          </a:p>
          <a:p>
            <a:pPr>
              <a:spcBef>
                <a:spcPct val="0"/>
              </a:spcBef>
              <a:buFontTx/>
              <a:buNone/>
            </a:pPr>
            <a:r>
              <a:rPr lang="en-AU" altLang="el-GR" sz="1600" b="1">
                <a:solidFill>
                  <a:schemeClr val="folHlink"/>
                </a:solidFill>
                <a:latin typeface="Courier New" pitchFamily="49" charset="0"/>
              </a:rPr>
              <a:t>  if (month==September ||</a:t>
            </a:r>
          </a:p>
          <a:p>
            <a:pPr>
              <a:spcBef>
                <a:spcPct val="0"/>
              </a:spcBef>
              <a:buFontTx/>
              <a:buNone/>
            </a:pPr>
            <a:r>
              <a:rPr lang="en-AU" altLang="el-GR" sz="1600" b="1">
                <a:solidFill>
                  <a:schemeClr val="folHlink"/>
                </a:solidFill>
                <a:latin typeface="Courier New" pitchFamily="49" charset="0"/>
              </a:rPr>
              <a:t>      month==April ||</a:t>
            </a:r>
          </a:p>
          <a:p>
            <a:pPr>
              <a:spcBef>
                <a:spcPct val="0"/>
              </a:spcBef>
              <a:buFontTx/>
              <a:buNone/>
            </a:pPr>
            <a:r>
              <a:rPr lang="en-AU" altLang="el-GR" sz="1600" b="1">
                <a:solidFill>
                  <a:schemeClr val="folHlink"/>
                </a:solidFill>
                <a:latin typeface="Courier New" pitchFamily="49" charset="0"/>
              </a:rPr>
              <a:t>      month==June ||</a:t>
            </a:r>
          </a:p>
          <a:p>
            <a:pPr>
              <a:spcBef>
                <a:spcPct val="0"/>
              </a:spcBef>
              <a:buFontTx/>
              <a:buNone/>
            </a:pPr>
            <a:r>
              <a:rPr lang="en-AU" altLang="el-GR" sz="1600" b="1">
                <a:solidFill>
                  <a:schemeClr val="folHlink"/>
                </a:solidFill>
                <a:latin typeface="Courier New" pitchFamily="49" charset="0"/>
              </a:rPr>
              <a:t>      month==November )</a:t>
            </a:r>
          </a:p>
          <a:p>
            <a:pPr>
              <a:spcBef>
                <a:spcPct val="0"/>
              </a:spcBef>
              <a:buFontTx/>
              <a:buNone/>
            </a:pPr>
            <a:r>
              <a:rPr lang="en-AU" altLang="el-GR" sz="1600" b="1">
                <a:solidFill>
                  <a:schemeClr val="folHlink"/>
                </a:solidFill>
                <a:latin typeface="Courier New" pitchFamily="49" charset="0"/>
              </a:rPr>
              <a:t>  {</a:t>
            </a:r>
          </a:p>
          <a:p>
            <a:pPr>
              <a:spcBef>
                <a:spcPct val="0"/>
              </a:spcBef>
              <a:buFontTx/>
              <a:buNone/>
            </a:pPr>
            <a:r>
              <a:rPr lang="en-AU" altLang="el-GR" sz="1600" b="1">
                <a:solidFill>
                  <a:schemeClr val="folHlink"/>
                </a:solidFill>
                <a:latin typeface="Courier New" pitchFamily="49" charset="0"/>
              </a:rPr>
              <a:t>    printf("30 days\n");</a:t>
            </a:r>
          </a:p>
          <a:p>
            <a:pPr>
              <a:spcBef>
                <a:spcPct val="0"/>
              </a:spcBef>
              <a:buFontTx/>
              <a:buNone/>
            </a:pPr>
            <a:r>
              <a:rPr lang="en-AU" altLang="el-GR" sz="1600" b="1">
                <a:solidFill>
                  <a:schemeClr val="folHlink"/>
                </a:solidFill>
                <a:latin typeface="Courier New" pitchFamily="49" charset="0"/>
              </a:rPr>
              <a:t>  }</a:t>
            </a:r>
          </a:p>
          <a:p>
            <a:pPr>
              <a:spcBef>
                <a:spcPct val="0"/>
              </a:spcBef>
              <a:buFontTx/>
              <a:buNone/>
            </a:pPr>
            <a:r>
              <a:rPr lang="en-AU" altLang="el-GR" sz="1600" b="1">
                <a:solidFill>
                  <a:schemeClr val="folHlink"/>
                </a:solidFill>
                <a:latin typeface="Courier New" pitchFamily="49" charset="0"/>
              </a:rPr>
              <a:t>  </a:t>
            </a:r>
            <a:r>
              <a:rPr lang="en-AU" altLang="el-GR" sz="1600" b="1">
                <a:latin typeface="Courier New" pitchFamily="49" charset="0"/>
              </a:rPr>
              <a:t>else if (month==February)</a:t>
            </a:r>
          </a:p>
          <a:p>
            <a:pPr>
              <a:spcBef>
                <a:spcPct val="0"/>
              </a:spcBef>
              <a:buFontTx/>
              <a:buNone/>
            </a:pPr>
            <a:r>
              <a:rPr lang="en-AU" altLang="el-GR" sz="1600" b="1">
                <a:latin typeface="Courier New" pitchFamily="49" charset="0"/>
              </a:rPr>
              <a:t>  {</a:t>
            </a:r>
          </a:p>
          <a:p>
            <a:pPr>
              <a:spcBef>
                <a:spcPct val="0"/>
              </a:spcBef>
              <a:buFontTx/>
              <a:buNone/>
            </a:pPr>
            <a:r>
              <a:rPr lang="en-AU" altLang="el-GR" sz="1600" b="1">
                <a:latin typeface="Courier New" pitchFamily="49" charset="0"/>
              </a:rPr>
              <a:t>    printf("28 or 29 days\n");</a:t>
            </a:r>
          </a:p>
          <a:p>
            <a:pPr>
              <a:spcBef>
                <a:spcPct val="0"/>
              </a:spcBef>
              <a:buFontTx/>
              <a:buNone/>
            </a:pPr>
            <a:r>
              <a:rPr lang="en-AU" altLang="el-GR" sz="1600" b="1">
                <a:latin typeface="Courier New" pitchFamily="49" charset="0"/>
              </a:rPr>
              <a:t>  }</a:t>
            </a:r>
            <a:endParaRPr lang="en-AU" altLang="el-GR" sz="1600" b="1">
              <a:solidFill>
                <a:schemeClr val="folHlink"/>
              </a:solidFill>
              <a:latin typeface="Courier New" pitchFamily="49" charset="0"/>
            </a:endParaRPr>
          </a:p>
          <a:p>
            <a:pPr>
              <a:spcBef>
                <a:spcPct val="0"/>
              </a:spcBef>
              <a:buFontTx/>
              <a:buNone/>
            </a:pPr>
            <a:endParaRPr lang="en-AU" altLang="el-GR" sz="1600" b="1">
              <a:solidFill>
                <a:schemeClr val="folHlink"/>
              </a:solidFill>
              <a:latin typeface="Courier New" pitchFamily="49" charset="0"/>
            </a:endParaRPr>
          </a:p>
          <a:p>
            <a:pPr>
              <a:spcBef>
                <a:spcPct val="0"/>
              </a:spcBef>
              <a:buFontTx/>
              <a:buNone/>
            </a:pPr>
            <a:endParaRPr lang="en-AU" altLang="el-GR" sz="1600" b="1">
              <a:solidFill>
                <a:schemeClr val="folHlink"/>
              </a:solidFill>
              <a:latin typeface="Courier New" pitchFamily="49" charset="0"/>
            </a:endParaRPr>
          </a:p>
          <a:p>
            <a:pPr>
              <a:spcBef>
                <a:spcPct val="0"/>
              </a:spcBef>
              <a:buFontTx/>
              <a:buNone/>
            </a:pPr>
            <a:endParaRPr lang="en-AU" altLang="el-GR" sz="1600" b="1">
              <a:solidFill>
                <a:schemeClr val="folHlink"/>
              </a:solidFill>
              <a:latin typeface="Courier New" pitchFamily="49" charset="0"/>
            </a:endParaRPr>
          </a:p>
          <a:p>
            <a:pPr>
              <a:spcBef>
                <a:spcPct val="0"/>
              </a:spcBef>
              <a:buFontTx/>
              <a:buNone/>
            </a:pPr>
            <a:endParaRPr lang="en-AU" altLang="el-GR" sz="1600" b="1">
              <a:solidFill>
                <a:schemeClr val="folHlink"/>
              </a:solidFill>
              <a:latin typeface="Courier New" pitchFamily="49" charset="0"/>
            </a:endParaRPr>
          </a:p>
          <a:p>
            <a:pPr>
              <a:spcBef>
                <a:spcPct val="0"/>
              </a:spcBef>
              <a:buFontTx/>
              <a:buNone/>
            </a:pPr>
            <a:r>
              <a:rPr lang="en-AU" altLang="el-GR" sz="1600" b="1">
                <a:solidFill>
                  <a:schemeClr val="folHlink"/>
                </a:solidFill>
                <a:latin typeface="Courier New" pitchFamily="49" charset="0"/>
              </a:rPr>
              <a:t>  return 0;</a:t>
            </a:r>
          </a:p>
          <a:p>
            <a:pPr>
              <a:spcBef>
                <a:spcPct val="0"/>
              </a:spcBef>
              <a:buFontTx/>
              <a:buNone/>
            </a:pPr>
            <a:r>
              <a:rPr lang="en-AU" altLang="el-GR" sz="1600" b="1">
                <a:solidFill>
                  <a:schemeClr val="folHlink"/>
                </a:solidFill>
                <a:latin typeface="Courier New" pitchFamily="49" charset="0"/>
              </a:rPr>
              <a:t>}</a:t>
            </a:r>
          </a:p>
          <a:p>
            <a:pPr>
              <a:spcBef>
                <a:spcPct val="0"/>
              </a:spcBef>
              <a:buFontTx/>
              <a:buNone/>
            </a:pPr>
            <a:endParaRPr lang="en-AU" altLang="el-GR" sz="1600" b="1">
              <a:solidFill>
                <a:schemeClr val="folHlink"/>
              </a:solidFill>
              <a:latin typeface="Courier New" pitchFamily="49" charset="0"/>
            </a:endParaRPr>
          </a:p>
        </p:txBody>
      </p:sp>
      <p:sp>
        <p:nvSpPr>
          <p:cNvPr id="186371" name="Text Box 3"/>
          <p:cNvSpPr txBox="1">
            <a:spLocks noChangeArrowheads="1"/>
          </p:cNvSpPr>
          <p:nvPr/>
        </p:nvSpPr>
        <p:spPr bwMode="auto">
          <a:xfrm>
            <a:off x="152400" y="152400"/>
            <a:ext cx="4495800" cy="457200"/>
          </a:xfrm>
          <a:prstGeom prst="rect">
            <a:avLst/>
          </a:prstGeom>
          <a:noFill/>
          <a:ln>
            <a:noFill/>
          </a:ln>
          <a:effectLst/>
          <a:extLst>
            <a:ext uri="{909E8E84-426E-40DD-AFC4-6F175D3DCCD1}">
              <a14:hiddenFill xmlns:a14="http://schemas.microsoft.com/office/drawing/2010/main">
                <a:solidFill>
                  <a:srgbClr val="CC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l-GR" sz="2400" i="1">
                <a:solidFill>
                  <a:schemeClr val="tx1"/>
                </a:solidFill>
                <a:latin typeface="Times New Roman" pitchFamily="18" charset="0"/>
              </a:rPr>
              <a:t>Example: </a:t>
            </a:r>
            <a:r>
              <a:rPr lang="en-US" altLang="el-GR" sz="2400">
                <a:solidFill>
                  <a:schemeClr val="tx1"/>
                </a:solidFill>
                <a:latin typeface="Times New Roman" pitchFamily="18" charset="0"/>
              </a:rPr>
              <a:t>months.c</a:t>
            </a:r>
            <a:r>
              <a:rPr lang="en-US" altLang="el-GR" sz="2400" i="1">
                <a:solidFill>
                  <a:schemeClr val="tx1"/>
                </a:solidFill>
                <a:latin typeface="Times New Roman" pitchFamily="18" charset="0"/>
              </a:rPr>
              <a:t> </a:t>
            </a:r>
          </a:p>
        </p:txBody>
      </p:sp>
      <p:sp>
        <p:nvSpPr>
          <p:cNvPr id="186372" name="Rectangle 4"/>
          <p:cNvSpPr>
            <a:spLocks noChangeArrowheads="1"/>
          </p:cNvSpPr>
          <p:nvPr/>
        </p:nvSpPr>
        <p:spPr bwMode="auto">
          <a:xfrm>
            <a:off x="228600" y="1676400"/>
            <a:ext cx="3352800" cy="49530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2880"/>
          <a:lstStyle>
            <a:lvl1pPr marL="342900" indent="-342900">
              <a:spcBef>
                <a:spcPct val="20000"/>
              </a:spcBef>
              <a:buChar char="•"/>
              <a:defRPr sz="2800">
                <a:solidFill>
                  <a:schemeClr val="tx1"/>
                </a:solidFill>
                <a:latin typeface="Comic Sans MS" pitchFamily="66" charset="0"/>
              </a:defRPr>
            </a:lvl1pPr>
            <a:lvl2pPr marL="742950" indent="-285750">
              <a:spcBef>
                <a:spcPct val="20000"/>
              </a:spcBef>
              <a:buChar char="–"/>
              <a:defRPr sz="2400">
                <a:solidFill>
                  <a:schemeClr val="tx1"/>
                </a:solidFill>
                <a:latin typeface="Comic Sans MS" pitchFamily="66" charset="0"/>
              </a:defRPr>
            </a:lvl2pPr>
            <a:lvl3pPr marL="1143000" indent="-228600">
              <a:spcBef>
                <a:spcPct val="20000"/>
              </a:spcBef>
              <a:buChar char="•"/>
              <a:defRPr sz="2400">
                <a:solidFill>
                  <a:schemeClr val="tx1"/>
                </a:solidFill>
                <a:latin typeface="Comic Sans MS" pitchFamily="66" charset="0"/>
              </a:defRPr>
            </a:lvl3pPr>
            <a:lvl4pPr marL="1600200" indent="-228600">
              <a:spcBef>
                <a:spcPct val="20000"/>
              </a:spcBef>
              <a:buChar char="–"/>
              <a:defRPr sz="2400">
                <a:solidFill>
                  <a:schemeClr val="tx1"/>
                </a:solidFill>
                <a:latin typeface="Comic Sans MS" pitchFamily="66" charset="0"/>
              </a:defRPr>
            </a:lvl4pPr>
            <a:lvl5pPr marL="2057400" indent="-228600">
              <a:spcBef>
                <a:spcPct val="20000"/>
              </a:spcBef>
              <a:buChar char="»"/>
              <a:defRPr sz="2400">
                <a:solidFill>
                  <a:schemeClr val="tx1"/>
                </a:solidFill>
                <a:latin typeface="Comic Sans MS" pitchFamily="66" charset="0"/>
              </a:defRPr>
            </a:lvl5pPr>
            <a:lvl6pPr marL="2514600" indent="-228600" fontAlgn="base">
              <a:spcBef>
                <a:spcPct val="20000"/>
              </a:spcBef>
              <a:spcAft>
                <a:spcPct val="0"/>
              </a:spcAft>
              <a:buChar char="»"/>
              <a:defRPr sz="2400">
                <a:solidFill>
                  <a:schemeClr val="tx1"/>
                </a:solidFill>
                <a:latin typeface="Comic Sans MS" pitchFamily="66" charset="0"/>
              </a:defRPr>
            </a:lvl6pPr>
            <a:lvl7pPr marL="2971800" indent="-228600" fontAlgn="base">
              <a:spcBef>
                <a:spcPct val="20000"/>
              </a:spcBef>
              <a:spcAft>
                <a:spcPct val="0"/>
              </a:spcAft>
              <a:buChar char="»"/>
              <a:defRPr sz="2400">
                <a:solidFill>
                  <a:schemeClr val="tx1"/>
                </a:solidFill>
                <a:latin typeface="Comic Sans MS" pitchFamily="66" charset="0"/>
              </a:defRPr>
            </a:lvl7pPr>
            <a:lvl8pPr marL="3429000" indent="-228600" fontAlgn="base">
              <a:spcBef>
                <a:spcPct val="20000"/>
              </a:spcBef>
              <a:spcAft>
                <a:spcPct val="0"/>
              </a:spcAft>
              <a:buChar char="»"/>
              <a:defRPr sz="2400">
                <a:solidFill>
                  <a:schemeClr val="tx1"/>
                </a:solidFill>
                <a:latin typeface="Comic Sans MS" pitchFamily="66" charset="0"/>
              </a:defRPr>
            </a:lvl8pPr>
            <a:lvl9pPr marL="3886200" indent="-228600" fontAlgn="base">
              <a:spcBef>
                <a:spcPct val="20000"/>
              </a:spcBef>
              <a:spcAft>
                <a:spcPct val="0"/>
              </a:spcAft>
              <a:buChar char="»"/>
              <a:defRPr sz="2400">
                <a:solidFill>
                  <a:schemeClr val="tx1"/>
                </a:solidFill>
                <a:latin typeface="Comic Sans MS" pitchFamily="66" charset="0"/>
              </a:defRPr>
            </a:lvl9pPr>
          </a:lstStyle>
          <a:p>
            <a:pPr>
              <a:spcBef>
                <a:spcPct val="0"/>
              </a:spcBef>
              <a:buFontTx/>
              <a:buNone/>
            </a:pPr>
            <a:r>
              <a:rPr lang="en-AU" altLang="el-GR" sz="1400" b="1">
                <a:solidFill>
                  <a:schemeClr val="folHlink"/>
                </a:solidFill>
                <a:latin typeface="Courier New" pitchFamily="49" charset="0"/>
              </a:rPr>
              <a:t>#include &lt;stdio.h&gt;</a:t>
            </a:r>
          </a:p>
          <a:p>
            <a:pPr>
              <a:spcBef>
                <a:spcPct val="0"/>
              </a:spcBef>
              <a:buFontTx/>
              <a:buNone/>
            </a:pPr>
            <a:endParaRPr lang="en-AU" altLang="el-GR" sz="1400" b="1">
              <a:solidFill>
                <a:schemeClr val="folHlink"/>
              </a:solidFill>
              <a:latin typeface="Courier New" pitchFamily="49" charset="0"/>
            </a:endParaRPr>
          </a:p>
          <a:p>
            <a:pPr>
              <a:spcBef>
                <a:spcPct val="0"/>
              </a:spcBef>
              <a:buFontTx/>
              <a:buNone/>
            </a:pPr>
            <a:r>
              <a:rPr lang="en-AU" altLang="el-GR" sz="1200" b="1">
                <a:solidFill>
                  <a:schemeClr val="folHlink"/>
                </a:solidFill>
                <a:latin typeface="Courier New" pitchFamily="49" charset="0"/>
              </a:rPr>
              <a:t>/*************************\</a:t>
            </a:r>
          </a:p>
          <a:p>
            <a:pPr>
              <a:spcBef>
                <a:spcPct val="0"/>
              </a:spcBef>
              <a:buFontTx/>
              <a:buNone/>
            </a:pPr>
            <a:endParaRPr lang="en-AU" altLang="el-GR" sz="1200" b="1">
              <a:solidFill>
                <a:schemeClr val="folHlink"/>
              </a:solidFill>
              <a:latin typeface="Courier New" pitchFamily="49" charset="0"/>
            </a:endParaRPr>
          </a:p>
          <a:p>
            <a:pPr>
              <a:spcBef>
                <a:spcPct val="0"/>
              </a:spcBef>
              <a:buFontTx/>
              <a:buNone/>
            </a:pPr>
            <a:r>
              <a:rPr lang="en-AU" altLang="el-GR" sz="1200" b="1">
                <a:solidFill>
                  <a:schemeClr val="folHlink"/>
                </a:solidFill>
                <a:latin typeface="Courier New" pitchFamily="49" charset="0"/>
              </a:rPr>
              <a:t>Determine the number of days in a given month:</a:t>
            </a:r>
          </a:p>
          <a:p>
            <a:pPr>
              <a:spcBef>
                <a:spcPct val="0"/>
              </a:spcBef>
              <a:buFontTx/>
              <a:buNone/>
            </a:pPr>
            <a:endParaRPr lang="en-AU" altLang="el-GR" sz="1200" b="1">
              <a:solidFill>
                <a:schemeClr val="folHlink"/>
              </a:solidFill>
              <a:latin typeface="Courier New" pitchFamily="49" charset="0"/>
            </a:endParaRPr>
          </a:p>
          <a:p>
            <a:pPr>
              <a:spcBef>
                <a:spcPct val="0"/>
              </a:spcBef>
              <a:buFontTx/>
              <a:buNone/>
            </a:pPr>
            <a:r>
              <a:rPr lang="en-AU" altLang="el-GR" sz="1200" b="1">
                <a:solidFill>
                  <a:schemeClr val="folHlink"/>
                </a:solidFill>
                <a:latin typeface="Courier New" pitchFamily="49" charset="0"/>
              </a:rPr>
              <a:t>30 days hath September,</a:t>
            </a:r>
          </a:p>
          <a:p>
            <a:pPr>
              <a:spcBef>
                <a:spcPct val="0"/>
              </a:spcBef>
              <a:buFontTx/>
              <a:buNone/>
            </a:pPr>
            <a:r>
              <a:rPr lang="en-AU" altLang="el-GR" sz="1200" b="1">
                <a:solidFill>
                  <a:schemeClr val="folHlink"/>
                </a:solidFill>
                <a:latin typeface="Courier New" pitchFamily="49" charset="0"/>
              </a:rPr>
              <a:t>April, June and November;</a:t>
            </a:r>
          </a:p>
          <a:p>
            <a:pPr>
              <a:spcBef>
                <a:spcPct val="0"/>
              </a:spcBef>
              <a:buFontTx/>
              <a:buNone/>
            </a:pPr>
            <a:r>
              <a:rPr lang="en-AU" altLang="el-GR" sz="1200" b="1">
                <a:solidFill>
                  <a:schemeClr val="folHlink"/>
                </a:solidFill>
                <a:latin typeface="Courier New" pitchFamily="49" charset="0"/>
              </a:rPr>
              <a:t>All the rest have 31,</a:t>
            </a:r>
          </a:p>
          <a:p>
            <a:pPr>
              <a:spcBef>
                <a:spcPct val="0"/>
              </a:spcBef>
              <a:buFontTx/>
              <a:buNone/>
            </a:pPr>
            <a:r>
              <a:rPr lang="en-AU" altLang="el-GR" sz="1200" b="1">
                <a:solidFill>
                  <a:schemeClr val="folHlink"/>
                </a:solidFill>
                <a:latin typeface="Courier New" pitchFamily="49" charset="0"/>
              </a:rPr>
              <a:t>Excepting February alone,</a:t>
            </a:r>
          </a:p>
          <a:p>
            <a:pPr>
              <a:spcBef>
                <a:spcPct val="0"/>
              </a:spcBef>
              <a:buFontTx/>
              <a:buNone/>
            </a:pPr>
            <a:r>
              <a:rPr lang="en-AU" altLang="el-GR" sz="1200" b="1">
                <a:solidFill>
                  <a:schemeClr val="folHlink"/>
                </a:solidFill>
                <a:latin typeface="Courier New" pitchFamily="49" charset="0"/>
              </a:rPr>
              <a:t>And that has 28 days clear</a:t>
            </a:r>
          </a:p>
          <a:p>
            <a:pPr>
              <a:spcBef>
                <a:spcPct val="0"/>
              </a:spcBef>
              <a:buFontTx/>
              <a:buNone/>
            </a:pPr>
            <a:r>
              <a:rPr lang="en-AU" altLang="el-GR" sz="1200" b="1">
                <a:solidFill>
                  <a:schemeClr val="folHlink"/>
                </a:solidFill>
                <a:latin typeface="Courier New" pitchFamily="49" charset="0"/>
              </a:rPr>
              <a:t>And 29 in each leap year.</a:t>
            </a:r>
          </a:p>
          <a:p>
            <a:pPr>
              <a:spcBef>
                <a:spcPct val="0"/>
              </a:spcBef>
              <a:buFontTx/>
              <a:buNone/>
            </a:pPr>
            <a:r>
              <a:rPr lang="en-AU" altLang="el-GR" sz="1200" b="1">
                <a:solidFill>
                  <a:schemeClr val="folHlink"/>
                </a:solidFill>
                <a:latin typeface="Courier New" pitchFamily="49" charset="0"/>
              </a:rPr>
              <a:t>\*************************/</a:t>
            </a:r>
          </a:p>
          <a:p>
            <a:pPr>
              <a:spcBef>
                <a:spcPct val="0"/>
              </a:spcBef>
              <a:buFontTx/>
              <a:buNone/>
            </a:pPr>
            <a:endParaRPr lang="en-AU" altLang="el-GR" sz="1400" b="1">
              <a:solidFill>
                <a:schemeClr val="folHlink"/>
              </a:solidFill>
              <a:latin typeface="Courier New" pitchFamily="49" charset="0"/>
            </a:endParaRPr>
          </a:p>
          <a:p>
            <a:pPr>
              <a:spcBef>
                <a:spcPct val="0"/>
              </a:spcBef>
              <a:buFontTx/>
              <a:buNone/>
            </a:pPr>
            <a:r>
              <a:rPr lang="en-AU" altLang="el-GR" sz="1400" b="1">
                <a:solidFill>
                  <a:schemeClr val="folHlink"/>
                </a:solidFill>
                <a:latin typeface="Courier New" pitchFamily="49" charset="0"/>
              </a:rPr>
              <a:t>const int September = 9;</a:t>
            </a:r>
          </a:p>
          <a:p>
            <a:pPr>
              <a:spcBef>
                <a:spcPct val="0"/>
              </a:spcBef>
              <a:buFontTx/>
              <a:buNone/>
            </a:pPr>
            <a:r>
              <a:rPr lang="en-AU" altLang="el-GR" sz="1400" b="1">
                <a:solidFill>
                  <a:schemeClr val="folHlink"/>
                </a:solidFill>
                <a:latin typeface="Courier New" pitchFamily="49" charset="0"/>
              </a:rPr>
              <a:t>const int April = 4;</a:t>
            </a:r>
          </a:p>
          <a:p>
            <a:pPr>
              <a:spcBef>
                <a:spcPct val="0"/>
              </a:spcBef>
              <a:buFontTx/>
              <a:buNone/>
            </a:pPr>
            <a:r>
              <a:rPr lang="en-AU" altLang="el-GR" sz="1400" b="1">
                <a:solidFill>
                  <a:schemeClr val="folHlink"/>
                </a:solidFill>
                <a:latin typeface="Courier New" pitchFamily="49" charset="0"/>
              </a:rPr>
              <a:t>const int June = 6;</a:t>
            </a:r>
          </a:p>
          <a:p>
            <a:pPr>
              <a:spcBef>
                <a:spcPct val="0"/>
              </a:spcBef>
              <a:buFontTx/>
              <a:buNone/>
            </a:pPr>
            <a:r>
              <a:rPr lang="en-AU" altLang="el-GR" sz="1400" b="1">
                <a:solidFill>
                  <a:schemeClr val="folHlink"/>
                </a:solidFill>
                <a:latin typeface="Courier New" pitchFamily="49" charset="0"/>
              </a:rPr>
              <a:t>const int November = 11;</a:t>
            </a:r>
          </a:p>
          <a:p>
            <a:pPr>
              <a:spcBef>
                <a:spcPct val="0"/>
              </a:spcBef>
              <a:buFontTx/>
              <a:buNone/>
            </a:pPr>
            <a:r>
              <a:rPr lang="en-AU" altLang="el-GR" sz="1400" b="1">
                <a:latin typeface="Courier New" pitchFamily="49" charset="0"/>
              </a:rPr>
              <a:t>const int February = 2;</a:t>
            </a:r>
          </a:p>
          <a:p>
            <a:pPr>
              <a:spcBef>
                <a:spcPct val="0"/>
              </a:spcBef>
              <a:buFontTx/>
              <a:buNone/>
            </a:pPr>
            <a:endParaRPr lang="en-AU" altLang="el-GR" sz="1400" b="1">
              <a:solidFill>
                <a:schemeClr val="folHlink"/>
              </a:solidFill>
              <a:latin typeface="Courier New" pitchFamily="49" charset="0"/>
            </a:endParaRPr>
          </a:p>
        </p:txBody>
      </p:sp>
    </p:spTree>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4"/>
          <p:cNvSpPr>
            <a:spLocks noGrp="1"/>
          </p:cNvSpPr>
          <p:nvPr>
            <p:ph type="sldNum" sz="quarter" idx="11"/>
          </p:nvPr>
        </p:nvSpPr>
        <p:spPr/>
        <p:txBody>
          <a:bodyPr/>
          <a:lstStyle/>
          <a:p>
            <a:fld id="{0C4A5922-34CE-4D79-864B-1FEF1C136A55}" type="slidenum">
              <a:rPr lang="el-GR" altLang="el-GR"/>
              <a:pPr/>
              <a:t>92</a:t>
            </a:fld>
            <a:endParaRPr lang="el-GR" altLang="el-GR"/>
          </a:p>
        </p:txBody>
      </p:sp>
      <p:sp>
        <p:nvSpPr>
          <p:cNvPr id="187394" name="Rectangle 2"/>
          <p:cNvSpPr>
            <a:spLocks noChangeArrowheads="1"/>
          </p:cNvSpPr>
          <p:nvPr/>
        </p:nvSpPr>
        <p:spPr bwMode="auto">
          <a:xfrm>
            <a:off x="3581400" y="228600"/>
            <a:ext cx="5257800" cy="64008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2880"/>
          <a:lstStyle>
            <a:lvl1pPr marL="342900" indent="-342900">
              <a:spcBef>
                <a:spcPct val="20000"/>
              </a:spcBef>
              <a:buChar char="•"/>
              <a:defRPr sz="2800">
                <a:solidFill>
                  <a:schemeClr val="tx1"/>
                </a:solidFill>
                <a:latin typeface="Comic Sans MS" pitchFamily="66" charset="0"/>
              </a:defRPr>
            </a:lvl1pPr>
            <a:lvl2pPr marL="742950" indent="-285750">
              <a:spcBef>
                <a:spcPct val="20000"/>
              </a:spcBef>
              <a:buChar char="–"/>
              <a:defRPr sz="2400">
                <a:solidFill>
                  <a:schemeClr val="tx1"/>
                </a:solidFill>
                <a:latin typeface="Comic Sans MS" pitchFamily="66" charset="0"/>
              </a:defRPr>
            </a:lvl2pPr>
            <a:lvl3pPr marL="1143000" indent="-228600">
              <a:spcBef>
                <a:spcPct val="20000"/>
              </a:spcBef>
              <a:buChar char="•"/>
              <a:defRPr sz="2400">
                <a:solidFill>
                  <a:schemeClr val="tx1"/>
                </a:solidFill>
                <a:latin typeface="Comic Sans MS" pitchFamily="66" charset="0"/>
              </a:defRPr>
            </a:lvl3pPr>
            <a:lvl4pPr marL="1600200" indent="-228600">
              <a:spcBef>
                <a:spcPct val="20000"/>
              </a:spcBef>
              <a:buChar char="–"/>
              <a:defRPr sz="2400">
                <a:solidFill>
                  <a:schemeClr val="tx1"/>
                </a:solidFill>
                <a:latin typeface="Comic Sans MS" pitchFamily="66" charset="0"/>
              </a:defRPr>
            </a:lvl4pPr>
            <a:lvl5pPr marL="2057400" indent="-228600">
              <a:spcBef>
                <a:spcPct val="20000"/>
              </a:spcBef>
              <a:buChar char="»"/>
              <a:defRPr sz="2400">
                <a:solidFill>
                  <a:schemeClr val="tx1"/>
                </a:solidFill>
                <a:latin typeface="Comic Sans MS" pitchFamily="66" charset="0"/>
              </a:defRPr>
            </a:lvl5pPr>
            <a:lvl6pPr marL="2514600" indent="-228600" fontAlgn="base">
              <a:spcBef>
                <a:spcPct val="20000"/>
              </a:spcBef>
              <a:spcAft>
                <a:spcPct val="0"/>
              </a:spcAft>
              <a:buChar char="»"/>
              <a:defRPr sz="2400">
                <a:solidFill>
                  <a:schemeClr val="tx1"/>
                </a:solidFill>
                <a:latin typeface="Comic Sans MS" pitchFamily="66" charset="0"/>
              </a:defRPr>
            </a:lvl6pPr>
            <a:lvl7pPr marL="2971800" indent="-228600" fontAlgn="base">
              <a:spcBef>
                <a:spcPct val="20000"/>
              </a:spcBef>
              <a:spcAft>
                <a:spcPct val="0"/>
              </a:spcAft>
              <a:buChar char="»"/>
              <a:defRPr sz="2400">
                <a:solidFill>
                  <a:schemeClr val="tx1"/>
                </a:solidFill>
                <a:latin typeface="Comic Sans MS" pitchFamily="66" charset="0"/>
              </a:defRPr>
            </a:lvl7pPr>
            <a:lvl8pPr marL="3429000" indent="-228600" fontAlgn="base">
              <a:spcBef>
                <a:spcPct val="20000"/>
              </a:spcBef>
              <a:spcAft>
                <a:spcPct val="0"/>
              </a:spcAft>
              <a:buChar char="»"/>
              <a:defRPr sz="2400">
                <a:solidFill>
                  <a:schemeClr val="tx1"/>
                </a:solidFill>
                <a:latin typeface="Comic Sans MS" pitchFamily="66" charset="0"/>
              </a:defRPr>
            </a:lvl8pPr>
            <a:lvl9pPr marL="3886200" indent="-228600" fontAlgn="base">
              <a:spcBef>
                <a:spcPct val="20000"/>
              </a:spcBef>
              <a:spcAft>
                <a:spcPct val="0"/>
              </a:spcAft>
              <a:buChar char="»"/>
              <a:defRPr sz="2400">
                <a:solidFill>
                  <a:schemeClr val="tx1"/>
                </a:solidFill>
                <a:latin typeface="Comic Sans MS" pitchFamily="66" charset="0"/>
              </a:defRPr>
            </a:lvl9pPr>
          </a:lstStyle>
          <a:p>
            <a:pPr>
              <a:spcBef>
                <a:spcPct val="0"/>
              </a:spcBef>
              <a:buFontTx/>
              <a:buNone/>
            </a:pPr>
            <a:r>
              <a:rPr lang="en-AU" altLang="el-GR" sz="1600" b="1">
                <a:solidFill>
                  <a:schemeClr val="folHlink"/>
                </a:solidFill>
                <a:latin typeface="Courier New" pitchFamily="49" charset="0"/>
              </a:rPr>
              <a:t>int main()</a:t>
            </a:r>
          </a:p>
          <a:p>
            <a:pPr>
              <a:spcBef>
                <a:spcPct val="0"/>
              </a:spcBef>
              <a:buFontTx/>
              <a:buNone/>
            </a:pPr>
            <a:r>
              <a:rPr lang="en-AU" altLang="el-GR" sz="1600" b="1">
                <a:solidFill>
                  <a:schemeClr val="folHlink"/>
                </a:solidFill>
                <a:latin typeface="Courier New" pitchFamily="49" charset="0"/>
              </a:rPr>
              <a:t>{</a:t>
            </a:r>
          </a:p>
          <a:p>
            <a:pPr>
              <a:spcBef>
                <a:spcPct val="0"/>
              </a:spcBef>
              <a:buFontTx/>
              <a:buNone/>
            </a:pPr>
            <a:r>
              <a:rPr lang="en-AU" altLang="el-GR" sz="1600" b="1">
                <a:solidFill>
                  <a:schemeClr val="folHlink"/>
                </a:solidFill>
                <a:latin typeface="Courier New" pitchFamily="49" charset="0"/>
              </a:rPr>
              <a:t>  int month;</a:t>
            </a:r>
          </a:p>
          <a:p>
            <a:pPr>
              <a:spcBef>
                <a:spcPct val="0"/>
              </a:spcBef>
              <a:buFontTx/>
              <a:buNone/>
            </a:pPr>
            <a:r>
              <a:rPr lang="en-AU" altLang="el-GR" sz="1600" b="1">
                <a:solidFill>
                  <a:schemeClr val="folHlink"/>
                </a:solidFill>
                <a:latin typeface="Courier New" pitchFamily="49" charset="0"/>
              </a:rPr>
              <a:t>  printf("Enter number of month: ");</a:t>
            </a:r>
          </a:p>
          <a:p>
            <a:pPr>
              <a:spcBef>
                <a:spcPct val="0"/>
              </a:spcBef>
              <a:buFontTx/>
              <a:buNone/>
            </a:pPr>
            <a:r>
              <a:rPr lang="en-AU" altLang="el-GR" sz="1600" b="1">
                <a:solidFill>
                  <a:schemeClr val="folHlink"/>
                </a:solidFill>
                <a:latin typeface="Courier New" pitchFamily="49" charset="0"/>
              </a:rPr>
              <a:t>  scanf("%d", &amp;month);</a:t>
            </a:r>
          </a:p>
          <a:p>
            <a:pPr>
              <a:spcBef>
                <a:spcPct val="0"/>
              </a:spcBef>
              <a:buFontTx/>
              <a:buNone/>
            </a:pPr>
            <a:endParaRPr lang="en-AU" altLang="el-GR" sz="1600" b="1">
              <a:solidFill>
                <a:schemeClr val="folHlink"/>
              </a:solidFill>
              <a:latin typeface="Courier New" pitchFamily="49" charset="0"/>
            </a:endParaRPr>
          </a:p>
          <a:p>
            <a:pPr>
              <a:spcBef>
                <a:spcPct val="0"/>
              </a:spcBef>
              <a:buFontTx/>
              <a:buNone/>
            </a:pPr>
            <a:r>
              <a:rPr lang="en-AU" altLang="el-GR" sz="1600" b="1">
                <a:solidFill>
                  <a:schemeClr val="folHlink"/>
                </a:solidFill>
                <a:latin typeface="Courier New" pitchFamily="49" charset="0"/>
              </a:rPr>
              <a:t>  if (month==September ||</a:t>
            </a:r>
          </a:p>
          <a:p>
            <a:pPr>
              <a:spcBef>
                <a:spcPct val="0"/>
              </a:spcBef>
              <a:buFontTx/>
              <a:buNone/>
            </a:pPr>
            <a:r>
              <a:rPr lang="en-AU" altLang="el-GR" sz="1600" b="1">
                <a:solidFill>
                  <a:schemeClr val="folHlink"/>
                </a:solidFill>
                <a:latin typeface="Courier New" pitchFamily="49" charset="0"/>
              </a:rPr>
              <a:t>      month==April ||</a:t>
            </a:r>
          </a:p>
          <a:p>
            <a:pPr>
              <a:spcBef>
                <a:spcPct val="0"/>
              </a:spcBef>
              <a:buFontTx/>
              <a:buNone/>
            </a:pPr>
            <a:r>
              <a:rPr lang="en-AU" altLang="el-GR" sz="1600" b="1">
                <a:solidFill>
                  <a:schemeClr val="folHlink"/>
                </a:solidFill>
                <a:latin typeface="Courier New" pitchFamily="49" charset="0"/>
              </a:rPr>
              <a:t>      month==June ||</a:t>
            </a:r>
          </a:p>
          <a:p>
            <a:pPr>
              <a:spcBef>
                <a:spcPct val="0"/>
              </a:spcBef>
              <a:buFontTx/>
              <a:buNone/>
            </a:pPr>
            <a:r>
              <a:rPr lang="en-AU" altLang="el-GR" sz="1600" b="1">
                <a:solidFill>
                  <a:schemeClr val="folHlink"/>
                </a:solidFill>
                <a:latin typeface="Courier New" pitchFamily="49" charset="0"/>
              </a:rPr>
              <a:t>      month==November )</a:t>
            </a:r>
          </a:p>
          <a:p>
            <a:pPr>
              <a:spcBef>
                <a:spcPct val="0"/>
              </a:spcBef>
              <a:buFontTx/>
              <a:buNone/>
            </a:pPr>
            <a:r>
              <a:rPr lang="en-AU" altLang="el-GR" sz="1600" b="1">
                <a:solidFill>
                  <a:schemeClr val="folHlink"/>
                </a:solidFill>
                <a:latin typeface="Courier New" pitchFamily="49" charset="0"/>
              </a:rPr>
              <a:t>  {</a:t>
            </a:r>
          </a:p>
          <a:p>
            <a:pPr>
              <a:spcBef>
                <a:spcPct val="0"/>
              </a:spcBef>
              <a:buFontTx/>
              <a:buNone/>
            </a:pPr>
            <a:r>
              <a:rPr lang="en-AU" altLang="el-GR" sz="1600" b="1">
                <a:solidFill>
                  <a:schemeClr val="folHlink"/>
                </a:solidFill>
                <a:latin typeface="Courier New" pitchFamily="49" charset="0"/>
              </a:rPr>
              <a:t>    printf("30 days\n");</a:t>
            </a:r>
          </a:p>
          <a:p>
            <a:pPr>
              <a:spcBef>
                <a:spcPct val="0"/>
              </a:spcBef>
              <a:buFontTx/>
              <a:buNone/>
            </a:pPr>
            <a:r>
              <a:rPr lang="en-AU" altLang="el-GR" sz="1600" b="1">
                <a:solidFill>
                  <a:schemeClr val="folHlink"/>
                </a:solidFill>
                <a:latin typeface="Courier New" pitchFamily="49" charset="0"/>
              </a:rPr>
              <a:t>  }</a:t>
            </a:r>
          </a:p>
          <a:p>
            <a:pPr>
              <a:spcBef>
                <a:spcPct val="0"/>
              </a:spcBef>
              <a:buFontTx/>
              <a:buNone/>
            </a:pPr>
            <a:r>
              <a:rPr lang="en-AU" altLang="el-GR" sz="1600" b="1">
                <a:solidFill>
                  <a:schemeClr val="folHlink"/>
                </a:solidFill>
                <a:latin typeface="Courier New" pitchFamily="49" charset="0"/>
              </a:rPr>
              <a:t>  else if (month==February)</a:t>
            </a:r>
          </a:p>
          <a:p>
            <a:pPr>
              <a:spcBef>
                <a:spcPct val="0"/>
              </a:spcBef>
              <a:buFontTx/>
              <a:buNone/>
            </a:pPr>
            <a:r>
              <a:rPr lang="en-AU" altLang="el-GR" sz="1600" b="1">
                <a:solidFill>
                  <a:schemeClr val="folHlink"/>
                </a:solidFill>
                <a:latin typeface="Courier New" pitchFamily="49" charset="0"/>
              </a:rPr>
              <a:t>  {</a:t>
            </a:r>
          </a:p>
          <a:p>
            <a:pPr>
              <a:spcBef>
                <a:spcPct val="0"/>
              </a:spcBef>
              <a:buFontTx/>
              <a:buNone/>
            </a:pPr>
            <a:r>
              <a:rPr lang="en-AU" altLang="el-GR" sz="1600" b="1">
                <a:solidFill>
                  <a:schemeClr val="folHlink"/>
                </a:solidFill>
                <a:latin typeface="Courier New" pitchFamily="49" charset="0"/>
              </a:rPr>
              <a:t>    printf("28 or 29 days\n");</a:t>
            </a:r>
          </a:p>
          <a:p>
            <a:pPr>
              <a:spcBef>
                <a:spcPct val="0"/>
              </a:spcBef>
              <a:buFontTx/>
              <a:buNone/>
            </a:pPr>
            <a:r>
              <a:rPr lang="en-AU" altLang="el-GR" sz="1600" b="1">
                <a:solidFill>
                  <a:schemeClr val="folHlink"/>
                </a:solidFill>
                <a:latin typeface="Courier New" pitchFamily="49" charset="0"/>
              </a:rPr>
              <a:t>  }</a:t>
            </a:r>
          </a:p>
          <a:p>
            <a:pPr>
              <a:spcBef>
                <a:spcPct val="0"/>
              </a:spcBef>
              <a:buFontTx/>
              <a:buNone/>
            </a:pPr>
            <a:r>
              <a:rPr lang="en-AU" altLang="el-GR" sz="1600" b="1">
                <a:solidFill>
                  <a:schemeClr val="folHlink"/>
                </a:solidFill>
                <a:latin typeface="Courier New" pitchFamily="49" charset="0"/>
              </a:rPr>
              <a:t>  </a:t>
            </a:r>
            <a:r>
              <a:rPr lang="en-AU" altLang="el-GR" sz="1600" b="1">
                <a:latin typeface="Courier New" pitchFamily="49" charset="0"/>
              </a:rPr>
              <a:t>else</a:t>
            </a:r>
          </a:p>
          <a:p>
            <a:pPr>
              <a:spcBef>
                <a:spcPct val="0"/>
              </a:spcBef>
              <a:buFontTx/>
              <a:buNone/>
            </a:pPr>
            <a:r>
              <a:rPr lang="en-AU" altLang="el-GR" sz="1600" b="1">
                <a:latin typeface="Courier New" pitchFamily="49" charset="0"/>
              </a:rPr>
              <a:t>  {</a:t>
            </a:r>
          </a:p>
          <a:p>
            <a:pPr>
              <a:spcBef>
                <a:spcPct val="0"/>
              </a:spcBef>
              <a:buFontTx/>
              <a:buNone/>
            </a:pPr>
            <a:r>
              <a:rPr lang="en-AU" altLang="el-GR" sz="1600" b="1">
                <a:latin typeface="Courier New" pitchFamily="49" charset="0"/>
              </a:rPr>
              <a:t>    printf("31 days\n");</a:t>
            </a:r>
          </a:p>
          <a:p>
            <a:pPr>
              <a:spcBef>
                <a:spcPct val="0"/>
              </a:spcBef>
              <a:buFontTx/>
              <a:buNone/>
            </a:pPr>
            <a:r>
              <a:rPr lang="en-AU" altLang="el-GR" sz="1600" b="1">
                <a:latin typeface="Courier New" pitchFamily="49" charset="0"/>
              </a:rPr>
              <a:t>  }</a:t>
            </a:r>
          </a:p>
          <a:p>
            <a:pPr>
              <a:spcBef>
                <a:spcPct val="0"/>
              </a:spcBef>
              <a:buFontTx/>
              <a:buNone/>
            </a:pPr>
            <a:r>
              <a:rPr lang="en-AU" altLang="el-GR" sz="1600" b="1">
                <a:solidFill>
                  <a:schemeClr val="folHlink"/>
                </a:solidFill>
                <a:latin typeface="Courier New" pitchFamily="49" charset="0"/>
              </a:rPr>
              <a:t>  return 0;</a:t>
            </a:r>
          </a:p>
          <a:p>
            <a:pPr>
              <a:spcBef>
                <a:spcPct val="0"/>
              </a:spcBef>
              <a:buFontTx/>
              <a:buNone/>
            </a:pPr>
            <a:r>
              <a:rPr lang="en-AU" altLang="el-GR" sz="1600" b="1">
                <a:solidFill>
                  <a:schemeClr val="folHlink"/>
                </a:solidFill>
                <a:latin typeface="Courier New" pitchFamily="49" charset="0"/>
              </a:rPr>
              <a:t>}</a:t>
            </a:r>
          </a:p>
          <a:p>
            <a:pPr>
              <a:spcBef>
                <a:spcPct val="0"/>
              </a:spcBef>
              <a:buFontTx/>
              <a:buNone/>
            </a:pPr>
            <a:endParaRPr lang="en-AU" altLang="el-GR" sz="1600" b="1">
              <a:solidFill>
                <a:schemeClr val="folHlink"/>
              </a:solidFill>
              <a:latin typeface="Courier New" pitchFamily="49" charset="0"/>
            </a:endParaRPr>
          </a:p>
        </p:txBody>
      </p:sp>
      <p:sp>
        <p:nvSpPr>
          <p:cNvPr id="187395" name="Text Box 3"/>
          <p:cNvSpPr txBox="1">
            <a:spLocks noChangeArrowheads="1"/>
          </p:cNvSpPr>
          <p:nvPr/>
        </p:nvSpPr>
        <p:spPr bwMode="auto">
          <a:xfrm>
            <a:off x="152400" y="152400"/>
            <a:ext cx="4495800" cy="457200"/>
          </a:xfrm>
          <a:prstGeom prst="rect">
            <a:avLst/>
          </a:prstGeom>
          <a:noFill/>
          <a:ln>
            <a:noFill/>
          </a:ln>
          <a:effectLst/>
          <a:extLst>
            <a:ext uri="{909E8E84-426E-40DD-AFC4-6F175D3DCCD1}">
              <a14:hiddenFill xmlns:a14="http://schemas.microsoft.com/office/drawing/2010/main">
                <a:solidFill>
                  <a:srgbClr val="CC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l-GR" sz="2400" i="1">
                <a:solidFill>
                  <a:schemeClr val="tx1"/>
                </a:solidFill>
                <a:latin typeface="Times New Roman" pitchFamily="18" charset="0"/>
              </a:rPr>
              <a:t>Example: </a:t>
            </a:r>
            <a:r>
              <a:rPr lang="en-US" altLang="el-GR" sz="2400">
                <a:solidFill>
                  <a:schemeClr val="tx1"/>
                </a:solidFill>
                <a:latin typeface="Times New Roman" pitchFamily="18" charset="0"/>
              </a:rPr>
              <a:t>months.c</a:t>
            </a:r>
            <a:r>
              <a:rPr lang="en-US" altLang="el-GR" sz="2400" i="1">
                <a:solidFill>
                  <a:schemeClr val="tx1"/>
                </a:solidFill>
                <a:latin typeface="Times New Roman" pitchFamily="18" charset="0"/>
              </a:rPr>
              <a:t> </a:t>
            </a:r>
          </a:p>
        </p:txBody>
      </p:sp>
      <p:sp>
        <p:nvSpPr>
          <p:cNvPr id="187396" name="Rectangle 4"/>
          <p:cNvSpPr>
            <a:spLocks noChangeArrowheads="1"/>
          </p:cNvSpPr>
          <p:nvPr/>
        </p:nvSpPr>
        <p:spPr bwMode="auto">
          <a:xfrm>
            <a:off x="228600" y="1676400"/>
            <a:ext cx="3352800" cy="49530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2880"/>
          <a:lstStyle>
            <a:lvl1pPr marL="342900" indent="-342900">
              <a:spcBef>
                <a:spcPct val="20000"/>
              </a:spcBef>
              <a:buChar char="•"/>
              <a:defRPr sz="2800">
                <a:solidFill>
                  <a:schemeClr val="tx1"/>
                </a:solidFill>
                <a:latin typeface="Comic Sans MS" pitchFamily="66" charset="0"/>
              </a:defRPr>
            </a:lvl1pPr>
            <a:lvl2pPr marL="742950" indent="-285750">
              <a:spcBef>
                <a:spcPct val="20000"/>
              </a:spcBef>
              <a:buChar char="–"/>
              <a:defRPr sz="2400">
                <a:solidFill>
                  <a:schemeClr val="tx1"/>
                </a:solidFill>
                <a:latin typeface="Comic Sans MS" pitchFamily="66" charset="0"/>
              </a:defRPr>
            </a:lvl2pPr>
            <a:lvl3pPr marL="1143000" indent="-228600">
              <a:spcBef>
                <a:spcPct val="20000"/>
              </a:spcBef>
              <a:buChar char="•"/>
              <a:defRPr sz="2400">
                <a:solidFill>
                  <a:schemeClr val="tx1"/>
                </a:solidFill>
                <a:latin typeface="Comic Sans MS" pitchFamily="66" charset="0"/>
              </a:defRPr>
            </a:lvl3pPr>
            <a:lvl4pPr marL="1600200" indent="-228600">
              <a:spcBef>
                <a:spcPct val="20000"/>
              </a:spcBef>
              <a:buChar char="–"/>
              <a:defRPr sz="2400">
                <a:solidFill>
                  <a:schemeClr val="tx1"/>
                </a:solidFill>
                <a:latin typeface="Comic Sans MS" pitchFamily="66" charset="0"/>
              </a:defRPr>
            </a:lvl4pPr>
            <a:lvl5pPr marL="2057400" indent="-228600">
              <a:spcBef>
                <a:spcPct val="20000"/>
              </a:spcBef>
              <a:buChar char="»"/>
              <a:defRPr sz="2400">
                <a:solidFill>
                  <a:schemeClr val="tx1"/>
                </a:solidFill>
                <a:latin typeface="Comic Sans MS" pitchFamily="66" charset="0"/>
              </a:defRPr>
            </a:lvl5pPr>
            <a:lvl6pPr marL="2514600" indent="-228600" fontAlgn="base">
              <a:spcBef>
                <a:spcPct val="20000"/>
              </a:spcBef>
              <a:spcAft>
                <a:spcPct val="0"/>
              </a:spcAft>
              <a:buChar char="»"/>
              <a:defRPr sz="2400">
                <a:solidFill>
                  <a:schemeClr val="tx1"/>
                </a:solidFill>
                <a:latin typeface="Comic Sans MS" pitchFamily="66" charset="0"/>
              </a:defRPr>
            </a:lvl6pPr>
            <a:lvl7pPr marL="2971800" indent="-228600" fontAlgn="base">
              <a:spcBef>
                <a:spcPct val="20000"/>
              </a:spcBef>
              <a:spcAft>
                <a:spcPct val="0"/>
              </a:spcAft>
              <a:buChar char="»"/>
              <a:defRPr sz="2400">
                <a:solidFill>
                  <a:schemeClr val="tx1"/>
                </a:solidFill>
                <a:latin typeface="Comic Sans MS" pitchFamily="66" charset="0"/>
              </a:defRPr>
            </a:lvl7pPr>
            <a:lvl8pPr marL="3429000" indent="-228600" fontAlgn="base">
              <a:spcBef>
                <a:spcPct val="20000"/>
              </a:spcBef>
              <a:spcAft>
                <a:spcPct val="0"/>
              </a:spcAft>
              <a:buChar char="»"/>
              <a:defRPr sz="2400">
                <a:solidFill>
                  <a:schemeClr val="tx1"/>
                </a:solidFill>
                <a:latin typeface="Comic Sans MS" pitchFamily="66" charset="0"/>
              </a:defRPr>
            </a:lvl8pPr>
            <a:lvl9pPr marL="3886200" indent="-228600" fontAlgn="base">
              <a:spcBef>
                <a:spcPct val="20000"/>
              </a:spcBef>
              <a:spcAft>
                <a:spcPct val="0"/>
              </a:spcAft>
              <a:buChar char="»"/>
              <a:defRPr sz="2400">
                <a:solidFill>
                  <a:schemeClr val="tx1"/>
                </a:solidFill>
                <a:latin typeface="Comic Sans MS" pitchFamily="66" charset="0"/>
              </a:defRPr>
            </a:lvl9pPr>
          </a:lstStyle>
          <a:p>
            <a:pPr>
              <a:spcBef>
                <a:spcPct val="0"/>
              </a:spcBef>
              <a:buFontTx/>
              <a:buNone/>
            </a:pPr>
            <a:r>
              <a:rPr lang="en-AU" altLang="el-GR" sz="1400" b="1">
                <a:solidFill>
                  <a:schemeClr val="folHlink"/>
                </a:solidFill>
                <a:latin typeface="Courier New" pitchFamily="49" charset="0"/>
              </a:rPr>
              <a:t>#include &lt;stdio.h&gt;</a:t>
            </a:r>
          </a:p>
          <a:p>
            <a:pPr>
              <a:spcBef>
                <a:spcPct val="0"/>
              </a:spcBef>
              <a:buFontTx/>
              <a:buNone/>
            </a:pPr>
            <a:endParaRPr lang="en-AU" altLang="el-GR" sz="1400" b="1">
              <a:solidFill>
                <a:schemeClr val="folHlink"/>
              </a:solidFill>
              <a:latin typeface="Courier New" pitchFamily="49" charset="0"/>
            </a:endParaRPr>
          </a:p>
          <a:p>
            <a:pPr>
              <a:spcBef>
                <a:spcPct val="0"/>
              </a:spcBef>
              <a:buFontTx/>
              <a:buNone/>
            </a:pPr>
            <a:r>
              <a:rPr lang="en-AU" altLang="el-GR" sz="1200" b="1">
                <a:solidFill>
                  <a:schemeClr val="folHlink"/>
                </a:solidFill>
                <a:latin typeface="Courier New" pitchFamily="49" charset="0"/>
              </a:rPr>
              <a:t>/*************************\</a:t>
            </a:r>
          </a:p>
          <a:p>
            <a:pPr>
              <a:spcBef>
                <a:spcPct val="0"/>
              </a:spcBef>
              <a:buFontTx/>
              <a:buNone/>
            </a:pPr>
            <a:endParaRPr lang="en-AU" altLang="el-GR" sz="1200" b="1">
              <a:solidFill>
                <a:schemeClr val="folHlink"/>
              </a:solidFill>
              <a:latin typeface="Courier New" pitchFamily="49" charset="0"/>
            </a:endParaRPr>
          </a:p>
          <a:p>
            <a:pPr>
              <a:spcBef>
                <a:spcPct val="0"/>
              </a:spcBef>
              <a:buFontTx/>
              <a:buNone/>
            </a:pPr>
            <a:r>
              <a:rPr lang="en-AU" altLang="el-GR" sz="1200" b="1">
                <a:solidFill>
                  <a:schemeClr val="folHlink"/>
                </a:solidFill>
                <a:latin typeface="Courier New" pitchFamily="49" charset="0"/>
              </a:rPr>
              <a:t>Determine the number of days in a given month:</a:t>
            </a:r>
          </a:p>
          <a:p>
            <a:pPr>
              <a:spcBef>
                <a:spcPct val="0"/>
              </a:spcBef>
              <a:buFontTx/>
              <a:buNone/>
            </a:pPr>
            <a:endParaRPr lang="en-AU" altLang="el-GR" sz="1200" b="1">
              <a:solidFill>
                <a:schemeClr val="folHlink"/>
              </a:solidFill>
              <a:latin typeface="Courier New" pitchFamily="49" charset="0"/>
            </a:endParaRPr>
          </a:p>
          <a:p>
            <a:pPr>
              <a:spcBef>
                <a:spcPct val="0"/>
              </a:spcBef>
              <a:buFontTx/>
              <a:buNone/>
            </a:pPr>
            <a:r>
              <a:rPr lang="en-AU" altLang="el-GR" sz="1200" b="1">
                <a:solidFill>
                  <a:schemeClr val="folHlink"/>
                </a:solidFill>
                <a:latin typeface="Courier New" pitchFamily="49" charset="0"/>
              </a:rPr>
              <a:t>30 days hath September,</a:t>
            </a:r>
          </a:p>
          <a:p>
            <a:pPr>
              <a:spcBef>
                <a:spcPct val="0"/>
              </a:spcBef>
              <a:buFontTx/>
              <a:buNone/>
            </a:pPr>
            <a:r>
              <a:rPr lang="en-AU" altLang="el-GR" sz="1200" b="1">
                <a:solidFill>
                  <a:schemeClr val="folHlink"/>
                </a:solidFill>
                <a:latin typeface="Courier New" pitchFamily="49" charset="0"/>
              </a:rPr>
              <a:t>April, June and November;</a:t>
            </a:r>
          </a:p>
          <a:p>
            <a:pPr>
              <a:spcBef>
                <a:spcPct val="0"/>
              </a:spcBef>
              <a:buFontTx/>
              <a:buNone/>
            </a:pPr>
            <a:r>
              <a:rPr lang="en-AU" altLang="el-GR" sz="1200" b="1">
                <a:solidFill>
                  <a:schemeClr val="folHlink"/>
                </a:solidFill>
                <a:latin typeface="Courier New" pitchFamily="49" charset="0"/>
              </a:rPr>
              <a:t>All the rest have 31,</a:t>
            </a:r>
          </a:p>
          <a:p>
            <a:pPr>
              <a:spcBef>
                <a:spcPct val="0"/>
              </a:spcBef>
              <a:buFontTx/>
              <a:buNone/>
            </a:pPr>
            <a:r>
              <a:rPr lang="en-AU" altLang="el-GR" sz="1200" b="1">
                <a:solidFill>
                  <a:schemeClr val="folHlink"/>
                </a:solidFill>
                <a:latin typeface="Courier New" pitchFamily="49" charset="0"/>
              </a:rPr>
              <a:t>Excepting February alone,</a:t>
            </a:r>
          </a:p>
          <a:p>
            <a:pPr>
              <a:spcBef>
                <a:spcPct val="0"/>
              </a:spcBef>
              <a:buFontTx/>
              <a:buNone/>
            </a:pPr>
            <a:r>
              <a:rPr lang="en-AU" altLang="el-GR" sz="1200" b="1">
                <a:solidFill>
                  <a:schemeClr val="folHlink"/>
                </a:solidFill>
                <a:latin typeface="Courier New" pitchFamily="49" charset="0"/>
              </a:rPr>
              <a:t>And that has 28 days clear</a:t>
            </a:r>
          </a:p>
          <a:p>
            <a:pPr>
              <a:spcBef>
                <a:spcPct val="0"/>
              </a:spcBef>
              <a:buFontTx/>
              <a:buNone/>
            </a:pPr>
            <a:r>
              <a:rPr lang="en-AU" altLang="el-GR" sz="1200" b="1">
                <a:solidFill>
                  <a:schemeClr val="folHlink"/>
                </a:solidFill>
                <a:latin typeface="Courier New" pitchFamily="49" charset="0"/>
              </a:rPr>
              <a:t>And 29 in each leap year.</a:t>
            </a:r>
          </a:p>
          <a:p>
            <a:pPr>
              <a:spcBef>
                <a:spcPct val="0"/>
              </a:spcBef>
              <a:buFontTx/>
              <a:buNone/>
            </a:pPr>
            <a:r>
              <a:rPr lang="en-AU" altLang="el-GR" sz="1200" b="1">
                <a:solidFill>
                  <a:schemeClr val="folHlink"/>
                </a:solidFill>
                <a:latin typeface="Courier New" pitchFamily="49" charset="0"/>
              </a:rPr>
              <a:t>\*************************/</a:t>
            </a:r>
          </a:p>
          <a:p>
            <a:pPr>
              <a:spcBef>
                <a:spcPct val="0"/>
              </a:spcBef>
              <a:buFontTx/>
              <a:buNone/>
            </a:pPr>
            <a:endParaRPr lang="en-AU" altLang="el-GR" sz="1400" b="1">
              <a:solidFill>
                <a:schemeClr val="folHlink"/>
              </a:solidFill>
              <a:latin typeface="Courier New" pitchFamily="49" charset="0"/>
            </a:endParaRPr>
          </a:p>
          <a:p>
            <a:pPr>
              <a:spcBef>
                <a:spcPct val="0"/>
              </a:spcBef>
              <a:buFontTx/>
              <a:buNone/>
            </a:pPr>
            <a:r>
              <a:rPr lang="en-AU" altLang="el-GR" sz="1400" b="1">
                <a:solidFill>
                  <a:schemeClr val="folHlink"/>
                </a:solidFill>
                <a:latin typeface="Courier New" pitchFamily="49" charset="0"/>
              </a:rPr>
              <a:t>const int September = 9;</a:t>
            </a:r>
          </a:p>
          <a:p>
            <a:pPr>
              <a:spcBef>
                <a:spcPct val="0"/>
              </a:spcBef>
              <a:buFontTx/>
              <a:buNone/>
            </a:pPr>
            <a:r>
              <a:rPr lang="en-AU" altLang="el-GR" sz="1400" b="1">
                <a:solidFill>
                  <a:schemeClr val="folHlink"/>
                </a:solidFill>
                <a:latin typeface="Courier New" pitchFamily="49" charset="0"/>
              </a:rPr>
              <a:t>const int April = 4;</a:t>
            </a:r>
          </a:p>
          <a:p>
            <a:pPr>
              <a:spcBef>
                <a:spcPct val="0"/>
              </a:spcBef>
              <a:buFontTx/>
              <a:buNone/>
            </a:pPr>
            <a:r>
              <a:rPr lang="en-AU" altLang="el-GR" sz="1400" b="1">
                <a:solidFill>
                  <a:schemeClr val="folHlink"/>
                </a:solidFill>
                <a:latin typeface="Courier New" pitchFamily="49" charset="0"/>
              </a:rPr>
              <a:t>const int June = 6;</a:t>
            </a:r>
          </a:p>
          <a:p>
            <a:pPr>
              <a:spcBef>
                <a:spcPct val="0"/>
              </a:spcBef>
              <a:buFontTx/>
              <a:buNone/>
            </a:pPr>
            <a:r>
              <a:rPr lang="en-AU" altLang="el-GR" sz="1400" b="1">
                <a:solidFill>
                  <a:schemeClr val="folHlink"/>
                </a:solidFill>
                <a:latin typeface="Courier New" pitchFamily="49" charset="0"/>
              </a:rPr>
              <a:t>const int November = 11;</a:t>
            </a:r>
          </a:p>
          <a:p>
            <a:pPr>
              <a:spcBef>
                <a:spcPct val="0"/>
              </a:spcBef>
              <a:buFontTx/>
              <a:buNone/>
            </a:pPr>
            <a:r>
              <a:rPr lang="en-AU" altLang="el-GR" sz="1400" b="1">
                <a:solidFill>
                  <a:schemeClr val="folHlink"/>
                </a:solidFill>
                <a:latin typeface="Courier New" pitchFamily="49" charset="0"/>
              </a:rPr>
              <a:t>const int February = 2;</a:t>
            </a:r>
          </a:p>
          <a:p>
            <a:pPr>
              <a:spcBef>
                <a:spcPct val="0"/>
              </a:spcBef>
              <a:buFontTx/>
              <a:buNone/>
            </a:pPr>
            <a:endParaRPr lang="en-AU" altLang="el-GR" sz="1400" b="1">
              <a:solidFill>
                <a:schemeClr val="folHlink"/>
              </a:solidFill>
              <a:latin typeface="Courier New" pitchFamily="49" charset="0"/>
            </a:endParaRPr>
          </a:p>
        </p:txBody>
      </p:sp>
    </p:spTree>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4"/>
          <p:cNvSpPr>
            <a:spLocks noGrp="1"/>
          </p:cNvSpPr>
          <p:nvPr>
            <p:ph type="sldNum" sz="quarter" idx="11"/>
          </p:nvPr>
        </p:nvSpPr>
        <p:spPr/>
        <p:txBody>
          <a:bodyPr/>
          <a:lstStyle/>
          <a:p>
            <a:fld id="{8F3DAE1A-6C75-4732-B34D-6CE72430A4B8}" type="slidenum">
              <a:rPr lang="el-GR" altLang="el-GR"/>
              <a:pPr/>
              <a:t>93</a:t>
            </a:fld>
            <a:endParaRPr lang="el-GR" altLang="el-GR"/>
          </a:p>
        </p:txBody>
      </p:sp>
      <p:sp>
        <p:nvSpPr>
          <p:cNvPr id="188418" name="Rectangle 2"/>
          <p:cNvSpPr>
            <a:spLocks noChangeArrowheads="1"/>
          </p:cNvSpPr>
          <p:nvPr/>
        </p:nvSpPr>
        <p:spPr bwMode="auto">
          <a:xfrm>
            <a:off x="3581400" y="228600"/>
            <a:ext cx="5257800" cy="64008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2880"/>
          <a:lstStyle>
            <a:lvl1pPr marL="342900" indent="-342900">
              <a:spcBef>
                <a:spcPct val="20000"/>
              </a:spcBef>
              <a:buChar char="•"/>
              <a:defRPr sz="2800">
                <a:solidFill>
                  <a:schemeClr val="tx1"/>
                </a:solidFill>
                <a:latin typeface="Comic Sans MS" pitchFamily="66" charset="0"/>
              </a:defRPr>
            </a:lvl1pPr>
            <a:lvl2pPr marL="742950" indent="-285750">
              <a:spcBef>
                <a:spcPct val="20000"/>
              </a:spcBef>
              <a:buChar char="–"/>
              <a:defRPr sz="2400">
                <a:solidFill>
                  <a:schemeClr val="tx1"/>
                </a:solidFill>
                <a:latin typeface="Comic Sans MS" pitchFamily="66" charset="0"/>
              </a:defRPr>
            </a:lvl2pPr>
            <a:lvl3pPr marL="1143000" indent="-228600">
              <a:spcBef>
                <a:spcPct val="20000"/>
              </a:spcBef>
              <a:buChar char="•"/>
              <a:defRPr sz="2400">
                <a:solidFill>
                  <a:schemeClr val="tx1"/>
                </a:solidFill>
                <a:latin typeface="Comic Sans MS" pitchFamily="66" charset="0"/>
              </a:defRPr>
            </a:lvl3pPr>
            <a:lvl4pPr marL="1600200" indent="-228600">
              <a:spcBef>
                <a:spcPct val="20000"/>
              </a:spcBef>
              <a:buChar char="–"/>
              <a:defRPr sz="2400">
                <a:solidFill>
                  <a:schemeClr val="tx1"/>
                </a:solidFill>
                <a:latin typeface="Comic Sans MS" pitchFamily="66" charset="0"/>
              </a:defRPr>
            </a:lvl4pPr>
            <a:lvl5pPr marL="2057400" indent="-228600">
              <a:spcBef>
                <a:spcPct val="20000"/>
              </a:spcBef>
              <a:buChar char="»"/>
              <a:defRPr sz="2400">
                <a:solidFill>
                  <a:schemeClr val="tx1"/>
                </a:solidFill>
                <a:latin typeface="Comic Sans MS" pitchFamily="66" charset="0"/>
              </a:defRPr>
            </a:lvl5pPr>
            <a:lvl6pPr marL="2514600" indent="-228600" fontAlgn="base">
              <a:spcBef>
                <a:spcPct val="20000"/>
              </a:spcBef>
              <a:spcAft>
                <a:spcPct val="0"/>
              </a:spcAft>
              <a:buChar char="»"/>
              <a:defRPr sz="2400">
                <a:solidFill>
                  <a:schemeClr val="tx1"/>
                </a:solidFill>
                <a:latin typeface="Comic Sans MS" pitchFamily="66" charset="0"/>
              </a:defRPr>
            </a:lvl6pPr>
            <a:lvl7pPr marL="2971800" indent="-228600" fontAlgn="base">
              <a:spcBef>
                <a:spcPct val="20000"/>
              </a:spcBef>
              <a:spcAft>
                <a:spcPct val="0"/>
              </a:spcAft>
              <a:buChar char="»"/>
              <a:defRPr sz="2400">
                <a:solidFill>
                  <a:schemeClr val="tx1"/>
                </a:solidFill>
                <a:latin typeface="Comic Sans MS" pitchFamily="66" charset="0"/>
              </a:defRPr>
            </a:lvl7pPr>
            <a:lvl8pPr marL="3429000" indent="-228600" fontAlgn="base">
              <a:spcBef>
                <a:spcPct val="20000"/>
              </a:spcBef>
              <a:spcAft>
                <a:spcPct val="0"/>
              </a:spcAft>
              <a:buChar char="»"/>
              <a:defRPr sz="2400">
                <a:solidFill>
                  <a:schemeClr val="tx1"/>
                </a:solidFill>
                <a:latin typeface="Comic Sans MS" pitchFamily="66" charset="0"/>
              </a:defRPr>
            </a:lvl8pPr>
            <a:lvl9pPr marL="3886200" indent="-228600" fontAlgn="base">
              <a:spcBef>
                <a:spcPct val="20000"/>
              </a:spcBef>
              <a:spcAft>
                <a:spcPct val="0"/>
              </a:spcAft>
              <a:buChar char="»"/>
              <a:defRPr sz="2400">
                <a:solidFill>
                  <a:schemeClr val="tx1"/>
                </a:solidFill>
                <a:latin typeface="Comic Sans MS" pitchFamily="66" charset="0"/>
              </a:defRPr>
            </a:lvl9pPr>
          </a:lstStyle>
          <a:p>
            <a:pPr>
              <a:spcBef>
                <a:spcPct val="0"/>
              </a:spcBef>
              <a:buFontTx/>
              <a:buNone/>
            </a:pPr>
            <a:r>
              <a:rPr lang="en-AU" altLang="el-GR" sz="1600" b="1">
                <a:solidFill>
                  <a:schemeClr val="folHlink"/>
                </a:solidFill>
                <a:latin typeface="Courier New" pitchFamily="49" charset="0"/>
              </a:rPr>
              <a:t>int main()</a:t>
            </a:r>
          </a:p>
          <a:p>
            <a:pPr>
              <a:spcBef>
                <a:spcPct val="0"/>
              </a:spcBef>
              <a:buFontTx/>
              <a:buNone/>
            </a:pPr>
            <a:r>
              <a:rPr lang="en-AU" altLang="el-GR" sz="1600" b="1">
                <a:solidFill>
                  <a:schemeClr val="folHlink"/>
                </a:solidFill>
                <a:latin typeface="Courier New" pitchFamily="49" charset="0"/>
              </a:rPr>
              <a:t>{</a:t>
            </a:r>
          </a:p>
          <a:p>
            <a:pPr>
              <a:spcBef>
                <a:spcPct val="0"/>
              </a:spcBef>
              <a:buFontTx/>
              <a:buNone/>
            </a:pPr>
            <a:r>
              <a:rPr lang="en-AU" altLang="el-GR" sz="1600" b="1">
                <a:solidFill>
                  <a:schemeClr val="folHlink"/>
                </a:solidFill>
                <a:latin typeface="Courier New" pitchFamily="49" charset="0"/>
              </a:rPr>
              <a:t>  int month;</a:t>
            </a:r>
          </a:p>
          <a:p>
            <a:pPr>
              <a:spcBef>
                <a:spcPct val="0"/>
              </a:spcBef>
              <a:buFontTx/>
              <a:buNone/>
            </a:pPr>
            <a:r>
              <a:rPr lang="en-AU" altLang="el-GR" sz="1600" b="1">
                <a:solidFill>
                  <a:schemeClr val="folHlink"/>
                </a:solidFill>
                <a:latin typeface="Courier New" pitchFamily="49" charset="0"/>
              </a:rPr>
              <a:t>  printf("Enter number of month: ");</a:t>
            </a:r>
          </a:p>
          <a:p>
            <a:pPr>
              <a:spcBef>
                <a:spcPct val="0"/>
              </a:spcBef>
              <a:buFontTx/>
              <a:buNone/>
            </a:pPr>
            <a:r>
              <a:rPr lang="en-AU" altLang="el-GR" sz="1600" b="1">
                <a:solidFill>
                  <a:schemeClr val="folHlink"/>
                </a:solidFill>
                <a:latin typeface="Courier New" pitchFamily="49" charset="0"/>
              </a:rPr>
              <a:t>  scanf("%d", &amp;month);</a:t>
            </a:r>
          </a:p>
          <a:p>
            <a:pPr>
              <a:spcBef>
                <a:spcPct val="0"/>
              </a:spcBef>
              <a:buFontTx/>
              <a:buNone/>
            </a:pPr>
            <a:endParaRPr lang="en-AU" altLang="el-GR" sz="1600" b="1">
              <a:solidFill>
                <a:schemeClr val="folHlink"/>
              </a:solidFill>
              <a:latin typeface="Courier New" pitchFamily="49" charset="0"/>
            </a:endParaRPr>
          </a:p>
          <a:p>
            <a:pPr>
              <a:spcBef>
                <a:spcPct val="0"/>
              </a:spcBef>
              <a:buFontTx/>
              <a:buNone/>
            </a:pPr>
            <a:r>
              <a:rPr lang="en-AU" altLang="el-GR" sz="1600" b="1">
                <a:solidFill>
                  <a:schemeClr val="folHlink"/>
                </a:solidFill>
                <a:latin typeface="Courier New" pitchFamily="49" charset="0"/>
              </a:rPr>
              <a:t>  if (month==September ||</a:t>
            </a:r>
          </a:p>
          <a:p>
            <a:pPr>
              <a:spcBef>
                <a:spcPct val="0"/>
              </a:spcBef>
              <a:buFontTx/>
              <a:buNone/>
            </a:pPr>
            <a:r>
              <a:rPr lang="en-AU" altLang="el-GR" sz="1600" b="1">
                <a:solidFill>
                  <a:schemeClr val="folHlink"/>
                </a:solidFill>
                <a:latin typeface="Courier New" pitchFamily="49" charset="0"/>
              </a:rPr>
              <a:t>      month==April ||</a:t>
            </a:r>
          </a:p>
          <a:p>
            <a:pPr>
              <a:spcBef>
                <a:spcPct val="0"/>
              </a:spcBef>
              <a:buFontTx/>
              <a:buNone/>
            </a:pPr>
            <a:r>
              <a:rPr lang="en-AU" altLang="el-GR" sz="1600" b="1">
                <a:solidFill>
                  <a:schemeClr val="folHlink"/>
                </a:solidFill>
                <a:latin typeface="Courier New" pitchFamily="49" charset="0"/>
              </a:rPr>
              <a:t>      month==June ||</a:t>
            </a:r>
          </a:p>
          <a:p>
            <a:pPr>
              <a:spcBef>
                <a:spcPct val="0"/>
              </a:spcBef>
              <a:buFontTx/>
              <a:buNone/>
            </a:pPr>
            <a:r>
              <a:rPr lang="en-AU" altLang="el-GR" sz="1600" b="1">
                <a:solidFill>
                  <a:schemeClr val="folHlink"/>
                </a:solidFill>
                <a:latin typeface="Courier New" pitchFamily="49" charset="0"/>
              </a:rPr>
              <a:t>      month==November )</a:t>
            </a:r>
          </a:p>
          <a:p>
            <a:pPr>
              <a:spcBef>
                <a:spcPct val="0"/>
              </a:spcBef>
              <a:buFontTx/>
              <a:buNone/>
            </a:pPr>
            <a:r>
              <a:rPr lang="en-AU" altLang="el-GR" sz="1600" b="1">
                <a:solidFill>
                  <a:schemeClr val="folHlink"/>
                </a:solidFill>
                <a:latin typeface="Courier New" pitchFamily="49" charset="0"/>
              </a:rPr>
              <a:t>  {</a:t>
            </a:r>
          </a:p>
          <a:p>
            <a:pPr>
              <a:spcBef>
                <a:spcPct val="0"/>
              </a:spcBef>
              <a:buFontTx/>
              <a:buNone/>
            </a:pPr>
            <a:r>
              <a:rPr lang="en-AU" altLang="el-GR" sz="1600" b="1">
                <a:solidFill>
                  <a:schemeClr val="folHlink"/>
                </a:solidFill>
                <a:latin typeface="Courier New" pitchFamily="49" charset="0"/>
              </a:rPr>
              <a:t>    printf("30 days\n");</a:t>
            </a:r>
          </a:p>
          <a:p>
            <a:pPr>
              <a:spcBef>
                <a:spcPct val="0"/>
              </a:spcBef>
              <a:buFontTx/>
              <a:buNone/>
            </a:pPr>
            <a:r>
              <a:rPr lang="en-AU" altLang="el-GR" sz="1600" b="1">
                <a:solidFill>
                  <a:schemeClr val="folHlink"/>
                </a:solidFill>
                <a:latin typeface="Courier New" pitchFamily="49" charset="0"/>
              </a:rPr>
              <a:t>  }</a:t>
            </a:r>
          </a:p>
          <a:p>
            <a:pPr>
              <a:spcBef>
                <a:spcPct val="0"/>
              </a:spcBef>
              <a:buFontTx/>
              <a:buNone/>
            </a:pPr>
            <a:r>
              <a:rPr lang="en-AU" altLang="el-GR" sz="1600" b="1">
                <a:solidFill>
                  <a:schemeClr val="folHlink"/>
                </a:solidFill>
                <a:latin typeface="Courier New" pitchFamily="49" charset="0"/>
              </a:rPr>
              <a:t>  else if (month==February)</a:t>
            </a:r>
          </a:p>
          <a:p>
            <a:pPr>
              <a:spcBef>
                <a:spcPct val="0"/>
              </a:spcBef>
              <a:buFontTx/>
              <a:buNone/>
            </a:pPr>
            <a:r>
              <a:rPr lang="en-AU" altLang="el-GR" sz="1600" b="1">
                <a:solidFill>
                  <a:schemeClr val="folHlink"/>
                </a:solidFill>
                <a:latin typeface="Courier New" pitchFamily="49" charset="0"/>
              </a:rPr>
              <a:t>  {</a:t>
            </a:r>
          </a:p>
          <a:p>
            <a:pPr>
              <a:spcBef>
                <a:spcPct val="0"/>
              </a:spcBef>
              <a:buFontTx/>
              <a:buNone/>
            </a:pPr>
            <a:r>
              <a:rPr lang="en-AU" altLang="el-GR" sz="1600" b="1">
                <a:solidFill>
                  <a:schemeClr val="folHlink"/>
                </a:solidFill>
                <a:latin typeface="Courier New" pitchFamily="49" charset="0"/>
              </a:rPr>
              <a:t>    printf("28 or 29 days\n");</a:t>
            </a:r>
          </a:p>
          <a:p>
            <a:pPr>
              <a:spcBef>
                <a:spcPct val="0"/>
              </a:spcBef>
              <a:buFontTx/>
              <a:buNone/>
            </a:pPr>
            <a:r>
              <a:rPr lang="en-AU" altLang="el-GR" sz="1600" b="1">
                <a:solidFill>
                  <a:schemeClr val="folHlink"/>
                </a:solidFill>
                <a:latin typeface="Courier New" pitchFamily="49" charset="0"/>
              </a:rPr>
              <a:t>  }</a:t>
            </a:r>
          </a:p>
          <a:p>
            <a:pPr>
              <a:spcBef>
                <a:spcPct val="0"/>
              </a:spcBef>
              <a:buFontTx/>
              <a:buNone/>
            </a:pPr>
            <a:r>
              <a:rPr lang="en-AU" altLang="el-GR" sz="1600" b="1">
                <a:solidFill>
                  <a:schemeClr val="folHlink"/>
                </a:solidFill>
                <a:latin typeface="Courier New" pitchFamily="49" charset="0"/>
              </a:rPr>
              <a:t>  </a:t>
            </a:r>
            <a:r>
              <a:rPr lang="en-AU" altLang="el-GR" sz="1600" b="1">
                <a:latin typeface="Courier New" pitchFamily="49" charset="0"/>
              </a:rPr>
              <a:t>else</a:t>
            </a:r>
          </a:p>
          <a:p>
            <a:pPr>
              <a:spcBef>
                <a:spcPct val="0"/>
              </a:spcBef>
              <a:buFontTx/>
              <a:buNone/>
            </a:pPr>
            <a:r>
              <a:rPr lang="en-AU" altLang="el-GR" sz="1600" b="1">
                <a:latin typeface="Courier New" pitchFamily="49" charset="0"/>
              </a:rPr>
              <a:t>  {</a:t>
            </a:r>
          </a:p>
          <a:p>
            <a:pPr>
              <a:spcBef>
                <a:spcPct val="0"/>
              </a:spcBef>
              <a:buFontTx/>
              <a:buNone/>
            </a:pPr>
            <a:r>
              <a:rPr lang="en-AU" altLang="el-GR" sz="1600" b="1">
                <a:latin typeface="Courier New" pitchFamily="49" charset="0"/>
              </a:rPr>
              <a:t>    printf("31 days\n");</a:t>
            </a:r>
          </a:p>
          <a:p>
            <a:pPr>
              <a:spcBef>
                <a:spcPct val="0"/>
              </a:spcBef>
              <a:buFontTx/>
              <a:buNone/>
            </a:pPr>
            <a:r>
              <a:rPr lang="en-AU" altLang="el-GR" sz="1600" b="1">
                <a:latin typeface="Courier New" pitchFamily="49" charset="0"/>
              </a:rPr>
              <a:t>  }</a:t>
            </a:r>
          </a:p>
          <a:p>
            <a:pPr>
              <a:spcBef>
                <a:spcPct val="0"/>
              </a:spcBef>
              <a:buFontTx/>
              <a:buNone/>
            </a:pPr>
            <a:r>
              <a:rPr lang="en-AU" altLang="el-GR" sz="1600" b="1">
                <a:solidFill>
                  <a:schemeClr val="folHlink"/>
                </a:solidFill>
                <a:latin typeface="Courier New" pitchFamily="49" charset="0"/>
              </a:rPr>
              <a:t>  return 0;</a:t>
            </a:r>
          </a:p>
          <a:p>
            <a:pPr>
              <a:spcBef>
                <a:spcPct val="0"/>
              </a:spcBef>
              <a:buFontTx/>
              <a:buNone/>
            </a:pPr>
            <a:r>
              <a:rPr lang="en-AU" altLang="el-GR" sz="1600" b="1">
                <a:solidFill>
                  <a:schemeClr val="folHlink"/>
                </a:solidFill>
                <a:latin typeface="Courier New" pitchFamily="49" charset="0"/>
              </a:rPr>
              <a:t>}</a:t>
            </a:r>
          </a:p>
          <a:p>
            <a:pPr>
              <a:spcBef>
                <a:spcPct val="0"/>
              </a:spcBef>
              <a:buFontTx/>
              <a:buNone/>
            </a:pPr>
            <a:endParaRPr lang="en-AU" altLang="el-GR" sz="1600" b="1">
              <a:solidFill>
                <a:schemeClr val="folHlink"/>
              </a:solidFill>
              <a:latin typeface="Courier New" pitchFamily="49" charset="0"/>
            </a:endParaRPr>
          </a:p>
        </p:txBody>
      </p:sp>
      <p:sp>
        <p:nvSpPr>
          <p:cNvPr id="188419" name="Text Box 3"/>
          <p:cNvSpPr txBox="1">
            <a:spLocks noChangeArrowheads="1"/>
          </p:cNvSpPr>
          <p:nvPr/>
        </p:nvSpPr>
        <p:spPr bwMode="auto">
          <a:xfrm>
            <a:off x="152400" y="152400"/>
            <a:ext cx="4495800" cy="457200"/>
          </a:xfrm>
          <a:prstGeom prst="rect">
            <a:avLst/>
          </a:prstGeom>
          <a:noFill/>
          <a:ln>
            <a:noFill/>
          </a:ln>
          <a:effectLst/>
          <a:extLst>
            <a:ext uri="{909E8E84-426E-40DD-AFC4-6F175D3DCCD1}">
              <a14:hiddenFill xmlns:a14="http://schemas.microsoft.com/office/drawing/2010/main">
                <a:solidFill>
                  <a:srgbClr val="CC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l-GR" sz="2400" i="1">
                <a:solidFill>
                  <a:schemeClr val="tx1"/>
                </a:solidFill>
                <a:latin typeface="Times New Roman" pitchFamily="18" charset="0"/>
              </a:rPr>
              <a:t>Example: </a:t>
            </a:r>
            <a:r>
              <a:rPr lang="en-US" altLang="el-GR" sz="2400">
                <a:solidFill>
                  <a:schemeClr val="tx1"/>
                </a:solidFill>
                <a:latin typeface="Times New Roman" pitchFamily="18" charset="0"/>
              </a:rPr>
              <a:t>months.c</a:t>
            </a:r>
            <a:r>
              <a:rPr lang="en-US" altLang="el-GR" sz="2400" i="1">
                <a:solidFill>
                  <a:schemeClr val="tx1"/>
                </a:solidFill>
                <a:latin typeface="Times New Roman" pitchFamily="18" charset="0"/>
              </a:rPr>
              <a:t> </a:t>
            </a:r>
          </a:p>
        </p:txBody>
      </p:sp>
      <p:sp>
        <p:nvSpPr>
          <p:cNvPr id="188420" name="Rectangle 4"/>
          <p:cNvSpPr>
            <a:spLocks noChangeArrowheads="1"/>
          </p:cNvSpPr>
          <p:nvPr/>
        </p:nvSpPr>
        <p:spPr bwMode="auto">
          <a:xfrm>
            <a:off x="228600" y="1676400"/>
            <a:ext cx="3352800" cy="49530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2880"/>
          <a:lstStyle>
            <a:lvl1pPr marL="342900" indent="-342900">
              <a:spcBef>
                <a:spcPct val="20000"/>
              </a:spcBef>
              <a:buChar char="•"/>
              <a:defRPr sz="2800">
                <a:solidFill>
                  <a:schemeClr val="tx1"/>
                </a:solidFill>
                <a:latin typeface="Comic Sans MS" pitchFamily="66" charset="0"/>
              </a:defRPr>
            </a:lvl1pPr>
            <a:lvl2pPr marL="742950" indent="-285750">
              <a:spcBef>
                <a:spcPct val="20000"/>
              </a:spcBef>
              <a:buChar char="–"/>
              <a:defRPr sz="2400">
                <a:solidFill>
                  <a:schemeClr val="tx1"/>
                </a:solidFill>
                <a:latin typeface="Comic Sans MS" pitchFamily="66" charset="0"/>
              </a:defRPr>
            </a:lvl2pPr>
            <a:lvl3pPr marL="1143000" indent="-228600">
              <a:spcBef>
                <a:spcPct val="20000"/>
              </a:spcBef>
              <a:buChar char="•"/>
              <a:defRPr sz="2400">
                <a:solidFill>
                  <a:schemeClr val="tx1"/>
                </a:solidFill>
                <a:latin typeface="Comic Sans MS" pitchFamily="66" charset="0"/>
              </a:defRPr>
            </a:lvl3pPr>
            <a:lvl4pPr marL="1600200" indent="-228600">
              <a:spcBef>
                <a:spcPct val="20000"/>
              </a:spcBef>
              <a:buChar char="–"/>
              <a:defRPr sz="2400">
                <a:solidFill>
                  <a:schemeClr val="tx1"/>
                </a:solidFill>
                <a:latin typeface="Comic Sans MS" pitchFamily="66" charset="0"/>
              </a:defRPr>
            </a:lvl4pPr>
            <a:lvl5pPr marL="2057400" indent="-228600">
              <a:spcBef>
                <a:spcPct val="20000"/>
              </a:spcBef>
              <a:buChar char="»"/>
              <a:defRPr sz="2400">
                <a:solidFill>
                  <a:schemeClr val="tx1"/>
                </a:solidFill>
                <a:latin typeface="Comic Sans MS" pitchFamily="66" charset="0"/>
              </a:defRPr>
            </a:lvl5pPr>
            <a:lvl6pPr marL="2514600" indent="-228600" fontAlgn="base">
              <a:spcBef>
                <a:spcPct val="20000"/>
              </a:spcBef>
              <a:spcAft>
                <a:spcPct val="0"/>
              </a:spcAft>
              <a:buChar char="»"/>
              <a:defRPr sz="2400">
                <a:solidFill>
                  <a:schemeClr val="tx1"/>
                </a:solidFill>
                <a:latin typeface="Comic Sans MS" pitchFamily="66" charset="0"/>
              </a:defRPr>
            </a:lvl6pPr>
            <a:lvl7pPr marL="2971800" indent="-228600" fontAlgn="base">
              <a:spcBef>
                <a:spcPct val="20000"/>
              </a:spcBef>
              <a:spcAft>
                <a:spcPct val="0"/>
              </a:spcAft>
              <a:buChar char="»"/>
              <a:defRPr sz="2400">
                <a:solidFill>
                  <a:schemeClr val="tx1"/>
                </a:solidFill>
                <a:latin typeface="Comic Sans MS" pitchFamily="66" charset="0"/>
              </a:defRPr>
            </a:lvl7pPr>
            <a:lvl8pPr marL="3429000" indent="-228600" fontAlgn="base">
              <a:spcBef>
                <a:spcPct val="20000"/>
              </a:spcBef>
              <a:spcAft>
                <a:spcPct val="0"/>
              </a:spcAft>
              <a:buChar char="»"/>
              <a:defRPr sz="2400">
                <a:solidFill>
                  <a:schemeClr val="tx1"/>
                </a:solidFill>
                <a:latin typeface="Comic Sans MS" pitchFamily="66" charset="0"/>
              </a:defRPr>
            </a:lvl8pPr>
            <a:lvl9pPr marL="3886200" indent="-228600" fontAlgn="base">
              <a:spcBef>
                <a:spcPct val="20000"/>
              </a:spcBef>
              <a:spcAft>
                <a:spcPct val="0"/>
              </a:spcAft>
              <a:buChar char="»"/>
              <a:defRPr sz="2400">
                <a:solidFill>
                  <a:schemeClr val="tx1"/>
                </a:solidFill>
                <a:latin typeface="Comic Sans MS" pitchFamily="66" charset="0"/>
              </a:defRPr>
            </a:lvl9pPr>
          </a:lstStyle>
          <a:p>
            <a:pPr>
              <a:spcBef>
                <a:spcPct val="0"/>
              </a:spcBef>
              <a:buFontTx/>
              <a:buNone/>
            </a:pPr>
            <a:r>
              <a:rPr lang="en-AU" altLang="el-GR" sz="1400" b="1">
                <a:solidFill>
                  <a:schemeClr val="folHlink"/>
                </a:solidFill>
                <a:latin typeface="Courier New" pitchFamily="49" charset="0"/>
              </a:rPr>
              <a:t>#include &lt;stdio.h&gt;</a:t>
            </a:r>
          </a:p>
          <a:p>
            <a:pPr>
              <a:spcBef>
                <a:spcPct val="0"/>
              </a:spcBef>
              <a:buFontTx/>
              <a:buNone/>
            </a:pPr>
            <a:endParaRPr lang="en-AU" altLang="el-GR" sz="1400" b="1">
              <a:solidFill>
                <a:schemeClr val="folHlink"/>
              </a:solidFill>
              <a:latin typeface="Courier New" pitchFamily="49" charset="0"/>
            </a:endParaRPr>
          </a:p>
          <a:p>
            <a:pPr>
              <a:spcBef>
                <a:spcPct val="0"/>
              </a:spcBef>
              <a:buFontTx/>
              <a:buNone/>
            </a:pPr>
            <a:r>
              <a:rPr lang="en-AU" altLang="el-GR" sz="1200" b="1">
                <a:solidFill>
                  <a:schemeClr val="folHlink"/>
                </a:solidFill>
                <a:latin typeface="Courier New" pitchFamily="49" charset="0"/>
              </a:rPr>
              <a:t>/*************************\</a:t>
            </a:r>
          </a:p>
          <a:p>
            <a:pPr>
              <a:spcBef>
                <a:spcPct val="0"/>
              </a:spcBef>
              <a:buFontTx/>
              <a:buNone/>
            </a:pPr>
            <a:endParaRPr lang="en-AU" altLang="el-GR" sz="1200" b="1">
              <a:solidFill>
                <a:schemeClr val="folHlink"/>
              </a:solidFill>
              <a:latin typeface="Courier New" pitchFamily="49" charset="0"/>
            </a:endParaRPr>
          </a:p>
          <a:p>
            <a:pPr>
              <a:spcBef>
                <a:spcPct val="0"/>
              </a:spcBef>
              <a:buFontTx/>
              <a:buNone/>
            </a:pPr>
            <a:r>
              <a:rPr lang="en-AU" altLang="el-GR" sz="1200" b="1">
                <a:solidFill>
                  <a:schemeClr val="folHlink"/>
                </a:solidFill>
                <a:latin typeface="Courier New" pitchFamily="49" charset="0"/>
              </a:rPr>
              <a:t>Determine the number of days in a given month:</a:t>
            </a:r>
          </a:p>
          <a:p>
            <a:pPr>
              <a:spcBef>
                <a:spcPct val="0"/>
              </a:spcBef>
              <a:buFontTx/>
              <a:buNone/>
            </a:pPr>
            <a:endParaRPr lang="en-AU" altLang="el-GR" sz="1200" b="1">
              <a:solidFill>
                <a:schemeClr val="folHlink"/>
              </a:solidFill>
              <a:latin typeface="Courier New" pitchFamily="49" charset="0"/>
            </a:endParaRPr>
          </a:p>
          <a:p>
            <a:pPr>
              <a:spcBef>
                <a:spcPct val="0"/>
              </a:spcBef>
              <a:buFontTx/>
              <a:buNone/>
            </a:pPr>
            <a:r>
              <a:rPr lang="en-AU" altLang="el-GR" sz="1200" b="1">
                <a:solidFill>
                  <a:schemeClr val="folHlink"/>
                </a:solidFill>
                <a:latin typeface="Courier New" pitchFamily="49" charset="0"/>
              </a:rPr>
              <a:t>30 days hath September,</a:t>
            </a:r>
          </a:p>
          <a:p>
            <a:pPr>
              <a:spcBef>
                <a:spcPct val="0"/>
              </a:spcBef>
              <a:buFontTx/>
              <a:buNone/>
            </a:pPr>
            <a:r>
              <a:rPr lang="en-AU" altLang="el-GR" sz="1200" b="1">
                <a:solidFill>
                  <a:schemeClr val="folHlink"/>
                </a:solidFill>
                <a:latin typeface="Courier New" pitchFamily="49" charset="0"/>
              </a:rPr>
              <a:t>April, June and November;</a:t>
            </a:r>
          </a:p>
          <a:p>
            <a:pPr>
              <a:spcBef>
                <a:spcPct val="0"/>
              </a:spcBef>
              <a:buFontTx/>
              <a:buNone/>
            </a:pPr>
            <a:r>
              <a:rPr lang="en-AU" altLang="el-GR" sz="1200" b="1">
                <a:solidFill>
                  <a:schemeClr val="folHlink"/>
                </a:solidFill>
                <a:latin typeface="Courier New" pitchFamily="49" charset="0"/>
              </a:rPr>
              <a:t>All the rest have 31,</a:t>
            </a:r>
          </a:p>
          <a:p>
            <a:pPr>
              <a:spcBef>
                <a:spcPct val="0"/>
              </a:spcBef>
              <a:buFontTx/>
              <a:buNone/>
            </a:pPr>
            <a:r>
              <a:rPr lang="en-AU" altLang="el-GR" sz="1200" b="1">
                <a:solidFill>
                  <a:schemeClr val="folHlink"/>
                </a:solidFill>
                <a:latin typeface="Courier New" pitchFamily="49" charset="0"/>
              </a:rPr>
              <a:t>Excepting February alone,</a:t>
            </a:r>
          </a:p>
          <a:p>
            <a:pPr>
              <a:spcBef>
                <a:spcPct val="0"/>
              </a:spcBef>
              <a:buFontTx/>
              <a:buNone/>
            </a:pPr>
            <a:r>
              <a:rPr lang="en-AU" altLang="el-GR" sz="1200" b="1">
                <a:solidFill>
                  <a:schemeClr val="folHlink"/>
                </a:solidFill>
                <a:latin typeface="Courier New" pitchFamily="49" charset="0"/>
              </a:rPr>
              <a:t>And that has 28 days clear</a:t>
            </a:r>
          </a:p>
          <a:p>
            <a:pPr>
              <a:spcBef>
                <a:spcPct val="0"/>
              </a:spcBef>
              <a:buFontTx/>
              <a:buNone/>
            </a:pPr>
            <a:r>
              <a:rPr lang="en-AU" altLang="el-GR" sz="1200" b="1">
                <a:solidFill>
                  <a:schemeClr val="folHlink"/>
                </a:solidFill>
                <a:latin typeface="Courier New" pitchFamily="49" charset="0"/>
              </a:rPr>
              <a:t>And 29 in each leap year.</a:t>
            </a:r>
          </a:p>
          <a:p>
            <a:pPr>
              <a:spcBef>
                <a:spcPct val="0"/>
              </a:spcBef>
              <a:buFontTx/>
              <a:buNone/>
            </a:pPr>
            <a:r>
              <a:rPr lang="en-AU" altLang="el-GR" sz="1200" b="1">
                <a:solidFill>
                  <a:schemeClr val="folHlink"/>
                </a:solidFill>
                <a:latin typeface="Courier New" pitchFamily="49" charset="0"/>
              </a:rPr>
              <a:t>\*************************/</a:t>
            </a:r>
          </a:p>
          <a:p>
            <a:pPr>
              <a:spcBef>
                <a:spcPct val="0"/>
              </a:spcBef>
              <a:buFontTx/>
              <a:buNone/>
            </a:pPr>
            <a:endParaRPr lang="en-AU" altLang="el-GR" sz="1400" b="1">
              <a:solidFill>
                <a:schemeClr val="folHlink"/>
              </a:solidFill>
              <a:latin typeface="Courier New" pitchFamily="49" charset="0"/>
            </a:endParaRPr>
          </a:p>
          <a:p>
            <a:pPr>
              <a:spcBef>
                <a:spcPct val="0"/>
              </a:spcBef>
              <a:buFontTx/>
              <a:buNone/>
            </a:pPr>
            <a:r>
              <a:rPr lang="en-AU" altLang="el-GR" sz="1400" b="1">
                <a:solidFill>
                  <a:schemeClr val="folHlink"/>
                </a:solidFill>
                <a:latin typeface="Courier New" pitchFamily="49" charset="0"/>
              </a:rPr>
              <a:t>const int September = 9;</a:t>
            </a:r>
          </a:p>
          <a:p>
            <a:pPr>
              <a:spcBef>
                <a:spcPct val="0"/>
              </a:spcBef>
              <a:buFontTx/>
              <a:buNone/>
            </a:pPr>
            <a:r>
              <a:rPr lang="en-AU" altLang="el-GR" sz="1400" b="1">
                <a:solidFill>
                  <a:schemeClr val="folHlink"/>
                </a:solidFill>
                <a:latin typeface="Courier New" pitchFamily="49" charset="0"/>
              </a:rPr>
              <a:t>const int April = 4;</a:t>
            </a:r>
          </a:p>
          <a:p>
            <a:pPr>
              <a:spcBef>
                <a:spcPct val="0"/>
              </a:spcBef>
              <a:buFontTx/>
              <a:buNone/>
            </a:pPr>
            <a:r>
              <a:rPr lang="en-AU" altLang="el-GR" sz="1400" b="1">
                <a:solidFill>
                  <a:schemeClr val="folHlink"/>
                </a:solidFill>
                <a:latin typeface="Courier New" pitchFamily="49" charset="0"/>
              </a:rPr>
              <a:t>const int June = 6;</a:t>
            </a:r>
          </a:p>
          <a:p>
            <a:pPr>
              <a:spcBef>
                <a:spcPct val="0"/>
              </a:spcBef>
              <a:buFontTx/>
              <a:buNone/>
            </a:pPr>
            <a:r>
              <a:rPr lang="en-AU" altLang="el-GR" sz="1400" b="1">
                <a:solidFill>
                  <a:schemeClr val="folHlink"/>
                </a:solidFill>
                <a:latin typeface="Courier New" pitchFamily="49" charset="0"/>
              </a:rPr>
              <a:t>const int November = 11;</a:t>
            </a:r>
          </a:p>
          <a:p>
            <a:pPr>
              <a:spcBef>
                <a:spcPct val="0"/>
              </a:spcBef>
              <a:buFontTx/>
              <a:buNone/>
            </a:pPr>
            <a:r>
              <a:rPr lang="en-AU" altLang="el-GR" sz="1400" b="1">
                <a:solidFill>
                  <a:schemeClr val="folHlink"/>
                </a:solidFill>
                <a:latin typeface="Courier New" pitchFamily="49" charset="0"/>
              </a:rPr>
              <a:t>const int February = 2;</a:t>
            </a:r>
          </a:p>
          <a:p>
            <a:pPr>
              <a:spcBef>
                <a:spcPct val="0"/>
              </a:spcBef>
              <a:buFontTx/>
              <a:buNone/>
            </a:pPr>
            <a:endParaRPr lang="en-AU" altLang="el-GR" sz="1400" b="1">
              <a:solidFill>
                <a:schemeClr val="folHlink"/>
              </a:solidFill>
              <a:latin typeface="Courier New" pitchFamily="49" charset="0"/>
            </a:endParaRPr>
          </a:p>
        </p:txBody>
      </p:sp>
      <p:sp>
        <p:nvSpPr>
          <p:cNvPr id="188421" name="AutoShape 5"/>
          <p:cNvSpPr>
            <a:spLocks noChangeArrowheads="1"/>
          </p:cNvSpPr>
          <p:nvPr/>
        </p:nvSpPr>
        <p:spPr bwMode="auto">
          <a:xfrm>
            <a:off x="457200" y="3276600"/>
            <a:ext cx="3429000" cy="1219200"/>
          </a:xfrm>
          <a:prstGeom prst="wedgeRectCallout">
            <a:avLst>
              <a:gd name="adj1" fmla="val 47639"/>
              <a:gd name="adj2" fmla="val 134375"/>
            </a:avLst>
          </a:prstGeom>
          <a:solidFill>
            <a:srgbClr val="66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82880" anchor="ctr"/>
          <a:lstStyle/>
          <a:p>
            <a:pPr algn="ctr" eaLnBrk="0" hangingPunct="0"/>
            <a:r>
              <a:rPr lang="en-AU" altLang="el-GR">
                <a:solidFill>
                  <a:schemeClr val="tx1"/>
                </a:solidFill>
                <a:latin typeface="Times New Roman" pitchFamily="18" charset="0"/>
              </a:rPr>
              <a:t>“Default” block.</a:t>
            </a:r>
            <a:endParaRPr lang="en-AU" altLang="el-GR" sz="1800" b="1">
              <a:solidFill>
                <a:schemeClr val="tx1"/>
              </a:solidFill>
              <a:latin typeface="Courier New" pitchFamily="49" charset="0"/>
            </a:endParaRPr>
          </a:p>
        </p:txBody>
      </p:sp>
    </p:spTree>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4"/>
          <p:cNvSpPr>
            <a:spLocks noGrp="1"/>
          </p:cNvSpPr>
          <p:nvPr>
            <p:ph type="sldNum" sz="quarter" idx="11"/>
          </p:nvPr>
        </p:nvSpPr>
        <p:spPr/>
        <p:txBody>
          <a:bodyPr/>
          <a:lstStyle/>
          <a:p>
            <a:fld id="{68AE1202-F8ED-4DE2-A0F0-3D30DDA66156}" type="slidenum">
              <a:rPr lang="el-GR" altLang="el-GR"/>
              <a:pPr/>
              <a:t>94</a:t>
            </a:fld>
            <a:endParaRPr lang="el-GR" altLang="el-GR"/>
          </a:p>
        </p:txBody>
      </p:sp>
      <p:sp>
        <p:nvSpPr>
          <p:cNvPr id="189442" name="Rectangle 2"/>
          <p:cNvSpPr>
            <a:spLocks noChangeArrowheads="1"/>
          </p:cNvSpPr>
          <p:nvPr/>
        </p:nvSpPr>
        <p:spPr bwMode="auto">
          <a:xfrm>
            <a:off x="3581400" y="228600"/>
            <a:ext cx="5257800" cy="64008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2880"/>
          <a:lstStyle>
            <a:lvl1pPr marL="342900" indent="-342900">
              <a:spcBef>
                <a:spcPct val="20000"/>
              </a:spcBef>
              <a:buChar char="•"/>
              <a:defRPr sz="2800">
                <a:solidFill>
                  <a:schemeClr val="tx1"/>
                </a:solidFill>
                <a:latin typeface="Comic Sans MS" pitchFamily="66" charset="0"/>
              </a:defRPr>
            </a:lvl1pPr>
            <a:lvl2pPr marL="742950" indent="-285750">
              <a:spcBef>
                <a:spcPct val="20000"/>
              </a:spcBef>
              <a:buChar char="–"/>
              <a:defRPr sz="2400">
                <a:solidFill>
                  <a:schemeClr val="tx1"/>
                </a:solidFill>
                <a:latin typeface="Comic Sans MS" pitchFamily="66" charset="0"/>
              </a:defRPr>
            </a:lvl2pPr>
            <a:lvl3pPr marL="1143000" indent="-228600">
              <a:spcBef>
                <a:spcPct val="20000"/>
              </a:spcBef>
              <a:buChar char="•"/>
              <a:defRPr sz="2400">
                <a:solidFill>
                  <a:schemeClr val="tx1"/>
                </a:solidFill>
                <a:latin typeface="Comic Sans MS" pitchFamily="66" charset="0"/>
              </a:defRPr>
            </a:lvl3pPr>
            <a:lvl4pPr marL="1600200" indent="-228600">
              <a:spcBef>
                <a:spcPct val="20000"/>
              </a:spcBef>
              <a:buChar char="–"/>
              <a:defRPr sz="2400">
                <a:solidFill>
                  <a:schemeClr val="tx1"/>
                </a:solidFill>
                <a:latin typeface="Comic Sans MS" pitchFamily="66" charset="0"/>
              </a:defRPr>
            </a:lvl4pPr>
            <a:lvl5pPr marL="2057400" indent="-228600">
              <a:spcBef>
                <a:spcPct val="20000"/>
              </a:spcBef>
              <a:buChar char="»"/>
              <a:defRPr sz="2400">
                <a:solidFill>
                  <a:schemeClr val="tx1"/>
                </a:solidFill>
                <a:latin typeface="Comic Sans MS" pitchFamily="66" charset="0"/>
              </a:defRPr>
            </a:lvl5pPr>
            <a:lvl6pPr marL="2514600" indent="-228600" fontAlgn="base">
              <a:spcBef>
                <a:spcPct val="20000"/>
              </a:spcBef>
              <a:spcAft>
                <a:spcPct val="0"/>
              </a:spcAft>
              <a:buChar char="»"/>
              <a:defRPr sz="2400">
                <a:solidFill>
                  <a:schemeClr val="tx1"/>
                </a:solidFill>
                <a:latin typeface="Comic Sans MS" pitchFamily="66" charset="0"/>
              </a:defRPr>
            </a:lvl6pPr>
            <a:lvl7pPr marL="2971800" indent="-228600" fontAlgn="base">
              <a:spcBef>
                <a:spcPct val="20000"/>
              </a:spcBef>
              <a:spcAft>
                <a:spcPct val="0"/>
              </a:spcAft>
              <a:buChar char="»"/>
              <a:defRPr sz="2400">
                <a:solidFill>
                  <a:schemeClr val="tx1"/>
                </a:solidFill>
                <a:latin typeface="Comic Sans MS" pitchFamily="66" charset="0"/>
              </a:defRPr>
            </a:lvl7pPr>
            <a:lvl8pPr marL="3429000" indent="-228600" fontAlgn="base">
              <a:spcBef>
                <a:spcPct val="20000"/>
              </a:spcBef>
              <a:spcAft>
                <a:spcPct val="0"/>
              </a:spcAft>
              <a:buChar char="»"/>
              <a:defRPr sz="2400">
                <a:solidFill>
                  <a:schemeClr val="tx1"/>
                </a:solidFill>
                <a:latin typeface="Comic Sans MS" pitchFamily="66" charset="0"/>
              </a:defRPr>
            </a:lvl8pPr>
            <a:lvl9pPr marL="3886200" indent="-228600" fontAlgn="base">
              <a:spcBef>
                <a:spcPct val="20000"/>
              </a:spcBef>
              <a:spcAft>
                <a:spcPct val="0"/>
              </a:spcAft>
              <a:buChar char="»"/>
              <a:defRPr sz="2400">
                <a:solidFill>
                  <a:schemeClr val="tx1"/>
                </a:solidFill>
                <a:latin typeface="Comic Sans MS" pitchFamily="66" charset="0"/>
              </a:defRPr>
            </a:lvl9pPr>
          </a:lstStyle>
          <a:p>
            <a:pPr>
              <a:spcBef>
                <a:spcPct val="0"/>
              </a:spcBef>
              <a:buFontTx/>
              <a:buNone/>
            </a:pPr>
            <a:r>
              <a:rPr lang="en-AU" altLang="el-GR" sz="1600" b="1">
                <a:latin typeface="Courier New" pitchFamily="49" charset="0"/>
              </a:rPr>
              <a:t>int main()</a:t>
            </a:r>
          </a:p>
          <a:p>
            <a:pPr>
              <a:spcBef>
                <a:spcPct val="0"/>
              </a:spcBef>
              <a:buFontTx/>
              <a:buNone/>
            </a:pPr>
            <a:r>
              <a:rPr lang="en-AU" altLang="el-GR" sz="1600" b="1">
                <a:latin typeface="Courier New" pitchFamily="49" charset="0"/>
              </a:rPr>
              <a:t>{</a:t>
            </a:r>
          </a:p>
          <a:p>
            <a:pPr>
              <a:spcBef>
                <a:spcPct val="0"/>
              </a:spcBef>
              <a:buFontTx/>
              <a:buNone/>
            </a:pPr>
            <a:r>
              <a:rPr lang="en-AU" altLang="el-GR" sz="1600" b="1">
                <a:latin typeface="Courier New" pitchFamily="49" charset="0"/>
              </a:rPr>
              <a:t>  int month;</a:t>
            </a:r>
          </a:p>
          <a:p>
            <a:pPr>
              <a:spcBef>
                <a:spcPct val="0"/>
              </a:spcBef>
              <a:buFontTx/>
              <a:buNone/>
            </a:pPr>
            <a:r>
              <a:rPr lang="en-AU" altLang="el-GR" sz="1600" b="1">
                <a:latin typeface="Courier New" pitchFamily="49" charset="0"/>
              </a:rPr>
              <a:t>  printf("Enter number of month: ");</a:t>
            </a:r>
          </a:p>
          <a:p>
            <a:pPr>
              <a:spcBef>
                <a:spcPct val="0"/>
              </a:spcBef>
              <a:buFontTx/>
              <a:buNone/>
            </a:pPr>
            <a:r>
              <a:rPr lang="en-AU" altLang="el-GR" sz="1600" b="1">
                <a:latin typeface="Courier New" pitchFamily="49" charset="0"/>
              </a:rPr>
              <a:t>  scanf("%d", &amp;month);</a:t>
            </a:r>
          </a:p>
          <a:p>
            <a:pPr>
              <a:spcBef>
                <a:spcPct val="0"/>
              </a:spcBef>
              <a:buFontTx/>
              <a:buNone/>
            </a:pPr>
            <a:endParaRPr lang="en-AU" altLang="el-GR" sz="1600" b="1">
              <a:latin typeface="Courier New" pitchFamily="49" charset="0"/>
            </a:endParaRPr>
          </a:p>
          <a:p>
            <a:pPr>
              <a:spcBef>
                <a:spcPct val="0"/>
              </a:spcBef>
              <a:buFontTx/>
              <a:buNone/>
            </a:pPr>
            <a:r>
              <a:rPr lang="en-AU" altLang="el-GR" sz="1600" b="1">
                <a:latin typeface="Courier New" pitchFamily="49" charset="0"/>
              </a:rPr>
              <a:t>  if (month==September ||</a:t>
            </a:r>
          </a:p>
          <a:p>
            <a:pPr>
              <a:spcBef>
                <a:spcPct val="0"/>
              </a:spcBef>
              <a:buFontTx/>
              <a:buNone/>
            </a:pPr>
            <a:r>
              <a:rPr lang="en-AU" altLang="el-GR" sz="1600" b="1">
                <a:latin typeface="Courier New" pitchFamily="49" charset="0"/>
              </a:rPr>
              <a:t>      month==April ||</a:t>
            </a:r>
          </a:p>
          <a:p>
            <a:pPr>
              <a:spcBef>
                <a:spcPct val="0"/>
              </a:spcBef>
              <a:buFontTx/>
              <a:buNone/>
            </a:pPr>
            <a:r>
              <a:rPr lang="en-AU" altLang="el-GR" sz="1600" b="1">
                <a:latin typeface="Courier New" pitchFamily="49" charset="0"/>
              </a:rPr>
              <a:t>      month==June ||</a:t>
            </a:r>
          </a:p>
          <a:p>
            <a:pPr>
              <a:spcBef>
                <a:spcPct val="0"/>
              </a:spcBef>
              <a:buFontTx/>
              <a:buNone/>
            </a:pPr>
            <a:r>
              <a:rPr lang="en-AU" altLang="el-GR" sz="1600" b="1">
                <a:latin typeface="Courier New" pitchFamily="49" charset="0"/>
              </a:rPr>
              <a:t>      month==November )</a:t>
            </a:r>
          </a:p>
          <a:p>
            <a:pPr>
              <a:spcBef>
                <a:spcPct val="0"/>
              </a:spcBef>
              <a:buFontTx/>
              <a:buNone/>
            </a:pPr>
            <a:r>
              <a:rPr lang="en-AU" altLang="el-GR" sz="1600" b="1">
                <a:latin typeface="Courier New" pitchFamily="49" charset="0"/>
              </a:rPr>
              <a:t>  {</a:t>
            </a:r>
          </a:p>
          <a:p>
            <a:pPr>
              <a:spcBef>
                <a:spcPct val="0"/>
              </a:spcBef>
              <a:buFontTx/>
              <a:buNone/>
            </a:pPr>
            <a:r>
              <a:rPr lang="en-AU" altLang="el-GR" sz="1600" b="1">
                <a:latin typeface="Courier New" pitchFamily="49" charset="0"/>
              </a:rPr>
              <a:t>    printf("30 days\n");</a:t>
            </a:r>
          </a:p>
          <a:p>
            <a:pPr>
              <a:spcBef>
                <a:spcPct val="0"/>
              </a:spcBef>
              <a:buFontTx/>
              <a:buNone/>
            </a:pPr>
            <a:r>
              <a:rPr lang="en-AU" altLang="el-GR" sz="1600" b="1">
                <a:latin typeface="Courier New" pitchFamily="49" charset="0"/>
              </a:rPr>
              <a:t>  }</a:t>
            </a:r>
          </a:p>
          <a:p>
            <a:pPr>
              <a:spcBef>
                <a:spcPct val="0"/>
              </a:spcBef>
              <a:buFontTx/>
              <a:buNone/>
            </a:pPr>
            <a:r>
              <a:rPr lang="en-AU" altLang="el-GR" sz="1600" b="1">
                <a:latin typeface="Courier New" pitchFamily="49" charset="0"/>
              </a:rPr>
              <a:t>  else if (month==February)</a:t>
            </a:r>
          </a:p>
          <a:p>
            <a:pPr>
              <a:spcBef>
                <a:spcPct val="0"/>
              </a:spcBef>
              <a:buFontTx/>
              <a:buNone/>
            </a:pPr>
            <a:r>
              <a:rPr lang="en-AU" altLang="el-GR" sz="1600" b="1">
                <a:latin typeface="Courier New" pitchFamily="49" charset="0"/>
              </a:rPr>
              <a:t>  {</a:t>
            </a:r>
          </a:p>
          <a:p>
            <a:pPr>
              <a:spcBef>
                <a:spcPct val="0"/>
              </a:spcBef>
              <a:buFontTx/>
              <a:buNone/>
            </a:pPr>
            <a:r>
              <a:rPr lang="en-AU" altLang="el-GR" sz="1600" b="1">
                <a:latin typeface="Courier New" pitchFamily="49" charset="0"/>
              </a:rPr>
              <a:t>    printf("28 or 29 days\n");</a:t>
            </a:r>
          </a:p>
          <a:p>
            <a:pPr>
              <a:spcBef>
                <a:spcPct val="0"/>
              </a:spcBef>
              <a:buFontTx/>
              <a:buNone/>
            </a:pPr>
            <a:r>
              <a:rPr lang="en-AU" altLang="el-GR" sz="1600" b="1">
                <a:latin typeface="Courier New" pitchFamily="49" charset="0"/>
              </a:rPr>
              <a:t>  }</a:t>
            </a:r>
          </a:p>
          <a:p>
            <a:pPr>
              <a:spcBef>
                <a:spcPct val="0"/>
              </a:spcBef>
              <a:buFontTx/>
              <a:buNone/>
            </a:pPr>
            <a:r>
              <a:rPr lang="en-AU" altLang="el-GR" sz="1600" b="1">
                <a:latin typeface="Courier New" pitchFamily="49" charset="0"/>
              </a:rPr>
              <a:t>  else</a:t>
            </a:r>
          </a:p>
          <a:p>
            <a:pPr>
              <a:spcBef>
                <a:spcPct val="0"/>
              </a:spcBef>
              <a:buFontTx/>
              <a:buNone/>
            </a:pPr>
            <a:r>
              <a:rPr lang="en-AU" altLang="el-GR" sz="1600" b="1">
                <a:latin typeface="Courier New" pitchFamily="49" charset="0"/>
              </a:rPr>
              <a:t>  {</a:t>
            </a:r>
          </a:p>
          <a:p>
            <a:pPr>
              <a:spcBef>
                <a:spcPct val="0"/>
              </a:spcBef>
              <a:buFontTx/>
              <a:buNone/>
            </a:pPr>
            <a:r>
              <a:rPr lang="en-AU" altLang="el-GR" sz="1600" b="1">
                <a:latin typeface="Courier New" pitchFamily="49" charset="0"/>
              </a:rPr>
              <a:t>    printf("31 days\n");</a:t>
            </a:r>
          </a:p>
          <a:p>
            <a:pPr>
              <a:spcBef>
                <a:spcPct val="0"/>
              </a:spcBef>
              <a:buFontTx/>
              <a:buNone/>
            </a:pPr>
            <a:r>
              <a:rPr lang="en-AU" altLang="el-GR" sz="1600" b="1">
                <a:latin typeface="Courier New" pitchFamily="49" charset="0"/>
              </a:rPr>
              <a:t>  }</a:t>
            </a:r>
          </a:p>
          <a:p>
            <a:pPr>
              <a:spcBef>
                <a:spcPct val="0"/>
              </a:spcBef>
              <a:buFontTx/>
              <a:buNone/>
            </a:pPr>
            <a:r>
              <a:rPr lang="en-AU" altLang="el-GR" sz="1600" b="1">
                <a:latin typeface="Courier New" pitchFamily="49" charset="0"/>
              </a:rPr>
              <a:t>  return 0;</a:t>
            </a:r>
          </a:p>
          <a:p>
            <a:pPr>
              <a:spcBef>
                <a:spcPct val="0"/>
              </a:spcBef>
              <a:buFontTx/>
              <a:buNone/>
            </a:pPr>
            <a:r>
              <a:rPr lang="en-AU" altLang="el-GR" sz="1600" b="1">
                <a:latin typeface="Courier New" pitchFamily="49" charset="0"/>
              </a:rPr>
              <a:t>}</a:t>
            </a:r>
          </a:p>
          <a:p>
            <a:pPr>
              <a:spcBef>
                <a:spcPct val="0"/>
              </a:spcBef>
              <a:buFontTx/>
              <a:buNone/>
            </a:pPr>
            <a:endParaRPr lang="en-AU" altLang="el-GR" sz="1600" b="1">
              <a:latin typeface="Courier New" pitchFamily="49" charset="0"/>
            </a:endParaRPr>
          </a:p>
        </p:txBody>
      </p:sp>
      <p:sp>
        <p:nvSpPr>
          <p:cNvPr id="189443" name="Text Box 3"/>
          <p:cNvSpPr txBox="1">
            <a:spLocks noChangeArrowheads="1"/>
          </p:cNvSpPr>
          <p:nvPr/>
        </p:nvSpPr>
        <p:spPr bwMode="auto">
          <a:xfrm>
            <a:off x="152400" y="152400"/>
            <a:ext cx="4495800" cy="457200"/>
          </a:xfrm>
          <a:prstGeom prst="rect">
            <a:avLst/>
          </a:prstGeom>
          <a:noFill/>
          <a:ln>
            <a:noFill/>
          </a:ln>
          <a:effectLst/>
          <a:extLst>
            <a:ext uri="{909E8E84-426E-40DD-AFC4-6F175D3DCCD1}">
              <a14:hiddenFill xmlns:a14="http://schemas.microsoft.com/office/drawing/2010/main">
                <a:solidFill>
                  <a:srgbClr val="CC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l-GR" sz="2400" i="1">
                <a:solidFill>
                  <a:schemeClr val="tx1"/>
                </a:solidFill>
                <a:latin typeface="Times New Roman" pitchFamily="18" charset="0"/>
              </a:rPr>
              <a:t>Example: </a:t>
            </a:r>
            <a:r>
              <a:rPr lang="en-US" altLang="el-GR" sz="2400">
                <a:solidFill>
                  <a:schemeClr val="tx1"/>
                </a:solidFill>
                <a:latin typeface="Times New Roman" pitchFamily="18" charset="0"/>
              </a:rPr>
              <a:t>months.c</a:t>
            </a:r>
            <a:r>
              <a:rPr lang="en-US" altLang="el-GR" sz="2400" i="1">
                <a:solidFill>
                  <a:schemeClr val="tx1"/>
                </a:solidFill>
                <a:latin typeface="Times New Roman" pitchFamily="18" charset="0"/>
              </a:rPr>
              <a:t> </a:t>
            </a:r>
          </a:p>
        </p:txBody>
      </p:sp>
      <p:sp>
        <p:nvSpPr>
          <p:cNvPr id="189444" name="Rectangle 4"/>
          <p:cNvSpPr>
            <a:spLocks noChangeArrowheads="1"/>
          </p:cNvSpPr>
          <p:nvPr/>
        </p:nvSpPr>
        <p:spPr bwMode="auto">
          <a:xfrm>
            <a:off x="228600" y="1676400"/>
            <a:ext cx="3352800" cy="49530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2880"/>
          <a:lstStyle>
            <a:lvl1pPr marL="342900" indent="-342900">
              <a:spcBef>
                <a:spcPct val="20000"/>
              </a:spcBef>
              <a:buChar char="•"/>
              <a:defRPr sz="2800">
                <a:solidFill>
                  <a:schemeClr val="tx1"/>
                </a:solidFill>
                <a:latin typeface="Comic Sans MS" pitchFamily="66" charset="0"/>
              </a:defRPr>
            </a:lvl1pPr>
            <a:lvl2pPr marL="742950" indent="-285750">
              <a:spcBef>
                <a:spcPct val="20000"/>
              </a:spcBef>
              <a:buChar char="–"/>
              <a:defRPr sz="2400">
                <a:solidFill>
                  <a:schemeClr val="tx1"/>
                </a:solidFill>
                <a:latin typeface="Comic Sans MS" pitchFamily="66" charset="0"/>
              </a:defRPr>
            </a:lvl2pPr>
            <a:lvl3pPr marL="1143000" indent="-228600">
              <a:spcBef>
                <a:spcPct val="20000"/>
              </a:spcBef>
              <a:buChar char="•"/>
              <a:defRPr sz="2400">
                <a:solidFill>
                  <a:schemeClr val="tx1"/>
                </a:solidFill>
                <a:latin typeface="Comic Sans MS" pitchFamily="66" charset="0"/>
              </a:defRPr>
            </a:lvl3pPr>
            <a:lvl4pPr marL="1600200" indent="-228600">
              <a:spcBef>
                <a:spcPct val="20000"/>
              </a:spcBef>
              <a:buChar char="–"/>
              <a:defRPr sz="2400">
                <a:solidFill>
                  <a:schemeClr val="tx1"/>
                </a:solidFill>
                <a:latin typeface="Comic Sans MS" pitchFamily="66" charset="0"/>
              </a:defRPr>
            </a:lvl4pPr>
            <a:lvl5pPr marL="2057400" indent="-228600">
              <a:spcBef>
                <a:spcPct val="20000"/>
              </a:spcBef>
              <a:buChar char="»"/>
              <a:defRPr sz="2400">
                <a:solidFill>
                  <a:schemeClr val="tx1"/>
                </a:solidFill>
                <a:latin typeface="Comic Sans MS" pitchFamily="66" charset="0"/>
              </a:defRPr>
            </a:lvl5pPr>
            <a:lvl6pPr marL="2514600" indent="-228600" fontAlgn="base">
              <a:spcBef>
                <a:spcPct val="20000"/>
              </a:spcBef>
              <a:spcAft>
                <a:spcPct val="0"/>
              </a:spcAft>
              <a:buChar char="»"/>
              <a:defRPr sz="2400">
                <a:solidFill>
                  <a:schemeClr val="tx1"/>
                </a:solidFill>
                <a:latin typeface="Comic Sans MS" pitchFamily="66" charset="0"/>
              </a:defRPr>
            </a:lvl6pPr>
            <a:lvl7pPr marL="2971800" indent="-228600" fontAlgn="base">
              <a:spcBef>
                <a:spcPct val="20000"/>
              </a:spcBef>
              <a:spcAft>
                <a:spcPct val="0"/>
              </a:spcAft>
              <a:buChar char="»"/>
              <a:defRPr sz="2400">
                <a:solidFill>
                  <a:schemeClr val="tx1"/>
                </a:solidFill>
                <a:latin typeface="Comic Sans MS" pitchFamily="66" charset="0"/>
              </a:defRPr>
            </a:lvl7pPr>
            <a:lvl8pPr marL="3429000" indent="-228600" fontAlgn="base">
              <a:spcBef>
                <a:spcPct val="20000"/>
              </a:spcBef>
              <a:spcAft>
                <a:spcPct val="0"/>
              </a:spcAft>
              <a:buChar char="»"/>
              <a:defRPr sz="2400">
                <a:solidFill>
                  <a:schemeClr val="tx1"/>
                </a:solidFill>
                <a:latin typeface="Comic Sans MS" pitchFamily="66" charset="0"/>
              </a:defRPr>
            </a:lvl8pPr>
            <a:lvl9pPr marL="3886200" indent="-228600" fontAlgn="base">
              <a:spcBef>
                <a:spcPct val="20000"/>
              </a:spcBef>
              <a:spcAft>
                <a:spcPct val="0"/>
              </a:spcAft>
              <a:buChar char="»"/>
              <a:defRPr sz="2400">
                <a:solidFill>
                  <a:schemeClr val="tx1"/>
                </a:solidFill>
                <a:latin typeface="Comic Sans MS" pitchFamily="66" charset="0"/>
              </a:defRPr>
            </a:lvl9pPr>
          </a:lstStyle>
          <a:p>
            <a:pPr>
              <a:spcBef>
                <a:spcPct val="0"/>
              </a:spcBef>
              <a:buFontTx/>
              <a:buNone/>
            </a:pPr>
            <a:r>
              <a:rPr lang="en-AU" altLang="el-GR" sz="1400" b="1">
                <a:latin typeface="Courier New" pitchFamily="49" charset="0"/>
              </a:rPr>
              <a:t>#include &lt;stdio.h&gt;</a:t>
            </a:r>
          </a:p>
          <a:p>
            <a:pPr>
              <a:spcBef>
                <a:spcPct val="0"/>
              </a:spcBef>
              <a:buFontTx/>
              <a:buNone/>
            </a:pPr>
            <a:endParaRPr lang="en-AU" altLang="el-GR" sz="1400" b="1">
              <a:latin typeface="Courier New" pitchFamily="49" charset="0"/>
            </a:endParaRPr>
          </a:p>
          <a:p>
            <a:pPr>
              <a:spcBef>
                <a:spcPct val="0"/>
              </a:spcBef>
              <a:buFontTx/>
              <a:buNone/>
            </a:pPr>
            <a:r>
              <a:rPr lang="en-AU" altLang="el-GR" sz="1200" b="1">
                <a:latin typeface="Courier New" pitchFamily="49" charset="0"/>
              </a:rPr>
              <a:t>/*************************\</a:t>
            </a:r>
          </a:p>
          <a:p>
            <a:pPr>
              <a:spcBef>
                <a:spcPct val="0"/>
              </a:spcBef>
              <a:buFontTx/>
              <a:buNone/>
            </a:pPr>
            <a:endParaRPr lang="en-AU" altLang="el-GR" sz="1200" b="1">
              <a:latin typeface="Courier New" pitchFamily="49" charset="0"/>
            </a:endParaRPr>
          </a:p>
          <a:p>
            <a:pPr>
              <a:spcBef>
                <a:spcPct val="0"/>
              </a:spcBef>
              <a:buFontTx/>
              <a:buNone/>
            </a:pPr>
            <a:r>
              <a:rPr lang="en-AU" altLang="el-GR" sz="1200" b="1">
                <a:latin typeface="Courier New" pitchFamily="49" charset="0"/>
              </a:rPr>
              <a:t>Determine the number of days in a given month:</a:t>
            </a:r>
          </a:p>
          <a:p>
            <a:pPr>
              <a:spcBef>
                <a:spcPct val="0"/>
              </a:spcBef>
              <a:buFontTx/>
              <a:buNone/>
            </a:pPr>
            <a:endParaRPr lang="en-AU" altLang="el-GR" sz="1200" b="1">
              <a:latin typeface="Courier New" pitchFamily="49" charset="0"/>
            </a:endParaRPr>
          </a:p>
          <a:p>
            <a:pPr>
              <a:spcBef>
                <a:spcPct val="0"/>
              </a:spcBef>
              <a:buFontTx/>
              <a:buNone/>
            </a:pPr>
            <a:r>
              <a:rPr lang="en-AU" altLang="el-GR" sz="1200" b="1">
                <a:latin typeface="Courier New" pitchFamily="49" charset="0"/>
              </a:rPr>
              <a:t>30 days hath September,</a:t>
            </a:r>
          </a:p>
          <a:p>
            <a:pPr>
              <a:spcBef>
                <a:spcPct val="0"/>
              </a:spcBef>
              <a:buFontTx/>
              <a:buNone/>
            </a:pPr>
            <a:r>
              <a:rPr lang="en-AU" altLang="el-GR" sz="1200" b="1">
                <a:latin typeface="Courier New" pitchFamily="49" charset="0"/>
              </a:rPr>
              <a:t>April, June and November;</a:t>
            </a:r>
          </a:p>
          <a:p>
            <a:pPr>
              <a:spcBef>
                <a:spcPct val="0"/>
              </a:spcBef>
              <a:buFontTx/>
              <a:buNone/>
            </a:pPr>
            <a:r>
              <a:rPr lang="en-AU" altLang="el-GR" sz="1200" b="1">
                <a:latin typeface="Courier New" pitchFamily="49" charset="0"/>
              </a:rPr>
              <a:t>All the rest have 31,</a:t>
            </a:r>
          </a:p>
          <a:p>
            <a:pPr>
              <a:spcBef>
                <a:spcPct val="0"/>
              </a:spcBef>
              <a:buFontTx/>
              <a:buNone/>
            </a:pPr>
            <a:r>
              <a:rPr lang="en-AU" altLang="el-GR" sz="1200" b="1">
                <a:latin typeface="Courier New" pitchFamily="49" charset="0"/>
              </a:rPr>
              <a:t>Excepting February alone,</a:t>
            </a:r>
          </a:p>
          <a:p>
            <a:pPr>
              <a:spcBef>
                <a:spcPct val="0"/>
              </a:spcBef>
              <a:buFontTx/>
              <a:buNone/>
            </a:pPr>
            <a:r>
              <a:rPr lang="en-AU" altLang="el-GR" sz="1200" b="1">
                <a:latin typeface="Courier New" pitchFamily="49" charset="0"/>
              </a:rPr>
              <a:t>And that has 28 days clear</a:t>
            </a:r>
          </a:p>
          <a:p>
            <a:pPr>
              <a:spcBef>
                <a:spcPct val="0"/>
              </a:spcBef>
              <a:buFontTx/>
              <a:buNone/>
            </a:pPr>
            <a:r>
              <a:rPr lang="en-AU" altLang="el-GR" sz="1200" b="1">
                <a:latin typeface="Courier New" pitchFamily="49" charset="0"/>
              </a:rPr>
              <a:t>And 29 in each leap year.</a:t>
            </a:r>
          </a:p>
          <a:p>
            <a:pPr>
              <a:spcBef>
                <a:spcPct val="0"/>
              </a:spcBef>
              <a:buFontTx/>
              <a:buNone/>
            </a:pPr>
            <a:r>
              <a:rPr lang="en-AU" altLang="el-GR" sz="1200" b="1">
                <a:latin typeface="Courier New" pitchFamily="49" charset="0"/>
              </a:rPr>
              <a:t>\*************************/</a:t>
            </a:r>
          </a:p>
          <a:p>
            <a:pPr>
              <a:spcBef>
                <a:spcPct val="0"/>
              </a:spcBef>
              <a:buFontTx/>
              <a:buNone/>
            </a:pPr>
            <a:endParaRPr lang="en-AU" altLang="el-GR" sz="1400" b="1">
              <a:latin typeface="Courier New" pitchFamily="49" charset="0"/>
            </a:endParaRPr>
          </a:p>
          <a:p>
            <a:pPr>
              <a:spcBef>
                <a:spcPct val="0"/>
              </a:spcBef>
              <a:buFontTx/>
              <a:buNone/>
            </a:pPr>
            <a:r>
              <a:rPr lang="en-AU" altLang="el-GR" sz="1400" b="1">
                <a:latin typeface="Courier New" pitchFamily="49" charset="0"/>
              </a:rPr>
              <a:t>const int September = 9;</a:t>
            </a:r>
          </a:p>
          <a:p>
            <a:pPr>
              <a:spcBef>
                <a:spcPct val="0"/>
              </a:spcBef>
              <a:buFontTx/>
              <a:buNone/>
            </a:pPr>
            <a:r>
              <a:rPr lang="en-AU" altLang="el-GR" sz="1400" b="1">
                <a:latin typeface="Courier New" pitchFamily="49" charset="0"/>
              </a:rPr>
              <a:t>const int April = 4;</a:t>
            </a:r>
          </a:p>
          <a:p>
            <a:pPr>
              <a:spcBef>
                <a:spcPct val="0"/>
              </a:spcBef>
              <a:buFontTx/>
              <a:buNone/>
            </a:pPr>
            <a:r>
              <a:rPr lang="en-AU" altLang="el-GR" sz="1400" b="1">
                <a:latin typeface="Courier New" pitchFamily="49" charset="0"/>
              </a:rPr>
              <a:t>const int June = 6;</a:t>
            </a:r>
          </a:p>
          <a:p>
            <a:pPr>
              <a:spcBef>
                <a:spcPct val="0"/>
              </a:spcBef>
              <a:buFontTx/>
              <a:buNone/>
            </a:pPr>
            <a:r>
              <a:rPr lang="en-AU" altLang="el-GR" sz="1400" b="1">
                <a:latin typeface="Courier New" pitchFamily="49" charset="0"/>
              </a:rPr>
              <a:t>const int November = 11;</a:t>
            </a:r>
          </a:p>
          <a:p>
            <a:pPr>
              <a:spcBef>
                <a:spcPct val="0"/>
              </a:spcBef>
              <a:buFontTx/>
              <a:buNone/>
            </a:pPr>
            <a:r>
              <a:rPr lang="en-AU" altLang="el-GR" sz="1400" b="1">
                <a:latin typeface="Courier New" pitchFamily="49" charset="0"/>
              </a:rPr>
              <a:t>const int February = 2;</a:t>
            </a:r>
          </a:p>
          <a:p>
            <a:pPr>
              <a:spcBef>
                <a:spcPct val="0"/>
              </a:spcBef>
              <a:buFontTx/>
              <a:buNone/>
            </a:pPr>
            <a:endParaRPr lang="en-AU" altLang="el-GR" sz="1400" b="1">
              <a:latin typeface="Courier New" pitchFamily="49" charset="0"/>
            </a:endParaRPr>
          </a:p>
        </p:txBody>
      </p:sp>
    </p:spTree>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2"/>
          <p:cNvSpPr>
            <a:spLocks noGrp="1" noChangeArrowheads="1"/>
          </p:cNvSpPr>
          <p:nvPr>
            <p:ph type="title"/>
          </p:nvPr>
        </p:nvSpPr>
        <p:spPr/>
        <p:txBody>
          <a:bodyPr/>
          <a:lstStyle/>
          <a:p>
            <a:pPr eaLnBrk="1" hangingPunct="1"/>
            <a:r>
              <a:rPr lang="en-US" altLang="el-GR" smtClean="0"/>
              <a:t>Comparing Floating-Point Numbers for Equality</a:t>
            </a:r>
          </a:p>
        </p:txBody>
      </p:sp>
      <p:sp>
        <p:nvSpPr>
          <p:cNvPr id="10245" name="Rectangle 3"/>
          <p:cNvSpPr>
            <a:spLocks noGrp="1" noChangeArrowheads="1"/>
          </p:cNvSpPr>
          <p:nvPr>
            <p:ph type="body" idx="1"/>
          </p:nvPr>
        </p:nvSpPr>
        <p:spPr/>
        <p:txBody>
          <a:bodyPr/>
          <a:lstStyle/>
          <a:p>
            <a:pPr eaLnBrk="1" hangingPunct="1"/>
            <a:r>
              <a:rPr lang="en-US" altLang="el-GR" dirty="0" smtClean="0"/>
              <a:t>Comparison of floating-point numbers for equality may not behave as you would expect</a:t>
            </a:r>
          </a:p>
          <a:p>
            <a:pPr lvl="1" eaLnBrk="1" hangingPunct="1"/>
            <a:r>
              <a:rPr lang="en-US" altLang="el-GR" dirty="0" smtClean="0"/>
              <a:t>Example:</a:t>
            </a:r>
          </a:p>
          <a:p>
            <a:pPr lvl="2" eaLnBrk="1" hangingPunct="1"/>
            <a:r>
              <a:rPr lang="en-US" altLang="el-GR" dirty="0" smtClean="0">
                <a:latin typeface="Courier New" panose="02070309020205020404" pitchFamily="49" charset="0"/>
              </a:rPr>
              <a:t>1.0 == 3.0/7.0 + 2.0/7.0 + 2.0/7.0 </a:t>
            </a:r>
            <a:r>
              <a:rPr lang="en-US" altLang="el-GR" dirty="0" smtClean="0"/>
              <a:t>evaluates to </a:t>
            </a:r>
            <a:r>
              <a:rPr lang="en-US" altLang="el-GR" dirty="0" smtClean="0">
                <a:solidFill>
                  <a:srgbClr val="3333FF"/>
                </a:solidFill>
                <a:latin typeface="Courier New" panose="02070309020205020404" pitchFamily="49" charset="0"/>
              </a:rPr>
              <a:t>false</a:t>
            </a:r>
          </a:p>
          <a:p>
            <a:pPr lvl="2" eaLnBrk="1" hangingPunct="1"/>
            <a:r>
              <a:rPr lang="en-US" altLang="el-GR" dirty="0" smtClean="0"/>
              <a:t>Why?  </a:t>
            </a:r>
            <a:r>
              <a:rPr lang="en-US" altLang="el-GR" dirty="0" smtClean="0">
                <a:latin typeface="Courier New" panose="02070309020205020404" pitchFamily="49" charset="0"/>
              </a:rPr>
              <a:t>3.0/7.0 + 2.0/7.0 + 2.0/7.0 = 0.99999999999999989</a:t>
            </a:r>
          </a:p>
          <a:p>
            <a:pPr eaLnBrk="1" hangingPunct="1"/>
            <a:r>
              <a:rPr lang="en-US" altLang="el-GR" b="1" dirty="0" smtClean="0">
                <a:solidFill>
                  <a:srgbClr val="FF0000"/>
                </a:solidFill>
              </a:rPr>
              <a:t>Solution: use a tolerance value</a:t>
            </a:r>
          </a:p>
          <a:p>
            <a:pPr lvl="1" eaLnBrk="1" hangingPunct="1"/>
            <a:r>
              <a:rPr lang="en-US" altLang="el-GR" dirty="0" smtClean="0"/>
              <a:t>Example: </a:t>
            </a:r>
            <a:r>
              <a:rPr lang="en-US" altLang="el-GR" sz="3200" b="1" dirty="0" err="1" smtClean="0">
                <a:solidFill>
                  <a:srgbClr val="3366CC"/>
                </a:solidFill>
                <a:latin typeface="Courier New" panose="02070309020205020404" pitchFamily="49" charset="0"/>
              </a:rPr>
              <a:t>fabs</a:t>
            </a:r>
            <a:r>
              <a:rPr lang="en-US" altLang="el-GR" sz="3200" b="1" dirty="0" smtClean="0">
                <a:solidFill>
                  <a:srgbClr val="3366CC"/>
                </a:solidFill>
                <a:latin typeface="Courier New" panose="02070309020205020404" pitchFamily="49" charset="0"/>
              </a:rPr>
              <a:t>(x – y) &lt; 0.000001</a:t>
            </a:r>
            <a:endParaRPr lang="en-US" altLang="el-GR" sz="3200" b="1" dirty="0" smtClean="0">
              <a:solidFill>
                <a:srgbClr val="3366CC"/>
              </a:solidFill>
            </a:endParaRPr>
          </a:p>
        </p:txBody>
      </p:sp>
      <p:sp>
        <p:nvSpPr>
          <p:cNvPr id="2" name="Θέση αριθμού διαφάνειας 1"/>
          <p:cNvSpPr>
            <a:spLocks noGrp="1"/>
          </p:cNvSpPr>
          <p:nvPr>
            <p:ph type="sldNum" sz="quarter" idx="11"/>
          </p:nvPr>
        </p:nvSpPr>
        <p:spPr/>
        <p:txBody>
          <a:bodyPr/>
          <a:lstStyle/>
          <a:p>
            <a:fld id="{FC971F5B-8C59-4AE4-A8C8-BF0AA413DADF}" type="slidenum">
              <a:rPr lang="el-GR" altLang="el-GR" smtClean="0"/>
              <a:pPr/>
              <a:t>95</a:t>
            </a:fld>
            <a:endParaRPr lang="el-GR" altLang="el-GR"/>
          </a:p>
        </p:txBody>
      </p:sp>
    </p:spTree>
    <p:extLst>
      <p:ext uri="{BB962C8B-B14F-4D97-AF65-F5344CB8AC3E}">
        <p14:creationId xmlns:p14="http://schemas.microsoft.com/office/powerpoint/2010/main" val="2763397643"/>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Rectangle 2"/>
          <p:cNvSpPr>
            <a:spLocks noGrp="1" noChangeArrowheads="1"/>
          </p:cNvSpPr>
          <p:nvPr>
            <p:ph type="title"/>
          </p:nvPr>
        </p:nvSpPr>
        <p:spPr/>
        <p:txBody>
          <a:bodyPr/>
          <a:lstStyle/>
          <a:p>
            <a:pPr eaLnBrk="1" hangingPunct="1"/>
            <a:r>
              <a:rPr lang="en-US" altLang="el-GR" smtClean="0"/>
              <a:t>Why Is Repetition Needed?</a:t>
            </a:r>
          </a:p>
        </p:txBody>
      </p:sp>
      <p:sp>
        <p:nvSpPr>
          <p:cNvPr id="5125" name="Rectangle 3"/>
          <p:cNvSpPr>
            <a:spLocks noGrp="1" noChangeArrowheads="1"/>
          </p:cNvSpPr>
          <p:nvPr>
            <p:ph type="body" idx="1"/>
          </p:nvPr>
        </p:nvSpPr>
        <p:spPr/>
        <p:txBody>
          <a:bodyPr/>
          <a:lstStyle/>
          <a:p>
            <a:pPr eaLnBrk="1" hangingPunct="1"/>
            <a:r>
              <a:rPr lang="en-US" altLang="el-GR" smtClean="0"/>
              <a:t>Repetition allows you to efficiently use variables</a:t>
            </a:r>
          </a:p>
          <a:p>
            <a:pPr eaLnBrk="1" hangingPunct="1"/>
            <a:r>
              <a:rPr lang="en-US" altLang="el-GR" smtClean="0"/>
              <a:t>Can input, add, and average multiple numbers using a limited number of variables</a:t>
            </a:r>
          </a:p>
          <a:p>
            <a:pPr eaLnBrk="1" hangingPunct="1"/>
            <a:r>
              <a:rPr lang="en-US" altLang="el-GR" smtClean="0"/>
              <a:t>For example, to add five numbers:</a:t>
            </a:r>
          </a:p>
          <a:p>
            <a:pPr lvl="1" eaLnBrk="1" hangingPunct="1"/>
            <a:r>
              <a:rPr lang="en-US" altLang="el-GR" sz="2400" smtClean="0"/>
              <a:t>Declare a variable for each number, input the numbers and add the variables together</a:t>
            </a:r>
          </a:p>
          <a:p>
            <a:pPr lvl="1" eaLnBrk="1" hangingPunct="1"/>
            <a:r>
              <a:rPr lang="en-US" altLang="el-GR" sz="2400" smtClean="0"/>
              <a:t>Create a loop that reads a number into a variable and adds it to a variable that contains the sum of the numbers</a:t>
            </a:r>
          </a:p>
        </p:txBody>
      </p:sp>
      <p:sp>
        <p:nvSpPr>
          <p:cNvPr id="2" name="Θέση αριθμού διαφάνειας 1"/>
          <p:cNvSpPr>
            <a:spLocks noGrp="1"/>
          </p:cNvSpPr>
          <p:nvPr>
            <p:ph type="sldNum" sz="quarter" idx="11"/>
          </p:nvPr>
        </p:nvSpPr>
        <p:spPr/>
        <p:txBody>
          <a:bodyPr/>
          <a:lstStyle/>
          <a:p>
            <a:fld id="{FC971F5B-8C59-4AE4-A8C8-BF0AA413DADF}" type="slidenum">
              <a:rPr lang="el-GR" altLang="el-GR" smtClean="0"/>
              <a:pPr/>
              <a:t>96</a:t>
            </a:fld>
            <a:endParaRPr lang="el-GR" altLang="el-GR"/>
          </a:p>
        </p:txBody>
      </p:sp>
    </p:spTree>
    <p:extLst>
      <p:ext uri="{BB962C8B-B14F-4D97-AF65-F5344CB8AC3E}">
        <p14:creationId xmlns:p14="http://schemas.microsoft.com/office/powerpoint/2010/main" val="1140315085"/>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A5732671-DE90-4FAF-8C26-068281FFDD0A}" type="slidenum">
              <a:rPr lang="el-GR" altLang="el-GR"/>
              <a:pPr/>
              <a:t>97</a:t>
            </a:fld>
            <a:endParaRPr lang="el-GR" altLang="el-GR"/>
          </a:p>
        </p:txBody>
      </p:sp>
      <p:sp>
        <p:nvSpPr>
          <p:cNvPr id="190466" name="Rectangle 2"/>
          <p:cNvSpPr>
            <a:spLocks noGrp="1" noChangeArrowheads="1"/>
          </p:cNvSpPr>
          <p:nvPr>
            <p:ph type="title"/>
          </p:nvPr>
        </p:nvSpPr>
        <p:spPr/>
        <p:txBody>
          <a:bodyPr/>
          <a:lstStyle/>
          <a:p>
            <a:r>
              <a:rPr lang="el-GR" altLang="el-GR"/>
              <a:t>ΕΠΑΝΑΛΗΠΤΙΚΕΣ ΕΝΤΟΛΕΣ</a:t>
            </a:r>
            <a:endParaRPr lang="en-US" altLang="el-GR"/>
          </a:p>
        </p:txBody>
      </p:sp>
      <p:sp>
        <p:nvSpPr>
          <p:cNvPr id="190467" name="Rectangle 3"/>
          <p:cNvSpPr>
            <a:spLocks noGrp="1" noChangeArrowheads="1"/>
          </p:cNvSpPr>
          <p:nvPr>
            <p:ph type="body" idx="1"/>
          </p:nvPr>
        </p:nvSpPr>
        <p:spPr/>
        <p:txBody>
          <a:bodyPr/>
          <a:lstStyle/>
          <a:p>
            <a:pPr>
              <a:lnSpc>
                <a:spcPct val="140000"/>
              </a:lnSpc>
            </a:pPr>
            <a:r>
              <a:rPr lang="en-US" altLang="el-GR">
                <a:solidFill>
                  <a:srgbClr val="CC0000"/>
                </a:solidFill>
              </a:rPr>
              <a:t>WHILE </a:t>
            </a:r>
            <a:r>
              <a:rPr lang="el-GR" altLang="el-GR"/>
              <a:t>( ο έλεγχος για τη συνέχεια της επανάληψης γίνεται στην αρχή)</a:t>
            </a:r>
            <a:endParaRPr lang="en-US" altLang="el-GR"/>
          </a:p>
          <a:p>
            <a:pPr>
              <a:lnSpc>
                <a:spcPct val="140000"/>
              </a:lnSpc>
            </a:pPr>
            <a:r>
              <a:rPr lang="en-US" altLang="el-GR">
                <a:solidFill>
                  <a:srgbClr val="008080"/>
                </a:solidFill>
              </a:rPr>
              <a:t>FOR</a:t>
            </a:r>
            <a:r>
              <a:rPr lang="el-GR" altLang="el-GR"/>
              <a:t> (το πλήθος των επαναλήψεων καθορίζεται ρητά)</a:t>
            </a:r>
            <a:endParaRPr lang="en-US" altLang="el-GR"/>
          </a:p>
          <a:p>
            <a:pPr>
              <a:lnSpc>
                <a:spcPct val="140000"/>
              </a:lnSpc>
            </a:pPr>
            <a:r>
              <a:rPr lang="en-US" altLang="el-GR">
                <a:solidFill>
                  <a:srgbClr val="0000FF"/>
                </a:solidFill>
              </a:rPr>
              <a:t>DO – WHILE</a:t>
            </a:r>
            <a:r>
              <a:rPr lang="el-GR" altLang="el-GR"/>
              <a:t> ( ο έλεγχος για τη συνέχεια της επανάληψης γίνεται στο τέλος)</a:t>
            </a:r>
            <a:endParaRPr lang="en-US" altLang="el-GR"/>
          </a:p>
        </p:txBody>
      </p:sp>
    </p:spTree>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2"/>
          <p:cNvSpPr>
            <a:spLocks noGrp="1" noChangeArrowheads="1"/>
          </p:cNvSpPr>
          <p:nvPr>
            <p:ph type="title"/>
          </p:nvPr>
        </p:nvSpPr>
        <p:spPr/>
        <p:txBody>
          <a:bodyPr/>
          <a:lstStyle/>
          <a:p>
            <a:pPr eaLnBrk="1" hangingPunct="1"/>
            <a:r>
              <a:rPr lang="en-US" altLang="el-GR" b="1" dirty="0" smtClean="0">
                <a:solidFill>
                  <a:srgbClr val="3333FF"/>
                </a:solidFill>
                <a:latin typeface="Courier New" panose="02070309020205020404" pitchFamily="49" charset="0"/>
              </a:rPr>
              <a:t>while</a:t>
            </a:r>
            <a:r>
              <a:rPr lang="en-US" altLang="el-GR" dirty="0" smtClean="0"/>
              <a:t> Looping (Repetition) Structure</a:t>
            </a:r>
          </a:p>
        </p:txBody>
      </p:sp>
      <p:sp>
        <p:nvSpPr>
          <p:cNvPr id="6149" name="Rectangle 3"/>
          <p:cNvSpPr>
            <a:spLocks noGrp="1" noChangeArrowheads="1"/>
          </p:cNvSpPr>
          <p:nvPr>
            <p:ph type="body" idx="1"/>
          </p:nvPr>
        </p:nvSpPr>
        <p:spPr/>
        <p:txBody>
          <a:bodyPr/>
          <a:lstStyle/>
          <a:p>
            <a:pPr eaLnBrk="1" hangingPunct="1"/>
            <a:r>
              <a:rPr lang="en-US" altLang="el-GR" smtClean="0"/>
              <a:t>The general form of the </a:t>
            </a:r>
            <a:r>
              <a:rPr lang="en-US" altLang="el-GR" smtClean="0">
                <a:solidFill>
                  <a:srgbClr val="3333FF"/>
                </a:solidFill>
                <a:latin typeface="Courier New" panose="02070309020205020404" pitchFamily="49" charset="0"/>
              </a:rPr>
              <a:t>while</a:t>
            </a:r>
            <a:r>
              <a:rPr lang="en-US" altLang="el-GR" smtClean="0"/>
              <a:t> statement is:</a:t>
            </a:r>
          </a:p>
          <a:p>
            <a:pPr eaLnBrk="1" hangingPunct="1">
              <a:buFontTx/>
              <a:buNone/>
            </a:pPr>
            <a:r>
              <a:rPr lang="en-US" altLang="el-GR" sz="2400" smtClean="0"/>
              <a:t>	 </a:t>
            </a:r>
            <a:r>
              <a:rPr lang="en-US" altLang="el-GR" sz="2400" smtClean="0">
                <a:solidFill>
                  <a:srgbClr val="3333FF"/>
                </a:solidFill>
                <a:latin typeface="Courier New" panose="02070309020205020404" pitchFamily="49" charset="0"/>
              </a:rPr>
              <a:t>   </a:t>
            </a:r>
            <a:endParaRPr lang="en-US" altLang="el-GR" sz="2400" smtClean="0">
              <a:latin typeface="Courier New" panose="02070309020205020404" pitchFamily="49" charset="0"/>
            </a:endParaRPr>
          </a:p>
          <a:p>
            <a:pPr eaLnBrk="1" hangingPunct="1">
              <a:buFontTx/>
              <a:buNone/>
            </a:pPr>
            <a:r>
              <a:rPr lang="en-US" altLang="el-GR" sz="2400" smtClean="0">
                <a:latin typeface="Courier New" panose="02070309020205020404" pitchFamily="49" charset="0"/>
              </a:rPr>
              <a:t>	      </a:t>
            </a:r>
          </a:p>
          <a:p>
            <a:pPr eaLnBrk="1" hangingPunct="1">
              <a:buFontTx/>
              <a:buNone/>
            </a:pPr>
            <a:r>
              <a:rPr lang="en-US" altLang="el-GR" smtClean="0">
                <a:latin typeface="Courier New" panose="02070309020205020404" pitchFamily="49" charset="0"/>
              </a:rPr>
              <a:t>	</a:t>
            </a:r>
            <a:r>
              <a:rPr lang="en-US" altLang="el-GR" smtClean="0">
                <a:solidFill>
                  <a:srgbClr val="3333FF"/>
                </a:solidFill>
                <a:latin typeface="Courier New" panose="02070309020205020404" pitchFamily="49" charset="0"/>
              </a:rPr>
              <a:t>while</a:t>
            </a:r>
            <a:r>
              <a:rPr lang="en-US" altLang="el-GR" smtClean="0"/>
              <a:t> is a reserved word</a:t>
            </a:r>
          </a:p>
          <a:p>
            <a:pPr eaLnBrk="1" hangingPunct="1"/>
            <a:r>
              <a:rPr lang="en-US" altLang="el-GR" smtClean="0"/>
              <a:t>Statement can be simple or compound</a:t>
            </a:r>
          </a:p>
          <a:p>
            <a:pPr eaLnBrk="1" hangingPunct="1"/>
            <a:r>
              <a:rPr lang="en-US" altLang="el-GR" smtClean="0"/>
              <a:t>Expression acts as a decision maker and is usually a logical expression </a:t>
            </a:r>
          </a:p>
          <a:p>
            <a:pPr eaLnBrk="1" hangingPunct="1"/>
            <a:r>
              <a:rPr lang="en-US" altLang="el-GR" smtClean="0"/>
              <a:t>Statement is called the body of the loop </a:t>
            </a:r>
          </a:p>
          <a:p>
            <a:pPr eaLnBrk="1" hangingPunct="1"/>
            <a:r>
              <a:rPr lang="en-US" altLang="el-GR" smtClean="0"/>
              <a:t>The parentheses are part of the syntax</a:t>
            </a:r>
          </a:p>
          <a:p>
            <a:pPr eaLnBrk="1" hangingPunct="1">
              <a:lnSpc>
                <a:spcPct val="90000"/>
              </a:lnSpc>
            </a:pPr>
            <a:endParaRPr lang="en-US" altLang="el-GR" smtClean="0"/>
          </a:p>
        </p:txBody>
      </p:sp>
      <p:pic>
        <p:nvPicPr>
          <p:cNvPr id="615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27784" y="1916832"/>
            <a:ext cx="3016250" cy="858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Θέση αριθμού διαφάνειας 1"/>
          <p:cNvSpPr>
            <a:spLocks noGrp="1"/>
          </p:cNvSpPr>
          <p:nvPr>
            <p:ph type="sldNum" sz="quarter" idx="11"/>
          </p:nvPr>
        </p:nvSpPr>
        <p:spPr/>
        <p:txBody>
          <a:bodyPr/>
          <a:lstStyle/>
          <a:p>
            <a:fld id="{FC971F5B-8C59-4AE4-A8C8-BF0AA413DADF}" type="slidenum">
              <a:rPr lang="el-GR" altLang="el-GR" smtClean="0"/>
              <a:pPr/>
              <a:t>98</a:t>
            </a:fld>
            <a:endParaRPr lang="el-GR" altLang="el-GR"/>
          </a:p>
        </p:txBody>
      </p:sp>
    </p:spTree>
    <p:extLst>
      <p:ext uri="{BB962C8B-B14F-4D97-AF65-F5344CB8AC3E}">
        <p14:creationId xmlns:p14="http://schemas.microsoft.com/office/powerpoint/2010/main" val="1545168110"/>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2"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5616" y="1375023"/>
            <a:ext cx="6975475" cy="260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3" name="Rectangle 6"/>
          <p:cNvSpPr>
            <a:spLocks noGrp="1" noChangeArrowheads="1"/>
          </p:cNvSpPr>
          <p:nvPr>
            <p:ph type="title"/>
          </p:nvPr>
        </p:nvSpPr>
        <p:spPr/>
        <p:txBody>
          <a:bodyPr/>
          <a:lstStyle/>
          <a:p>
            <a:pPr eaLnBrk="1" hangingPunct="1"/>
            <a:r>
              <a:rPr lang="en-US" altLang="el-GR" b="1" dirty="0" smtClean="0">
                <a:solidFill>
                  <a:srgbClr val="3333FF"/>
                </a:solidFill>
                <a:latin typeface="Courier New" panose="02070309020205020404" pitchFamily="49" charset="0"/>
              </a:rPr>
              <a:t>while</a:t>
            </a:r>
            <a:r>
              <a:rPr lang="en-US" altLang="el-GR" dirty="0" smtClean="0"/>
              <a:t> Looping (Repetition) Structure (continued)</a:t>
            </a:r>
          </a:p>
        </p:txBody>
      </p:sp>
      <p:sp>
        <p:nvSpPr>
          <p:cNvPr id="7174" name="Rectangle 7"/>
          <p:cNvSpPr>
            <a:spLocks noGrp="1" noChangeArrowheads="1"/>
          </p:cNvSpPr>
          <p:nvPr>
            <p:ph type="body" idx="1"/>
          </p:nvPr>
        </p:nvSpPr>
        <p:spPr>
          <a:xfrm>
            <a:off x="467544" y="1196752"/>
            <a:ext cx="8534400" cy="4724400"/>
          </a:xfrm>
        </p:spPr>
        <p:txBody>
          <a:bodyPr/>
          <a:lstStyle/>
          <a:p>
            <a:pPr eaLnBrk="1" hangingPunct="1"/>
            <a:endParaRPr lang="en-US" altLang="el-GR" u="sng" dirty="0" smtClean="0"/>
          </a:p>
          <a:p>
            <a:pPr eaLnBrk="1" hangingPunct="1"/>
            <a:endParaRPr lang="en-US" altLang="el-GR" u="sng" dirty="0" smtClean="0"/>
          </a:p>
          <a:p>
            <a:pPr eaLnBrk="1" hangingPunct="1"/>
            <a:endParaRPr lang="en-US" altLang="el-GR" u="sng" dirty="0" smtClean="0"/>
          </a:p>
          <a:p>
            <a:pPr eaLnBrk="1" hangingPunct="1"/>
            <a:endParaRPr lang="en-US" altLang="el-GR" u="sng" dirty="0" smtClean="0"/>
          </a:p>
          <a:p>
            <a:pPr eaLnBrk="1" hangingPunct="1">
              <a:lnSpc>
                <a:spcPct val="180000"/>
              </a:lnSpc>
            </a:pPr>
            <a:endParaRPr lang="en-US" altLang="el-GR" u="sng" dirty="0" smtClean="0"/>
          </a:p>
          <a:p>
            <a:pPr eaLnBrk="1" hangingPunct="1"/>
            <a:endParaRPr lang="el-GR" altLang="el-GR" u="sng" dirty="0" smtClean="0"/>
          </a:p>
          <a:p>
            <a:pPr eaLnBrk="1" hangingPunct="1"/>
            <a:r>
              <a:rPr lang="en-US" altLang="el-GR" u="sng" dirty="0" smtClean="0"/>
              <a:t>Infinite loop</a:t>
            </a:r>
            <a:r>
              <a:rPr lang="en-US" altLang="el-GR" dirty="0" smtClean="0"/>
              <a:t>: continues to execute endlessly</a:t>
            </a:r>
          </a:p>
          <a:p>
            <a:pPr lvl="1" eaLnBrk="1" hangingPunct="1"/>
            <a:r>
              <a:rPr lang="en-US" altLang="el-GR" dirty="0" smtClean="0"/>
              <a:t>Avoided by including statements in loop body that assure exit condition is eventually </a:t>
            </a:r>
            <a:r>
              <a:rPr lang="en-US" altLang="el-GR" dirty="0" smtClean="0">
                <a:solidFill>
                  <a:srgbClr val="3333FF"/>
                </a:solidFill>
                <a:latin typeface="Courier New" panose="02070309020205020404" pitchFamily="49" charset="0"/>
              </a:rPr>
              <a:t>false</a:t>
            </a:r>
            <a:endParaRPr lang="en-US" altLang="el-GR" dirty="0" smtClean="0"/>
          </a:p>
        </p:txBody>
      </p:sp>
      <p:sp>
        <p:nvSpPr>
          <p:cNvPr id="2" name="Θέση αριθμού διαφάνειας 1"/>
          <p:cNvSpPr>
            <a:spLocks noGrp="1"/>
          </p:cNvSpPr>
          <p:nvPr>
            <p:ph type="sldNum" sz="quarter" idx="11"/>
          </p:nvPr>
        </p:nvSpPr>
        <p:spPr/>
        <p:txBody>
          <a:bodyPr/>
          <a:lstStyle/>
          <a:p>
            <a:fld id="{FC971F5B-8C59-4AE4-A8C8-BF0AA413DADF}" type="slidenum">
              <a:rPr lang="el-GR" altLang="el-GR" smtClean="0"/>
              <a:pPr/>
              <a:t>99</a:t>
            </a:fld>
            <a:endParaRPr lang="el-GR" altLang="el-GR"/>
          </a:p>
        </p:txBody>
      </p:sp>
    </p:spTree>
    <p:extLst>
      <p:ext uri="{BB962C8B-B14F-4D97-AF65-F5344CB8AC3E}">
        <p14:creationId xmlns:p14="http://schemas.microsoft.com/office/powerpoint/2010/main" val="3985045847"/>
      </p:ext>
    </p:extLst>
  </p:cSld>
  <p:clrMapOvr>
    <a:masterClrMapping/>
  </p:clrMapOvr>
</p:sld>
</file>

<file path=ppt/theme/theme1.xml><?xml version="1.0" encoding="utf-8"?>
<a:theme xmlns:a="http://schemas.openxmlformats.org/drawingml/2006/main" name="Προεπιλεγμένη σχεδίαση">
  <a:themeElements>
    <a:clrScheme name="Προεπιλεγμένη σχεδίαση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Προεπιλεγμένη σχεδίαση">
      <a:majorFont>
        <a:latin typeface="Comic Sans MS"/>
        <a:ea typeface=""/>
        <a:cs typeface=""/>
      </a:majorFont>
      <a:minorFont>
        <a:latin typeface="Comic Sans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l-GR" altLang="el-GR" sz="3200" b="0" i="0" u="none" strike="noStrike" cap="none" normalizeH="0" baseline="0" smtClean="0">
            <a:ln>
              <a:noFill/>
            </a:ln>
            <a:solidFill>
              <a:srgbClr val="CC0000"/>
            </a:solidFill>
            <a:effectLst/>
            <a:latin typeface="Comic Sans MS" pitchFamily="66"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l-GR" altLang="el-GR" sz="3200" b="0" i="0" u="none" strike="noStrike" cap="none" normalizeH="0" baseline="0" smtClean="0">
            <a:ln>
              <a:noFill/>
            </a:ln>
            <a:solidFill>
              <a:srgbClr val="CC0000"/>
            </a:solidFill>
            <a:effectLst/>
            <a:latin typeface="Comic Sans MS" pitchFamily="66" charset="0"/>
          </a:defRPr>
        </a:defPPr>
      </a:lstStyle>
    </a:lnDef>
  </a:objectDefaults>
  <a:extraClrSchemeLst>
    <a:extraClrScheme>
      <a:clrScheme name="Προεπιλεγμένη σχεδίαση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Προεπιλεγμένη σχεδίαση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Προεπιλεγμένη σχεδίαση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Προεπιλεγμένη σχεδίαση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Προεπιλεγμένη σχεδίαση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Προεπιλεγμένη σχεδίαση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Προεπιλεγμένη σχεδίαση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657</TotalTime>
  <Words>11101</Words>
  <Application>Microsoft Office PowerPoint</Application>
  <PresentationFormat>On-screen Show (4:3)</PresentationFormat>
  <Paragraphs>3213</Paragraphs>
  <Slides>159</Slides>
  <Notes>21</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3</vt:i4>
      </vt:variant>
      <vt:variant>
        <vt:lpstr>Slide Titles</vt:lpstr>
      </vt:variant>
      <vt:variant>
        <vt:i4>159</vt:i4>
      </vt:variant>
    </vt:vector>
  </HeadingPairs>
  <TitlesOfParts>
    <vt:vector size="171" baseType="lpstr">
      <vt:lpstr>Arial Unicode MS</vt:lpstr>
      <vt:lpstr>Arial</vt:lpstr>
      <vt:lpstr>Comic Sans MS</vt:lpstr>
      <vt:lpstr>Courier New</vt:lpstr>
      <vt:lpstr>Symbol</vt:lpstr>
      <vt:lpstr>Times New Roman</vt:lpstr>
      <vt:lpstr>Verdana</vt:lpstr>
      <vt:lpstr>Wingdings</vt:lpstr>
      <vt:lpstr>Προεπιλεγμένη σχεδίαση</vt:lpstr>
      <vt:lpstr>Document</vt:lpstr>
      <vt:lpstr>Bitmap Image</vt:lpstr>
      <vt:lpstr>Clip</vt:lpstr>
      <vt:lpstr>ΕΙΣΑΓΩΓΗ ΣΤΙΣ ΓΛΩΣΣΕΣ ΠΡΟΓΡΑΜΜΑΤΙΣΜΟΥ  C &amp; C++</vt:lpstr>
      <vt:lpstr>Από τον οδηγό σπουδών του Τμήματος</vt:lpstr>
      <vt:lpstr>Αλγόριθμοι</vt:lpstr>
      <vt:lpstr>Ιδιότητες αλγορίθμων</vt:lpstr>
      <vt:lpstr>Προβλήματα και στιγμιότυπα</vt:lpstr>
      <vt:lpstr>Στιγμιότυπο</vt:lpstr>
      <vt:lpstr>Εισαγωγή στη γλώσσα προγραμματισμού C</vt:lpstr>
      <vt:lpstr>PowerPoint Presentation</vt:lpstr>
      <vt:lpstr>Το 1ο πρόγραμμα σε C</vt:lpstr>
      <vt:lpstr>Συναρτήσεις</vt:lpstr>
      <vt:lpstr>Συστατικά ενός προγράμματος C  </vt:lpstr>
      <vt:lpstr>Παράδειγμα με χρήση συνάρτησης</vt:lpstr>
      <vt:lpstr>Τύποι αριθμητικών μεταβλητών &amp; σταθερών</vt:lpstr>
      <vt:lpstr>Παραδείγματα ονομάτων</vt:lpstr>
      <vt:lpstr>Πραγματικοί αριθμοί</vt:lpstr>
      <vt:lpstr>STATEMENTS – EXPRESSIONS – OPERATORS</vt:lpstr>
      <vt:lpstr>ΤΕΛΕΣΤΕΣ (αριθμητικοί)</vt:lpstr>
      <vt:lpstr>Τελεστές (συνέχεια)</vt:lpstr>
      <vt:lpstr>Διάκριση των τελεστών ++ και --</vt:lpstr>
      <vt:lpstr>ΠΑΡΑΔΕΙΓΜΑΤΑ</vt:lpstr>
      <vt:lpstr>ΣΧΕΣΙΑΚΟΙ ΤΕΛΕΣΤΕΣ</vt:lpstr>
      <vt:lpstr>Παραδείγματα</vt:lpstr>
      <vt:lpstr>Λογικοί τελεστές</vt:lpstr>
      <vt:lpstr>Προτεραιότητα</vt:lpstr>
      <vt:lpstr>int-s και float-s</vt:lpstr>
      <vt:lpstr>int-s και float-s – παράδειγμα 2</vt:lpstr>
      <vt:lpstr>int-s και float-s – παράδειγμα 2 (συνέχεια)</vt:lpstr>
      <vt:lpstr>int-s και float-s – παράδειγμα 3</vt:lpstr>
      <vt:lpstr>Αριθμητική μικτού τύπου</vt:lpstr>
      <vt:lpstr>Είσοδος – Έξοδος</vt:lpstr>
      <vt:lpstr>PowerPoint Presentation</vt:lpstr>
      <vt:lpstr>Εισαγωγή δεδομένων -scanf</vt:lpstr>
      <vt:lpstr>Streams: Input -- Example</vt:lpstr>
      <vt:lpstr>Streams: Input  -- Example (cont)</vt:lpstr>
      <vt:lpstr>Streams: Input – Example (cont)</vt:lpstr>
      <vt:lpstr>Streams: Input – Example (cont)</vt:lpstr>
      <vt:lpstr>Streams: Output -- Example </vt:lpstr>
      <vt:lpstr>Streams: Output – Example (cont)</vt:lpstr>
      <vt:lpstr>Streams: Output – Example (cont)</vt:lpstr>
      <vt:lpstr>Streams: Output – Example (cont)</vt:lpstr>
      <vt:lpstr>Streams: Output – Example (cont)</vt:lpstr>
      <vt:lpstr>Streams: Output – Example (cont)</vt:lpstr>
      <vt:lpstr>Streams: Output – Example (cont)</vt:lpstr>
      <vt:lpstr>Streams: Output – Example (cont)</vt:lpstr>
      <vt:lpstr>Streams: Output – Example (cont)</vt:lpstr>
      <vt:lpstr>Προδιαγραφές Εμφάνισης</vt:lpstr>
      <vt:lpstr>Formatted Input and Output</vt:lpstr>
      <vt:lpstr>printf -- Format-Control-String </vt:lpstr>
      <vt:lpstr>printf -- Format-Control-String (cont)</vt:lpstr>
      <vt:lpstr>printf -- Format-Control-String (cont)</vt:lpstr>
      <vt:lpstr>printf -- Other-Arguments</vt:lpstr>
      <vt:lpstr>scanf -- Format-Control-String </vt:lpstr>
      <vt:lpstr>scanf -- Other-Arguments</vt:lpstr>
      <vt:lpstr>scanf -- Other-Arguments (cont)</vt:lpstr>
      <vt:lpstr>Common Conversion Specifiers for Numerical Information</vt:lpstr>
      <vt:lpstr>Conversion Specifiers for Alphanumeric Information</vt:lpstr>
      <vt:lpstr>printf: Conversion Specifiers </vt:lpstr>
      <vt:lpstr> scanf: Conversion Specifiers </vt:lpstr>
      <vt:lpstr> scanf: Conversion Specifiers (cont) </vt:lpstr>
      <vt:lpstr>Escape Characters (ειδικοί χαρακτήρες)</vt:lpstr>
      <vt:lpstr>Control Structures</vt:lpstr>
      <vt:lpstr>Control Structures (continued)</vt:lpstr>
      <vt:lpstr>Relational Operators</vt:lpstr>
      <vt:lpstr>Relational Operators (continued)</vt:lpstr>
      <vt:lpstr>Εντολή επιλογής (if)</vt:lpstr>
      <vt:lpstr>Παραδείγματα</vt:lpstr>
      <vt:lpstr>Εμφωλιασμένες (nested) if</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Notes on if</vt:lpstr>
      <vt:lpstr>Notes on if</vt:lpstr>
      <vt:lpstr>Notes on if</vt:lpstr>
      <vt:lpstr>Notes on if</vt:lpstr>
      <vt:lpstr>Notes on if</vt:lpstr>
      <vt:lpstr>Notes on if</vt:lpstr>
      <vt:lpstr>The else statement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Comparing Floating-Point Numbers for Equality</vt:lpstr>
      <vt:lpstr>Why Is Repetition Needed?</vt:lpstr>
      <vt:lpstr>ΕΠΑΝΑΛΗΠΤΙΚΕΣ ΕΝΤΟΛΕΣ</vt:lpstr>
      <vt:lpstr>while Looping (Repetition) Structure</vt:lpstr>
      <vt:lpstr>while Looping (Repetition) Structure (continued)</vt:lpstr>
      <vt:lpstr> Η εντολή while</vt:lpstr>
      <vt:lpstr> Εντολή while (επανάληψη υπό συνθήκη)</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Συνήθη σφάλματα στη while</vt:lpstr>
      <vt:lpstr>Συνήθη σφάλματα στη while</vt:lpstr>
      <vt:lpstr>Συνήθη σφάλματα στη while</vt:lpstr>
      <vt:lpstr>do…while Looping (Repetition) Structure</vt:lpstr>
      <vt:lpstr>do…while Looping (Repetition) Structure (continued)</vt:lpstr>
      <vt:lpstr>Εντολή do - while</vt:lpstr>
      <vt:lpstr>for Looping (Repetition) Structure</vt:lpstr>
      <vt:lpstr>for Looping (Repetition) Structure (continued)</vt:lpstr>
      <vt:lpstr> Εντολή for  (καθορισμένο πλήθος επαναλήψεων)</vt:lpstr>
      <vt:lpstr>Η εντολή for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Εμφωλιασμένες επαναλήψεις(nested loops)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Εμφωλιασμένες εντολές επανάληψης (1)</vt:lpstr>
      <vt:lpstr>Εμφωλιασμένες εντολές επανάληψης (2)</vt:lpstr>
      <vt:lpstr>Υπάρχει λάθος ?</vt:lpstr>
      <vt:lpstr>Ποιο είναι το λάθος ?</vt:lpstr>
      <vt:lpstr>Επανάληψη - Παραδείγματα</vt:lpstr>
      <vt:lpstr>PowerPoint Presentation</vt:lpstr>
      <vt:lpstr>PowerPoint Presentation</vt:lpstr>
      <vt:lpstr>PowerPoint Presentation</vt:lpstr>
      <vt:lpstr>PowerPoint Presentation</vt:lpstr>
      <vt:lpstr>Τι βρίσκει ο κώδικας;</vt:lpstr>
      <vt:lpstr>Τι βρίσκει ο κώδικας;</vt:lpstr>
      <vt:lpstr>Ποιο είναι το αποτέλεσμα ; </vt:lpstr>
    </vt:vector>
  </TitlesOfParts>
  <Company>ΒΕΡΕΝΙΚΗ</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ΣΤΕΦΑΝΟΣ</dc:creator>
  <cp:lastModifiedBy>Λογαριασμός Microsoft</cp:lastModifiedBy>
  <cp:revision>113</cp:revision>
  <dcterms:created xsi:type="dcterms:W3CDTF">2003-09-21T16:57:34Z</dcterms:created>
  <dcterms:modified xsi:type="dcterms:W3CDTF">2023-10-06T05:33:21Z</dcterms:modified>
</cp:coreProperties>
</file>