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9"/>
  </p:notesMasterIdLst>
  <p:sldIdLst>
    <p:sldId id="354" r:id="rId4"/>
    <p:sldId id="416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46" r:id="rId23"/>
    <p:sldId id="447" r:id="rId24"/>
    <p:sldId id="448" r:id="rId25"/>
    <p:sldId id="449" r:id="rId26"/>
    <p:sldId id="450" r:id="rId27"/>
    <p:sldId id="34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92DE8-4D07-4C14-952A-01604B846D58}" v="7" dt="2023-05-08T17:41:11.5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Φωτεινό στυλ 1 - Έμφαση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584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773" y="-1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57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56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ΕΙΡΗΝΗ ΚΑΤΣΑΡΟΥ" userId="3d7c3f3ab11cf231" providerId="LiveId" clId="{58D3516E-C68E-4816-BB91-0168A74178CB}"/>
    <pc:docChg chg="undo redo custSel addSld delSld modSld sldOrd">
      <pc:chgData name="ΕΙΡΗΝΗ ΚΑΤΣΑΡΟΥ" userId="3d7c3f3ab11cf231" providerId="LiveId" clId="{58D3516E-C68E-4816-BB91-0168A74178CB}" dt="2023-02-12T15:56:38.922" v="32414" actId="20577"/>
      <pc:docMkLst>
        <pc:docMk/>
      </pc:docMkLst>
      <pc:sldChg chg="modSp mod">
        <pc:chgData name="ΕΙΡΗΝΗ ΚΑΤΣΑΡΟΥ" userId="3d7c3f3ab11cf231" providerId="LiveId" clId="{58D3516E-C68E-4816-BB91-0168A74178CB}" dt="2023-02-12T14:10:45.548" v="27341" actId="20577"/>
        <pc:sldMkLst>
          <pc:docMk/>
          <pc:sldMk cId="141078548" sldId="260"/>
        </pc:sldMkLst>
        <pc:spChg chg="mod">
          <ac:chgData name="ΕΙΡΗΝΗ ΚΑΤΣΑΡΟΥ" userId="3d7c3f3ab11cf231" providerId="LiveId" clId="{58D3516E-C68E-4816-BB91-0168A74178CB}" dt="2023-02-12T14:10:45.548" v="27341" actId="20577"/>
          <ac:spMkLst>
            <pc:docMk/>
            <pc:sldMk cId="141078548" sldId="260"/>
            <ac:spMk id="2" creationId="{21BB3ACD-39D6-4B07-B165-F979837486AA}"/>
          </ac:spMkLst>
        </pc:spChg>
      </pc:sldChg>
      <pc:sldChg chg="modSp mod modAnim">
        <pc:chgData name="ΕΙΡΗΝΗ ΚΑΤΣΑΡΟΥ" userId="3d7c3f3ab11cf231" providerId="LiveId" clId="{58D3516E-C68E-4816-BB91-0168A74178CB}" dt="2023-02-11T19:55:01.400" v="19125" actId="255"/>
        <pc:sldMkLst>
          <pc:docMk/>
          <pc:sldMk cId="4179153492" sldId="299"/>
        </pc:sldMkLst>
        <pc:spChg chg="mod">
          <ac:chgData name="ΕΙΡΗΝΗ ΚΑΤΣΑΡΟΥ" userId="3d7c3f3ab11cf231" providerId="LiveId" clId="{58D3516E-C68E-4816-BB91-0168A74178CB}" dt="2023-02-11T19:44:13.533" v="19051" actId="14100"/>
          <ac:spMkLst>
            <pc:docMk/>
            <pc:sldMk cId="4179153492" sldId="299"/>
            <ac:spMk id="5" creationId="{347C8284-E213-48BC-B9A2-36341C433E41}"/>
          </ac:spMkLst>
        </pc:spChg>
        <pc:spChg chg="mod">
          <ac:chgData name="ΕΙΡΗΝΗ ΚΑΤΣΑΡΟΥ" userId="3d7c3f3ab11cf231" providerId="LiveId" clId="{58D3516E-C68E-4816-BB91-0168A74178CB}" dt="2023-02-11T19:55:01.400" v="19125" actId="255"/>
          <ac:spMkLst>
            <pc:docMk/>
            <pc:sldMk cId="4179153492" sldId="299"/>
            <ac:spMk id="7" creationId="{88841097-2ABE-41E5-B9B3-0BED9FF5E18F}"/>
          </ac:spMkLst>
        </pc:spChg>
      </pc:sldChg>
      <pc:sldChg chg="delSp modSp mod">
        <pc:chgData name="ΕΙΡΗΝΗ ΚΑΤΣΑΡΟΥ" userId="3d7c3f3ab11cf231" providerId="LiveId" clId="{58D3516E-C68E-4816-BB91-0168A74178CB}" dt="2023-02-11T20:00:33.503" v="19190" actId="1076"/>
        <pc:sldMkLst>
          <pc:docMk/>
          <pc:sldMk cId="689816630" sldId="300"/>
        </pc:sldMkLst>
        <pc:spChg chg="del">
          <ac:chgData name="ΕΙΡΗΝΗ ΚΑΤΣΑΡΟΥ" userId="3d7c3f3ab11cf231" providerId="LiveId" clId="{58D3516E-C68E-4816-BB91-0168A74178CB}" dt="2023-02-11T20:00:31.128" v="19189" actId="21"/>
          <ac:spMkLst>
            <pc:docMk/>
            <pc:sldMk cId="689816630" sldId="300"/>
            <ac:spMk id="2" creationId="{AE955CE0-2927-DFBC-552F-5D9BC64026B3}"/>
          </ac:spMkLst>
        </pc:spChg>
        <pc:spChg chg="mod">
          <ac:chgData name="ΕΙΡΗΝΗ ΚΑΤΣΑΡΟΥ" userId="3d7c3f3ab11cf231" providerId="LiveId" clId="{58D3516E-C68E-4816-BB91-0168A74178CB}" dt="2023-02-11T19:59:53.511" v="19182" actId="2711"/>
          <ac:spMkLst>
            <pc:docMk/>
            <pc:sldMk cId="689816630" sldId="300"/>
            <ac:spMk id="6" creationId="{7AE64934-A18B-4BDF-9BF1-7A04174B43B6}"/>
          </ac:spMkLst>
        </pc:spChg>
        <pc:spChg chg="mod">
          <ac:chgData name="ΕΙΡΗΝΗ ΚΑΤΣΑΡΟΥ" userId="3d7c3f3ab11cf231" providerId="LiveId" clId="{58D3516E-C68E-4816-BB91-0168A74178CB}" dt="2023-02-11T19:59:45.363" v="19180" actId="255"/>
          <ac:spMkLst>
            <pc:docMk/>
            <pc:sldMk cId="689816630" sldId="300"/>
            <ac:spMk id="7" creationId="{D1E612BF-D87D-44D0-833A-3DE485FBFBE8}"/>
          </ac:spMkLst>
        </pc:spChg>
        <pc:spChg chg="mod">
          <ac:chgData name="ΕΙΡΗΝΗ ΚΑΤΣΑΡΟΥ" userId="3d7c3f3ab11cf231" providerId="LiveId" clId="{58D3516E-C68E-4816-BB91-0168A74178CB}" dt="2023-02-11T20:00:20.390" v="19188" actId="1076"/>
          <ac:spMkLst>
            <pc:docMk/>
            <pc:sldMk cId="689816630" sldId="300"/>
            <ac:spMk id="10" creationId="{2E689932-DC62-4756-BBDA-80E255944F8B}"/>
          </ac:spMkLst>
        </pc:spChg>
        <pc:spChg chg="mod">
          <ac:chgData name="ΕΙΡΗΝΗ ΚΑΤΣΑΡΟΥ" userId="3d7c3f3ab11cf231" providerId="LiveId" clId="{58D3516E-C68E-4816-BB91-0168A74178CB}" dt="2023-02-11T20:00:15.971" v="19187" actId="2711"/>
          <ac:spMkLst>
            <pc:docMk/>
            <pc:sldMk cId="689816630" sldId="300"/>
            <ac:spMk id="11" creationId="{B8459C8F-015D-4D91-B377-BA037331FFB6}"/>
          </ac:spMkLst>
        </pc:spChg>
        <pc:picChg chg="mod">
          <ac:chgData name="ΕΙΡΗΝΗ ΚΑΤΣΑΡΟΥ" userId="3d7c3f3ab11cf231" providerId="LiveId" clId="{58D3516E-C68E-4816-BB91-0168A74178CB}" dt="2023-02-11T20:00:33.503" v="19190" actId="1076"/>
          <ac:picMkLst>
            <pc:docMk/>
            <pc:sldMk cId="689816630" sldId="300"/>
            <ac:picMk id="14" creationId="{FEAAC253-592E-A49F-5BAB-771380ECE77A}"/>
          </ac:picMkLst>
        </pc:picChg>
      </pc:sldChg>
      <pc:sldChg chg="modSp mod">
        <pc:chgData name="ΕΙΡΗΝΗ ΚΑΤΣΑΡΟΥ" userId="3d7c3f3ab11cf231" providerId="LiveId" clId="{58D3516E-C68E-4816-BB91-0168A74178CB}" dt="2023-02-11T19:53:15.622" v="19121" actId="2711"/>
        <pc:sldMkLst>
          <pc:docMk/>
          <pc:sldMk cId="3827296069" sldId="313"/>
        </pc:sldMkLst>
        <pc:spChg chg="mod">
          <ac:chgData name="ΕΙΡΗΝΗ ΚΑΤΣΑΡΟΥ" userId="3d7c3f3ab11cf231" providerId="LiveId" clId="{58D3516E-C68E-4816-BB91-0168A74178CB}" dt="2023-02-11T19:50:56.919" v="19094" actId="2711"/>
          <ac:spMkLst>
            <pc:docMk/>
            <pc:sldMk cId="3827296069" sldId="313"/>
            <ac:spMk id="2" creationId="{D735F7F3-C1B5-4B60-A00A-4EB618DDFB5A}"/>
          </ac:spMkLst>
        </pc:spChg>
        <pc:spChg chg="mod">
          <ac:chgData name="ΕΙΡΗΝΗ ΚΑΤΣΑΡΟΥ" userId="3d7c3f3ab11cf231" providerId="LiveId" clId="{58D3516E-C68E-4816-BB91-0168A74178CB}" dt="2023-02-11T19:51:10.177" v="19096" actId="255"/>
          <ac:spMkLst>
            <pc:docMk/>
            <pc:sldMk cId="3827296069" sldId="313"/>
            <ac:spMk id="5" creationId="{D607E7B1-879B-41F5-9A03-064A639DE10C}"/>
          </ac:spMkLst>
        </pc:spChg>
        <pc:spChg chg="mod">
          <ac:chgData name="ΕΙΡΗΝΗ ΚΑΤΣΑΡΟΥ" userId="3d7c3f3ab11cf231" providerId="LiveId" clId="{58D3516E-C68E-4816-BB91-0168A74178CB}" dt="2023-02-11T19:51:28.732" v="19099" actId="255"/>
          <ac:spMkLst>
            <pc:docMk/>
            <pc:sldMk cId="3827296069" sldId="313"/>
            <ac:spMk id="6" creationId="{3F396320-498B-4CE6-AEE5-D2C437C28381}"/>
          </ac:spMkLst>
        </pc:spChg>
        <pc:spChg chg="mod">
          <ac:chgData name="ΕΙΡΗΝΗ ΚΑΤΣΑΡΟΥ" userId="3d7c3f3ab11cf231" providerId="LiveId" clId="{58D3516E-C68E-4816-BB91-0168A74178CB}" dt="2023-02-11T19:51:36.576" v="19101" actId="2711"/>
          <ac:spMkLst>
            <pc:docMk/>
            <pc:sldMk cId="3827296069" sldId="313"/>
            <ac:spMk id="8" creationId="{118FBB3D-3471-4A49-B05F-FF39D760829B}"/>
          </ac:spMkLst>
        </pc:spChg>
        <pc:spChg chg="mod">
          <ac:chgData name="ΕΙΡΗΝΗ ΚΑΤΣΑΡΟΥ" userId="3d7c3f3ab11cf231" providerId="LiveId" clId="{58D3516E-C68E-4816-BB91-0168A74178CB}" dt="2023-02-11T19:51:44.726" v="19103" actId="2711"/>
          <ac:spMkLst>
            <pc:docMk/>
            <pc:sldMk cId="3827296069" sldId="313"/>
            <ac:spMk id="9" creationId="{DC53FC56-36C0-48BA-A9F6-3CDAAC6C03DA}"/>
          </ac:spMkLst>
        </pc:spChg>
        <pc:spChg chg="mod">
          <ac:chgData name="ΕΙΡΗΝΗ ΚΑΤΣΑΡΟΥ" userId="3d7c3f3ab11cf231" providerId="LiveId" clId="{58D3516E-C68E-4816-BB91-0168A74178CB}" dt="2023-02-11T19:52:07.654" v="19106" actId="2711"/>
          <ac:spMkLst>
            <pc:docMk/>
            <pc:sldMk cId="3827296069" sldId="313"/>
            <ac:spMk id="11" creationId="{0847FD02-B908-45C2-AD37-17B00E235B89}"/>
          </ac:spMkLst>
        </pc:spChg>
        <pc:spChg chg="mod">
          <ac:chgData name="ΕΙΡΗΝΗ ΚΑΤΣΑΡΟΥ" userId="3d7c3f3ab11cf231" providerId="LiveId" clId="{58D3516E-C68E-4816-BB91-0168A74178CB}" dt="2023-02-11T19:52:15.709" v="19108" actId="2711"/>
          <ac:spMkLst>
            <pc:docMk/>
            <pc:sldMk cId="3827296069" sldId="313"/>
            <ac:spMk id="12" creationId="{F9BFE937-4AFB-4521-91D8-998E85D6765D}"/>
          </ac:spMkLst>
        </pc:spChg>
        <pc:spChg chg="mod">
          <ac:chgData name="ΕΙΡΗΝΗ ΚΑΤΣΑΡΟΥ" userId="3d7c3f3ab11cf231" providerId="LiveId" clId="{58D3516E-C68E-4816-BB91-0168A74178CB}" dt="2023-02-11T19:52:24.809" v="19110" actId="2711"/>
          <ac:spMkLst>
            <pc:docMk/>
            <pc:sldMk cId="3827296069" sldId="313"/>
            <ac:spMk id="14" creationId="{A1203F3F-51F8-4594-A340-C5A962F73B79}"/>
          </ac:spMkLst>
        </pc:spChg>
        <pc:spChg chg="mod">
          <ac:chgData name="ΕΙΡΗΝΗ ΚΑΤΣΑΡΟΥ" userId="3d7c3f3ab11cf231" providerId="LiveId" clId="{58D3516E-C68E-4816-BB91-0168A74178CB}" dt="2023-02-11T19:52:37.319" v="19113" actId="14100"/>
          <ac:spMkLst>
            <pc:docMk/>
            <pc:sldMk cId="3827296069" sldId="313"/>
            <ac:spMk id="15" creationId="{055BEC2C-9B1D-4521-89BC-9D48B4CBAEF2}"/>
          </ac:spMkLst>
        </pc:spChg>
        <pc:spChg chg="mod">
          <ac:chgData name="ΕΙΡΗΝΗ ΚΑΤΣΑΡΟΥ" userId="3d7c3f3ab11cf231" providerId="LiveId" clId="{58D3516E-C68E-4816-BB91-0168A74178CB}" dt="2023-02-11T19:52:50.640" v="19115" actId="255"/>
          <ac:spMkLst>
            <pc:docMk/>
            <pc:sldMk cId="3827296069" sldId="313"/>
            <ac:spMk id="23" creationId="{6B5F550D-5B90-4E01-84B8-C2CCD5AE1448}"/>
          </ac:spMkLst>
        </pc:spChg>
        <pc:spChg chg="mod">
          <ac:chgData name="ΕΙΡΗΝΗ ΚΑΤΣΑΡΟΥ" userId="3d7c3f3ab11cf231" providerId="LiveId" clId="{58D3516E-C68E-4816-BB91-0168A74178CB}" dt="2023-02-11T19:52:59.270" v="19117" actId="2711"/>
          <ac:spMkLst>
            <pc:docMk/>
            <pc:sldMk cId="3827296069" sldId="313"/>
            <ac:spMk id="24" creationId="{C2C53517-DD9E-4372-9D9A-FDDCDBC133EE}"/>
          </ac:spMkLst>
        </pc:spChg>
        <pc:spChg chg="mod">
          <ac:chgData name="ΕΙΡΗΝΗ ΚΑΤΣΑΡΟΥ" userId="3d7c3f3ab11cf231" providerId="LiveId" clId="{58D3516E-C68E-4816-BB91-0168A74178CB}" dt="2023-02-11T19:53:06.995" v="19119" actId="2711"/>
          <ac:spMkLst>
            <pc:docMk/>
            <pc:sldMk cId="3827296069" sldId="313"/>
            <ac:spMk id="25" creationId="{4913A163-F930-4727-B536-151F4DCEF110}"/>
          </ac:spMkLst>
        </pc:spChg>
        <pc:spChg chg="mod">
          <ac:chgData name="ΕΙΡΗΝΗ ΚΑΤΣΑΡΟΥ" userId="3d7c3f3ab11cf231" providerId="LiveId" clId="{58D3516E-C68E-4816-BB91-0168A74178CB}" dt="2023-02-11T19:53:15.622" v="19121" actId="2711"/>
          <ac:spMkLst>
            <pc:docMk/>
            <pc:sldMk cId="3827296069" sldId="313"/>
            <ac:spMk id="26" creationId="{A8C2BA50-BB9C-411E-B519-A5537FF9D52E}"/>
          </ac:spMkLst>
        </pc:spChg>
        <pc:grpChg chg="mod">
          <ac:chgData name="ΕΙΡΗΝΗ ΚΑΤΣΑΡΟΥ" userId="3d7c3f3ab11cf231" providerId="LiveId" clId="{58D3516E-C68E-4816-BB91-0168A74178CB}" dt="2023-02-11T19:51:59.824" v="19104" actId="14100"/>
          <ac:grpSpMkLst>
            <pc:docMk/>
            <pc:sldMk cId="3827296069" sldId="313"/>
            <ac:grpSpMk id="7" creationId="{9EB2ECC7-651F-4348-B378-80D491AB2C47}"/>
          </ac:grpSpMkLst>
        </pc:grpChg>
      </pc:sldChg>
      <pc:sldChg chg="del">
        <pc:chgData name="ΕΙΡΗΝΗ ΚΑΤΣΑΡΟΥ" userId="3d7c3f3ab11cf231" providerId="LiveId" clId="{58D3516E-C68E-4816-BB91-0168A74178CB}" dt="2023-02-11T10:58:15.884" v="1010" actId="2696"/>
        <pc:sldMkLst>
          <pc:docMk/>
          <pc:sldMk cId="608993516" sldId="320"/>
        </pc:sldMkLst>
      </pc:sldChg>
      <pc:sldChg chg="del">
        <pc:chgData name="ΕΙΡΗΝΗ ΚΑΤΣΑΡΟΥ" userId="3d7c3f3ab11cf231" providerId="LiveId" clId="{58D3516E-C68E-4816-BB91-0168A74178CB}" dt="2023-02-11T10:58:19" v="1011" actId="2696"/>
        <pc:sldMkLst>
          <pc:docMk/>
          <pc:sldMk cId="2473585384" sldId="326"/>
        </pc:sldMkLst>
      </pc:sldChg>
      <pc:sldChg chg="del">
        <pc:chgData name="ΕΙΡΗΝΗ ΚΑΤΣΑΡΟΥ" userId="3d7c3f3ab11cf231" providerId="LiveId" clId="{58D3516E-C68E-4816-BB91-0168A74178CB}" dt="2023-02-11T10:58:04.339" v="1009" actId="2696"/>
        <pc:sldMkLst>
          <pc:docMk/>
          <pc:sldMk cId="2237534520" sldId="331"/>
        </pc:sldMkLst>
      </pc:sldChg>
      <pc:sldChg chg="del">
        <pc:chgData name="ΕΙΡΗΝΗ ΚΑΤΣΑΡΟΥ" userId="3d7c3f3ab11cf231" providerId="LiveId" clId="{58D3516E-C68E-4816-BB91-0168A74178CB}" dt="2023-02-11T10:58:20.290" v="1012" actId="2696"/>
        <pc:sldMkLst>
          <pc:docMk/>
          <pc:sldMk cId="3883369230" sldId="335"/>
        </pc:sldMkLst>
      </pc:sldChg>
      <pc:sldChg chg="addSp delSp modSp mod">
        <pc:chgData name="ΕΙΡΗΝΗ ΚΑΤΣΑΡΟΥ" userId="3d7c3f3ab11cf231" providerId="LiveId" clId="{58D3516E-C68E-4816-BB91-0168A74178CB}" dt="2023-02-11T19:48:59.858" v="19077" actId="14100"/>
        <pc:sldMkLst>
          <pc:docMk/>
          <pc:sldMk cId="3253058185" sldId="338"/>
        </pc:sldMkLst>
        <pc:spChg chg="add del mod">
          <ac:chgData name="ΕΙΡΗΝΗ ΚΑΤΣΑΡΟΥ" userId="3d7c3f3ab11cf231" providerId="LiveId" clId="{58D3516E-C68E-4816-BB91-0168A74178CB}" dt="2023-02-11T10:18:59.275" v="1" actId="931"/>
          <ac:spMkLst>
            <pc:docMk/>
            <pc:sldMk cId="3253058185" sldId="338"/>
            <ac:spMk id="3" creationId="{D0A82CDA-74D3-8242-9E55-D6A528367C7A}"/>
          </ac:spMkLst>
        </pc:spChg>
        <pc:spChg chg="mod">
          <ac:chgData name="ΕΙΡΗΝΗ ΚΑΤΣΑΡΟΥ" userId="3d7c3f3ab11cf231" providerId="LiveId" clId="{58D3516E-C68E-4816-BB91-0168A74178CB}" dt="2023-02-11T19:48:59.858" v="19077" actId="14100"/>
          <ac:spMkLst>
            <pc:docMk/>
            <pc:sldMk cId="3253058185" sldId="338"/>
            <ac:spMk id="7" creationId="{99A83BA2-06F7-43B1-BA30-3956D3B6017C}"/>
          </ac:spMkLst>
        </pc:spChg>
        <pc:spChg chg="mod">
          <ac:chgData name="ΕΙΡΗΝΗ ΚΑΤΣΑΡΟΥ" userId="3d7c3f3ab11cf231" providerId="LiveId" clId="{58D3516E-C68E-4816-BB91-0168A74178CB}" dt="2023-02-11T19:48:40.501" v="19073" actId="255"/>
          <ac:spMkLst>
            <pc:docMk/>
            <pc:sldMk cId="3253058185" sldId="338"/>
            <ac:spMk id="9" creationId="{697DDB08-3F3C-41B7-888C-C668AA23F17A}"/>
          </ac:spMkLst>
        </pc:spChg>
        <pc:picChg chg="del">
          <ac:chgData name="ΕΙΡΗΝΗ ΚΑΤΣΑΡΟΥ" userId="3d7c3f3ab11cf231" providerId="LiveId" clId="{58D3516E-C68E-4816-BB91-0168A74178CB}" dt="2023-02-11T10:16:41.292" v="0" actId="21"/>
          <ac:picMkLst>
            <pc:docMk/>
            <pc:sldMk cId="3253058185" sldId="338"/>
            <ac:picMk id="4" creationId="{DA581CCA-B2FE-8D91-94CE-5DC6C7B653EA}"/>
          </ac:picMkLst>
        </pc:picChg>
        <pc:picChg chg="add mod">
          <ac:chgData name="ΕΙΡΗΝΗ ΚΑΤΣΑΡΟΥ" userId="3d7c3f3ab11cf231" providerId="LiveId" clId="{58D3516E-C68E-4816-BB91-0168A74178CB}" dt="2023-02-11T10:19:02.962" v="2" actId="27614"/>
          <ac:picMkLst>
            <pc:docMk/>
            <pc:sldMk cId="3253058185" sldId="338"/>
            <ac:picMk id="6" creationId="{D2224FDF-613C-1958-F337-22136B370BAB}"/>
          </ac:picMkLst>
        </pc:picChg>
      </pc:sldChg>
      <pc:sldChg chg="addSp modSp mod">
        <pc:chgData name="ΕΙΡΗΝΗ ΚΑΤΣΑΡΟΥ" userId="3d7c3f3ab11cf231" providerId="LiveId" clId="{58D3516E-C68E-4816-BB91-0168A74178CB}" dt="2023-02-11T19:45:44.888" v="19057" actId="255"/>
        <pc:sldMkLst>
          <pc:docMk/>
          <pc:sldMk cId="3148822504" sldId="347"/>
        </pc:sldMkLst>
        <pc:spChg chg="add mod">
          <ac:chgData name="ΕΙΡΗΝΗ ΚΑΤΣΑΡΟΥ" userId="3d7c3f3ab11cf231" providerId="LiveId" clId="{58D3516E-C68E-4816-BB91-0168A74178CB}" dt="2023-02-11T17:31:00.241" v="11055" actId="1076"/>
          <ac:spMkLst>
            <pc:docMk/>
            <pc:sldMk cId="3148822504" sldId="347"/>
            <ac:spMk id="2" creationId="{D6994617-B159-23D2-F81A-3C8E6CB367BA}"/>
          </ac:spMkLst>
        </pc:spChg>
        <pc:spChg chg="add mod">
          <ac:chgData name="ΕΙΡΗΝΗ ΚΑΤΣΑΡΟΥ" userId="3d7c3f3ab11cf231" providerId="LiveId" clId="{58D3516E-C68E-4816-BB91-0168A74178CB}" dt="2023-02-11T17:31:09.385" v="11056" actId="1076"/>
          <ac:spMkLst>
            <pc:docMk/>
            <pc:sldMk cId="3148822504" sldId="347"/>
            <ac:spMk id="3" creationId="{238781E8-39E0-7ED7-802B-0E8E0E9B55A8}"/>
          </ac:spMkLst>
        </pc:spChg>
        <pc:spChg chg="add mod">
          <ac:chgData name="ΕΙΡΗΝΗ ΚΑΤΣΑΡΟΥ" userId="3d7c3f3ab11cf231" providerId="LiveId" clId="{58D3516E-C68E-4816-BB91-0168A74178CB}" dt="2023-02-11T17:32:04.474" v="11089" actId="20577"/>
          <ac:spMkLst>
            <pc:docMk/>
            <pc:sldMk cId="3148822504" sldId="347"/>
            <ac:spMk id="6" creationId="{FC8CD7E6-2BAC-74A1-5DBD-3ABD4492A7EF}"/>
          </ac:spMkLst>
        </pc:spChg>
        <pc:spChg chg="mod">
          <ac:chgData name="ΕΙΡΗΝΗ ΚΑΤΣΑΡΟΥ" userId="3d7c3f3ab11cf231" providerId="LiveId" clId="{58D3516E-C68E-4816-BB91-0168A74178CB}" dt="2023-02-11T19:45:44.888" v="19057" actId="255"/>
          <ac:spMkLst>
            <pc:docMk/>
            <pc:sldMk cId="3148822504" sldId="347"/>
            <ac:spMk id="10" creationId="{E6EBADF0-7B67-466E-97AF-CAA93FEB7DC6}"/>
          </ac:spMkLst>
        </pc:spChg>
        <pc:spChg chg="mod">
          <ac:chgData name="ΕΙΡΗΝΗ ΚΑΤΣΑΡΟΥ" userId="3d7c3f3ab11cf231" providerId="LiveId" clId="{58D3516E-C68E-4816-BB91-0168A74178CB}" dt="2023-02-11T19:35:18.207" v="19038" actId="20577"/>
          <ac:spMkLst>
            <pc:docMk/>
            <pc:sldMk cId="3148822504" sldId="347"/>
            <ac:spMk id="25" creationId="{83F348DA-2905-40BE-BD83-B536C04DE678}"/>
          </ac:spMkLst>
        </pc:spChg>
      </pc:sldChg>
      <pc:sldChg chg="modSp mod">
        <pc:chgData name="ΕΙΡΗΝΗ ΚΑΤΣΑΡΟΥ" userId="3d7c3f3ab11cf231" providerId="LiveId" clId="{58D3516E-C68E-4816-BB91-0168A74178CB}" dt="2023-02-11T19:54:07.824" v="19123" actId="255"/>
        <pc:sldMkLst>
          <pc:docMk/>
          <pc:sldMk cId="4177696379" sldId="353"/>
        </pc:sldMkLst>
        <pc:spChg chg="mod">
          <ac:chgData name="ΕΙΡΗΝΗ ΚΑΤΣΑΡΟΥ" userId="3d7c3f3ab11cf231" providerId="LiveId" clId="{58D3516E-C68E-4816-BB91-0168A74178CB}" dt="2023-02-11T19:54:07.824" v="19123" actId="255"/>
          <ac:spMkLst>
            <pc:docMk/>
            <pc:sldMk cId="4177696379" sldId="353"/>
            <ac:spMk id="8" creationId="{5CF5BDA4-10C7-46A6-AC30-523A3FC438AC}"/>
          </ac:spMkLst>
        </pc:spChg>
      </pc:sldChg>
      <pc:sldChg chg="modSp mod">
        <pc:chgData name="ΕΙΡΗΝΗ ΚΑΤΣΑΡΟΥ" userId="3d7c3f3ab11cf231" providerId="LiveId" clId="{58D3516E-C68E-4816-BB91-0168A74178CB}" dt="2023-02-11T19:55:09.820" v="19126" actId="255"/>
        <pc:sldMkLst>
          <pc:docMk/>
          <pc:sldMk cId="685291171" sldId="356"/>
        </pc:sldMkLst>
        <pc:spChg chg="mod">
          <ac:chgData name="ΕΙΡΗΝΗ ΚΑΤΣΑΡΟΥ" userId="3d7c3f3ab11cf231" providerId="LiveId" clId="{58D3516E-C68E-4816-BB91-0168A74178CB}" dt="2023-02-11T19:48:01.041" v="19071" actId="20577"/>
          <ac:spMkLst>
            <pc:docMk/>
            <pc:sldMk cId="685291171" sldId="356"/>
            <ac:spMk id="5" creationId="{347C8284-E213-48BC-B9A2-36341C433E41}"/>
          </ac:spMkLst>
        </pc:spChg>
        <pc:spChg chg="mod">
          <ac:chgData name="ΕΙΡΗΝΗ ΚΑΤΣΑΡΟΥ" userId="3d7c3f3ab11cf231" providerId="LiveId" clId="{58D3516E-C68E-4816-BB91-0168A74178CB}" dt="2023-02-11T19:55:09.820" v="19126" actId="255"/>
          <ac:spMkLst>
            <pc:docMk/>
            <pc:sldMk cId="685291171" sldId="356"/>
            <ac:spMk id="7" creationId="{88841097-2ABE-41E5-B9B3-0BED9FF5E18F}"/>
          </ac:spMkLst>
        </pc:spChg>
        <pc:grpChg chg="mod">
          <ac:chgData name="ΕΙΡΗΝΗ ΚΑΤΣΑΡΟΥ" userId="3d7c3f3ab11cf231" providerId="LiveId" clId="{58D3516E-C68E-4816-BB91-0168A74178CB}" dt="2023-02-11T19:47:42.460" v="19070" actId="1076"/>
          <ac:grpSpMkLst>
            <pc:docMk/>
            <pc:sldMk cId="685291171" sldId="356"/>
            <ac:grpSpMk id="2" creationId="{4354176C-DF2C-D1C4-E84D-4586114B2D6F}"/>
          </ac:grpSpMkLst>
        </pc:grpChg>
        <pc:grpChg chg="mod">
          <ac:chgData name="ΕΙΡΗΝΗ ΚΑΤΣΑΡΟΥ" userId="3d7c3f3ab11cf231" providerId="LiveId" clId="{58D3516E-C68E-4816-BB91-0168A74178CB}" dt="2023-02-11T19:46:59.029" v="19062" actId="14100"/>
          <ac:grpSpMkLst>
            <pc:docMk/>
            <pc:sldMk cId="685291171" sldId="356"/>
            <ac:grpSpMk id="4" creationId="{F94AC462-760F-4059-9BF8-2EAFFDE1E32F}"/>
          </ac:grpSpMkLst>
        </pc:grpChg>
      </pc:sldChg>
      <pc:sldChg chg="modSp mod">
        <pc:chgData name="ΕΙΡΗΝΗ ΚΑΤΣΑΡΟΥ" userId="3d7c3f3ab11cf231" providerId="LiveId" clId="{58D3516E-C68E-4816-BB91-0168A74178CB}" dt="2023-02-11T19:55:28.837" v="19127" actId="255"/>
        <pc:sldMkLst>
          <pc:docMk/>
          <pc:sldMk cId="1832831389" sldId="357"/>
        </pc:sldMkLst>
        <pc:spChg chg="mod">
          <ac:chgData name="ΕΙΡΗΝΗ ΚΑΤΣΑΡΟΥ" userId="3d7c3f3ab11cf231" providerId="LiveId" clId="{58D3516E-C68E-4816-BB91-0168A74178CB}" dt="2023-02-11T19:49:50.316" v="19085" actId="1076"/>
          <ac:spMkLst>
            <pc:docMk/>
            <pc:sldMk cId="1832831389" sldId="357"/>
            <ac:spMk id="5" creationId="{347C8284-E213-48BC-B9A2-36341C433E41}"/>
          </ac:spMkLst>
        </pc:spChg>
        <pc:spChg chg="mod">
          <ac:chgData name="ΕΙΡΗΝΗ ΚΑΤΣΑΡΟΥ" userId="3d7c3f3ab11cf231" providerId="LiveId" clId="{58D3516E-C68E-4816-BB91-0168A74178CB}" dt="2023-02-11T19:55:28.837" v="19127" actId="255"/>
          <ac:spMkLst>
            <pc:docMk/>
            <pc:sldMk cId="1832831389" sldId="357"/>
            <ac:spMk id="7" creationId="{88841097-2ABE-41E5-B9B3-0BED9FF5E18F}"/>
          </ac:spMkLst>
        </pc:spChg>
        <pc:grpChg chg="mod">
          <ac:chgData name="ΕΙΡΗΝΗ ΚΑΤΣΑΡΟΥ" userId="3d7c3f3ab11cf231" providerId="LiveId" clId="{58D3516E-C68E-4816-BB91-0168A74178CB}" dt="2023-02-11T19:49:45.287" v="19083" actId="1076"/>
          <ac:grpSpMkLst>
            <pc:docMk/>
            <pc:sldMk cId="1832831389" sldId="357"/>
            <ac:grpSpMk id="2" creationId="{4354176C-DF2C-D1C4-E84D-4586114B2D6F}"/>
          </ac:grpSpMkLst>
        </pc:grpChg>
        <pc:grpChg chg="mod">
          <ac:chgData name="ΕΙΡΗΝΗ ΚΑΤΣΑΡΟΥ" userId="3d7c3f3ab11cf231" providerId="LiveId" clId="{58D3516E-C68E-4816-BB91-0168A74178CB}" dt="2023-02-11T19:49:40.723" v="19082" actId="14100"/>
          <ac:grpSpMkLst>
            <pc:docMk/>
            <pc:sldMk cId="1832831389" sldId="357"/>
            <ac:grpSpMk id="4" creationId="{F94AC462-760F-4059-9BF8-2EAFFDE1E32F}"/>
          </ac:grpSpMkLst>
        </pc:grpChg>
      </pc:sldChg>
      <pc:sldChg chg="modSp mod">
        <pc:chgData name="ΕΙΡΗΝΗ ΚΑΤΣΑΡΟΥ" userId="3d7c3f3ab11cf231" providerId="LiveId" clId="{58D3516E-C68E-4816-BB91-0168A74178CB}" dt="2023-02-11T19:55:36.811" v="19128" actId="255"/>
        <pc:sldMkLst>
          <pc:docMk/>
          <pc:sldMk cId="3739294403" sldId="358"/>
        </pc:sldMkLst>
        <pc:spChg chg="mod">
          <ac:chgData name="ΕΙΡΗΝΗ ΚΑΤΣΑΡΟΥ" userId="3d7c3f3ab11cf231" providerId="LiveId" clId="{58D3516E-C68E-4816-BB91-0168A74178CB}" dt="2023-02-11T19:50:14.274" v="19087" actId="2711"/>
          <ac:spMkLst>
            <pc:docMk/>
            <pc:sldMk cId="3739294403" sldId="358"/>
            <ac:spMk id="5" creationId="{347C8284-E213-48BC-B9A2-36341C433E41}"/>
          </ac:spMkLst>
        </pc:spChg>
        <pc:spChg chg="mod">
          <ac:chgData name="ΕΙΡΗΝΗ ΚΑΤΣΑΡΟΥ" userId="3d7c3f3ab11cf231" providerId="LiveId" clId="{58D3516E-C68E-4816-BB91-0168A74178CB}" dt="2023-02-11T19:55:36.811" v="19128" actId="255"/>
          <ac:spMkLst>
            <pc:docMk/>
            <pc:sldMk cId="3739294403" sldId="358"/>
            <ac:spMk id="7" creationId="{88841097-2ABE-41E5-B9B3-0BED9FF5E18F}"/>
          </ac:spMkLst>
        </pc:spChg>
        <pc:spChg chg="mod">
          <ac:chgData name="ΕΙΡΗΝΗ ΚΑΤΣΑΡΟΥ" userId="3d7c3f3ab11cf231" providerId="LiveId" clId="{58D3516E-C68E-4816-BB91-0168A74178CB}" dt="2023-02-11T19:50:37.190" v="19093" actId="255"/>
          <ac:spMkLst>
            <pc:docMk/>
            <pc:sldMk cId="3739294403" sldId="358"/>
            <ac:spMk id="37" creationId="{8E41B022-DE6B-0942-E740-A60AB6B4EB5B}"/>
          </ac:spMkLst>
        </pc:spChg>
        <pc:grpChg chg="mod">
          <ac:chgData name="ΕΙΡΗΝΗ ΚΑΤΣΑΡΟΥ" userId="3d7c3f3ab11cf231" providerId="LiveId" clId="{58D3516E-C68E-4816-BB91-0168A74178CB}" dt="2023-02-11T19:33:47.551" v="19011" actId="1076"/>
          <ac:grpSpMkLst>
            <pc:docMk/>
            <pc:sldMk cId="3739294403" sldId="358"/>
            <ac:grpSpMk id="2" creationId="{4354176C-DF2C-D1C4-E84D-4586114B2D6F}"/>
          </ac:grpSpMkLst>
        </pc:grpChg>
        <pc:graphicFrameChg chg="mod modGraphic">
          <ac:chgData name="ΕΙΡΗΝΗ ΚΑΤΣΑΡΟΥ" userId="3d7c3f3ab11cf231" providerId="LiveId" clId="{58D3516E-C68E-4816-BB91-0168A74178CB}" dt="2023-02-11T19:50:26.709" v="19090" actId="1076"/>
          <ac:graphicFrameMkLst>
            <pc:docMk/>
            <pc:sldMk cId="3739294403" sldId="358"/>
            <ac:graphicFrameMk id="8" creationId="{B8FE7042-7C0B-1C53-A0EF-5DF074416B0C}"/>
          </ac:graphicFrameMkLst>
        </pc:graphicFrameChg>
      </pc:sldChg>
      <pc:sldChg chg="modSp mod">
        <pc:chgData name="ΕΙΡΗΝΗ ΚΑΤΣΑΡΟΥ" userId="3d7c3f3ab11cf231" providerId="LiveId" clId="{58D3516E-C68E-4816-BB91-0168A74178CB}" dt="2023-02-11T19:58:10.681" v="19166" actId="14100"/>
        <pc:sldMkLst>
          <pc:docMk/>
          <pc:sldMk cId="2570380322" sldId="359"/>
        </pc:sldMkLst>
        <pc:spChg chg="mod">
          <ac:chgData name="ΕΙΡΗΝΗ ΚΑΤΣΑΡΟΥ" userId="3d7c3f3ab11cf231" providerId="LiveId" clId="{58D3516E-C68E-4816-BB91-0168A74178CB}" dt="2023-02-11T19:57:43.604" v="19163" actId="121"/>
          <ac:spMkLst>
            <pc:docMk/>
            <pc:sldMk cId="2570380322" sldId="359"/>
            <ac:spMk id="5" creationId="{347C8284-E213-48BC-B9A2-36341C433E41}"/>
          </ac:spMkLst>
        </pc:spChg>
        <pc:spChg chg="mod">
          <ac:chgData name="ΕΙΡΗΝΗ ΚΑΤΣΑΡΟΥ" userId="3d7c3f3ab11cf231" providerId="LiveId" clId="{58D3516E-C68E-4816-BB91-0168A74178CB}" dt="2023-02-11T19:58:10.681" v="19166" actId="14100"/>
          <ac:spMkLst>
            <pc:docMk/>
            <pc:sldMk cId="2570380322" sldId="359"/>
            <ac:spMk id="7" creationId="{88841097-2ABE-41E5-B9B3-0BED9FF5E18F}"/>
          </ac:spMkLst>
        </pc:spChg>
        <pc:grpChg chg="mod">
          <ac:chgData name="ΕΙΡΗΝΗ ΚΑΤΣΑΡΟΥ" userId="3d7c3f3ab11cf231" providerId="LiveId" clId="{58D3516E-C68E-4816-BB91-0168A74178CB}" dt="2023-02-11T19:56:24.373" v="19131" actId="1076"/>
          <ac:grpSpMkLst>
            <pc:docMk/>
            <pc:sldMk cId="2570380322" sldId="359"/>
            <ac:grpSpMk id="2" creationId="{4354176C-DF2C-D1C4-E84D-4586114B2D6F}"/>
          </ac:grpSpMkLst>
        </pc:grpChg>
      </pc:sldChg>
      <pc:sldChg chg="modSp mod">
        <pc:chgData name="ΕΙΡΗΝΗ ΚΑΤΣΑΡΟΥ" userId="3d7c3f3ab11cf231" providerId="LiveId" clId="{58D3516E-C68E-4816-BB91-0168A74178CB}" dt="2023-02-11T19:59:14.143" v="19178" actId="14100"/>
        <pc:sldMkLst>
          <pc:docMk/>
          <pc:sldMk cId="4082610853" sldId="360"/>
        </pc:sldMkLst>
        <pc:spChg chg="mod">
          <ac:chgData name="ΕΙΡΗΝΗ ΚΑΤΣΑΡΟΥ" userId="3d7c3f3ab11cf231" providerId="LiveId" clId="{58D3516E-C68E-4816-BB91-0168A74178CB}" dt="2023-02-11T19:59:14.143" v="19178" actId="14100"/>
          <ac:spMkLst>
            <pc:docMk/>
            <pc:sldMk cId="4082610853" sldId="360"/>
            <ac:spMk id="5" creationId="{347C8284-E213-48BC-B9A2-36341C433E41}"/>
          </ac:spMkLst>
        </pc:spChg>
        <pc:spChg chg="mod">
          <ac:chgData name="ΕΙΡΗΝΗ ΚΑΤΣΑΡΟΥ" userId="3d7c3f3ab11cf231" providerId="LiveId" clId="{58D3516E-C68E-4816-BB91-0168A74178CB}" dt="2023-02-11T19:58:35.647" v="19170" actId="1076"/>
          <ac:spMkLst>
            <pc:docMk/>
            <pc:sldMk cId="4082610853" sldId="360"/>
            <ac:spMk id="7" creationId="{88841097-2ABE-41E5-B9B3-0BED9FF5E18F}"/>
          </ac:spMkLst>
        </pc:spChg>
        <pc:grpChg chg="mod">
          <ac:chgData name="ΕΙΡΗΝΗ ΚΑΤΣΑΡΟΥ" userId="3d7c3f3ab11cf231" providerId="LiveId" clId="{58D3516E-C68E-4816-BB91-0168A74178CB}" dt="2023-02-11T19:58:32.824" v="19169" actId="14100"/>
          <ac:grpSpMkLst>
            <pc:docMk/>
            <pc:sldMk cId="4082610853" sldId="360"/>
            <ac:grpSpMk id="2" creationId="{4354176C-DF2C-D1C4-E84D-4586114B2D6F}"/>
          </ac:grpSpMkLst>
        </pc:grpChg>
      </pc:sldChg>
      <pc:sldChg chg="addSp delSp modSp mod setBg">
        <pc:chgData name="ΕΙΡΗΝΗ ΚΑΤΣΑΡΟΥ" userId="3d7c3f3ab11cf231" providerId="LiveId" clId="{58D3516E-C68E-4816-BB91-0168A74178CB}" dt="2023-02-12T13:52:34.283" v="27243" actId="21"/>
        <pc:sldMkLst>
          <pc:docMk/>
          <pc:sldMk cId="1118210148" sldId="367"/>
        </pc:sldMkLst>
        <pc:spChg chg="mod">
          <ac:chgData name="ΕΙΡΗΝΗ ΚΑΤΣΑΡΟΥ" userId="3d7c3f3ab11cf231" providerId="LiveId" clId="{58D3516E-C68E-4816-BB91-0168A74178CB}" dt="2023-02-11T17:21:03.660" v="10410" actId="1076"/>
          <ac:spMkLst>
            <pc:docMk/>
            <pc:sldMk cId="1118210148" sldId="367"/>
            <ac:spMk id="37" creationId="{25105B77-43BD-F8C8-225F-53C92FAD2AF3}"/>
          </ac:spMkLst>
        </pc:spChg>
        <pc:grpChg chg="mod">
          <ac:chgData name="ΕΙΡΗΝΗ ΚΑΤΣΑΡΟΥ" userId="3d7c3f3ab11cf231" providerId="LiveId" clId="{58D3516E-C68E-4816-BB91-0168A74178CB}" dt="2023-02-11T17:20:22.522" v="10403" actId="1076"/>
          <ac:grpSpMkLst>
            <pc:docMk/>
            <pc:sldMk cId="1118210148" sldId="367"/>
            <ac:grpSpMk id="2" creationId="{4354176C-DF2C-D1C4-E84D-4586114B2D6F}"/>
          </ac:grpSpMkLst>
        </pc:grpChg>
        <pc:grpChg chg="mod">
          <ac:chgData name="ΕΙΡΗΝΗ ΚΑΤΣΑΡΟΥ" userId="3d7c3f3ab11cf231" providerId="LiveId" clId="{58D3516E-C68E-4816-BB91-0168A74178CB}" dt="2023-02-11T17:20:25.772" v="10404" actId="1076"/>
          <ac:grpSpMkLst>
            <pc:docMk/>
            <pc:sldMk cId="1118210148" sldId="367"/>
            <ac:grpSpMk id="4" creationId="{F94AC462-760F-4059-9BF8-2EAFFDE1E32F}"/>
          </ac:grpSpMkLst>
        </pc:grpChg>
        <pc:graphicFrameChg chg="add del mod">
          <ac:chgData name="ΕΙΡΗΝΗ ΚΑΤΣΑΡΟΥ" userId="3d7c3f3ab11cf231" providerId="LiveId" clId="{58D3516E-C68E-4816-BB91-0168A74178CB}" dt="2023-02-12T13:52:34.283" v="27243" actId="21"/>
          <ac:graphicFrameMkLst>
            <pc:docMk/>
            <pc:sldMk cId="1118210148" sldId="367"/>
            <ac:graphicFrameMk id="3" creationId="{AA5AE4A5-5CCF-3398-452D-63FA12D86EC5}"/>
          </ac:graphicFrameMkLst>
        </pc:graphicFrameChg>
        <pc:picChg chg="mod">
          <ac:chgData name="ΕΙΡΗΝΗ ΚΑΤΣΑΡΟΥ" userId="3d7c3f3ab11cf231" providerId="LiveId" clId="{58D3516E-C68E-4816-BB91-0168A74178CB}" dt="2023-02-11T17:20:50.055" v="10409" actId="14100"/>
          <ac:picMkLst>
            <pc:docMk/>
            <pc:sldMk cId="1118210148" sldId="367"/>
            <ac:picMk id="8" creationId="{B376A2C8-4AA6-E335-B035-3CAD7313D086}"/>
          </ac:picMkLst>
        </pc:picChg>
      </pc:sldChg>
      <pc:sldChg chg="new del">
        <pc:chgData name="ΕΙΡΗΝΗ ΚΑΤΣΑΡΟΥ" userId="3d7c3f3ab11cf231" providerId="LiveId" clId="{58D3516E-C68E-4816-BB91-0168A74178CB}" dt="2023-02-11T10:23:20.256" v="5" actId="2696"/>
        <pc:sldMkLst>
          <pc:docMk/>
          <pc:sldMk cId="241103457" sldId="370"/>
        </pc:sldMkLst>
      </pc:sldChg>
      <pc:sldChg chg="addSp delSp modSp add mod ord setBg modClrScheme chgLayout">
        <pc:chgData name="ΕΙΡΗΝΗ ΚΑΤΣΑΡΟΥ" userId="3d7c3f3ab11cf231" providerId="LiveId" clId="{58D3516E-C68E-4816-BB91-0168A74178CB}" dt="2023-02-11T11:14:58.427" v="1580" actId="20577"/>
        <pc:sldMkLst>
          <pc:docMk/>
          <pc:sldMk cId="1152159172" sldId="371"/>
        </pc:sldMkLst>
        <pc:spChg chg="add del mod">
          <ac:chgData name="ΕΙΡΗΝΗ ΚΑΤΣΑΡΟΥ" userId="3d7c3f3ab11cf231" providerId="LiveId" clId="{58D3516E-C68E-4816-BB91-0168A74178CB}" dt="2023-02-11T10:41:16.084" v="924" actId="931"/>
          <ac:spMkLst>
            <pc:docMk/>
            <pc:sldMk cId="1152159172" sldId="371"/>
            <ac:spMk id="3" creationId="{BD237B00-C4F7-49FA-2850-77EF51059DB6}"/>
          </ac:spMkLst>
        </pc:spChg>
        <pc:spChg chg="add del mod ord">
          <ac:chgData name="ΕΙΡΗΝΗ ΚΑΤΣΑΡΟΥ" userId="3d7c3f3ab11cf231" providerId="LiveId" clId="{58D3516E-C68E-4816-BB91-0168A74178CB}" dt="2023-02-11T10:51:05.468" v="979" actId="26606"/>
          <ac:spMkLst>
            <pc:docMk/>
            <pc:sldMk cId="1152159172" sldId="371"/>
            <ac:spMk id="7" creationId="{99A83BA2-06F7-43B1-BA30-3956D3B6017C}"/>
          </ac:spMkLst>
        </pc:spChg>
        <pc:spChg chg="mod ord">
          <ac:chgData name="ΕΙΡΗΝΗ ΚΑΤΣΑΡΟΥ" userId="3d7c3f3ab11cf231" providerId="LiveId" clId="{58D3516E-C68E-4816-BB91-0168A74178CB}" dt="2023-02-11T11:14:58.427" v="1580" actId="20577"/>
          <ac:spMkLst>
            <pc:docMk/>
            <pc:sldMk cId="1152159172" sldId="371"/>
            <ac:spMk id="9" creationId="{697DDB08-3F3C-41B7-888C-C668AA23F17A}"/>
          </ac:spMkLst>
        </pc:spChg>
        <pc:spChg chg="add del mod">
          <ac:chgData name="ΕΙΡΗΝΗ ΚΑΤΣΑΡΟΥ" userId="3d7c3f3ab11cf231" providerId="LiveId" clId="{58D3516E-C68E-4816-BB91-0168A74178CB}" dt="2023-02-11T10:43:05.450" v="930" actId="931"/>
          <ac:spMkLst>
            <pc:docMk/>
            <pc:sldMk cId="1152159172" sldId="371"/>
            <ac:spMk id="10" creationId="{1C65EA3A-9893-B36B-78B2-D47F0102DA50}"/>
          </ac:spMkLst>
        </pc:spChg>
        <pc:spChg chg="del">
          <ac:chgData name="ΕΙΡΗΝΗ ΚΑΤΣΑΡΟΥ" userId="3d7c3f3ab11cf231" providerId="LiveId" clId="{58D3516E-C68E-4816-BB91-0168A74178CB}" dt="2023-02-11T10:47:05.186" v="955" actId="21"/>
          <ac:spMkLst>
            <pc:docMk/>
            <pc:sldMk cId="1152159172" sldId="371"/>
            <ac:spMk id="11" creationId="{B47DB712-0C91-BADA-02E0-5CDDB16673FC}"/>
          </ac:spMkLst>
        </pc:spChg>
        <pc:spChg chg="add del mod">
          <ac:chgData name="ΕΙΡΗΝΗ ΚΑΤΣΑΡΟΥ" userId="3d7c3f3ab11cf231" providerId="LiveId" clId="{58D3516E-C68E-4816-BB91-0168A74178CB}" dt="2023-02-11T10:44:05.330" v="936" actId="931"/>
          <ac:spMkLst>
            <pc:docMk/>
            <pc:sldMk cId="1152159172" sldId="371"/>
            <ac:spMk id="15" creationId="{B91A8CE5-9368-311A-6243-F16D6DEB9BD1}"/>
          </ac:spMkLst>
        </pc:spChg>
        <pc:spChg chg="add del mod">
          <ac:chgData name="ΕΙΡΗΝΗ ΚΑΤΣΑΡΟΥ" userId="3d7c3f3ab11cf231" providerId="LiveId" clId="{58D3516E-C68E-4816-BB91-0168A74178CB}" dt="2023-02-11T10:45:20.113" v="942" actId="931"/>
          <ac:spMkLst>
            <pc:docMk/>
            <pc:sldMk cId="1152159172" sldId="371"/>
            <ac:spMk id="19" creationId="{1F753B1B-32DF-09E4-BCB1-C1C212CC37C6}"/>
          </ac:spMkLst>
        </pc:spChg>
        <pc:spChg chg="add del mod">
          <ac:chgData name="ΕΙΡΗΝΗ ΚΑΤΣΑΡΟΥ" userId="3d7c3f3ab11cf231" providerId="LiveId" clId="{58D3516E-C68E-4816-BB91-0168A74178CB}" dt="2023-02-11T10:46:06.052" v="946" actId="931"/>
          <ac:spMkLst>
            <pc:docMk/>
            <pc:sldMk cId="1152159172" sldId="371"/>
            <ac:spMk id="23" creationId="{ACD92E11-E690-20B3-D857-839364CDEB13}"/>
          </ac:spMkLst>
        </pc:spChg>
        <pc:spChg chg="add del mod">
          <ac:chgData name="ΕΙΡΗΝΗ ΚΑΤΣΑΡΟΥ" userId="3d7c3f3ab11cf231" providerId="LiveId" clId="{58D3516E-C68E-4816-BB91-0168A74178CB}" dt="2023-02-11T10:47:29.833" v="957" actId="21"/>
          <ac:spMkLst>
            <pc:docMk/>
            <pc:sldMk cId="1152159172" sldId="371"/>
            <ac:spMk id="27" creationId="{7A5DCE2D-5646-4074-7D9D-F81CE656E4F0}"/>
          </ac:spMkLst>
        </pc:spChg>
        <pc:spChg chg="add del mod ord">
          <ac:chgData name="ΕΙΡΗΝΗ ΚΑΤΣΑΡΟΥ" userId="3d7c3f3ab11cf231" providerId="LiveId" clId="{58D3516E-C68E-4816-BB91-0168A74178CB}" dt="2023-02-11T10:48:45.060" v="963" actId="26606"/>
          <ac:spMkLst>
            <pc:docMk/>
            <pc:sldMk cId="1152159172" sldId="371"/>
            <ac:spMk id="28" creationId="{2D291F90-A749-991A-220C-554925398F7D}"/>
          </ac:spMkLst>
        </pc:spChg>
        <pc:spChg chg="add del mod ord">
          <ac:chgData name="ΕΙΡΗΝΗ ΚΑΤΣΑΡΟΥ" userId="3d7c3f3ab11cf231" providerId="LiveId" clId="{58D3516E-C68E-4816-BB91-0168A74178CB}" dt="2023-02-11T10:50:11.192" v="972" actId="931"/>
          <ac:spMkLst>
            <pc:docMk/>
            <pc:sldMk cId="1152159172" sldId="371"/>
            <ac:spMk id="29" creationId="{FA28F031-4B7D-2E91-78EE-9D8FA9DC97D4}"/>
          </ac:spMkLst>
        </pc:spChg>
        <pc:spChg chg="add del mod">
          <ac:chgData name="ΕΙΡΗΝΗ ΚΑΤΣΑΡΟΥ" userId="3d7c3f3ab11cf231" providerId="LiveId" clId="{58D3516E-C68E-4816-BB91-0168A74178CB}" dt="2023-02-11T10:52:56.385" v="989" actId="26606"/>
          <ac:spMkLst>
            <pc:docMk/>
            <pc:sldMk cId="1152159172" sldId="371"/>
            <ac:spMk id="34" creationId="{8EE6B5FC-F3E7-AC89-3E81-05B48BF55A83}"/>
          </ac:spMkLst>
        </pc:spChg>
        <pc:spChg chg="add del">
          <ac:chgData name="ΕΙΡΗΝΗ ΚΑΤΣΑΡΟΥ" userId="3d7c3f3ab11cf231" providerId="LiveId" clId="{58D3516E-C68E-4816-BB91-0168A74178CB}" dt="2023-02-11T10:48:38.865" v="960" actId="26606"/>
          <ac:spMkLst>
            <pc:docMk/>
            <pc:sldMk cId="1152159172" sldId="371"/>
            <ac:spMk id="35" creationId="{F13C74B1-5B17-4795-BED0-7140497B445A}"/>
          </ac:spMkLst>
        </pc:spChg>
        <pc:spChg chg="add del">
          <ac:chgData name="ΕΙΡΗΝΗ ΚΑΤΣΑΡΟΥ" userId="3d7c3f3ab11cf231" providerId="LiveId" clId="{58D3516E-C68E-4816-BB91-0168A74178CB}" dt="2023-02-11T10:48:38.865" v="960" actId="26606"/>
          <ac:spMkLst>
            <pc:docMk/>
            <pc:sldMk cId="1152159172" sldId="371"/>
            <ac:spMk id="37" creationId="{D4974D33-8DC5-464E-8C6D-BE58F0669C17}"/>
          </ac:spMkLst>
        </pc:spChg>
        <pc:spChg chg="add del">
          <ac:chgData name="ΕΙΡΗΝΗ ΚΑΤΣΑΡΟΥ" userId="3d7c3f3ab11cf231" providerId="LiveId" clId="{58D3516E-C68E-4816-BB91-0168A74178CB}" dt="2023-02-11T10:52:56.385" v="989" actId="26606"/>
          <ac:spMkLst>
            <pc:docMk/>
            <pc:sldMk cId="1152159172" sldId="371"/>
            <ac:spMk id="42" creationId="{F13C74B1-5B17-4795-BED0-7140497B445A}"/>
          </ac:spMkLst>
        </pc:spChg>
        <pc:spChg chg="add del">
          <ac:chgData name="ΕΙΡΗΝΗ ΚΑΤΣΑΡΟΥ" userId="3d7c3f3ab11cf231" providerId="LiveId" clId="{58D3516E-C68E-4816-BB91-0168A74178CB}" dt="2023-02-11T10:52:56.385" v="989" actId="26606"/>
          <ac:spMkLst>
            <pc:docMk/>
            <pc:sldMk cId="1152159172" sldId="371"/>
            <ac:spMk id="43" creationId="{D4974D33-8DC5-464E-8C6D-BE58F0669C17}"/>
          </ac:spMkLst>
        </pc:spChg>
        <pc:spChg chg="add del">
          <ac:chgData name="ΕΙΡΗΝΗ ΚΑΤΣΑΡΟΥ" userId="3d7c3f3ab11cf231" providerId="LiveId" clId="{58D3516E-C68E-4816-BB91-0168A74178CB}" dt="2023-02-11T10:53:54.326" v="998" actId="26606"/>
          <ac:spMkLst>
            <pc:docMk/>
            <pc:sldMk cId="1152159172" sldId="371"/>
            <ac:spMk id="53" creationId="{B4147794-66B7-4CDE-BC75-BBDC48B2FCEB}"/>
          </ac:spMkLst>
        </pc:spChg>
        <pc:spChg chg="add del">
          <ac:chgData name="ΕΙΡΗΝΗ ΚΑΤΣΑΡΟΥ" userId="3d7c3f3ab11cf231" providerId="LiveId" clId="{58D3516E-C68E-4816-BB91-0168A74178CB}" dt="2023-02-11T10:53:54.326" v="998" actId="26606"/>
          <ac:spMkLst>
            <pc:docMk/>
            <pc:sldMk cId="1152159172" sldId="371"/>
            <ac:spMk id="55" creationId="{41202E79-1236-4DF8-9921-F47A0B079C13}"/>
          </ac:spMkLst>
        </pc:spChg>
        <pc:spChg chg="add">
          <ac:chgData name="ΕΙΡΗΝΗ ΚΑΤΣΑΡΟΥ" userId="3d7c3f3ab11cf231" providerId="LiveId" clId="{58D3516E-C68E-4816-BB91-0168A74178CB}" dt="2023-02-11T10:53:54.326" v="998" actId="26606"/>
          <ac:spMkLst>
            <pc:docMk/>
            <pc:sldMk cId="1152159172" sldId="371"/>
            <ac:spMk id="60" creationId="{B50AB553-2A96-4A92-96F2-93548E096954}"/>
          </ac:spMkLst>
        </pc:spChg>
        <pc:graphicFrameChg chg="add del">
          <ac:chgData name="ΕΙΡΗΝΗ ΚΑΤΣΑΡΟΥ" userId="3d7c3f3ab11cf231" providerId="LiveId" clId="{58D3516E-C68E-4816-BB91-0168A74178CB}" dt="2023-02-11T10:51:05.058" v="978" actId="26606"/>
          <ac:graphicFrameMkLst>
            <pc:docMk/>
            <pc:sldMk cId="1152159172" sldId="371"/>
            <ac:graphicFrameMk id="46" creationId="{FB1B12D0-30A2-9C95-811B-63A40BCDA6EB}"/>
          </ac:graphicFrameMkLst>
        </pc:graphicFrameChg>
        <pc:graphicFrameChg chg="add mod modGraphic">
          <ac:chgData name="ΕΙΡΗΝΗ ΚΑΤΣΑΡΟΥ" userId="3d7c3f3ab11cf231" providerId="LiveId" clId="{58D3516E-C68E-4816-BB91-0168A74178CB}" dt="2023-02-11T10:54:13.274" v="999" actId="2711"/>
          <ac:graphicFrameMkLst>
            <pc:docMk/>
            <pc:sldMk cId="1152159172" sldId="371"/>
            <ac:graphicFrameMk id="48" creationId="{9CBC7B31-95DB-C321-00C6-68469E84A90C}"/>
          </ac:graphicFrameMkLst>
        </pc:graphicFrameChg>
        <pc:picChg chg="add del mod">
          <ac:chgData name="ΕΙΡΗΝΗ ΚΑΤΣΑΡΟΥ" userId="3d7c3f3ab11cf231" providerId="LiveId" clId="{58D3516E-C68E-4816-BB91-0168A74178CB}" dt="2023-02-11T10:41:55.645" v="929" actId="21"/>
          <ac:picMkLst>
            <pc:docMk/>
            <pc:sldMk cId="1152159172" sldId="371"/>
            <ac:picMk id="5" creationId="{0F82A3F3-E551-7B07-6F20-DB4B374ADC3E}"/>
          </ac:picMkLst>
        </pc:picChg>
        <pc:picChg chg="del">
          <ac:chgData name="ΕΙΡΗΝΗ ΚΑΤΣΑΡΟΥ" userId="3d7c3f3ab11cf231" providerId="LiveId" clId="{58D3516E-C68E-4816-BB91-0168A74178CB}" dt="2023-02-11T10:23:27.699" v="6" actId="21"/>
          <ac:picMkLst>
            <pc:docMk/>
            <pc:sldMk cId="1152159172" sldId="371"/>
            <ac:picMk id="6" creationId="{D2224FDF-613C-1958-F337-22136B370BAB}"/>
          </ac:picMkLst>
        </pc:picChg>
        <pc:picChg chg="add del mod">
          <ac:chgData name="ΕΙΡΗΝΗ ΚΑΤΣΑΡΟΥ" userId="3d7c3f3ab11cf231" providerId="LiveId" clId="{58D3516E-C68E-4816-BB91-0168A74178CB}" dt="2023-02-11T10:43:23.810" v="935" actId="21"/>
          <ac:picMkLst>
            <pc:docMk/>
            <pc:sldMk cId="1152159172" sldId="371"/>
            <ac:picMk id="13" creationId="{FA341E7A-B418-0FC8-8284-11C9C0241AF5}"/>
          </ac:picMkLst>
        </pc:picChg>
        <pc:picChg chg="add del mod">
          <ac:chgData name="ΕΙΡΗΝΗ ΚΑΤΣΑΡΟΥ" userId="3d7c3f3ab11cf231" providerId="LiveId" clId="{58D3516E-C68E-4816-BB91-0168A74178CB}" dt="2023-02-11T10:45:14.590" v="941" actId="21"/>
          <ac:picMkLst>
            <pc:docMk/>
            <pc:sldMk cId="1152159172" sldId="371"/>
            <ac:picMk id="17" creationId="{02646314-726D-91D4-B70A-6426D181C944}"/>
          </ac:picMkLst>
        </pc:picChg>
        <pc:picChg chg="add del mod">
          <ac:chgData name="ΕΙΡΗΝΗ ΚΑΤΣΑΡΟΥ" userId="3d7c3f3ab11cf231" providerId="LiveId" clId="{58D3516E-C68E-4816-BB91-0168A74178CB}" dt="2023-02-11T10:45:34.873" v="945" actId="21"/>
          <ac:picMkLst>
            <pc:docMk/>
            <pc:sldMk cId="1152159172" sldId="371"/>
            <ac:picMk id="21" creationId="{588C6B21-B6CE-D174-BD09-8D7F94299065}"/>
          </ac:picMkLst>
        </pc:picChg>
        <pc:picChg chg="add del mod">
          <ac:chgData name="ΕΙΡΗΝΗ ΚΑΤΣΑΡΟΥ" userId="3d7c3f3ab11cf231" providerId="LiveId" clId="{58D3516E-C68E-4816-BB91-0168A74178CB}" dt="2023-02-11T10:47:25.040" v="956" actId="21"/>
          <ac:picMkLst>
            <pc:docMk/>
            <pc:sldMk cId="1152159172" sldId="371"/>
            <ac:picMk id="25" creationId="{E080050A-BB78-9382-C4BA-5C9D8738528F}"/>
          </ac:picMkLst>
        </pc:picChg>
        <pc:picChg chg="add del">
          <ac:chgData name="ΕΙΡΗΝΗ ΚΑΤΣΑΡΟΥ" userId="3d7c3f3ab11cf231" providerId="LiveId" clId="{58D3516E-C68E-4816-BB91-0168A74178CB}" dt="2023-02-11T10:48:38.865" v="960" actId="26606"/>
          <ac:picMkLst>
            <pc:docMk/>
            <pc:sldMk cId="1152159172" sldId="371"/>
            <ac:picMk id="31" creationId="{D675BD8C-DACB-8DBC-C834-39A5C8BB9D82}"/>
          </ac:picMkLst>
        </pc:picChg>
        <pc:picChg chg="add del mod">
          <ac:chgData name="ΕΙΡΗΝΗ ΚΑΤΣΑΡΟΥ" userId="3d7c3f3ab11cf231" providerId="LiveId" clId="{58D3516E-C68E-4816-BB91-0168A74178CB}" dt="2023-02-11T10:50:32.275" v="976" actId="21"/>
          <ac:picMkLst>
            <pc:docMk/>
            <pc:sldMk cId="1152159172" sldId="371"/>
            <ac:picMk id="32" creationId="{BA283AC6-4F53-AC46-5BA6-698EF11B0210}"/>
          </ac:picMkLst>
        </pc:picChg>
        <pc:picChg chg="add del">
          <ac:chgData name="ΕΙΡΗΝΗ ΚΑΤΣΑΡΟΥ" userId="3d7c3f3ab11cf231" providerId="LiveId" clId="{58D3516E-C68E-4816-BB91-0168A74178CB}" dt="2023-02-11T10:48:44.949" v="962" actId="26606"/>
          <ac:picMkLst>
            <pc:docMk/>
            <pc:sldMk cId="1152159172" sldId="371"/>
            <ac:picMk id="39" creationId="{A17CFA13-996C-1986-825A-4D07817EA1B5}"/>
          </ac:picMkLst>
        </pc:picChg>
        <pc:picChg chg="add mod">
          <ac:chgData name="ΕΙΡΗΝΗ ΚΑΤΣΑΡΟΥ" userId="3d7c3f3ab11cf231" providerId="LiveId" clId="{58D3516E-C68E-4816-BB91-0168A74178CB}" dt="2023-02-11T10:53:54.326" v="998" actId="26606"/>
          <ac:picMkLst>
            <pc:docMk/>
            <pc:sldMk cId="1152159172" sldId="371"/>
            <ac:picMk id="44" creationId="{D675BD8C-DACB-8DBC-C834-39A5C8BB9D82}"/>
          </ac:picMkLst>
        </pc:picChg>
        <pc:cxnChg chg="add del">
          <ac:chgData name="ΕΙΡΗΝΗ ΚΑΤΣΑΡΟΥ" userId="3d7c3f3ab11cf231" providerId="LiveId" clId="{58D3516E-C68E-4816-BB91-0168A74178CB}" dt="2023-02-11T10:48:44.949" v="962" actId="26606"/>
          <ac:cxnSpMkLst>
            <pc:docMk/>
            <pc:sldMk cId="1152159172" sldId="371"/>
            <ac:cxnSpMk id="40" creationId="{A7F400EE-A8A5-48AF-B4D6-291B52C6F0B0}"/>
          </ac:cxnSpMkLst>
        </pc:cxnChg>
      </pc:sldChg>
      <pc:sldChg chg="new del">
        <pc:chgData name="ΕΙΡΗΝΗ ΚΑΤΣΑΡΟΥ" userId="3d7c3f3ab11cf231" providerId="LiveId" clId="{58D3516E-C68E-4816-BB91-0168A74178CB}" dt="2023-02-11T10:54:56.921" v="1001" actId="2696"/>
        <pc:sldMkLst>
          <pc:docMk/>
          <pc:sldMk cId="96662614" sldId="372"/>
        </pc:sldMkLst>
      </pc:sldChg>
      <pc:sldChg chg="addSp delSp modSp new del mod">
        <pc:chgData name="ΕΙΡΗΝΗ ΚΑΤΣΑΡΟΥ" userId="3d7c3f3ab11cf231" providerId="LiveId" clId="{58D3516E-C68E-4816-BB91-0168A74178CB}" dt="2023-02-11T11:02:37.878" v="1024" actId="2696"/>
        <pc:sldMkLst>
          <pc:docMk/>
          <pc:sldMk cId="443715112" sldId="372"/>
        </pc:sldMkLst>
        <pc:spChg chg="del">
          <ac:chgData name="ΕΙΡΗΝΗ ΚΑΤΣΑΡΟΥ" userId="3d7c3f3ab11cf231" providerId="LiveId" clId="{58D3516E-C68E-4816-BB91-0168A74178CB}" dt="2023-02-11T11:02:07.815" v="1017" actId="931"/>
          <ac:spMkLst>
            <pc:docMk/>
            <pc:sldMk cId="443715112" sldId="372"/>
            <ac:spMk id="2" creationId="{1786BF94-5087-8DBF-5F60-65408A836D8A}"/>
          </ac:spMkLst>
        </pc:spChg>
        <pc:spChg chg="add del mod">
          <ac:chgData name="ΕΙΡΗΝΗ ΚΑΤΣΑΡΟΥ" userId="3d7c3f3ab11cf231" providerId="LiveId" clId="{58D3516E-C68E-4816-BB91-0168A74178CB}" dt="2023-02-11T11:02:21.269" v="1019" actId="931"/>
          <ac:spMkLst>
            <pc:docMk/>
            <pc:sldMk cId="443715112" sldId="372"/>
            <ac:spMk id="7" creationId="{818E3013-8696-6C67-503C-5E6465718533}"/>
          </ac:spMkLst>
        </pc:spChg>
        <pc:spChg chg="add mod">
          <ac:chgData name="ΕΙΡΗΝΗ ΚΑΤΣΑΡΟΥ" userId="3d7c3f3ab11cf231" providerId="LiveId" clId="{58D3516E-C68E-4816-BB91-0168A74178CB}" dt="2023-02-11T11:02:29.996" v="1023" actId="21"/>
          <ac:spMkLst>
            <pc:docMk/>
            <pc:sldMk cId="443715112" sldId="372"/>
            <ac:spMk id="11" creationId="{0DC2C452-8E23-0FAC-0555-BD72B611711D}"/>
          </ac:spMkLst>
        </pc:spChg>
        <pc:picChg chg="add del mod">
          <ac:chgData name="ΕΙΡΗΝΗ ΚΑΤΣΑΡΟΥ" userId="3d7c3f3ab11cf231" providerId="LiveId" clId="{58D3516E-C68E-4816-BB91-0168A74178CB}" dt="2023-02-11T11:02:14.506" v="1018" actId="21"/>
          <ac:picMkLst>
            <pc:docMk/>
            <pc:sldMk cId="443715112" sldId="372"/>
            <ac:picMk id="5" creationId="{27B36580-CF68-12CC-4F74-D2BC7FB64DAD}"/>
          </ac:picMkLst>
        </pc:picChg>
        <pc:picChg chg="add del mod">
          <ac:chgData name="ΕΙΡΗΝΗ ΚΑΤΣΑΡΟΥ" userId="3d7c3f3ab11cf231" providerId="LiveId" clId="{58D3516E-C68E-4816-BB91-0168A74178CB}" dt="2023-02-11T11:02:29.996" v="1023" actId="21"/>
          <ac:picMkLst>
            <pc:docMk/>
            <pc:sldMk cId="443715112" sldId="372"/>
            <ac:picMk id="9" creationId="{34BB8F21-3E40-DC13-88A8-F666A67479EC}"/>
          </ac:picMkLst>
        </pc:picChg>
      </pc:sldChg>
      <pc:sldChg chg="addSp modSp new del mod modClrScheme chgLayout">
        <pc:chgData name="ΕΙΡΗΝΗ ΚΑΤΣΑΡΟΥ" userId="3d7c3f3ab11cf231" providerId="LiveId" clId="{58D3516E-C68E-4816-BB91-0168A74178CB}" dt="2023-02-11T10:57:24.703" v="1008" actId="2696"/>
        <pc:sldMkLst>
          <pc:docMk/>
          <pc:sldMk cId="1004272759" sldId="372"/>
        </pc:sldMkLst>
        <pc:spChg chg="add mod">
          <ac:chgData name="ΕΙΡΗΝΗ ΚΑΤΣΑΡΟΥ" userId="3d7c3f3ab11cf231" providerId="LiveId" clId="{58D3516E-C68E-4816-BB91-0168A74178CB}" dt="2023-02-11T10:57:16.985" v="1007" actId="700"/>
          <ac:spMkLst>
            <pc:docMk/>
            <pc:sldMk cId="1004272759" sldId="372"/>
            <ac:spMk id="2" creationId="{A4A4017B-1C01-022B-F045-329D999AC7A9}"/>
          </ac:spMkLst>
        </pc:spChg>
      </pc:sldChg>
      <pc:sldChg chg="new del">
        <pc:chgData name="ΕΙΡΗΝΗ ΚΑΤΣΑΡΟΥ" userId="3d7c3f3ab11cf231" providerId="LiveId" clId="{58D3516E-C68E-4816-BB91-0168A74178CB}" dt="2023-02-11T10:56:48.074" v="1005" actId="2696"/>
        <pc:sldMkLst>
          <pc:docMk/>
          <pc:sldMk cId="2389195943" sldId="372"/>
        </pc:sldMkLst>
      </pc:sldChg>
      <pc:sldChg chg="addSp delSp modSp new mod ord setBg">
        <pc:chgData name="ΕΙΡΗΝΗ ΚΑΤΣΑΡΟΥ" userId="3d7c3f3ab11cf231" providerId="LiveId" clId="{58D3516E-C68E-4816-BB91-0168A74178CB}" dt="2023-02-11T13:41:25.414" v="3892" actId="1076"/>
        <pc:sldMkLst>
          <pc:docMk/>
          <pc:sldMk cId="2559004841" sldId="372"/>
        </pc:sldMkLst>
        <pc:spChg chg="del">
          <ac:chgData name="ΕΙΡΗΝΗ ΚΑΤΣΑΡΟΥ" userId="3d7c3f3ab11cf231" providerId="LiveId" clId="{58D3516E-C68E-4816-BB91-0168A74178CB}" dt="2023-02-11T11:03:53.489" v="1029" actId="21"/>
          <ac:spMkLst>
            <pc:docMk/>
            <pc:sldMk cId="2559004841" sldId="372"/>
            <ac:spMk id="2" creationId="{6F20484A-B677-5561-EC1B-49EC39A3537B}"/>
          </ac:spMkLst>
        </pc:spChg>
        <pc:spChg chg="del">
          <ac:chgData name="ΕΙΡΗΝΗ ΚΑΤΣΑΡΟΥ" userId="3d7c3f3ab11cf231" providerId="LiveId" clId="{58D3516E-C68E-4816-BB91-0168A74178CB}" dt="2023-02-11T11:03:14.172" v="1026" actId="931"/>
          <ac:spMkLst>
            <pc:docMk/>
            <pc:sldMk cId="2559004841" sldId="372"/>
            <ac:spMk id="3" creationId="{CE5159BB-ED60-36E7-BE85-F0DCC9B87B54}"/>
          </ac:spMkLst>
        </pc:spChg>
        <pc:spChg chg="add del mod">
          <ac:chgData name="ΕΙΡΗΝΗ ΚΑΤΣΑΡΟΥ" userId="3d7c3f3ab11cf231" providerId="LiveId" clId="{58D3516E-C68E-4816-BB91-0168A74178CB}" dt="2023-02-11T11:03:34.584" v="1028" actId="931"/>
          <ac:spMkLst>
            <pc:docMk/>
            <pc:sldMk cId="2559004841" sldId="372"/>
            <ac:spMk id="7" creationId="{76544BDD-0B88-C412-C284-BC6BADA99F6E}"/>
          </ac:spMkLst>
        </pc:spChg>
        <pc:spChg chg="add mod">
          <ac:chgData name="ΕΙΡΗΝΗ ΚΑΤΣΑΡΟΥ" userId="3d7c3f3ab11cf231" providerId="LiveId" clId="{58D3516E-C68E-4816-BB91-0168A74178CB}" dt="2023-02-11T11:13:13.649" v="1567" actId="26606"/>
          <ac:spMkLst>
            <pc:docMk/>
            <pc:sldMk cId="2559004841" sldId="372"/>
            <ac:spMk id="10" creationId="{47CB9539-9C1D-C1B1-41FF-32292F994CC7}"/>
          </ac:spMkLst>
        </pc:spChg>
        <pc:spChg chg="add del mod">
          <ac:chgData name="ΕΙΡΗΝΗ ΚΑΤΣΑΡΟΥ" userId="3d7c3f3ab11cf231" providerId="LiveId" clId="{58D3516E-C68E-4816-BB91-0168A74178CB}" dt="2023-02-11T11:07:52.055" v="1075" actId="21"/>
          <ac:spMkLst>
            <pc:docMk/>
            <pc:sldMk cId="2559004841" sldId="372"/>
            <ac:spMk id="11" creationId="{8A87167E-5ADD-6F5E-8825-0C4E09016782}"/>
          </ac:spMkLst>
        </pc:spChg>
        <pc:spChg chg="add mod">
          <ac:chgData name="ΕΙΡΗΝΗ ΚΑΤΣΑΡΟΥ" userId="3d7c3f3ab11cf231" providerId="LiveId" clId="{58D3516E-C68E-4816-BB91-0168A74178CB}" dt="2023-02-11T11:14:28.105" v="1578" actId="113"/>
          <ac:spMkLst>
            <pc:docMk/>
            <pc:sldMk cId="2559004841" sldId="372"/>
            <ac:spMk id="12" creationId="{71EA3740-303A-E435-BD11-6ECE78E37653}"/>
          </ac:spMkLst>
        </pc:spChg>
        <pc:spChg chg="add mod">
          <ac:chgData name="ΕΙΡΗΝΗ ΚΑΤΣΑΡΟΥ" userId="3d7c3f3ab11cf231" providerId="LiveId" clId="{58D3516E-C68E-4816-BB91-0168A74178CB}" dt="2023-02-11T13:41:25.414" v="3892" actId="1076"/>
          <ac:spMkLst>
            <pc:docMk/>
            <pc:sldMk cId="2559004841" sldId="372"/>
            <ac:spMk id="13" creationId="{6BF71E6F-E9EB-1AFE-2837-1FB1A126303C}"/>
          </ac:spMkLst>
        </pc:spChg>
        <pc:spChg chg="add del">
          <ac:chgData name="ΕΙΡΗΝΗ ΚΑΤΣΑΡΟΥ" userId="3d7c3f3ab11cf231" providerId="LiveId" clId="{58D3516E-C68E-4816-BB91-0168A74178CB}" dt="2023-02-11T11:13:13.649" v="1567" actId="26606"/>
          <ac:spMkLst>
            <pc:docMk/>
            <pc:sldMk cId="2559004841" sldId="372"/>
            <ac:spMk id="16" creationId="{6753252F-4873-4F63-801D-CC719279A7D5}"/>
          </ac:spMkLst>
        </pc:spChg>
        <pc:spChg chg="add del">
          <ac:chgData name="ΕΙΡΗΝΗ ΚΑΤΣΑΡΟΥ" userId="3d7c3f3ab11cf231" providerId="LiveId" clId="{58D3516E-C68E-4816-BB91-0168A74178CB}" dt="2023-02-11T11:13:13.649" v="1567" actId="26606"/>
          <ac:spMkLst>
            <pc:docMk/>
            <pc:sldMk cId="2559004841" sldId="372"/>
            <ac:spMk id="18" creationId="{047C8CCB-F95D-4249-92DD-651249D3535A}"/>
          </ac:spMkLst>
        </pc:spChg>
        <pc:spChg chg="add">
          <ac:chgData name="ΕΙΡΗΝΗ ΚΑΤΣΑΡΟΥ" userId="3d7c3f3ab11cf231" providerId="LiveId" clId="{58D3516E-C68E-4816-BB91-0168A74178CB}" dt="2023-02-11T11:13:13.649" v="1567" actId="26606"/>
          <ac:spMkLst>
            <pc:docMk/>
            <pc:sldMk cId="2559004841" sldId="372"/>
            <ac:spMk id="23" creationId="{2EB492CD-616E-47F8-933B-5E2D952A0593}"/>
          </ac:spMkLst>
        </pc:spChg>
        <pc:spChg chg="add">
          <ac:chgData name="ΕΙΡΗΝΗ ΚΑΤΣΑΡΟΥ" userId="3d7c3f3ab11cf231" providerId="LiveId" clId="{58D3516E-C68E-4816-BB91-0168A74178CB}" dt="2023-02-11T11:13:13.649" v="1567" actId="26606"/>
          <ac:spMkLst>
            <pc:docMk/>
            <pc:sldMk cId="2559004841" sldId="372"/>
            <ac:spMk id="25" creationId="{59383CF9-23B5-4335-9B21-1791C4CF1C75}"/>
          </ac:spMkLst>
        </pc:spChg>
        <pc:spChg chg="add">
          <ac:chgData name="ΕΙΡΗΝΗ ΚΑΤΣΑΡΟΥ" userId="3d7c3f3ab11cf231" providerId="LiveId" clId="{58D3516E-C68E-4816-BB91-0168A74178CB}" dt="2023-02-11T11:13:13.649" v="1567" actId="26606"/>
          <ac:spMkLst>
            <pc:docMk/>
            <pc:sldMk cId="2559004841" sldId="372"/>
            <ac:spMk id="27" creationId="{0007FE00-9498-4706-B255-6437B0252C02}"/>
          </ac:spMkLst>
        </pc:spChg>
        <pc:picChg chg="add del mod">
          <ac:chgData name="ΕΙΡΗΝΗ ΚΑΤΣΑΡΟΥ" userId="3d7c3f3ab11cf231" providerId="LiveId" clId="{58D3516E-C68E-4816-BB91-0168A74178CB}" dt="2023-02-11T11:03:27.944" v="1027" actId="21"/>
          <ac:picMkLst>
            <pc:docMk/>
            <pc:sldMk cId="2559004841" sldId="372"/>
            <ac:picMk id="5" creationId="{16E3FAF7-B81A-5F6B-E190-17F2AFD5DFF3}"/>
          </ac:picMkLst>
        </pc:picChg>
        <pc:picChg chg="add mod ord">
          <ac:chgData name="ΕΙΡΗΝΗ ΚΑΤΣΑΡΟΥ" userId="3d7c3f3ab11cf231" providerId="LiveId" clId="{58D3516E-C68E-4816-BB91-0168A74178CB}" dt="2023-02-11T11:14:50.616" v="1579" actId="14100"/>
          <ac:picMkLst>
            <pc:docMk/>
            <pc:sldMk cId="2559004841" sldId="372"/>
            <ac:picMk id="9" creationId="{A997B24A-C68B-8897-22F8-C3A6553A0A8E}"/>
          </ac:picMkLst>
        </pc:picChg>
      </pc:sldChg>
      <pc:sldChg chg="delSp add del setBg delDesignElem">
        <pc:chgData name="ΕΙΡΗΝΗ ΚΑΤΣΑΡΟΥ" userId="3d7c3f3ab11cf231" providerId="LiveId" clId="{58D3516E-C68E-4816-BB91-0168A74178CB}" dt="2023-02-11T11:00:03.513" v="1015" actId="2696"/>
        <pc:sldMkLst>
          <pc:docMk/>
          <pc:sldMk cId="2980035550" sldId="372"/>
        </pc:sldMkLst>
        <pc:spChg chg="del">
          <ac:chgData name="ΕΙΡΗΝΗ ΚΑΤΣΑΡΟΥ" userId="3d7c3f3ab11cf231" providerId="LiveId" clId="{58D3516E-C68E-4816-BB91-0168A74178CB}" dt="2023-02-11T10:58:45.105" v="1014"/>
          <ac:spMkLst>
            <pc:docMk/>
            <pc:sldMk cId="2980035550" sldId="372"/>
            <ac:spMk id="60" creationId="{B50AB553-2A96-4A92-96F2-93548E096954}"/>
          </ac:spMkLst>
        </pc:spChg>
      </pc:sldChg>
      <pc:sldChg chg="addSp delSp modSp add mod setBg delDesignElem">
        <pc:chgData name="ΕΙΡΗΝΗ ΚΑΤΣΑΡΟΥ" userId="3d7c3f3ab11cf231" providerId="LiveId" clId="{58D3516E-C68E-4816-BB91-0168A74178CB}" dt="2023-02-11T11:27:01.939" v="1683" actId="20577"/>
        <pc:sldMkLst>
          <pc:docMk/>
          <pc:sldMk cId="746530484" sldId="373"/>
        </pc:sldMkLst>
        <pc:spChg chg="add del mod">
          <ac:chgData name="ΕΙΡΗΝΗ ΚΑΤΣΑΡΟΥ" userId="3d7c3f3ab11cf231" providerId="LiveId" clId="{58D3516E-C68E-4816-BB91-0168A74178CB}" dt="2023-02-11T11:18:31.346" v="1659" actId="21"/>
          <ac:spMkLst>
            <pc:docMk/>
            <pc:sldMk cId="746530484" sldId="373"/>
            <ac:spMk id="3" creationId="{7BB3AFD2-22CF-7A15-B2BE-68B6768FCCA0}"/>
          </ac:spMkLst>
        </pc:spChg>
        <pc:spChg chg="mod">
          <ac:chgData name="ΕΙΡΗΝΗ ΚΑΤΣΑΡΟΥ" userId="3d7c3f3ab11cf231" providerId="LiveId" clId="{58D3516E-C68E-4816-BB91-0168A74178CB}" dt="2023-02-11T11:27:01.939" v="1683" actId="20577"/>
          <ac:spMkLst>
            <pc:docMk/>
            <pc:sldMk cId="746530484" sldId="373"/>
            <ac:spMk id="10" creationId="{47CB9539-9C1D-C1B1-41FF-32292F994CC7}"/>
          </ac:spMkLst>
        </pc:spChg>
        <pc:spChg chg="mod">
          <ac:chgData name="ΕΙΡΗΝΗ ΚΑΤΣΑΡΟΥ" userId="3d7c3f3ab11cf231" providerId="LiveId" clId="{58D3516E-C68E-4816-BB91-0168A74178CB}" dt="2023-02-11T11:20:34.600" v="1679" actId="255"/>
          <ac:spMkLst>
            <pc:docMk/>
            <pc:sldMk cId="746530484" sldId="373"/>
            <ac:spMk id="12" creationId="{71EA3740-303A-E435-BD11-6ECE78E37653}"/>
          </ac:spMkLst>
        </pc:spChg>
        <pc:spChg chg="add">
          <ac:chgData name="ΕΙΡΗΝΗ ΚΑΤΣΑΡΟΥ" userId="3d7c3f3ab11cf231" providerId="LiveId" clId="{58D3516E-C68E-4816-BB91-0168A74178CB}" dt="2023-02-11T11:19:48.464" v="1665" actId="26606"/>
          <ac:spMkLst>
            <pc:docMk/>
            <pc:sldMk cId="746530484" sldId="373"/>
            <ac:spMk id="14" creationId="{FA23A907-97FB-4A8F-880A-DD77401C4296}"/>
          </ac:spMkLst>
        </pc:spChg>
        <pc:spChg chg="add">
          <ac:chgData name="ΕΙΡΗΝΗ ΚΑΤΣΑΡΟΥ" userId="3d7c3f3ab11cf231" providerId="LiveId" clId="{58D3516E-C68E-4816-BB91-0168A74178CB}" dt="2023-02-11T11:19:48.464" v="1665" actId="26606"/>
          <ac:spMkLst>
            <pc:docMk/>
            <pc:sldMk cId="746530484" sldId="373"/>
            <ac:spMk id="17" creationId="{C2554CA6-288E-4202-BC52-2E5A8F0C0AED}"/>
          </ac:spMkLst>
        </pc:spChg>
        <pc:spChg chg="add">
          <ac:chgData name="ΕΙΡΗΝΗ ΚΑΤΣΑΡΟΥ" userId="3d7c3f3ab11cf231" providerId="LiveId" clId="{58D3516E-C68E-4816-BB91-0168A74178CB}" dt="2023-02-11T11:19:48.464" v="1665" actId="26606"/>
          <ac:spMkLst>
            <pc:docMk/>
            <pc:sldMk cId="746530484" sldId="373"/>
            <ac:spMk id="19" creationId="{B10BB131-AC8E-4A8E-A5D1-36260F720C3B}"/>
          </ac:spMkLst>
        </pc:spChg>
        <pc:spChg chg="add">
          <ac:chgData name="ΕΙΡΗΝΗ ΚΑΤΣΑΡΟΥ" userId="3d7c3f3ab11cf231" providerId="LiveId" clId="{58D3516E-C68E-4816-BB91-0168A74178CB}" dt="2023-02-11T11:19:48.464" v="1665" actId="26606"/>
          <ac:spMkLst>
            <pc:docMk/>
            <pc:sldMk cId="746530484" sldId="373"/>
            <ac:spMk id="21" creationId="{5B7778FC-632E-4DCA-A7CB-0D7731CCF970}"/>
          </ac:spMkLst>
        </pc:spChg>
        <pc:spChg chg="del">
          <ac:chgData name="ΕΙΡΗΝΗ ΚΑΤΣΑΡΟΥ" userId="3d7c3f3ab11cf231" providerId="LiveId" clId="{58D3516E-C68E-4816-BB91-0168A74178CB}" dt="2023-02-11T11:17:38.972" v="1582"/>
          <ac:spMkLst>
            <pc:docMk/>
            <pc:sldMk cId="746530484" sldId="373"/>
            <ac:spMk id="23" creationId="{2EB492CD-616E-47F8-933B-5E2D952A0593}"/>
          </ac:spMkLst>
        </pc:spChg>
        <pc:spChg chg="del">
          <ac:chgData name="ΕΙΡΗΝΗ ΚΑΤΣΑΡΟΥ" userId="3d7c3f3ab11cf231" providerId="LiveId" clId="{58D3516E-C68E-4816-BB91-0168A74178CB}" dt="2023-02-11T11:17:38.972" v="1582"/>
          <ac:spMkLst>
            <pc:docMk/>
            <pc:sldMk cId="746530484" sldId="373"/>
            <ac:spMk id="25" creationId="{59383CF9-23B5-4335-9B21-1791C4CF1C75}"/>
          </ac:spMkLst>
        </pc:spChg>
        <pc:spChg chg="del">
          <ac:chgData name="ΕΙΡΗΝΗ ΚΑΤΣΑΡΟΥ" userId="3d7c3f3ab11cf231" providerId="LiveId" clId="{58D3516E-C68E-4816-BB91-0168A74178CB}" dt="2023-02-11T11:17:38.972" v="1582"/>
          <ac:spMkLst>
            <pc:docMk/>
            <pc:sldMk cId="746530484" sldId="373"/>
            <ac:spMk id="27" creationId="{0007FE00-9498-4706-B255-6437B0252C02}"/>
          </ac:spMkLst>
        </pc:spChg>
        <pc:picChg chg="del">
          <ac:chgData name="ΕΙΡΗΝΗ ΚΑΤΣΑΡΟΥ" userId="3d7c3f3ab11cf231" providerId="LiveId" clId="{58D3516E-C68E-4816-BB91-0168A74178CB}" dt="2023-02-11T11:18:28.026" v="1658" actId="21"/>
          <ac:picMkLst>
            <pc:docMk/>
            <pc:sldMk cId="746530484" sldId="373"/>
            <ac:picMk id="9" creationId="{A997B24A-C68B-8897-22F8-C3A6553A0A8E}"/>
          </ac:picMkLst>
        </pc:picChg>
      </pc:sldChg>
      <pc:sldChg chg="addSp delSp modSp add mod">
        <pc:chgData name="ΕΙΡΗΝΗ ΚΑΤΣΑΡΟΥ" userId="3d7c3f3ab11cf231" providerId="LiveId" clId="{58D3516E-C68E-4816-BB91-0168A74178CB}" dt="2023-02-12T14:10:31.378" v="27332" actId="20577"/>
        <pc:sldMkLst>
          <pc:docMk/>
          <pc:sldMk cId="496785295" sldId="374"/>
        </pc:sldMkLst>
        <pc:spChg chg="mod">
          <ac:chgData name="ΕΙΡΗΝΗ ΚΑΤΣΑΡΟΥ" userId="3d7c3f3ab11cf231" providerId="LiveId" clId="{58D3516E-C68E-4816-BB91-0168A74178CB}" dt="2023-02-12T14:10:31.378" v="27332" actId="20577"/>
          <ac:spMkLst>
            <pc:docMk/>
            <pc:sldMk cId="496785295" sldId="374"/>
            <ac:spMk id="2" creationId="{21BB3ACD-39D6-4B07-B165-F979837486AA}"/>
          </ac:spMkLst>
        </pc:spChg>
        <pc:spChg chg="add del mod">
          <ac:chgData name="ΕΙΡΗΝΗ ΚΑΤΣΑΡΟΥ" userId="3d7c3f3ab11cf231" providerId="LiveId" clId="{58D3516E-C68E-4816-BB91-0168A74178CB}" dt="2023-02-11T11:34:08.340" v="1999" actId="931"/>
          <ac:spMkLst>
            <pc:docMk/>
            <pc:sldMk cId="496785295" sldId="374"/>
            <ac:spMk id="4" creationId="{5881783A-6713-9788-C41D-C62FC543729E}"/>
          </ac:spMkLst>
        </pc:spChg>
        <pc:spChg chg="mod">
          <ac:chgData name="ΕΙΡΗΝΗ ΚΑΤΣΑΡΟΥ" userId="3d7c3f3ab11cf231" providerId="LiveId" clId="{58D3516E-C68E-4816-BB91-0168A74178CB}" dt="2023-02-11T11:37:43.282" v="2100" actId="14100"/>
          <ac:spMkLst>
            <pc:docMk/>
            <pc:sldMk cId="496785295" sldId="374"/>
            <ac:spMk id="8" creationId="{B2E684E6-E821-4621-9B94-EFE47C9D651D}"/>
          </ac:spMkLst>
        </pc:spChg>
        <pc:spChg chg="mod">
          <ac:chgData name="ΕΙΡΗΝΗ ΚΑΤΣΑΡΟΥ" userId="3d7c3f3ab11cf231" providerId="LiveId" clId="{58D3516E-C68E-4816-BB91-0168A74178CB}" dt="2023-02-11T11:34:24.631" v="2009" actId="20577"/>
          <ac:spMkLst>
            <pc:docMk/>
            <pc:sldMk cId="496785295" sldId="374"/>
            <ac:spMk id="9" creationId="{F3547202-6B2E-4F1D-B342-8268B9E48FEB}"/>
          </ac:spMkLst>
        </pc:spChg>
        <pc:spChg chg="mod">
          <ac:chgData name="ΕΙΡΗΝΗ ΚΑΤΣΑΡΟΥ" userId="3d7c3f3ab11cf231" providerId="LiveId" clId="{58D3516E-C68E-4816-BB91-0168A74178CB}" dt="2023-02-11T11:35:51.492" v="2088" actId="20577"/>
          <ac:spMkLst>
            <pc:docMk/>
            <pc:sldMk cId="496785295" sldId="374"/>
            <ac:spMk id="10" creationId="{4FC46D3E-67F5-4E0D-982C-70E7EEF62081}"/>
          </ac:spMkLst>
        </pc:spChg>
        <pc:spChg chg="mod">
          <ac:chgData name="ΕΙΡΗΝΗ ΚΑΤΣΑΡΟΥ" userId="3d7c3f3ab11cf231" providerId="LiveId" clId="{58D3516E-C68E-4816-BB91-0168A74178CB}" dt="2023-02-11T11:37:33.821" v="2098" actId="14100"/>
          <ac:spMkLst>
            <pc:docMk/>
            <pc:sldMk cId="496785295" sldId="374"/>
            <ac:spMk id="11" creationId="{6477573B-C3C4-4238-99BD-FE259DFFBD39}"/>
          </ac:spMkLst>
        </pc:spChg>
        <pc:spChg chg="add del mod">
          <ac:chgData name="ΕΙΡΗΝΗ ΚΑΤΣΑΡΟΥ" userId="3d7c3f3ab11cf231" providerId="LiveId" clId="{58D3516E-C68E-4816-BB91-0168A74178CB}" dt="2023-02-11T11:35:58.354" v="2089" actId="931"/>
          <ac:spMkLst>
            <pc:docMk/>
            <pc:sldMk cId="496785295" sldId="374"/>
            <ac:spMk id="13" creationId="{19D2520E-5ABF-2D98-EE56-C38459A434A4}"/>
          </ac:spMkLst>
        </pc:spChg>
        <pc:spChg chg="add del mod">
          <ac:chgData name="ΕΙΡΗΝΗ ΚΑΤΣΑΡΟΥ" userId="3d7c3f3ab11cf231" providerId="LiveId" clId="{58D3516E-C68E-4816-BB91-0168A74178CB}" dt="2023-02-11T11:38:32.966" v="2101" actId="931"/>
          <ac:spMkLst>
            <pc:docMk/>
            <pc:sldMk cId="496785295" sldId="374"/>
            <ac:spMk id="16" creationId="{76C73AE3-1DF3-AC21-959E-0256CC6A8336}"/>
          </ac:spMkLst>
        </pc:spChg>
        <pc:spChg chg="mod">
          <ac:chgData name="ΕΙΡΗΝΗ ΚΑΤΣΑΡΟΥ" userId="3d7c3f3ab11cf231" providerId="LiveId" clId="{58D3516E-C68E-4816-BB91-0168A74178CB}" dt="2023-02-11T11:34:59.348" v="2080" actId="20577"/>
          <ac:spMkLst>
            <pc:docMk/>
            <pc:sldMk cId="496785295" sldId="374"/>
            <ac:spMk id="20" creationId="{A591A21E-BA81-7273-0FCC-BCFD0B8D6E9D}"/>
          </ac:spMkLst>
        </pc:spChg>
        <pc:picChg chg="del">
          <ac:chgData name="ΕΙΡΗΝΗ ΚΑΤΣΑΡΟΥ" userId="3d7c3f3ab11cf231" providerId="LiveId" clId="{58D3516E-C68E-4816-BB91-0168A74178CB}" dt="2023-02-11T11:28:41.850" v="1709" actId="21"/>
          <ac:picMkLst>
            <pc:docMk/>
            <pc:sldMk cId="496785295" sldId="374"/>
            <ac:picMk id="5" creationId="{79818918-B5DC-5DB8-6250-A930EBDAC100}"/>
          </ac:picMkLst>
        </pc:picChg>
        <pc:picChg chg="del">
          <ac:chgData name="ΕΙΡΗΝΗ ΚΑΤΣΑΡΟΥ" userId="3d7c3f3ab11cf231" providerId="LiveId" clId="{58D3516E-C68E-4816-BB91-0168A74178CB}" dt="2023-02-11T11:28:44.719" v="1710" actId="21"/>
          <ac:picMkLst>
            <pc:docMk/>
            <pc:sldMk cId="496785295" sldId="374"/>
            <ac:picMk id="14" creationId="{EDDB2F07-154E-96E2-5111-8FFE40EDD142}"/>
          </ac:picMkLst>
        </pc:picChg>
        <pc:picChg chg="del">
          <ac:chgData name="ΕΙΡΗΝΗ ΚΑΤΣΑΡΟΥ" userId="3d7c3f3ab11cf231" providerId="LiveId" clId="{58D3516E-C68E-4816-BB91-0168A74178CB}" dt="2023-02-11T11:28:47.884" v="1711" actId="21"/>
          <ac:picMkLst>
            <pc:docMk/>
            <pc:sldMk cId="496785295" sldId="374"/>
            <ac:picMk id="17" creationId="{74E65F28-23E3-9B73-C64D-4D55B42693B2}"/>
          </ac:picMkLst>
        </pc:picChg>
        <pc:picChg chg="add mod">
          <ac:chgData name="ΕΙΡΗΝΗ ΚΑΤΣΑΡΟΥ" userId="3d7c3f3ab11cf231" providerId="LiveId" clId="{58D3516E-C68E-4816-BB91-0168A74178CB}" dt="2023-02-11T11:34:10.489" v="2001" actId="962"/>
          <ac:picMkLst>
            <pc:docMk/>
            <pc:sldMk cId="496785295" sldId="374"/>
            <ac:picMk id="19" creationId="{8091D5CC-BDF6-6818-D70F-46AD424447F6}"/>
          </ac:picMkLst>
        </pc:picChg>
        <pc:picChg chg="add mod">
          <ac:chgData name="ΕΙΡΗΝΗ ΚΑΤΣΑΡΟΥ" userId="3d7c3f3ab11cf231" providerId="LiveId" clId="{58D3516E-C68E-4816-BB91-0168A74178CB}" dt="2023-02-11T11:36:00.374" v="2091" actId="962"/>
          <ac:picMkLst>
            <pc:docMk/>
            <pc:sldMk cId="496785295" sldId="374"/>
            <ac:picMk id="22" creationId="{44F50081-74CA-CE4B-6269-45C064E924C9}"/>
          </ac:picMkLst>
        </pc:picChg>
        <pc:picChg chg="add mod">
          <ac:chgData name="ΕΙΡΗΝΗ ΚΑΤΣΑΡΟΥ" userId="3d7c3f3ab11cf231" providerId="LiveId" clId="{58D3516E-C68E-4816-BB91-0168A74178CB}" dt="2023-02-11T11:38:35.077" v="2102" actId="27614"/>
          <ac:picMkLst>
            <pc:docMk/>
            <pc:sldMk cId="496785295" sldId="374"/>
            <ac:picMk id="24" creationId="{C0B08072-0CA6-EB37-76E0-C9DFBC25B04C}"/>
          </ac:picMkLst>
        </pc:picChg>
      </pc:sldChg>
      <pc:sldChg chg="addSp delSp modSp add mod">
        <pc:chgData name="ΕΙΡΗΝΗ ΚΑΤΣΑΡΟΥ" userId="3d7c3f3ab11cf231" providerId="LiveId" clId="{58D3516E-C68E-4816-BB91-0168A74178CB}" dt="2023-02-12T12:54:34.260" v="26628" actId="20577"/>
        <pc:sldMkLst>
          <pc:docMk/>
          <pc:sldMk cId="2943647911" sldId="375"/>
        </pc:sldMkLst>
        <pc:spChg chg="add del mod">
          <ac:chgData name="ΕΙΡΗΝΗ ΚΑΤΣΑΡΟΥ" userId="3d7c3f3ab11cf231" providerId="LiveId" clId="{58D3516E-C68E-4816-BB91-0168A74178CB}" dt="2023-02-11T11:40:03.557" v="2105" actId="931"/>
          <ac:spMkLst>
            <pc:docMk/>
            <pc:sldMk cId="2943647911" sldId="375"/>
            <ac:spMk id="3" creationId="{3838FDEC-AE63-8FAE-2865-8559D6FC0B9E}"/>
          </ac:spMkLst>
        </pc:spChg>
        <pc:spChg chg="mod">
          <ac:chgData name="ΕΙΡΗΝΗ ΚΑΤΣΑΡΟΥ" userId="3d7c3f3ab11cf231" providerId="LiveId" clId="{58D3516E-C68E-4816-BB91-0168A74178CB}" dt="2023-02-11T11:57:28.038" v="2426" actId="14100"/>
          <ac:spMkLst>
            <pc:docMk/>
            <pc:sldMk cId="2943647911" sldId="375"/>
            <ac:spMk id="4" creationId="{2C831749-47ED-4B1D-822C-821C2833F86A}"/>
          </ac:spMkLst>
        </pc:spChg>
        <pc:spChg chg="mod">
          <ac:chgData name="ΕΙΡΗΝΗ ΚΑΤΣΑΡΟΥ" userId="3d7c3f3ab11cf231" providerId="LiveId" clId="{58D3516E-C68E-4816-BB91-0168A74178CB}" dt="2023-02-12T12:54:34.260" v="26628" actId="20577"/>
          <ac:spMkLst>
            <pc:docMk/>
            <pc:sldMk cId="2943647911" sldId="375"/>
            <ac:spMk id="5" creationId="{ABD7D3E9-194D-4A3D-9826-F2458533B950}"/>
          </ac:spMkLst>
        </pc:spChg>
        <pc:spChg chg="add del mod">
          <ac:chgData name="ΕΙΡΗΝΗ ΚΑΤΣΑΡΟΥ" userId="3d7c3f3ab11cf231" providerId="LiveId" clId="{58D3516E-C68E-4816-BB91-0168A74178CB}" dt="2023-02-11T11:58:15.069" v="2442" actId="1076"/>
          <ac:spMkLst>
            <pc:docMk/>
            <pc:sldMk cId="2943647911" sldId="375"/>
            <ac:spMk id="6" creationId="{5AF42BF0-0B17-4E57-940A-6CE81C90668D}"/>
          </ac:spMkLst>
        </pc:spChg>
        <pc:spChg chg="mod">
          <ac:chgData name="ΕΙΡΗΝΗ ΚΑΤΣΑΡΟΥ" userId="3d7c3f3ab11cf231" providerId="LiveId" clId="{58D3516E-C68E-4816-BB91-0168A74178CB}" dt="2023-02-11T11:57:50.887" v="2428" actId="14100"/>
          <ac:spMkLst>
            <pc:docMk/>
            <pc:sldMk cId="2943647911" sldId="375"/>
            <ac:spMk id="12" creationId="{CA4B76B6-CF1E-7559-6EB3-436435EF8F24}"/>
          </ac:spMkLst>
        </pc:spChg>
        <pc:spChg chg="mod">
          <ac:chgData name="ΕΙΡΗΝΗ ΚΑΤΣΑΡΟΥ" userId="3d7c3f3ab11cf231" providerId="LiveId" clId="{58D3516E-C68E-4816-BB91-0168A74178CB}" dt="2023-02-11T11:58:03.906" v="2440" actId="5793"/>
          <ac:spMkLst>
            <pc:docMk/>
            <pc:sldMk cId="2943647911" sldId="375"/>
            <ac:spMk id="13" creationId="{6BCE96E8-653C-2C6C-CF3E-7634C8C89F26}"/>
          </ac:spMkLst>
        </pc:spChg>
        <pc:spChg chg="del mod">
          <ac:chgData name="ΕΙΡΗΝΗ ΚΑΤΣΑΡΟΥ" userId="3d7c3f3ab11cf231" providerId="LiveId" clId="{58D3516E-C68E-4816-BB91-0168A74178CB}" dt="2023-02-11T11:51:17.410" v="2350" actId="21"/>
          <ac:spMkLst>
            <pc:docMk/>
            <pc:sldMk cId="2943647911" sldId="375"/>
            <ac:spMk id="14" creationId="{1AFF987F-44C1-B47A-F5A0-D34A05AFAD2A}"/>
          </ac:spMkLst>
        </pc:spChg>
        <pc:picChg chg="add mod">
          <ac:chgData name="ΕΙΡΗΝΗ ΚΑΤΣΑΡΟΥ" userId="3d7c3f3ab11cf231" providerId="LiveId" clId="{58D3516E-C68E-4816-BB91-0168A74178CB}" dt="2023-02-11T11:57:20.758" v="2424" actId="14100"/>
          <ac:picMkLst>
            <pc:docMk/>
            <pc:sldMk cId="2943647911" sldId="375"/>
            <ac:picMk id="8" creationId="{35CA8CBA-4D8C-07BD-3D88-1421ADDB398B}"/>
          </ac:picMkLst>
        </pc:picChg>
        <pc:picChg chg="del">
          <ac:chgData name="ΕΙΡΗΝΗ ΚΑΤΣΑΡΟΥ" userId="3d7c3f3ab11cf231" providerId="LiveId" clId="{58D3516E-C68E-4816-BB91-0168A74178CB}" dt="2023-02-11T11:39:57.019" v="2104" actId="21"/>
          <ac:picMkLst>
            <pc:docMk/>
            <pc:sldMk cId="2943647911" sldId="375"/>
            <ac:picMk id="10" creationId="{64ACEE07-9E41-217C-15E2-B56B0A1D0BEF}"/>
          </ac:picMkLst>
        </pc:picChg>
      </pc:sldChg>
      <pc:sldChg chg="addSp delSp modSp add mod">
        <pc:chgData name="ΕΙΡΗΝΗ ΚΑΤΣΑΡΟΥ" userId="3d7c3f3ab11cf231" providerId="LiveId" clId="{58D3516E-C68E-4816-BB91-0168A74178CB}" dt="2023-02-12T13:42:06.636" v="27179" actId="21"/>
        <pc:sldMkLst>
          <pc:docMk/>
          <pc:sldMk cId="438606812" sldId="376"/>
        </pc:sldMkLst>
        <pc:spChg chg="add del mod">
          <ac:chgData name="ΕΙΡΗΝΗ ΚΑΤΣΑΡΟΥ" userId="3d7c3f3ab11cf231" providerId="LiveId" clId="{58D3516E-C68E-4816-BB91-0168A74178CB}" dt="2023-02-11T12:03:27.712" v="2449" actId="931"/>
          <ac:spMkLst>
            <pc:docMk/>
            <pc:sldMk cId="438606812" sldId="376"/>
            <ac:spMk id="3" creationId="{35B71CC1-17B9-ED9C-EF2E-DFDABE9652F7}"/>
          </ac:spMkLst>
        </pc:spChg>
        <pc:spChg chg="mod">
          <ac:chgData name="ΕΙΡΗΝΗ ΚΑΤΣΑΡΟΥ" userId="3d7c3f3ab11cf231" providerId="LiveId" clId="{58D3516E-C68E-4816-BB91-0168A74178CB}" dt="2023-02-12T12:54:49.620" v="26631" actId="20577"/>
          <ac:spMkLst>
            <pc:docMk/>
            <pc:sldMk cId="438606812" sldId="376"/>
            <ac:spMk id="5" creationId="{ABD7D3E9-194D-4A3D-9826-F2458533B950}"/>
          </ac:spMkLst>
        </pc:spChg>
        <pc:spChg chg="mod">
          <ac:chgData name="ΕΙΡΗΝΗ ΚΑΤΣΑΡΟΥ" userId="3d7c3f3ab11cf231" providerId="LiveId" clId="{58D3516E-C68E-4816-BB91-0168A74178CB}" dt="2023-02-11T12:59:16.461" v="2972" actId="113"/>
          <ac:spMkLst>
            <pc:docMk/>
            <pc:sldMk cId="438606812" sldId="376"/>
            <ac:spMk id="6" creationId="{5AF42BF0-0B17-4E57-940A-6CE81C90668D}"/>
          </ac:spMkLst>
        </pc:spChg>
        <pc:spChg chg="mod">
          <ac:chgData name="ΕΙΡΗΝΗ ΚΑΤΣΑΡΟΥ" userId="3d7c3f3ab11cf231" providerId="LiveId" clId="{58D3516E-C68E-4816-BB91-0168A74178CB}" dt="2023-02-11T13:31:23.187" v="3824" actId="123"/>
          <ac:spMkLst>
            <pc:docMk/>
            <pc:sldMk cId="438606812" sldId="376"/>
            <ac:spMk id="13" creationId="{6BCE96E8-653C-2C6C-CF3E-7634C8C89F26}"/>
          </ac:spMkLst>
        </pc:spChg>
        <pc:spChg chg="del">
          <ac:chgData name="ΕΙΡΗΝΗ ΚΑΤΣΑΡΟΥ" userId="3d7c3f3ab11cf231" providerId="LiveId" clId="{58D3516E-C68E-4816-BB91-0168A74178CB}" dt="2023-02-11T12:55:30.231" v="2840" actId="21"/>
          <ac:spMkLst>
            <pc:docMk/>
            <pc:sldMk cId="438606812" sldId="376"/>
            <ac:spMk id="14" creationId="{1AFF987F-44C1-B47A-F5A0-D34A05AFAD2A}"/>
          </ac:spMkLst>
        </pc:spChg>
        <pc:graphicFrameChg chg="add del mod">
          <ac:chgData name="ΕΙΡΗΝΗ ΚΑΤΣΑΡΟΥ" userId="3d7c3f3ab11cf231" providerId="LiveId" clId="{58D3516E-C68E-4816-BB91-0168A74178CB}" dt="2023-02-12T13:42:06.636" v="27179" actId="21"/>
          <ac:graphicFrameMkLst>
            <pc:docMk/>
            <pc:sldMk cId="438606812" sldId="376"/>
            <ac:graphicFrameMk id="2" creationId="{D86B25A0-E8E3-07B5-94F6-C28F14007000}"/>
          </ac:graphicFrameMkLst>
        </pc:graphicFrameChg>
        <pc:picChg chg="add mod">
          <ac:chgData name="ΕΙΡΗΝΗ ΚΑΤΣΑΡΟΥ" userId="3d7c3f3ab11cf231" providerId="LiveId" clId="{58D3516E-C68E-4816-BB91-0168A74178CB}" dt="2023-02-11T12:03:29.889" v="2450" actId="27614"/>
          <ac:picMkLst>
            <pc:docMk/>
            <pc:sldMk cId="438606812" sldId="376"/>
            <ac:picMk id="8" creationId="{DE747E49-14F8-BD39-8E28-8C6BB87924E3}"/>
          </ac:picMkLst>
        </pc:picChg>
        <pc:picChg chg="del">
          <ac:chgData name="ΕΙΡΗΝΗ ΚΑΤΣΑΡΟΥ" userId="3d7c3f3ab11cf231" providerId="LiveId" clId="{58D3516E-C68E-4816-BB91-0168A74178CB}" dt="2023-02-11T12:03:22.621" v="2448" actId="21"/>
          <ac:picMkLst>
            <pc:docMk/>
            <pc:sldMk cId="438606812" sldId="376"/>
            <ac:picMk id="10" creationId="{64ACEE07-9E41-217C-15E2-B56B0A1D0BEF}"/>
          </ac:picMkLst>
        </pc:picChg>
        <pc:cxnChg chg="add mod">
          <ac:chgData name="ΕΙΡΗΝΗ ΚΑΤΣΑΡΟΥ" userId="3d7c3f3ab11cf231" providerId="LiveId" clId="{58D3516E-C68E-4816-BB91-0168A74178CB}" dt="2023-02-11T14:07:25.426" v="4078" actId="1076"/>
          <ac:cxnSpMkLst>
            <pc:docMk/>
            <pc:sldMk cId="438606812" sldId="376"/>
            <ac:cxnSpMk id="11" creationId="{73B8A936-ECB3-AA4B-E3EC-75CCC8C9C299}"/>
          </ac:cxnSpMkLst>
        </pc:cxnChg>
      </pc:sldChg>
      <pc:sldChg chg="addSp delSp modSp new mod setBg">
        <pc:chgData name="ΕΙΡΗΝΗ ΚΑΤΣΑΡΟΥ" userId="3d7c3f3ab11cf231" providerId="LiveId" clId="{58D3516E-C68E-4816-BB91-0168A74178CB}" dt="2023-02-11T13:47:40.461" v="3948" actId="14100"/>
        <pc:sldMkLst>
          <pc:docMk/>
          <pc:sldMk cId="2780839818" sldId="377"/>
        </pc:sldMkLst>
        <pc:spChg chg="add mod">
          <ac:chgData name="ΕΙΡΗΝΗ ΚΑΤΣΑΡΟΥ" userId="3d7c3f3ab11cf231" providerId="LiveId" clId="{58D3516E-C68E-4816-BB91-0168A74178CB}" dt="2023-02-11T13:47:40.461" v="3948" actId="14100"/>
          <ac:spMkLst>
            <pc:docMk/>
            <pc:sldMk cId="2780839818" sldId="377"/>
            <ac:spMk id="5" creationId="{225AE8C7-FA19-92C5-12F1-DC1410CB0295}"/>
          </ac:spMkLst>
        </pc:spChg>
        <pc:spChg chg="add">
          <ac:chgData name="ΕΙΡΗΝΗ ΚΑΤΣΑΡΟΥ" userId="3d7c3f3ab11cf231" providerId="LiveId" clId="{58D3516E-C68E-4816-BB91-0168A74178CB}" dt="2023-02-11T13:04:07.855" v="3173" actId="26606"/>
          <ac:spMkLst>
            <pc:docMk/>
            <pc:sldMk cId="2780839818" sldId="377"/>
            <ac:spMk id="8" creationId="{F3060C83-F051-4F0E-ABAD-AA0DFC48B218}"/>
          </ac:spMkLst>
        </pc:spChg>
        <pc:spChg chg="add">
          <ac:chgData name="ΕΙΡΗΝΗ ΚΑΤΣΑΡΟΥ" userId="3d7c3f3ab11cf231" providerId="LiveId" clId="{58D3516E-C68E-4816-BB91-0168A74178CB}" dt="2023-02-11T13:04:07.855" v="3173" actId="26606"/>
          <ac:spMkLst>
            <pc:docMk/>
            <pc:sldMk cId="2780839818" sldId="377"/>
            <ac:spMk id="10" creationId="{83C98ABE-055B-441F-B07E-44F97F083C39}"/>
          </ac:spMkLst>
        </pc:spChg>
        <pc:spChg chg="add">
          <ac:chgData name="ΕΙΡΗΝΗ ΚΑΤΣΑΡΟΥ" userId="3d7c3f3ab11cf231" providerId="LiveId" clId="{58D3516E-C68E-4816-BB91-0168A74178CB}" dt="2023-02-11T13:04:07.855" v="3173" actId="26606"/>
          <ac:spMkLst>
            <pc:docMk/>
            <pc:sldMk cId="2780839818" sldId="377"/>
            <ac:spMk id="12" creationId="{29FDB030-9B49-4CED-8CCD-4D99382388AC}"/>
          </ac:spMkLst>
        </pc:spChg>
        <pc:spChg chg="add">
          <ac:chgData name="ΕΙΡΗΝΗ ΚΑΤΣΑΡΟΥ" userId="3d7c3f3ab11cf231" providerId="LiveId" clId="{58D3516E-C68E-4816-BB91-0168A74178CB}" dt="2023-02-11T13:04:07.855" v="3173" actId="26606"/>
          <ac:spMkLst>
            <pc:docMk/>
            <pc:sldMk cId="2780839818" sldId="377"/>
            <ac:spMk id="14" creationId="{3783CA14-24A1-485C-8B30-D6A5D87987AD}"/>
          </ac:spMkLst>
        </pc:spChg>
        <pc:spChg chg="add">
          <ac:chgData name="ΕΙΡΗΝΗ ΚΑΤΣΑΡΟΥ" userId="3d7c3f3ab11cf231" providerId="LiveId" clId="{58D3516E-C68E-4816-BB91-0168A74178CB}" dt="2023-02-11T13:04:07.855" v="3173" actId="26606"/>
          <ac:spMkLst>
            <pc:docMk/>
            <pc:sldMk cId="2780839818" sldId="377"/>
            <ac:spMk id="16" creationId="{9A97C86A-04D6-40F7-AE84-31AB43E6A846}"/>
          </ac:spMkLst>
        </pc:spChg>
        <pc:spChg chg="add">
          <ac:chgData name="ΕΙΡΗΝΗ ΚΑΤΣΑΡΟΥ" userId="3d7c3f3ab11cf231" providerId="LiveId" clId="{58D3516E-C68E-4816-BB91-0168A74178CB}" dt="2023-02-11T13:04:07.855" v="3173" actId="26606"/>
          <ac:spMkLst>
            <pc:docMk/>
            <pc:sldMk cId="2780839818" sldId="377"/>
            <ac:spMk id="18" creationId="{FF9F2414-84E8-453E-B1F3-389FDE8192D9}"/>
          </ac:spMkLst>
        </pc:spChg>
        <pc:spChg chg="add">
          <ac:chgData name="ΕΙΡΗΝΗ ΚΑΤΣΑΡΟΥ" userId="3d7c3f3ab11cf231" providerId="LiveId" clId="{58D3516E-C68E-4816-BB91-0168A74178CB}" dt="2023-02-11T13:04:07.855" v="3173" actId="26606"/>
          <ac:spMkLst>
            <pc:docMk/>
            <pc:sldMk cId="2780839818" sldId="377"/>
            <ac:spMk id="20" creationId="{3ECA69A1-7536-43AC-85EF-C7106179F5ED}"/>
          </ac:spMkLst>
        </pc:spChg>
        <pc:picChg chg="add mod">
          <ac:chgData name="ΕΙΡΗΝΗ ΚΑΤΣΑΡΟΥ" userId="3d7c3f3ab11cf231" providerId="LiveId" clId="{58D3516E-C68E-4816-BB91-0168A74178CB}" dt="2023-02-11T13:04:39.254" v="3175" actId="1076"/>
          <ac:picMkLst>
            <pc:docMk/>
            <pc:sldMk cId="2780839818" sldId="377"/>
            <ac:picMk id="3" creationId="{945F23EE-83CE-BAF0-7DE8-FB1AB0C62760}"/>
          </ac:picMkLst>
        </pc:picChg>
        <pc:picChg chg="add del mod">
          <ac:chgData name="ΕΙΡΗΝΗ ΚΑΤΣΑΡΟΥ" userId="3d7c3f3ab11cf231" providerId="LiveId" clId="{58D3516E-C68E-4816-BB91-0168A74178CB}" dt="2023-02-11T13:38:37.244" v="3835" actId="21"/>
          <ac:picMkLst>
            <pc:docMk/>
            <pc:sldMk cId="2780839818" sldId="377"/>
            <ac:picMk id="7" creationId="{80DD37FB-09AC-744D-D918-21F4CB822A56}"/>
          </ac:picMkLst>
        </pc:picChg>
      </pc:sldChg>
      <pc:sldChg chg="addSp delSp modSp new mod setBg">
        <pc:chgData name="ΕΙΡΗΝΗ ΚΑΤΣΑΡΟΥ" userId="3d7c3f3ab11cf231" providerId="LiveId" clId="{58D3516E-C68E-4816-BB91-0168A74178CB}" dt="2023-02-12T10:44:13.276" v="19199" actId="1076"/>
        <pc:sldMkLst>
          <pc:docMk/>
          <pc:sldMk cId="2911097897" sldId="378"/>
        </pc:sldMkLst>
        <pc:spChg chg="add mod">
          <ac:chgData name="ΕΙΡΗΝΗ ΚΑΤΣΑΡΟΥ" userId="3d7c3f3ab11cf231" providerId="LiveId" clId="{58D3516E-C68E-4816-BB91-0168A74178CB}" dt="2023-02-11T14:04:37.167" v="4077" actId="14100"/>
          <ac:spMkLst>
            <pc:docMk/>
            <pc:sldMk cId="2911097897" sldId="378"/>
            <ac:spMk id="4" creationId="{90276DB8-9550-7789-6DF8-AA2A0B318FE6}"/>
          </ac:spMkLst>
        </pc:spChg>
        <pc:spChg chg="add mod ord">
          <ac:chgData name="ΕΙΡΗΝΗ ΚΑΤΣΑΡΟΥ" userId="3d7c3f3ab11cf231" providerId="LiveId" clId="{58D3516E-C68E-4816-BB91-0168A74178CB}" dt="2023-02-12T10:44:13.276" v="19199" actId="1076"/>
          <ac:spMkLst>
            <pc:docMk/>
            <pc:sldMk cId="2911097897" sldId="378"/>
            <ac:spMk id="5" creationId="{04457D61-2F82-556B-05FC-2E655E2F7B0A}"/>
          </ac:spMkLst>
        </pc:spChg>
        <pc:spChg chg="add del">
          <ac:chgData name="ΕΙΡΗΝΗ ΚΑΤΣΑΡΟΥ" userId="3d7c3f3ab11cf231" providerId="LiveId" clId="{58D3516E-C68E-4816-BB91-0168A74178CB}" dt="2023-02-11T13:45:56.527" v="3904" actId="26606"/>
          <ac:spMkLst>
            <pc:docMk/>
            <pc:sldMk cId="2911097897" sldId="378"/>
            <ac:spMk id="8" creationId="{82A5F716-98EF-42EF-A471-87C6DFDCC799}"/>
          </ac:spMkLst>
        </pc:spChg>
        <pc:spChg chg="add del">
          <ac:chgData name="ΕΙΡΗΝΗ ΚΑΤΣΑΡΟΥ" userId="3d7c3f3ab11cf231" providerId="LiveId" clId="{58D3516E-C68E-4816-BB91-0168A74178CB}" dt="2023-02-11T13:45:56.527" v="3904" actId="26606"/>
          <ac:spMkLst>
            <pc:docMk/>
            <pc:sldMk cId="2911097897" sldId="378"/>
            <ac:spMk id="10" creationId="{B87687D8-4EF1-4EF2-BF7E-74BB4A3D1806}"/>
          </ac:spMkLst>
        </pc:spChg>
        <pc:spChg chg="add del">
          <ac:chgData name="ΕΙΡΗΝΗ ΚΑΤΣΑΡΟΥ" userId="3d7c3f3ab11cf231" providerId="LiveId" clId="{58D3516E-C68E-4816-BB91-0168A74178CB}" dt="2023-02-11T14:03:20.532" v="4059" actId="26606"/>
          <ac:spMkLst>
            <pc:docMk/>
            <pc:sldMk cId="2911097897" sldId="378"/>
            <ac:spMk id="17" creationId="{5E39A796-BE83-48B1-B33F-35C4A32AAB57}"/>
          </ac:spMkLst>
        </pc:spChg>
        <pc:spChg chg="add del">
          <ac:chgData name="ΕΙΡΗΝΗ ΚΑΤΣΑΡΟΥ" userId="3d7c3f3ab11cf231" providerId="LiveId" clId="{58D3516E-C68E-4816-BB91-0168A74178CB}" dt="2023-02-11T14:03:20.532" v="4059" actId="26606"/>
          <ac:spMkLst>
            <pc:docMk/>
            <pc:sldMk cId="2911097897" sldId="378"/>
            <ac:spMk id="19" creationId="{72F84B47-E267-4194-8194-831DB7B5547F}"/>
          </ac:spMkLst>
        </pc:spChg>
        <pc:spChg chg="add">
          <ac:chgData name="ΕΙΡΗΝΗ ΚΑΤΣΑΡΟΥ" userId="3d7c3f3ab11cf231" providerId="LiveId" clId="{58D3516E-C68E-4816-BB91-0168A74178CB}" dt="2023-02-11T14:03:20.532" v="4059" actId="26606"/>
          <ac:spMkLst>
            <pc:docMk/>
            <pc:sldMk cId="2911097897" sldId="378"/>
            <ac:spMk id="24" creationId="{42A5316D-ED2F-4F89-B4B4-8D9240B1A348}"/>
          </ac:spMkLst>
        </pc:spChg>
        <pc:picChg chg="add mod">
          <ac:chgData name="ΕΙΡΗΝΗ ΚΑΤΣΑΡΟΥ" userId="3d7c3f3ab11cf231" providerId="LiveId" clId="{58D3516E-C68E-4816-BB91-0168A74178CB}" dt="2023-02-12T10:44:09.661" v="19198" actId="1076"/>
          <ac:picMkLst>
            <pc:docMk/>
            <pc:sldMk cId="2911097897" sldId="378"/>
            <ac:picMk id="2" creationId="{D10EF92A-791B-E0F7-6910-BC69E7ACB211}"/>
          </ac:picMkLst>
        </pc:picChg>
        <pc:picChg chg="add del mod ord">
          <ac:chgData name="ΕΙΡΗΝΗ ΚΑΤΣΑΡΟΥ" userId="3d7c3f3ab11cf231" providerId="LiveId" clId="{58D3516E-C68E-4816-BB91-0168A74178CB}" dt="2023-02-12T10:42:43.051" v="19191" actId="21"/>
          <ac:picMkLst>
            <pc:docMk/>
            <pc:sldMk cId="2911097897" sldId="378"/>
            <ac:picMk id="3" creationId="{725E5540-1A57-AA4E-05CA-3BC6D258EDD2}"/>
          </ac:picMkLst>
        </pc:picChg>
        <pc:picChg chg="add del mod">
          <ac:chgData name="ΕΙΡΗΝΗ ΚΑΤΣΑΡΟΥ" userId="3d7c3f3ab11cf231" providerId="LiveId" clId="{58D3516E-C68E-4816-BB91-0168A74178CB}" dt="2023-02-11T14:02:11.342" v="4049" actId="22"/>
          <ac:picMkLst>
            <pc:docMk/>
            <pc:sldMk cId="2911097897" sldId="378"/>
            <ac:picMk id="7" creationId="{D09BAC74-A713-AD40-1B29-F038A7DEE7E2}"/>
          </ac:picMkLst>
        </pc:picChg>
        <pc:picChg chg="add del mod">
          <ac:chgData name="ΕΙΡΗΝΗ ΚΑΤΣΑΡΟΥ" userId="3d7c3f3ab11cf231" providerId="LiveId" clId="{58D3516E-C68E-4816-BB91-0168A74178CB}" dt="2023-02-11T14:02:09.607" v="4046" actId="931"/>
          <ac:picMkLst>
            <pc:docMk/>
            <pc:sldMk cId="2911097897" sldId="378"/>
            <ac:picMk id="11" creationId="{A7B4DCAC-3FBD-FBCE-908F-6726B45DC6F0}"/>
          </ac:picMkLst>
        </pc:picChg>
        <pc:cxnChg chg="add del">
          <ac:chgData name="ΕΙΡΗΝΗ ΚΑΤΣΑΡΟΥ" userId="3d7c3f3ab11cf231" providerId="LiveId" clId="{58D3516E-C68E-4816-BB91-0168A74178CB}" dt="2023-02-11T14:02:31.367" v="4051" actId="26606"/>
          <ac:cxnSpMkLst>
            <pc:docMk/>
            <pc:sldMk cId="2911097897" sldId="378"/>
            <ac:cxnSpMk id="12" creationId="{22F6364A-B358-4BEE-B158-0734D2C938D4}"/>
          </ac:cxnSpMkLst>
        </pc:cxnChg>
      </pc:sldChg>
      <pc:sldChg chg="addSp delSp modSp new del mod">
        <pc:chgData name="ΕΙΡΗΝΗ ΚΑΤΣΑΡΟΥ" userId="3d7c3f3ab11cf231" providerId="LiveId" clId="{58D3516E-C68E-4816-BB91-0168A74178CB}" dt="2023-02-11T13:45:12.729" v="3900" actId="2696"/>
        <pc:sldMkLst>
          <pc:docMk/>
          <pc:sldMk cId="3600450836" sldId="378"/>
        </pc:sldMkLst>
        <pc:spChg chg="add del mod">
          <ac:chgData name="ΕΙΡΗΝΗ ΚΑΤΣΑΡΟΥ" userId="3d7c3f3ab11cf231" providerId="LiveId" clId="{58D3516E-C68E-4816-BB91-0168A74178CB}" dt="2023-02-11T13:43:03.005" v="3895" actId="21"/>
          <ac:spMkLst>
            <pc:docMk/>
            <pc:sldMk cId="3600450836" sldId="378"/>
            <ac:spMk id="4" creationId="{0E3DA898-21A8-2EB6-D8C8-73BC38695779}"/>
          </ac:spMkLst>
        </pc:spChg>
        <pc:spChg chg="add mod">
          <ac:chgData name="ΕΙΡΗΝΗ ΚΑΤΣΑΡΟΥ" userId="3d7c3f3ab11cf231" providerId="LiveId" clId="{58D3516E-C68E-4816-BB91-0168A74178CB}" dt="2023-02-11T13:41:35.853" v="3894" actId="1076"/>
          <ac:spMkLst>
            <pc:docMk/>
            <pc:sldMk cId="3600450836" sldId="378"/>
            <ac:spMk id="5" creationId="{654C9C38-5250-AB5D-2F98-5C0367743CD3}"/>
          </ac:spMkLst>
        </pc:spChg>
        <pc:picChg chg="add del mod">
          <ac:chgData name="ΕΙΡΗΝΗ ΚΑΤΣΑΡΟΥ" userId="3d7c3f3ab11cf231" providerId="LiveId" clId="{58D3516E-C68E-4816-BB91-0168A74178CB}" dt="2023-02-11T13:44:59.981" v="3898" actId="21"/>
          <ac:picMkLst>
            <pc:docMk/>
            <pc:sldMk cId="3600450836" sldId="378"/>
            <ac:picMk id="3" creationId="{F0C90DD4-E5CE-2613-982A-0EE9FC85C9D7}"/>
          </ac:picMkLst>
        </pc:picChg>
        <pc:picChg chg="add mod">
          <ac:chgData name="ΕΙΡΗΝΗ ΚΑΤΣΑΡΟΥ" userId="3d7c3f3ab11cf231" providerId="LiveId" clId="{58D3516E-C68E-4816-BB91-0168A74178CB}" dt="2023-02-11T13:45:03.213" v="3899"/>
          <ac:picMkLst>
            <pc:docMk/>
            <pc:sldMk cId="3600450836" sldId="378"/>
            <ac:picMk id="6" creationId="{DD58DB88-608D-0932-4B2C-5C8D2AAF084C}"/>
          </ac:picMkLst>
        </pc:picChg>
      </pc:sldChg>
      <pc:sldChg chg="addSp delSp modSp add mod">
        <pc:chgData name="ΕΙΡΗΝΗ ΚΑΤΣΑΡΟΥ" userId="3d7c3f3ab11cf231" providerId="LiveId" clId="{58D3516E-C68E-4816-BB91-0168A74178CB}" dt="2023-02-12T12:54:56.085" v="26634" actId="20577"/>
        <pc:sldMkLst>
          <pc:docMk/>
          <pc:sldMk cId="2351802006" sldId="379"/>
        </pc:sldMkLst>
        <pc:spChg chg="add del mod">
          <ac:chgData name="ΕΙΡΗΝΗ ΚΑΤΣΑΡΟΥ" userId="3d7c3f3ab11cf231" providerId="LiveId" clId="{58D3516E-C68E-4816-BB91-0168A74178CB}" dt="2023-02-11T14:08:29.451" v="4081" actId="931"/>
          <ac:spMkLst>
            <pc:docMk/>
            <pc:sldMk cId="2351802006" sldId="379"/>
            <ac:spMk id="3" creationId="{D4C50B83-0231-D108-70AD-6A0B468A4939}"/>
          </ac:spMkLst>
        </pc:spChg>
        <pc:spChg chg="mod">
          <ac:chgData name="ΕΙΡΗΝΗ ΚΑΤΣΑΡΟΥ" userId="3d7c3f3ab11cf231" providerId="LiveId" clId="{58D3516E-C68E-4816-BB91-0168A74178CB}" dt="2023-02-12T10:53:08.629" v="19430" actId="14100"/>
          <ac:spMkLst>
            <pc:docMk/>
            <pc:sldMk cId="2351802006" sldId="379"/>
            <ac:spMk id="4" creationId="{2C831749-47ED-4B1D-822C-821C2833F86A}"/>
          </ac:spMkLst>
        </pc:spChg>
        <pc:spChg chg="mod">
          <ac:chgData name="ΕΙΡΗΝΗ ΚΑΤΣΑΡΟΥ" userId="3d7c3f3ab11cf231" providerId="LiveId" clId="{58D3516E-C68E-4816-BB91-0168A74178CB}" dt="2023-02-12T12:54:56.085" v="26634" actId="20577"/>
          <ac:spMkLst>
            <pc:docMk/>
            <pc:sldMk cId="2351802006" sldId="379"/>
            <ac:spMk id="5" creationId="{ABD7D3E9-194D-4A3D-9826-F2458533B950}"/>
          </ac:spMkLst>
        </pc:spChg>
        <pc:spChg chg="mod">
          <ac:chgData name="ΕΙΡΗΝΗ ΚΑΤΣΑΡΟΥ" userId="3d7c3f3ab11cf231" providerId="LiveId" clId="{58D3516E-C68E-4816-BB91-0168A74178CB}" dt="2023-02-12T10:53:04.184" v="19429" actId="14100"/>
          <ac:spMkLst>
            <pc:docMk/>
            <pc:sldMk cId="2351802006" sldId="379"/>
            <ac:spMk id="6" creationId="{5AF42BF0-0B17-4E57-940A-6CE81C90668D}"/>
          </ac:spMkLst>
        </pc:spChg>
        <pc:spChg chg="add mod">
          <ac:chgData name="ΕΙΡΗΝΗ ΚΑΤΣΑΡΟΥ" userId="3d7c3f3ab11cf231" providerId="LiveId" clId="{58D3516E-C68E-4816-BB91-0168A74178CB}" dt="2023-02-12T10:50:51.244" v="19416" actId="1076"/>
          <ac:spMkLst>
            <pc:docMk/>
            <pc:sldMk cId="2351802006" sldId="379"/>
            <ac:spMk id="10" creationId="{D6AA2E5A-6160-8974-5832-92BE725C61F3}"/>
          </ac:spMkLst>
        </pc:spChg>
        <pc:spChg chg="mod">
          <ac:chgData name="ΕΙΡΗΝΗ ΚΑΤΣΑΡΟΥ" userId="3d7c3f3ab11cf231" providerId="LiveId" clId="{58D3516E-C68E-4816-BB91-0168A74178CB}" dt="2023-02-11T14:43:20.603" v="4684" actId="14100"/>
          <ac:spMkLst>
            <pc:docMk/>
            <pc:sldMk cId="2351802006" sldId="379"/>
            <ac:spMk id="12" creationId="{CA4B76B6-CF1E-7559-6EB3-436435EF8F24}"/>
          </ac:spMkLst>
        </pc:spChg>
        <pc:spChg chg="mod">
          <ac:chgData name="ΕΙΡΗΝΗ ΚΑΤΣΑΡΟΥ" userId="3d7c3f3ab11cf231" providerId="LiveId" clId="{58D3516E-C68E-4816-BB91-0168A74178CB}" dt="2023-02-12T10:50:47.791" v="19415" actId="1076"/>
          <ac:spMkLst>
            <pc:docMk/>
            <pc:sldMk cId="2351802006" sldId="379"/>
            <ac:spMk id="13" creationId="{6BCE96E8-653C-2C6C-CF3E-7634C8C89F26}"/>
          </ac:spMkLst>
        </pc:spChg>
        <pc:picChg chg="del">
          <ac:chgData name="ΕΙΡΗΝΗ ΚΑΤΣΑΡΟΥ" userId="3d7c3f3ab11cf231" providerId="LiveId" clId="{58D3516E-C68E-4816-BB91-0168A74178CB}" dt="2023-02-11T14:07:34.335" v="4080" actId="21"/>
          <ac:picMkLst>
            <pc:docMk/>
            <pc:sldMk cId="2351802006" sldId="379"/>
            <ac:picMk id="8" creationId="{DE747E49-14F8-BD39-8E28-8C6BB87924E3}"/>
          </ac:picMkLst>
        </pc:picChg>
        <pc:picChg chg="add mod">
          <ac:chgData name="ΕΙΡΗΝΗ ΚΑΤΣΑΡΟΥ" userId="3d7c3f3ab11cf231" providerId="LiveId" clId="{58D3516E-C68E-4816-BB91-0168A74178CB}" dt="2023-02-12T10:52:17.352" v="19423" actId="14100"/>
          <ac:picMkLst>
            <pc:docMk/>
            <pc:sldMk cId="2351802006" sldId="379"/>
            <ac:picMk id="9" creationId="{9A188146-C502-FB39-5B3C-EDE6F611CCD3}"/>
          </ac:picMkLst>
        </pc:picChg>
        <pc:cxnChg chg="del">
          <ac:chgData name="ΕΙΡΗΝΗ ΚΑΤΣΑΡΟΥ" userId="3d7c3f3ab11cf231" providerId="LiveId" clId="{58D3516E-C68E-4816-BB91-0168A74178CB}" dt="2023-02-11T14:11:33.213" v="4139" actId="21"/>
          <ac:cxnSpMkLst>
            <pc:docMk/>
            <pc:sldMk cId="2351802006" sldId="379"/>
            <ac:cxnSpMk id="11" creationId="{73B8A936-ECB3-AA4B-E3EC-75CCC8C9C299}"/>
          </ac:cxnSpMkLst>
        </pc:cxnChg>
      </pc:sldChg>
      <pc:sldChg chg="addSp delSp modSp add mod">
        <pc:chgData name="ΕΙΡΗΝΗ ΚΑΤΣΑΡΟΥ" userId="3d7c3f3ab11cf231" providerId="LiveId" clId="{58D3516E-C68E-4816-BB91-0168A74178CB}" dt="2023-02-12T14:10:26.527" v="27329" actId="20577"/>
        <pc:sldMkLst>
          <pc:docMk/>
          <pc:sldMk cId="1687662710" sldId="380"/>
        </pc:sldMkLst>
        <pc:spChg chg="mod">
          <ac:chgData name="ΕΙΡΗΝΗ ΚΑΤΣΑΡΟΥ" userId="3d7c3f3ab11cf231" providerId="LiveId" clId="{58D3516E-C68E-4816-BB91-0168A74178CB}" dt="2023-02-12T14:10:26.527" v="27329" actId="20577"/>
          <ac:spMkLst>
            <pc:docMk/>
            <pc:sldMk cId="1687662710" sldId="380"/>
            <ac:spMk id="2" creationId="{21BB3ACD-39D6-4B07-B165-F979837486AA}"/>
          </ac:spMkLst>
        </pc:spChg>
        <pc:spChg chg="add del mod">
          <ac:chgData name="ΕΙΡΗΝΗ ΚΑΤΣΑΡΟΥ" userId="3d7c3f3ab11cf231" providerId="LiveId" clId="{58D3516E-C68E-4816-BB91-0168A74178CB}" dt="2023-02-11T14:57:13.614" v="5561" actId="931"/>
          <ac:spMkLst>
            <pc:docMk/>
            <pc:sldMk cId="1687662710" sldId="380"/>
            <ac:spMk id="4" creationId="{4E874E47-E9CD-0E3F-E6CA-B67C13BC64D9}"/>
          </ac:spMkLst>
        </pc:spChg>
        <pc:spChg chg="mod">
          <ac:chgData name="ΕΙΡΗΝΗ ΚΑΤΣΑΡΟΥ" userId="3d7c3f3ab11cf231" providerId="LiveId" clId="{58D3516E-C68E-4816-BB91-0168A74178CB}" dt="2023-02-11T15:29:56.691" v="6660" actId="14100"/>
          <ac:spMkLst>
            <pc:docMk/>
            <pc:sldMk cId="1687662710" sldId="380"/>
            <ac:spMk id="8" creationId="{B2E684E6-E821-4621-9B94-EFE47C9D651D}"/>
          </ac:spMkLst>
        </pc:spChg>
        <pc:spChg chg="mod">
          <ac:chgData name="ΕΙΡΗΝΗ ΚΑΤΣΑΡΟΥ" userId="3d7c3f3ab11cf231" providerId="LiveId" clId="{58D3516E-C68E-4816-BB91-0168A74178CB}" dt="2023-02-11T14:57:04.853" v="5560" actId="20577"/>
          <ac:spMkLst>
            <pc:docMk/>
            <pc:sldMk cId="1687662710" sldId="380"/>
            <ac:spMk id="9" creationId="{F3547202-6B2E-4F1D-B342-8268B9E48FEB}"/>
          </ac:spMkLst>
        </pc:spChg>
        <pc:spChg chg="mod">
          <ac:chgData name="ΕΙΡΗΝΗ ΚΑΤΣΑΡΟΥ" userId="3d7c3f3ab11cf231" providerId="LiveId" clId="{58D3516E-C68E-4816-BB91-0168A74178CB}" dt="2023-02-11T15:22:08.107" v="6621" actId="20577"/>
          <ac:spMkLst>
            <pc:docMk/>
            <pc:sldMk cId="1687662710" sldId="380"/>
            <ac:spMk id="10" creationId="{4FC46D3E-67F5-4E0D-982C-70E7EEF62081}"/>
          </ac:spMkLst>
        </pc:spChg>
        <pc:spChg chg="mod">
          <ac:chgData name="ΕΙΡΗΝΗ ΚΑΤΣΑΡΟΥ" userId="3d7c3f3ab11cf231" providerId="LiveId" clId="{58D3516E-C68E-4816-BB91-0168A74178CB}" dt="2023-02-11T15:29:51.883" v="6659" actId="1076"/>
          <ac:spMkLst>
            <pc:docMk/>
            <pc:sldMk cId="1687662710" sldId="380"/>
            <ac:spMk id="11" creationId="{6477573B-C3C4-4238-99BD-FE259DFFBD39}"/>
          </ac:spMkLst>
        </pc:spChg>
        <pc:spChg chg="add del mod">
          <ac:chgData name="ΕΙΡΗΝΗ ΚΑΤΣΑΡΟΥ" userId="3d7c3f3ab11cf231" providerId="LiveId" clId="{58D3516E-C68E-4816-BB91-0168A74178CB}" dt="2023-02-11T15:28:20.847" v="6648" actId="931"/>
          <ac:spMkLst>
            <pc:docMk/>
            <pc:sldMk cId="1687662710" sldId="380"/>
            <ac:spMk id="12" creationId="{B2E045E1-AD5C-665A-8811-33F8D52396B4}"/>
          </ac:spMkLst>
        </pc:spChg>
        <pc:spChg chg="add del mod">
          <ac:chgData name="ΕΙΡΗΝΗ ΚΑΤΣΑΡΟΥ" userId="3d7c3f3ab11cf231" providerId="LiveId" clId="{58D3516E-C68E-4816-BB91-0168A74178CB}" dt="2023-02-11T15:29:25.772" v="6651" actId="931"/>
          <ac:spMkLst>
            <pc:docMk/>
            <pc:sldMk cId="1687662710" sldId="380"/>
            <ac:spMk id="14" creationId="{7CDA37A6-E56B-8E5C-A39E-376506DF8EB8}"/>
          </ac:spMkLst>
        </pc:spChg>
        <pc:spChg chg="mod">
          <ac:chgData name="ΕΙΡΗΝΗ ΚΑΤΣΑΡΟΥ" userId="3d7c3f3ab11cf231" providerId="LiveId" clId="{58D3516E-C68E-4816-BB91-0168A74178CB}" dt="2023-02-12T12:46:55.463" v="26564" actId="255"/>
          <ac:spMkLst>
            <pc:docMk/>
            <pc:sldMk cId="1687662710" sldId="380"/>
            <ac:spMk id="20" creationId="{A591A21E-BA81-7273-0FCC-BCFD0B8D6E9D}"/>
          </ac:spMkLst>
        </pc:spChg>
        <pc:spChg chg="add del mod">
          <ac:chgData name="ΕΙΡΗΝΗ ΚΑΤΣΑΡΟΥ" userId="3d7c3f3ab11cf231" providerId="LiveId" clId="{58D3516E-C68E-4816-BB91-0168A74178CB}" dt="2023-02-11T15:29:40.558" v="6655" actId="931"/>
          <ac:spMkLst>
            <pc:docMk/>
            <pc:sldMk cId="1687662710" sldId="380"/>
            <ac:spMk id="26" creationId="{AA52D0BF-9274-54EE-758F-891703765ECB}"/>
          </ac:spMkLst>
        </pc:spChg>
        <pc:picChg chg="add mod">
          <ac:chgData name="ΕΙΡΗΝΗ ΚΑΤΣΑΡΟΥ" userId="3d7c3f3ab11cf231" providerId="LiveId" clId="{58D3516E-C68E-4816-BB91-0168A74178CB}" dt="2023-02-11T14:57:15.651" v="5562" actId="27614"/>
          <ac:picMkLst>
            <pc:docMk/>
            <pc:sldMk cId="1687662710" sldId="380"/>
            <ac:picMk id="16" creationId="{E5A858DB-CAA7-2C5C-BA73-7E19440F4363}"/>
          </ac:picMkLst>
        </pc:picChg>
        <pc:picChg chg="add mod">
          <ac:chgData name="ΕΙΡΗΝΗ ΚΑΤΣΑΡΟΥ" userId="3d7c3f3ab11cf231" providerId="LiveId" clId="{58D3516E-C68E-4816-BB91-0168A74178CB}" dt="2023-02-11T15:28:23.950" v="6650" actId="962"/>
          <ac:picMkLst>
            <pc:docMk/>
            <pc:sldMk cId="1687662710" sldId="380"/>
            <ac:picMk id="18" creationId="{03D9BDAB-A279-5911-5D9B-88A6AE9C8368}"/>
          </ac:picMkLst>
        </pc:picChg>
        <pc:picChg chg="del">
          <ac:chgData name="ΕΙΡΗΝΗ ΚΑΤΣΑΡΟΥ" userId="3d7c3f3ab11cf231" providerId="LiveId" clId="{58D3516E-C68E-4816-BB91-0168A74178CB}" dt="2023-02-11T14:54:19.145" v="5355" actId="21"/>
          <ac:picMkLst>
            <pc:docMk/>
            <pc:sldMk cId="1687662710" sldId="380"/>
            <ac:picMk id="19" creationId="{8091D5CC-BDF6-6818-D70F-46AD424447F6}"/>
          </ac:picMkLst>
        </pc:picChg>
        <pc:picChg chg="del">
          <ac:chgData name="ΕΙΡΗΝΗ ΚΑΤΣΑΡΟΥ" userId="3d7c3f3ab11cf231" providerId="LiveId" clId="{58D3516E-C68E-4816-BB91-0168A74178CB}" dt="2023-02-11T14:54:38.534" v="5376" actId="21"/>
          <ac:picMkLst>
            <pc:docMk/>
            <pc:sldMk cId="1687662710" sldId="380"/>
            <ac:picMk id="22" creationId="{44F50081-74CA-CE4B-6269-45C064E924C9}"/>
          </ac:picMkLst>
        </pc:picChg>
        <pc:picChg chg="add del mod">
          <ac:chgData name="ΕΙΡΗΝΗ ΚΑΤΣΑΡΟΥ" userId="3d7c3f3ab11cf231" providerId="LiveId" clId="{58D3516E-C68E-4816-BB91-0168A74178CB}" dt="2023-02-11T15:29:29.530" v="6654" actId="21"/>
          <ac:picMkLst>
            <pc:docMk/>
            <pc:sldMk cId="1687662710" sldId="380"/>
            <ac:picMk id="23" creationId="{351BABA2-271E-D610-0D9A-DD94A0142075}"/>
          </ac:picMkLst>
        </pc:picChg>
        <pc:picChg chg="del">
          <ac:chgData name="ΕΙΡΗΝΗ ΚΑΤΣΑΡΟΥ" userId="3d7c3f3ab11cf231" providerId="LiveId" clId="{58D3516E-C68E-4816-BB91-0168A74178CB}" dt="2023-02-11T14:54:40.726" v="5377" actId="21"/>
          <ac:picMkLst>
            <pc:docMk/>
            <pc:sldMk cId="1687662710" sldId="380"/>
            <ac:picMk id="24" creationId="{C0B08072-0CA6-EB37-76E0-C9DFBC25B04C}"/>
          </ac:picMkLst>
        </pc:picChg>
        <pc:picChg chg="add mod">
          <ac:chgData name="ΕΙΡΗΝΗ ΚΑΤΣΑΡΟΥ" userId="3d7c3f3ab11cf231" providerId="LiveId" clId="{58D3516E-C68E-4816-BB91-0168A74178CB}" dt="2023-02-11T15:29:42.078" v="6657" actId="962"/>
          <ac:picMkLst>
            <pc:docMk/>
            <pc:sldMk cId="1687662710" sldId="380"/>
            <ac:picMk id="28" creationId="{3FB504F6-5449-E5BC-47DD-3598C759E9DB}"/>
          </ac:picMkLst>
        </pc:picChg>
      </pc:sldChg>
      <pc:sldChg chg="addSp delSp modSp add mod setBg delDesignElem">
        <pc:chgData name="ΕΙΡΗΝΗ ΚΑΤΣΑΡΟΥ" userId="3d7c3f3ab11cf231" providerId="LiveId" clId="{58D3516E-C68E-4816-BB91-0168A74178CB}" dt="2023-02-12T13:04:50.118" v="26668" actId="947"/>
        <pc:sldMkLst>
          <pc:docMk/>
          <pc:sldMk cId="2538949729" sldId="381"/>
        </pc:sldMkLst>
        <pc:spChg chg="mod">
          <ac:chgData name="ΕΙΡΗΝΗ ΚΑΤΣΑΡΟΥ" userId="3d7c3f3ab11cf231" providerId="LiveId" clId="{58D3516E-C68E-4816-BB91-0168A74178CB}" dt="2023-02-12T13:04:50.118" v="26668" actId="947"/>
          <ac:spMkLst>
            <pc:docMk/>
            <pc:sldMk cId="2538949729" sldId="381"/>
            <ac:spMk id="10" creationId="{47CB9539-9C1D-C1B1-41FF-32292F994CC7}"/>
          </ac:spMkLst>
        </pc:spChg>
        <pc:spChg chg="mod">
          <ac:chgData name="ΕΙΡΗΝΗ ΚΑΤΣΑΡΟΥ" userId="3d7c3f3ab11cf231" providerId="LiveId" clId="{58D3516E-C68E-4816-BB91-0168A74178CB}" dt="2023-02-11T15:07:44.759" v="5868" actId="14100"/>
          <ac:spMkLst>
            <pc:docMk/>
            <pc:sldMk cId="2538949729" sldId="381"/>
            <ac:spMk id="12" creationId="{71EA3740-303A-E435-BD11-6ECE78E37653}"/>
          </ac:spMkLst>
        </pc:spChg>
        <pc:spChg chg="del">
          <ac:chgData name="ΕΙΡΗΝΗ ΚΑΤΣΑΡΟΥ" userId="3d7c3f3ab11cf231" providerId="LiveId" clId="{58D3516E-C68E-4816-BB91-0168A74178CB}" dt="2023-02-11T15:02:07.512" v="5799"/>
          <ac:spMkLst>
            <pc:docMk/>
            <pc:sldMk cId="2538949729" sldId="381"/>
            <ac:spMk id="14" creationId="{FA23A907-97FB-4A8F-880A-DD77401C4296}"/>
          </ac:spMkLst>
        </pc:spChg>
        <pc:spChg chg="add del">
          <ac:chgData name="ΕΙΡΗΝΗ ΚΑΤΣΑΡΟΥ" userId="3d7c3f3ab11cf231" providerId="LiveId" clId="{58D3516E-C68E-4816-BB91-0168A74178CB}" dt="2023-02-11T15:05:54.921" v="5834" actId="26606"/>
          <ac:spMkLst>
            <pc:docMk/>
            <pc:sldMk cId="2538949729" sldId="381"/>
            <ac:spMk id="15" creationId="{907EF6B7-1338-4443-8C46-6A318D952DFD}"/>
          </ac:spMkLst>
        </pc:spChg>
        <pc:spChg chg="add del">
          <ac:chgData name="ΕΙΡΗΝΗ ΚΑΤΣΑΡΟΥ" userId="3d7c3f3ab11cf231" providerId="LiveId" clId="{58D3516E-C68E-4816-BB91-0168A74178CB}" dt="2023-02-11T15:05:54.921" v="5834" actId="26606"/>
          <ac:spMkLst>
            <pc:docMk/>
            <pc:sldMk cId="2538949729" sldId="381"/>
            <ac:spMk id="16" creationId="{DAAE4CDD-124C-4DCF-9584-B6033B545DD5}"/>
          </ac:spMkLst>
        </pc:spChg>
        <pc:spChg chg="del">
          <ac:chgData name="ΕΙΡΗΝΗ ΚΑΤΣΑΡΟΥ" userId="3d7c3f3ab11cf231" providerId="LiveId" clId="{58D3516E-C68E-4816-BB91-0168A74178CB}" dt="2023-02-11T15:02:07.512" v="5799"/>
          <ac:spMkLst>
            <pc:docMk/>
            <pc:sldMk cId="2538949729" sldId="381"/>
            <ac:spMk id="17" creationId="{C2554CA6-288E-4202-BC52-2E5A8F0C0AED}"/>
          </ac:spMkLst>
        </pc:spChg>
        <pc:spChg chg="add del">
          <ac:chgData name="ΕΙΡΗΝΗ ΚΑΤΣΑΡΟΥ" userId="3d7c3f3ab11cf231" providerId="LiveId" clId="{58D3516E-C68E-4816-BB91-0168A74178CB}" dt="2023-02-11T15:05:54.921" v="5834" actId="26606"/>
          <ac:spMkLst>
            <pc:docMk/>
            <pc:sldMk cId="2538949729" sldId="381"/>
            <ac:spMk id="18" creationId="{081E4A58-353D-44AE-B2FC-2A74E2E400F7}"/>
          </ac:spMkLst>
        </pc:spChg>
        <pc:spChg chg="del">
          <ac:chgData name="ΕΙΡΗΝΗ ΚΑΤΣΑΡΟΥ" userId="3d7c3f3ab11cf231" providerId="LiveId" clId="{58D3516E-C68E-4816-BB91-0168A74178CB}" dt="2023-02-11T15:02:07.512" v="5799"/>
          <ac:spMkLst>
            <pc:docMk/>
            <pc:sldMk cId="2538949729" sldId="381"/>
            <ac:spMk id="19" creationId="{B10BB131-AC8E-4A8E-A5D1-36260F720C3B}"/>
          </ac:spMkLst>
        </pc:spChg>
        <pc:spChg chg="del">
          <ac:chgData name="ΕΙΡΗΝΗ ΚΑΤΣΑΡΟΥ" userId="3d7c3f3ab11cf231" providerId="LiveId" clId="{58D3516E-C68E-4816-BB91-0168A74178CB}" dt="2023-02-11T15:02:07.512" v="5799"/>
          <ac:spMkLst>
            <pc:docMk/>
            <pc:sldMk cId="2538949729" sldId="381"/>
            <ac:spMk id="21" creationId="{5B7778FC-632E-4DCA-A7CB-0D7731CCF970}"/>
          </ac:spMkLst>
        </pc:spChg>
        <pc:spChg chg="add">
          <ac:chgData name="ΕΙΡΗΝΗ ΚΑΤΣΑΡΟΥ" userId="3d7c3f3ab11cf231" providerId="LiveId" clId="{58D3516E-C68E-4816-BB91-0168A74178CB}" dt="2023-02-11T15:05:54.921" v="5834" actId="26606"/>
          <ac:spMkLst>
            <pc:docMk/>
            <pc:sldMk cId="2538949729" sldId="381"/>
            <ac:spMk id="23" creationId="{C2554CA6-288E-4202-BC52-2E5A8F0C0AED}"/>
          </ac:spMkLst>
        </pc:spChg>
        <pc:spChg chg="add">
          <ac:chgData name="ΕΙΡΗΝΗ ΚΑΤΣΑΡΟΥ" userId="3d7c3f3ab11cf231" providerId="LiveId" clId="{58D3516E-C68E-4816-BB91-0168A74178CB}" dt="2023-02-11T15:05:54.921" v="5834" actId="26606"/>
          <ac:spMkLst>
            <pc:docMk/>
            <pc:sldMk cId="2538949729" sldId="381"/>
            <ac:spMk id="25" creationId="{B10BB131-AC8E-4A8E-A5D1-36260F720C3B}"/>
          </ac:spMkLst>
        </pc:spChg>
        <pc:spChg chg="add">
          <ac:chgData name="ΕΙΡΗΝΗ ΚΑΤΣΑΡΟΥ" userId="3d7c3f3ab11cf231" providerId="LiveId" clId="{58D3516E-C68E-4816-BB91-0168A74178CB}" dt="2023-02-11T15:05:54.921" v="5834" actId="26606"/>
          <ac:spMkLst>
            <pc:docMk/>
            <pc:sldMk cId="2538949729" sldId="381"/>
            <ac:spMk id="27" creationId="{5B7778FC-632E-4DCA-A7CB-0D7731CCF970}"/>
          </ac:spMkLst>
        </pc:spChg>
        <pc:spChg chg="add">
          <ac:chgData name="ΕΙΡΗΝΗ ΚΑΤΣΑΡΟΥ" userId="3d7c3f3ab11cf231" providerId="LiveId" clId="{58D3516E-C68E-4816-BB91-0168A74178CB}" dt="2023-02-11T15:05:54.921" v="5834" actId="26606"/>
          <ac:spMkLst>
            <pc:docMk/>
            <pc:sldMk cId="2538949729" sldId="381"/>
            <ac:spMk id="29" creationId="{FA23A907-97FB-4A8F-880A-DD77401C4296}"/>
          </ac:spMkLst>
        </pc:spChg>
      </pc:sldChg>
      <pc:sldChg chg="addSp delSp modSp add mod">
        <pc:chgData name="ΕΙΡΗΝΗ ΚΑΤΣΑΡΟΥ" userId="3d7c3f3ab11cf231" providerId="LiveId" clId="{58D3516E-C68E-4816-BB91-0168A74178CB}" dt="2023-02-12T13:06:14.135" v="26673" actId="1076"/>
        <pc:sldMkLst>
          <pc:docMk/>
          <pc:sldMk cId="3003058801" sldId="382"/>
        </pc:sldMkLst>
        <pc:spChg chg="add del mod">
          <ac:chgData name="ΕΙΡΗΝΗ ΚΑΤΣΑΡΟΥ" userId="3d7c3f3ab11cf231" providerId="LiveId" clId="{58D3516E-C68E-4816-BB91-0168A74178CB}" dt="2023-02-11T15:11:14.498" v="5871" actId="931"/>
          <ac:spMkLst>
            <pc:docMk/>
            <pc:sldMk cId="3003058801" sldId="382"/>
            <ac:spMk id="3" creationId="{424349F6-67AC-006B-37F2-BE8BFAEBCBFB}"/>
          </ac:spMkLst>
        </pc:spChg>
        <pc:spChg chg="mod">
          <ac:chgData name="ΕΙΡΗΝΗ ΚΑΤΣΑΡΟΥ" userId="3d7c3f3ab11cf231" providerId="LiveId" clId="{58D3516E-C68E-4816-BB91-0168A74178CB}" dt="2023-02-12T13:05:50.156" v="26669" actId="2711"/>
          <ac:spMkLst>
            <pc:docMk/>
            <pc:sldMk cId="3003058801" sldId="382"/>
            <ac:spMk id="5" creationId="{ABD7D3E9-194D-4A3D-9826-F2458533B950}"/>
          </ac:spMkLst>
        </pc:spChg>
        <pc:spChg chg="mod">
          <ac:chgData name="ΕΙΡΗΝΗ ΚΑΤΣΑΡΟΥ" userId="3d7c3f3ab11cf231" providerId="LiveId" clId="{58D3516E-C68E-4816-BB91-0168A74178CB}" dt="2023-02-12T13:06:14.135" v="26673" actId="1076"/>
          <ac:spMkLst>
            <pc:docMk/>
            <pc:sldMk cId="3003058801" sldId="382"/>
            <ac:spMk id="6" creationId="{5AF42BF0-0B17-4E57-940A-6CE81C90668D}"/>
          </ac:spMkLst>
        </pc:spChg>
        <pc:spChg chg="del">
          <ac:chgData name="ΕΙΡΗΝΗ ΚΑΤΣΑΡΟΥ" userId="3d7c3f3ab11cf231" providerId="LiveId" clId="{58D3516E-C68E-4816-BB91-0168A74178CB}" dt="2023-02-11T15:12:02.173" v="5955" actId="21"/>
          <ac:spMkLst>
            <pc:docMk/>
            <pc:sldMk cId="3003058801" sldId="382"/>
            <ac:spMk id="10" creationId="{D6AA2E5A-6160-8974-5832-92BE725C61F3}"/>
          </ac:spMkLst>
        </pc:spChg>
        <pc:spChg chg="del">
          <ac:chgData name="ΕΙΡΗΝΗ ΚΑΤΣΑΡΟΥ" userId="3d7c3f3ab11cf231" providerId="LiveId" clId="{58D3516E-C68E-4816-BB91-0168A74178CB}" dt="2023-02-11T15:12:42.541" v="5957" actId="21"/>
          <ac:spMkLst>
            <pc:docMk/>
            <pc:sldMk cId="3003058801" sldId="382"/>
            <ac:spMk id="13" creationId="{6BCE96E8-653C-2C6C-CF3E-7634C8C89F26}"/>
          </ac:spMkLst>
        </pc:spChg>
        <pc:picChg chg="add mod">
          <ac:chgData name="ΕΙΡΗΝΗ ΚΑΤΣΑΡΟΥ" userId="3d7c3f3ab11cf231" providerId="LiveId" clId="{58D3516E-C68E-4816-BB91-0168A74178CB}" dt="2023-02-11T15:15:31.722" v="5984" actId="14100"/>
          <ac:picMkLst>
            <pc:docMk/>
            <pc:sldMk cId="3003058801" sldId="382"/>
            <ac:picMk id="8" creationId="{A1BDA2A2-7909-3D6D-178F-2F4C4A37FC19}"/>
          </ac:picMkLst>
        </pc:picChg>
        <pc:picChg chg="del">
          <ac:chgData name="ΕΙΡΗΝΗ ΚΑΤΣΑΡΟΥ" userId="3d7c3f3ab11cf231" providerId="LiveId" clId="{58D3516E-C68E-4816-BB91-0168A74178CB}" dt="2023-02-11T15:11:08.700" v="5870" actId="21"/>
          <ac:picMkLst>
            <pc:docMk/>
            <pc:sldMk cId="3003058801" sldId="382"/>
            <ac:picMk id="9" creationId="{9A188146-C502-FB39-5B3C-EDE6F611CCD3}"/>
          </ac:picMkLst>
        </pc:picChg>
        <pc:picChg chg="add mod">
          <ac:chgData name="ΕΙΡΗΝΗ ΚΑΤΣΑΡΟΥ" userId="3d7c3f3ab11cf231" providerId="LiveId" clId="{58D3516E-C68E-4816-BB91-0168A74178CB}" dt="2023-02-11T15:16:48.440" v="5998" actId="1440"/>
          <ac:picMkLst>
            <pc:docMk/>
            <pc:sldMk cId="3003058801" sldId="382"/>
            <ac:picMk id="14" creationId="{7C5569F0-D72A-80C0-2708-929B921A4778}"/>
          </ac:picMkLst>
        </pc:picChg>
      </pc:sldChg>
      <pc:sldChg chg="addSp delSp modSp add mod">
        <pc:chgData name="ΕΙΡΗΝΗ ΚΑΤΣΑΡΟΥ" userId="3d7c3f3ab11cf231" providerId="LiveId" clId="{58D3516E-C68E-4816-BB91-0168A74178CB}" dt="2023-02-12T13:06:47.031" v="26678" actId="14100"/>
        <pc:sldMkLst>
          <pc:docMk/>
          <pc:sldMk cId="4221354589" sldId="383"/>
        </pc:sldMkLst>
        <pc:spChg chg="add del mod">
          <ac:chgData name="ΕΙΡΗΝΗ ΚΑΤΣΑΡΟΥ" userId="3d7c3f3ab11cf231" providerId="LiveId" clId="{58D3516E-C68E-4816-BB91-0168A74178CB}" dt="2023-02-11T16:01:36.743" v="6663" actId="931"/>
          <ac:spMkLst>
            <pc:docMk/>
            <pc:sldMk cId="4221354589" sldId="383"/>
            <ac:spMk id="3" creationId="{0E7569DD-2D71-766B-0AC8-BFC6F042D6AB}"/>
          </ac:spMkLst>
        </pc:spChg>
        <pc:spChg chg="mod">
          <ac:chgData name="ΕΙΡΗΝΗ ΚΑΤΣΑΡΟΥ" userId="3d7c3f3ab11cf231" providerId="LiveId" clId="{58D3516E-C68E-4816-BB91-0168A74178CB}" dt="2023-02-12T13:06:47.031" v="26678" actId="14100"/>
          <ac:spMkLst>
            <pc:docMk/>
            <pc:sldMk cId="4221354589" sldId="383"/>
            <ac:spMk id="5" creationId="{ABD7D3E9-194D-4A3D-9826-F2458533B950}"/>
          </ac:spMkLst>
        </pc:spChg>
        <pc:spChg chg="mod">
          <ac:chgData name="ΕΙΡΗΝΗ ΚΑΤΣΑΡΟΥ" userId="3d7c3f3ab11cf231" providerId="LiveId" clId="{58D3516E-C68E-4816-BB91-0168A74178CB}" dt="2023-02-12T13:06:31.171" v="26675" actId="255"/>
          <ac:spMkLst>
            <pc:docMk/>
            <pc:sldMk cId="4221354589" sldId="383"/>
            <ac:spMk id="6" creationId="{5AF42BF0-0B17-4E57-940A-6CE81C90668D}"/>
          </ac:spMkLst>
        </pc:spChg>
        <pc:picChg chg="del">
          <ac:chgData name="ΕΙΡΗΝΗ ΚΑΤΣΑΡΟΥ" userId="3d7c3f3ab11cf231" providerId="LiveId" clId="{58D3516E-C68E-4816-BB91-0168A74178CB}" dt="2023-02-11T16:01:23.268" v="6662" actId="21"/>
          <ac:picMkLst>
            <pc:docMk/>
            <pc:sldMk cId="4221354589" sldId="383"/>
            <ac:picMk id="8" creationId="{A1BDA2A2-7909-3D6D-178F-2F4C4A37FC19}"/>
          </ac:picMkLst>
        </pc:picChg>
        <pc:picChg chg="add mod">
          <ac:chgData name="ΕΙΡΗΝΗ ΚΑΤΣΑΡΟΥ" userId="3d7c3f3ab11cf231" providerId="LiveId" clId="{58D3516E-C68E-4816-BB91-0168A74178CB}" dt="2023-02-11T16:02:24.014" v="6679" actId="14100"/>
          <ac:picMkLst>
            <pc:docMk/>
            <pc:sldMk cId="4221354589" sldId="383"/>
            <ac:picMk id="9" creationId="{90ACA753-5FF8-475F-2AE5-4C926999E416}"/>
          </ac:picMkLst>
        </pc:picChg>
        <pc:picChg chg="add mod">
          <ac:chgData name="ΕΙΡΗΝΗ ΚΑΤΣΑΡΟΥ" userId="3d7c3f3ab11cf231" providerId="LiveId" clId="{58D3516E-C68E-4816-BB91-0168A74178CB}" dt="2023-02-11T16:02:20.542" v="6678" actId="14100"/>
          <ac:picMkLst>
            <pc:docMk/>
            <pc:sldMk cId="4221354589" sldId="383"/>
            <ac:picMk id="11" creationId="{4C3C6D39-19E9-AB54-0E33-80B2E9882039}"/>
          </ac:picMkLst>
        </pc:picChg>
        <pc:picChg chg="del">
          <ac:chgData name="ΕΙΡΗΝΗ ΚΑΤΣΑΡΟΥ" userId="3d7c3f3ab11cf231" providerId="LiveId" clId="{58D3516E-C68E-4816-BB91-0168A74178CB}" dt="2023-02-11T16:02:11.339" v="6675" actId="21"/>
          <ac:picMkLst>
            <pc:docMk/>
            <pc:sldMk cId="4221354589" sldId="383"/>
            <ac:picMk id="14" creationId="{7C5569F0-D72A-80C0-2708-929B921A4778}"/>
          </ac:picMkLst>
        </pc:picChg>
        <pc:picChg chg="add mod">
          <ac:chgData name="ΕΙΡΗΝΗ ΚΑΤΣΑΡΟΥ" userId="3d7c3f3ab11cf231" providerId="LiveId" clId="{58D3516E-C68E-4816-BB91-0168A74178CB}" dt="2023-02-11T16:12:44.904" v="7211" actId="1076"/>
          <ac:picMkLst>
            <pc:docMk/>
            <pc:sldMk cId="4221354589" sldId="383"/>
            <ac:picMk id="15" creationId="{EF957864-0EFB-FD56-4EA3-E4E798019E79}"/>
          </ac:picMkLst>
        </pc:picChg>
      </pc:sldChg>
      <pc:sldChg chg="addSp delSp modSp add mod">
        <pc:chgData name="ΕΙΡΗΝΗ ΚΑΤΣΑΡΟΥ" userId="3d7c3f3ab11cf231" providerId="LiveId" clId="{58D3516E-C68E-4816-BB91-0168A74178CB}" dt="2023-02-12T13:07:16.176" v="26683" actId="20577"/>
        <pc:sldMkLst>
          <pc:docMk/>
          <pc:sldMk cId="168693031" sldId="384"/>
        </pc:sldMkLst>
        <pc:spChg chg="mod">
          <ac:chgData name="ΕΙΡΗΝΗ ΚΑΤΣΑΡΟΥ" userId="3d7c3f3ab11cf231" providerId="LiveId" clId="{58D3516E-C68E-4816-BB91-0168A74178CB}" dt="2023-02-12T13:07:16.176" v="26683" actId="20577"/>
          <ac:spMkLst>
            <pc:docMk/>
            <pc:sldMk cId="168693031" sldId="384"/>
            <ac:spMk id="5" creationId="{ABD7D3E9-194D-4A3D-9826-F2458533B950}"/>
          </ac:spMkLst>
        </pc:spChg>
        <pc:spChg chg="mod">
          <ac:chgData name="ΕΙΡΗΝΗ ΚΑΤΣΑΡΟΥ" userId="3d7c3f3ab11cf231" providerId="LiveId" clId="{58D3516E-C68E-4816-BB91-0168A74178CB}" dt="2023-02-11T16:34:56.150" v="8576" actId="255"/>
          <ac:spMkLst>
            <pc:docMk/>
            <pc:sldMk cId="168693031" sldId="384"/>
            <ac:spMk id="6" creationId="{5AF42BF0-0B17-4E57-940A-6CE81C90668D}"/>
          </ac:spMkLst>
        </pc:spChg>
        <pc:spChg chg="mod">
          <ac:chgData name="ΕΙΡΗΝΗ ΚΑΤΣΑΡΟΥ" userId="3d7c3f3ab11cf231" providerId="LiveId" clId="{58D3516E-C68E-4816-BB91-0168A74178CB}" dt="2023-02-11T16:21:36.095" v="7856" actId="14100"/>
          <ac:spMkLst>
            <pc:docMk/>
            <pc:sldMk cId="168693031" sldId="384"/>
            <ac:spMk id="12" creationId="{CA4B76B6-CF1E-7559-6EB3-436435EF8F24}"/>
          </ac:spMkLst>
        </pc:spChg>
        <pc:picChg chg="add mod">
          <ac:chgData name="ΕΙΡΗΝΗ ΚΑΤΣΑΡΟΥ" userId="3d7c3f3ab11cf231" providerId="LiveId" clId="{58D3516E-C68E-4816-BB91-0168A74178CB}" dt="2023-02-11T16:21:43.054" v="7858" actId="1440"/>
          <ac:picMkLst>
            <pc:docMk/>
            <pc:sldMk cId="168693031" sldId="384"/>
            <ac:picMk id="3" creationId="{D176934A-1DDD-EDEF-34BE-508E1B2304A9}"/>
          </ac:picMkLst>
        </pc:picChg>
        <pc:picChg chg="del">
          <ac:chgData name="ΕΙΡΗΝΗ ΚΑΤΣΑΡΟΥ" userId="3d7c3f3ab11cf231" providerId="LiveId" clId="{58D3516E-C68E-4816-BB91-0168A74178CB}" dt="2023-02-11T16:14:48.331" v="7370" actId="21"/>
          <ac:picMkLst>
            <pc:docMk/>
            <pc:sldMk cId="168693031" sldId="384"/>
            <ac:picMk id="15" creationId="{EF957864-0EFB-FD56-4EA3-E4E798019E79}"/>
          </ac:picMkLst>
        </pc:picChg>
      </pc:sldChg>
      <pc:sldChg chg="addSp delSp modSp add mod">
        <pc:chgData name="ΕΙΡΗΝΗ ΚΑΤΣΑΡΟΥ" userId="3d7c3f3ab11cf231" providerId="LiveId" clId="{58D3516E-C68E-4816-BB91-0168A74178CB}" dt="2023-02-11T16:33:35.301" v="8573" actId="14100"/>
        <pc:sldMkLst>
          <pc:docMk/>
          <pc:sldMk cId="1002518666" sldId="385"/>
        </pc:sldMkLst>
        <pc:spChg chg="mod">
          <ac:chgData name="ΕΙΡΗΝΗ ΚΑΤΣΑΡΟΥ" userId="3d7c3f3ab11cf231" providerId="LiveId" clId="{58D3516E-C68E-4816-BB91-0168A74178CB}" dt="2023-02-11T16:33:35.301" v="8573" actId="14100"/>
          <ac:spMkLst>
            <pc:docMk/>
            <pc:sldMk cId="1002518666" sldId="385"/>
            <ac:spMk id="4" creationId="{2C831749-47ED-4B1D-822C-821C2833F86A}"/>
          </ac:spMkLst>
        </pc:spChg>
        <pc:spChg chg="mod">
          <ac:chgData name="ΕΙΡΗΝΗ ΚΑΤΣΑΡΟΥ" userId="3d7c3f3ab11cf231" providerId="LiveId" clId="{58D3516E-C68E-4816-BB91-0168A74178CB}" dt="2023-02-11T16:33:17.870" v="8567" actId="2711"/>
          <ac:spMkLst>
            <pc:docMk/>
            <pc:sldMk cId="1002518666" sldId="385"/>
            <ac:spMk id="5" creationId="{ABD7D3E9-194D-4A3D-9826-F2458533B950}"/>
          </ac:spMkLst>
        </pc:spChg>
        <pc:spChg chg="mod">
          <ac:chgData name="ΕΙΡΗΝΗ ΚΑΤΣΑΡΟΥ" userId="3d7c3f3ab11cf231" providerId="LiveId" clId="{58D3516E-C68E-4816-BB91-0168A74178CB}" dt="2023-02-11T16:33:12.237" v="8566" actId="2711"/>
          <ac:spMkLst>
            <pc:docMk/>
            <pc:sldMk cId="1002518666" sldId="385"/>
            <ac:spMk id="6" creationId="{5AF42BF0-0B17-4E57-940A-6CE81C90668D}"/>
          </ac:spMkLst>
        </pc:spChg>
        <pc:spChg chg="mod">
          <ac:chgData name="ΕΙΡΗΝΗ ΚΑΤΣΑΡΟΥ" userId="3d7c3f3ab11cf231" providerId="LiveId" clId="{58D3516E-C68E-4816-BB91-0168A74178CB}" dt="2023-02-11T16:32:41.033" v="8565" actId="14100"/>
          <ac:spMkLst>
            <pc:docMk/>
            <pc:sldMk cId="1002518666" sldId="385"/>
            <ac:spMk id="12" creationId="{CA4B76B6-CF1E-7559-6EB3-436435EF8F24}"/>
          </ac:spMkLst>
        </pc:spChg>
        <pc:picChg chg="del">
          <ac:chgData name="ΕΙΡΗΝΗ ΚΑΤΣΑΡΟΥ" userId="3d7c3f3ab11cf231" providerId="LiveId" clId="{58D3516E-C68E-4816-BB91-0168A74178CB}" dt="2023-02-11T16:24:29.269" v="7877" actId="21"/>
          <ac:picMkLst>
            <pc:docMk/>
            <pc:sldMk cId="1002518666" sldId="385"/>
            <ac:picMk id="3" creationId="{D176934A-1DDD-EDEF-34BE-508E1B2304A9}"/>
          </ac:picMkLst>
        </pc:picChg>
        <pc:picChg chg="add mod">
          <ac:chgData name="ΕΙΡΗΝΗ ΚΑΤΣΑΡΟΥ" userId="3d7c3f3ab11cf231" providerId="LiveId" clId="{58D3516E-C68E-4816-BB91-0168A74178CB}" dt="2023-02-11T16:31:22.369" v="8563" actId="1440"/>
          <ac:picMkLst>
            <pc:docMk/>
            <pc:sldMk cId="1002518666" sldId="385"/>
            <ac:picMk id="7" creationId="{711B7235-4D45-D07B-05AD-68B395D0B815}"/>
          </ac:picMkLst>
        </pc:picChg>
        <pc:picChg chg="mod">
          <ac:chgData name="ΕΙΡΗΝΗ ΚΑΤΣΑΡΟΥ" userId="3d7c3f3ab11cf231" providerId="LiveId" clId="{58D3516E-C68E-4816-BB91-0168A74178CB}" dt="2023-02-11T16:33:23.590" v="8568" actId="14100"/>
          <ac:picMkLst>
            <pc:docMk/>
            <pc:sldMk cId="1002518666" sldId="385"/>
            <ac:picMk id="9" creationId="{90ACA753-5FF8-475F-2AE5-4C926999E416}"/>
          </ac:picMkLst>
        </pc:picChg>
        <pc:picChg chg="mod">
          <ac:chgData name="ΕΙΡΗΝΗ ΚΑΤΣΑΡΟΥ" userId="3d7c3f3ab11cf231" providerId="LiveId" clId="{58D3516E-C68E-4816-BB91-0168A74178CB}" dt="2023-02-11T16:33:30.327" v="8572" actId="14100"/>
          <ac:picMkLst>
            <pc:docMk/>
            <pc:sldMk cId="1002518666" sldId="385"/>
            <ac:picMk id="11" creationId="{4C3C6D39-19E9-AB54-0E33-80B2E9882039}"/>
          </ac:picMkLst>
        </pc:picChg>
      </pc:sldChg>
      <pc:sldChg chg="addSp delSp modSp new mod ord setBg">
        <pc:chgData name="ΕΙΡΗΝΗ ΚΑΤΣΑΡΟΥ" userId="3d7c3f3ab11cf231" providerId="LiveId" clId="{58D3516E-C68E-4816-BB91-0168A74178CB}" dt="2023-02-12T12:57:05.803" v="26660"/>
        <pc:sldMkLst>
          <pc:docMk/>
          <pc:sldMk cId="2300749688" sldId="386"/>
        </pc:sldMkLst>
        <pc:spChg chg="add del mod">
          <ac:chgData name="ΕΙΡΗΝΗ ΚΑΤΣΑΡΟΥ" userId="3d7c3f3ab11cf231" providerId="LiveId" clId="{58D3516E-C68E-4816-BB91-0168A74178CB}" dt="2023-02-11T16:47:46.706" v="9189" actId="931"/>
          <ac:spMkLst>
            <pc:docMk/>
            <pc:sldMk cId="2300749688" sldId="386"/>
            <ac:spMk id="2" creationId="{9803D8F0-BEB0-88B1-D5FF-85A6FD51DCB8}"/>
          </ac:spMkLst>
        </pc:spChg>
        <pc:spChg chg="add mod">
          <ac:chgData name="ΕΙΡΗΝΗ ΚΑΤΣΑΡΟΥ" userId="3d7c3f3ab11cf231" providerId="LiveId" clId="{58D3516E-C68E-4816-BB91-0168A74178CB}" dt="2023-02-11T16:39:22.837" v="8755" actId="14100"/>
          <ac:spMkLst>
            <pc:docMk/>
            <pc:sldMk cId="2300749688" sldId="386"/>
            <ac:spMk id="3" creationId="{6794504A-4241-5FB5-A20D-2DD537775C46}"/>
          </ac:spMkLst>
        </pc:spChg>
        <pc:spChg chg="add del mod">
          <ac:chgData name="ΕΙΡΗΝΗ ΚΑΤΣΑΡΟΥ" userId="3d7c3f3ab11cf231" providerId="LiveId" clId="{58D3516E-C68E-4816-BB91-0168A74178CB}" dt="2023-02-11T16:50:51.123" v="9372" actId="1076"/>
          <ac:spMkLst>
            <pc:docMk/>
            <pc:sldMk cId="2300749688" sldId="386"/>
            <ac:spMk id="5" creationId="{BBCDB0AE-58AF-AB2E-C8BB-2BE857322670}"/>
          </ac:spMkLst>
        </pc:spChg>
        <pc:spChg chg="add del">
          <ac:chgData name="ΕΙΡΗΝΗ ΚΑΤΣΑΡΟΥ" userId="3d7c3f3ab11cf231" providerId="LiveId" clId="{58D3516E-C68E-4816-BB91-0168A74178CB}" dt="2023-02-11T16:36:00.697" v="8579" actId="26606"/>
          <ac:spMkLst>
            <pc:docMk/>
            <pc:sldMk cId="2300749688" sldId="386"/>
            <ac:spMk id="8" creationId="{8B089790-F4B6-46A7-BB28-7B74A9A9EFDC}"/>
          </ac:spMkLst>
        </pc:spChg>
        <pc:spChg chg="add mod">
          <ac:chgData name="ΕΙΡΗΝΗ ΚΑΤΣΑΡΟΥ" userId="3d7c3f3ab11cf231" providerId="LiveId" clId="{58D3516E-C68E-4816-BB91-0168A74178CB}" dt="2023-02-11T16:51:10.099" v="9378" actId="1076"/>
          <ac:spMkLst>
            <pc:docMk/>
            <pc:sldMk cId="2300749688" sldId="386"/>
            <ac:spMk id="9" creationId="{1CE3B298-4F91-8C9E-D86F-5484C0D1B4A2}"/>
          </ac:spMkLst>
        </pc:spChg>
        <pc:spChg chg="add del mod">
          <ac:chgData name="ΕΙΡΗΝΗ ΚΑΤΣΑΡΟΥ" userId="3d7c3f3ab11cf231" providerId="LiveId" clId="{58D3516E-C68E-4816-BB91-0168A74178CB}" dt="2023-02-11T16:50:32.709" v="9369" actId="931"/>
          <ac:spMkLst>
            <pc:docMk/>
            <pc:sldMk cId="2300749688" sldId="386"/>
            <ac:spMk id="16" creationId="{5E534CC2-8C61-4C0B-7ECE-DCAFA2EA3167}"/>
          </ac:spMkLst>
        </pc:spChg>
        <pc:spChg chg="add mod">
          <ac:chgData name="ΕΙΡΗΝΗ ΚΑΤΣΑΡΟΥ" userId="3d7c3f3ab11cf231" providerId="LiveId" clId="{58D3516E-C68E-4816-BB91-0168A74178CB}" dt="2023-02-11T16:52:43.346" v="9579" actId="20577"/>
          <ac:spMkLst>
            <pc:docMk/>
            <pc:sldMk cId="2300749688" sldId="386"/>
            <ac:spMk id="19" creationId="{DED7D019-9BFE-59E5-DC5D-A0E941D42A0F}"/>
          </ac:spMkLst>
        </pc:spChg>
        <pc:spChg chg="add del mod">
          <ac:chgData name="ΕΙΡΗΝΗ ΚΑΤΣΑΡΟΥ" userId="3d7c3f3ab11cf231" providerId="LiveId" clId="{58D3516E-C68E-4816-BB91-0168A74178CB}" dt="2023-02-11T16:53:42.607" v="9582" actId="931"/>
          <ac:spMkLst>
            <pc:docMk/>
            <pc:sldMk cId="2300749688" sldId="386"/>
            <ac:spMk id="21" creationId="{E78F77F3-4409-51A2-B625-E51F22023FB9}"/>
          </ac:spMkLst>
        </pc:spChg>
        <pc:spChg chg="add del mod">
          <ac:chgData name="ΕΙΡΗΝΗ ΚΑΤΣΑΡΟΥ" userId="3d7c3f3ab11cf231" providerId="LiveId" clId="{58D3516E-C68E-4816-BB91-0168A74178CB}" dt="2023-02-11T16:56:05.844" v="9584" actId="931"/>
          <ac:spMkLst>
            <pc:docMk/>
            <pc:sldMk cId="2300749688" sldId="386"/>
            <ac:spMk id="25" creationId="{C19CB7EC-8764-2EDC-023E-9D2029F5FC96}"/>
          </ac:spMkLst>
        </pc:spChg>
        <pc:grpChg chg="add del">
          <ac:chgData name="ΕΙΡΗΝΗ ΚΑΤΣΑΡΟΥ" userId="3d7c3f3ab11cf231" providerId="LiveId" clId="{58D3516E-C68E-4816-BB91-0168A74178CB}" dt="2023-02-11T16:36:00.697" v="8579" actId="26606"/>
          <ac:grpSpMkLst>
            <pc:docMk/>
            <pc:sldMk cId="2300749688" sldId="386"/>
            <ac:grpSpMk id="10" creationId="{9DE3F54D-33BC-4382-A2AB-5E002F0F1166}"/>
          </ac:grpSpMkLst>
        </pc:grpChg>
        <pc:picChg chg="add del">
          <ac:chgData name="ΕΙΡΗΝΗ ΚΑΤΣΑΡΟΥ" userId="3d7c3f3ab11cf231" providerId="LiveId" clId="{58D3516E-C68E-4816-BB91-0168A74178CB}" dt="2023-02-11T16:36:00.697" v="8579" actId="26606"/>
          <ac:picMkLst>
            <pc:docMk/>
            <pc:sldMk cId="2300749688" sldId="386"/>
            <ac:picMk id="4" creationId="{7FE2616D-BA4B-ECCC-BF52-769F0F49DBCA}"/>
          </ac:picMkLst>
        </pc:picChg>
        <pc:picChg chg="add del mod">
          <ac:chgData name="ΕΙΡΗΝΗ ΚΑΤΣΑΡΟΥ" userId="3d7c3f3ab11cf231" providerId="LiveId" clId="{58D3516E-C68E-4816-BB91-0168A74178CB}" dt="2023-02-11T16:50:25.154" v="9368" actId="21"/>
          <ac:picMkLst>
            <pc:docMk/>
            <pc:sldMk cId="2300749688" sldId="386"/>
            <ac:picMk id="7" creationId="{1E3E9081-6AEC-E048-5878-1AE8774EBDAC}"/>
          </ac:picMkLst>
        </pc:picChg>
        <pc:picChg chg="add del mod">
          <ac:chgData name="ΕΙΡΗΝΗ ΚΑΤΣΑΡΟΥ" userId="3d7c3f3ab11cf231" providerId="LiveId" clId="{58D3516E-C68E-4816-BB91-0168A74178CB}" dt="2023-02-11T16:52:47.606" v="9580" actId="21"/>
          <ac:picMkLst>
            <pc:docMk/>
            <pc:sldMk cId="2300749688" sldId="386"/>
            <ac:picMk id="18" creationId="{1FC6EED1-388A-9111-BDC9-ECAA3195B998}"/>
          </ac:picMkLst>
        </pc:picChg>
        <pc:picChg chg="add del mod">
          <ac:chgData name="ΕΙΡΗΝΗ ΚΑΤΣΑΡΟΥ" userId="3d7c3f3ab11cf231" providerId="LiveId" clId="{58D3516E-C68E-4816-BB91-0168A74178CB}" dt="2023-02-11T16:53:46.785" v="9583" actId="21"/>
          <ac:picMkLst>
            <pc:docMk/>
            <pc:sldMk cId="2300749688" sldId="386"/>
            <ac:picMk id="23" creationId="{4A58B25E-5D86-DF74-2570-6F73F30959B9}"/>
          </ac:picMkLst>
        </pc:picChg>
        <pc:picChg chg="add mod">
          <ac:chgData name="ΕΙΡΗΝΗ ΚΑΤΣΑΡΟΥ" userId="3d7c3f3ab11cf231" providerId="LiveId" clId="{58D3516E-C68E-4816-BB91-0168A74178CB}" dt="2023-02-11T16:56:22.264" v="9589" actId="14100"/>
          <ac:picMkLst>
            <pc:docMk/>
            <pc:sldMk cId="2300749688" sldId="386"/>
            <ac:picMk id="27" creationId="{5C3B6C9F-ECB3-D360-BDD0-929F37F2A939}"/>
          </ac:picMkLst>
        </pc:picChg>
      </pc:sldChg>
      <pc:sldChg chg="addSp delSp modSp add mod setBg delDesignElem">
        <pc:chgData name="ΕΙΡΗΝΗ ΚΑΤΣΑΡΟΥ" userId="3d7c3f3ab11cf231" providerId="LiveId" clId="{58D3516E-C68E-4816-BB91-0168A74178CB}" dt="2023-02-11T17:28:14.165" v="10997" actId="14100"/>
        <pc:sldMkLst>
          <pc:docMk/>
          <pc:sldMk cId="1069551800" sldId="387"/>
        </pc:sldMkLst>
        <pc:spChg chg="add del mod">
          <ac:chgData name="ΕΙΡΗΝΗ ΚΑΤΣΑΡΟΥ" userId="3d7c3f3ab11cf231" providerId="LiveId" clId="{58D3516E-C68E-4816-BB91-0168A74178CB}" dt="2023-02-11T17:02:46.821" v="9674"/>
          <ac:spMkLst>
            <pc:docMk/>
            <pc:sldMk cId="1069551800" sldId="387"/>
            <ac:spMk id="2" creationId="{A167318D-923F-577D-B121-64A18AE95A62}"/>
          </ac:spMkLst>
        </pc:spChg>
        <pc:spChg chg="mod">
          <ac:chgData name="ΕΙΡΗΝΗ ΚΑΤΣΑΡΟΥ" userId="3d7c3f3ab11cf231" providerId="LiveId" clId="{58D3516E-C68E-4816-BB91-0168A74178CB}" dt="2023-02-11T17:07:12.072" v="9735" actId="122"/>
          <ac:spMkLst>
            <pc:docMk/>
            <pc:sldMk cId="1069551800" sldId="387"/>
            <ac:spMk id="4" creationId="{90276DB8-9550-7789-6DF8-AA2A0B318FE6}"/>
          </ac:spMkLst>
        </pc:spChg>
        <pc:spChg chg="del mod ord">
          <ac:chgData name="ΕΙΡΗΝΗ ΚΑΤΣΑΡΟΥ" userId="3d7c3f3ab11cf231" providerId="LiveId" clId="{58D3516E-C68E-4816-BB91-0168A74178CB}" dt="2023-02-11T17:07:46.414" v="9736" actId="26606"/>
          <ac:spMkLst>
            <pc:docMk/>
            <pc:sldMk cId="1069551800" sldId="387"/>
            <ac:spMk id="5" creationId="{04457D61-2F82-556B-05FC-2E655E2F7B0A}"/>
          </ac:spMkLst>
        </pc:spChg>
        <pc:spChg chg="add mod">
          <ac:chgData name="ΕΙΡΗΝΗ ΚΑΤΣΑΡΟΥ" userId="3d7c3f3ab11cf231" providerId="LiveId" clId="{58D3516E-C68E-4816-BB91-0168A74178CB}" dt="2023-02-11T17:07:52.338" v="9737" actId="122"/>
          <ac:spMkLst>
            <pc:docMk/>
            <pc:sldMk cId="1069551800" sldId="387"/>
            <ac:spMk id="6" creationId="{9C8869CB-1908-2A84-3D37-ACE5A33F10A9}"/>
          </ac:spMkLst>
        </pc:spChg>
        <pc:spChg chg="add mod">
          <ac:chgData name="ΕΙΡΗΝΗ ΚΑΤΣΑΡΟΥ" userId="3d7c3f3ab11cf231" providerId="LiveId" clId="{58D3516E-C68E-4816-BB91-0168A74178CB}" dt="2023-02-11T17:28:14.165" v="10997" actId="14100"/>
          <ac:spMkLst>
            <pc:docMk/>
            <pc:sldMk cId="1069551800" sldId="387"/>
            <ac:spMk id="8" creationId="{B7892747-4F99-3A82-E487-EB20F5B29311}"/>
          </ac:spMkLst>
        </pc:spChg>
        <pc:spChg chg="add">
          <ac:chgData name="ΕΙΡΗΝΗ ΚΑΤΣΑΡΟΥ" userId="3d7c3f3ab11cf231" providerId="LiveId" clId="{58D3516E-C68E-4816-BB91-0168A74178CB}" dt="2023-02-11T17:04:13.517" v="9695" actId="26606"/>
          <ac:spMkLst>
            <pc:docMk/>
            <pc:sldMk cId="1069551800" sldId="387"/>
            <ac:spMk id="16" creationId="{2EB492CD-616E-47F8-933B-5E2D952A0593}"/>
          </ac:spMkLst>
        </pc:spChg>
        <pc:spChg chg="add">
          <ac:chgData name="ΕΙΡΗΝΗ ΚΑΤΣΑΡΟΥ" userId="3d7c3f3ab11cf231" providerId="LiveId" clId="{58D3516E-C68E-4816-BB91-0168A74178CB}" dt="2023-02-11T17:04:13.517" v="9695" actId="26606"/>
          <ac:spMkLst>
            <pc:docMk/>
            <pc:sldMk cId="1069551800" sldId="387"/>
            <ac:spMk id="18" creationId="{59383CF9-23B5-4335-9B21-1791C4CF1C75}"/>
          </ac:spMkLst>
        </pc:spChg>
        <pc:spChg chg="add">
          <ac:chgData name="ΕΙΡΗΝΗ ΚΑΤΣΑΡΟΥ" userId="3d7c3f3ab11cf231" providerId="LiveId" clId="{58D3516E-C68E-4816-BB91-0168A74178CB}" dt="2023-02-11T17:04:13.517" v="9695" actId="26606"/>
          <ac:spMkLst>
            <pc:docMk/>
            <pc:sldMk cId="1069551800" sldId="387"/>
            <ac:spMk id="20" creationId="{0007FE00-9498-4706-B255-6437B0252C02}"/>
          </ac:spMkLst>
        </pc:spChg>
        <pc:spChg chg="del">
          <ac:chgData name="ΕΙΡΗΝΗ ΚΑΤΣΑΡΟΥ" userId="3d7c3f3ab11cf231" providerId="LiveId" clId="{58D3516E-C68E-4816-BB91-0168A74178CB}" dt="2023-02-11T17:00:05.956" v="9591"/>
          <ac:spMkLst>
            <pc:docMk/>
            <pc:sldMk cId="1069551800" sldId="387"/>
            <ac:spMk id="24" creationId="{42A5316D-ED2F-4F89-B4B4-8D9240B1A348}"/>
          </ac:spMkLst>
        </pc:spChg>
        <pc:graphicFrameChg chg="add mod">
          <ac:chgData name="ΕΙΡΗΝΗ ΚΑΤΣΑΡΟΥ" userId="3d7c3f3ab11cf231" providerId="LiveId" clId="{58D3516E-C68E-4816-BB91-0168A74178CB}" dt="2023-02-11T17:10:42.951" v="9987" actId="108"/>
          <ac:graphicFrameMkLst>
            <pc:docMk/>
            <pc:sldMk cId="1069551800" sldId="387"/>
            <ac:graphicFrameMk id="22" creationId="{571D5E63-0FEA-9EEB-C7E5-724AF4C302F6}"/>
          </ac:graphicFrameMkLst>
        </pc:graphicFrameChg>
        <pc:picChg chg="del">
          <ac:chgData name="ΕΙΡΗΝΗ ΚΑΤΣΑΡΟΥ" userId="3d7c3f3ab11cf231" providerId="LiveId" clId="{58D3516E-C68E-4816-BB91-0168A74178CB}" dt="2023-02-11T17:00:17.523" v="9592" actId="21"/>
          <ac:picMkLst>
            <pc:docMk/>
            <pc:sldMk cId="1069551800" sldId="387"/>
            <ac:picMk id="3" creationId="{725E5540-1A57-AA4E-05CA-3BC6D258EDD2}"/>
          </ac:picMkLst>
        </pc:picChg>
        <pc:picChg chg="add del mod">
          <ac:chgData name="ΕΙΡΗΝΗ ΚΑΤΣΑΡΟΥ" userId="3d7c3f3ab11cf231" providerId="LiveId" clId="{58D3516E-C68E-4816-BB91-0168A74178CB}" dt="2023-02-11T17:04:59.496" v="9700" actId="21"/>
          <ac:picMkLst>
            <pc:docMk/>
            <pc:sldMk cId="1069551800" sldId="387"/>
            <ac:picMk id="7" creationId="{D7377BCA-048F-0206-3D71-220081D59E74}"/>
          </ac:picMkLst>
        </pc:picChg>
        <pc:cxnChg chg="add del">
          <ac:chgData name="ΕΙΡΗΝΗ ΚΑΤΣΑΡΟΥ" userId="3d7c3f3ab11cf231" providerId="LiveId" clId="{58D3516E-C68E-4816-BB91-0168A74178CB}" dt="2023-02-11T17:04:13.517" v="9695" actId="26606"/>
          <ac:cxnSpMkLst>
            <pc:docMk/>
            <pc:sldMk cId="1069551800" sldId="387"/>
            <ac:cxnSpMk id="11" creationId="{A7F400EE-A8A5-48AF-B4D6-291B52C6F0B0}"/>
          </ac:cxnSpMkLst>
        </pc:cxnChg>
      </pc:sldChg>
      <pc:sldChg chg="addSp delSp modSp add del mod">
        <pc:chgData name="ΕΙΡΗΝΗ ΚΑΤΣΑΡΟΥ" userId="3d7c3f3ab11cf231" providerId="LiveId" clId="{58D3516E-C68E-4816-BB91-0168A74178CB}" dt="2023-02-11T16:52:50.940" v="9581" actId="2696"/>
        <pc:sldMkLst>
          <pc:docMk/>
          <pc:sldMk cId="2791603564" sldId="387"/>
        </pc:sldMkLst>
        <pc:spChg chg="add mod">
          <ac:chgData name="ΕΙΡΗΝΗ ΚΑΤΣΑΡΟΥ" userId="3d7c3f3ab11cf231" providerId="LiveId" clId="{58D3516E-C68E-4816-BB91-0168A74178CB}" dt="2023-02-11T16:48:26.342" v="9192" actId="21"/>
          <ac:spMkLst>
            <pc:docMk/>
            <pc:sldMk cId="2791603564" sldId="387"/>
            <ac:spMk id="4" creationId="{7323C39F-0A9E-932B-35CB-1DEBCBD19FBA}"/>
          </ac:spMkLst>
        </pc:spChg>
        <pc:spChg chg="mod">
          <ac:chgData name="ΕΙΡΗΝΗ ΚΑΤΣΑΡΟΥ" userId="3d7c3f3ab11cf231" providerId="LiveId" clId="{58D3516E-C68E-4816-BB91-0168A74178CB}" dt="2023-02-11T16:49:48.272" v="9365" actId="20577"/>
          <ac:spMkLst>
            <pc:docMk/>
            <pc:sldMk cId="2791603564" sldId="387"/>
            <ac:spMk id="5" creationId="{BBCDB0AE-58AF-AB2E-C8BB-2BE857322670}"/>
          </ac:spMkLst>
        </pc:spChg>
        <pc:picChg chg="del">
          <ac:chgData name="ΕΙΡΗΝΗ ΚΑΤΣΑΡΟΥ" userId="3d7c3f3ab11cf231" providerId="LiveId" clId="{58D3516E-C68E-4816-BB91-0168A74178CB}" dt="2023-02-11T16:48:26.342" v="9192" actId="21"/>
          <ac:picMkLst>
            <pc:docMk/>
            <pc:sldMk cId="2791603564" sldId="387"/>
            <ac:picMk id="7" creationId="{1E3E9081-6AEC-E048-5878-1AE8774EBDAC}"/>
          </ac:picMkLst>
        </pc:picChg>
      </pc:sldChg>
      <pc:sldChg chg="modSp add mod">
        <pc:chgData name="ΕΙΡΗΝΗ ΚΑΤΣΑΡΟΥ" userId="3d7c3f3ab11cf231" providerId="LiveId" clId="{58D3516E-C68E-4816-BB91-0168A74178CB}" dt="2023-02-11T19:35:06.782" v="19027" actId="14100"/>
        <pc:sldMkLst>
          <pc:docMk/>
          <pc:sldMk cId="3874870829" sldId="388"/>
        </pc:sldMkLst>
        <pc:spChg chg="mod">
          <ac:chgData name="ΕΙΡΗΝΗ ΚΑΤΣΑΡΟΥ" userId="3d7c3f3ab11cf231" providerId="LiveId" clId="{58D3516E-C68E-4816-BB91-0168A74178CB}" dt="2023-02-11T19:35:06.782" v="19027" actId="14100"/>
          <ac:spMkLst>
            <pc:docMk/>
            <pc:sldMk cId="3874870829" sldId="388"/>
            <ac:spMk id="8" creationId="{5CF5BDA4-10C7-46A6-AC30-523A3FC438AC}"/>
          </ac:spMkLst>
        </pc:spChg>
      </pc:sldChg>
      <pc:sldChg chg="modSp add mod">
        <pc:chgData name="ΕΙΡΗΝΗ ΚΑΤΣΑΡΟΥ" userId="3d7c3f3ab11cf231" providerId="LiveId" clId="{58D3516E-C68E-4816-BB91-0168A74178CB}" dt="2023-02-11T17:32:21.964" v="11104" actId="20577"/>
        <pc:sldMkLst>
          <pc:docMk/>
          <pc:sldMk cId="1976079553" sldId="389"/>
        </pc:sldMkLst>
        <pc:spChg chg="mod">
          <ac:chgData name="ΕΙΡΗΝΗ ΚΑΤΣΑΡΟΥ" userId="3d7c3f3ab11cf231" providerId="LiveId" clId="{58D3516E-C68E-4816-BB91-0168A74178CB}" dt="2023-02-11T17:32:21.964" v="11104" actId="20577"/>
          <ac:spMkLst>
            <pc:docMk/>
            <pc:sldMk cId="1976079553" sldId="389"/>
            <ac:spMk id="8" creationId="{5CF5BDA4-10C7-46A6-AC30-523A3FC438AC}"/>
          </ac:spMkLst>
        </pc:spChg>
      </pc:sldChg>
      <pc:sldChg chg="addSp delSp modSp new del mod">
        <pc:chgData name="ΕΙΡΗΝΗ ΚΑΤΣΑΡΟΥ" userId="3d7c3f3ab11cf231" providerId="LiveId" clId="{58D3516E-C68E-4816-BB91-0168A74178CB}" dt="2023-02-11T17:36:31.316" v="11110" actId="2696"/>
        <pc:sldMkLst>
          <pc:docMk/>
          <pc:sldMk cId="108442742" sldId="390"/>
        </pc:sldMkLst>
        <pc:spChg chg="del">
          <ac:chgData name="ΕΙΡΗΝΗ ΚΑΤΣΑΡΟΥ" userId="3d7c3f3ab11cf231" providerId="LiveId" clId="{58D3516E-C68E-4816-BB91-0168A74178CB}" dt="2023-02-11T17:36:14.749" v="11106" actId="21"/>
          <ac:spMkLst>
            <pc:docMk/>
            <pc:sldMk cId="108442742" sldId="390"/>
            <ac:spMk id="2" creationId="{6EC3BF89-080B-804F-3F4B-82C6F12EFBB4}"/>
          </ac:spMkLst>
        </pc:spChg>
        <pc:spChg chg="add del mod">
          <ac:chgData name="ΕΙΡΗΝΗ ΚΑΤΣΑΡΟΥ" userId="3d7c3f3ab11cf231" providerId="LiveId" clId="{58D3516E-C68E-4816-BB91-0168A74178CB}" dt="2023-02-11T17:36:26.708" v="11109"/>
          <ac:spMkLst>
            <pc:docMk/>
            <pc:sldMk cId="108442742" sldId="390"/>
            <ac:spMk id="4" creationId="{1353C0E1-2FB5-2EA5-505A-9E47322A6E02}"/>
          </ac:spMkLst>
        </pc:spChg>
      </pc:sldChg>
      <pc:sldChg chg="addSp delSp modSp new del mod">
        <pc:chgData name="ΕΙΡΗΝΗ ΚΑΤΣΑΡΟΥ" userId="3d7c3f3ab11cf231" providerId="LiveId" clId="{58D3516E-C68E-4816-BB91-0168A74178CB}" dt="2023-02-11T17:43:47.535" v="11169" actId="2696"/>
        <pc:sldMkLst>
          <pc:docMk/>
          <pc:sldMk cId="337942255" sldId="390"/>
        </pc:sldMkLst>
        <pc:spChg chg="del">
          <ac:chgData name="ΕΙΡΗΝΗ ΚΑΤΣΑΡΟΥ" userId="3d7c3f3ab11cf231" providerId="LiveId" clId="{58D3516E-C68E-4816-BB91-0168A74178CB}" dt="2023-02-11T17:42:34.563" v="11141" actId="931"/>
          <ac:spMkLst>
            <pc:docMk/>
            <pc:sldMk cId="337942255" sldId="390"/>
            <ac:spMk id="2" creationId="{4A58C5EE-EE36-FC4E-7AC7-3CCDFFC35E6C}"/>
          </ac:spMkLst>
        </pc:spChg>
        <pc:spChg chg="add mod">
          <ac:chgData name="ΕΙΡΗΝΗ ΚΑΤΣΑΡΟΥ" userId="3d7c3f3ab11cf231" providerId="LiveId" clId="{58D3516E-C68E-4816-BB91-0168A74178CB}" dt="2023-02-11T17:43:13.980" v="11168" actId="20577"/>
          <ac:spMkLst>
            <pc:docMk/>
            <pc:sldMk cId="337942255" sldId="390"/>
            <ac:spMk id="5" creationId="{68CF4316-B932-F9CA-1666-4DCCCF36243B}"/>
          </ac:spMkLst>
        </pc:spChg>
        <pc:picChg chg="add mod">
          <ac:chgData name="ΕΙΡΗΝΗ ΚΑΤΣΑΡΟΥ" userId="3d7c3f3ab11cf231" providerId="LiveId" clId="{58D3516E-C68E-4816-BB91-0168A74178CB}" dt="2023-02-11T17:42:37.028" v="11143" actId="962"/>
          <ac:picMkLst>
            <pc:docMk/>
            <pc:sldMk cId="337942255" sldId="390"/>
            <ac:picMk id="4" creationId="{84DB19D1-30CF-6C56-9EF5-E2B24FDE0243}"/>
          </ac:picMkLst>
        </pc:picChg>
      </pc:sldChg>
      <pc:sldChg chg="addSp delSp modSp add del mod">
        <pc:chgData name="ΕΙΡΗΝΗ ΚΑΤΣΑΡΟΥ" userId="3d7c3f3ab11cf231" providerId="LiveId" clId="{58D3516E-C68E-4816-BB91-0168A74178CB}" dt="2023-02-11T17:42:06.698" v="11139" actId="2696"/>
        <pc:sldMkLst>
          <pc:docMk/>
          <pc:sldMk cId="599225385" sldId="390"/>
        </pc:sldMkLst>
        <pc:spChg chg="add del mod">
          <ac:chgData name="ΕΙΡΗΝΗ ΚΑΤΣΑΡΟΥ" userId="3d7c3f3ab11cf231" providerId="LiveId" clId="{58D3516E-C68E-4816-BB91-0168A74178CB}" dt="2023-02-11T17:38:57.939" v="11118" actId="21"/>
          <ac:spMkLst>
            <pc:docMk/>
            <pc:sldMk cId="599225385" sldId="390"/>
            <ac:spMk id="3" creationId="{76420592-B829-5564-3591-C1CAB8F71515}"/>
          </ac:spMkLst>
        </pc:spChg>
        <pc:spChg chg="mod">
          <ac:chgData name="ΕΙΡΗΝΗ ΚΑΤΣΑΡΟΥ" userId="3d7c3f3ab11cf231" providerId="LiveId" clId="{58D3516E-C68E-4816-BB91-0168A74178CB}" dt="2023-02-11T17:40:05.558" v="11127" actId="14100"/>
          <ac:spMkLst>
            <pc:docMk/>
            <pc:sldMk cId="599225385" sldId="390"/>
            <ac:spMk id="4" creationId="{2C831749-47ED-4B1D-822C-821C2833F86A}"/>
          </ac:spMkLst>
        </pc:spChg>
        <pc:spChg chg="add del mod">
          <ac:chgData name="ΕΙΡΗΝΗ ΚΑΤΣΑΡΟΥ" userId="3d7c3f3ab11cf231" providerId="LiveId" clId="{58D3516E-C68E-4816-BB91-0168A74178CB}" dt="2023-02-11T17:39:59.658" v="11126" actId="478"/>
          <ac:spMkLst>
            <pc:docMk/>
            <pc:sldMk cId="599225385" sldId="390"/>
            <ac:spMk id="8" creationId="{5390DDC0-7104-BCC3-0471-E713018CCAD3}"/>
          </ac:spMkLst>
        </pc:spChg>
        <pc:spChg chg="add mod">
          <ac:chgData name="ΕΙΡΗΝΗ ΚΑΤΣΑΡΟΥ" userId="3d7c3f3ab11cf231" providerId="LiveId" clId="{58D3516E-C68E-4816-BB91-0168A74178CB}" dt="2023-02-11T17:41:04.907" v="11133" actId="207"/>
          <ac:spMkLst>
            <pc:docMk/>
            <pc:sldMk cId="599225385" sldId="390"/>
            <ac:spMk id="10" creationId="{D7BD035A-2DBE-9931-9A70-73DF80A64C05}"/>
          </ac:spMkLst>
        </pc:spChg>
        <pc:spChg chg="mod">
          <ac:chgData name="ΕΙΡΗΝΗ ΚΑΤΣΑΡΟΥ" userId="3d7c3f3ab11cf231" providerId="LiveId" clId="{58D3516E-C68E-4816-BB91-0168A74178CB}" dt="2023-02-11T17:41:46.275" v="11136" actId="207"/>
          <ac:spMkLst>
            <pc:docMk/>
            <pc:sldMk cId="599225385" sldId="390"/>
            <ac:spMk id="12" creationId="{CA4B76B6-CF1E-7559-6EB3-436435EF8F24}"/>
          </ac:spMkLst>
        </pc:spChg>
        <pc:spChg chg="add mod">
          <ac:chgData name="ΕΙΡΗΝΗ ΚΑΤΣΑΡΟΥ" userId="3d7c3f3ab11cf231" providerId="LiveId" clId="{58D3516E-C68E-4816-BB91-0168A74178CB}" dt="2023-02-11T17:41:18.824" v="11135" actId="1076"/>
          <ac:spMkLst>
            <pc:docMk/>
            <pc:sldMk cId="599225385" sldId="390"/>
            <ac:spMk id="13" creationId="{444760DC-898B-CE92-20F2-191947080250}"/>
          </ac:spMkLst>
        </pc:spChg>
        <pc:spChg chg="add mod">
          <ac:chgData name="ΕΙΡΗΝΗ ΚΑΤΣΑΡΟΥ" userId="3d7c3f3ab11cf231" providerId="LiveId" clId="{58D3516E-C68E-4816-BB91-0168A74178CB}" dt="2023-02-11T17:41:57.262" v="11138" actId="1076"/>
          <ac:spMkLst>
            <pc:docMk/>
            <pc:sldMk cId="599225385" sldId="390"/>
            <ac:spMk id="14" creationId="{40341855-5879-EEBD-39CA-F1CEC773A32A}"/>
          </ac:spMkLst>
        </pc:spChg>
        <pc:picChg chg="del">
          <ac:chgData name="ΕΙΡΗΝΗ ΚΑΤΣΑΡΟΥ" userId="3d7c3f3ab11cf231" providerId="LiveId" clId="{58D3516E-C68E-4816-BB91-0168A74178CB}" dt="2023-02-11T17:38:47.970" v="11116" actId="21"/>
          <ac:picMkLst>
            <pc:docMk/>
            <pc:sldMk cId="599225385" sldId="390"/>
            <ac:picMk id="7" creationId="{711B7235-4D45-D07B-05AD-68B395D0B815}"/>
          </ac:picMkLst>
        </pc:picChg>
        <pc:picChg chg="del">
          <ac:chgData name="ΕΙΡΗΝΗ ΚΑΤΣΑΡΟΥ" userId="3d7c3f3ab11cf231" providerId="LiveId" clId="{58D3516E-C68E-4816-BB91-0168A74178CB}" dt="2023-02-11T17:38:51.086" v="11117" actId="21"/>
          <ac:picMkLst>
            <pc:docMk/>
            <pc:sldMk cId="599225385" sldId="390"/>
            <ac:picMk id="9" creationId="{90ACA753-5FF8-475F-2AE5-4C926999E416}"/>
          </ac:picMkLst>
        </pc:picChg>
        <pc:picChg chg="del">
          <ac:chgData name="ΕΙΡΗΝΗ ΚΑΤΣΑΡΟΥ" userId="3d7c3f3ab11cf231" providerId="LiveId" clId="{58D3516E-C68E-4816-BB91-0168A74178CB}" dt="2023-02-11T17:39:01.671" v="11119" actId="21"/>
          <ac:picMkLst>
            <pc:docMk/>
            <pc:sldMk cId="599225385" sldId="390"/>
            <ac:picMk id="11" creationId="{4C3C6D39-19E9-AB54-0E33-80B2E9882039}"/>
          </ac:picMkLst>
        </pc:picChg>
      </pc:sldChg>
      <pc:sldChg chg="addSp delSp new del mod">
        <pc:chgData name="ΕΙΡΗΝΗ ΚΑΤΣΑΡΟΥ" userId="3d7c3f3ab11cf231" providerId="LiveId" clId="{58D3516E-C68E-4816-BB91-0168A74178CB}" dt="2023-02-11T17:37:27.268" v="11114" actId="2696"/>
        <pc:sldMkLst>
          <pc:docMk/>
          <pc:sldMk cId="1521762346" sldId="390"/>
        </pc:sldMkLst>
        <pc:spChg chg="add del">
          <ac:chgData name="ΕΙΡΗΝΗ ΚΑΤΣΑΡΟΥ" userId="3d7c3f3ab11cf231" providerId="LiveId" clId="{58D3516E-C68E-4816-BB91-0168A74178CB}" dt="2023-02-11T17:36:58.224" v="11113" actId="21"/>
          <ac:spMkLst>
            <pc:docMk/>
            <pc:sldMk cId="1521762346" sldId="390"/>
            <ac:spMk id="3" creationId="{3382F01F-5156-20AC-7875-AADD35146F6A}"/>
          </ac:spMkLst>
        </pc:spChg>
      </pc:sldChg>
      <pc:sldChg chg="new del">
        <pc:chgData name="ΕΙΡΗΝΗ ΚΑΤΣΑΡΟΥ" userId="3d7c3f3ab11cf231" providerId="LiveId" clId="{58D3516E-C68E-4816-BB91-0168A74178CB}" dt="2023-02-11T17:45:16.521" v="11171" actId="2696"/>
        <pc:sldMkLst>
          <pc:docMk/>
          <pc:sldMk cId="2905011149" sldId="390"/>
        </pc:sldMkLst>
      </pc:sldChg>
      <pc:sldChg chg="addSp delSp modSp new mod setBg">
        <pc:chgData name="ΕΙΡΗΝΗ ΚΑΤΣΑΡΟΥ" userId="3d7c3f3ab11cf231" providerId="LiveId" clId="{58D3516E-C68E-4816-BB91-0168A74178CB}" dt="2023-02-11T19:14:50.561" v="17141" actId="14100"/>
        <pc:sldMkLst>
          <pc:docMk/>
          <pc:sldMk cId="3188244214" sldId="390"/>
        </pc:sldMkLst>
        <pc:spChg chg="add del mod">
          <ac:chgData name="ΕΙΡΗΝΗ ΚΑΤΣΑΡΟΥ" userId="3d7c3f3ab11cf231" providerId="LiveId" clId="{58D3516E-C68E-4816-BB91-0168A74178CB}" dt="2023-02-11T17:45:52.583" v="11175"/>
          <ac:spMkLst>
            <pc:docMk/>
            <pc:sldMk cId="3188244214" sldId="390"/>
            <ac:spMk id="2" creationId="{E0EB9021-72F7-2D76-F56F-3D834B9BC06E}"/>
          </ac:spMkLst>
        </pc:spChg>
        <pc:spChg chg="add del mod">
          <ac:chgData name="ΕΙΡΗΝΗ ΚΑΤΣΑΡΟΥ" userId="3d7c3f3ab11cf231" providerId="LiveId" clId="{58D3516E-C68E-4816-BB91-0168A74178CB}" dt="2023-02-11T17:46:05.548" v="11178"/>
          <ac:spMkLst>
            <pc:docMk/>
            <pc:sldMk cId="3188244214" sldId="390"/>
            <ac:spMk id="3" creationId="{6A4F9483-D783-1814-034E-D5164E59874F}"/>
          </ac:spMkLst>
        </pc:spChg>
        <pc:spChg chg="add mod">
          <ac:chgData name="ΕΙΡΗΝΗ ΚΑΤΣΑΡΟΥ" userId="3d7c3f3ab11cf231" providerId="LiveId" clId="{58D3516E-C68E-4816-BB91-0168A74178CB}" dt="2023-02-11T18:44:07.491" v="14232" actId="20577"/>
          <ac:spMkLst>
            <pc:docMk/>
            <pc:sldMk cId="3188244214" sldId="390"/>
            <ac:spMk id="4" creationId="{D7F42822-2B8F-B894-3E5E-C27228EC345D}"/>
          </ac:spMkLst>
        </pc:spChg>
        <pc:spChg chg="add mod">
          <ac:chgData name="ΕΙΡΗΝΗ ΚΑΤΣΑΡΟΥ" userId="3d7c3f3ab11cf231" providerId="LiveId" clId="{58D3516E-C68E-4816-BB91-0168A74178CB}" dt="2023-02-11T19:14:50.561" v="17141" actId="14100"/>
          <ac:spMkLst>
            <pc:docMk/>
            <pc:sldMk cId="3188244214" sldId="390"/>
            <ac:spMk id="5" creationId="{35DF4799-A56B-05CE-FC3B-1826326BA490}"/>
          </ac:spMkLst>
        </pc:spChg>
        <pc:spChg chg="add del">
          <ac:chgData name="ΕΙΡΗΝΗ ΚΑΤΣΑΡΟΥ" userId="3d7c3f3ab11cf231" providerId="LiveId" clId="{58D3516E-C68E-4816-BB91-0168A74178CB}" dt="2023-02-11T18:21:36.893" v="13845" actId="26606"/>
          <ac:spMkLst>
            <pc:docMk/>
            <pc:sldMk cId="3188244214" sldId="390"/>
            <ac:spMk id="10" creationId="{6D6CDB20-394C-4D51-9C5B-8751E21338DC}"/>
          </ac:spMkLst>
        </pc:spChg>
        <pc:spChg chg="add del">
          <ac:chgData name="ΕΙΡΗΝΗ ΚΑΤΣΑΡΟΥ" userId="3d7c3f3ab11cf231" providerId="LiveId" clId="{58D3516E-C68E-4816-BB91-0168A74178CB}" dt="2023-02-11T18:21:36.893" v="13845" actId="26606"/>
          <ac:spMkLst>
            <pc:docMk/>
            <pc:sldMk cId="3188244214" sldId="390"/>
            <ac:spMk id="12" creationId="{46DFD1E0-DCA7-47E6-B78B-6ECDDF873DD6}"/>
          </ac:spMkLst>
        </pc:spChg>
        <pc:spChg chg="add del">
          <ac:chgData name="ΕΙΡΗΝΗ ΚΑΤΣΑΡΟΥ" userId="3d7c3f3ab11cf231" providerId="LiveId" clId="{58D3516E-C68E-4816-BB91-0168A74178CB}" dt="2023-02-11T18:21:36.893" v="13845" actId="26606"/>
          <ac:spMkLst>
            <pc:docMk/>
            <pc:sldMk cId="3188244214" sldId="390"/>
            <ac:spMk id="14" creationId="{8AAB0B1E-BB97-40E0-8DCD-D1197A0E1D6A}"/>
          </ac:spMkLst>
        </pc:spChg>
        <pc:spChg chg="add">
          <ac:chgData name="ΕΙΡΗΝΗ ΚΑΤΣΑΡΟΥ" userId="3d7c3f3ab11cf231" providerId="LiveId" clId="{58D3516E-C68E-4816-BB91-0168A74178CB}" dt="2023-02-11T18:21:36.893" v="13845" actId="26606"/>
          <ac:spMkLst>
            <pc:docMk/>
            <pc:sldMk cId="3188244214" sldId="390"/>
            <ac:spMk id="21" creationId="{17718681-A12E-49D6-9925-DD7C68176D61}"/>
          </ac:spMkLst>
        </pc:spChg>
        <pc:spChg chg="add">
          <ac:chgData name="ΕΙΡΗΝΗ ΚΑΤΣΑΡΟΥ" userId="3d7c3f3ab11cf231" providerId="LiveId" clId="{58D3516E-C68E-4816-BB91-0168A74178CB}" dt="2023-02-11T18:21:36.893" v="13845" actId="26606"/>
          <ac:spMkLst>
            <pc:docMk/>
            <pc:sldMk cId="3188244214" sldId="390"/>
            <ac:spMk id="23" creationId="{FBD77573-9EF2-4C35-8285-A1CF6FBB0EA5}"/>
          </ac:spMkLst>
        </pc:spChg>
        <pc:cxnChg chg="add del">
          <ac:chgData name="ΕΙΡΗΝΗ ΚΑΤΣΑΡΟΥ" userId="3d7c3f3ab11cf231" providerId="LiveId" clId="{58D3516E-C68E-4816-BB91-0168A74178CB}" dt="2023-02-11T18:21:36.893" v="13845" actId="26606"/>
          <ac:cxnSpMkLst>
            <pc:docMk/>
            <pc:sldMk cId="3188244214" sldId="390"/>
            <ac:cxnSpMk id="16" creationId="{F492F8DF-EE34-4FC5-9FFE-76EB2E3BBA95}"/>
          </ac:cxnSpMkLst>
        </pc:cxnChg>
      </pc:sldChg>
      <pc:sldChg chg="addSp delSp modSp add del mod setBg delDesignElem">
        <pc:chgData name="ΕΙΡΗΝΗ ΚΑΤΣΑΡΟΥ" userId="3d7c3f3ab11cf231" providerId="LiveId" clId="{58D3516E-C68E-4816-BB91-0168A74178CB}" dt="2023-02-11T18:21:50.102" v="13846" actId="2696"/>
        <pc:sldMkLst>
          <pc:docMk/>
          <pc:sldMk cId="998609997" sldId="391"/>
        </pc:sldMkLst>
        <pc:spChg chg="mod">
          <ac:chgData name="ΕΙΡΗΝΗ ΚΑΤΣΑΡΟΥ" userId="3d7c3f3ab11cf231" providerId="LiveId" clId="{58D3516E-C68E-4816-BB91-0168A74178CB}" dt="2023-02-11T18:15:46.566" v="13594" actId="108"/>
          <ac:spMkLst>
            <pc:docMk/>
            <pc:sldMk cId="998609997" sldId="391"/>
            <ac:spMk id="4" creationId="{D7F42822-2B8F-B894-3E5E-C27228EC345D}"/>
          </ac:spMkLst>
        </pc:spChg>
        <pc:spChg chg="mod">
          <ac:chgData name="ΕΙΡΗΝΗ ΚΑΤΣΑΡΟΥ" userId="3d7c3f3ab11cf231" providerId="LiveId" clId="{58D3516E-C68E-4816-BB91-0168A74178CB}" dt="2023-02-11T18:17:48.419" v="13607" actId="14100"/>
          <ac:spMkLst>
            <pc:docMk/>
            <pc:sldMk cId="998609997" sldId="391"/>
            <ac:spMk id="5" creationId="{35DF4799-A56B-05CE-FC3B-1826326BA490}"/>
          </ac:spMkLst>
        </pc:spChg>
        <pc:spChg chg="add">
          <ac:chgData name="ΕΙΡΗΝΗ ΚΑΤΣΑΡΟΥ" userId="3d7c3f3ab11cf231" providerId="LiveId" clId="{58D3516E-C68E-4816-BB91-0168A74178CB}" dt="2023-02-11T18:11:12.303" v="13539" actId="26606"/>
          <ac:spMkLst>
            <pc:docMk/>
            <pc:sldMk cId="998609997" sldId="391"/>
            <ac:spMk id="7" creationId="{6D6CDB20-394C-4D51-9C5B-8751E21338DC}"/>
          </ac:spMkLst>
        </pc:spChg>
        <pc:spChg chg="add">
          <ac:chgData name="ΕΙΡΗΝΗ ΚΑΤΣΑΡΟΥ" userId="3d7c3f3ab11cf231" providerId="LiveId" clId="{58D3516E-C68E-4816-BB91-0168A74178CB}" dt="2023-02-11T18:11:12.303" v="13539" actId="26606"/>
          <ac:spMkLst>
            <pc:docMk/>
            <pc:sldMk cId="998609997" sldId="391"/>
            <ac:spMk id="8" creationId="{46DFD1E0-DCA7-47E6-B78B-6ECDDF873DD6}"/>
          </ac:spMkLst>
        </pc:spChg>
        <pc:spChg chg="add">
          <ac:chgData name="ΕΙΡΗΝΗ ΚΑΤΣΑΡΟΥ" userId="3d7c3f3ab11cf231" providerId="LiveId" clId="{58D3516E-C68E-4816-BB91-0168A74178CB}" dt="2023-02-11T18:11:12.303" v="13539" actId="26606"/>
          <ac:spMkLst>
            <pc:docMk/>
            <pc:sldMk cId="998609997" sldId="391"/>
            <ac:spMk id="9" creationId="{8AAB0B1E-BB97-40E0-8DCD-D1197A0E1D6A}"/>
          </ac:spMkLst>
        </pc:spChg>
        <pc:spChg chg="del">
          <ac:chgData name="ΕΙΡΗΝΗ ΚΑΤΣΑΡΟΥ" userId="3d7c3f3ab11cf231" providerId="LiveId" clId="{58D3516E-C68E-4816-BB91-0168A74178CB}" dt="2023-02-11T18:11:07.050" v="13538"/>
          <ac:spMkLst>
            <pc:docMk/>
            <pc:sldMk cId="998609997" sldId="391"/>
            <ac:spMk id="10" creationId="{6D6CDB20-394C-4D51-9C5B-8751E21338DC}"/>
          </ac:spMkLst>
        </pc:spChg>
        <pc:spChg chg="del">
          <ac:chgData name="ΕΙΡΗΝΗ ΚΑΤΣΑΡΟΥ" userId="3d7c3f3ab11cf231" providerId="LiveId" clId="{58D3516E-C68E-4816-BB91-0168A74178CB}" dt="2023-02-11T18:11:07.050" v="13538"/>
          <ac:spMkLst>
            <pc:docMk/>
            <pc:sldMk cId="998609997" sldId="391"/>
            <ac:spMk id="12" creationId="{46DFD1E0-DCA7-47E6-B78B-6ECDDF873DD6}"/>
          </ac:spMkLst>
        </pc:spChg>
        <pc:spChg chg="del">
          <ac:chgData name="ΕΙΡΗΝΗ ΚΑΤΣΑΡΟΥ" userId="3d7c3f3ab11cf231" providerId="LiveId" clId="{58D3516E-C68E-4816-BB91-0168A74178CB}" dt="2023-02-11T18:11:07.050" v="13538"/>
          <ac:spMkLst>
            <pc:docMk/>
            <pc:sldMk cId="998609997" sldId="391"/>
            <ac:spMk id="14" creationId="{8AAB0B1E-BB97-40E0-8DCD-D1197A0E1D6A}"/>
          </ac:spMkLst>
        </pc:spChg>
        <pc:cxnChg chg="add">
          <ac:chgData name="ΕΙΡΗΝΗ ΚΑΤΣΑΡΟΥ" userId="3d7c3f3ab11cf231" providerId="LiveId" clId="{58D3516E-C68E-4816-BB91-0168A74178CB}" dt="2023-02-11T18:11:12.303" v="13539" actId="26606"/>
          <ac:cxnSpMkLst>
            <pc:docMk/>
            <pc:sldMk cId="998609997" sldId="391"/>
            <ac:cxnSpMk id="11" creationId="{F492F8DF-EE34-4FC5-9FFE-76EB2E3BBA95}"/>
          </ac:cxnSpMkLst>
        </pc:cxnChg>
        <pc:cxnChg chg="del">
          <ac:chgData name="ΕΙΡΗΝΗ ΚΑΤΣΑΡΟΥ" userId="3d7c3f3ab11cf231" providerId="LiveId" clId="{58D3516E-C68E-4816-BB91-0168A74178CB}" dt="2023-02-11T18:11:07.050" v="13538"/>
          <ac:cxnSpMkLst>
            <pc:docMk/>
            <pc:sldMk cId="998609997" sldId="391"/>
            <ac:cxnSpMk id="16" creationId="{F492F8DF-EE34-4FC5-9FFE-76EB2E3BBA95}"/>
          </ac:cxnSpMkLst>
        </pc:cxnChg>
      </pc:sldChg>
      <pc:sldChg chg="addSp modSp new del mod">
        <pc:chgData name="ΕΙΡΗΝΗ ΚΑΤΣΑΡΟΥ" userId="3d7c3f3ab11cf231" providerId="LiveId" clId="{58D3516E-C68E-4816-BB91-0168A74178CB}" dt="2023-02-11T18:25:36.167" v="13890" actId="2696"/>
        <pc:sldMkLst>
          <pc:docMk/>
          <pc:sldMk cId="1171391713" sldId="392"/>
        </pc:sldMkLst>
        <pc:spChg chg="add mod">
          <ac:chgData name="ΕΙΡΗΝΗ ΚΑΤΣΑΡΟΥ" userId="3d7c3f3ab11cf231" providerId="LiveId" clId="{58D3516E-C68E-4816-BB91-0168A74178CB}" dt="2023-02-11T18:20:26.457" v="13841" actId="20577"/>
          <ac:spMkLst>
            <pc:docMk/>
            <pc:sldMk cId="1171391713" sldId="392"/>
            <ac:spMk id="2" creationId="{ABDE3250-A001-F114-DC70-F8A99E30A339}"/>
          </ac:spMkLst>
        </pc:spChg>
      </pc:sldChg>
      <pc:sldChg chg="addSp delSp modSp add mod setBg delDesignElem">
        <pc:chgData name="ΕΙΡΗΝΗ ΚΑΤΣΑΡΟΥ" userId="3d7c3f3ab11cf231" providerId="LiveId" clId="{58D3516E-C68E-4816-BB91-0168A74178CB}" dt="2023-02-12T10:59:45.659" v="19648" actId="27636"/>
        <pc:sldMkLst>
          <pc:docMk/>
          <pc:sldMk cId="3369519981" sldId="393"/>
        </pc:sldMkLst>
        <pc:spChg chg="mod">
          <ac:chgData name="ΕΙΡΗΝΗ ΚΑΤΣΑΡΟΥ" userId="3d7c3f3ab11cf231" providerId="LiveId" clId="{58D3516E-C68E-4816-BB91-0168A74178CB}" dt="2023-02-11T18:23:00.324" v="13865" actId="1076"/>
          <ac:spMkLst>
            <pc:docMk/>
            <pc:sldMk cId="3369519981" sldId="393"/>
            <ac:spMk id="4" creationId="{D7F42822-2B8F-B894-3E5E-C27228EC345D}"/>
          </ac:spMkLst>
        </pc:spChg>
        <pc:spChg chg="mod">
          <ac:chgData name="ΕΙΡΗΝΗ ΚΑΤΣΑΡΟΥ" userId="3d7c3f3ab11cf231" providerId="LiveId" clId="{58D3516E-C68E-4816-BB91-0168A74178CB}" dt="2023-02-12T10:59:45.659" v="19648" actId="27636"/>
          <ac:spMkLst>
            <pc:docMk/>
            <pc:sldMk cId="3369519981" sldId="393"/>
            <ac:spMk id="5" creationId="{35DF4799-A56B-05CE-FC3B-1826326BA490}"/>
          </ac:spMkLst>
        </pc:spChg>
        <pc:spChg chg="del">
          <ac:chgData name="ΕΙΡΗΝΗ ΚΑΤΣΑΡΟΥ" userId="3d7c3f3ab11cf231" providerId="LiveId" clId="{58D3516E-C68E-4816-BB91-0168A74178CB}" dt="2023-02-11T18:20:54.532" v="13843"/>
          <ac:spMkLst>
            <pc:docMk/>
            <pc:sldMk cId="3369519981" sldId="393"/>
            <ac:spMk id="7" creationId="{6D6CDB20-394C-4D51-9C5B-8751E21338DC}"/>
          </ac:spMkLst>
        </pc:spChg>
        <pc:spChg chg="del">
          <ac:chgData name="ΕΙΡΗΝΗ ΚΑΤΣΑΡΟΥ" userId="3d7c3f3ab11cf231" providerId="LiveId" clId="{58D3516E-C68E-4816-BB91-0168A74178CB}" dt="2023-02-11T18:20:54.532" v="13843"/>
          <ac:spMkLst>
            <pc:docMk/>
            <pc:sldMk cId="3369519981" sldId="393"/>
            <ac:spMk id="8" creationId="{46DFD1E0-DCA7-47E6-B78B-6ECDDF873DD6}"/>
          </ac:spMkLst>
        </pc:spChg>
        <pc:spChg chg="del">
          <ac:chgData name="ΕΙΡΗΝΗ ΚΑΤΣΑΡΟΥ" userId="3d7c3f3ab11cf231" providerId="LiveId" clId="{58D3516E-C68E-4816-BB91-0168A74178CB}" dt="2023-02-11T18:20:54.532" v="13843"/>
          <ac:spMkLst>
            <pc:docMk/>
            <pc:sldMk cId="3369519981" sldId="393"/>
            <ac:spMk id="9" creationId="{8AAB0B1E-BB97-40E0-8DCD-D1197A0E1D6A}"/>
          </ac:spMkLst>
        </pc:spChg>
        <pc:spChg chg="add">
          <ac:chgData name="ΕΙΡΗΝΗ ΚΑΤΣΑΡΟΥ" userId="3d7c3f3ab11cf231" providerId="LiveId" clId="{58D3516E-C68E-4816-BB91-0168A74178CB}" dt="2023-02-11T18:21:18.437" v="13844" actId="26606"/>
          <ac:spMkLst>
            <pc:docMk/>
            <pc:sldMk cId="3369519981" sldId="393"/>
            <ac:spMk id="10" creationId="{17718681-A12E-49D6-9925-DD7C68176D61}"/>
          </ac:spMkLst>
        </pc:spChg>
        <pc:spChg chg="add">
          <ac:chgData name="ΕΙΡΗΝΗ ΚΑΤΣΑΡΟΥ" userId="3d7c3f3ab11cf231" providerId="LiveId" clId="{58D3516E-C68E-4816-BB91-0168A74178CB}" dt="2023-02-11T18:21:18.437" v="13844" actId="26606"/>
          <ac:spMkLst>
            <pc:docMk/>
            <pc:sldMk cId="3369519981" sldId="393"/>
            <ac:spMk id="12" creationId="{FBD77573-9EF2-4C35-8285-A1CF6FBB0EA5}"/>
          </ac:spMkLst>
        </pc:spChg>
        <pc:cxnChg chg="del">
          <ac:chgData name="ΕΙΡΗΝΗ ΚΑΤΣΑΡΟΥ" userId="3d7c3f3ab11cf231" providerId="LiveId" clId="{58D3516E-C68E-4816-BB91-0168A74178CB}" dt="2023-02-11T18:20:54.532" v="13843"/>
          <ac:cxnSpMkLst>
            <pc:docMk/>
            <pc:sldMk cId="3369519981" sldId="393"/>
            <ac:cxnSpMk id="11" creationId="{F492F8DF-EE34-4FC5-9FFE-76EB2E3BBA95}"/>
          </ac:cxnSpMkLst>
        </pc:cxnChg>
      </pc:sldChg>
      <pc:sldChg chg="addSp delSp modSp add mod setBg delDesignElem">
        <pc:chgData name="ΕΙΡΗΝΗ ΚΑΤΣΑΡΟΥ" userId="3d7c3f3ab11cf231" providerId="LiveId" clId="{58D3516E-C68E-4816-BB91-0168A74178CB}" dt="2023-02-11T18:42:17.460" v="14227" actId="2711"/>
        <pc:sldMkLst>
          <pc:docMk/>
          <pc:sldMk cId="3866629391" sldId="394"/>
        </pc:sldMkLst>
        <pc:spChg chg="add del mod">
          <ac:chgData name="ΕΙΡΗΝΗ ΚΑΤΣΑΡΟΥ" userId="3d7c3f3ab11cf231" providerId="LiveId" clId="{58D3516E-C68E-4816-BB91-0168A74178CB}" dt="2023-02-11T18:39:51.410" v="14211" actId="21"/>
          <ac:spMkLst>
            <pc:docMk/>
            <pc:sldMk cId="3866629391" sldId="394"/>
            <ac:spMk id="2" creationId="{9A7A6D70-9E92-B99C-7DE0-654553C08C38}"/>
          </ac:spMkLst>
        </pc:spChg>
        <pc:spChg chg="add del mod">
          <ac:chgData name="ΕΙΡΗΝΗ ΚΑΤΣΑΡΟΥ" userId="3d7c3f3ab11cf231" providerId="LiveId" clId="{58D3516E-C68E-4816-BB91-0168A74178CB}" dt="2023-02-11T18:39:59.693" v="14213" actId="21"/>
          <ac:spMkLst>
            <pc:docMk/>
            <pc:sldMk cId="3866629391" sldId="394"/>
            <ac:spMk id="3" creationId="{CA343D6D-FC53-9484-3E37-E067E82CEE44}"/>
          </ac:spMkLst>
        </pc:spChg>
        <pc:spChg chg="mod">
          <ac:chgData name="ΕΙΡΗΝΗ ΚΑΤΣΑΡΟΥ" userId="3d7c3f3ab11cf231" providerId="LiveId" clId="{58D3516E-C68E-4816-BB91-0168A74178CB}" dt="2023-02-11T18:41:07.601" v="14223" actId="20577"/>
          <ac:spMkLst>
            <pc:docMk/>
            <pc:sldMk cId="3866629391" sldId="394"/>
            <ac:spMk id="4" creationId="{D7F42822-2B8F-B894-3E5E-C27228EC345D}"/>
          </ac:spMkLst>
        </pc:spChg>
        <pc:spChg chg="add del mod">
          <ac:chgData name="ΕΙΡΗΝΗ ΚΑΤΣΑΡΟΥ" userId="3d7c3f3ab11cf231" providerId="LiveId" clId="{58D3516E-C68E-4816-BB91-0168A74178CB}" dt="2023-02-11T18:34:26.520" v="14194" actId="26606"/>
          <ac:spMkLst>
            <pc:docMk/>
            <pc:sldMk cId="3866629391" sldId="394"/>
            <ac:spMk id="5" creationId="{35DF4799-A56B-05CE-FC3B-1826326BA490}"/>
          </ac:spMkLst>
        </pc:spChg>
        <pc:spChg chg="add del">
          <ac:chgData name="ΕΙΡΗΝΗ ΚΑΤΣΑΡΟΥ" userId="3d7c3f3ab11cf231" providerId="LiveId" clId="{58D3516E-C68E-4816-BB91-0168A74178CB}" dt="2023-02-11T18:33:56.604" v="14190" actId="26606"/>
          <ac:spMkLst>
            <pc:docMk/>
            <pc:sldMk cId="3866629391" sldId="394"/>
            <ac:spMk id="7" creationId="{12FB12AE-71D1-47FD-9AC3-EE2C07424534}"/>
          </ac:spMkLst>
        </pc:spChg>
        <pc:spChg chg="add del">
          <ac:chgData name="ΕΙΡΗΝΗ ΚΑΤΣΑΡΟΥ" userId="3d7c3f3ab11cf231" providerId="LiveId" clId="{58D3516E-C68E-4816-BB91-0168A74178CB}" dt="2023-02-11T18:33:56.604" v="14190" actId="26606"/>
          <ac:spMkLst>
            <pc:docMk/>
            <pc:sldMk cId="3866629391" sldId="394"/>
            <ac:spMk id="8" creationId="{64853C7E-3CBA-4464-865F-6044D94B1BE9}"/>
          </ac:spMkLst>
        </pc:spChg>
        <pc:spChg chg="del">
          <ac:chgData name="ΕΙΡΗΝΗ ΚΑΤΣΑΡΟΥ" userId="3d7c3f3ab11cf231" providerId="LiveId" clId="{58D3516E-C68E-4816-BB91-0168A74178CB}" dt="2023-02-11T18:24:18.965" v="13883"/>
          <ac:spMkLst>
            <pc:docMk/>
            <pc:sldMk cId="3866629391" sldId="394"/>
            <ac:spMk id="10" creationId="{17718681-A12E-49D6-9925-DD7C68176D61}"/>
          </ac:spMkLst>
        </pc:spChg>
        <pc:spChg chg="del">
          <ac:chgData name="ΕΙΡΗΝΗ ΚΑΤΣΑΡΟΥ" userId="3d7c3f3ab11cf231" providerId="LiveId" clId="{58D3516E-C68E-4816-BB91-0168A74178CB}" dt="2023-02-11T18:24:18.965" v="13883"/>
          <ac:spMkLst>
            <pc:docMk/>
            <pc:sldMk cId="3866629391" sldId="394"/>
            <ac:spMk id="12" creationId="{FBD77573-9EF2-4C35-8285-A1CF6FBB0EA5}"/>
          </ac:spMkLst>
        </pc:spChg>
        <pc:spChg chg="add del">
          <ac:chgData name="ΕΙΡΗΝΗ ΚΑΤΣΑΡΟΥ" userId="3d7c3f3ab11cf231" providerId="LiveId" clId="{58D3516E-C68E-4816-BB91-0168A74178CB}" dt="2023-02-11T18:33:56.604" v="14190" actId="26606"/>
          <ac:spMkLst>
            <pc:docMk/>
            <pc:sldMk cId="3866629391" sldId="394"/>
            <ac:spMk id="14" creationId="{55EFEC59-B929-4851-9DEF-9106F27979A9}"/>
          </ac:spMkLst>
        </pc:spChg>
        <pc:spChg chg="add del">
          <ac:chgData name="ΕΙΡΗΝΗ ΚΑΤΣΑΡΟΥ" userId="3d7c3f3ab11cf231" providerId="LiveId" clId="{58D3516E-C68E-4816-BB91-0168A74178CB}" dt="2023-02-11T18:33:56.604" v="14190" actId="26606"/>
          <ac:spMkLst>
            <pc:docMk/>
            <pc:sldMk cId="3866629391" sldId="394"/>
            <ac:spMk id="16" creationId="{6C132392-D5FF-4588-8FA1-5BAD77BF6464}"/>
          </ac:spMkLst>
        </pc:spChg>
        <pc:spChg chg="add del">
          <ac:chgData name="ΕΙΡΗΝΗ ΚΑΤΣΑΡΟΥ" userId="3d7c3f3ab11cf231" providerId="LiveId" clId="{58D3516E-C68E-4816-BB91-0168A74178CB}" dt="2023-02-11T18:33:56.604" v="14190" actId="26606"/>
          <ac:spMkLst>
            <pc:docMk/>
            <pc:sldMk cId="3866629391" sldId="394"/>
            <ac:spMk id="18" creationId="{C7EAC045-695C-4E73-9B7C-AFD6FB22DA20}"/>
          </ac:spMkLst>
        </pc:spChg>
        <pc:spChg chg="add del">
          <ac:chgData name="ΕΙΡΗΝΗ ΚΑΤΣΑΡΟΥ" userId="3d7c3f3ab11cf231" providerId="LiveId" clId="{58D3516E-C68E-4816-BB91-0168A74178CB}" dt="2023-02-11T18:33:56.604" v="14190" actId="26606"/>
          <ac:spMkLst>
            <pc:docMk/>
            <pc:sldMk cId="3866629391" sldId="394"/>
            <ac:spMk id="20" creationId="{404A7A3A-BEAE-4BC6-A163-5D0E5F8C4669}"/>
          </ac:spMkLst>
        </pc:spChg>
        <pc:spChg chg="add del">
          <ac:chgData name="ΕΙΡΗΝΗ ΚΑΤΣΑΡΟΥ" userId="3d7c3f3ab11cf231" providerId="LiveId" clId="{58D3516E-C68E-4816-BB91-0168A74178CB}" dt="2023-02-11T18:33:56.604" v="14190" actId="26606"/>
          <ac:spMkLst>
            <pc:docMk/>
            <pc:sldMk cId="3866629391" sldId="394"/>
            <ac:spMk id="22" creationId="{12ED3B7D-405D-4DFA-8608-B6DE7467183E}"/>
          </ac:spMkLst>
        </pc:spChg>
        <pc:spChg chg="add del">
          <ac:chgData name="ΕΙΡΗΝΗ ΚΑΤΣΑΡΟΥ" userId="3d7c3f3ab11cf231" providerId="LiveId" clId="{58D3516E-C68E-4816-BB91-0168A74178CB}" dt="2023-02-11T18:33:11.905" v="14187" actId="26606"/>
          <ac:spMkLst>
            <pc:docMk/>
            <pc:sldMk cId="3866629391" sldId="394"/>
            <ac:spMk id="27" creationId="{327D73B4-9F5C-4A64-A179-51B9500CB8B5}"/>
          </ac:spMkLst>
        </pc:spChg>
        <pc:spChg chg="add del">
          <ac:chgData name="ΕΙΡΗΝΗ ΚΑΤΣΑΡΟΥ" userId="3d7c3f3ab11cf231" providerId="LiveId" clId="{58D3516E-C68E-4816-BB91-0168A74178CB}" dt="2023-02-11T18:34:26.520" v="14194" actId="26606"/>
          <ac:spMkLst>
            <pc:docMk/>
            <pc:sldMk cId="3866629391" sldId="394"/>
            <ac:spMk id="28" creationId="{460B0EFB-53ED-4F35-B05D-F658EA021C65}"/>
          </ac:spMkLst>
        </pc:spChg>
        <pc:spChg chg="add del">
          <ac:chgData name="ΕΙΡΗΝΗ ΚΑΤΣΑΡΟΥ" userId="3d7c3f3ab11cf231" providerId="LiveId" clId="{58D3516E-C68E-4816-BB91-0168A74178CB}" dt="2023-02-11T18:33:11.905" v="14187" actId="26606"/>
          <ac:spMkLst>
            <pc:docMk/>
            <pc:sldMk cId="3866629391" sldId="394"/>
            <ac:spMk id="29" creationId="{C1F06963-6374-4B48-844F-071A9BAAAE02}"/>
          </ac:spMkLst>
        </pc:spChg>
        <pc:spChg chg="add del">
          <ac:chgData name="ΕΙΡΗΝΗ ΚΑΤΣΑΡΟΥ" userId="3d7c3f3ab11cf231" providerId="LiveId" clId="{58D3516E-C68E-4816-BB91-0168A74178CB}" dt="2023-02-11T18:34:26.520" v="14194" actId="26606"/>
          <ac:spMkLst>
            <pc:docMk/>
            <pc:sldMk cId="3866629391" sldId="394"/>
            <ac:spMk id="30" creationId="{835EF3DD-7D43-4A27-8967-A92FD8CC9365}"/>
          </ac:spMkLst>
        </pc:spChg>
        <pc:spChg chg="add del">
          <ac:chgData name="ΕΙΡΗΝΗ ΚΑΤΣΑΡΟΥ" userId="3d7c3f3ab11cf231" providerId="LiveId" clId="{58D3516E-C68E-4816-BB91-0168A74178CB}" dt="2023-02-11T18:33:11.905" v="14187" actId="26606"/>
          <ac:spMkLst>
            <pc:docMk/>
            <pc:sldMk cId="3866629391" sldId="394"/>
            <ac:spMk id="31" creationId="{6CB927A4-E432-4310-9CD5-E89FF5063179}"/>
          </ac:spMkLst>
        </pc:spChg>
        <pc:spChg chg="add del">
          <ac:chgData name="ΕΙΡΗΝΗ ΚΑΤΣΑΡΟΥ" userId="3d7c3f3ab11cf231" providerId="LiveId" clId="{58D3516E-C68E-4816-BB91-0168A74178CB}" dt="2023-02-11T18:34:26.405" v="14193" actId="26606"/>
          <ac:spMkLst>
            <pc:docMk/>
            <pc:sldMk cId="3866629391" sldId="394"/>
            <ac:spMk id="32" creationId="{4F7EBAE4-9945-4473-9E34-B2C66EA0F03D}"/>
          </ac:spMkLst>
        </pc:spChg>
        <pc:spChg chg="add del">
          <ac:chgData name="ΕΙΡΗΝΗ ΚΑΤΣΑΡΟΥ" userId="3d7c3f3ab11cf231" providerId="LiveId" clId="{58D3516E-C68E-4816-BB91-0168A74178CB}" dt="2023-02-11T18:33:11.905" v="14187" actId="26606"/>
          <ac:spMkLst>
            <pc:docMk/>
            <pc:sldMk cId="3866629391" sldId="394"/>
            <ac:spMk id="33" creationId="{1453BF6C-B012-48B7-B4E8-6D7AC7C27D02}"/>
          </ac:spMkLst>
        </pc:spChg>
        <pc:spChg chg="add del">
          <ac:chgData name="ΕΙΡΗΝΗ ΚΑΤΣΑΡΟΥ" userId="3d7c3f3ab11cf231" providerId="LiveId" clId="{58D3516E-C68E-4816-BB91-0168A74178CB}" dt="2023-02-11T18:34:26.405" v="14193" actId="26606"/>
          <ac:spMkLst>
            <pc:docMk/>
            <pc:sldMk cId="3866629391" sldId="394"/>
            <ac:spMk id="34" creationId="{70BEB1E7-2F88-40BC-B73D-42E5B6F80BFC}"/>
          </ac:spMkLst>
        </pc:spChg>
        <pc:spChg chg="add del">
          <ac:chgData name="ΕΙΡΗΝΗ ΚΑΤΣΑΡΟΥ" userId="3d7c3f3ab11cf231" providerId="LiveId" clId="{58D3516E-C68E-4816-BB91-0168A74178CB}" dt="2023-02-11T18:33:11.905" v="14187" actId="26606"/>
          <ac:spMkLst>
            <pc:docMk/>
            <pc:sldMk cId="3866629391" sldId="394"/>
            <ac:spMk id="35" creationId="{E3020543-B24B-4EC4-8FFC-8DD88EEA91A8}"/>
          </ac:spMkLst>
        </pc:spChg>
        <pc:spChg chg="add del">
          <ac:chgData name="ΕΙΡΗΝΗ ΚΑΤΣΑΡΟΥ" userId="3d7c3f3ab11cf231" providerId="LiveId" clId="{58D3516E-C68E-4816-BB91-0168A74178CB}" dt="2023-02-11T18:34:26.405" v="14193" actId="26606"/>
          <ac:spMkLst>
            <pc:docMk/>
            <pc:sldMk cId="3866629391" sldId="394"/>
            <ac:spMk id="36" creationId="{A7B99495-F43F-4D80-A44F-2CB4764EB90B}"/>
          </ac:spMkLst>
        </pc:spChg>
        <pc:spChg chg="add">
          <ac:chgData name="ΕΙΡΗΝΗ ΚΑΤΣΑΡΟΥ" userId="3d7c3f3ab11cf231" providerId="LiveId" clId="{58D3516E-C68E-4816-BB91-0168A74178CB}" dt="2023-02-11T18:34:26.520" v="14194" actId="26606"/>
          <ac:spMkLst>
            <pc:docMk/>
            <pc:sldMk cId="3866629391" sldId="394"/>
            <ac:spMk id="38" creationId="{460B0EFB-53ED-4F35-B05D-F658EA021C65}"/>
          </ac:spMkLst>
        </pc:spChg>
        <pc:spChg chg="add del">
          <ac:chgData name="ΕΙΡΗΝΗ ΚΑΤΣΑΡΟΥ" userId="3d7c3f3ab11cf231" providerId="LiveId" clId="{58D3516E-C68E-4816-BB91-0168A74178CB}" dt="2023-02-11T18:33:56.571" v="14189" actId="26606"/>
          <ac:spMkLst>
            <pc:docMk/>
            <pc:sldMk cId="3866629391" sldId="394"/>
            <ac:spMk id="39" creationId="{889C5E17-24D0-4696-A3C5-A2261FB455FA}"/>
          </ac:spMkLst>
        </pc:spChg>
        <pc:spChg chg="add del">
          <ac:chgData name="ΕΙΡΗΝΗ ΚΑΤΣΑΡΟΥ" userId="3d7c3f3ab11cf231" providerId="LiveId" clId="{58D3516E-C68E-4816-BB91-0168A74178CB}" dt="2023-02-11T18:33:56.571" v="14189" actId="26606"/>
          <ac:spMkLst>
            <pc:docMk/>
            <pc:sldMk cId="3866629391" sldId="394"/>
            <ac:spMk id="40" creationId="{6929B58F-2358-44CC-ACE5-EF1BD3C6C824}"/>
          </ac:spMkLst>
        </pc:spChg>
        <pc:spChg chg="add">
          <ac:chgData name="ΕΙΡΗΝΗ ΚΑΤΣΑΡΟΥ" userId="3d7c3f3ab11cf231" providerId="LiveId" clId="{58D3516E-C68E-4816-BB91-0168A74178CB}" dt="2023-02-11T18:34:26.520" v="14194" actId="26606"/>
          <ac:spMkLst>
            <pc:docMk/>
            <pc:sldMk cId="3866629391" sldId="394"/>
            <ac:spMk id="42" creationId="{835EF3DD-7D43-4A27-8967-A92FD8CC9365}"/>
          </ac:spMkLst>
        </pc:spChg>
        <pc:grpChg chg="add del">
          <ac:chgData name="ΕΙΡΗΝΗ ΚΑΤΣΑΡΟΥ" userId="3d7c3f3ab11cf231" providerId="LiveId" clId="{58D3516E-C68E-4816-BB91-0168A74178CB}" dt="2023-02-11T18:33:56.571" v="14189" actId="26606"/>
          <ac:grpSpMkLst>
            <pc:docMk/>
            <pc:sldMk cId="3866629391" sldId="394"/>
            <ac:grpSpMk id="41" creationId="{09DA5303-A1AF-4830-806C-51FCD96188B7}"/>
          </ac:grpSpMkLst>
        </pc:grpChg>
        <pc:graphicFrameChg chg="add mod">
          <ac:chgData name="ΕΙΡΗΝΗ ΚΑΤΣΑΡΟΥ" userId="3d7c3f3ab11cf231" providerId="LiveId" clId="{58D3516E-C68E-4816-BB91-0168A74178CB}" dt="2023-02-11T18:42:17.460" v="14227" actId="2711"/>
          <ac:graphicFrameMkLst>
            <pc:docMk/>
            <pc:sldMk cId="3866629391" sldId="394"/>
            <ac:graphicFrameMk id="43" creationId="{8840C080-C466-4E3C-9859-A35C5FCF346F}"/>
          </ac:graphicFrameMkLst>
        </pc:graphicFrameChg>
        <pc:picChg chg="add mod ord">
          <ac:chgData name="ΕΙΡΗΝΗ ΚΑΤΣΑΡΟΥ" userId="3d7c3f3ab11cf231" providerId="LiveId" clId="{58D3516E-C68E-4816-BB91-0168A74178CB}" dt="2023-02-11T18:34:35.380" v="14196" actId="27614"/>
          <ac:picMkLst>
            <pc:docMk/>
            <pc:sldMk cId="3866629391" sldId="394"/>
            <ac:picMk id="24" creationId="{951A1249-051C-29CB-1087-1CC7D3046261}"/>
          </ac:picMkLst>
        </pc:picChg>
        <pc:cxnChg chg="add del">
          <ac:chgData name="ΕΙΡΗΝΗ ΚΑΤΣΑΡΟΥ" userId="3d7c3f3ab11cf231" providerId="LiveId" clId="{58D3516E-C68E-4816-BB91-0168A74178CB}" dt="2023-02-11T18:33:11.905" v="14187" actId="26606"/>
          <ac:cxnSpMkLst>
            <pc:docMk/>
            <pc:sldMk cId="3866629391" sldId="394"/>
            <ac:cxnSpMk id="37" creationId="{C49DA8F6-BCC1-4447-B54C-57856834B94B}"/>
          </ac:cxnSpMkLst>
        </pc:cxnChg>
      </pc:sldChg>
      <pc:sldChg chg="addSp delSp modSp add mod setBg delDesignElem">
        <pc:chgData name="ΕΙΡΗΝΗ ΚΑΤΣΑΡΟΥ" userId="3d7c3f3ab11cf231" providerId="LiveId" clId="{58D3516E-C68E-4816-BB91-0168A74178CB}" dt="2023-02-11T19:14:39.807" v="17139" actId="27636"/>
        <pc:sldMkLst>
          <pc:docMk/>
          <pc:sldMk cId="1794487027" sldId="395"/>
        </pc:sldMkLst>
        <pc:spChg chg="mod">
          <ac:chgData name="ΕΙΡΗΝΗ ΚΑΤΣΑΡΟΥ" userId="3d7c3f3ab11cf231" providerId="LiveId" clId="{58D3516E-C68E-4816-BB91-0168A74178CB}" dt="2023-02-11T18:51:39.119" v="14959" actId="14100"/>
          <ac:spMkLst>
            <pc:docMk/>
            <pc:sldMk cId="1794487027" sldId="395"/>
            <ac:spMk id="4" creationId="{D7F42822-2B8F-B894-3E5E-C27228EC345D}"/>
          </ac:spMkLst>
        </pc:spChg>
        <pc:spChg chg="mod">
          <ac:chgData name="ΕΙΡΗΝΗ ΚΑΤΣΑΡΟΥ" userId="3d7c3f3ab11cf231" providerId="LiveId" clId="{58D3516E-C68E-4816-BB91-0168A74178CB}" dt="2023-02-11T19:14:39.807" v="17139" actId="27636"/>
          <ac:spMkLst>
            <pc:docMk/>
            <pc:sldMk cId="1794487027" sldId="395"/>
            <ac:spMk id="5" creationId="{35DF4799-A56B-05CE-FC3B-1826326BA490}"/>
          </ac:spMkLst>
        </pc:spChg>
        <pc:spChg chg="add">
          <ac:chgData name="ΕΙΡΗΝΗ ΚΑΤΣΑΡΟΥ" userId="3d7c3f3ab11cf231" providerId="LiveId" clId="{58D3516E-C68E-4816-BB91-0168A74178CB}" dt="2023-02-11T18:43:55.441" v="14230" actId="26606"/>
          <ac:spMkLst>
            <pc:docMk/>
            <pc:sldMk cId="1794487027" sldId="395"/>
            <ac:spMk id="10" creationId="{17718681-A12E-49D6-9925-DD7C68176D61}"/>
          </ac:spMkLst>
        </pc:spChg>
        <pc:spChg chg="add">
          <ac:chgData name="ΕΙΡΗΝΗ ΚΑΤΣΑΡΟΥ" userId="3d7c3f3ab11cf231" providerId="LiveId" clId="{58D3516E-C68E-4816-BB91-0168A74178CB}" dt="2023-02-11T18:43:55.441" v="14230" actId="26606"/>
          <ac:spMkLst>
            <pc:docMk/>
            <pc:sldMk cId="1794487027" sldId="395"/>
            <ac:spMk id="12" creationId="{FBD77573-9EF2-4C35-8285-A1CF6FBB0EA5}"/>
          </ac:spMkLst>
        </pc:spChg>
        <pc:spChg chg="del">
          <ac:chgData name="ΕΙΡΗΝΗ ΚΑΤΣΑΡΟΥ" userId="3d7c3f3ab11cf231" providerId="LiveId" clId="{58D3516E-C68E-4816-BB91-0168A74178CB}" dt="2023-02-11T18:43:25.719" v="14229"/>
          <ac:spMkLst>
            <pc:docMk/>
            <pc:sldMk cId="1794487027" sldId="395"/>
            <ac:spMk id="21" creationId="{17718681-A12E-49D6-9925-DD7C68176D61}"/>
          </ac:spMkLst>
        </pc:spChg>
        <pc:spChg chg="del">
          <ac:chgData name="ΕΙΡΗΝΗ ΚΑΤΣΑΡΟΥ" userId="3d7c3f3ab11cf231" providerId="LiveId" clId="{58D3516E-C68E-4816-BB91-0168A74178CB}" dt="2023-02-11T18:43:25.719" v="14229"/>
          <ac:spMkLst>
            <pc:docMk/>
            <pc:sldMk cId="1794487027" sldId="395"/>
            <ac:spMk id="23" creationId="{FBD77573-9EF2-4C35-8285-A1CF6FBB0EA5}"/>
          </ac:spMkLst>
        </pc:spChg>
      </pc:sldChg>
      <pc:sldChg chg="delSp modSp add mod setBg delDesignElem">
        <pc:chgData name="ΕΙΡΗΝΗ ΚΑΤΣΑΡΟΥ" userId="3d7c3f3ab11cf231" providerId="LiveId" clId="{58D3516E-C68E-4816-BB91-0168A74178CB}" dt="2023-02-11T18:59:44.570" v="15736" actId="123"/>
        <pc:sldMkLst>
          <pc:docMk/>
          <pc:sldMk cId="53863415" sldId="396"/>
        </pc:sldMkLst>
        <pc:spChg chg="mod">
          <ac:chgData name="ΕΙΡΗΝΗ ΚΑΤΣΑΡΟΥ" userId="3d7c3f3ab11cf231" providerId="LiveId" clId="{58D3516E-C68E-4816-BB91-0168A74178CB}" dt="2023-02-11T18:55:44.619" v="15322" actId="20577"/>
          <ac:spMkLst>
            <pc:docMk/>
            <pc:sldMk cId="53863415" sldId="396"/>
            <ac:spMk id="4" creationId="{D7F42822-2B8F-B894-3E5E-C27228EC345D}"/>
          </ac:spMkLst>
        </pc:spChg>
        <pc:spChg chg="del">
          <ac:chgData name="ΕΙΡΗΝΗ ΚΑΤΣΑΡΟΥ" userId="3d7c3f3ab11cf231" providerId="LiveId" clId="{58D3516E-C68E-4816-BB91-0168A74178CB}" dt="2023-02-11T18:55:23.545" v="15295"/>
          <ac:spMkLst>
            <pc:docMk/>
            <pc:sldMk cId="53863415" sldId="396"/>
            <ac:spMk id="38" creationId="{460B0EFB-53ED-4F35-B05D-F658EA021C65}"/>
          </ac:spMkLst>
        </pc:spChg>
        <pc:spChg chg="del">
          <ac:chgData name="ΕΙΡΗΝΗ ΚΑΤΣΑΡΟΥ" userId="3d7c3f3ab11cf231" providerId="LiveId" clId="{58D3516E-C68E-4816-BB91-0168A74178CB}" dt="2023-02-11T18:55:23.545" v="15295"/>
          <ac:spMkLst>
            <pc:docMk/>
            <pc:sldMk cId="53863415" sldId="396"/>
            <ac:spMk id="42" creationId="{835EF3DD-7D43-4A27-8967-A92FD8CC9365}"/>
          </ac:spMkLst>
        </pc:spChg>
        <pc:graphicFrameChg chg="mod">
          <ac:chgData name="ΕΙΡΗΝΗ ΚΑΤΣΑΡΟΥ" userId="3d7c3f3ab11cf231" providerId="LiveId" clId="{58D3516E-C68E-4816-BB91-0168A74178CB}" dt="2023-02-11T18:59:44.570" v="15736" actId="123"/>
          <ac:graphicFrameMkLst>
            <pc:docMk/>
            <pc:sldMk cId="53863415" sldId="396"/>
            <ac:graphicFrameMk id="43" creationId="{8840C080-C466-4E3C-9859-A35C5FCF346F}"/>
          </ac:graphicFrameMkLst>
        </pc:graphicFrameChg>
      </pc:sldChg>
      <pc:sldChg chg="addSp delSp modSp add mod setBg delDesignElem">
        <pc:chgData name="ΕΙΡΗΝΗ ΚΑΤΣΑΡΟΥ" userId="3d7c3f3ab11cf231" providerId="LiveId" clId="{58D3516E-C68E-4816-BB91-0168A74178CB}" dt="2023-02-11T19:14:31.330" v="17137" actId="255"/>
        <pc:sldMkLst>
          <pc:docMk/>
          <pc:sldMk cId="2617637311" sldId="397"/>
        </pc:sldMkLst>
        <pc:spChg chg="mod">
          <ac:chgData name="ΕΙΡΗΝΗ ΚΑΤΣΑΡΟΥ" userId="3d7c3f3ab11cf231" providerId="LiveId" clId="{58D3516E-C68E-4816-BB91-0168A74178CB}" dt="2023-02-11T19:01:00.878" v="15777" actId="20577"/>
          <ac:spMkLst>
            <pc:docMk/>
            <pc:sldMk cId="2617637311" sldId="397"/>
            <ac:spMk id="4" creationId="{D7F42822-2B8F-B894-3E5E-C27228EC345D}"/>
          </ac:spMkLst>
        </pc:spChg>
        <pc:spChg chg="mod">
          <ac:chgData name="ΕΙΡΗΝΗ ΚΑΤΣΑΡΟΥ" userId="3d7c3f3ab11cf231" providerId="LiveId" clId="{58D3516E-C68E-4816-BB91-0168A74178CB}" dt="2023-02-11T19:14:31.330" v="17137" actId="255"/>
          <ac:spMkLst>
            <pc:docMk/>
            <pc:sldMk cId="2617637311" sldId="397"/>
            <ac:spMk id="5" creationId="{35DF4799-A56B-05CE-FC3B-1826326BA490}"/>
          </ac:spMkLst>
        </pc:spChg>
        <pc:spChg chg="add">
          <ac:chgData name="ΕΙΡΗΝΗ ΚΑΤΣΑΡΟΥ" userId="3d7c3f3ab11cf231" providerId="LiveId" clId="{58D3516E-C68E-4816-BB91-0168A74178CB}" dt="2023-02-11T19:00:18.945" v="15739" actId="26606"/>
          <ac:spMkLst>
            <pc:docMk/>
            <pc:sldMk cId="2617637311" sldId="397"/>
            <ac:spMk id="7" creationId="{17718681-A12E-49D6-9925-DD7C68176D61}"/>
          </ac:spMkLst>
        </pc:spChg>
        <pc:spChg chg="add">
          <ac:chgData name="ΕΙΡΗΝΗ ΚΑΤΣΑΡΟΥ" userId="3d7c3f3ab11cf231" providerId="LiveId" clId="{58D3516E-C68E-4816-BB91-0168A74178CB}" dt="2023-02-11T19:00:18.945" v="15739" actId="26606"/>
          <ac:spMkLst>
            <pc:docMk/>
            <pc:sldMk cId="2617637311" sldId="397"/>
            <ac:spMk id="8" creationId="{FBD77573-9EF2-4C35-8285-A1CF6FBB0EA5}"/>
          </ac:spMkLst>
        </pc:spChg>
        <pc:spChg chg="del">
          <ac:chgData name="ΕΙΡΗΝΗ ΚΑΤΣΑΡΟΥ" userId="3d7c3f3ab11cf231" providerId="LiveId" clId="{58D3516E-C68E-4816-BB91-0168A74178CB}" dt="2023-02-11T19:00:05.935" v="15738"/>
          <ac:spMkLst>
            <pc:docMk/>
            <pc:sldMk cId="2617637311" sldId="397"/>
            <ac:spMk id="10" creationId="{17718681-A12E-49D6-9925-DD7C68176D61}"/>
          </ac:spMkLst>
        </pc:spChg>
        <pc:spChg chg="del">
          <ac:chgData name="ΕΙΡΗΝΗ ΚΑΤΣΑΡΟΥ" userId="3d7c3f3ab11cf231" providerId="LiveId" clId="{58D3516E-C68E-4816-BB91-0168A74178CB}" dt="2023-02-11T19:00:05.935" v="15738"/>
          <ac:spMkLst>
            <pc:docMk/>
            <pc:sldMk cId="2617637311" sldId="397"/>
            <ac:spMk id="12" creationId="{FBD77573-9EF2-4C35-8285-A1CF6FBB0EA5}"/>
          </ac:spMkLst>
        </pc:spChg>
      </pc:sldChg>
      <pc:sldChg chg="addSp delSp modSp add mod setBg delDesignElem">
        <pc:chgData name="ΕΙΡΗΝΗ ΚΑΤΣΑΡΟΥ" userId="3d7c3f3ab11cf231" providerId="LiveId" clId="{58D3516E-C68E-4816-BB91-0168A74178CB}" dt="2023-02-11T19:39:52.422" v="19045" actId="20577"/>
        <pc:sldMkLst>
          <pc:docMk/>
          <pc:sldMk cId="1523429770" sldId="398"/>
        </pc:sldMkLst>
        <pc:spChg chg="mod">
          <ac:chgData name="ΕΙΡΗΝΗ ΚΑΤΣΑΡΟΥ" userId="3d7c3f3ab11cf231" providerId="LiveId" clId="{58D3516E-C68E-4816-BB91-0168A74178CB}" dt="2023-02-11T19:17:25.799" v="17479" actId="1076"/>
          <ac:spMkLst>
            <pc:docMk/>
            <pc:sldMk cId="1523429770" sldId="398"/>
            <ac:spMk id="4" creationId="{D7F42822-2B8F-B894-3E5E-C27228EC345D}"/>
          </ac:spMkLst>
        </pc:spChg>
        <pc:spChg chg="mod">
          <ac:chgData name="ΕΙΡΗΝΗ ΚΑΤΣΑΡΟΥ" userId="3d7c3f3ab11cf231" providerId="LiveId" clId="{58D3516E-C68E-4816-BB91-0168A74178CB}" dt="2023-02-11T19:39:52.422" v="19045" actId="20577"/>
          <ac:spMkLst>
            <pc:docMk/>
            <pc:sldMk cId="1523429770" sldId="398"/>
            <ac:spMk id="5" creationId="{35DF4799-A56B-05CE-FC3B-1826326BA490}"/>
          </ac:spMkLst>
        </pc:spChg>
        <pc:spChg chg="del">
          <ac:chgData name="ΕΙΡΗΝΗ ΚΑΤΣΑΡΟΥ" userId="3d7c3f3ab11cf231" providerId="LiveId" clId="{58D3516E-C68E-4816-BB91-0168A74178CB}" dt="2023-02-11T19:07:21.780" v="16431"/>
          <ac:spMkLst>
            <pc:docMk/>
            <pc:sldMk cId="1523429770" sldId="398"/>
            <ac:spMk id="7" creationId="{17718681-A12E-49D6-9925-DD7C68176D61}"/>
          </ac:spMkLst>
        </pc:spChg>
        <pc:spChg chg="del">
          <ac:chgData name="ΕΙΡΗΝΗ ΚΑΤΣΑΡΟΥ" userId="3d7c3f3ab11cf231" providerId="LiveId" clId="{58D3516E-C68E-4816-BB91-0168A74178CB}" dt="2023-02-11T19:07:21.780" v="16431"/>
          <ac:spMkLst>
            <pc:docMk/>
            <pc:sldMk cId="1523429770" sldId="398"/>
            <ac:spMk id="8" creationId="{FBD77573-9EF2-4C35-8285-A1CF6FBB0EA5}"/>
          </ac:spMkLst>
        </pc:spChg>
        <pc:spChg chg="add">
          <ac:chgData name="ΕΙΡΗΝΗ ΚΑΤΣΑΡΟΥ" userId="3d7c3f3ab11cf231" providerId="LiveId" clId="{58D3516E-C68E-4816-BB91-0168A74178CB}" dt="2023-02-11T19:07:33.402" v="16432" actId="26606"/>
          <ac:spMkLst>
            <pc:docMk/>
            <pc:sldMk cId="1523429770" sldId="398"/>
            <ac:spMk id="10" creationId="{17718681-A12E-49D6-9925-DD7C68176D61}"/>
          </ac:spMkLst>
        </pc:spChg>
        <pc:spChg chg="add">
          <ac:chgData name="ΕΙΡΗΝΗ ΚΑΤΣΑΡΟΥ" userId="3d7c3f3ab11cf231" providerId="LiveId" clId="{58D3516E-C68E-4816-BB91-0168A74178CB}" dt="2023-02-11T19:07:33.402" v="16432" actId="26606"/>
          <ac:spMkLst>
            <pc:docMk/>
            <pc:sldMk cId="1523429770" sldId="398"/>
            <ac:spMk id="12" creationId="{FBD77573-9EF2-4C35-8285-A1CF6FBB0EA5}"/>
          </ac:spMkLst>
        </pc:spChg>
      </pc:sldChg>
      <pc:sldChg chg="modSp add mod">
        <pc:chgData name="ΕΙΡΗΝΗ ΚΑΤΣΑΡΟΥ" userId="3d7c3f3ab11cf231" providerId="LiveId" clId="{58D3516E-C68E-4816-BB91-0168A74178CB}" dt="2023-02-11T19:20:41.609" v="17784"/>
        <pc:sldMkLst>
          <pc:docMk/>
          <pc:sldMk cId="2557422253" sldId="399"/>
        </pc:sldMkLst>
        <pc:spChg chg="mod">
          <ac:chgData name="ΕΙΡΗΝΗ ΚΑΤΣΑΡΟΥ" userId="3d7c3f3ab11cf231" providerId="LiveId" clId="{58D3516E-C68E-4816-BB91-0168A74178CB}" dt="2023-02-11T19:19:02.633" v="17622" actId="20577"/>
          <ac:spMkLst>
            <pc:docMk/>
            <pc:sldMk cId="2557422253" sldId="399"/>
            <ac:spMk id="4" creationId="{D7F42822-2B8F-B894-3E5E-C27228EC345D}"/>
          </ac:spMkLst>
        </pc:spChg>
        <pc:graphicFrameChg chg="mod">
          <ac:chgData name="ΕΙΡΗΝΗ ΚΑΤΣΑΡΟΥ" userId="3d7c3f3ab11cf231" providerId="LiveId" clId="{58D3516E-C68E-4816-BB91-0168A74178CB}" dt="2023-02-11T19:20:41.609" v="17784"/>
          <ac:graphicFrameMkLst>
            <pc:docMk/>
            <pc:sldMk cId="2557422253" sldId="399"/>
            <ac:graphicFrameMk id="43" creationId="{8840C080-C466-4E3C-9859-A35C5FCF346F}"/>
          </ac:graphicFrameMkLst>
        </pc:graphicFrameChg>
      </pc:sldChg>
      <pc:sldChg chg="addSp delSp modSp add mod setBg delDesignElem">
        <pc:chgData name="ΕΙΡΗΝΗ ΚΑΤΣΑΡΟΥ" userId="3d7c3f3ab11cf231" providerId="LiveId" clId="{58D3516E-C68E-4816-BB91-0168A74178CB}" dt="2023-02-11T19:28:34.123" v="18633" actId="14100"/>
        <pc:sldMkLst>
          <pc:docMk/>
          <pc:sldMk cId="2735003332" sldId="400"/>
        </pc:sldMkLst>
        <pc:spChg chg="mod">
          <ac:chgData name="ΕΙΡΗΝΗ ΚΑΤΣΑΡΟΥ" userId="3d7c3f3ab11cf231" providerId="LiveId" clId="{58D3516E-C68E-4816-BB91-0168A74178CB}" dt="2023-02-11T19:23:34.783" v="17992" actId="14100"/>
          <ac:spMkLst>
            <pc:docMk/>
            <pc:sldMk cId="2735003332" sldId="400"/>
            <ac:spMk id="4" creationId="{D7F42822-2B8F-B894-3E5E-C27228EC345D}"/>
          </ac:spMkLst>
        </pc:spChg>
        <pc:spChg chg="mod">
          <ac:chgData name="ΕΙΡΗΝΗ ΚΑΤΣΑΡΟΥ" userId="3d7c3f3ab11cf231" providerId="LiveId" clId="{58D3516E-C68E-4816-BB91-0168A74178CB}" dt="2023-02-11T19:28:34.123" v="18633" actId="14100"/>
          <ac:spMkLst>
            <pc:docMk/>
            <pc:sldMk cId="2735003332" sldId="400"/>
            <ac:spMk id="5" creationId="{35DF4799-A56B-05CE-FC3B-1826326BA490}"/>
          </ac:spMkLst>
        </pc:spChg>
        <pc:spChg chg="del">
          <ac:chgData name="ΕΙΡΗΝΗ ΚΑΤΣΑΡΟΥ" userId="3d7c3f3ab11cf231" providerId="LiveId" clId="{58D3516E-C68E-4816-BB91-0168A74178CB}" dt="2023-02-11T19:20:56.843" v="17786"/>
          <ac:spMkLst>
            <pc:docMk/>
            <pc:sldMk cId="2735003332" sldId="400"/>
            <ac:spMk id="7" creationId="{17718681-A12E-49D6-9925-DD7C68176D61}"/>
          </ac:spMkLst>
        </pc:spChg>
        <pc:spChg chg="del">
          <ac:chgData name="ΕΙΡΗΝΗ ΚΑΤΣΑΡΟΥ" userId="3d7c3f3ab11cf231" providerId="LiveId" clId="{58D3516E-C68E-4816-BB91-0168A74178CB}" dt="2023-02-11T19:20:56.843" v="17786"/>
          <ac:spMkLst>
            <pc:docMk/>
            <pc:sldMk cId="2735003332" sldId="400"/>
            <ac:spMk id="8" creationId="{FBD77573-9EF2-4C35-8285-A1CF6FBB0EA5}"/>
          </ac:spMkLst>
        </pc:spChg>
        <pc:spChg chg="add">
          <ac:chgData name="ΕΙΡΗΝΗ ΚΑΤΣΑΡΟΥ" userId="3d7c3f3ab11cf231" providerId="LiveId" clId="{58D3516E-C68E-4816-BB91-0168A74178CB}" dt="2023-02-11T19:21:02.464" v="17787" actId="26606"/>
          <ac:spMkLst>
            <pc:docMk/>
            <pc:sldMk cId="2735003332" sldId="400"/>
            <ac:spMk id="10" creationId="{17718681-A12E-49D6-9925-DD7C68176D61}"/>
          </ac:spMkLst>
        </pc:spChg>
        <pc:spChg chg="add">
          <ac:chgData name="ΕΙΡΗΝΗ ΚΑΤΣΑΡΟΥ" userId="3d7c3f3ab11cf231" providerId="LiveId" clId="{58D3516E-C68E-4816-BB91-0168A74178CB}" dt="2023-02-11T19:21:02.464" v="17787" actId="26606"/>
          <ac:spMkLst>
            <pc:docMk/>
            <pc:sldMk cId="2735003332" sldId="400"/>
            <ac:spMk id="12" creationId="{FBD77573-9EF2-4C35-8285-A1CF6FBB0EA5}"/>
          </ac:spMkLst>
        </pc:spChg>
      </pc:sldChg>
      <pc:sldChg chg="modSp add">
        <pc:chgData name="ΕΙΡΗΝΗ ΚΑΤΣΑΡΟΥ" userId="3d7c3f3ab11cf231" providerId="LiveId" clId="{58D3516E-C68E-4816-BB91-0168A74178CB}" dt="2023-02-11T19:31:38.324" v="19007" actId="20577"/>
        <pc:sldMkLst>
          <pc:docMk/>
          <pc:sldMk cId="2389998789" sldId="401"/>
        </pc:sldMkLst>
        <pc:graphicFrameChg chg="mod">
          <ac:chgData name="ΕΙΡΗΝΗ ΚΑΤΣΑΡΟΥ" userId="3d7c3f3ab11cf231" providerId="LiveId" clId="{58D3516E-C68E-4816-BB91-0168A74178CB}" dt="2023-02-11T19:31:38.324" v="19007" actId="20577"/>
          <ac:graphicFrameMkLst>
            <pc:docMk/>
            <pc:sldMk cId="2389998789" sldId="401"/>
            <ac:graphicFrameMk id="43" creationId="{8840C080-C466-4E3C-9859-A35C5FCF346F}"/>
          </ac:graphicFrameMkLst>
        </pc:graphicFrameChg>
      </pc:sldChg>
      <pc:sldChg chg="addSp modSp new del mod">
        <pc:chgData name="ΕΙΡΗΝΗ ΚΑΤΣΑΡΟΥ" userId="3d7c3f3ab11cf231" providerId="LiveId" clId="{58D3516E-C68E-4816-BB91-0168A74178CB}" dt="2023-02-12T10:59:27.776" v="19639" actId="2696"/>
        <pc:sldMkLst>
          <pc:docMk/>
          <pc:sldMk cId="1271415752" sldId="402"/>
        </pc:sldMkLst>
        <pc:spChg chg="add mod">
          <ac:chgData name="ΕΙΡΗΝΗ ΚΑΤΣΑΡΟΥ" userId="3d7c3f3ab11cf231" providerId="LiveId" clId="{58D3516E-C68E-4816-BB91-0168A74178CB}" dt="2023-02-12T10:57:27.891" v="19632" actId="20577"/>
          <ac:spMkLst>
            <pc:docMk/>
            <pc:sldMk cId="1271415752" sldId="402"/>
            <ac:spMk id="2" creationId="{01A492C5-6A37-9A1A-56FD-FCCBA61BC3CB}"/>
          </ac:spMkLst>
        </pc:spChg>
      </pc:sldChg>
      <pc:sldChg chg="addSp delSp modSp add mod setBg delDesignElem">
        <pc:chgData name="ΕΙΡΗΝΗ ΚΑΤΣΑΡΟΥ" userId="3d7c3f3ab11cf231" providerId="LiveId" clId="{58D3516E-C68E-4816-BB91-0168A74178CB}" dt="2023-02-12T11:27:04.020" v="21981" actId="948"/>
        <pc:sldMkLst>
          <pc:docMk/>
          <pc:sldMk cId="442878631" sldId="403"/>
        </pc:sldMkLst>
        <pc:spChg chg="mod">
          <ac:chgData name="ΕΙΡΗΝΗ ΚΑΤΣΑΡΟΥ" userId="3d7c3f3ab11cf231" providerId="LiveId" clId="{58D3516E-C68E-4816-BB91-0168A74178CB}" dt="2023-02-12T11:06:01.293" v="20106" actId="1076"/>
          <ac:spMkLst>
            <pc:docMk/>
            <pc:sldMk cId="442878631" sldId="403"/>
            <ac:spMk id="4" creationId="{D7F42822-2B8F-B894-3E5E-C27228EC345D}"/>
          </ac:spMkLst>
        </pc:spChg>
        <pc:spChg chg="mod">
          <ac:chgData name="ΕΙΡΗΝΗ ΚΑΤΣΑΡΟΥ" userId="3d7c3f3ab11cf231" providerId="LiveId" clId="{58D3516E-C68E-4816-BB91-0168A74178CB}" dt="2023-02-12T11:27:04.020" v="21981" actId="948"/>
          <ac:spMkLst>
            <pc:docMk/>
            <pc:sldMk cId="442878631" sldId="403"/>
            <ac:spMk id="5" creationId="{35DF4799-A56B-05CE-FC3B-1826326BA490}"/>
          </ac:spMkLst>
        </pc:spChg>
        <pc:spChg chg="del">
          <ac:chgData name="ΕΙΡΗΝΗ ΚΑΤΣΑΡΟΥ" userId="3d7c3f3ab11cf231" providerId="LiveId" clId="{58D3516E-C68E-4816-BB91-0168A74178CB}" dt="2023-02-12T10:57:59.677" v="19634"/>
          <ac:spMkLst>
            <pc:docMk/>
            <pc:sldMk cId="442878631" sldId="403"/>
            <ac:spMk id="10" creationId="{17718681-A12E-49D6-9925-DD7C68176D61}"/>
          </ac:spMkLst>
        </pc:spChg>
        <pc:spChg chg="add">
          <ac:chgData name="ΕΙΡΗΝΗ ΚΑΤΣΑΡΟΥ" userId="3d7c3f3ab11cf231" providerId="LiveId" clId="{58D3516E-C68E-4816-BB91-0168A74178CB}" dt="2023-02-12T10:59:19.122" v="19637" actId="26606"/>
          <ac:spMkLst>
            <pc:docMk/>
            <pc:sldMk cId="442878631" sldId="403"/>
            <ac:spMk id="11" creationId="{460B0EFB-53ED-4F35-B05D-F658EA021C65}"/>
          </ac:spMkLst>
        </pc:spChg>
        <pc:spChg chg="del">
          <ac:chgData name="ΕΙΡΗΝΗ ΚΑΤΣΑΡΟΥ" userId="3d7c3f3ab11cf231" providerId="LiveId" clId="{58D3516E-C68E-4816-BB91-0168A74178CB}" dt="2023-02-12T10:57:59.677" v="19634"/>
          <ac:spMkLst>
            <pc:docMk/>
            <pc:sldMk cId="442878631" sldId="403"/>
            <ac:spMk id="12" creationId="{FBD77573-9EF2-4C35-8285-A1CF6FBB0EA5}"/>
          </ac:spMkLst>
        </pc:spChg>
        <pc:spChg chg="add">
          <ac:chgData name="ΕΙΡΗΝΗ ΚΑΤΣΑΡΟΥ" userId="3d7c3f3ab11cf231" providerId="LiveId" clId="{58D3516E-C68E-4816-BB91-0168A74178CB}" dt="2023-02-12T10:59:19.122" v="19637" actId="26606"/>
          <ac:spMkLst>
            <pc:docMk/>
            <pc:sldMk cId="442878631" sldId="403"/>
            <ac:spMk id="13" creationId="{835EF3DD-7D43-4A27-8967-A92FD8CC9365}"/>
          </ac:spMkLst>
        </pc:spChg>
        <pc:picChg chg="add mod">
          <ac:chgData name="ΕΙΡΗΝΗ ΚΑΤΣΑΡΟΥ" userId="3d7c3f3ab11cf231" providerId="LiveId" clId="{58D3516E-C68E-4816-BB91-0168A74178CB}" dt="2023-02-12T11:15:37.110" v="20989" actId="14100"/>
          <ac:picMkLst>
            <pc:docMk/>
            <pc:sldMk cId="442878631" sldId="403"/>
            <ac:picMk id="7" creationId="{81FFDA69-140E-E30A-A43B-82E4770D0A1E}"/>
          </ac:picMkLst>
        </pc:picChg>
      </pc:sldChg>
      <pc:sldChg chg="addSp delSp modSp add mod setBg delDesignElem">
        <pc:chgData name="ΕΙΡΗΝΗ ΚΑΤΣΑΡΟΥ" userId="3d7c3f3ab11cf231" providerId="LiveId" clId="{58D3516E-C68E-4816-BB91-0168A74178CB}" dt="2023-02-12T11:37:48.082" v="22804" actId="21"/>
        <pc:sldMkLst>
          <pc:docMk/>
          <pc:sldMk cId="2496167333" sldId="404"/>
        </pc:sldMkLst>
        <pc:spChg chg="del mod">
          <ac:chgData name="ΕΙΡΗΝΗ ΚΑΤΣΑΡΟΥ" userId="3d7c3f3ab11cf231" providerId="LiveId" clId="{58D3516E-C68E-4816-BB91-0168A74178CB}" dt="2023-02-12T11:37:48.082" v="22804" actId="21"/>
          <ac:spMkLst>
            <pc:docMk/>
            <pc:sldMk cId="2496167333" sldId="404"/>
            <ac:spMk id="4" creationId="{D7F42822-2B8F-B894-3E5E-C27228EC345D}"/>
          </ac:spMkLst>
        </pc:spChg>
        <pc:spChg chg="mod">
          <ac:chgData name="ΕΙΡΗΝΗ ΚΑΤΣΑΡΟΥ" userId="3d7c3f3ab11cf231" providerId="LiveId" clId="{58D3516E-C68E-4816-BB91-0168A74178CB}" dt="2023-02-12T11:26:42.624" v="21978" actId="1076"/>
          <ac:spMkLst>
            <pc:docMk/>
            <pc:sldMk cId="2496167333" sldId="404"/>
            <ac:spMk id="5" creationId="{35DF4799-A56B-05CE-FC3B-1826326BA490}"/>
          </ac:spMkLst>
        </pc:spChg>
        <pc:spChg chg="del">
          <ac:chgData name="ΕΙΡΗΝΗ ΚΑΤΣΑΡΟΥ" userId="3d7c3f3ab11cf231" providerId="LiveId" clId="{58D3516E-C68E-4816-BB91-0168A74178CB}" dt="2023-02-12T11:08:50.584" v="20459"/>
          <ac:spMkLst>
            <pc:docMk/>
            <pc:sldMk cId="2496167333" sldId="404"/>
            <ac:spMk id="11" creationId="{460B0EFB-53ED-4F35-B05D-F658EA021C65}"/>
          </ac:spMkLst>
        </pc:spChg>
        <pc:spChg chg="add">
          <ac:chgData name="ΕΙΡΗΝΗ ΚΑΤΣΑΡΟΥ" userId="3d7c3f3ab11cf231" providerId="LiveId" clId="{58D3516E-C68E-4816-BB91-0168A74178CB}" dt="2023-02-12T11:14:10.621" v="20971" actId="26606"/>
          <ac:spMkLst>
            <pc:docMk/>
            <pc:sldMk cId="2496167333" sldId="404"/>
            <ac:spMk id="12" creationId="{460B0EFB-53ED-4F35-B05D-F658EA021C65}"/>
          </ac:spMkLst>
        </pc:spChg>
        <pc:spChg chg="del">
          <ac:chgData name="ΕΙΡΗΝΗ ΚΑΤΣΑΡΟΥ" userId="3d7c3f3ab11cf231" providerId="LiveId" clId="{58D3516E-C68E-4816-BB91-0168A74178CB}" dt="2023-02-12T11:08:50.584" v="20459"/>
          <ac:spMkLst>
            <pc:docMk/>
            <pc:sldMk cId="2496167333" sldId="404"/>
            <ac:spMk id="13" creationId="{835EF3DD-7D43-4A27-8967-A92FD8CC9365}"/>
          </ac:spMkLst>
        </pc:spChg>
        <pc:spChg chg="add">
          <ac:chgData name="ΕΙΡΗΝΗ ΚΑΤΣΑΡΟΥ" userId="3d7c3f3ab11cf231" providerId="LiveId" clId="{58D3516E-C68E-4816-BB91-0168A74178CB}" dt="2023-02-12T11:14:10.621" v="20971" actId="26606"/>
          <ac:spMkLst>
            <pc:docMk/>
            <pc:sldMk cId="2496167333" sldId="404"/>
            <ac:spMk id="14" creationId="{835EF3DD-7D43-4A27-8967-A92FD8CC9365}"/>
          </ac:spMkLst>
        </pc:spChg>
        <pc:picChg chg="mod">
          <ac:chgData name="ΕΙΡΗΝΗ ΚΑΤΣΑΡΟΥ" userId="3d7c3f3ab11cf231" providerId="LiveId" clId="{58D3516E-C68E-4816-BB91-0168A74178CB}" dt="2023-02-12T11:16:31.308" v="21000" actId="14100"/>
          <ac:picMkLst>
            <pc:docMk/>
            <pc:sldMk cId="2496167333" sldId="404"/>
            <ac:picMk id="7" creationId="{81FFDA69-140E-E30A-A43B-82E4770D0A1E}"/>
          </ac:picMkLst>
        </pc:picChg>
      </pc:sldChg>
      <pc:sldChg chg="addSp delSp modSp add mod setBg delDesignElem">
        <pc:chgData name="ΕΙΡΗΝΗ ΚΑΤΣΑΡΟΥ" userId="3d7c3f3ab11cf231" providerId="LiveId" clId="{58D3516E-C68E-4816-BB91-0168A74178CB}" dt="2023-02-12T11:44:58.941" v="23418" actId="14100"/>
        <pc:sldMkLst>
          <pc:docMk/>
          <pc:sldMk cId="4042102321" sldId="405"/>
        </pc:sldMkLst>
        <pc:spChg chg="mod">
          <ac:chgData name="ΕΙΡΗΝΗ ΚΑΤΣΑΡΟΥ" userId="3d7c3f3ab11cf231" providerId="LiveId" clId="{58D3516E-C68E-4816-BB91-0168A74178CB}" dt="2023-02-12T11:27:53.800" v="21987" actId="14100"/>
          <ac:spMkLst>
            <pc:docMk/>
            <pc:sldMk cId="4042102321" sldId="405"/>
            <ac:spMk id="4" creationId="{D7F42822-2B8F-B894-3E5E-C27228EC345D}"/>
          </ac:spMkLst>
        </pc:spChg>
        <pc:spChg chg="mod">
          <ac:chgData name="ΕΙΡΗΝΗ ΚΑΤΣΑΡΟΥ" userId="3d7c3f3ab11cf231" providerId="LiveId" clId="{58D3516E-C68E-4816-BB91-0168A74178CB}" dt="2023-02-12T11:44:58.941" v="23418" actId="14100"/>
          <ac:spMkLst>
            <pc:docMk/>
            <pc:sldMk cId="4042102321" sldId="405"/>
            <ac:spMk id="5" creationId="{35DF4799-A56B-05CE-FC3B-1826326BA490}"/>
          </ac:spMkLst>
        </pc:spChg>
        <pc:spChg chg="add">
          <ac:chgData name="ΕΙΡΗΝΗ ΚΑΤΣΑΡΟΥ" userId="3d7c3f3ab11cf231" providerId="LiveId" clId="{58D3516E-C68E-4816-BB91-0168A74178CB}" dt="2023-02-12T11:27:26.732" v="21984" actId="26606"/>
          <ac:spMkLst>
            <pc:docMk/>
            <pc:sldMk cId="4042102321" sldId="405"/>
            <ac:spMk id="9" creationId="{460B0EFB-53ED-4F35-B05D-F658EA021C65}"/>
          </ac:spMkLst>
        </pc:spChg>
        <pc:spChg chg="add">
          <ac:chgData name="ΕΙΡΗΝΗ ΚΑΤΣΑΡΟΥ" userId="3d7c3f3ab11cf231" providerId="LiveId" clId="{58D3516E-C68E-4816-BB91-0168A74178CB}" dt="2023-02-12T11:27:26.732" v="21984" actId="26606"/>
          <ac:spMkLst>
            <pc:docMk/>
            <pc:sldMk cId="4042102321" sldId="405"/>
            <ac:spMk id="10" creationId="{835EF3DD-7D43-4A27-8967-A92FD8CC9365}"/>
          </ac:spMkLst>
        </pc:spChg>
        <pc:spChg chg="del">
          <ac:chgData name="ΕΙΡΗΝΗ ΚΑΤΣΑΡΟΥ" userId="3d7c3f3ab11cf231" providerId="LiveId" clId="{58D3516E-C68E-4816-BB91-0168A74178CB}" dt="2023-02-12T11:27:14.365" v="21983"/>
          <ac:spMkLst>
            <pc:docMk/>
            <pc:sldMk cId="4042102321" sldId="405"/>
            <ac:spMk id="12" creationId="{460B0EFB-53ED-4F35-B05D-F658EA021C65}"/>
          </ac:spMkLst>
        </pc:spChg>
        <pc:spChg chg="del">
          <ac:chgData name="ΕΙΡΗΝΗ ΚΑΤΣΑΡΟΥ" userId="3d7c3f3ab11cf231" providerId="LiveId" clId="{58D3516E-C68E-4816-BB91-0168A74178CB}" dt="2023-02-12T11:27:14.365" v="21983"/>
          <ac:spMkLst>
            <pc:docMk/>
            <pc:sldMk cId="4042102321" sldId="405"/>
            <ac:spMk id="14" creationId="{835EF3DD-7D43-4A27-8967-A92FD8CC9365}"/>
          </ac:spMkLst>
        </pc:spChg>
        <pc:picChg chg="mod">
          <ac:chgData name="ΕΙΡΗΝΗ ΚΑΤΣΑΡΟΥ" userId="3d7c3f3ab11cf231" providerId="LiveId" clId="{58D3516E-C68E-4816-BB91-0168A74178CB}" dt="2023-02-12T11:28:39.532" v="21999" actId="14100"/>
          <ac:picMkLst>
            <pc:docMk/>
            <pc:sldMk cId="4042102321" sldId="405"/>
            <ac:picMk id="7" creationId="{81FFDA69-140E-E30A-A43B-82E4770D0A1E}"/>
          </ac:picMkLst>
        </pc:picChg>
      </pc:sldChg>
      <pc:sldChg chg="addSp delSp modSp add mod setBg delDesignElem">
        <pc:chgData name="ΕΙΡΗΝΗ ΚΑΤΣΑΡΟΥ" userId="3d7c3f3ab11cf231" providerId="LiveId" clId="{58D3516E-C68E-4816-BB91-0168A74178CB}" dt="2023-02-12T11:44:51.989" v="23417" actId="14100"/>
        <pc:sldMkLst>
          <pc:docMk/>
          <pc:sldMk cId="2045838646" sldId="406"/>
        </pc:sldMkLst>
        <pc:spChg chg="del mod">
          <ac:chgData name="ΕΙΡΗΝΗ ΚΑΤΣΑΡΟΥ" userId="3d7c3f3ab11cf231" providerId="LiveId" clId="{58D3516E-C68E-4816-BB91-0168A74178CB}" dt="2023-02-12T11:38:02.363" v="22806" actId="21"/>
          <ac:spMkLst>
            <pc:docMk/>
            <pc:sldMk cId="2045838646" sldId="406"/>
            <ac:spMk id="4" creationId="{D7F42822-2B8F-B894-3E5E-C27228EC345D}"/>
          </ac:spMkLst>
        </pc:spChg>
        <pc:spChg chg="mod">
          <ac:chgData name="ΕΙΡΗΝΗ ΚΑΤΣΑΡΟΥ" userId="3d7c3f3ab11cf231" providerId="LiveId" clId="{58D3516E-C68E-4816-BB91-0168A74178CB}" dt="2023-02-12T11:44:51.989" v="23417" actId="14100"/>
          <ac:spMkLst>
            <pc:docMk/>
            <pc:sldMk cId="2045838646" sldId="406"/>
            <ac:spMk id="5" creationId="{35DF4799-A56B-05CE-FC3B-1826326BA490}"/>
          </ac:spMkLst>
        </pc:spChg>
        <pc:spChg chg="del">
          <ac:chgData name="ΕΙΡΗΝΗ ΚΑΤΣΑΡΟΥ" userId="3d7c3f3ab11cf231" providerId="LiveId" clId="{58D3516E-C68E-4816-BB91-0168A74178CB}" dt="2023-02-12T11:37:27.127" v="22802"/>
          <ac:spMkLst>
            <pc:docMk/>
            <pc:sldMk cId="2045838646" sldId="406"/>
            <ac:spMk id="9" creationId="{460B0EFB-53ED-4F35-B05D-F658EA021C65}"/>
          </ac:spMkLst>
        </pc:spChg>
        <pc:spChg chg="del">
          <ac:chgData name="ΕΙΡΗΝΗ ΚΑΤΣΑΡΟΥ" userId="3d7c3f3ab11cf231" providerId="LiveId" clId="{58D3516E-C68E-4816-BB91-0168A74178CB}" dt="2023-02-12T11:37:27.127" v="22802"/>
          <ac:spMkLst>
            <pc:docMk/>
            <pc:sldMk cId="2045838646" sldId="406"/>
            <ac:spMk id="10" creationId="{835EF3DD-7D43-4A27-8967-A92FD8CC9365}"/>
          </ac:spMkLst>
        </pc:spChg>
        <pc:spChg chg="add">
          <ac:chgData name="ΕΙΡΗΝΗ ΚΑΤΣΑΡΟΥ" userId="3d7c3f3ab11cf231" providerId="LiveId" clId="{58D3516E-C68E-4816-BB91-0168A74178CB}" dt="2023-02-12T11:37:32.613" v="22803" actId="26606"/>
          <ac:spMkLst>
            <pc:docMk/>
            <pc:sldMk cId="2045838646" sldId="406"/>
            <ac:spMk id="12" creationId="{460B0EFB-53ED-4F35-B05D-F658EA021C65}"/>
          </ac:spMkLst>
        </pc:spChg>
        <pc:spChg chg="add">
          <ac:chgData name="ΕΙΡΗΝΗ ΚΑΤΣΑΡΟΥ" userId="3d7c3f3ab11cf231" providerId="LiveId" clId="{58D3516E-C68E-4816-BB91-0168A74178CB}" dt="2023-02-12T11:37:32.613" v="22803" actId="26606"/>
          <ac:spMkLst>
            <pc:docMk/>
            <pc:sldMk cId="2045838646" sldId="406"/>
            <ac:spMk id="14" creationId="{835EF3DD-7D43-4A27-8967-A92FD8CC9365}"/>
          </ac:spMkLst>
        </pc:spChg>
        <pc:picChg chg="mod">
          <ac:chgData name="ΕΙΡΗΝΗ ΚΑΤΣΑΡΟΥ" userId="3d7c3f3ab11cf231" providerId="LiveId" clId="{58D3516E-C68E-4816-BB91-0168A74178CB}" dt="2023-02-12T11:38:36.916" v="22813" actId="14100"/>
          <ac:picMkLst>
            <pc:docMk/>
            <pc:sldMk cId="2045838646" sldId="406"/>
            <ac:picMk id="7" creationId="{81FFDA69-140E-E30A-A43B-82E4770D0A1E}"/>
          </ac:picMkLst>
        </pc:picChg>
      </pc:sldChg>
      <pc:sldChg chg="addSp delSp modSp add mod setBg delDesignElem">
        <pc:chgData name="ΕΙΡΗΝΗ ΚΑΤΣΑΡΟΥ" userId="3d7c3f3ab11cf231" providerId="LiveId" clId="{58D3516E-C68E-4816-BB91-0168A74178CB}" dt="2023-02-12T11:52:57.441" v="24180" actId="313"/>
        <pc:sldMkLst>
          <pc:docMk/>
          <pc:sldMk cId="3196860781" sldId="407"/>
        </pc:sldMkLst>
        <pc:spChg chg="mod">
          <ac:chgData name="ΕΙΡΗΝΗ ΚΑΤΣΑΡΟΥ" userId="3d7c3f3ab11cf231" providerId="LiveId" clId="{58D3516E-C68E-4816-BB91-0168A74178CB}" dt="2023-02-12T11:49:02.206" v="23586" actId="122"/>
          <ac:spMkLst>
            <pc:docMk/>
            <pc:sldMk cId="3196860781" sldId="407"/>
            <ac:spMk id="4" creationId="{D7F42822-2B8F-B894-3E5E-C27228EC345D}"/>
          </ac:spMkLst>
        </pc:spChg>
        <pc:spChg chg="mod">
          <ac:chgData name="ΕΙΡΗΝΗ ΚΑΤΣΑΡΟΥ" userId="3d7c3f3ab11cf231" providerId="LiveId" clId="{58D3516E-C68E-4816-BB91-0168A74178CB}" dt="2023-02-12T11:52:57.441" v="24180" actId="313"/>
          <ac:spMkLst>
            <pc:docMk/>
            <pc:sldMk cId="3196860781" sldId="407"/>
            <ac:spMk id="5" creationId="{35DF4799-A56B-05CE-FC3B-1826326BA490}"/>
          </ac:spMkLst>
        </pc:spChg>
        <pc:spChg chg="del">
          <ac:chgData name="ΕΙΡΗΝΗ ΚΑΤΣΑΡΟΥ" userId="3d7c3f3ab11cf231" providerId="LiveId" clId="{58D3516E-C68E-4816-BB91-0168A74178CB}" dt="2023-02-12T11:45:14.467" v="23420"/>
          <ac:spMkLst>
            <pc:docMk/>
            <pc:sldMk cId="3196860781" sldId="407"/>
            <ac:spMk id="9" creationId="{460B0EFB-53ED-4F35-B05D-F658EA021C65}"/>
          </ac:spMkLst>
        </pc:spChg>
        <pc:spChg chg="del">
          <ac:chgData name="ΕΙΡΗΝΗ ΚΑΤΣΑΡΟΥ" userId="3d7c3f3ab11cf231" providerId="LiveId" clId="{58D3516E-C68E-4816-BB91-0168A74178CB}" dt="2023-02-12T11:45:14.467" v="23420"/>
          <ac:spMkLst>
            <pc:docMk/>
            <pc:sldMk cId="3196860781" sldId="407"/>
            <ac:spMk id="10" creationId="{835EF3DD-7D43-4A27-8967-A92FD8CC9365}"/>
          </ac:spMkLst>
        </pc:spChg>
        <pc:spChg chg="add">
          <ac:chgData name="ΕΙΡΗΝΗ ΚΑΤΣΑΡΟΥ" userId="3d7c3f3ab11cf231" providerId="LiveId" clId="{58D3516E-C68E-4816-BB91-0168A74178CB}" dt="2023-02-12T11:45:23.505" v="23421" actId="26606"/>
          <ac:spMkLst>
            <pc:docMk/>
            <pc:sldMk cId="3196860781" sldId="407"/>
            <ac:spMk id="12" creationId="{460B0EFB-53ED-4F35-B05D-F658EA021C65}"/>
          </ac:spMkLst>
        </pc:spChg>
        <pc:spChg chg="add">
          <ac:chgData name="ΕΙΡΗΝΗ ΚΑΤΣΑΡΟΥ" userId="3d7c3f3ab11cf231" providerId="LiveId" clId="{58D3516E-C68E-4816-BB91-0168A74178CB}" dt="2023-02-12T11:45:23.505" v="23421" actId="26606"/>
          <ac:spMkLst>
            <pc:docMk/>
            <pc:sldMk cId="3196860781" sldId="407"/>
            <ac:spMk id="14" creationId="{835EF3DD-7D43-4A27-8967-A92FD8CC9365}"/>
          </ac:spMkLst>
        </pc:spChg>
        <pc:picChg chg="mod">
          <ac:chgData name="ΕΙΡΗΝΗ ΚΑΤΣΑΡΟΥ" userId="3d7c3f3ab11cf231" providerId="LiveId" clId="{58D3516E-C68E-4816-BB91-0168A74178CB}" dt="2023-02-12T11:46:08.512" v="23437" actId="14100"/>
          <ac:picMkLst>
            <pc:docMk/>
            <pc:sldMk cId="3196860781" sldId="407"/>
            <ac:picMk id="7" creationId="{81FFDA69-140E-E30A-A43B-82E4770D0A1E}"/>
          </ac:picMkLst>
        </pc:picChg>
      </pc:sldChg>
      <pc:sldChg chg="addSp delSp modSp add mod setBg delDesignElem">
        <pc:chgData name="ΕΙΡΗΝΗ ΚΑΤΣΑΡΟΥ" userId="3d7c3f3ab11cf231" providerId="LiveId" clId="{58D3516E-C68E-4816-BB91-0168A74178CB}" dt="2023-02-12T12:25:47.154" v="25229" actId="20577"/>
        <pc:sldMkLst>
          <pc:docMk/>
          <pc:sldMk cId="2687914328" sldId="408"/>
        </pc:sldMkLst>
        <pc:spChg chg="mod">
          <ac:chgData name="ΕΙΡΗΝΗ ΚΑΤΣΑΡΟΥ" userId="3d7c3f3ab11cf231" providerId="LiveId" clId="{58D3516E-C68E-4816-BB91-0168A74178CB}" dt="2023-02-12T11:54:20.542" v="24207" actId="20577"/>
          <ac:spMkLst>
            <pc:docMk/>
            <pc:sldMk cId="2687914328" sldId="408"/>
            <ac:spMk id="4" creationId="{D7F42822-2B8F-B894-3E5E-C27228EC345D}"/>
          </ac:spMkLst>
        </pc:spChg>
        <pc:spChg chg="mod">
          <ac:chgData name="ΕΙΡΗΝΗ ΚΑΤΣΑΡΟΥ" userId="3d7c3f3ab11cf231" providerId="LiveId" clId="{58D3516E-C68E-4816-BB91-0168A74178CB}" dt="2023-02-12T12:25:47.154" v="25229" actId="20577"/>
          <ac:spMkLst>
            <pc:docMk/>
            <pc:sldMk cId="2687914328" sldId="408"/>
            <ac:spMk id="5" creationId="{35DF4799-A56B-05CE-FC3B-1826326BA490}"/>
          </ac:spMkLst>
        </pc:spChg>
        <pc:spChg chg="add">
          <ac:chgData name="ΕΙΡΗΝΗ ΚΑΤΣΑΡΟΥ" userId="3d7c3f3ab11cf231" providerId="LiveId" clId="{58D3516E-C68E-4816-BB91-0168A74178CB}" dt="2023-02-12T11:53:19.143" v="24183" actId="26606"/>
          <ac:spMkLst>
            <pc:docMk/>
            <pc:sldMk cId="2687914328" sldId="408"/>
            <ac:spMk id="9" creationId="{460B0EFB-53ED-4F35-B05D-F658EA021C65}"/>
          </ac:spMkLst>
        </pc:spChg>
        <pc:spChg chg="add">
          <ac:chgData name="ΕΙΡΗΝΗ ΚΑΤΣΑΡΟΥ" userId="3d7c3f3ab11cf231" providerId="LiveId" clId="{58D3516E-C68E-4816-BB91-0168A74178CB}" dt="2023-02-12T11:53:19.143" v="24183" actId="26606"/>
          <ac:spMkLst>
            <pc:docMk/>
            <pc:sldMk cId="2687914328" sldId="408"/>
            <ac:spMk id="10" creationId="{835EF3DD-7D43-4A27-8967-A92FD8CC9365}"/>
          </ac:spMkLst>
        </pc:spChg>
        <pc:spChg chg="del">
          <ac:chgData name="ΕΙΡΗΝΗ ΚΑΤΣΑΡΟΥ" userId="3d7c3f3ab11cf231" providerId="LiveId" clId="{58D3516E-C68E-4816-BB91-0168A74178CB}" dt="2023-02-12T11:53:13.032" v="24182"/>
          <ac:spMkLst>
            <pc:docMk/>
            <pc:sldMk cId="2687914328" sldId="408"/>
            <ac:spMk id="12" creationId="{460B0EFB-53ED-4F35-B05D-F658EA021C65}"/>
          </ac:spMkLst>
        </pc:spChg>
        <pc:spChg chg="del">
          <ac:chgData name="ΕΙΡΗΝΗ ΚΑΤΣΑΡΟΥ" userId="3d7c3f3ab11cf231" providerId="LiveId" clId="{58D3516E-C68E-4816-BB91-0168A74178CB}" dt="2023-02-12T11:53:13.032" v="24182"/>
          <ac:spMkLst>
            <pc:docMk/>
            <pc:sldMk cId="2687914328" sldId="408"/>
            <ac:spMk id="14" creationId="{835EF3DD-7D43-4A27-8967-A92FD8CC9365}"/>
          </ac:spMkLst>
        </pc:spChg>
        <pc:picChg chg="mod">
          <ac:chgData name="ΕΙΡΗΝΗ ΚΑΤΣΑΡΟΥ" userId="3d7c3f3ab11cf231" providerId="LiveId" clId="{58D3516E-C68E-4816-BB91-0168A74178CB}" dt="2023-02-12T11:53:19.143" v="24183" actId="26606"/>
          <ac:picMkLst>
            <pc:docMk/>
            <pc:sldMk cId="2687914328" sldId="408"/>
            <ac:picMk id="7" creationId="{81FFDA69-140E-E30A-A43B-82E4770D0A1E}"/>
          </ac:picMkLst>
        </pc:picChg>
      </pc:sldChg>
      <pc:sldChg chg="addSp delSp modSp add mod setBg delDesignElem">
        <pc:chgData name="ΕΙΡΗΝΗ ΚΑΤΣΑΡΟΥ" userId="3d7c3f3ab11cf231" providerId="LiveId" clId="{58D3516E-C68E-4816-BB91-0168A74178CB}" dt="2023-02-12T12:38:45.685" v="26561" actId="14100"/>
        <pc:sldMkLst>
          <pc:docMk/>
          <pc:sldMk cId="2578867730" sldId="409"/>
        </pc:sldMkLst>
        <pc:spChg chg="mod">
          <ac:chgData name="ΕΙΡΗΝΗ ΚΑΤΣΑΡΟΥ" userId="3d7c3f3ab11cf231" providerId="LiveId" clId="{58D3516E-C68E-4816-BB91-0168A74178CB}" dt="2023-02-12T12:26:19.932" v="25235" actId="14100"/>
          <ac:spMkLst>
            <pc:docMk/>
            <pc:sldMk cId="2578867730" sldId="409"/>
            <ac:spMk id="4" creationId="{D7F42822-2B8F-B894-3E5E-C27228EC345D}"/>
          </ac:spMkLst>
        </pc:spChg>
        <pc:spChg chg="mod">
          <ac:chgData name="ΕΙΡΗΝΗ ΚΑΤΣΑΡΟΥ" userId="3d7c3f3ab11cf231" providerId="LiveId" clId="{58D3516E-C68E-4816-BB91-0168A74178CB}" dt="2023-02-12T12:38:45.685" v="26561" actId="14100"/>
          <ac:spMkLst>
            <pc:docMk/>
            <pc:sldMk cId="2578867730" sldId="409"/>
            <ac:spMk id="5" creationId="{35DF4799-A56B-05CE-FC3B-1826326BA490}"/>
          </ac:spMkLst>
        </pc:spChg>
        <pc:spChg chg="del">
          <ac:chgData name="ΕΙΡΗΝΗ ΚΑΤΣΑΡΟΥ" userId="3d7c3f3ab11cf231" providerId="LiveId" clId="{58D3516E-C68E-4816-BB91-0168A74178CB}" dt="2023-02-12T11:53:25.101" v="24185"/>
          <ac:spMkLst>
            <pc:docMk/>
            <pc:sldMk cId="2578867730" sldId="409"/>
            <ac:spMk id="9" creationId="{460B0EFB-53ED-4F35-B05D-F658EA021C65}"/>
          </ac:spMkLst>
        </pc:spChg>
        <pc:spChg chg="del">
          <ac:chgData name="ΕΙΡΗΝΗ ΚΑΤΣΑΡΟΥ" userId="3d7c3f3ab11cf231" providerId="LiveId" clId="{58D3516E-C68E-4816-BB91-0168A74178CB}" dt="2023-02-12T11:53:25.101" v="24185"/>
          <ac:spMkLst>
            <pc:docMk/>
            <pc:sldMk cId="2578867730" sldId="409"/>
            <ac:spMk id="10" creationId="{835EF3DD-7D43-4A27-8967-A92FD8CC9365}"/>
          </ac:spMkLst>
        </pc:spChg>
        <pc:spChg chg="add">
          <ac:chgData name="ΕΙΡΗΝΗ ΚΑΤΣΑΡΟΥ" userId="3d7c3f3ab11cf231" providerId="LiveId" clId="{58D3516E-C68E-4816-BB91-0168A74178CB}" dt="2023-02-12T11:53:28.136" v="24186" actId="26606"/>
          <ac:spMkLst>
            <pc:docMk/>
            <pc:sldMk cId="2578867730" sldId="409"/>
            <ac:spMk id="12" creationId="{460B0EFB-53ED-4F35-B05D-F658EA021C65}"/>
          </ac:spMkLst>
        </pc:spChg>
        <pc:spChg chg="add">
          <ac:chgData name="ΕΙΡΗΝΗ ΚΑΤΣΑΡΟΥ" userId="3d7c3f3ab11cf231" providerId="LiveId" clId="{58D3516E-C68E-4816-BB91-0168A74178CB}" dt="2023-02-12T11:53:28.136" v="24186" actId="26606"/>
          <ac:spMkLst>
            <pc:docMk/>
            <pc:sldMk cId="2578867730" sldId="409"/>
            <ac:spMk id="14" creationId="{835EF3DD-7D43-4A27-8967-A92FD8CC9365}"/>
          </ac:spMkLst>
        </pc:spChg>
        <pc:picChg chg="mod">
          <ac:chgData name="ΕΙΡΗΝΗ ΚΑΤΣΑΡΟΥ" userId="3d7c3f3ab11cf231" providerId="LiveId" clId="{58D3516E-C68E-4816-BB91-0168A74178CB}" dt="2023-02-12T12:26:00.928" v="25231" actId="14100"/>
          <ac:picMkLst>
            <pc:docMk/>
            <pc:sldMk cId="2578867730" sldId="409"/>
            <ac:picMk id="7" creationId="{81FFDA69-140E-E30A-A43B-82E4770D0A1E}"/>
          </ac:picMkLst>
        </pc:picChg>
      </pc:sldChg>
      <pc:sldChg chg="addSp delSp modSp add mod setBg delDesignElem">
        <pc:chgData name="ΕΙΡΗΝΗ ΚΑΤΣΑΡΟΥ" userId="3d7c3f3ab11cf231" providerId="LiveId" clId="{58D3516E-C68E-4816-BB91-0168A74178CB}" dt="2023-02-12T14:10:11.584" v="27320" actId="20577"/>
        <pc:sldMkLst>
          <pc:docMk/>
          <pc:sldMk cId="2796159391" sldId="410"/>
        </pc:sldMkLst>
        <pc:spChg chg="mod">
          <ac:chgData name="ΕΙΡΗΝΗ ΚΑΤΣΑΡΟΥ" userId="3d7c3f3ab11cf231" providerId="LiveId" clId="{58D3516E-C68E-4816-BB91-0168A74178CB}" dt="2023-02-12T14:10:11.584" v="27320" actId="20577"/>
          <ac:spMkLst>
            <pc:docMk/>
            <pc:sldMk cId="2796159391" sldId="410"/>
            <ac:spMk id="4" creationId="{90276DB8-9550-7789-6DF8-AA2A0B318FE6}"/>
          </ac:spMkLst>
        </pc:spChg>
        <pc:spChg chg="mod">
          <ac:chgData name="ΕΙΡΗΝΗ ΚΑΤΣΑΡΟΥ" userId="3d7c3f3ab11cf231" providerId="LiveId" clId="{58D3516E-C68E-4816-BB91-0168A74178CB}" dt="2023-02-12T12:53:34.471" v="26610" actId="12"/>
          <ac:spMkLst>
            <pc:docMk/>
            <pc:sldMk cId="2796159391" sldId="410"/>
            <ac:spMk id="5" creationId="{04457D61-2F82-556B-05FC-2E655E2F7B0A}"/>
          </ac:spMkLst>
        </pc:spChg>
        <pc:spChg chg="add del">
          <ac:chgData name="ΕΙΡΗΝΗ ΚΑΤΣΑΡΟΥ" userId="3d7c3f3ab11cf231" providerId="LiveId" clId="{58D3516E-C68E-4816-BB91-0168A74178CB}" dt="2023-02-12T12:51:52.074" v="26592" actId="26606"/>
          <ac:spMkLst>
            <pc:docMk/>
            <pc:sldMk cId="2796159391" sldId="410"/>
            <ac:spMk id="10" creationId="{827B839B-9ADE-406B-8590-F1CAEDED45A1}"/>
          </ac:spMkLst>
        </pc:spChg>
        <pc:spChg chg="add del">
          <ac:chgData name="ΕΙΡΗΝΗ ΚΑΤΣΑΡΟΥ" userId="3d7c3f3ab11cf231" providerId="LiveId" clId="{58D3516E-C68E-4816-BB91-0168A74178CB}" dt="2023-02-12T12:51:52.074" v="26592" actId="26606"/>
          <ac:spMkLst>
            <pc:docMk/>
            <pc:sldMk cId="2796159391" sldId="410"/>
            <ac:spMk id="12" creationId="{CFE45BF0-46DB-408C-B5F7-7B11716805D4}"/>
          </ac:spMkLst>
        </pc:spChg>
        <pc:spChg chg="add del">
          <ac:chgData name="ΕΙΡΗΝΗ ΚΑΤΣΑΡΟΥ" userId="3d7c3f3ab11cf231" providerId="LiveId" clId="{58D3516E-C68E-4816-BB91-0168A74178CB}" dt="2023-02-12T12:51:52.074" v="26592" actId="26606"/>
          <ac:spMkLst>
            <pc:docMk/>
            <pc:sldMk cId="2796159391" sldId="410"/>
            <ac:spMk id="14" creationId="{2AEBC8F2-97B1-41B4-93F1-2D289E197FBA}"/>
          </ac:spMkLst>
        </pc:spChg>
        <pc:spChg chg="add del">
          <ac:chgData name="ΕΙΡΗΝΗ ΚΑΤΣΑΡΟΥ" userId="3d7c3f3ab11cf231" providerId="LiveId" clId="{58D3516E-C68E-4816-BB91-0168A74178CB}" dt="2023-02-12T12:51:52.074" v="26592" actId="26606"/>
          <ac:spMkLst>
            <pc:docMk/>
            <pc:sldMk cId="2796159391" sldId="410"/>
            <ac:spMk id="16" creationId="{472E3A19-F5D5-48FC-BB9C-48C2F68F598B}"/>
          </ac:spMkLst>
        </pc:spChg>
        <pc:spChg chg="add del">
          <ac:chgData name="ΕΙΡΗΝΗ ΚΑΤΣΑΡΟΥ" userId="3d7c3f3ab11cf231" providerId="LiveId" clId="{58D3516E-C68E-4816-BB91-0168A74178CB}" dt="2023-02-12T12:51:52.074" v="26592" actId="26606"/>
          <ac:spMkLst>
            <pc:docMk/>
            <pc:sldMk cId="2796159391" sldId="410"/>
            <ac:spMk id="18" creationId="{7A62E32F-BB65-43A8-8EB5-92346890E549}"/>
          </ac:spMkLst>
        </pc:spChg>
        <pc:spChg chg="add del">
          <ac:chgData name="ΕΙΡΗΝΗ ΚΑΤΣΑΡΟΥ" userId="3d7c3f3ab11cf231" providerId="LiveId" clId="{58D3516E-C68E-4816-BB91-0168A74178CB}" dt="2023-02-12T12:51:52.074" v="26592" actId="26606"/>
          <ac:spMkLst>
            <pc:docMk/>
            <pc:sldMk cId="2796159391" sldId="410"/>
            <ac:spMk id="20" creationId="{14E91B64-9FCC-451E-AFB4-A827D6329367}"/>
          </ac:spMkLst>
        </pc:spChg>
        <pc:spChg chg="del">
          <ac:chgData name="ΕΙΡΗΝΗ ΚΑΤΣΑΡΟΥ" userId="3d7c3f3ab11cf231" providerId="LiveId" clId="{58D3516E-C68E-4816-BB91-0168A74178CB}" dt="2023-02-12T12:49:22.425" v="26566"/>
          <ac:spMkLst>
            <pc:docMk/>
            <pc:sldMk cId="2796159391" sldId="410"/>
            <ac:spMk id="24" creationId="{42A5316D-ED2F-4F89-B4B4-8D9240B1A348}"/>
          </ac:spMkLst>
        </pc:spChg>
        <pc:spChg chg="add">
          <ac:chgData name="ΕΙΡΗΝΗ ΚΑΤΣΑΡΟΥ" userId="3d7c3f3ab11cf231" providerId="LiveId" clId="{58D3516E-C68E-4816-BB91-0168A74178CB}" dt="2023-02-12T12:51:52.074" v="26592" actId="26606"/>
          <ac:spMkLst>
            <pc:docMk/>
            <pc:sldMk cId="2796159391" sldId="410"/>
            <ac:spMk id="25" creationId="{AC17DE74-01C9-4859-B65A-85CF999E8580}"/>
          </ac:spMkLst>
        </pc:spChg>
        <pc:spChg chg="add">
          <ac:chgData name="ΕΙΡΗΝΗ ΚΑΤΣΑΡΟΥ" userId="3d7c3f3ab11cf231" providerId="LiveId" clId="{58D3516E-C68E-4816-BB91-0168A74178CB}" dt="2023-02-12T12:51:52.074" v="26592" actId="26606"/>
          <ac:spMkLst>
            <pc:docMk/>
            <pc:sldMk cId="2796159391" sldId="410"/>
            <ac:spMk id="27" creationId="{068C0432-0E90-4CC1-8CD3-D44A90DF07EF}"/>
          </ac:spMkLst>
        </pc:spChg>
        <pc:picChg chg="del">
          <ac:chgData name="ΕΙΡΗΝΗ ΚΑΤΣΑΡΟΥ" userId="3d7c3f3ab11cf231" providerId="LiveId" clId="{58D3516E-C68E-4816-BB91-0168A74178CB}" dt="2023-02-12T12:49:48.313" v="26567" actId="21"/>
          <ac:picMkLst>
            <pc:docMk/>
            <pc:sldMk cId="2796159391" sldId="410"/>
            <ac:picMk id="2" creationId="{D10EF92A-791B-E0F7-6910-BC69E7ACB211}"/>
          </ac:picMkLst>
        </pc:picChg>
      </pc:sldChg>
      <pc:sldChg chg="delSp new del mod">
        <pc:chgData name="ΕΙΡΗΝΗ ΚΑΤΣΑΡΟΥ" userId="3d7c3f3ab11cf231" providerId="LiveId" clId="{58D3516E-C68E-4816-BB91-0168A74178CB}" dt="2023-02-12T13:08:24.887" v="26686" actId="2696"/>
        <pc:sldMkLst>
          <pc:docMk/>
          <pc:sldMk cId="2402479242" sldId="411"/>
        </pc:sldMkLst>
        <pc:spChg chg="del">
          <ac:chgData name="ΕΙΡΗΝΗ ΚΑΤΣΑΡΟΥ" userId="3d7c3f3ab11cf231" providerId="LiveId" clId="{58D3516E-C68E-4816-BB91-0168A74178CB}" dt="2023-02-12T13:08:16.497" v="26685" actId="21"/>
          <ac:spMkLst>
            <pc:docMk/>
            <pc:sldMk cId="2402479242" sldId="411"/>
            <ac:spMk id="3" creationId="{6EE8665E-6289-7071-346B-12D101FCAFB7}"/>
          </ac:spMkLst>
        </pc:spChg>
      </pc:sldChg>
      <pc:sldChg chg="addSp delSp modSp add mod ord setBg delDesignElem">
        <pc:chgData name="ΕΙΡΗΝΗ ΚΑΤΣΑΡΟΥ" userId="3d7c3f3ab11cf231" providerId="LiveId" clId="{58D3516E-C68E-4816-BB91-0168A74178CB}" dt="2023-02-12T13:15:37.479" v="26805" actId="20577"/>
        <pc:sldMkLst>
          <pc:docMk/>
          <pc:sldMk cId="2771275169" sldId="411"/>
        </pc:sldMkLst>
        <pc:spChg chg="mod">
          <ac:chgData name="ΕΙΡΗΝΗ ΚΑΤΣΑΡΟΥ" userId="3d7c3f3ab11cf231" providerId="LiveId" clId="{58D3516E-C68E-4816-BB91-0168A74178CB}" dt="2023-02-12T13:15:37.479" v="26805" actId="20577"/>
          <ac:spMkLst>
            <pc:docMk/>
            <pc:sldMk cId="2771275169" sldId="411"/>
            <ac:spMk id="4" creationId="{90276DB8-9550-7789-6DF8-AA2A0B318FE6}"/>
          </ac:spMkLst>
        </pc:spChg>
        <pc:spChg chg="mod ord">
          <ac:chgData name="ΕΙΡΗΝΗ ΚΑΤΣΑΡΟΥ" userId="3d7c3f3ab11cf231" providerId="LiveId" clId="{58D3516E-C68E-4816-BB91-0168A74178CB}" dt="2023-02-12T13:14:55.447" v="26792" actId="12"/>
          <ac:spMkLst>
            <pc:docMk/>
            <pc:sldMk cId="2771275169" sldId="411"/>
            <ac:spMk id="5" creationId="{04457D61-2F82-556B-05FC-2E655E2F7B0A}"/>
          </ac:spMkLst>
        </pc:spChg>
        <pc:spChg chg="add del">
          <ac:chgData name="ΕΙΡΗΝΗ ΚΑΤΣΑΡΟΥ" userId="3d7c3f3ab11cf231" providerId="LiveId" clId="{58D3516E-C68E-4816-BB91-0168A74178CB}" dt="2023-02-12T13:14:14.286" v="26770" actId="26606"/>
          <ac:spMkLst>
            <pc:docMk/>
            <pc:sldMk cId="2771275169" sldId="411"/>
            <ac:spMk id="10" creationId="{3AD318CC-E2A8-4E27-9548-A047A78999B1}"/>
          </ac:spMkLst>
        </pc:spChg>
        <pc:spChg chg="add del">
          <ac:chgData name="ΕΙΡΗΝΗ ΚΑΤΣΑΡΟΥ" userId="3d7c3f3ab11cf231" providerId="LiveId" clId="{58D3516E-C68E-4816-BB91-0168A74178CB}" dt="2023-02-12T13:14:14.286" v="26770" actId="26606"/>
          <ac:spMkLst>
            <pc:docMk/>
            <pc:sldMk cId="2771275169" sldId="411"/>
            <ac:spMk id="16" creationId="{2C1BBA94-3F40-40AA-8BB9-E69E25E537C1}"/>
          </ac:spMkLst>
        </pc:spChg>
        <pc:spChg chg="add">
          <ac:chgData name="ΕΙΡΗΝΗ ΚΑΤΣΑΡΟΥ" userId="3d7c3f3ab11cf231" providerId="LiveId" clId="{58D3516E-C68E-4816-BB91-0168A74178CB}" dt="2023-02-12T13:14:14.286" v="26770" actId="26606"/>
          <ac:spMkLst>
            <pc:docMk/>
            <pc:sldMk cId="2771275169" sldId="411"/>
            <ac:spMk id="21" creationId="{2B566528-1B12-4246-9431-5C2D7D081168}"/>
          </ac:spMkLst>
        </pc:spChg>
        <pc:spChg chg="del">
          <ac:chgData name="ΕΙΡΗΝΗ ΚΑΤΣΑΡΟΥ" userId="3d7c3f3ab11cf231" providerId="LiveId" clId="{58D3516E-C68E-4816-BB91-0168A74178CB}" dt="2023-02-12T13:08:39.157" v="26688"/>
          <ac:spMkLst>
            <pc:docMk/>
            <pc:sldMk cId="2771275169" sldId="411"/>
            <ac:spMk id="25" creationId="{AC17DE74-01C9-4859-B65A-85CF999E8580}"/>
          </ac:spMkLst>
        </pc:spChg>
        <pc:spChg chg="del">
          <ac:chgData name="ΕΙΡΗΝΗ ΚΑΤΣΑΡΟΥ" userId="3d7c3f3ab11cf231" providerId="LiveId" clId="{58D3516E-C68E-4816-BB91-0168A74178CB}" dt="2023-02-12T13:08:39.157" v="26688"/>
          <ac:spMkLst>
            <pc:docMk/>
            <pc:sldMk cId="2771275169" sldId="411"/>
            <ac:spMk id="27" creationId="{068C0432-0E90-4CC1-8CD3-D44A90DF07EF}"/>
          </ac:spMkLst>
        </pc:spChg>
        <pc:grpChg chg="add del">
          <ac:chgData name="ΕΙΡΗΝΗ ΚΑΤΣΑΡΟΥ" userId="3d7c3f3ab11cf231" providerId="LiveId" clId="{58D3516E-C68E-4816-BB91-0168A74178CB}" dt="2023-02-12T13:14:14.286" v="26770" actId="26606"/>
          <ac:grpSpMkLst>
            <pc:docMk/>
            <pc:sldMk cId="2771275169" sldId="411"/>
            <ac:grpSpMk id="12" creationId="{B14B560F-9DD7-4302-A60B-EBD3EF59B073}"/>
          </ac:grpSpMkLst>
        </pc:grpChg>
        <pc:grpChg chg="add">
          <ac:chgData name="ΕΙΡΗΝΗ ΚΑΤΣΑΡΟΥ" userId="3d7c3f3ab11cf231" providerId="LiveId" clId="{58D3516E-C68E-4816-BB91-0168A74178CB}" dt="2023-02-12T13:14:14.286" v="26770" actId="26606"/>
          <ac:grpSpMkLst>
            <pc:docMk/>
            <pc:sldMk cId="2771275169" sldId="411"/>
            <ac:grpSpMk id="19" creationId="{3EA7D759-6BEF-4CBD-A325-BCFA77832B3F}"/>
          </ac:grpSpMkLst>
        </pc:grpChg>
        <pc:grpChg chg="add">
          <ac:chgData name="ΕΙΡΗΝΗ ΚΑΤΣΑΡΟΥ" userId="3d7c3f3ab11cf231" providerId="LiveId" clId="{58D3516E-C68E-4816-BB91-0168A74178CB}" dt="2023-02-12T13:14:14.286" v="26770" actId="26606"/>
          <ac:grpSpMkLst>
            <pc:docMk/>
            <pc:sldMk cId="2771275169" sldId="411"/>
            <ac:grpSpMk id="23" creationId="{287F69AB-2350-44E3-9076-00265B93F313}"/>
          </ac:grpSpMkLst>
        </pc:grpChg>
        <pc:picChg chg="add mod">
          <ac:chgData name="ΕΙΡΗΝΗ ΚΑΤΣΑΡΟΥ" userId="3d7c3f3ab11cf231" providerId="LiveId" clId="{58D3516E-C68E-4816-BB91-0168A74178CB}" dt="2023-02-12T13:14:58.971" v="26793" actId="14100"/>
          <ac:picMkLst>
            <pc:docMk/>
            <pc:sldMk cId="2771275169" sldId="411"/>
            <ac:picMk id="3" creationId="{46C217FA-027F-F364-E801-AA4024408436}"/>
          </ac:picMkLst>
        </pc:picChg>
      </pc:sldChg>
      <pc:sldChg chg="addSp delSp modSp add mod setBg delDesignElem">
        <pc:chgData name="ΕΙΡΗΝΗ ΚΑΤΣΑΡΟΥ" userId="3d7c3f3ab11cf231" providerId="LiveId" clId="{58D3516E-C68E-4816-BB91-0168A74178CB}" dt="2023-02-12T13:27:51.806" v="26999" actId="20577"/>
        <pc:sldMkLst>
          <pc:docMk/>
          <pc:sldMk cId="1119917368" sldId="412"/>
        </pc:sldMkLst>
        <pc:spChg chg="mod">
          <ac:chgData name="ΕΙΡΗΝΗ ΚΑΤΣΑΡΟΥ" userId="3d7c3f3ab11cf231" providerId="LiveId" clId="{58D3516E-C68E-4816-BB91-0168A74178CB}" dt="2023-02-12T13:27:51.806" v="26999" actId="20577"/>
          <ac:spMkLst>
            <pc:docMk/>
            <pc:sldMk cId="1119917368" sldId="412"/>
            <ac:spMk id="4" creationId="{90276DB8-9550-7789-6DF8-AA2A0B318FE6}"/>
          </ac:spMkLst>
        </pc:spChg>
        <pc:spChg chg="mod ord">
          <ac:chgData name="ΕΙΡΗΝΗ ΚΑΤΣΑΡΟΥ" userId="3d7c3f3ab11cf231" providerId="LiveId" clId="{58D3516E-C68E-4816-BB91-0168A74178CB}" dt="2023-02-12T13:26:09.501" v="26939" actId="20577"/>
          <ac:spMkLst>
            <pc:docMk/>
            <pc:sldMk cId="1119917368" sldId="412"/>
            <ac:spMk id="5" creationId="{04457D61-2F82-556B-05FC-2E655E2F7B0A}"/>
          </ac:spMkLst>
        </pc:spChg>
        <pc:spChg chg="add mod">
          <ac:chgData name="ΕΙΡΗΝΗ ΚΑΤΣΑΡΟΥ" userId="3d7c3f3ab11cf231" providerId="LiveId" clId="{58D3516E-C68E-4816-BB91-0168A74178CB}" dt="2023-02-12T13:27:04.235" v="26952" actId="1076"/>
          <ac:spMkLst>
            <pc:docMk/>
            <pc:sldMk cId="1119917368" sldId="412"/>
            <ac:spMk id="7" creationId="{2E42FA13-C175-A377-FC68-E41B546489E3}"/>
          </ac:spMkLst>
        </pc:spChg>
        <pc:spChg chg="add">
          <ac:chgData name="ΕΙΡΗΝΗ ΚΑΤΣΑΡΟΥ" userId="3d7c3f3ab11cf231" providerId="LiveId" clId="{58D3516E-C68E-4816-BB91-0168A74178CB}" dt="2023-02-12T13:24:54.910" v="26859" actId="26606"/>
          <ac:spMkLst>
            <pc:docMk/>
            <pc:sldMk cId="1119917368" sldId="412"/>
            <ac:spMk id="11" creationId="{2EB492CD-616E-47F8-933B-5E2D952A0593}"/>
          </ac:spMkLst>
        </pc:spChg>
        <pc:spChg chg="add">
          <ac:chgData name="ΕΙΡΗΝΗ ΚΑΤΣΑΡΟΥ" userId="3d7c3f3ab11cf231" providerId="LiveId" clId="{58D3516E-C68E-4816-BB91-0168A74178CB}" dt="2023-02-12T13:24:54.910" v="26859" actId="26606"/>
          <ac:spMkLst>
            <pc:docMk/>
            <pc:sldMk cId="1119917368" sldId="412"/>
            <ac:spMk id="13" creationId="{59383CF9-23B5-4335-9B21-1791C4CF1C75}"/>
          </ac:spMkLst>
        </pc:spChg>
        <pc:spChg chg="add">
          <ac:chgData name="ΕΙΡΗΝΗ ΚΑΤΣΑΡΟΥ" userId="3d7c3f3ab11cf231" providerId="LiveId" clId="{58D3516E-C68E-4816-BB91-0168A74178CB}" dt="2023-02-12T13:24:54.910" v="26859" actId="26606"/>
          <ac:spMkLst>
            <pc:docMk/>
            <pc:sldMk cId="1119917368" sldId="412"/>
            <ac:spMk id="15" creationId="{0007FE00-9498-4706-B255-6437B0252C02}"/>
          </ac:spMkLst>
        </pc:spChg>
        <pc:spChg chg="del">
          <ac:chgData name="ΕΙΡΗΝΗ ΚΑΤΣΑΡΟΥ" userId="3d7c3f3ab11cf231" providerId="LiveId" clId="{58D3516E-C68E-4816-BB91-0168A74178CB}" dt="2023-02-12T13:17:10.508" v="26807"/>
          <ac:spMkLst>
            <pc:docMk/>
            <pc:sldMk cId="1119917368" sldId="412"/>
            <ac:spMk id="21" creationId="{2B566528-1B12-4246-9431-5C2D7D081168}"/>
          </ac:spMkLst>
        </pc:spChg>
        <pc:grpChg chg="del">
          <ac:chgData name="ΕΙΡΗΝΗ ΚΑΤΣΑΡΟΥ" userId="3d7c3f3ab11cf231" providerId="LiveId" clId="{58D3516E-C68E-4816-BB91-0168A74178CB}" dt="2023-02-12T13:17:10.508" v="26807"/>
          <ac:grpSpMkLst>
            <pc:docMk/>
            <pc:sldMk cId="1119917368" sldId="412"/>
            <ac:grpSpMk id="19" creationId="{3EA7D759-6BEF-4CBD-A325-BCFA77832B3F}"/>
          </ac:grpSpMkLst>
        </pc:grpChg>
        <pc:grpChg chg="del">
          <ac:chgData name="ΕΙΡΗΝΗ ΚΑΤΣΑΡΟΥ" userId="3d7c3f3ab11cf231" providerId="LiveId" clId="{58D3516E-C68E-4816-BB91-0168A74178CB}" dt="2023-02-12T13:17:10.508" v="26807"/>
          <ac:grpSpMkLst>
            <pc:docMk/>
            <pc:sldMk cId="1119917368" sldId="412"/>
            <ac:grpSpMk id="23" creationId="{287F69AB-2350-44E3-9076-00265B93F313}"/>
          </ac:grpSpMkLst>
        </pc:grpChg>
        <pc:picChg chg="del">
          <ac:chgData name="ΕΙΡΗΝΗ ΚΑΤΣΑΡΟΥ" userId="3d7c3f3ab11cf231" providerId="LiveId" clId="{58D3516E-C68E-4816-BB91-0168A74178CB}" dt="2023-02-12T13:18:28.519" v="26845" actId="21"/>
          <ac:picMkLst>
            <pc:docMk/>
            <pc:sldMk cId="1119917368" sldId="412"/>
            <ac:picMk id="3" creationId="{46C217FA-027F-F364-E801-AA4024408436}"/>
          </ac:picMkLst>
        </pc:picChg>
        <pc:picChg chg="add mod">
          <ac:chgData name="ΕΙΡΗΝΗ ΚΑΤΣΑΡΟΥ" userId="3d7c3f3ab11cf231" providerId="LiveId" clId="{58D3516E-C68E-4816-BB91-0168A74178CB}" dt="2023-02-12T13:27:06.436" v="26953" actId="1076"/>
          <ac:picMkLst>
            <pc:docMk/>
            <pc:sldMk cId="1119917368" sldId="412"/>
            <ac:picMk id="6" creationId="{A2913804-DF20-41D2-2D83-3543C55BCEA5}"/>
          </ac:picMkLst>
        </pc:picChg>
      </pc:sldChg>
      <pc:sldChg chg="addSp delSp modSp add mod setBg delDesignElem">
        <pc:chgData name="ΕΙΡΗΝΗ ΚΑΤΣΑΡΟΥ" userId="3d7c3f3ab11cf231" providerId="LiveId" clId="{58D3516E-C68E-4816-BB91-0168A74178CB}" dt="2023-02-12T13:36:22.107" v="27106" actId="1076"/>
        <pc:sldMkLst>
          <pc:docMk/>
          <pc:sldMk cId="233305434" sldId="413"/>
        </pc:sldMkLst>
        <pc:spChg chg="mod">
          <ac:chgData name="ΕΙΡΗΝΗ ΚΑΤΣΑΡΟΥ" userId="3d7c3f3ab11cf231" providerId="LiveId" clId="{58D3516E-C68E-4816-BB91-0168A74178CB}" dt="2023-02-12T13:36:22.107" v="27106" actId="1076"/>
          <ac:spMkLst>
            <pc:docMk/>
            <pc:sldMk cId="233305434" sldId="413"/>
            <ac:spMk id="4" creationId="{90276DB8-9550-7789-6DF8-AA2A0B318FE6}"/>
          </ac:spMkLst>
        </pc:spChg>
        <pc:spChg chg="mod ord">
          <ac:chgData name="ΕΙΡΗΝΗ ΚΑΤΣΑΡΟΥ" userId="3d7c3f3ab11cf231" providerId="LiveId" clId="{58D3516E-C68E-4816-BB91-0168A74178CB}" dt="2023-02-12T13:36:15.551" v="27105" actId="14100"/>
          <ac:spMkLst>
            <pc:docMk/>
            <pc:sldMk cId="233305434" sldId="413"/>
            <ac:spMk id="5" creationId="{04457D61-2F82-556B-05FC-2E655E2F7B0A}"/>
          </ac:spMkLst>
        </pc:spChg>
        <pc:spChg chg="del">
          <ac:chgData name="ΕΙΡΗΝΗ ΚΑΤΣΑΡΟΥ" userId="3d7c3f3ab11cf231" providerId="LiveId" clId="{58D3516E-C68E-4816-BB91-0168A74178CB}" dt="2023-02-12T13:33:32.148" v="27080" actId="21"/>
          <ac:spMkLst>
            <pc:docMk/>
            <pc:sldMk cId="233305434" sldId="413"/>
            <ac:spMk id="7" creationId="{2E42FA13-C175-A377-FC68-E41B546489E3}"/>
          </ac:spMkLst>
        </pc:spChg>
        <pc:spChg chg="del">
          <ac:chgData name="ΕΙΡΗΝΗ ΚΑΤΣΑΡΟΥ" userId="3d7c3f3ab11cf231" providerId="LiveId" clId="{58D3516E-C68E-4816-BB91-0168A74178CB}" dt="2023-02-12T13:28:43.340" v="27001"/>
          <ac:spMkLst>
            <pc:docMk/>
            <pc:sldMk cId="233305434" sldId="413"/>
            <ac:spMk id="11" creationId="{2EB492CD-616E-47F8-933B-5E2D952A0593}"/>
          </ac:spMkLst>
        </pc:spChg>
        <pc:spChg chg="del">
          <ac:chgData name="ΕΙΡΗΝΗ ΚΑΤΣΑΡΟΥ" userId="3d7c3f3ab11cf231" providerId="LiveId" clId="{58D3516E-C68E-4816-BB91-0168A74178CB}" dt="2023-02-12T13:28:43.340" v="27001"/>
          <ac:spMkLst>
            <pc:docMk/>
            <pc:sldMk cId="233305434" sldId="413"/>
            <ac:spMk id="13" creationId="{59383CF9-23B5-4335-9B21-1791C4CF1C75}"/>
          </ac:spMkLst>
        </pc:spChg>
        <pc:spChg chg="del">
          <ac:chgData name="ΕΙΡΗΝΗ ΚΑΤΣΑΡΟΥ" userId="3d7c3f3ab11cf231" providerId="LiveId" clId="{58D3516E-C68E-4816-BB91-0168A74178CB}" dt="2023-02-12T13:28:43.340" v="27001"/>
          <ac:spMkLst>
            <pc:docMk/>
            <pc:sldMk cId="233305434" sldId="413"/>
            <ac:spMk id="15" creationId="{0007FE00-9498-4706-B255-6437B0252C02}"/>
          </ac:spMkLst>
        </pc:spChg>
        <pc:spChg chg="add">
          <ac:chgData name="ΕΙΡΗΝΗ ΚΑΤΣΑΡΟΥ" userId="3d7c3f3ab11cf231" providerId="LiveId" clId="{58D3516E-C68E-4816-BB91-0168A74178CB}" dt="2023-02-12T13:34:30.196" v="27083" actId="26606"/>
          <ac:spMkLst>
            <pc:docMk/>
            <pc:sldMk cId="233305434" sldId="413"/>
            <ac:spMk id="1031" creationId="{2B566528-1B12-4246-9431-5C2D7D081168}"/>
          </ac:spMkLst>
        </pc:spChg>
        <pc:grpChg chg="add">
          <ac:chgData name="ΕΙΡΗΝΗ ΚΑΤΣΑΡΟΥ" userId="3d7c3f3ab11cf231" providerId="LiveId" clId="{58D3516E-C68E-4816-BB91-0168A74178CB}" dt="2023-02-12T13:34:30.196" v="27083" actId="26606"/>
          <ac:grpSpMkLst>
            <pc:docMk/>
            <pc:sldMk cId="233305434" sldId="413"/>
            <ac:grpSpMk id="1033" creationId="{4724F874-E407-41A5-918C-1CF5DF5269E1}"/>
          </ac:grpSpMkLst>
        </pc:grpChg>
        <pc:grpChg chg="add">
          <ac:chgData name="ΕΙΡΗΝΗ ΚΑΤΣΑΡΟΥ" userId="3d7c3f3ab11cf231" providerId="LiveId" clId="{58D3516E-C68E-4816-BB91-0168A74178CB}" dt="2023-02-12T13:34:30.196" v="27083" actId="26606"/>
          <ac:grpSpMkLst>
            <pc:docMk/>
            <pc:sldMk cId="233305434" sldId="413"/>
            <ac:grpSpMk id="1037" creationId="{DC8D6E3B-FFED-480F-941D-FE376375B8B7}"/>
          </ac:grpSpMkLst>
        </pc:grpChg>
        <pc:picChg chg="del">
          <ac:chgData name="ΕΙΡΗΝΗ ΚΑΤΣΑΡΟΥ" userId="3d7c3f3ab11cf231" providerId="LiveId" clId="{58D3516E-C68E-4816-BB91-0168A74178CB}" dt="2023-02-12T13:28:46.836" v="27002" actId="21"/>
          <ac:picMkLst>
            <pc:docMk/>
            <pc:sldMk cId="233305434" sldId="413"/>
            <ac:picMk id="6" creationId="{A2913804-DF20-41D2-2D83-3543C55BCEA5}"/>
          </ac:picMkLst>
        </pc:picChg>
        <pc:picChg chg="add mod">
          <ac:chgData name="ΕΙΡΗΝΗ ΚΑΤΣΑΡΟΥ" userId="3d7c3f3ab11cf231" providerId="LiveId" clId="{58D3516E-C68E-4816-BB91-0168A74178CB}" dt="2023-02-12T13:34:53.934" v="27092" actId="1076"/>
          <ac:picMkLst>
            <pc:docMk/>
            <pc:sldMk cId="233305434" sldId="413"/>
            <ac:picMk id="1026" creationId="{30BE7AA1-7620-F5A9-FE52-9850B172AC7E}"/>
          </ac:picMkLst>
        </pc:picChg>
      </pc:sldChg>
      <pc:sldChg chg="addSp delSp modSp add mod setBg delDesignElem">
        <pc:chgData name="ΕΙΡΗΝΗ ΚΑΤΣΑΡΟΥ" userId="3d7c3f3ab11cf231" providerId="LiveId" clId="{58D3516E-C68E-4816-BB91-0168A74178CB}" dt="2023-02-12T14:19:44.411" v="27383" actId="1076"/>
        <pc:sldMkLst>
          <pc:docMk/>
          <pc:sldMk cId="408072485" sldId="414"/>
        </pc:sldMkLst>
        <pc:spChg chg="mod">
          <ac:chgData name="ΕΙΡΗΝΗ ΚΑΤΣΑΡΟΥ" userId="3d7c3f3ab11cf231" providerId="LiveId" clId="{58D3516E-C68E-4816-BB91-0168A74178CB}" dt="2023-02-12T14:19:09.802" v="27382" actId="1076"/>
          <ac:spMkLst>
            <pc:docMk/>
            <pc:sldMk cId="408072485" sldId="414"/>
            <ac:spMk id="4" creationId="{90276DB8-9550-7789-6DF8-AA2A0B318FE6}"/>
          </ac:spMkLst>
        </pc:spChg>
        <pc:spChg chg="mod ord">
          <ac:chgData name="ΕΙΡΗΝΗ ΚΑΤΣΑΡΟΥ" userId="3d7c3f3ab11cf231" providerId="LiveId" clId="{58D3516E-C68E-4816-BB91-0168A74178CB}" dt="2023-02-12T14:19:01.874" v="27381" actId="14100"/>
          <ac:spMkLst>
            <pc:docMk/>
            <pc:sldMk cId="408072485" sldId="414"/>
            <ac:spMk id="5" creationId="{04457D61-2F82-556B-05FC-2E655E2F7B0A}"/>
          </ac:spMkLst>
        </pc:spChg>
        <pc:spChg chg="add del">
          <ac:chgData name="ΕΙΡΗΝΗ ΚΑΤΣΑΡΟΥ" userId="3d7c3f3ab11cf231" providerId="LiveId" clId="{58D3516E-C68E-4816-BB91-0168A74178CB}" dt="2023-02-12T14:17:50.098" v="27361" actId="26606"/>
          <ac:spMkLst>
            <pc:docMk/>
            <pc:sldMk cId="408072485" sldId="414"/>
            <ac:spMk id="10" creationId="{CEB41C5C-0F34-4DDA-9D7C-5E717F35F60C}"/>
          </ac:spMkLst>
        </pc:spChg>
        <pc:spChg chg="add">
          <ac:chgData name="ΕΙΡΗΝΗ ΚΑΤΣΑΡΟΥ" userId="3d7c3f3ab11cf231" providerId="LiveId" clId="{58D3516E-C68E-4816-BB91-0168A74178CB}" dt="2023-02-12T14:17:50.098" v="27361" actId="26606"/>
          <ac:spMkLst>
            <pc:docMk/>
            <pc:sldMk cId="408072485" sldId="414"/>
            <ac:spMk id="17" creationId="{2EB492CD-616E-47F8-933B-5E2D952A0593}"/>
          </ac:spMkLst>
        </pc:spChg>
        <pc:spChg chg="add">
          <ac:chgData name="ΕΙΡΗΝΗ ΚΑΤΣΑΡΟΥ" userId="3d7c3f3ab11cf231" providerId="LiveId" clId="{58D3516E-C68E-4816-BB91-0168A74178CB}" dt="2023-02-12T14:17:50.098" v="27361" actId="26606"/>
          <ac:spMkLst>
            <pc:docMk/>
            <pc:sldMk cId="408072485" sldId="414"/>
            <ac:spMk id="19" creationId="{59383CF9-23B5-4335-9B21-1791C4CF1C75}"/>
          </ac:spMkLst>
        </pc:spChg>
        <pc:spChg chg="add">
          <ac:chgData name="ΕΙΡΗΝΗ ΚΑΤΣΑΡΟΥ" userId="3d7c3f3ab11cf231" providerId="LiveId" clId="{58D3516E-C68E-4816-BB91-0168A74178CB}" dt="2023-02-12T14:17:50.098" v="27361" actId="26606"/>
          <ac:spMkLst>
            <pc:docMk/>
            <pc:sldMk cId="408072485" sldId="414"/>
            <ac:spMk id="21" creationId="{0007FE00-9498-4706-B255-6437B0252C02}"/>
          </ac:spMkLst>
        </pc:spChg>
        <pc:spChg chg="del">
          <ac:chgData name="ΕΙΡΗΝΗ ΚΑΤΣΑΡΟΥ" userId="3d7c3f3ab11cf231" providerId="LiveId" clId="{58D3516E-C68E-4816-BB91-0168A74178CB}" dt="2023-02-12T13:36:42.116" v="27108"/>
          <ac:spMkLst>
            <pc:docMk/>
            <pc:sldMk cId="408072485" sldId="414"/>
            <ac:spMk id="1031" creationId="{2B566528-1B12-4246-9431-5C2D7D081168}"/>
          </ac:spMkLst>
        </pc:spChg>
        <pc:grpChg chg="del">
          <ac:chgData name="ΕΙΡΗΝΗ ΚΑΤΣΑΡΟΥ" userId="3d7c3f3ab11cf231" providerId="LiveId" clId="{58D3516E-C68E-4816-BB91-0168A74178CB}" dt="2023-02-12T13:36:42.116" v="27108"/>
          <ac:grpSpMkLst>
            <pc:docMk/>
            <pc:sldMk cId="408072485" sldId="414"/>
            <ac:grpSpMk id="1033" creationId="{4724F874-E407-41A5-918C-1CF5DF5269E1}"/>
          </ac:grpSpMkLst>
        </pc:grpChg>
        <pc:grpChg chg="del">
          <ac:chgData name="ΕΙΡΗΝΗ ΚΑΤΣΑΡΟΥ" userId="3d7c3f3ab11cf231" providerId="LiveId" clId="{58D3516E-C68E-4816-BB91-0168A74178CB}" dt="2023-02-12T13:36:42.116" v="27108"/>
          <ac:grpSpMkLst>
            <pc:docMk/>
            <pc:sldMk cId="408072485" sldId="414"/>
            <ac:grpSpMk id="1037" creationId="{DC8D6E3B-FFED-480F-941D-FE376375B8B7}"/>
          </ac:grpSpMkLst>
        </pc:grpChg>
        <pc:picChg chg="add mod">
          <ac:chgData name="ΕΙΡΗΝΗ ΚΑΤΣΑΡΟΥ" userId="3d7c3f3ab11cf231" providerId="LiveId" clId="{58D3516E-C68E-4816-BB91-0168A74178CB}" dt="2023-02-12T14:19:44.411" v="27383" actId="1076"/>
          <ac:picMkLst>
            <pc:docMk/>
            <pc:sldMk cId="408072485" sldId="414"/>
            <ac:picMk id="3" creationId="{A6528B65-4AFC-939C-77B1-1C5A43F53B1E}"/>
          </ac:picMkLst>
        </pc:picChg>
        <pc:picChg chg="del">
          <ac:chgData name="ΕΙΡΗΝΗ ΚΑΤΣΑΡΟΥ" userId="3d7c3f3ab11cf231" providerId="LiveId" clId="{58D3516E-C68E-4816-BB91-0168A74178CB}" dt="2023-02-12T13:36:45.631" v="27109" actId="21"/>
          <ac:picMkLst>
            <pc:docMk/>
            <pc:sldMk cId="408072485" sldId="414"/>
            <ac:picMk id="1026" creationId="{30BE7AA1-7620-F5A9-FE52-9850B172AC7E}"/>
          </ac:picMkLst>
        </pc:picChg>
        <pc:cxnChg chg="add del">
          <ac:chgData name="ΕΙΡΗΝΗ ΚΑΤΣΑΡΟΥ" userId="3d7c3f3ab11cf231" providerId="LiveId" clId="{58D3516E-C68E-4816-BB91-0168A74178CB}" dt="2023-02-12T14:17:50.098" v="27361" actId="26606"/>
          <ac:cxnSpMkLst>
            <pc:docMk/>
            <pc:sldMk cId="408072485" sldId="414"/>
            <ac:cxnSpMk id="12" creationId="{57E1E5E6-F385-4E9C-B201-BA5BDE5CAD52}"/>
          </ac:cxnSpMkLst>
        </pc:cxnChg>
      </pc:sldChg>
      <pc:sldChg chg="addSp delSp modSp new mod setBg">
        <pc:chgData name="ΕΙΡΗΝΗ ΚΑΤΣΑΡΟΥ" userId="3d7c3f3ab11cf231" providerId="LiveId" clId="{58D3516E-C68E-4816-BB91-0168A74178CB}" dt="2023-02-12T13:50:57.323" v="27241" actId="255"/>
        <pc:sldMkLst>
          <pc:docMk/>
          <pc:sldMk cId="1527641046" sldId="415"/>
        </pc:sldMkLst>
        <pc:spChg chg="add del mod">
          <ac:chgData name="ΕΙΡΗΝΗ ΚΑΤΣΑΡΟΥ" userId="3d7c3f3ab11cf231" providerId="LiveId" clId="{58D3516E-C68E-4816-BB91-0168A74178CB}" dt="2023-02-12T13:43:44.479" v="27187" actId="26606"/>
          <ac:spMkLst>
            <pc:docMk/>
            <pc:sldMk cId="1527641046" sldId="415"/>
            <ac:spMk id="4" creationId="{56B1E190-C6DD-E598-EBF4-97267496AF82}"/>
          </ac:spMkLst>
        </pc:spChg>
        <pc:spChg chg="add del">
          <ac:chgData name="ΕΙΡΗΝΗ ΚΑΤΣΑΡΟΥ" userId="3d7c3f3ab11cf231" providerId="LiveId" clId="{58D3516E-C68E-4816-BB91-0168A74178CB}" dt="2023-02-12T13:49:56.337" v="27233" actId="26606"/>
          <ac:spMkLst>
            <pc:docMk/>
            <pc:sldMk cId="1527641046" sldId="415"/>
            <ac:spMk id="11" creationId="{2B566528-1B12-4246-9431-5C2D7D081168}"/>
          </ac:spMkLst>
        </pc:spChg>
        <pc:spChg chg="add del">
          <ac:chgData name="ΕΙΡΗΝΗ ΚΑΤΣΑΡΟΥ" userId="3d7c3f3ab11cf231" providerId="LiveId" clId="{58D3516E-C68E-4816-BB91-0168A74178CB}" dt="2023-02-12T13:49:56.337" v="27233" actId="26606"/>
          <ac:spMkLst>
            <pc:docMk/>
            <pc:sldMk cId="1527641046" sldId="415"/>
            <ac:spMk id="13" creationId="{2E80C965-DB6D-4F81-9E9E-B027384D0BD6}"/>
          </ac:spMkLst>
        </pc:spChg>
        <pc:spChg chg="add del">
          <ac:chgData name="ΕΙΡΗΝΗ ΚΑΤΣΑΡΟΥ" userId="3d7c3f3ab11cf231" providerId="LiveId" clId="{58D3516E-C68E-4816-BB91-0168A74178CB}" dt="2023-02-12T13:49:56.337" v="27233" actId="26606"/>
          <ac:spMkLst>
            <pc:docMk/>
            <pc:sldMk cId="1527641046" sldId="415"/>
            <ac:spMk id="15" creationId="{A580F890-B085-4E95-96AA-55AEBEC5CE6E}"/>
          </ac:spMkLst>
        </pc:spChg>
        <pc:spChg chg="add del">
          <ac:chgData name="ΕΙΡΗΝΗ ΚΑΤΣΑΡΟΥ" userId="3d7c3f3ab11cf231" providerId="LiveId" clId="{58D3516E-C68E-4816-BB91-0168A74178CB}" dt="2023-02-12T13:49:56.337" v="27233" actId="26606"/>
          <ac:spMkLst>
            <pc:docMk/>
            <pc:sldMk cId="1527641046" sldId="415"/>
            <ac:spMk id="17" creationId="{D3F51FEB-38FB-4F6C-9F7B-2F2AFAB65463}"/>
          </ac:spMkLst>
        </pc:spChg>
        <pc:spChg chg="add del">
          <ac:chgData name="ΕΙΡΗΝΗ ΚΑΤΣΑΡΟΥ" userId="3d7c3f3ab11cf231" providerId="LiveId" clId="{58D3516E-C68E-4816-BB91-0168A74178CB}" dt="2023-02-12T13:49:56.337" v="27233" actId="26606"/>
          <ac:spMkLst>
            <pc:docMk/>
            <pc:sldMk cId="1527641046" sldId="415"/>
            <ac:spMk id="19" creationId="{1E547BA6-BAE0-43BB-A7CA-60F69CE252F0}"/>
          </ac:spMkLst>
        </pc:spChg>
        <pc:spChg chg="add">
          <ac:chgData name="ΕΙΡΗΝΗ ΚΑΤΣΑΡΟΥ" userId="3d7c3f3ab11cf231" providerId="LiveId" clId="{58D3516E-C68E-4816-BB91-0168A74178CB}" dt="2023-02-12T13:49:56.337" v="27233" actId="26606"/>
          <ac:spMkLst>
            <pc:docMk/>
            <pc:sldMk cId="1527641046" sldId="415"/>
            <ac:spMk id="24" creationId="{7D144591-E9E9-4209-8701-3BB48A917D51}"/>
          </ac:spMkLst>
        </pc:spChg>
        <pc:graphicFrameChg chg="add del mod">
          <ac:chgData name="ΕΙΡΗΝΗ ΚΑΤΣΑΡΟΥ" userId="3d7c3f3ab11cf231" providerId="LiveId" clId="{58D3516E-C68E-4816-BB91-0168A74178CB}" dt="2023-02-12T13:42:30.181" v="27182" actId="21"/>
          <ac:graphicFrameMkLst>
            <pc:docMk/>
            <pc:sldMk cId="1527641046" sldId="415"/>
            <ac:graphicFrameMk id="2" creationId="{C42ADADF-8DEA-D331-A0BB-35C8825CFEDB}"/>
          </ac:graphicFrameMkLst>
        </pc:graphicFrameChg>
        <pc:graphicFrameChg chg="add mod modGraphic">
          <ac:chgData name="ΕΙΡΗΝΗ ΚΑΤΣΑΡΟΥ" userId="3d7c3f3ab11cf231" providerId="LiveId" clId="{58D3516E-C68E-4816-BB91-0168A74178CB}" dt="2023-02-12T13:50:57.323" v="27241" actId="255"/>
          <ac:graphicFrameMkLst>
            <pc:docMk/>
            <pc:sldMk cId="1527641046" sldId="415"/>
            <ac:graphicFrameMk id="6" creationId="{44C26834-0E03-DC42-1DCA-AAC93B1B3819}"/>
          </ac:graphicFrameMkLst>
        </pc:graphicFrameChg>
      </pc:sldChg>
      <pc:sldChg chg="addSp modSp new mod">
        <pc:chgData name="ΕΙΡΗΝΗ ΚΑΤΣΑΡΟΥ" userId="3d7c3f3ab11cf231" providerId="LiveId" clId="{58D3516E-C68E-4816-BB91-0168A74178CB}" dt="2023-02-12T14:11:01.342" v="27343" actId="14100"/>
        <pc:sldMkLst>
          <pc:docMk/>
          <pc:sldMk cId="2156917374" sldId="416"/>
        </pc:sldMkLst>
        <pc:spChg chg="add mod">
          <ac:chgData name="ΕΙΡΗΝΗ ΚΑΤΣΑΡΟΥ" userId="3d7c3f3ab11cf231" providerId="LiveId" clId="{58D3516E-C68E-4816-BB91-0168A74178CB}" dt="2023-02-12T14:11:01.342" v="27343" actId="14100"/>
          <ac:spMkLst>
            <pc:docMk/>
            <pc:sldMk cId="2156917374" sldId="416"/>
            <ac:spMk id="2" creationId="{7E753268-B1A0-4647-A39E-051A73A5DF2E}"/>
          </ac:spMkLst>
        </pc:spChg>
        <pc:spChg chg="add mod">
          <ac:chgData name="ΕΙΡΗΝΗ ΚΑΤΣΑΡΟΥ" userId="3d7c3f3ab11cf231" providerId="LiveId" clId="{58D3516E-C68E-4816-BB91-0168A74178CB}" dt="2023-02-12T14:10:42.119" v="27338" actId="20577"/>
          <ac:spMkLst>
            <pc:docMk/>
            <pc:sldMk cId="2156917374" sldId="416"/>
            <ac:spMk id="3" creationId="{DB767AAC-D353-62DB-8CEB-CB082DC16DB9}"/>
          </ac:spMkLst>
        </pc:spChg>
      </pc:sldChg>
      <pc:sldChg chg="modSp add mod">
        <pc:chgData name="ΕΙΡΗΝΗ ΚΑΤΣΑΡΟΥ" userId="3d7c3f3ab11cf231" providerId="LiveId" clId="{58D3516E-C68E-4816-BB91-0168A74178CB}" dt="2023-02-12T14:11:13.126" v="27345" actId="14100"/>
        <pc:sldMkLst>
          <pc:docMk/>
          <pc:sldMk cId="3508601769" sldId="417"/>
        </pc:sldMkLst>
        <pc:spChg chg="mod">
          <ac:chgData name="ΕΙΡΗΝΗ ΚΑΤΣΑΡΟΥ" userId="3d7c3f3ab11cf231" providerId="LiveId" clId="{58D3516E-C68E-4816-BB91-0168A74178CB}" dt="2023-02-12T14:11:13.126" v="27345" actId="14100"/>
          <ac:spMkLst>
            <pc:docMk/>
            <pc:sldMk cId="3508601769" sldId="417"/>
            <ac:spMk id="2" creationId="{7E753268-B1A0-4647-A39E-051A73A5DF2E}"/>
          </ac:spMkLst>
        </pc:spChg>
        <pc:spChg chg="mod">
          <ac:chgData name="ΕΙΡΗΝΗ ΚΑΤΣΑΡΟΥ" userId="3d7c3f3ab11cf231" providerId="LiveId" clId="{58D3516E-C68E-4816-BB91-0168A74178CB}" dt="2023-02-12T14:10:35.826" v="27335" actId="20577"/>
          <ac:spMkLst>
            <pc:docMk/>
            <pc:sldMk cId="3508601769" sldId="417"/>
            <ac:spMk id="3" creationId="{DB767AAC-D353-62DB-8CEB-CB082DC16DB9}"/>
          </ac:spMkLst>
        </pc:spChg>
      </pc:sldChg>
      <pc:sldChg chg="modSp add mod">
        <pc:chgData name="ΕΙΡΗΝΗ ΚΑΤΣΑΡΟΥ" userId="3d7c3f3ab11cf231" providerId="LiveId" clId="{58D3516E-C68E-4816-BB91-0168A74178CB}" dt="2023-02-12T14:11:19.477" v="27347" actId="14100"/>
        <pc:sldMkLst>
          <pc:docMk/>
          <pc:sldMk cId="101679480" sldId="418"/>
        </pc:sldMkLst>
        <pc:spChg chg="mod">
          <ac:chgData name="ΕΙΡΗΝΗ ΚΑΤΣΑΡΟΥ" userId="3d7c3f3ab11cf231" providerId="LiveId" clId="{58D3516E-C68E-4816-BB91-0168A74178CB}" dt="2023-02-12T14:11:19.477" v="27347" actId="14100"/>
          <ac:spMkLst>
            <pc:docMk/>
            <pc:sldMk cId="101679480" sldId="418"/>
            <ac:spMk id="2" creationId="{7E753268-B1A0-4647-A39E-051A73A5DF2E}"/>
          </ac:spMkLst>
        </pc:spChg>
        <pc:spChg chg="mod">
          <ac:chgData name="ΕΙΡΗΝΗ ΚΑΤΣΑΡΟΥ" userId="3d7c3f3ab11cf231" providerId="LiveId" clId="{58D3516E-C68E-4816-BB91-0168A74178CB}" dt="2023-02-12T14:10:22.454" v="27326" actId="20577"/>
          <ac:spMkLst>
            <pc:docMk/>
            <pc:sldMk cId="101679480" sldId="418"/>
            <ac:spMk id="3" creationId="{DB767AAC-D353-62DB-8CEB-CB082DC16DB9}"/>
          </ac:spMkLst>
        </pc:spChg>
      </pc:sldChg>
      <pc:sldChg chg="modSp add mod">
        <pc:chgData name="ΕΙΡΗΝΗ ΚΑΤΣΑΡΟΥ" userId="3d7c3f3ab11cf231" providerId="LiveId" clId="{58D3516E-C68E-4816-BB91-0168A74178CB}" dt="2023-02-12T14:11:28.485" v="27349" actId="14100"/>
        <pc:sldMkLst>
          <pc:docMk/>
          <pc:sldMk cId="363749296" sldId="419"/>
        </pc:sldMkLst>
        <pc:spChg chg="mod">
          <ac:chgData name="ΕΙΡΗΝΗ ΚΑΤΣΑΡΟΥ" userId="3d7c3f3ab11cf231" providerId="LiveId" clId="{58D3516E-C68E-4816-BB91-0168A74178CB}" dt="2023-02-12T14:11:28.485" v="27349" actId="14100"/>
          <ac:spMkLst>
            <pc:docMk/>
            <pc:sldMk cId="363749296" sldId="419"/>
            <ac:spMk id="2" creationId="{7E753268-B1A0-4647-A39E-051A73A5DF2E}"/>
          </ac:spMkLst>
        </pc:spChg>
        <pc:spChg chg="mod">
          <ac:chgData name="ΕΙΡΗΝΗ ΚΑΤΣΑΡΟΥ" userId="3d7c3f3ab11cf231" providerId="LiveId" clId="{58D3516E-C68E-4816-BB91-0168A74178CB}" dt="2023-02-12T14:10:15.736" v="27323" actId="20577"/>
          <ac:spMkLst>
            <pc:docMk/>
            <pc:sldMk cId="363749296" sldId="419"/>
            <ac:spMk id="3" creationId="{DB767AAC-D353-62DB-8CEB-CB082DC16DB9}"/>
          </ac:spMkLst>
        </pc:spChg>
      </pc:sldChg>
      <pc:sldChg chg="addSp delSp modSp add mod setBg delDesignElem">
        <pc:chgData name="ΕΙΡΗΝΗ ΚΑΤΣΑΡΟΥ" userId="3d7c3f3ab11cf231" providerId="LiveId" clId="{58D3516E-C68E-4816-BB91-0168A74178CB}" dt="2023-02-12T14:38:18.514" v="28057" actId="1076"/>
        <pc:sldMkLst>
          <pc:docMk/>
          <pc:sldMk cId="3538796565" sldId="420"/>
        </pc:sldMkLst>
        <pc:spChg chg="mod">
          <ac:chgData name="ΕΙΡΗΝΗ ΚΑΤΣΑΡΟΥ" userId="3d7c3f3ab11cf231" providerId="LiveId" clId="{58D3516E-C68E-4816-BB91-0168A74178CB}" dt="2023-02-12T14:36:48.206" v="28042" actId="14100"/>
          <ac:spMkLst>
            <pc:docMk/>
            <pc:sldMk cId="3538796565" sldId="420"/>
            <ac:spMk id="4" creationId="{90276DB8-9550-7789-6DF8-AA2A0B318FE6}"/>
          </ac:spMkLst>
        </pc:spChg>
        <pc:spChg chg="mod">
          <ac:chgData name="ΕΙΡΗΝΗ ΚΑΤΣΑΡΟΥ" userId="3d7c3f3ab11cf231" providerId="LiveId" clId="{58D3516E-C68E-4816-BB91-0168A74178CB}" dt="2023-02-12T14:38:18.514" v="28057" actId="1076"/>
          <ac:spMkLst>
            <pc:docMk/>
            <pc:sldMk cId="3538796565" sldId="420"/>
            <ac:spMk id="5" creationId="{04457D61-2F82-556B-05FC-2E655E2F7B0A}"/>
          </ac:spMkLst>
        </pc:spChg>
        <pc:spChg chg="add">
          <ac:chgData name="ΕΙΡΗΝΗ ΚΑΤΣΑΡΟΥ" userId="3d7c3f3ab11cf231" providerId="LiveId" clId="{58D3516E-C68E-4816-BB91-0168A74178CB}" dt="2023-02-12T14:36:25.321" v="28036" actId="26606"/>
          <ac:spMkLst>
            <pc:docMk/>
            <pc:sldMk cId="3538796565" sldId="420"/>
            <ac:spMk id="10" creationId="{081EA652-8C6A-4E69-BEB9-170809474553}"/>
          </ac:spMkLst>
        </pc:spChg>
        <pc:spChg chg="add">
          <ac:chgData name="ΕΙΡΗΝΗ ΚΑΤΣΑΡΟΥ" userId="3d7c3f3ab11cf231" providerId="LiveId" clId="{58D3516E-C68E-4816-BB91-0168A74178CB}" dt="2023-02-12T14:36:25.321" v="28036" actId="26606"/>
          <ac:spMkLst>
            <pc:docMk/>
            <pc:sldMk cId="3538796565" sldId="420"/>
            <ac:spMk id="12" creationId="{5298780A-33B9-4EA2-8F67-DE68AD62841B}"/>
          </ac:spMkLst>
        </pc:spChg>
        <pc:spChg chg="add">
          <ac:chgData name="ΕΙΡΗΝΗ ΚΑΤΣΑΡΟΥ" userId="3d7c3f3ab11cf231" providerId="LiveId" clId="{58D3516E-C68E-4816-BB91-0168A74178CB}" dt="2023-02-12T14:36:25.321" v="28036" actId="26606"/>
          <ac:spMkLst>
            <pc:docMk/>
            <pc:sldMk cId="3538796565" sldId="420"/>
            <ac:spMk id="14" creationId="{7F488E8B-4E1E-4402-8935-D4E6C02615C7}"/>
          </ac:spMkLst>
        </pc:spChg>
        <pc:spChg chg="del">
          <ac:chgData name="ΕΙΡΗΝΗ ΚΑΤΣΑΡΟΥ" userId="3d7c3f3ab11cf231" providerId="LiveId" clId="{58D3516E-C68E-4816-BB91-0168A74178CB}" dt="2023-02-12T14:23:34.359" v="27385"/>
          <ac:spMkLst>
            <pc:docMk/>
            <pc:sldMk cId="3538796565" sldId="420"/>
            <ac:spMk id="25" creationId="{AC17DE74-01C9-4859-B65A-85CF999E8580}"/>
          </ac:spMkLst>
        </pc:spChg>
        <pc:spChg chg="del">
          <ac:chgData name="ΕΙΡΗΝΗ ΚΑΤΣΑΡΟΥ" userId="3d7c3f3ab11cf231" providerId="LiveId" clId="{58D3516E-C68E-4816-BB91-0168A74178CB}" dt="2023-02-12T14:23:34.359" v="27385"/>
          <ac:spMkLst>
            <pc:docMk/>
            <pc:sldMk cId="3538796565" sldId="420"/>
            <ac:spMk id="27" creationId="{068C0432-0E90-4CC1-8CD3-D44A90DF07EF}"/>
          </ac:spMkLst>
        </pc:spChg>
        <pc:cxnChg chg="add">
          <ac:chgData name="ΕΙΡΗΝΗ ΚΑΤΣΑΡΟΥ" userId="3d7c3f3ab11cf231" providerId="LiveId" clId="{58D3516E-C68E-4816-BB91-0168A74178CB}" dt="2023-02-12T14:36:25.321" v="28036" actId="26606"/>
          <ac:cxnSpMkLst>
            <pc:docMk/>
            <pc:sldMk cId="3538796565" sldId="420"/>
            <ac:cxnSpMk id="16" creationId="{23AAC9B5-8015-485C-ACF9-A750390E9A56}"/>
          </ac:cxnSpMkLst>
        </pc:cxnChg>
      </pc:sldChg>
      <pc:sldChg chg="delSp add del setBg delDesignElem">
        <pc:chgData name="ΕΙΡΗΝΗ ΚΑΤΣΑΡΟΥ" userId="3d7c3f3ab11cf231" providerId="LiveId" clId="{58D3516E-C68E-4816-BB91-0168A74178CB}" dt="2023-02-12T14:40:56.173" v="28063" actId="2696"/>
        <pc:sldMkLst>
          <pc:docMk/>
          <pc:sldMk cId="982228246" sldId="421"/>
        </pc:sldMkLst>
        <pc:spChg chg="del">
          <ac:chgData name="ΕΙΡΗΝΗ ΚΑΤΣΑΡΟΥ" userId="3d7c3f3ab11cf231" providerId="LiveId" clId="{58D3516E-C68E-4816-BB91-0168A74178CB}" dt="2023-02-12T14:40:30.678" v="28062"/>
          <ac:spMkLst>
            <pc:docMk/>
            <pc:sldMk cId="982228246" sldId="421"/>
            <ac:spMk id="10" creationId="{081EA652-8C6A-4E69-BEB9-170809474553}"/>
          </ac:spMkLst>
        </pc:spChg>
        <pc:spChg chg="del">
          <ac:chgData name="ΕΙΡΗΝΗ ΚΑΤΣΑΡΟΥ" userId="3d7c3f3ab11cf231" providerId="LiveId" clId="{58D3516E-C68E-4816-BB91-0168A74178CB}" dt="2023-02-12T14:40:30.678" v="28062"/>
          <ac:spMkLst>
            <pc:docMk/>
            <pc:sldMk cId="982228246" sldId="421"/>
            <ac:spMk id="12" creationId="{5298780A-33B9-4EA2-8F67-DE68AD62841B}"/>
          </ac:spMkLst>
        </pc:spChg>
        <pc:spChg chg="del">
          <ac:chgData name="ΕΙΡΗΝΗ ΚΑΤΣΑΡΟΥ" userId="3d7c3f3ab11cf231" providerId="LiveId" clId="{58D3516E-C68E-4816-BB91-0168A74178CB}" dt="2023-02-12T14:40:30.678" v="28062"/>
          <ac:spMkLst>
            <pc:docMk/>
            <pc:sldMk cId="982228246" sldId="421"/>
            <ac:spMk id="14" creationId="{7F488E8B-4E1E-4402-8935-D4E6C02615C7}"/>
          </ac:spMkLst>
        </pc:spChg>
        <pc:cxnChg chg="del">
          <ac:chgData name="ΕΙΡΗΝΗ ΚΑΤΣΑΡΟΥ" userId="3d7c3f3ab11cf231" providerId="LiveId" clId="{58D3516E-C68E-4816-BB91-0168A74178CB}" dt="2023-02-12T14:40:30.678" v="28062"/>
          <ac:cxnSpMkLst>
            <pc:docMk/>
            <pc:sldMk cId="982228246" sldId="421"/>
            <ac:cxnSpMk id="16" creationId="{23AAC9B5-8015-485C-ACF9-A750390E9A56}"/>
          </ac:cxnSpMkLst>
        </pc:cxnChg>
      </pc:sldChg>
      <pc:sldChg chg="addSp delSp modSp new mod">
        <pc:chgData name="ΕΙΡΗΝΗ ΚΑΤΣΑΡΟΥ" userId="3d7c3f3ab11cf231" providerId="LiveId" clId="{58D3516E-C68E-4816-BB91-0168A74178CB}" dt="2023-02-12T14:51:19.617" v="28961" actId="113"/>
        <pc:sldMkLst>
          <pc:docMk/>
          <pc:sldMk cId="2135957450" sldId="421"/>
        </pc:sldMkLst>
        <pc:spChg chg="del">
          <ac:chgData name="ΕΙΡΗΝΗ ΚΑΤΣΑΡΟΥ" userId="3d7c3f3ab11cf231" providerId="LiveId" clId="{58D3516E-C68E-4816-BB91-0168A74178CB}" dt="2023-02-12T14:42:13.031" v="28065" actId="931"/>
          <ac:spMkLst>
            <pc:docMk/>
            <pc:sldMk cId="2135957450" sldId="421"/>
            <ac:spMk id="2" creationId="{CA7E7FBB-46D8-74C2-6D32-E509472D6528}"/>
          </ac:spMkLst>
        </pc:spChg>
        <pc:spChg chg="add mod">
          <ac:chgData name="ΕΙΡΗΝΗ ΚΑΤΣΑΡΟΥ" userId="3d7c3f3ab11cf231" providerId="LiveId" clId="{58D3516E-C68E-4816-BB91-0168A74178CB}" dt="2023-02-12T14:50:33.211" v="28956" actId="1076"/>
          <ac:spMkLst>
            <pc:docMk/>
            <pc:sldMk cId="2135957450" sldId="421"/>
            <ac:spMk id="5" creationId="{7A3A385F-A5C1-6263-2238-6FF282EA08BA}"/>
          </ac:spMkLst>
        </pc:spChg>
        <pc:spChg chg="add mod">
          <ac:chgData name="ΕΙΡΗΝΗ ΚΑΤΣΑΡΟΥ" userId="3d7c3f3ab11cf231" providerId="LiveId" clId="{58D3516E-C68E-4816-BB91-0168A74178CB}" dt="2023-02-12T14:51:19.617" v="28961" actId="113"/>
          <ac:spMkLst>
            <pc:docMk/>
            <pc:sldMk cId="2135957450" sldId="421"/>
            <ac:spMk id="6" creationId="{8EB5D653-A52B-01B8-12A7-AFBEE9459572}"/>
          </ac:spMkLst>
        </pc:spChg>
        <pc:picChg chg="add mod">
          <ac:chgData name="ΕΙΡΗΝΗ ΚΑΤΣΑΡΟΥ" userId="3d7c3f3ab11cf231" providerId="LiveId" clId="{58D3516E-C68E-4816-BB91-0168A74178CB}" dt="2023-02-12T14:42:13.031" v="28065" actId="931"/>
          <ac:picMkLst>
            <pc:docMk/>
            <pc:sldMk cId="2135957450" sldId="421"/>
            <ac:picMk id="4" creationId="{986F72EE-DEA8-0950-29C1-908A0A732E1D}"/>
          </ac:picMkLst>
        </pc:picChg>
      </pc:sldChg>
      <pc:sldChg chg="delSp add del setBg delDesignElem">
        <pc:chgData name="ΕΙΡΗΝΗ ΚΑΤΣΑΡΟΥ" userId="3d7c3f3ab11cf231" providerId="LiveId" clId="{58D3516E-C68E-4816-BB91-0168A74178CB}" dt="2023-02-12T14:40:27.934" v="28060" actId="2696"/>
        <pc:sldMkLst>
          <pc:docMk/>
          <pc:sldMk cId="3099333387" sldId="421"/>
        </pc:sldMkLst>
        <pc:spChg chg="del">
          <ac:chgData name="ΕΙΡΗΝΗ ΚΑΤΣΑΡΟΥ" userId="3d7c3f3ab11cf231" providerId="LiveId" clId="{58D3516E-C68E-4816-BB91-0168A74178CB}" dt="2023-02-12T14:39:59.785" v="28059"/>
          <ac:spMkLst>
            <pc:docMk/>
            <pc:sldMk cId="3099333387" sldId="421"/>
            <ac:spMk id="23" creationId="{C2554CA6-288E-4202-BC52-2E5A8F0C0AED}"/>
          </ac:spMkLst>
        </pc:spChg>
        <pc:spChg chg="del">
          <ac:chgData name="ΕΙΡΗΝΗ ΚΑΤΣΑΡΟΥ" userId="3d7c3f3ab11cf231" providerId="LiveId" clId="{58D3516E-C68E-4816-BB91-0168A74178CB}" dt="2023-02-12T14:39:59.785" v="28059"/>
          <ac:spMkLst>
            <pc:docMk/>
            <pc:sldMk cId="3099333387" sldId="421"/>
            <ac:spMk id="25" creationId="{B10BB131-AC8E-4A8E-A5D1-36260F720C3B}"/>
          </ac:spMkLst>
        </pc:spChg>
        <pc:spChg chg="del">
          <ac:chgData name="ΕΙΡΗΝΗ ΚΑΤΣΑΡΟΥ" userId="3d7c3f3ab11cf231" providerId="LiveId" clId="{58D3516E-C68E-4816-BB91-0168A74178CB}" dt="2023-02-12T14:39:59.785" v="28059"/>
          <ac:spMkLst>
            <pc:docMk/>
            <pc:sldMk cId="3099333387" sldId="421"/>
            <ac:spMk id="27" creationId="{5B7778FC-632E-4DCA-A7CB-0D7731CCF970}"/>
          </ac:spMkLst>
        </pc:spChg>
        <pc:spChg chg="del">
          <ac:chgData name="ΕΙΡΗΝΗ ΚΑΤΣΑΡΟΥ" userId="3d7c3f3ab11cf231" providerId="LiveId" clId="{58D3516E-C68E-4816-BB91-0168A74178CB}" dt="2023-02-12T14:39:59.785" v="28059"/>
          <ac:spMkLst>
            <pc:docMk/>
            <pc:sldMk cId="3099333387" sldId="421"/>
            <ac:spMk id="29" creationId="{FA23A907-97FB-4A8F-880A-DD77401C4296}"/>
          </ac:spMkLst>
        </pc:spChg>
      </pc:sldChg>
      <pc:sldChg chg="addSp delSp modSp add mod setBg">
        <pc:chgData name="ΕΙΡΗΝΗ ΚΑΤΣΑΡΟΥ" userId="3d7c3f3ab11cf231" providerId="LiveId" clId="{58D3516E-C68E-4816-BB91-0168A74178CB}" dt="2023-02-12T15:08:11.480" v="29883" actId="113"/>
        <pc:sldMkLst>
          <pc:docMk/>
          <pc:sldMk cId="954203662" sldId="422"/>
        </pc:sldMkLst>
        <pc:spChg chg="add del mod">
          <ac:chgData name="ΕΙΡΗΝΗ ΚΑΤΣΑΡΟΥ" userId="3d7c3f3ab11cf231" providerId="LiveId" clId="{58D3516E-C68E-4816-BB91-0168A74178CB}" dt="2023-02-12T14:54:47.672" v="28979" actId="931"/>
          <ac:spMkLst>
            <pc:docMk/>
            <pc:sldMk cId="954203662" sldId="422"/>
            <ac:spMk id="3" creationId="{91E493A7-3D33-8C74-1B4B-4841507302FF}"/>
          </ac:spMkLst>
        </pc:spChg>
        <pc:spChg chg="mod">
          <ac:chgData name="ΕΙΡΗΝΗ ΚΑΤΣΑΡΟΥ" userId="3d7c3f3ab11cf231" providerId="LiveId" clId="{58D3516E-C68E-4816-BB91-0168A74178CB}" dt="2023-02-12T15:05:18.867" v="29637" actId="27636"/>
          <ac:spMkLst>
            <pc:docMk/>
            <pc:sldMk cId="954203662" sldId="422"/>
            <ac:spMk id="5" creationId="{7A3A385F-A5C1-6263-2238-6FF282EA08BA}"/>
          </ac:spMkLst>
        </pc:spChg>
        <pc:spChg chg="mod ord">
          <ac:chgData name="ΕΙΡΗΝΗ ΚΑΤΣΑΡΟΥ" userId="3d7c3f3ab11cf231" providerId="LiveId" clId="{58D3516E-C68E-4816-BB91-0168A74178CB}" dt="2023-02-12T15:08:11.480" v="29883" actId="113"/>
          <ac:spMkLst>
            <pc:docMk/>
            <pc:sldMk cId="954203662" sldId="422"/>
            <ac:spMk id="6" creationId="{8EB5D653-A52B-01B8-12A7-AFBEE9459572}"/>
          </ac:spMkLst>
        </pc:spChg>
        <pc:spChg chg="add del mod">
          <ac:chgData name="ΕΙΡΗΝΗ ΚΑΤΣΑΡΟΥ" userId="3d7c3f3ab11cf231" providerId="LiveId" clId="{58D3516E-C68E-4816-BB91-0168A74178CB}" dt="2023-02-12T14:56:15.602" v="28990" actId="931"/>
          <ac:spMkLst>
            <pc:docMk/>
            <pc:sldMk cId="954203662" sldId="422"/>
            <ac:spMk id="10" creationId="{F03D3FB7-F868-3972-36AC-295A2BD3145A}"/>
          </ac:spMkLst>
        </pc:spChg>
        <pc:spChg chg="add del">
          <ac:chgData name="ΕΙΡΗΝΗ ΚΑΤΣΑΡΟΥ" userId="3d7c3f3ab11cf231" providerId="LiveId" clId="{58D3516E-C68E-4816-BB91-0168A74178CB}" dt="2023-02-12T14:55:17.911" v="28982" actId="26606"/>
          <ac:spMkLst>
            <pc:docMk/>
            <pc:sldMk cId="954203662" sldId="422"/>
            <ac:spMk id="13" creationId="{4F7EBAE4-9945-4473-9E34-B2C66EA0F03D}"/>
          </ac:spMkLst>
        </pc:spChg>
        <pc:spChg chg="add del">
          <ac:chgData name="ΕΙΡΗΝΗ ΚΑΤΣΑΡΟΥ" userId="3d7c3f3ab11cf231" providerId="LiveId" clId="{58D3516E-C68E-4816-BB91-0168A74178CB}" dt="2023-02-12T14:57:51.943" v="28997" actId="26606"/>
          <ac:spMkLst>
            <pc:docMk/>
            <pc:sldMk cId="954203662" sldId="422"/>
            <ac:spMk id="14" creationId="{2B566528-1B12-4246-9431-5C2D7D081168}"/>
          </ac:spMkLst>
        </pc:spChg>
        <pc:spChg chg="add del">
          <ac:chgData name="ΕΙΡΗΝΗ ΚΑΤΣΑΡΟΥ" userId="3d7c3f3ab11cf231" providerId="LiveId" clId="{58D3516E-C68E-4816-BB91-0168A74178CB}" dt="2023-02-12T14:55:17.911" v="28982" actId="26606"/>
          <ac:spMkLst>
            <pc:docMk/>
            <pc:sldMk cId="954203662" sldId="422"/>
            <ac:spMk id="15" creationId="{70BEB1E7-2F88-40BC-B73D-42E5B6F80BFC}"/>
          </ac:spMkLst>
        </pc:spChg>
        <pc:spChg chg="add del">
          <ac:chgData name="ΕΙΡΗΝΗ ΚΑΤΣΑΡΟΥ" userId="3d7c3f3ab11cf231" providerId="LiveId" clId="{58D3516E-C68E-4816-BB91-0168A74178CB}" dt="2023-02-12T14:55:17.911" v="28982" actId="26606"/>
          <ac:spMkLst>
            <pc:docMk/>
            <pc:sldMk cId="954203662" sldId="422"/>
            <ac:spMk id="17" creationId="{A7B99495-F43F-4D80-A44F-2CB4764EB90B}"/>
          </ac:spMkLst>
        </pc:spChg>
        <pc:spChg chg="add del">
          <ac:chgData name="ΕΙΡΗΝΗ ΚΑΤΣΑΡΟΥ" userId="3d7c3f3ab11cf231" providerId="LiveId" clId="{58D3516E-C68E-4816-BB91-0168A74178CB}" dt="2023-02-12T14:55:26.483" v="28986" actId="26606"/>
          <ac:spMkLst>
            <pc:docMk/>
            <pc:sldMk cId="954203662" sldId="422"/>
            <ac:spMk id="22" creationId="{2B566528-1B12-4246-9431-5C2D7D081168}"/>
          </ac:spMkLst>
        </pc:spChg>
        <pc:spChg chg="add del mod">
          <ac:chgData name="ΕΙΡΗΝΗ ΚΑΤΣΑΡΟΥ" userId="3d7c3f3ab11cf231" providerId="LiveId" clId="{58D3516E-C68E-4816-BB91-0168A74178CB}" dt="2023-02-12T14:57:10.595" v="28993" actId="21"/>
          <ac:spMkLst>
            <pc:docMk/>
            <pc:sldMk cId="954203662" sldId="422"/>
            <ac:spMk id="27" creationId="{70014001-13BB-6800-91B1-9D4F6EBFE232}"/>
          </ac:spMkLst>
        </pc:spChg>
        <pc:spChg chg="add">
          <ac:chgData name="ΕΙΡΗΝΗ ΚΑΤΣΑΡΟΥ" userId="3d7c3f3ab11cf231" providerId="LiveId" clId="{58D3516E-C68E-4816-BB91-0168A74178CB}" dt="2023-02-12T14:57:51.943" v="28997" actId="26606"/>
          <ac:spMkLst>
            <pc:docMk/>
            <pc:sldMk cId="954203662" sldId="422"/>
            <ac:spMk id="34" creationId="{5E39A796-BE83-48B1-B33F-35C4A32AAB57}"/>
          </ac:spMkLst>
        </pc:spChg>
        <pc:spChg chg="add">
          <ac:chgData name="ΕΙΡΗΝΗ ΚΑΤΣΑΡΟΥ" userId="3d7c3f3ab11cf231" providerId="LiveId" clId="{58D3516E-C68E-4816-BB91-0168A74178CB}" dt="2023-02-12T14:57:51.943" v="28997" actId="26606"/>
          <ac:spMkLst>
            <pc:docMk/>
            <pc:sldMk cId="954203662" sldId="422"/>
            <ac:spMk id="36" creationId="{72F84B47-E267-4194-8194-831DB7B5547F}"/>
          </ac:spMkLst>
        </pc:spChg>
        <pc:grpChg chg="add del">
          <ac:chgData name="ΕΙΡΗΝΗ ΚΑΤΣΑΡΟΥ" userId="3d7c3f3ab11cf231" providerId="LiveId" clId="{58D3516E-C68E-4816-BB91-0168A74178CB}" dt="2023-02-12T14:57:51.943" v="28997" actId="26606"/>
          <ac:grpSpMkLst>
            <pc:docMk/>
            <pc:sldMk cId="954203662" sldId="422"/>
            <ac:grpSpMk id="16" creationId="{4724F874-E407-41A5-918C-1CF5DF5269E1}"/>
          </ac:grpSpMkLst>
        </pc:grpChg>
        <pc:grpChg chg="add del">
          <ac:chgData name="ΕΙΡΗΝΗ ΚΑΤΣΑΡΟΥ" userId="3d7c3f3ab11cf231" providerId="LiveId" clId="{58D3516E-C68E-4816-BB91-0168A74178CB}" dt="2023-02-12T14:57:51.943" v="28997" actId="26606"/>
          <ac:grpSpMkLst>
            <pc:docMk/>
            <pc:sldMk cId="954203662" sldId="422"/>
            <ac:grpSpMk id="18" creationId="{DC8D6E3B-FFED-480F-941D-FE376375B8B7}"/>
          </ac:grpSpMkLst>
        </pc:grpChg>
        <pc:grpChg chg="add del">
          <ac:chgData name="ΕΙΡΗΝΗ ΚΑΤΣΑΡΟΥ" userId="3d7c3f3ab11cf231" providerId="LiveId" clId="{58D3516E-C68E-4816-BB91-0168A74178CB}" dt="2023-02-12T14:55:26.483" v="28986" actId="26606"/>
          <ac:grpSpMkLst>
            <pc:docMk/>
            <pc:sldMk cId="954203662" sldId="422"/>
            <ac:grpSpMk id="19" creationId="{DC8D6E3B-FFED-480F-941D-FE376375B8B7}"/>
          </ac:grpSpMkLst>
        </pc:grpChg>
        <pc:grpChg chg="add del">
          <ac:chgData name="ΕΙΡΗΝΗ ΚΑΤΣΑΡΟΥ" userId="3d7c3f3ab11cf231" providerId="LiveId" clId="{58D3516E-C68E-4816-BB91-0168A74178CB}" dt="2023-02-12T14:55:26.483" v="28986" actId="26606"/>
          <ac:grpSpMkLst>
            <pc:docMk/>
            <pc:sldMk cId="954203662" sldId="422"/>
            <ac:grpSpMk id="23" creationId="{4724F874-E407-41A5-918C-1CF5DF5269E1}"/>
          </ac:grpSpMkLst>
        </pc:grpChg>
        <pc:picChg chg="del">
          <ac:chgData name="ΕΙΡΗΝΗ ΚΑΤΣΑΡΟΥ" userId="3d7c3f3ab11cf231" providerId="LiveId" clId="{58D3516E-C68E-4816-BB91-0168A74178CB}" dt="2023-02-12T14:52:27.678" v="28978" actId="21"/>
          <ac:picMkLst>
            <pc:docMk/>
            <pc:sldMk cId="954203662" sldId="422"/>
            <ac:picMk id="4" creationId="{986F72EE-DEA8-0950-29C1-908A0A732E1D}"/>
          </ac:picMkLst>
        </pc:picChg>
        <pc:picChg chg="add del mod">
          <ac:chgData name="ΕΙΡΗΝΗ ΚΑΤΣΑΡΟΥ" userId="3d7c3f3ab11cf231" providerId="LiveId" clId="{58D3516E-C68E-4816-BB91-0168A74178CB}" dt="2023-02-12T14:55:40.414" v="28989" actId="21"/>
          <ac:picMkLst>
            <pc:docMk/>
            <pc:sldMk cId="954203662" sldId="422"/>
            <ac:picMk id="8" creationId="{031B88A1-370E-776D-C3D3-7FD2B94827D7}"/>
          </ac:picMkLst>
        </pc:picChg>
        <pc:picChg chg="add del mod">
          <ac:chgData name="ΕΙΡΗΝΗ ΚΑΤΣΑΡΟΥ" userId="3d7c3f3ab11cf231" providerId="LiveId" clId="{58D3516E-C68E-4816-BB91-0168A74178CB}" dt="2023-02-12T14:57:07.805" v="28992" actId="21"/>
          <ac:picMkLst>
            <pc:docMk/>
            <pc:sldMk cId="954203662" sldId="422"/>
            <ac:picMk id="12" creationId="{AD65B771-4904-71F0-364C-7C12D38AA460}"/>
          </ac:picMkLst>
        </pc:picChg>
        <pc:picChg chg="add mod">
          <ac:chgData name="ΕΙΡΗΝΗ ΚΑΤΣΑΡΟΥ" userId="3d7c3f3ab11cf231" providerId="LiveId" clId="{58D3516E-C68E-4816-BB91-0168A74178CB}" dt="2023-02-12T14:57:51.943" v="28997" actId="26606"/>
          <ac:picMkLst>
            <pc:docMk/>
            <pc:sldMk cId="954203662" sldId="422"/>
            <ac:picMk id="29" creationId="{A7DE4585-92EB-AA67-12A9-EE068DC37478}"/>
          </ac:picMkLst>
        </pc:picChg>
      </pc:sldChg>
      <pc:sldChg chg="addSp delSp modSp add mod setBg">
        <pc:chgData name="ΕΙΡΗΝΗ ΚΑΤΣΑΡΟΥ" userId="3d7c3f3ab11cf231" providerId="LiveId" clId="{58D3516E-C68E-4816-BB91-0168A74178CB}" dt="2023-02-12T15:22:36.238" v="30806" actId="113"/>
        <pc:sldMkLst>
          <pc:docMk/>
          <pc:sldMk cId="2997787583" sldId="423"/>
        </pc:sldMkLst>
        <pc:spChg chg="add del mod">
          <ac:chgData name="ΕΙΡΗΝΗ ΚΑΤΣΑΡΟΥ" userId="3d7c3f3ab11cf231" providerId="LiveId" clId="{58D3516E-C68E-4816-BB91-0168A74178CB}" dt="2023-02-12T15:09:33.643" v="29901" actId="931"/>
          <ac:spMkLst>
            <pc:docMk/>
            <pc:sldMk cId="2997787583" sldId="423"/>
            <ac:spMk id="3" creationId="{54C7C6EB-DDE5-B17B-E373-0AD47DD410F6}"/>
          </ac:spMkLst>
        </pc:spChg>
        <pc:spChg chg="mod">
          <ac:chgData name="ΕΙΡΗΝΗ ΚΑΤΣΑΡΟΥ" userId="3d7c3f3ab11cf231" providerId="LiveId" clId="{58D3516E-C68E-4816-BB91-0168A74178CB}" dt="2023-02-12T15:22:20.321" v="30802" actId="1076"/>
          <ac:spMkLst>
            <pc:docMk/>
            <pc:sldMk cId="2997787583" sldId="423"/>
            <ac:spMk id="5" creationId="{7A3A385F-A5C1-6263-2238-6FF282EA08BA}"/>
          </ac:spMkLst>
        </pc:spChg>
        <pc:spChg chg="mod ord">
          <ac:chgData name="ΕΙΡΗΝΗ ΚΑΤΣΑΡΟΥ" userId="3d7c3f3ab11cf231" providerId="LiveId" clId="{58D3516E-C68E-4816-BB91-0168A74178CB}" dt="2023-02-12T15:22:36.238" v="30806" actId="113"/>
          <ac:spMkLst>
            <pc:docMk/>
            <pc:sldMk cId="2997787583" sldId="423"/>
            <ac:spMk id="6" creationId="{8EB5D653-A52B-01B8-12A7-AFBEE9459572}"/>
          </ac:spMkLst>
        </pc:spChg>
        <pc:spChg chg="add">
          <ac:chgData name="ΕΙΡΗΝΗ ΚΑΤΣΑΡΟΥ" userId="3d7c3f3ab11cf231" providerId="LiveId" clId="{58D3516E-C68E-4816-BB91-0168A74178CB}" dt="2023-02-12T15:09:42.379" v="29902" actId="26606"/>
          <ac:spMkLst>
            <pc:docMk/>
            <pc:sldMk cId="2997787583" sldId="423"/>
            <ac:spMk id="13" creationId="{2EB492CD-616E-47F8-933B-5E2D952A0593}"/>
          </ac:spMkLst>
        </pc:spChg>
        <pc:spChg chg="add">
          <ac:chgData name="ΕΙΡΗΝΗ ΚΑΤΣΑΡΟΥ" userId="3d7c3f3ab11cf231" providerId="LiveId" clId="{58D3516E-C68E-4816-BB91-0168A74178CB}" dt="2023-02-12T15:09:42.379" v="29902" actId="26606"/>
          <ac:spMkLst>
            <pc:docMk/>
            <pc:sldMk cId="2997787583" sldId="423"/>
            <ac:spMk id="15" creationId="{59383CF9-23B5-4335-9B21-1791C4CF1C75}"/>
          </ac:spMkLst>
        </pc:spChg>
        <pc:spChg chg="add">
          <ac:chgData name="ΕΙΡΗΝΗ ΚΑΤΣΑΡΟΥ" userId="3d7c3f3ab11cf231" providerId="LiveId" clId="{58D3516E-C68E-4816-BB91-0168A74178CB}" dt="2023-02-12T15:09:42.379" v="29902" actId="26606"/>
          <ac:spMkLst>
            <pc:docMk/>
            <pc:sldMk cId="2997787583" sldId="423"/>
            <ac:spMk id="17" creationId="{0007FE00-9498-4706-B255-6437B0252C02}"/>
          </ac:spMkLst>
        </pc:spChg>
        <pc:picChg chg="del">
          <ac:chgData name="ΕΙΡΗΝΗ ΚΑΤΣΑΡΟΥ" userId="3d7c3f3ab11cf231" providerId="LiveId" clId="{58D3516E-C68E-4816-BB91-0168A74178CB}" dt="2023-02-12T15:08:32.074" v="29885" actId="21"/>
          <ac:picMkLst>
            <pc:docMk/>
            <pc:sldMk cId="2997787583" sldId="423"/>
            <ac:picMk id="4" creationId="{986F72EE-DEA8-0950-29C1-908A0A732E1D}"/>
          </ac:picMkLst>
        </pc:picChg>
        <pc:picChg chg="add mod">
          <ac:chgData name="ΕΙΡΗΝΗ ΚΑΤΣΑΡΟΥ" userId="3d7c3f3ab11cf231" providerId="LiveId" clId="{58D3516E-C68E-4816-BB91-0168A74178CB}" dt="2023-02-12T15:09:52.197" v="29905"/>
          <ac:picMkLst>
            <pc:docMk/>
            <pc:sldMk cId="2997787583" sldId="423"/>
            <ac:picMk id="8" creationId="{DB81C1C1-8430-0DE2-2DF1-FED46D43854F}"/>
          </ac:picMkLst>
        </pc:picChg>
      </pc:sldChg>
      <pc:sldChg chg="addSp delSp modSp add mod setBg">
        <pc:chgData name="ΕΙΡΗΝΗ ΚΑΤΣΑΡΟΥ" userId="3d7c3f3ab11cf231" providerId="LiveId" clId="{58D3516E-C68E-4816-BB91-0168A74178CB}" dt="2023-02-12T15:44:53.514" v="31746" actId="1076"/>
        <pc:sldMkLst>
          <pc:docMk/>
          <pc:sldMk cId="890936354" sldId="424"/>
        </pc:sldMkLst>
        <pc:spChg chg="add del mod">
          <ac:chgData name="ΕΙΡΗΝΗ ΚΑΤΣΑΡΟΥ" userId="3d7c3f3ab11cf231" providerId="LiveId" clId="{58D3516E-C68E-4816-BB91-0168A74178CB}" dt="2023-02-12T15:29:31.971" v="30831" actId="931"/>
          <ac:spMkLst>
            <pc:docMk/>
            <pc:sldMk cId="890936354" sldId="424"/>
            <ac:spMk id="3" creationId="{33620F35-4418-DB98-D5AE-C1AD3478F959}"/>
          </ac:spMkLst>
        </pc:spChg>
        <pc:spChg chg="mod">
          <ac:chgData name="ΕΙΡΗΝΗ ΚΑΤΣΑΡΟΥ" userId="3d7c3f3ab11cf231" providerId="LiveId" clId="{58D3516E-C68E-4816-BB91-0168A74178CB}" dt="2023-02-12T15:44:50.752" v="31745" actId="1076"/>
          <ac:spMkLst>
            <pc:docMk/>
            <pc:sldMk cId="890936354" sldId="424"/>
            <ac:spMk id="5" creationId="{7A3A385F-A5C1-6263-2238-6FF282EA08BA}"/>
          </ac:spMkLst>
        </pc:spChg>
        <pc:spChg chg="mod">
          <ac:chgData name="ΕΙΡΗΝΗ ΚΑΤΣΑΡΟΥ" userId="3d7c3f3ab11cf231" providerId="LiveId" clId="{58D3516E-C68E-4816-BB91-0168A74178CB}" dt="2023-02-12T15:44:53.514" v="31746" actId="1076"/>
          <ac:spMkLst>
            <pc:docMk/>
            <pc:sldMk cId="890936354" sldId="424"/>
            <ac:spMk id="6" creationId="{8EB5D653-A52B-01B8-12A7-AFBEE9459572}"/>
          </ac:spMkLst>
        </pc:spChg>
        <pc:spChg chg="add del mod">
          <ac:chgData name="ΕΙΡΗΝΗ ΚΑΤΣΑΡΟΥ" userId="3d7c3f3ab11cf231" providerId="LiveId" clId="{58D3516E-C68E-4816-BB91-0168A74178CB}" dt="2023-02-12T15:29:54.379" v="30834" actId="931"/>
          <ac:spMkLst>
            <pc:docMk/>
            <pc:sldMk cId="890936354" sldId="424"/>
            <ac:spMk id="10" creationId="{A2AB05A2-F547-3E0E-BDD4-D4480F723103}"/>
          </ac:spMkLst>
        </pc:spChg>
        <pc:spChg chg="add del mod">
          <ac:chgData name="ΕΙΡΗΝΗ ΚΑΤΣΑΡΟΥ" userId="3d7c3f3ab11cf231" providerId="LiveId" clId="{58D3516E-C68E-4816-BB91-0168A74178CB}" dt="2023-02-12T15:30:07.956" v="30836" actId="21"/>
          <ac:spMkLst>
            <pc:docMk/>
            <pc:sldMk cId="890936354" sldId="424"/>
            <ac:spMk id="14" creationId="{8618955C-EAD2-8CDE-3C48-CC752D3F0B0F}"/>
          </ac:spMkLst>
        </pc:spChg>
        <pc:spChg chg="add">
          <ac:chgData name="ΕΙΡΗΝΗ ΚΑΤΣΑΡΟΥ" userId="3d7c3f3ab11cf231" providerId="LiveId" clId="{58D3516E-C68E-4816-BB91-0168A74178CB}" dt="2023-02-12T15:30:26.768" v="30838" actId="26606"/>
          <ac:spMkLst>
            <pc:docMk/>
            <pc:sldMk cId="890936354" sldId="424"/>
            <ac:spMk id="21" creationId="{5E39A796-BE83-48B1-B33F-35C4A32AAB57}"/>
          </ac:spMkLst>
        </pc:spChg>
        <pc:spChg chg="add">
          <ac:chgData name="ΕΙΡΗΝΗ ΚΑΤΣΑΡΟΥ" userId="3d7c3f3ab11cf231" providerId="LiveId" clId="{58D3516E-C68E-4816-BB91-0168A74178CB}" dt="2023-02-12T15:30:26.768" v="30838" actId="26606"/>
          <ac:spMkLst>
            <pc:docMk/>
            <pc:sldMk cId="890936354" sldId="424"/>
            <ac:spMk id="23" creationId="{72F84B47-E267-4194-8194-831DB7B5547F}"/>
          </ac:spMkLst>
        </pc:spChg>
        <pc:picChg chg="del">
          <ac:chgData name="ΕΙΡΗΝΗ ΚΑΤΣΑΡΟΥ" userId="3d7c3f3ab11cf231" providerId="LiveId" clId="{58D3516E-C68E-4816-BB91-0168A74178CB}" dt="2023-02-12T15:27:53.474" v="30830" actId="21"/>
          <ac:picMkLst>
            <pc:docMk/>
            <pc:sldMk cId="890936354" sldId="424"/>
            <ac:picMk id="4" creationId="{986F72EE-DEA8-0950-29C1-908A0A732E1D}"/>
          </ac:picMkLst>
        </pc:picChg>
        <pc:picChg chg="add del mod">
          <ac:chgData name="ΕΙΡΗΝΗ ΚΑΤΣΑΡΟΥ" userId="3d7c3f3ab11cf231" providerId="LiveId" clId="{58D3516E-C68E-4816-BB91-0168A74178CB}" dt="2023-02-12T15:29:44.402" v="30833" actId="21"/>
          <ac:picMkLst>
            <pc:docMk/>
            <pc:sldMk cId="890936354" sldId="424"/>
            <ac:picMk id="8" creationId="{2749D4EE-3F2A-BE79-4433-5111B59C40D3}"/>
          </ac:picMkLst>
        </pc:picChg>
        <pc:picChg chg="add del mod">
          <ac:chgData name="ΕΙΡΗΝΗ ΚΑΤΣΑΡΟΥ" userId="3d7c3f3ab11cf231" providerId="LiveId" clId="{58D3516E-C68E-4816-BB91-0168A74178CB}" dt="2023-02-12T15:30:03.708" v="30835" actId="21"/>
          <ac:picMkLst>
            <pc:docMk/>
            <pc:sldMk cId="890936354" sldId="424"/>
            <ac:picMk id="12" creationId="{363C3D01-95B3-2118-D6F0-77F8837960F7}"/>
          </ac:picMkLst>
        </pc:picChg>
        <pc:picChg chg="add mod">
          <ac:chgData name="ΕΙΡΗΝΗ ΚΑΤΣΑΡΟΥ" userId="3d7c3f3ab11cf231" providerId="LiveId" clId="{58D3516E-C68E-4816-BB91-0168A74178CB}" dt="2023-02-12T15:33:01.196" v="30876" actId="1440"/>
          <ac:picMkLst>
            <pc:docMk/>
            <pc:sldMk cId="890936354" sldId="424"/>
            <ac:picMk id="16" creationId="{9935EEC7-6D8A-466C-BB81-077D20ECBF35}"/>
          </ac:picMkLst>
        </pc:picChg>
      </pc:sldChg>
      <pc:sldChg chg="addSp delSp modSp add mod">
        <pc:chgData name="ΕΙΡΗΝΗ ΚΑΤΣΑΡΟΥ" userId="3d7c3f3ab11cf231" providerId="LiveId" clId="{58D3516E-C68E-4816-BB91-0168A74178CB}" dt="2023-02-12T15:56:38.922" v="32414" actId="20577"/>
        <pc:sldMkLst>
          <pc:docMk/>
          <pc:sldMk cId="4054908595" sldId="425"/>
        </pc:sldMkLst>
        <pc:spChg chg="add del mod">
          <ac:chgData name="ΕΙΡΗΝΗ ΚΑΤΣΑΡΟΥ" userId="3d7c3f3ab11cf231" providerId="LiveId" clId="{58D3516E-C68E-4816-BB91-0168A74178CB}" dt="2023-02-12T15:50:58.447" v="31757" actId="931"/>
          <ac:spMkLst>
            <pc:docMk/>
            <pc:sldMk cId="4054908595" sldId="425"/>
            <ac:spMk id="3" creationId="{71A6B0E8-2C88-C91C-4232-C0014F48D2D7}"/>
          </ac:spMkLst>
        </pc:spChg>
        <pc:spChg chg="mod">
          <ac:chgData name="ΕΙΡΗΝΗ ΚΑΤΣΑΡΟΥ" userId="3d7c3f3ab11cf231" providerId="LiveId" clId="{58D3516E-C68E-4816-BB91-0168A74178CB}" dt="2023-02-12T15:49:15.156" v="31755" actId="20577"/>
          <ac:spMkLst>
            <pc:docMk/>
            <pc:sldMk cId="4054908595" sldId="425"/>
            <ac:spMk id="5" creationId="{7A3A385F-A5C1-6263-2238-6FF282EA08BA}"/>
          </ac:spMkLst>
        </pc:spChg>
        <pc:spChg chg="mod">
          <ac:chgData name="ΕΙΡΗΝΗ ΚΑΤΣΑΡΟΥ" userId="3d7c3f3ab11cf231" providerId="LiveId" clId="{58D3516E-C68E-4816-BB91-0168A74178CB}" dt="2023-02-12T15:56:38.922" v="32414" actId="20577"/>
          <ac:spMkLst>
            <pc:docMk/>
            <pc:sldMk cId="4054908595" sldId="425"/>
            <ac:spMk id="6" creationId="{8EB5D653-A52B-01B8-12A7-AFBEE9459572}"/>
          </ac:spMkLst>
        </pc:spChg>
        <pc:picChg chg="del">
          <ac:chgData name="ΕΙΡΗΝΗ ΚΑΤΣΑΡΟΥ" userId="3d7c3f3ab11cf231" providerId="LiveId" clId="{58D3516E-C68E-4816-BB91-0168A74178CB}" dt="2023-02-12T15:49:19.241" v="31756" actId="21"/>
          <ac:picMkLst>
            <pc:docMk/>
            <pc:sldMk cId="4054908595" sldId="425"/>
            <ac:picMk id="4" creationId="{986F72EE-DEA8-0950-29C1-908A0A732E1D}"/>
          </ac:picMkLst>
        </pc:picChg>
        <pc:picChg chg="add mod">
          <ac:chgData name="ΕΙΡΗΝΗ ΚΑΤΣΑΡΟΥ" userId="3d7c3f3ab11cf231" providerId="LiveId" clId="{58D3516E-C68E-4816-BB91-0168A74178CB}" dt="2023-02-12T15:50:58.447" v="31757" actId="931"/>
          <ac:picMkLst>
            <pc:docMk/>
            <pc:sldMk cId="4054908595" sldId="425"/>
            <ac:picMk id="8" creationId="{5E4B38A2-4B69-4B2A-2BBB-08339CB0F44D}"/>
          </ac:picMkLst>
        </pc:picChg>
      </pc:sldChg>
    </pc:docChg>
  </pc:docChgLst>
  <pc:docChgLst>
    <pc:chgData name="ΕΙΡΗΝΗ ΚΑΤΣΑΡΟΥ" userId="3d7c3f3ab11cf231" providerId="LiveId" clId="{6C036F11-148C-4AFB-9383-4EB35D7A8C90}"/>
    <pc:docChg chg="undo custSel addSld delSld modSld sldOrd">
      <pc:chgData name="ΕΙΡΗΝΗ ΚΑΤΣΑΡΟΥ" userId="3d7c3f3ab11cf231" providerId="LiveId" clId="{6C036F11-148C-4AFB-9383-4EB35D7A8C90}" dt="2023-05-09T08:16:16.050" v="11953" actId="1076"/>
      <pc:docMkLst>
        <pc:docMk/>
      </pc:docMkLst>
      <pc:sldChg chg="modSp mod">
        <pc:chgData name="ΕΙΡΗΝΗ ΚΑΤΣΑΡΟΥ" userId="3d7c3f3ab11cf231" providerId="LiveId" clId="{6C036F11-148C-4AFB-9383-4EB35D7A8C90}" dt="2023-05-08T07:06:23.737" v="257" actId="1076"/>
        <pc:sldMkLst>
          <pc:docMk/>
          <pc:sldMk cId="3148822504" sldId="347"/>
        </pc:sldMkLst>
        <pc:spChg chg="mod">
          <ac:chgData name="ΕΙΡΗΝΗ ΚΑΤΣΑΡΟΥ" userId="3d7c3f3ab11cf231" providerId="LiveId" clId="{6C036F11-148C-4AFB-9383-4EB35D7A8C90}" dt="2023-05-08T07:06:03.813" v="256" actId="20577"/>
          <ac:spMkLst>
            <pc:docMk/>
            <pc:sldMk cId="3148822504" sldId="347"/>
            <ac:spMk id="6" creationId="{FC8CD7E6-2BAC-74A1-5DBD-3ABD4492A7EF}"/>
          </ac:spMkLst>
        </pc:spChg>
        <pc:spChg chg="mod">
          <ac:chgData name="ΕΙΡΗΝΗ ΚΑΤΣΑΡΟΥ" userId="3d7c3f3ab11cf231" providerId="LiveId" clId="{6C036F11-148C-4AFB-9383-4EB35D7A8C90}" dt="2023-05-08T07:00:26.564" v="63" actId="20577"/>
          <ac:spMkLst>
            <pc:docMk/>
            <pc:sldMk cId="3148822504" sldId="347"/>
            <ac:spMk id="11" creationId="{165B8408-DF83-4102-9CE6-165CC54D8F30}"/>
          </ac:spMkLst>
        </pc:spChg>
        <pc:spChg chg="mod">
          <ac:chgData name="ΕΙΡΗΝΗ ΚΑΤΣΑΡΟΥ" userId="3d7c3f3ab11cf231" providerId="LiveId" clId="{6C036F11-148C-4AFB-9383-4EB35D7A8C90}" dt="2023-05-08T07:05:01.793" v="187" actId="1076"/>
          <ac:spMkLst>
            <pc:docMk/>
            <pc:sldMk cId="3148822504" sldId="347"/>
            <ac:spMk id="18" creationId="{0BA65369-09F1-438D-BA4F-EB6DB36C23ED}"/>
          </ac:spMkLst>
        </pc:spChg>
        <pc:spChg chg="mod">
          <ac:chgData name="ΕΙΡΗΝΗ ΚΑΤΣΑΡΟΥ" userId="3d7c3f3ab11cf231" providerId="LiveId" clId="{6C036F11-148C-4AFB-9383-4EB35D7A8C90}" dt="2023-05-08T07:06:23.737" v="257" actId="1076"/>
          <ac:spMkLst>
            <pc:docMk/>
            <pc:sldMk cId="3148822504" sldId="347"/>
            <ac:spMk id="25" creationId="{83F348DA-2905-40BE-BD83-B536C04DE678}"/>
          </ac:spMkLst>
        </pc:spChg>
      </pc:sldChg>
      <pc:sldChg chg="modSp mod">
        <pc:chgData name="ΕΙΡΗΝΗ ΚΑΤΣΑΡΟΥ" userId="3d7c3f3ab11cf231" providerId="LiveId" clId="{6C036F11-148C-4AFB-9383-4EB35D7A8C90}" dt="2023-05-08T07:00:01.175" v="24" actId="20577"/>
        <pc:sldMkLst>
          <pc:docMk/>
          <pc:sldMk cId="2581868938" sldId="354"/>
        </pc:sldMkLst>
        <pc:spChg chg="mod">
          <ac:chgData name="ΕΙΡΗΝΗ ΚΑΤΣΑΡΟΥ" userId="3d7c3f3ab11cf231" providerId="LiveId" clId="{6C036F11-148C-4AFB-9383-4EB35D7A8C90}" dt="2023-05-08T07:00:01.175" v="24" actId="20577"/>
          <ac:spMkLst>
            <pc:docMk/>
            <pc:sldMk cId="2581868938" sldId="354"/>
            <ac:spMk id="6" creationId="{1CD4A43C-BAAB-20EB-332D-616C6A2A8810}"/>
          </ac:spMkLst>
        </pc:spChg>
      </pc:sldChg>
      <pc:sldChg chg="modSp mod">
        <pc:chgData name="ΕΙΡΗΝΗ ΚΑΤΣΑΡΟΥ" userId="3d7c3f3ab11cf231" providerId="LiveId" clId="{6C036F11-148C-4AFB-9383-4EB35D7A8C90}" dt="2023-05-08T07:40:53.826" v="2034" actId="1076"/>
        <pc:sldMkLst>
          <pc:docMk/>
          <pc:sldMk cId="3369519981" sldId="393"/>
        </pc:sldMkLst>
        <pc:spChg chg="mod">
          <ac:chgData name="ΕΙΡΗΝΗ ΚΑΤΣΑΡΟΥ" userId="3d7c3f3ab11cf231" providerId="LiveId" clId="{6C036F11-148C-4AFB-9383-4EB35D7A8C90}" dt="2023-05-08T07:40:53.826" v="2034" actId="1076"/>
          <ac:spMkLst>
            <pc:docMk/>
            <pc:sldMk cId="3369519981" sldId="393"/>
            <ac:spMk id="3" creationId="{0B537DD0-64E6-5F78-B12A-53C8C3E65E6B}"/>
          </ac:spMkLst>
        </pc:spChg>
        <pc:spChg chg="mod">
          <ac:chgData name="ΕΙΡΗΝΗ ΚΑΤΣΑΡΟΥ" userId="3d7c3f3ab11cf231" providerId="LiveId" clId="{6C036F11-148C-4AFB-9383-4EB35D7A8C90}" dt="2023-05-08T07:29:50.690" v="375" actId="20577"/>
          <ac:spMkLst>
            <pc:docMk/>
            <pc:sldMk cId="3369519981" sldId="393"/>
            <ac:spMk id="4" creationId="{D7F42822-2B8F-B894-3E5E-C27228EC345D}"/>
          </ac:spMkLst>
        </pc:spChg>
      </pc:sldChg>
      <pc:sldChg chg="addSp delSp modSp mod">
        <pc:chgData name="ΕΙΡΗΝΗ ΚΑΤΣΑΡΟΥ" userId="3d7c3f3ab11cf231" providerId="LiveId" clId="{6C036F11-148C-4AFB-9383-4EB35D7A8C90}" dt="2023-05-08T07:50:31.947" v="2404"/>
        <pc:sldMkLst>
          <pc:docMk/>
          <pc:sldMk cId="3866629391" sldId="394"/>
        </pc:sldMkLst>
        <pc:spChg chg="add del mod">
          <ac:chgData name="ΕΙΡΗΝΗ ΚΑΤΣΑΡΟΥ" userId="3d7c3f3ab11cf231" providerId="LiveId" clId="{6C036F11-148C-4AFB-9383-4EB35D7A8C90}" dt="2023-05-08T07:48:19.970" v="2219" actId="21"/>
          <ac:spMkLst>
            <pc:docMk/>
            <pc:sldMk cId="3866629391" sldId="394"/>
            <ac:spMk id="2" creationId="{4630C30F-5B2E-417A-907A-91C6A9D3F617}"/>
          </ac:spMkLst>
        </pc:spChg>
        <pc:spChg chg="add del mod">
          <ac:chgData name="ΕΙΡΗΝΗ ΚΑΤΣΑΡΟΥ" userId="3d7c3f3ab11cf231" providerId="LiveId" clId="{6C036F11-148C-4AFB-9383-4EB35D7A8C90}" dt="2023-05-08T07:48:23.677" v="2220" actId="21"/>
          <ac:spMkLst>
            <pc:docMk/>
            <pc:sldMk cId="3866629391" sldId="394"/>
            <ac:spMk id="3" creationId="{B5205DC9-2B2D-6373-125E-3BFBDD487F52}"/>
          </ac:spMkLst>
        </pc:spChg>
        <pc:spChg chg="mod">
          <ac:chgData name="ΕΙΡΗΝΗ ΚΑΤΣΑΡΟΥ" userId="3d7c3f3ab11cf231" providerId="LiveId" clId="{6C036F11-148C-4AFB-9383-4EB35D7A8C90}" dt="2023-05-08T07:50:31.947" v="2404"/>
          <ac:spMkLst>
            <pc:docMk/>
            <pc:sldMk cId="3866629391" sldId="394"/>
            <ac:spMk id="4" creationId="{D7F42822-2B8F-B894-3E5E-C27228EC345D}"/>
          </ac:spMkLst>
        </pc:spChg>
        <pc:graphicFrameChg chg="mod">
          <ac:chgData name="ΕΙΡΗΝΗ ΚΑΤΣΑΡΟΥ" userId="3d7c3f3ab11cf231" providerId="LiveId" clId="{6C036F11-148C-4AFB-9383-4EB35D7A8C90}" dt="2023-05-08T07:50:20.023" v="2403" actId="108"/>
          <ac:graphicFrameMkLst>
            <pc:docMk/>
            <pc:sldMk cId="3866629391" sldId="394"/>
            <ac:graphicFrameMk id="43" creationId="{8840C080-C466-4E3C-9859-A35C5FCF346F}"/>
          </ac:graphicFrameMkLst>
        </pc:graphicFrameChg>
      </pc:sldChg>
      <pc:sldChg chg="addSp delSp modSp mod">
        <pc:chgData name="ΕΙΡΗΝΗ ΚΑΤΣΑΡΟΥ" userId="3d7c3f3ab11cf231" providerId="LiveId" clId="{6C036F11-148C-4AFB-9383-4EB35D7A8C90}" dt="2023-05-08T07:45:43.642" v="2040" actId="14100"/>
        <pc:sldMkLst>
          <pc:docMk/>
          <pc:sldMk cId="442878631" sldId="403"/>
        </pc:sldMkLst>
        <pc:picChg chg="add mod">
          <ac:chgData name="ΕΙΡΗΝΗ ΚΑΤΣΑΡΟΥ" userId="3d7c3f3ab11cf231" providerId="LiveId" clId="{6C036F11-148C-4AFB-9383-4EB35D7A8C90}" dt="2023-05-08T07:45:43.642" v="2040" actId="14100"/>
          <ac:picMkLst>
            <pc:docMk/>
            <pc:sldMk cId="442878631" sldId="403"/>
            <ac:picMk id="3" creationId="{079C91B9-177F-D883-1556-1381D2922F3A}"/>
          </ac:picMkLst>
        </pc:picChg>
        <pc:picChg chg="del">
          <ac:chgData name="ΕΙΡΗΝΗ ΚΑΤΣΑΡΟΥ" userId="3d7c3f3ab11cf231" providerId="LiveId" clId="{6C036F11-148C-4AFB-9383-4EB35D7A8C90}" dt="2023-05-08T07:29:30.929" v="336" actId="21"/>
          <ac:picMkLst>
            <pc:docMk/>
            <pc:sldMk cId="442878631" sldId="403"/>
            <ac:picMk id="8" creationId="{005B78E3-DC1D-D598-2126-C506C4E1D773}"/>
          </ac:picMkLst>
        </pc:picChg>
      </pc:sldChg>
      <pc:sldChg chg="addSp delSp modSp mod">
        <pc:chgData name="ΕΙΡΗΝΗ ΚΑΤΣΑΡΟΥ" userId="3d7c3f3ab11cf231" providerId="LiveId" clId="{6C036F11-148C-4AFB-9383-4EB35D7A8C90}" dt="2023-05-08T08:04:52.571" v="2902" actId="14100"/>
        <pc:sldMkLst>
          <pc:docMk/>
          <pc:sldMk cId="4042102321" sldId="405"/>
        </pc:sldMkLst>
        <pc:picChg chg="del">
          <ac:chgData name="ΕΙΡΗΝΗ ΚΑΤΣΑΡΟΥ" userId="3d7c3f3ab11cf231" providerId="LiveId" clId="{6C036F11-148C-4AFB-9383-4EB35D7A8C90}" dt="2023-05-08T08:02:40.677" v="2882" actId="21"/>
          <ac:picMkLst>
            <pc:docMk/>
            <pc:sldMk cId="4042102321" sldId="405"/>
            <ac:picMk id="3" creationId="{DF333DA0-AD5D-D4A9-6304-0E0831FD6C6F}"/>
          </ac:picMkLst>
        </pc:picChg>
        <pc:picChg chg="add mod">
          <ac:chgData name="ΕΙΡΗΝΗ ΚΑΤΣΑΡΟΥ" userId="3d7c3f3ab11cf231" providerId="LiveId" clId="{6C036F11-148C-4AFB-9383-4EB35D7A8C90}" dt="2023-05-08T08:03:37.243" v="2891" actId="14100"/>
          <ac:picMkLst>
            <pc:docMk/>
            <pc:sldMk cId="4042102321" sldId="405"/>
            <ac:picMk id="5" creationId="{D6D66BAB-D5BE-40B5-BDEB-B886507470D6}"/>
          </ac:picMkLst>
        </pc:picChg>
        <pc:picChg chg="add mod">
          <ac:chgData name="ΕΙΡΗΝΗ ΚΑΤΣΑΡΟΥ" userId="3d7c3f3ab11cf231" providerId="LiveId" clId="{6C036F11-148C-4AFB-9383-4EB35D7A8C90}" dt="2023-05-08T08:04:01.843" v="2896" actId="1076"/>
          <ac:picMkLst>
            <pc:docMk/>
            <pc:sldMk cId="4042102321" sldId="405"/>
            <ac:picMk id="7" creationId="{54828DAC-0F73-843A-19A3-9DB6F560F961}"/>
          </ac:picMkLst>
        </pc:picChg>
        <pc:picChg chg="del">
          <ac:chgData name="ΕΙΡΗΝΗ ΚΑΤΣΑΡΟΥ" userId="3d7c3f3ab11cf231" providerId="LiveId" clId="{6C036F11-148C-4AFB-9383-4EB35D7A8C90}" dt="2023-05-08T08:02:39.284" v="2881" actId="21"/>
          <ac:picMkLst>
            <pc:docMk/>
            <pc:sldMk cId="4042102321" sldId="405"/>
            <ac:picMk id="8" creationId="{A486DA60-2A96-6899-E186-DEF4BB847F1F}"/>
          </ac:picMkLst>
        </pc:picChg>
        <pc:picChg chg="del">
          <ac:chgData name="ΕΙΡΗΝΗ ΚΑΤΣΑΡΟΥ" userId="3d7c3f3ab11cf231" providerId="LiveId" clId="{6C036F11-148C-4AFB-9383-4EB35D7A8C90}" dt="2023-05-08T08:02:44.161" v="2884" actId="21"/>
          <ac:picMkLst>
            <pc:docMk/>
            <pc:sldMk cId="4042102321" sldId="405"/>
            <ac:picMk id="12" creationId="{F9D14A89-AC8D-2842-E0E3-35EFBF77610C}"/>
          </ac:picMkLst>
        </pc:picChg>
        <pc:picChg chg="add mod">
          <ac:chgData name="ΕΙΡΗΝΗ ΚΑΤΣΑΡΟΥ" userId="3d7c3f3ab11cf231" providerId="LiveId" clId="{6C036F11-148C-4AFB-9383-4EB35D7A8C90}" dt="2023-05-08T08:04:52.571" v="2902" actId="14100"/>
          <ac:picMkLst>
            <pc:docMk/>
            <pc:sldMk cId="4042102321" sldId="405"/>
            <ac:picMk id="13" creationId="{4E75676D-1E6C-CD2D-7867-AF5E769AB1B8}"/>
          </ac:picMkLst>
        </pc:picChg>
        <pc:picChg chg="del">
          <ac:chgData name="ΕΙΡΗΝΗ ΚΑΤΣΑΡΟΥ" userId="3d7c3f3ab11cf231" providerId="LiveId" clId="{6C036F11-148C-4AFB-9383-4EB35D7A8C90}" dt="2023-05-08T08:02:42.099" v="2883" actId="21"/>
          <ac:picMkLst>
            <pc:docMk/>
            <pc:sldMk cId="4042102321" sldId="405"/>
            <ac:picMk id="14" creationId="{82F4C8D5-EE74-261A-1144-B169EC7687FE}"/>
          </ac:picMkLst>
        </pc:picChg>
      </pc:sldChg>
      <pc:sldChg chg="addSp delSp modSp mod">
        <pc:chgData name="ΕΙΡΗΝΗ ΚΑΤΣΑΡΟΥ" userId="3d7c3f3ab11cf231" providerId="LiveId" clId="{6C036F11-148C-4AFB-9383-4EB35D7A8C90}" dt="2023-05-08T08:27:47.403" v="5888" actId="14100"/>
        <pc:sldMkLst>
          <pc:docMk/>
          <pc:sldMk cId="2687914328" sldId="408"/>
        </pc:sldMkLst>
        <pc:picChg chg="add mod">
          <ac:chgData name="ΕΙΡΗΝΗ ΚΑΤΣΑΡΟΥ" userId="3d7c3f3ab11cf231" providerId="LiveId" clId="{6C036F11-148C-4AFB-9383-4EB35D7A8C90}" dt="2023-05-08T08:27:47.403" v="5888" actId="14100"/>
          <ac:picMkLst>
            <pc:docMk/>
            <pc:sldMk cId="2687914328" sldId="408"/>
            <ac:picMk id="3" creationId="{E8D99737-F0F4-A6AA-4720-1F2FBEE675A4}"/>
          </ac:picMkLst>
        </pc:picChg>
        <pc:picChg chg="del">
          <ac:chgData name="ΕΙΡΗΝΗ ΚΑΤΣΑΡΟΥ" userId="3d7c3f3ab11cf231" providerId="LiveId" clId="{6C036F11-148C-4AFB-9383-4EB35D7A8C90}" dt="2023-05-08T08:24:10.923" v="5518" actId="21"/>
          <ac:picMkLst>
            <pc:docMk/>
            <pc:sldMk cId="2687914328" sldId="408"/>
            <ac:picMk id="6" creationId="{2F7739CA-2D3F-8BEA-B040-C7562E96A1CE}"/>
          </ac:picMkLst>
        </pc:picChg>
        <pc:picChg chg="del">
          <ac:chgData name="ΕΙΡΗΝΗ ΚΑΤΣΑΡΟΥ" userId="3d7c3f3ab11cf231" providerId="LiveId" clId="{6C036F11-148C-4AFB-9383-4EB35D7A8C90}" dt="2023-05-08T08:24:13.436" v="5519" actId="21"/>
          <ac:picMkLst>
            <pc:docMk/>
            <pc:sldMk cId="2687914328" sldId="408"/>
            <ac:picMk id="11" creationId="{A77D36B4-7AC2-1D9C-450C-C92118B56F11}"/>
          </ac:picMkLst>
        </pc:picChg>
      </pc:sldChg>
      <pc:sldChg chg="modSp mod">
        <pc:chgData name="ΕΙΡΗΝΗ ΚΑΤΣΑΡΟΥ" userId="3d7c3f3ab11cf231" providerId="LiveId" clId="{6C036F11-148C-4AFB-9383-4EB35D7A8C90}" dt="2023-05-08T07:07:37.507" v="296" actId="20577"/>
        <pc:sldMkLst>
          <pc:docMk/>
          <pc:sldMk cId="2156917374" sldId="416"/>
        </pc:sldMkLst>
        <pc:spChg chg="mod">
          <ac:chgData name="ΕΙΡΗΝΗ ΚΑΤΣΑΡΟΥ" userId="3d7c3f3ab11cf231" providerId="LiveId" clId="{6C036F11-148C-4AFB-9383-4EB35D7A8C90}" dt="2023-05-08T07:07:37.507" v="296" actId="20577"/>
          <ac:spMkLst>
            <pc:docMk/>
            <pc:sldMk cId="2156917374" sldId="416"/>
            <ac:spMk id="3" creationId="{DB767AAC-D353-62DB-8CEB-CB082DC16DB9}"/>
          </ac:spMkLst>
        </pc:spChg>
      </pc:sldChg>
      <pc:sldChg chg="modSp mod">
        <pc:chgData name="ΕΙΡΗΝΗ ΚΑΤΣΑΡΟΥ" userId="3d7c3f3ab11cf231" providerId="LiveId" clId="{6C036F11-148C-4AFB-9383-4EB35D7A8C90}" dt="2023-05-08T07:29:02.836" v="335" actId="20577"/>
        <pc:sldMkLst>
          <pc:docMk/>
          <pc:sldMk cId="1791065687" sldId="429"/>
        </pc:sldMkLst>
        <pc:spChg chg="mod">
          <ac:chgData name="ΕΙΡΗΝΗ ΚΑΤΣΑΡΟΥ" userId="3d7c3f3ab11cf231" providerId="LiveId" clId="{6C036F11-148C-4AFB-9383-4EB35D7A8C90}" dt="2023-05-08T07:29:02.836" v="335" actId="20577"/>
          <ac:spMkLst>
            <pc:docMk/>
            <pc:sldMk cId="1791065687" sldId="429"/>
            <ac:spMk id="5" creationId="{DA634718-FC1A-A724-73B0-4EEF6F7ED9E0}"/>
          </ac:spMkLst>
        </pc:spChg>
      </pc:sldChg>
      <pc:sldChg chg="modSp mod">
        <pc:chgData name="ΕΙΡΗΝΗ ΚΑΤΣΑΡΟΥ" userId="3d7c3f3ab11cf231" providerId="LiveId" clId="{6C036F11-148C-4AFB-9383-4EB35D7A8C90}" dt="2023-05-08T08:12:49.112" v="3947" actId="20577"/>
        <pc:sldMkLst>
          <pc:docMk/>
          <pc:sldMk cId="4186465869" sldId="434"/>
        </pc:sldMkLst>
        <pc:spChg chg="mod">
          <ac:chgData name="ΕΙΡΗΝΗ ΚΑΤΣΑΡΟΥ" userId="3d7c3f3ab11cf231" providerId="LiveId" clId="{6C036F11-148C-4AFB-9383-4EB35D7A8C90}" dt="2023-05-08T07:51:08.884" v="2450" actId="20577"/>
          <ac:spMkLst>
            <pc:docMk/>
            <pc:sldMk cId="4186465869" sldId="434"/>
            <ac:spMk id="4" creationId="{D7F42822-2B8F-B894-3E5E-C27228EC345D}"/>
          </ac:spMkLst>
        </pc:spChg>
        <pc:spChg chg="mod">
          <ac:chgData name="ΕΙΡΗΝΗ ΚΑΤΣΑΡΟΥ" userId="3d7c3f3ab11cf231" providerId="LiveId" clId="{6C036F11-148C-4AFB-9383-4EB35D7A8C90}" dt="2023-05-08T08:12:49.112" v="3947" actId="20577"/>
          <ac:spMkLst>
            <pc:docMk/>
            <pc:sldMk cId="4186465869" sldId="434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6C036F11-148C-4AFB-9383-4EB35D7A8C90}" dt="2023-05-08T08:24:23.530" v="5531" actId="20577"/>
        <pc:sldMkLst>
          <pc:docMk/>
          <pc:sldMk cId="1666134332" sldId="435"/>
        </pc:sldMkLst>
        <pc:spChg chg="mod">
          <ac:chgData name="ΕΙΡΗΝΗ ΚΑΤΣΑΡΟΥ" userId="3d7c3f3ab11cf231" providerId="LiveId" clId="{6C036F11-148C-4AFB-9383-4EB35D7A8C90}" dt="2023-05-08T08:24:23.530" v="5531" actId="20577"/>
          <ac:spMkLst>
            <pc:docMk/>
            <pc:sldMk cId="1666134332" sldId="435"/>
            <ac:spMk id="2" creationId="{A073E383-1C83-A9DD-758F-58B54314730D}"/>
          </ac:spMkLst>
        </pc:spChg>
        <pc:spChg chg="mod">
          <ac:chgData name="ΕΙΡΗΝΗ ΚΑΤΣΑΡΟΥ" userId="3d7c3f3ab11cf231" providerId="LiveId" clId="{6C036F11-148C-4AFB-9383-4EB35D7A8C90}" dt="2023-05-08T08:13:34.070" v="3970" actId="20577"/>
          <ac:spMkLst>
            <pc:docMk/>
            <pc:sldMk cId="1666134332" sldId="435"/>
            <ac:spMk id="4" creationId="{D7F42822-2B8F-B894-3E5E-C27228EC345D}"/>
          </ac:spMkLst>
        </pc:spChg>
      </pc:sldChg>
      <pc:sldChg chg="del">
        <pc:chgData name="ΕΙΡΗΝΗ ΚΑΤΣΑΡΟΥ" userId="3d7c3f3ab11cf231" providerId="LiveId" clId="{6C036F11-148C-4AFB-9383-4EB35D7A8C90}" dt="2023-05-08T08:23:49.595" v="5513" actId="2696"/>
        <pc:sldMkLst>
          <pc:docMk/>
          <pc:sldMk cId="3691102211" sldId="436"/>
        </pc:sldMkLst>
      </pc:sldChg>
      <pc:sldChg chg="modSp mod">
        <pc:chgData name="ΕΙΡΗΝΗ ΚΑΤΣΑΡΟΥ" userId="3d7c3f3ab11cf231" providerId="LiveId" clId="{6C036F11-148C-4AFB-9383-4EB35D7A8C90}" dt="2023-05-08T08:47:36.155" v="7829" actId="20577"/>
        <pc:sldMkLst>
          <pc:docMk/>
          <pc:sldMk cId="3168361077" sldId="440"/>
        </pc:sldMkLst>
        <pc:spChg chg="mod">
          <ac:chgData name="ΕΙΡΗΝΗ ΚΑΤΣΑΡΟΥ" userId="3d7c3f3ab11cf231" providerId="LiveId" clId="{6C036F11-148C-4AFB-9383-4EB35D7A8C90}" dt="2023-05-08T08:47:36.155" v="7829" actId="20577"/>
          <ac:spMkLst>
            <pc:docMk/>
            <pc:sldMk cId="3168361077" sldId="440"/>
            <ac:spMk id="2" creationId="{AC7FA78F-EB0C-75B3-6A4B-0CF39E33EC98}"/>
          </ac:spMkLst>
        </pc:spChg>
        <pc:spChg chg="mod">
          <ac:chgData name="ΕΙΡΗΝΗ ΚΑΤΣΑΡΟΥ" userId="3d7c3f3ab11cf231" providerId="LiveId" clId="{6C036F11-148C-4AFB-9383-4EB35D7A8C90}" dt="2023-05-08T08:28:23.816" v="5960" actId="20577"/>
          <ac:spMkLst>
            <pc:docMk/>
            <pc:sldMk cId="3168361077" sldId="440"/>
            <ac:spMk id="4" creationId="{D7F42822-2B8F-B894-3E5E-C27228EC345D}"/>
          </ac:spMkLst>
        </pc:spChg>
      </pc:sldChg>
      <pc:sldChg chg="addSp delSp modSp mod">
        <pc:chgData name="ΕΙΡΗΝΗ ΚΑΤΣΑΡΟΥ" userId="3d7c3f3ab11cf231" providerId="LiveId" clId="{6C036F11-148C-4AFB-9383-4EB35D7A8C90}" dt="2023-05-08T08:48:25.172" v="7839" actId="14100"/>
        <pc:sldMkLst>
          <pc:docMk/>
          <pc:sldMk cId="3183012957" sldId="441"/>
        </pc:sldMkLst>
        <pc:picChg chg="del">
          <ac:chgData name="ΕΙΡΗΝΗ ΚΑΤΣΑΡΟΥ" userId="3d7c3f3ab11cf231" providerId="LiveId" clId="{6C036F11-148C-4AFB-9383-4EB35D7A8C90}" dt="2023-05-08T08:47:44.340" v="7830" actId="21"/>
          <ac:picMkLst>
            <pc:docMk/>
            <pc:sldMk cId="3183012957" sldId="441"/>
            <ac:picMk id="3" creationId="{58F32039-C2EA-F0CA-1352-5BE92065BE4C}"/>
          </ac:picMkLst>
        </pc:picChg>
        <pc:picChg chg="add mod">
          <ac:chgData name="ΕΙΡΗΝΗ ΚΑΤΣΑΡΟΥ" userId="3d7c3f3ab11cf231" providerId="LiveId" clId="{6C036F11-148C-4AFB-9383-4EB35D7A8C90}" dt="2023-05-08T08:48:05.620" v="7835" actId="1076"/>
          <ac:picMkLst>
            <pc:docMk/>
            <pc:sldMk cId="3183012957" sldId="441"/>
            <ac:picMk id="5" creationId="{B26268A6-DA7C-FFD7-20C9-B4FC411547DD}"/>
          </ac:picMkLst>
        </pc:picChg>
        <pc:picChg chg="add mod">
          <ac:chgData name="ΕΙΡΗΝΗ ΚΑΤΣΑΡΟΥ" userId="3d7c3f3ab11cf231" providerId="LiveId" clId="{6C036F11-148C-4AFB-9383-4EB35D7A8C90}" dt="2023-05-08T08:48:25.172" v="7839" actId="14100"/>
          <ac:picMkLst>
            <pc:docMk/>
            <pc:sldMk cId="3183012957" sldId="441"/>
            <ac:picMk id="7" creationId="{01DC578A-D981-EDA1-4192-90E6AAC6B0F8}"/>
          </ac:picMkLst>
        </pc:picChg>
        <pc:picChg chg="del">
          <ac:chgData name="ΕΙΡΗΝΗ ΚΑΤΣΑΡΟΥ" userId="3d7c3f3ab11cf231" providerId="LiveId" clId="{6C036F11-148C-4AFB-9383-4EB35D7A8C90}" dt="2023-05-08T08:47:46.205" v="7831" actId="21"/>
          <ac:picMkLst>
            <pc:docMk/>
            <pc:sldMk cId="3183012957" sldId="441"/>
            <ac:picMk id="8" creationId="{683B258D-836D-934B-CD8F-5DE0FF48DDF7}"/>
          </ac:picMkLst>
        </pc:picChg>
        <pc:picChg chg="del">
          <ac:chgData name="ΕΙΡΗΝΗ ΚΑΤΣΑΡΟΥ" userId="3d7c3f3ab11cf231" providerId="LiveId" clId="{6C036F11-148C-4AFB-9383-4EB35D7A8C90}" dt="2023-05-08T08:47:48.421" v="7832" actId="21"/>
          <ac:picMkLst>
            <pc:docMk/>
            <pc:sldMk cId="3183012957" sldId="441"/>
            <ac:picMk id="10" creationId="{60258A28-C411-145A-FE3B-35BE4281A1BD}"/>
          </ac:picMkLst>
        </pc:picChg>
      </pc:sldChg>
      <pc:sldChg chg="del">
        <pc:chgData name="ΕΙΡΗΝΗ ΚΑΤΣΑΡΟΥ" userId="3d7c3f3ab11cf231" providerId="LiveId" clId="{6C036F11-148C-4AFB-9383-4EB35D7A8C90}" dt="2023-05-08T08:12:56.923" v="3948" actId="2696"/>
        <pc:sldMkLst>
          <pc:docMk/>
          <pc:sldMk cId="3636620144" sldId="477"/>
        </pc:sldMkLst>
      </pc:sldChg>
      <pc:sldChg chg="del">
        <pc:chgData name="ΕΙΡΗΝΗ ΚΑΤΣΑΡΟΥ" userId="3d7c3f3ab11cf231" providerId="LiveId" clId="{6C036F11-148C-4AFB-9383-4EB35D7A8C90}" dt="2023-05-08T08:28:46.321" v="5968" actId="2696"/>
        <pc:sldMkLst>
          <pc:docMk/>
          <pc:sldMk cId="1344111314" sldId="480"/>
        </pc:sldMkLst>
      </pc:sldChg>
      <pc:sldChg chg="modSp mod">
        <pc:chgData name="ΕΙΡΗΝΗ ΚΑΤΣΑΡΟΥ" userId="3d7c3f3ab11cf231" providerId="LiveId" clId="{6C036F11-148C-4AFB-9383-4EB35D7A8C90}" dt="2023-05-08T08:02:30.172" v="2880" actId="14100"/>
        <pc:sldMkLst>
          <pc:docMk/>
          <pc:sldMk cId="3343419814" sldId="528"/>
        </pc:sldMkLst>
        <pc:spChg chg="mod">
          <ac:chgData name="ΕΙΡΗΝΗ ΚΑΤΣΑΡΟΥ" userId="3d7c3f3ab11cf231" providerId="LiveId" clId="{6C036F11-148C-4AFB-9383-4EB35D7A8C90}" dt="2023-05-08T07:51:22.042" v="2451"/>
          <ac:spMkLst>
            <pc:docMk/>
            <pc:sldMk cId="3343419814" sldId="528"/>
            <ac:spMk id="4" creationId="{D7F42822-2B8F-B894-3E5E-C27228EC345D}"/>
          </ac:spMkLst>
        </pc:spChg>
        <pc:spChg chg="mod">
          <ac:chgData name="ΕΙΡΗΝΗ ΚΑΤΣΑΡΟΥ" userId="3d7c3f3ab11cf231" providerId="LiveId" clId="{6C036F11-148C-4AFB-9383-4EB35D7A8C90}" dt="2023-05-08T07:51:26.906" v="2453" actId="1076"/>
          <ac:spMkLst>
            <pc:docMk/>
            <pc:sldMk cId="3343419814" sldId="528"/>
            <ac:spMk id="5" creationId="{0A42289E-89C6-866D-A352-ABE487AB5D61}"/>
          </ac:spMkLst>
        </pc:spChg>
        <pc:spChg chg="mod">
          <ac:chgData name="ΕΙΡΗΝΗ ΚΑΤΣΑΡΟΥ" userId="3d7c3f3ab11cf231" providerId="LiveId" clId="{6C036F11-148C-4AFB-9383-4EB35D7A8C90}" dt="2023-05-08T08:02:26.507" v="2879" actId="1076"/>
          <ac:spMkLst>
            <pc:docMk/>
            <pc:sldMk cId="3343419814" sldId="528"/>
            <ac:spMk id="6" creationId="{07BC8745-FCC9-5BBA-D05F-06DB9AB457A1}"/>
          </ac:spMkLst>
        </pc:spChg>
        <pc:spChg chg="mod">
          <ac:chgData name="ΕΙΡΗΝΗ ΚΑΤΣΑΡΟΥ" userId="3d7c3f3ab11cf231" providerId="LiveId" clId="{6C036F11-148C-4AFB-9383-4EB35D7A8C90}" dt="2023-05-08T08:02:30.172" v="2880" actId="14100"/>
          <ac:spMkLst>
            <pc:docMk/>
            <pc:sldMk cId="3343419814" sldId="528"/>
            <ac:spMk id="7" creationId="{3269C4D5-B806-06F8-96A6-954677B62B13}"/>
          </ac:spMkLst>
        </pc:spChg>
        <pc:graphicFrameChg chg="mod">
          <ac:chgData name="ΕΙΡΗΝΗ ΚΑΤΣΑΡΟΥ" userId="3d7c3f3ab11cf231" providerId="LiveId" clId="{6C036F11-148C-4AFB-9383-4EB35D7A8C90}" dt="2023-05-08T07:53:07.833" v="2721" actId="20577"/>
          <ac:graphicFrameMkLst>
            <pc:docMk/>
            <pc:sldMk cId="3343419814" sldId="528"/>
            <ac:graphicFrameMk id="43" creationId="{8840C080-C466-4E3C-9859-A35C5FCF346F}"/>
          </ac:graphicFrameMkLst>
        </pc:graphicFrameChg>
      </pc:sldChg>
      <pc:sldChg chg="modSp del mod">
        <pc:chgData name="ΕΙΡΗΝΗ ΚΑΤΣΑΡΟΥ" userId="3d7c3f3ab11cf231" providerId="LiveId" clId="{6C036F11-148C-4AFB-9383-4EB35D7A8C90}" dt="2023-05-08T08:24:31.505" v="5534" actId="2696"/>
        <pc:sldMkLst>
          <pc:docMk/>
          <pc:sldMk cId="3245359375" sldId="529"/>
        </pc:sldMkLst>
        <pc:spChg chg="mod">
          <ac:chgData name="ΕΙΡΗΝΗ ΚΑΤΣΑΡΟΥ" userId="3d7c3f3ab11cf231" providerId="LiveId" clId="{6C036F11-148C-4AFB-9383-4EB35D7A8C90}" dt="2023-05-08T08:24:05.098" v="5517"/>
          <ac:spMkLst>
            <pc:docMk/>
            <pc:sldMk cId="3245359375" sldId="529"/>
            <ac:spMk id="4" creationId="{D7F42822-2B8F-B894-3E5E-C27228EC345D}"/>
          </ac:spMkLst>
        </pc:spChg>
      </pc:sldChg>
      <pc:sldChg chg="del">
        <pc:chgData name="ΕΙΡΗΝΗ ΚΑΤΣΑΡΟΥ" userId="3d7c3f3ab11cf231" providerId="LiveId" clId="{6C036F11-148C-4AFB-9383-4EB35D7A8C90}" dt="2023-05-08T07:50:38.142" v="2405" actId="2696"/>
        <pc:sldMkLst>
          <pc:docMk/>
          <pc:sldMk cId="2617598308" sldId="565"/>
        </pc:sldMkLst>
      </pc:sldChg>
      <pc:sldChg chg="modSp mod">
        <pc:chgData name="ΕΙΡΗΝΗ ΚΑΤΣΑΡΟΥ" userId="3d7c3f3ab11cf231" providerId="LiveId" clId="{6C036F11-148C-4AFB-9383-4EB35D7A8C90}" dt="2023-05-08T09:03:15.896" v="9252" actId="20577"/>
        <pc:sldMkLst>
          <pc:docMk/>
          <pc:sldMk cId="59161010" sldId="566"/>
        </pc:sldMkLst>
        <pc:spChg chg="mod">
          <ac:chgData name="ΕΙΡΗΝΗ ΚΑΤΣΑΡΟΥ" userId="3d7c3f3ab11cf231" providerId="LiveId" clId="{6C036F11-148C-4AFB-9383-4EB35D7A8C90}" dt="2023-05-08T09:03:15.896" v="9252" actId="20577"/>
          <ac:spMkLst>
            <pc:docMk/>
            <pc:sldMk cId="59161010" sldId="566"/>
            <ac:spMk id="2" creationId="{AC7FA78F-EB0C-75B3-6A4B-0CF39E33EC98}"/>
          </ac:spMkLst>
        </pc:spChg>
        <pc:spChg chg="mod">
          <ac:chgData name="ΕΙΡΗΝΗ ΚΑΤΣΑΡΟΥ" userId="3d7c3f3ab11cf231" providerId="LiveId" clId="{6C036F11-148C-4AFB-9383-4EB35D7A8C90}" dt="2023-05-08T08:48:39.302" v="7862" actId="20577"/>
          <ac:spMkLst>
            <pc:docMk/>
            <pc:sldMk cId="59161010" sldId="566"/>
            <ac:spMk id="4" creationId="{D7F42822-2B8F-B894-3E5E-C27228EC345D}"/>
          </ac:spMkLst>
        </pc:spChg>
      </pc:sldChg>
      <pc:sldChg chg="modSp mod">
        <pc:chgData name="ΕΙΡΗΝΗ ΚΑΤΣΑΡΟΥ" userId="3d7c3f3ab11cf231" providerId="LiveId" clId="{6C036F11-148C-4AFB-9383-4EB35D7A8C90}" dt="2023-05-08T08:56:16.078" v="8535" actId="20577"/>
        <pc:sldMkLst>
          <pc:docMk/>
          <pc:sldMk cId="1714260577" sldId="567"/>
        </pc:sldMkLst>
        <pc:spChg chg="mod">
          <ac:chgData name="ΕΙΡΗΝΗ ΚΑΤΣΑΡΟΥ" userId="3d7c3f3ab11cf231" providerId="LiveId" clId="{6C036F11-148C-4AFB-9383-4EB35D7A8C90}" dt="2023-05-08T08:49:13.794" v="7870"/>
          <ac:spMkLst>
            <pc:docMk/>
            <pc:sldMk cId="1714260577" sldId="567"/>
            <ac:spMk id="4" creationId="{D7F42822-2B8F-B894-3E5E-C27228EC345D}"/>
          </ac:spMkLst>
        </pc:spChg>
        <pc:spChg chg="mod">
          <ac:chgData name="ΕΙΡΗΝΗ ΚΑΤΣΑΡΟΥ" userId="3d7c3f3ab11cf231" providerId="LiveId" clId="{6C036F11-148C-4AFB-9383-4EB35D7A8C90}" dt="2023-05-08T08:56:16.078" v="8535" actId="20577"/>
          <ac:spMkLst>
            <pc:docMk/>
            <pc:sldMk cId="1714260577" sldId="567"/>
            <ac:spMk id="7" creationId="{3269C4D5-B806-06F8-96A6-954677B62B13}"/>
          </ac:spMkLst>
        </pc:spChg>
        <pc:graphicFrameChg chg="mod">
          <ac:chgData name="ΕΙΡΗΝΗ ΚΑΤΣΑΡΟΥ" userId="3d7c3f3ab11cf231" providerId="LiveId" clId="{6C036F11-148C-4AFB-9383-4EB35D7A8C90}" dt="2023-05-08T08:54:42.844" v="8307" actId="20577"/>
          <ac:graphicFrameMkLst>
            <pc:docMk/>
            <pc:sldMk cId="1714260577" sldId="567"/>
            <ac:graphicFrameMk id="43" creationId="{8840C080-C466-4E3C-9859-A35C5FCF346F}"/>
          </ac:graphicFrameMkLst>
        </pc:graphicFrameChg>
      </pc:sldChg>
      <pc:sldChg chg="addSp delSp modSp mod">
        <pc:chgData name="ΕΙΡΗΝΗ ΚΑΤΣΑΡΟΥ" userId="3d7c3f3ab11cf231" providerId="LiveId" clId="{6C036F11-148C-4AFB-9383-4EB35D7A8C90}" dt="2023-05-08T08:57:17.324" v="8546" actId="1076"/>
        <pc:sldMkLst>
          <pc:docMk/>
          <pc:sldMk cId="2057305758" sldId="568"/>
        </pc:sldMkLst>
        <pc:picChg chg="add mod">
          <ac:chgData name="ΕΙΡΗΝΗ ΚΑΤΣΑΡΟΥ" userId="3d7c3f3ab11cf231" providerId="LiveId" clId="{6C036F11-148C-4AFB-9383-4EB35D7A8C90}" dt="2023-05-08T08:56:55.709" v="8543" actId="14100"/>
          <ac:picMkLst>
            <pc:docMk/>
            <pc:sldMk cId="2057305758" sldId="568"/>
            <ac:picMk id="3" creationId="{ACE2B6BB-ABAF-288B-414C-05789F4CF706}"/>
          </ac:picMkLst>
        </pc:picChg>
        <pc:picChg chg="del">
          <ac:chgData name="ΕΙΡΗΝΗ ΚΑΤΣΑΡΟΥ" userId="3d7c3f3ab11cf231" providerId="LiveId" clId="{6C036F11-148C-4AFB-9383-4EB35D7A8C90}" dt="2023-05-08T08:49:05.805" v="7869" actId="21"/>
          <ac:picMkLst>
            <pc:docMk/>
            <pc:sldMk cId="2057305758" sldId="568"/>
            <ac:picMk id="5" creationId="{05C3C7C7-4DBC-B730-9D0B-6FA4F9769D24}"/>
          </ac:picMkLst>
        </pc:picChg>
        <pc:picChg chg="del">
          <ac:chgData name="ΕΙΡΗΝΗ ΚΑΤΣΑΡΟΥ" userId="3d7c3f3ab11cf231" providerId="LiveId" clId="{6C036F11-148C-4AFB-9383-4EB35D7A8C90}" dt="2023-05-08T08:49:00.556" v="7867" actId="21"/>
          <ac:picMkLst>
            <pc:docMk/>
            <pc:sldMk cId="2057305758" sldId="568"/>
            <ac:picMk id="7" creationId="{B2FCD408-C2DF-2CD1-C2C6-4563B2F18466}"/>
          </ac:picMkLst>
        </pc:picChg>
        <pc:picChg chg="add mod">
          <ac:chgData name="ΕΙΡΗΝΗ ΚΑΤΣΑΡΟΥ" userId="3d7c3f3ab11cf231" providerId="LiveId" clId="{6C036F11-148C-4AFB-9383-4EB35D7A8C90}" dt="2023-05-08T08:57:17.324" v="8546" actId="1076"/>
          <ac:picMkLst>
            <pc:docMk/>
            <pc:sldMk cId="2057305758" sldId="568"/>
            <ac:picMk id="8" creationId="{1D8B01CB-C1B2-13DB-2AE1-B7EFFB5B77D6}"/>
          </ac:picMkLst>
        </pc:picChg>
        <pc:picChg chg="del">
          <ac:chgData name="ΕΙΡΗΝΗ ΚΑΤΣΑΡΟΥ" userId="3d7c3f3ab11cf231" providerId="LiveId" clId="{6C036F11-148C-4AFB-9383-4EB35D7A8C90}" dt="2023-05-08T08:49:03.981" v="7868" actId="21"/>
          <ac:picMkLst>
            <pc:docMk/>
            <pc:sldMk cId="2057305758" sldId="568"/>
            <ac:picMk id="11" creationId="{730AE3E3-0367-C8B9-8F04-39B8904980BC}"/>
          </ac:picMkLst>
        </pc:picChg>
        <pc:picChg chg="del">
          <ac:chgData name="ΕΙΡΗΝΗ ΚΑΤΣΑΡΟΥ" userId="3d7c3f3ab11cf231" providerId="LiveId" clId="{6C036F11-148C-4AFB-9383-4EB35D7A8C90}" dt="2023-05-08T08:48:57.037" v="7866" actId="21"/>
          <ac:picMkLst>
            <pc:docMk/>
            <pc:sldMk cId="2057305758" sldId="568"/>
            <ac:picMk id="13" creationId="{60584A37-856E-1A1B-A4E6-877202981BAB}"/>
          </ac:picMkLst>
        </pc:picChg>
      </pc:sldChg>
      <pc:sldChg chg="del">
        <pc:chgData name="ΕΙΡΗΝΗ ΚΑΤΣΑΡΟΥ" userId="3d7c3f3ab11cf231" providerId="LiveId" clId="{6C036F11-148C-4AFB-9383-4EB35D7A8C90}" dt="2023-05-08T08:27:52.472" v="5889" actId="2696"/>
        <pc:sldMkLst>
          <pc:docMk/>
          <pc:sldMk cId="3349238876" sldId="569"/>
        </pc:sldMkLst>
      </pc:sldChg>
      <pc:sldChg chg="delSp modSp add mod setBg delDesignElem">
        <pc:chgData name="ΕΙΡΗΝΗ ΚΑΤΣΑΡΟΥ" userId="3d7c3f3ab11cf231" providerId="LiveId" clId="{6C036F11-148C-4AFB-9383-4EB35D7A8C90}" dt="2023-05-08T08:26:59.637" v="5880" actId="20577"/>
        <pc:sldMkLst>
          <pc:docMk/>
          <pc:sldMk cId="2353498098" sldId="570"/>
        </pc:sldMkLst>
        <pc:spChg chg="mod">
          <ac:chgData name="ΕΙΡΗΝΗ ΚΑΤΣΑΡΟΥ" userId="3d7c3f3ab11cf231" providerId="LiveId" clId="{6C036F11-148C-4AFB-9383-4EB35D7A8C90}" dt="2023-05-08T08:24:41.346" v="5535"/>
          <ac:spMkLst>
            <pc:docMk/>
            <pc:sldMk cId="2353498098" sldId="570"/>
            <ac:spMk id="4" creationId="{D7F42822-2B8F-B894-3E5E-C27228EC345D}"/>
          </ac:spMkLst>
        </pc:spChg>
        <pc:spChg chg="mod">
          <ac:chgData name="ΕΙΡΗΝΗ ΚΑΤΣΑΡΟΥ" userId="3d7c3f3ab11cf231" providerId="LiveId" clId="{6C036F11-148C-4AFB-9383-4EB35D7A8C90}" dt="2023-05-08T08:26:59.637" v="5880" actId="20577"/>
          <ac:spMkLst>
            <pc:docMk/>
            <pc:sldMk cId="2353498098" sldId="570"/>
            <ac:spMk id="7" creationId="{3269C4D5-B806-06F8-96A6-954677B62B13}"/>
          </ac:spMkLst>
        </pc:spChg>
        <pc:spChg chg="del">
          <ac:chgData name="ΕΙΡΗΝΗ ΚΑΤΣΑΡΟΥ" userId="3d7c3f3ab11cf231" providerId="LiveId" clId="{6C036F11-148C-4AFB-9383-4EB35D7A8C90}" dt="2023-05-08T08:24:29.384" v="5533"/>
          <ac:spMkLst>
            <pc:docMk/>
            <pc:sldMk cId="2353498098" sldId="570"/>
            <ac:spMk id="38" creationId="{460B0EFB-53ED-4F35-B05D-F658EA021C65}"/>
          </ac:spMkLst>
        </pc:spChg>
        <pc:spChg chg="del">
          <ac:chgData name="ΕΙΡΗΝΗ ΚΑΤΣΑΡΟΥ" userId="3d7c3f3ab11cf231" providerId="LiveId" clId="{6C036F11-148C-4AFB-9383-4EB35D7A8C90}" dt="2023-05-08T08:24:29.384" v="5533"/>
          <ac:spMkLst>
            <pc:docMk/>
            <pc:sldMk cId="2353498098" sldId="570"/>
            <ac:spMk id="42" creationId="{835EF3DD-7D43-4A27-8967-A92FD8CC9365}"/>
          </ac:spMkLst>
        </pc:spChg>
        <pc:graphicFrameChg chg="mod">
          <ac:chgData name="ΕΙΡΗΝΗ ΚΑΤΣΑΡΟΥ" userId="3d7c3f3ab11cf231" providerId="LiveId" clId="{6C036F11-148C-4AFB-9383-4EB35D7A8C90}" dt="2023-05-08T08:26:32.821" v="5800" actId="20577"/>
          <ac:graphicFrameMkLst>
            <pc:docMk/>
            <pc:sldMk cId="2353498098" sldId="570"/>
            <ac:graphicFrameMk id="43" creationId="{8840C080-C466-4E3C-9859-A35C5FCF346F}"/>
          </ac:graphicFrameMkLst>
        </pc:graphicFrameChg>
      </pc:sldChg>
      <pc:sldChg chg="del">
        <pc:chgData name="ΕΙΡΗΝΗ ΚΑΤΣΑΡΟΥ" userId="3d7c3f3ab11cf231" providerId="LiveId" clId="{6C036F11-148C-4AFB-9383-4EB35D7A8C90}" dt="2023-05-08T08:23:50.693" v="5514" actId="2696"/>
        <pc:sldMkLst>
          <pc:docMk/>
          <pc:sldMk cId="3043142854" sldId="570"/>
        </pc:sldMkLst>
      </pc:sldChg>
      <pc:sldChg chg="del">
        <pc:chgData name="ΕΙΡΗΝΗ ΚΑΤΣΑΡΟΥ" userId="3d7c3f3ab11cf231" providerId="LiveId" clId="{6C036F11-148C-4AFB-9383-4EB35D7A8C90}" dt="2023-05-08T08:23:51.942" v="5515" actId="2696"/>
        <pc:sldMkLst>
          <pc:docMk/>
          <pc:sldMk cId="1249328984" sldId="571"/>
        </pc:sldMkLst>
      </pc:sldChg>
      <pc:sldChg chg="modSp add mod">
        <pc:chgData name="ΕΙΡΗΝΗ ΚΑΤΣΑΡΟΥ" userId="3d7c3f3ab11cf231" providerId="LiveId" clId="{6C036F11-148C-4AFB-9383-4EB35D7A8C90}" dt="2023-05-08T08:44:12.661" v="7306" actId="20577"/>
        <pc:sldMkLst>
          <pc:docMk/>
          <pc:sldMk cId="1331914499" sldId="571"/>
        </pc:sldMkLst>
        <pc:spChg chg="mod">
          <ac:chgData name="ΕΙΡΗΝΗ ΚΑΤΣΑΡΟΥ" userId="3d7c3f3ab11cf231" providerId="LiveId" clId="{6C036F11-148C-4AFB-9383-4EB35D7A8C90}" dt="2023-05-08T08:28:59.509" v="5971" actId="27636"/>
          <ac:spMkLst>
            <pc:docMk/>
            <pc:sldMk cId="1331914499" sldId="571"/>
            <ac:spMk id="4" creationId="{D7F42822-2B8F-B894-3E5E-C27228EC345D}"/>
          </ac:spMkLst>
        </pc:spChg>
        <pc:spChg chg="mod">
          <ac:chgData name="ΕΙΡΗΝΗ ΚΑΤΣΑΡΟΥ" userId="3d7c3f3ab11cf231" providerId="LiveId" clId="{6C036F11-148C-4AFB-9383-4EB35D7A8C90}" dt="2023-05-08T08:44:12.661" v="7306" actId="20577"/>
          <ac:spMkLst>
            <pc:docMk/>
            <pc:sldMk cId="1331914499" sldId="571"/>
            <ac:spMk id="7" creationId="{3269C4D5-B806-06F8-96A6-954677B62B13}"/>
          </ac:spMkLst>
        </pc:spChg>
        <pc:graphicFrameChg chg="mod">
          <ac:chgData name="ΕΙΡΗΝΗ ΚΑΤΣΑΡΟΥ" userId="3d7c3f3ab11cf231" providerId="LiveId" clId="{6C036F11-148C-4AFB-9383-4EB35D7A8C90}" dt="2023-05-08T08:43:32.637" v="7201" actId="20577"/>
          <ac:graphicFrameMkLst>
            <pc:docMk/>
            <pc:sldMk cId="1331914499" sldId="571"/>
            <ac:graphicFrameMk id="43" creationId="{8840C080-C466-4E3C-9859-A35C5FCF346F}"/>
          </ac:graphicFrameMkLst>
        </pc:graphicFrameChg>
      </pc:sldChg>
      <pc:sldChg chg="del">
        <pc:chgData name="ΕΙΡΗΝΗ ΚΑΤΣΑΡΟΥ" userId="3d7c3f3ab11cf231" providerId="LiveId" clId="{6C036F11-148C-4AFB-9383-4EB35D7A8C90}" dt="2023-05-08T08:23:52.831" v="5516" actId="2696"/>
        <pc:sldMkLst>
          <pc:docMk/>
          <pc:sldMk cId="18894587" sldId="572"/>
        </pc:sldMkLst>
      </pc:sldChg>
      <pc:sldChg chg="delSp modSp add del mod setBg delDesignElem">
        <pc:chgData name="ΕΙΡΗΝΗ ΚΑΤΣΑΡΟΥ" userId="3d7c3f3ab11cf231" providerId="LiveId" clId="{6C036F11-148C-4AFB-9383-4EB35D7A8C90}" dt="2023-05-08T09:03:33.497" v="9253" actId="2696"/>
        <pc:sldMkLst>
          <pc:docMk/>
          <pc:sldMk cId="1002410178" sldId="572"/>
        </pc:sldMkLst>
        <pc:spChg chg="mod">
          <ac:chgData name="ΕΙΡΗΝΗ ΚΑΤΣΑΡΟΥ" userId="3d7c3f3ab11cf231" providerId="LiveId" clId="{6C036F11-148C-4AFB-9383-4EB35D7A8C90}" dt="2023-05-08T08:57:46.486" v="8579" actId="20577"/>
          <ac:spMkLst>
            <pc:docMk/>
            <pc:sldMk cId="1002410178" sldId="572"/>
            <ac:spMk id="4" creationId="{D7F42822-2B8F-B894-3E5E-C27228EC345D}"/>
          </ac:spMkLst>
        </pc:spChg>
        <pc:spChg chg="del">
          <ac:chgData name="ΕΙΡΗΝΗ ΚΑΤΣΑΡΟΥ" userId="3d7c3f3ab11cf231" providerId="LiveId" clId="{6C036F11-148C-4AFB-9383-4EB35D7A8C90}" dt="2023-05-08T08:57:30.395" v="8548"/>
          <ac:spMkLst>
            <pc:docMk/>
            <pc:sldMk cId="1002410178" sldId="572"/>
            <ac:spMk id="10" creationId="{DBF61EA3-B236-439E-9C0B-340980D56BEE}"/>
          </ac:spMkLst>
        </pc:spChg>
        <pc:spChg chg="del">
          <ac:chgData name="ΕΙΡΗΝΗ ΚΑΤΣΑΡΟΥ" userId="3d7c3f3ab11cf231" providerId="LiveId" clId="{6C036F11-148C-4AFB-9383-4EB35D7A8C90}" dt="2023-05-08T08:57:30.395" v="8548"/>
          <ac:spMkLst>
            <pc:docMk/>
            <pc:sldMk cId="1002410178" sldId="572"/>
            <ac:spMk id="16" creationId="{E659831F-0D9A-4C63-9EBB-8435B85A440F}"/>
          </ac:spMkLst>
        </pc:spChg>
        <pc:grpChg chg="del">
          <ac:chgData name="ΕΙΡΗΝΗ ΚΑΤΣΑΡΟΥ" userId="3d7c3f3ab11cf231" providerId="LiveId" clId="{6C036F11-148C-4AFB-9383-4EB35D7A8C90}" dt="2023-05-08T08:57:30.395" v="8548"/>
          <ac:grpSpMkLst>
            <pc:docMk/>
            <pc:sldMk cId="1002410178" sldId="572"/>
            <ac:grpSpMk id="12" creationId="{28FAF094-D087-493F-8DF9-A486C2D6BBAA}"/>
          </ac:grpSpMkLst>
        </pc:grpChg>
      </pc:sldChg>
      <pc:sldChg chg="addSp delSp modSp add mod">
        <pc:chgData name="ΕΙΡΗΝΗ ΚΑΤΣΑΡΟΥ" userId="3d7c3f3ab11cf231" providerId="LiveId" clId="{6C036F11-148C-4AFB-9383-4EB35D7A8C90}" dt="2023-05-08T08:58:39.613" v="8590" actId="1076"/>
        <pc:sldMkLst>
          <pc:docMk/>
          <pc:sldMk cId="10353147" sldId="573"/>
        </pc:sldMkLst>
        <pc:picChg chg="del">
          <ac:chgData name="ΕΙΡΗΝΗ ΚΑΤΣΑΡΟΥ" userId="3d7c3f3ab11cf231" providerId="LiveId" clId="{6C036F11-148C-4AFB-9383-4EB35D7A8C90}" dt="2023-05-08T08:57:58.070" v="8581" actId="21"/>
          <ac:picMkLst>
            <pc:docMk/>
            <pc:sldMk cId="10353147" sldId="573"/>
            <ac:picMk id="3" creationId="{ACE2B6BB-ABAF-288B-414C-05789F4CF706}"/>
          </ac:picMkLst>
        </pc:picChg>
        <pc:picChg chg="add mod">
          <ac:chgData name="ΕΙΡΗΝΗ ΚΑΤΣΑΡΟΥ" userId="3d7c3f3ab11cf231" providerId="LiveId" clId="{6C036F11-148C-4AFB-9383-4EB35D7A8C90}" dt="2023-05-08T08:58:22.589" v="8587" actId="14100"/>
          <ac:picMkLst>
            <pc:docMk/>
            <pc:sldMk cId="10353147" sldId="573"/>
            <ac:picMk id="5" creationId="{C02C0A4D-60DD-909A-36D3-739C6CEF2D77}"/>
          </ac:picMkLst>
        </pc:picChg>
        <pc:picChg chg="add mod">
          <ac:chgData name="ΕΙΡΗΝΗ ΚΑΤΣΑΡΟΥ" userId="3d7c3f3ab11cf231" providerId="LiveId" clId="{6C036F11-148C-4AFB-9383-4EB35D7A8C90}" dt="2023-05-08T08:58:39.613" v="8590" actId="1076"/>
          <ac:picMkLst>
            <pc:docMk/>
            <pc:sldMk cId="10353147" sldId="573"/>
            <ac:picMk id="7" creationId="{DAD6C0D1-4A72-3582-5B28-4707B9D9B1EB}"/>
          </ac:picMkLst>
        </pc:picChg>
        <pc:picChg chg="del">
          <ac:chgData name="ΕΙΡΗΝΗ ΚΑΤΣΑΡΟΥ" userId="3d7c3f3ab11cf231" providerId="LiveId" clId="{6C036F11-148C-4AFB-9383-4EB35D7A8C90}" dt="2023-05-08T08:57:59.540" v="8582" actId="21"/>
          <ac:picMkLst>
            <pc:docMk/>
            <pc:sldMk cId="10353147" sldId="573"/>
            <ac:picMk id="8" creationId="{1D8B01CB-C1B2-13DB-2AE1-B7EFFB5B77D6}"/>
          </ac:picMkLst>
        </pc:picChg>
      </pc:sldChg>
      <pc:sldChg chg="modSp add mod ord">
        <pc:chgData name="ΕΙΡΗΝΗ ΚΑΤΣΑΡΟΥ" userId="3d7c3f3ab11cf231" providerId="LiveId" clId="{6C036F11-148C-4AFB-9383-4EB35D7A8C90}" dt="2023-05-08T09:04:13.398" v="9283" actId="20577"/>
        <pc:sldMkLst>
          <pc:docMk/>
          <pc:sldMk cId="1624742939" sldId="574"/>
        </pc:sldMkLst>
        <pc:spChg chg="mod">
          <ac:chgData name="ΕΙΡΗΝΗ ΚΑΤΣΑΡΟΥ" userId="3d7c3f3ab11cf231" providerId="LiveId" clId="{6C036F11-148C-4AFB-9383-4EB35D7A8C90}" dt="2023-05-08T09:04:13.398" v="9283" actId="20577"/>
          <ac:spMkLst>
            <pc:docMk/>
            <pc:sldMk cId="1624742939" sldId="574"/>
            <ac:spMk id="2" creationId="{AC7FA78F-EB0C-75B3-6A4B-0CF39E33EC98}"/>
          </ac:spMkLst>
        </pc:spChg>
        <pc:spChg chg="mod">
          <ac:chgData name="ΕΙΡΗΝΗ ΚΑΤΣΑΡΟΥ" userId="3d7c3f3ab11cf231" providerId="LiveId" clId="{6C036F11-148C-4AFB-9383-4EB35D7A8C90}" dt="2023-05-08T09:03:54.713" v="9273" actId="20577"/>
          <ac:spMkLst>
            <pc:docMk/>
            <pc:sldMk cId="1624742939" sldId="574"/>
            <ac:spMk id="4" creationId="{D7F42822-2B8F-B894-3E5E-C27228EC345D}"/>
          </ac:spMkLst>
        </pc:spChg>
      </pc:sldChg>
      <pc:sldChg chg="modSp add mod ord">
        <pc:chgData name="ΕΙΡΗΝΗ ΚΑΤΣΑΡΟΥ" userId="3d7c3f3ab11cf231" providerId="LiveId" clId="{6C036F11-148C-4AFB-9383-4EB35D7A8C90}" dt="2023-05-08T09:07:46.597" v="9774" actId="1076"/>
        <pc:sldMkLst>
          <pc:docMk/>
          <pc:sldMk cId="2271565902" sldId="575"/>
        </pc:sldMkLst>
        <pc:spChg chg="mod">
          <ac:chgData name="ΕΙΡΗΝΗ ΚΑΤΣΑΡΟΥ" userId="3d7c3f3ab11cf231" providerId="LiveId" clId="{6C036F11-148C-4AFB-9383-4EB35D7A8C90}" dt="2023-05-08T09:04:39.979" v="9287"/>
          <ac:spMkLst>
            <pc:docMk/>
            <pc:sldMk cId="2271565902" sldId="575"/>
            <ac:spMk id="4" creationId="{D7F42822-2B8F-B894-3E5E-C27228EC345D}"/>
          </ac:spMkLst>
        </pc:spChg>
        <pc:spChg chg="mod">
          <ac:chgData name="ΕΙΡΗΝΗ ΚΑΤΣΑΡΟΥ" userId="3d7c3f3ab11cf231" providerId="LiveId" clId="{6C036F11-148C-4AFB-9383-4EB35D7A8C90}" dt="2023-05-08T09:07:46.597" v="9774" actId="1076"/>
          <ac:spMkLst>
            <pc:docMk/>
            <pc:sldMk cId="2271565902" sldId="575"/>
            <ac:spMk id="7" creationId="{3269C4D5-B806-06F8-96A6-954677B62B13}"/>
          </ac:spMkLst>
        </pc:spChg>
        <pc:graphicFrameChg chg="mod">
          <ac:chgData name="ΕΙΡΗΝΗ ΚΑΤΣΑΡΟΥ" userId="3d7c3f3ab11cf231" providerId="LiveId" clId="{6C036F11-148C-4AFB-9383-4EB35D7A8C90}" dt="2023-05-08T09:05:46.759" v="9461" actId="20577"/>
          <ac:graphicFrameMkLst>
            <pc:docMk/>
            <pc:sldMk cId="2271565902" sldId="575"/>
            <ac:graphicFrameMk id="43" creationId="{8840C080-C466-4E3C-9859-A35C5FCF346F}"/>
          </ac:graphicFrameMkLst>
        </pc:graphicFrameChg>
      </pc:sldChg>
      <pc:sldChg chg="modSp mod">
        <pc:chgData name="ΕΙΡΗΝΗ ΚΑΤΣΑΡΟΥ" userId="3d7c3f3ab11cf231" providerId="LiveId" clId="{6C036F11-148C-4AFB-9383-4EB35D7A8C90}" dt="2023-05-09T08:16:16.050" v="11953" actId="1076"/>
        <pc:sldMkLst>
          <pc:docMk/>
          <pc:sldMk cId="3517920845" sldId="578"/>
        </pc:sldMkLst>
        <pc:spChg chg="mod">
          <ac:chgData name="ΕΙΡΗΝΗ ΚΑΤΣΑΡΟΥ" userId="3d7c3f3ab11cf231" providerId="LiveId" clId="{6C036F11-148C-4AFB-9383-4EB35D7A8C90}" dt="2023-05-09T08:16:16.050" v="11953" actId="1076"/>
          <ac:spMkLst>
            <pc:docMk/>
            <pc:sldMk cId="3517920845" sldId="578"/>
            <ac:spMk id="3" creationId="{17298F89-E32F-C8AE-C6BE-8EB0AE35A482}"/>
          </ac:spMkLst>
        </pc:spChg>
      </pc:sldChg>
      <pc:sldChg chg="modSp add mod ord">
        <pc:chgData name="ΕΙΡΗΝΗ ΚΑΤΣΑΡΟΥ" userId="3d7c3f3ab11cf231" providerId="LiveId" clId="{6C036F11-148C-4AFB-9383-4EB35D7A8C90}" dt="2023-05-09T07:57:42.050" v="10991" actId="20577"/>
        <pc:sldMkLst>
          <pc:docMk/>
          <pc:sldMk cId="3583060565" sldId="580"/>
        </pc:sldMkLst>
        <pc:spChg chg="mod">
          <ac:chgData name="ΕΙΡΗΝΗ ΚΑΤΣΑΡΟΥ" userId="3d7c3f3ab11cf231" providerId="LiveId" clId="{6C036F11-148C-4AFB-9383-4EB35D7A8C90}" dt="2023-05-09T07:57:42.050" v="10991" actId="20577"/>
          <ac:spMkLst>
            <pc:docMk/>
            <pc:sldMk cId="3583060565" sldId="580"/>
            <ac:spMk id="8" creationId="{22111064-B4A0-039C-C34E-ED1CFD314C38}"/>
          </ac:spMkLst>
        </pc:spChg>
      </pc:sldChg>
      <pc:sldChg chg="addSp delSp modSp add mod ord">
        <pc:chgData name="ΕΙΡΗΝΗ ΚΑΤΣΑΡΟΥ" userId="3d7c3f3ab11cf231" providerId="LiveId" clId="{6C036F11-148C-4AFB-9383-4EB35D7A8C90}" dt="2023-05-09T07:58:11.732" v="10998" actId="1076"/>
        <pc:sldMkLst>
          <pc:docMk/>
          <pc:sldMk cId="2863649457" sldId="581"/>
        </pc:sldMkLst>
        <pc:picChg chg="del">
          <ac:chgData name="ΕΙΡΗΝΗ ΚΑΤΣΑΡΟΥ" userId="3d7c3f3ab11cf231" providerId="LiveId" clId="{6C036F11-148C-4AFB-9383-4EB35D7A8C90}" dt="2023-05-09T07:57:50.781" v="10995" actId="21"/>
          <ac:picMkLst>
            <pc:docMk/>
            <pc:sldMk cId="2863649457" sldId="581"/>
            <ac:picMk id="3" creationId="{2A478205-2714-7D1C-761E-01C7C7493DE4}"/>
          </ac:picMkLst>
        </pc:picChg>
        <pc:picChg chg="add mod">
          <ac:chgData name="ΕΙΡΗΝΗ ΚΑΤΣΑΡΟΥ" userId="3d7c3f3ab11cf231" providerId="LiveId" clId="{6C036F11-148C-4AFB-9383-4EB35D7A8C90}" dt="2023-05-09T07:58:11.732" v="10998" actId="1076"/>
          <ac:picMkLst>
            <pc:docMk/>
            <pc:sldMk cId="2863649457" sldId="581"/>
            <ac:picMk id="4" creationId="{DE975771-F786-62CD-A780-1A202E289826}"/>
          </ac:picMkLst>
        </pc:picChg>
      </pc:sldChg>
      <pc:sldChg chg="add del ord">
        <pc:chgData name="ΕΙΡΗΝΗ ΚΑΤΣΑΡΟΥ" userId="3d7c3f3ab11cf231" providerId="LiveId" clId="{6C036F11-148C-4AFB-9383-4EB35D7A8C90}" dt="2023-05-09T07:52:11.670" v="10318" actId="2890"/>
        <pc:sldMkLst>
          <pc:docMk/>
          <pc:sldMk cId="3790666473" sldId="581"/>
        </pc:sldMkLst>
      </pc:sldChg>
      <pc:sldChg chg="addSp delSp modSp add mod ord">
        <pc:chgData name="ΕΙΡΗΝΗ ΚΑΤΣΑΡΟΥ" userId="3d7c3f3ab11cf231" providerId="LiveId" clId="{6C036F11-148C-4AFB-9383-4EB35D7A8C90}" dt="2023-05-09T07:59:11.308" v="11005" actId="1076"/>
        <pc:sldMkLst>
          <pc:docMk/>
          <pc:sldMk cId="3287644873" sldId="582"/>
        </pc:sldMkLst>
        <pc:picChg chg="add mod">
          <ac:chgData name="ΕΙΡΗΝΗ ΚΑΤΣΑΡΟΥ" userId="3d7c3f3ab11cf231" providerId="LiveId" clId="{6C036F11-148C-4AFB-9383-4EB35D7A8C90}" dt="2023-05-09T07:59:11.308" v="11005" actId="1076"/>
          <ac:picMkLst>
            <pc:docMk/>
            <pc:sldMk cId="3287644873" sldId="582"/>
            <ac:picMk id="3" creationId="{9BE3C004-578F-A6CD-22AF-ACE7625551FD}"/>
          </ac:picMkLst>
        </pc:picChg>
        <pc:picChg chg="del">
          <ac:chgData name="ΕΙΡΗΝΗ ΚΑΤΣΑΡΟΥ" userId="3d7c3f3ab11cf231" providerId="LiveId" clId="{6C036F11-148C-4AFB-9383-4EB35D7A8C90}" dt="2023-05-09T07:58:50.991" v="11002" actId="21"/>
          <ac:picMkLst>
            <pc:docMk/>
            <pc:sldMk cId="3287644873" sldId="582"/>
            <ac:picMk id="4" creationId="{DE975771-F786-62CD-A780-1A202E289826}"/>
          </ac:picMkLst>
        </pc:picChg>
      </pc:sldChg>
      <pc:sldChg chg="addSp delSp modSp add mod ord">
        <pc:chgData name="ΕΙΡΗΝΗ ΚΑΤΣΑΡΟΥ" userId="3d7c3f3ab11cf231" providerId="LiveId" clId="{6C036F11-148C-4AFB-9383-4EB35D7A8C90}" dt="2023-05-09T08:00:18.244" v="11012" actId="1076"/>
        <pc:sldMkLst>
          <pc:docMk/>
          <pc:sldMk cId="3189057948" sldId="583"/>
        </pc:sldMkLst>
        <pc:picChg chg="del">
          <ac:chgData name="ΕΙΡΗΝΗ ΚΑΤΣΑΡΟΥ" userId="3d7c3f3ab11cf231" providerId="LiveId" clId="{6C036F11-148C-4AFB-9383-4EB35D7A8C90}" dt="2023-05-09T08:00:03.884" v="11009" actId="21"/>
          <ac:picMkLst>
            <pc:docMk/>
            <pc:sldMk cId="3189057948" sldId="583"/>
            <ac:picMk id="3" creationId="{9BE3C004-578F-A6CD-22AF-ACE7625551FD}"/>
          </ac:picMkLst>
        </pc:picChg>
        <pc:picChg chg="add mod">
          <ac:chgData name="ΕΙΡΗΝΗ ΚΑΤΣΑΡΟΥ" userId="3d7c3f3ab11cf231" providerId="LiveId" clId="{6C036F11-148C-4AFB-9383-4EB35D7A8C90}" dt="2023-05-09T08:00:18.244" v="11012" actId="1076"/>
          <ac:picMkLst>
            <pc:docMk/>
            <pc:sldMk cId="3189057948" sldId="583"/>
            <ac:picMk id="4" creationId="{9353240A-12FD-46A2-4307-ABF5DFF3F989}"/>
          </ac:picMkLst>
        </pc:picChg>
      </pc:sldChg>
      <pc:sldChg chg="addSp delSp modSp add mod ord">
        <pc:chgData name="ΕΙΡΗΝΗ ΚΑΤΣΑΡΟΥ" userId="3d7c3f3ab11cf231" providerId="LiveId" clId="{6C036F11-148C-4AFB-9383-4EB35D7A8C90}" dt="2023-05-09T08:02:23.875" v="11019" actId="1076"/>
        <pc:sldMkLst>
          <pc:docMk/>
          <pc:sldMk cId="1980373757" sldId="584"/>
        </pc:sldMkLst>
        <pc:picChg chg="del">
          <ac:chgData name="ΕΙΡΗΝΗ ΚΑΤΣΑΡΟΥ" userId="3d7c3f3ab11cf231" providerId="LiveId" clId="{6C036F11-148C-4AFB-9383-4EB35D7A8C90}" dt="2023-05-09T08:02:02.996" v="11016" actId="21"/>
          <ac:picMkLst>
            <pc:docMk/>
            <pc:sldMk cId="1980373757" sldId="584"/>
            <ac:picMk id="3" creationId="{9BE3C004-578F-A6CD-22AF-ACE7625551FD}"/>
          </ac:picMkLst>
        </pc:picChg>
        <pc:picChg chg="add mod">
          <ac:chgData name="ΕΙΡΗΝΗ ΚΑΤΣΑΡΟΥ" userId="3d7c3f3ab11cf231" providerId="LiveId" clId="{6C036F11-148C-4AFB-9383-4EB35D7A8C90}" dt="2023-05-09T08:02:23.875" v="11019" actId="1076"/>
          <ac:picMkLst>
            <pc:docMk/>
            <pc:sldMk cId="1980373757" sldId="584"/>
            <ac:picMk id="4" creationId="{53D4469C-2172-A476-1C96-32F2E1FC9078}"/>
          </ac:picMkLst>
        </pc:picChg>
      </pc:sldChg>
      <pc:sldChg chg="modSp add del mod ord">
        <pc:chgData name="ΕΙΡΗΝΗ ΚΑΤΣΑΡΟΥ" userId="3d7c3f3ab11cf231" providerId="LiveId" clId="{6C036F11-148C-4AFB-9383-4EB35D7A8C90}" dt="2023-05-09T08:03:27.698" v="11060" actId="2696"/>
        <pc:sldMkLst>
          <pc:docMk/>
          <pc:sldMk cId="2118178664" sldId="585"/>
        </pc:sldMkLst>
        <pc:spChg chg="mod">
          <ac:chgData name="ΕΙΡΗΝΗ ΚΑΤΣΑΡΟΥ" userId="3d7c3f3ab11cf231" providerId="LiveId" clId="{6C036F11-148C-4AFB-9383-4EB35D7A8C90}" dt="2023-05-09T08:03:01.758" v="11041" actId="20577"/>
          <ac:spMkLst>
            <pc:docMk/>
            <pc:sldMk cId="2118178664" sldId="585"/>
            <ac:spMk id="3" creationId="{17298F89-E32F-C8AE-C6BE-8EB0AE35A482}"/>
          </ac:spMkLst>
        </pc:spChg>
      </pc:sldChg>
      <pc:sldChg chg="modSp add mod">
        <pc:chgData name="ΕΙΡΗΝΗ ΚΑΤΣΑΡΟΥ" userId="3d7c3f3ab11cf231" providerId="LiveId" clId="{6C036F11-148C-4AFB-9383-4EB35D7A8C90}" dt="2023-05-09T08:15:54.502" v="11952" actId="255"/>
        <pc:sldMkLst>
          <pc:docMk/>
          <pc:sldMk cId="3894624751" sldId="585"/>
        </pc:sldMkLst>
        <pc:spChg chg="mod">
          <ac:chgData name="ΕΙΡΗΝΗ ΚΑΤΣΑΡΟΥ" userId="3d7c3f3ab11cf231" providerId="LiveId" clId="{6C036F11-148C-4AFB-9383-4EB35D7A8C90}" dt="2023-05-09T08:15:54.502" v="11952" actId="255"/>
          <ac:spMkLst>
            <pc:docMk/>
            <pc:sldMk cId="3894624751" sldId="585"/>
            <ac:spMk id="3" creationId="{17298F89-E32F-C8AE-C6BE-8EB0AE35A482}"/>
          </ac:spMkLst>
        </pc:spChg>
      </pc:sldChg>
      <pc:sldChg chg="modSp add del mod">
        <pc:chgData name="ΕΙΡΗΝΗ ΚΑΤΣΑΡΟΥ" userId="3d7c3f3ab11cf231" providerId="LiveId" clId="{6C036F11-148C-4AFB-9383-4EB35D7A8C90}" dt="2023-05-09T08:05:34.927" v="11398" actId="2696"/>
        <pc:sldMkLst>
          <pc:docMk/>
          <pc:sldMk cId="2033345313" sldId="586"/>
        </pc:sldMkLst>
        <pc:spChg chg="mod">
          <ac:chgData name="ΕΙΡΗΝΗ ΚΑΤΣΑΡΟΥ" userId="3d7c3f3ab11cf231" providerId="LiveId" clId="{6C036F11-148C-4AFB-9383-4EB35D7A8C90}" dt="2023-05-09T08:05:25.969" v="11397" actId="20577"/>
          <ac:spMkLst>
            <pc:docMk/>
            <pc:sldMk cId="2033345313" sldId="586"/>
            <ac:spMk id="2" creationId="{C2127059-2E59-CD50-7947-6D5D6EED328D}"/>
          </ac:spMkLst>
        </pc:spChg>
        <pc:spChg chg="mod">
          <ac:chgData name="ΕΙΡΗΝΗ ΚΑΤΣΑΡΟΥ" userId="3d7c3f3ab11cf231" providerId="LiveId" clId="{6C036F11-148C-4AFB-9383-4EB35D7A8C90}" dt="2023-05-09T08:03:31.856" v="11061" actId="6549"/>
          <ac:spMkLst>
            <pc:docMk/>
            <pc:sldMk cId="2033345313" sldId="586"/>
            <ac:spMk id="5" creationId="{DA634718-FC1A-A724-73B0-4EEF6F7ED9E0}"/>
          </ac:spMkLst>
        </pc:spChg>
      </pc:sldChg>
    </pc:docChg>
  </pc:docChgLst>
  <pc:docChgLst>
    <pc:chgData name="ΕΙΡΗΝΗ ΚΑΤΣΑΡΟΥ" userId="3d7c3f3ab11cf231" providerId="LiveId" clId="{3EB95190-A47F-422E-BAD5-42FE9BAA652A}"/>
    <pc:docChg chg="undo redo custSel addSld delSld modSld sldOrd">
      <pc:chgData name="ΕΙΡΗΝΗ ΚΑΤΣΑΡΟΥ" userId="3d7c3f3ab11cf231" providerId="LiveId" clId="{3EB95190-A47F-422E-BAD5-42FE9BAA652A}" dt="2023-03-05T18:21:10.758" v="40809" actId="5793"/>
      <pc:docMkLst>
        <pc:docMk/>
      </pc:docMkLst>
      <pc:sldChg chg="del">
        <pc:chgData name="ΕΙΡΗΝΗ ΚΑΤΣΑΡΟΥ" userId="3d7c3f3ab11cf231" providerId="LiveId" clId="{3EB95190-A47F-422E-BAD5-42FE9BAA652A}" dt="2023-03-04T17:39:56.047" v="3275" actId="2696"/>
        <pc:sldMkLst>
          <pc:docMk/>
          <pc:sldMk cId="141078548" sldId="260"/>
        </pc:sldMkLst>
      </pc:sldChg>
      <pc:sldChg chg="del">
        <pc:chgData name="ΕΙΡΗΝΗ ΚΑΤΣΑΡΟΥ" userId="3d7c3f3ab11cf231" providerId="LiveId" clId="{3EB95190-A47F-422E-BAD5-42FE9BAA652A}" dt="2023-03-04T17:39:45.036" v="3260" actId="2696"/>
        <pc:sldMkLst>
          <pc:docMk/>
          <pc:sldMk cId="4179153492" sldId="299"/>
        </pc:sldMkLst>
      </pc:sldChg>
      <pc:sldChg chg="del">
        <pc:chgData name="ΕΙΡΗΝΗ ΚΑΤΣΑΡΟΥ" userId="3d7c3f3ab11cf231" providerId="LiveId" clId="{3EB95190-A47F-422E-BAD5-42FE9BAA652A}" dt="2023-03-04T17:39:50.694" v="3267" actId="2696"/>
        <pc:sldMkLst>
          <pc:docMk/>
          <pc:sldMk cId="689816630" sldId="300"/>
        </pc:sldMkLst>
      </pc:sldChg>
      <pc:sldChg chg="del">
        <pc:chgData name="ΕΙΡΗΝΗ ΚΑΤΣΑΡΟΥ" userId="3d7c3f3ab11cf231" providerId="LiveId" clId="{3EB95190-A47F-422E-BAD5-42FE9BAA652A}" dt="2023-03-04T17:39:47.824" v="3264" actId="2696"/>
        <pc:sldMkLst>
          <pc:docMk/>
          <pc:sldMk cId="3827296069" sldId="313"/>
        </pc:sldMkLst>
      </pc:sldChg>
      <pc:sldChg chg="del">
        <pc:chgData name="ΕΙΡΗΝΗ ΚΑΤΣΑΡΟΥ" userId="3d7c3f3ab11cf231" providerId="LiveId" clId="{3EB95190-A47F-422E-BAD5-42FE9BAA652A}" dt="2023-03-04T17:39:57.171" v="3276" actId="2696"/>
        <pc:sldMkLst>
          <pc:docMk/>
          <pc:sldMk cId="3668670005" sldId="314"/>
        </pc:sldMkLst>
      </pc:sldChg>
      <pc:sldChg chg="addSp delSp modSp del mod ord setBg">
        <pc:chgData name="ΕΙΡΗΝΗ ΚΑΤΣΑΡΟΥ" userId="3d7c3f3ab11cf231" providerId="LiveId" clId="{3EB95190-A47F-422E-BAD5-42FE9BAA652A}" dt="2023-03-04T17:52:20.736" v="3415" actId="2696"/>
        <pc:sldMkLst>
          <pc:docMk/>
          <pc:sldMk cId="3253058185" sldId="338"/>
        </pc:sldMkLst>
        <pc:spChg chg="add del mod">
          <ac:chgData name="ΕΙΡΗΝΗ ΚΑΤΣΑΡΟΥ" userId="3d7c3f3ab11cf231" providerId="LiveId" clId="{3EB95190-A47F-422E-BAD5-42FE9BAA652A}" dt="2023-03-04T17:51:52.238" v="3395" actId="26606"/>
          <ac:spMkLst>
            <pc:docMk/>
            <pc:sldMk cId="3253058185" sldId="338"/>
            <ac:spMk id="3" creationId="{F9E6E75A-1EDE-7DD1-5751-1BEF7DEE0327}"/>
          </ac:spMkLst>
        </pc:spChg>
        <pc:spChg chg="mod ord">
          <ac:chgData name="ΕΙΡΗΝΗ ΚΑΤΣΑΡΟΥ" userId="3d7c3f3ab11cf231" providerId="LiveId" clId="{3EB95190-A47F-422E-BAD5-42FE9BAA652A}" dt="2023-03-04T17:51:53.687" v="3397" actId="1076"/>
          <ac:spMkLst>
            <pc:docMk/>
            <pc:sldMk cId="3253058185" sldId="338"/>
            <ac:spMk id="7" creationId="{99A83BA2-06F7-43B1-BA30-3956D3B6017C}"/>
          </ac:spMkLst>
        </pc:spChg>
        <pc:spChg chg="mod">
          <ac:chgData name="ΕΙΡΗΝΗ ΚΑΤΣΑΡΟΥ" userId="3d7c3f3ab11cf231" providerId="LiveId" clId="{3EB95190-A47F-422E-BAD5-42FE9BAA652A}" dt="2023-03-04T17:52:11.855" v="3414" actId="20577"/>
          <ac:spMkLst>
            <pc:docMk/>
            <pc:sldMk cId="3253058185" sldId="338"/>
            <ac:spMk id="9" creationId="{697DDB08-3F3C-41B7-888C-C668AA23F17A}"/>
          </ac:spMkLst>
        </pc:spChg>
        <pc:spChg chg="mod">
          <ac:chgData name="ΕΙΡΗΝΗ ΚΑΤΣΑΡΟΥ" userId="3d7c3f3ab11cf231" providerId="LiveId" clId="{3EB95190-A47F-422E-BAD5-42FE9BAA652A}" dt="2023-03-04T17:51:52.238" v="3395" actId="26606"/>
          <ac:spMkLst>
            <pc:docMk/>
            <pc:sldMk cId="3253058185" sldId="338"/>
            <ac:spMk id="11" creationId="{B47DB712-0C91-BADA-02E0-5CDDB16673FC}"/>
          </ac:spMkLst>
        </pc:spChg>
        <pc:spChg chg="add del">
          <ac:chgData name="ΕΙΡΗΝΗ ΚΑΤΣΑΡΟΥ" userId="3d7c3f3ab11cf231" providerId="LiveId" clId="{3EB95190-A47F-422E-BAD5-42FE9BAA652A}" dt="2023-03-04T17:51:52.238" v="3395" actId="26606"/>
          <ac:spMkLst>
            <pc:docMk/>
            <pc:sldMk cId="3253058185" sldId="338"/>
            <ac:spMk id="17" creationId="{FCEC2294-5A7B-45E5-9251-C1AA89F4ADCF}"/>
          </ac:spMkLst>
        </pc:spChg>
        <pc:picChg chg="del">
          <ac:chgData name="ΕΙΡΗΝΗ ΚΑΤΣΑΡΟΥ" userId="3d7c3f3ab11cf231" providerId="LiveId" clId="{3EB95190-A47F-422E-BAD5-42FE9BAA652A}" dt="2023-03-04T17:46:44.232" v="3325" actId="21"/>
          <ac:picMkLst>
            <pc:docMk/>
            <pc:sldMk cId="3253058185" sldId="338"/>
            <ac:picMk id="6" creationId="{D2224FDF-613C-1958-F337-22136B370BAB}"/>
          </ac:picMkLst>
        </pc:picChg>
        <pc:picChg chg="add del">
          <ac:chgData name="ΕΙΡΗΝΗ ΚΑΤΣΑΡΟΥ" userId="3d7c3f3ab11cf231" providerId="LiveId" clId="{3EB95190-A47F-422E-BAD5-42FE9BAA652A}" dt="2023-03-04T17:51:52.238" v="3395" actId="26606"/>
          <ac:picMkLst>
            <pc:docMk/>
            <pc:sldMk cId="3253058185" sldId="338"/>
            <ac:picMk id="13" creationId="{4F978ECB-56F5-3303-3DCB-6CAA430E38C1}"/>
          </ac:picMkLst>
        </pc:picChg>
        <pc:cxnChg chg="add del">
          <ac:chgData name="ΕΙΡΗΝΗ ΚΑΤΣΑΡΟΥ" userId="3d7c3f3ab11cf231" providerId="LiveId" clId="{3EB95190-A47F-422E-BAD5-42FE9BAA652A}" dt="2023-03-04T17:51:52.238" v="3395" actId="26606"/>
          <ac:cxnSpMkLst>
            <pc:docMk/>
            <pc:sldMk cId="3253058185" sldId="338"/>
            <ac:cxnSpMk id="19" creationId="{67182200-4859-4C8D-BCBB-55B245C28BA3}"/>
          </ac:cxnSpMkLst>
        </pc:cxnChg>
      </pc:sldChg>
      <pc:sldChg chg="del">
        <pc:chgData name="ΕΙΡΗΝΗ ΚΑΤΣΑΡΟΥ" userId="3d7c3f3ab11cf231" providerId="LiveId" clId="{3EB95190-A47F-422E-BAD5-42FE9BAA652A}" dt="2023-03-04T17:39:45.953" v="3261" actId="2696"/>
        <pc:sldMkLst>
          <pc:docMk/>
          <pc:sldMk cId="685291171" sldId="356"/>
        </pc:sldMkLst>
      </pc:sldChg>
      <pc:sldChg chg="del">
        <pc:chgData name="ΕΙΡΗΝΗ ΚΑΤΣΑΡΟΥ" userId="3d7c3f3ab11cf231" providerId="LiveId" clId="{3EB95190-A47F-422E-BAD5-42FE9BAA652A}" dt="2023-03-04T17:39:46.652" v="3262" actId="2696"/>
        <pc:sldMkLst>
          <pc:docMk/>
          <pc:sldMk cId="1832831389" sldId="357"/>
        </pc:sldMkLst>
      </pc:sldChg>
      <pc:sldChg chg="del">
        <pc:chgData name="ΕΙΡΗΝΗ ΚΑΤΣΑΡΟΥ" userId="3d7c3f3ab11cf231" providerId="LiveId" clId="{3EB95190-A47F-422E-BAD5-42FE9BAA652A}" dt="2023-03-04T17:39:47.273" v="3263" actId="2696"/>
        <pc:sldMkLst>
          <pc:docMk/>
          <pc:sldMk cId="3739294403" sldId="358"/>
        </pc:sldMkLst>
      </pc:sldChg>
      <pc:sldChg chg="del">
        <pc:chgData name="ΕΙΡΗΝΗ ΚΑΤΣΑΡΟΥ" userId="3d7c3f3ab11cf231" providerId="LiveId" clId="{3EB95190-A47F-422E-BAD5-42FE9BAA652A}" dt="2023-03-04T17:39:48.636" v="3265" actId="2696"/>
        <pc:sldMkLst>
          <pc:docMk/>
          <pc:sldMk cId="2570380322" sldId="359"/>
        </pc:sldMkLst>
      </pc:sldChg>
      <pc:sldChg chg="del">
        <pc:chgData name="ΕΙΡΗΝΗ ΚΑΤΣΑΡΟΥ" userId="3d7c3f3ab11cf231" providerId="LiveId" clId="{3EB95190-A47F-422E-BAD5-42FE9BAA652A}" dt="2023-03-04T17:39:49.213" v="3266" actId="2696"/>
        <pc:sldMkLst>
          <pc:docMk/>
          <pc:sldMk cId="4082610853" sldId="360"/>
        </pc:sldMkLst>
      </pc:sldChg>
      <pc:sldChg chg="del">
        <pc:chgData name="ΕΙΡΗΝΗ ΚΑΤΣΑΡΟΥ" userId="3d7c3f3ab11cf231" providerId="LiveId" clId="{3EB95190-A47F-422E-BAD5-42FE9BAA652A}" dt="2023-03-04T17:39:51.492" v="3268" actId="2696"/>
        <pc:sldMkLst>
          <pc:docMk/>
          <pc:sldMk cId="3203468257" sldId="361"/>
        </pc:sldMkLst>
      </pc:sldChg>
      <pc:sldChg chg="del">
        <pc:chgData name="ΕΙΡΗΝΗ ΚΑΤΣΑΡΟΥ" userId="3d7c3f3ab11cf231" providerId="LiveId" clId="{3EB95190-A47F-422E-BAD5-42FE9BAA652A}" dt="2023-03-04T17:39:52.084" v="3269" actId="2696"/>
        <pc:sldMkLst>
          <pc:docMk/>
          <pc:sldMk cId="190924434" sldId="362"/>
        </pc:sldMkLst>
      </pc:sldChg>
      <pc:sldChg chg="del">
        <pc:chgData name="ΕΙΡΗΝΗ ΚΑΤΣΑΡΟΥ" userId="3d7c3f3ab11cf231" providerId="LiveId" clId="{3EB95190-A47F-422E-BAD5-42FE9BAA652A}" dt="2023-03-04T17:39:52.613" v="3270" actId="2696"/>
        <pc:sldMkLst>
          <pc:docMk/>
          <pc:sldMk cId="2197986951" sldId="363"/>
        </pc:sldMkLst>
      </pc:sldChg>
      <pc:sldChg chg="del">
        <pc:chgData name="ΕΙΡΗΝΗ ΚΑΤΣΑΡΟΥ" userId="3d7c3f3ab11cf231" providerId="LiveId" clId="{3EB95190-A47F-422E-BAD5-42FE9BAA652A}" dt="2023-03-04T17:39:53.336" v="3271" actId="2696"/>
        <pc:sldMkLst>
          <pc:docMk/>
          <pc:sldMk cId="1210145706" sldId="364"/>
        </pc:sldMkLst>
      </pc:sldChg>
      <pc:sldChg chg="del">
        <pc:chgData name="ΕΙΡΗΝΗ ΚΑΤΣΑΡΟΥ" userId="3d7c3f3ab11cf231" providerId="LiveId" clId="{3EB95190-A47F-422E-BAD5-42FE9BAA652A}" dt="2023-03-04T17:39:54.018" v="3272" actId="2696"/>
        <pc:sldMkLst>
          <pc:docMk/>
          <pc:sldMk cId="1550207988" sldId="365"/>
        </pc:sldMkLst>
      </pc:sldChg>
      <pc:sldChg chg="del">
        <pc:chgData name="ΕΙΡΗΝΗ ΚΑΤΣΑΡΟΥ" userId="3d7c3f3ab11cf231" providerId="LiveId" clId="{3EB95190-A47F-422E-BAD5-42FE9BAA652A}" dt="2023-03-04T17:39:54.705" v="3273" actId="2696"/>
        <pc:sldMkLst>
          <pc:docMk/>
          <pc:sldMk cId="2313944003" sldId="366"/>
        </pc:sldMkLst>
      </pc:sldChg>
      <pc:sldChg chg="del">
        <pc:chgData name="ΕΙΡΗΝΗ ΚΑΤΣΑΡΟΥ" userId="3d7c3f3ab11cf231" providerId="LiveId" clId="{3EB95190-A47F-422E-BAD5-42FE9BAA652A}" dt="2023-03-04T17:39:55.361" v="3274" actId="2696"/>
        <pc:sldMkLst>
          <pc:docMk/>
          <pc:sldMk cId="1118210148" sldId="367"/>
        </pc:sldMkLst>
      </pc:sldChg>
      <pc:sldChg chg="del">
        <pc:chgData name="ΕΙΡΗΝΗ ΚΑΤΣΑΡΟΥ" userId="3d7c3f3ab11cf231" providerId="LiveId" clId="{3EB95190-A47F-422E-BAD5-42FE9BAA652A}" dt="2023-03-04T17:39:57.626" v="3277" actId="2696"/>
        <pc:sldMkLst>
          <pc:docMk/>
          <pc:sldMk cId="390914455" sldId="368"/>
        </pc:sldMkLst>
      </pc:sldChg>
      <pc:sldChg chg="del">
        <pc:chgData name="ΕΙΡΗΝΗ ΚΑΤΣΑΡΟΥ" userId="3d7c3f3ab11cf231" providerId="LiveId" clId="{3EB95190-A47F-422E-BAD5-42FE9BAA652A}" dt="2023-03-04T17:39:58.626" v="3278" actId="2696"/>
        <pc:sldMkLst>
          <pc:docMk/>
          <pc:sldMk cId="1070330473" sldId="369"/>
        </pc:sldMkLst>
      </pc:sldChg>
      <pc:sldChg chg="del">
        <pc:chgData name="ΕΙΡΗΝΗ ΚΑΤΣΑΡΟΥ" userId="3d7c3f3ab11cf231" providerId="LiveId" clId="{3EB95190-A47F-422E-BAD5-42FE9BAA652A}" dt="2023-03-04T17:40:01.691" v="3279" actId="2696"/>
        <pc:sldMkLst>
          <pc:docMk/>
          <pc:sldMk cId="1152159172" sldId="371"/>
        </pc:sldMkLst>
      </pc:sldChg>
      <pc:sldChg chg="addSp delSp modSp mod ord">
        <pc:chgData name="ΕΙΡΗΝΗ ΚΑΤΣΑΡΟΥ" userId="3d7c3f3ab11cf231" providerId="LiveId" clId="{3EB95190-A47F-422E-BAD5-42FE9BAA652A}" dt="2023-03-04T17:21:12.410" v="1945" actId="255"/>
        <pc:sldMkLst>
          <pc:docMk/>
          <pc:sldMk cId="2559004841" sldId="372"/>
        </pc:sldMkLst>
        <pc:spChg chg="add del mod">
          <ac:chgData name="ΕΙΡΗΝΗ ΚΑΤΣΑΡΟΥ" userId="3d7c3f3ab11cf231" providerId="LiveId" clId="{3EB95190-A47F-422E-BAD5-42FE9BAA652A}" dt="2023-03-04T17:10:16.784" v="1642"/>
          <ac:spMkLst>
            <pc:docMk/>
            <pc:sldMk cId="2559004841" sldId="372"/>
            <ac:spMk id="2" creationId="{1F45DD02-2468-9AF8-00A6-754325AB50BB}"/>
          </ac:spMkLst>
        </pc:spChg>
        <pc:spChg chg="add mod">
          <ac:chgData name="ΕΙΡΗΝΗ ΚΑΤΣΑΡΟΥ" userId="3d7c3f3ab11cf231" providerId="LiveId" clId="{3EB95190-A47F-422E-BAD5-42FE9BAA652A}" dt="2023-03-04T17:21:12.410" v="1945" actId="255"/>
          <ac:spMkLst>
            <pc:docMk/>
            <pc:sldMk cId="2559004841" sldId="372"/>
            <ac:spMk id="3" creationId="{6CF1D2B4-0875-8288-2D05-1C8D85224D2E}"/>
          </ac:spMkLst>
        </pc:spChg>
        <pc:spChg chg="mod">
          <ac:chgData name="ΕΙΡΗΝΗ ΚΑΤΣΑΡΟΥ" userId="3d7c3f3ab11cf231" providerId="LiveId" clId="{3EB95190-A47F-422E-BAD5-42FE9BAA652A}" dt="2023-03-04T17:15:05.163" v="1925" actId="26606"/>
          <ac:spMkLst>
            <pc:docMk/>
            <pc:sldMk cId="2559004841" sldId="372"/>
            <ac:spMk id="10" creationId="{47CB9539-9C1D-C1B1-41FF-32292F994CC7}"/>
          </ac:spMkLst>
        </pc:spChg>
        <pc:spChg chg="mod">
          <ac:chgData name="ΕΙΡΗΝΗ ΚΑΤΣΑΡΟΥ" userId="3d7c3f3ab11cf231" providerId="LiveId" clId="{3EB95190-A47F-422E-BAD5-42FE9BAA652A}" dt="2023-03-04T17:19:12.268" v="1941" actId="1076"/>
          <ac:spMkLst>
            <pc:docMk/>
            <pc:sldMk cId="2559004841" sldId="372"/>
            <ac:spMk id="12" creationId="{71EA3740-303A-E435-BD11-6ECE78E37653}"/>
          </ac:spMkLst>
        </pc:spChg>
        <pc:spChg chg="add del">
          <ac:chgData name="ΕΙΡΗΝΗ ΚΑΤΣΑΡΟΥ" userId="3d7c3f3ab11cf231" providerId="LiveId" clId="{3EB95190-A47F-422E-BAD5-42FE9BAA652A}" dt="2023-03-04T17:15:05.163" v="1925" actId="26606"/>
          <ac:spMkLst>
            <pc:docMk/>
            <pc:sldMk cId="2559004841" sldId="372"/>
            <ac:spMk id="23" creationId="{2EB492CD-616E-47F8-933B-5E2D952A0593}"/>
          </ac:spMkLst>
        </pc:spChg>
        <pc:spChg chg="add del">
          <ac:chgData name="ΕΙΡΗΝΗ ΚΑΤΣΑΡΟΥ" userId="3d7c3f3ab11cf231" providerId="LiveId" clId="{3EB95190-A47F-422E-BAD5-42FE9BAA652A}" dt="2023-03-04T17:15:05.163" v="1925" actId="26606"/>
          <ac:spMkLst>
            <pc:docMk/>
            <pc:sldMk cId="2559004841" sldId="372"/>
            <ac:spMk id="25" creationId="{59383CF9-23B5-4335-9B21-1791C4CF1C75}"/>
          </ac:spMkLst>
        </pc:spChg>
        <pc:spChg chg="add del">
          <ac:chgData name="ΕΙΡΗΝΗ ΚΑΤΣΑΡΟΥ" userId="3d7c3f3ab11cf231" providerId="LiveId" clId="{3EB95190-A47F-422E-BAD5-42FE9BAA652A}" dt="2023-03-04T17:15:05.163" v="1925" actId="26606"/>
          <ac:spMkLst>
            <pc:docMk/>
            <pc:sldMk cId="2559004841" sldId="372"/>
            <ac:spMk id="27" creationId="{0007FE00-9498-4706-B255-6437B0252C02}"/>
          </ac:spMkLst>
        </pc:spChg>
        <pc:spChg chg="add del">
          <ac:chgData name="ΕΙΡΗΝΗ ΚΑΤΣΑΡΟΥ" userId="3d7c3f3ab11cf231" providerId="LiveId" clId="{3EB95190-A47F-422E-BAD5-42FE9BAA652A}" dt="2023-03-04T17:15:05.163" v="1925" actId="26606"/>
          <ac:spMkLst>
            <pc:docMk/>
            <pc:sldMk cId="2559004841" sldId="372"/>
            <ac:spMk id="32" creationId="{76EFD3D9-44F0-4267-BCC1-1613E79D8274}"/>
          </ac:spMkLst>
        </pc:spChg>
        <pc:spChg chg="add del">
          <ac:chgData name="ΕΙΡΗΝΗ ΚΑΤΣΑΡΟΥ" userId="3d7c3f3ab11cf231" providerId="LiveId" clId="{3EB95190-A47F-422E-BAD5-42FE9BAA652A}" dt="2023-03-04T17:15:05.163" v="1925" actId="26606"/>
          <ac:spMkLst>
            <pc:docMk/>
            <pc:sldMk cId="2559004841" sldId="372"/>
            <ac:spMk id="34" creationId="{A779A851-95D6-41AF-937A-B0E4B7F6FA8D}"/>
          </ac:spMkLst>
        </pc:spChg>
        <pc:spChg chg="add del">
          <ac:chgData name="ΕΙΡΗΝΗ ΚΑΤΣΑΡΟΥ" userId="3d7c3f3ab11cf231" providerId="LiveId" clId="{3EB95190-A47F-422E-BAD5-42FE9BAA652A}" dt="2023-03-04T17:15:05.163" v="1925" actId="26606"/>
          <ac:spMkLst>
            <pc:docMk/>
            <pc:sldMk cId="2559004841" sldId="372"/>
            <ac:spMk id="36" creationId="{953FB2E7-B6CB-429C-81EB-D9516D6D5C8D}"/>
          </ac:spMkLst>
        </pc:spChg>
        <pc:spChg chg="add del">
          <ac:chgData name="ΕΙΡΗΝΗ ΚΑΤΣΑΡΟΥ" userId="3d7c3f3ab11cf231" providerId="LiveId" clId="{3EB95190-A47F-422E-BAD5-42FE9BAA652A}" dt="2023-03-04T17:15:05.163" v="1925" actId="26606"/>
          <ac:spMkLst>
            <pc:docMk/>
            <pc:sldMk cId="2559004841" sldId="372"/>
            <ac:spMk id="38" creationId="{2EC40DB1-B719-4A13-9A4D-0966B4B27866}"/>
          </ac:spMkLst>
        </pc:spChg>
        <pc:spChg chg="add del">
          <ac:chgData name="ΕΙΡΗΝΗ ΚΑΤΣΑΡΟΥ" userId="3d7c3f3ab11cf231" providerId="LiveId" clId="{3EB95190-A47F-422E-BAD5-42FE9BAA652A}" dt="2023-03-04T17:15:05.163" v="1925" actId="26606"/>
          <ac:spMkLst>
            <pc:docMk/>
            <pc:sldMk cId="2559004841" sldId="372"/>
            <ac:spMk id="40" creationId="{82211336-CFF3-412D-868A-6679C1004C45}"/>
          </ac:spMkLst>
        </pc:spChg>
        <pc:picChg chg="add mod">
          <ac:chgData name="ΕΙΡΗΝΗ ΚΑΤΣΑΡΟΥ" userId="3d7c3f3ab11cf231" providerId="LiveId" clId="{3EB95190-A47F-422E-BAD5-42FE9BAA652A}" dt="2023-03-04T17:19:50.975" v="1944" actId="962"/>
          <ac:picMkLst>
            <pc:docMk/>
            <pc:sldMk cId="2559004841" sldId="372"/>
            <ac:picMk id="5" creationId="{0390DF74-ED41-6924-9315-3A0DD4C97C8D}"/>
          </ac:picMkLst>
        </pc:picChg>
      </pc:sldChg>
      <pc:sldChg chg="del">
        <pc:chgData name="ΕΙΡΗΝΗ ΚΑΤΣΑΡΟΥ" userId="3d7c3f3ab11cf231" providerId="LiveId" clId="{3EB95190-A47F-422E-BAD5-42FE9BAA652A}" dt="2023-03-04T17:40:02.170" v="3280" actId="2696"/>
        <pc:sldMkLst>
          <pc:docMk/>
          <pc:sldMk cId="746530484" sldId="373"/>
        </pc:sldMkLst>
      </pc:sldChg>
      <pc:sldChg chg="del">
        <pc:chgData name="ΕΙΡΗΝΗ ΚΑΤΣΑΡΟΥ" userId="3d7c3f3ab11cf231" providerId="LiveId" clId="{3EB95190-A47F-422E-BAD5-42FE9BAA652A}" dt="2023-03-04T17:40:04.528" v="3282" actId="2696"/>
        <pc:sldMkLst>
          <pc:docMk/>
          <pc:sldMk cId="496785295" sldId="374"/>
        </pc:sldMkLst>
      </pc:sldChg>
      <pc:sldChg chg="del">
        <pc:chgData name="ΕΙΡΗΝΗ ΚΑΤΣΑΡΟΥ" userId="3d7c3f3ab11cf231" providerId="LiveId" clId="{3EB95190-A47F-422E-BAD5-42FE9BAA652A}" dt="2023-03-04T17:40:05.987" v="3284" actId="2696"/>
        <pc:sldMkLst>
          <pc:docMk/>
          <pc:sldMk cId="2943647911" sldId="375"/>
        </pc:sldMkLst>
      </pc:sldChg>
      <pc:sldChg chg="del">
        <pc:chgData name="ΕΙΡΗΝΗ ΚΑΤΣΑΡΟΥ" userId="3d7c3f3ab11cf231" providerId="LiveId" clId="{3EB95190-A47F-422E-BAD5-42FE9BAA652A}" dt="2023-03-04T17:40:06.610" v="3285" actId="2696"/>
        <pc:sldMkLst>
          <pc:docMk/>
          <pc:sldMk cId="438606812" sldId="376"/>
        </pc:sldMkLst>
      </pc:sldChg>
      <pc:sldChg chg="del">
        <pc:chgData name="ΕΙΡΗΝΗ ΚΑΤΣΑΡΟΥ" userId="3d7c3f3ab11cf231" providerId="LiveId" clId="{3EB95190-A47F-422E-BAD5-42FE9BAA652A}" dt="2023-03-04T17:40:08.473" v="3288" actId="2696"/>
        <pc:sldMkLst>
          <pc:docMk/>
          <pc:sldMk cId="2780839818" sldId="377"/>
        </pc:sldMkLst>
      </pc:sldChg>
      <pc:sldChg chg="del">
        <pc:chgData name="ΕΙΡΗΝΗ ΚΑΤΣΑΡΟΥ" userId="3d7c3f3ab11cf231" providerId="LiveId" clId="{3EB95190-A47F-422E-BAD5-42FE9BAA652A}" dt="2023-03-04T17:40:05.162" v="3283" actId="2696"/>
        <pc:sldMkLst>
          <pc:docMk/>
          <pc:sldMk cId="2911097897" sldId="378"/>
        </pc:sldMkLst>
      </pc:sldChg>
      <pc:sldChg chg="del">
        <pc:chgData name="ΕΙΡΗΝΗ ΚΑΤΣΑΡΟΥ" userId="3d7c3f3ab11cf231" providerId="LiveId" clId="{3EB95190-A47F-422E-BAD5-42FE9BAA652A}" dt="2023-03-04T17:40:07.972" v="3287" actId="2696"/>
        <pc:sldMkLst>
          <pc:docMk/>
          <pc:sldMk cId="2351802006" sldId="379"/>
        </pc:sldMkLst>
      </pc:sldChg>
      <pc:sldChg chg="del">
        <pc:chgData name="ΕΙΡΗΝΗ ΚΑΤΣΑΡΟΥ" userId="3d7c3f3ab11cf231" providerId="LiveId" clId="{3EB95190-A47F-422E-BAD5-42FE9BAA652A}" dt="2023-03-04T17:40:10.820" v="3290" actId="2696"/>
        <pc:sldMkLst>
          <pc:docMk/>
          <pc:sldMk cId="1687662710" sldId="380"/>
        </pc:sldMkLst>
      </pc:sldChg>
      <pc:sldChg chg="del">
        <pc:chgData name="ΕΙΡΗΝΗ ΚΑΤΣΑΡΟΥ" userId="3d7c3f3ab11cf231" providerId="LiveId" clId="{3EB95190-A47F-422E-BAD5-42FE9BAA652A}" dt="2023-03-04T17:40:18.601" v="3302" actId="2696"/>
        <pc:sldMkLst>
          <pc:docMk/>
          <pc:sldMk cId="2538949729" sldId="381"/>
        </pc:sldMkLst>
      </pc:sldChg>
      <pc:sldChg chg="del">
        <pc:chgData name="ΕΙΡΗΝΗ ΚΑΤΣΑΡΟΥ" userId="3d7c3f3ab11cf231" providerId="LiveId" clId="{3EB95190-A47F-422E-BAD5-42FE9BAA652A}" dt="2023-03-04T17:40:11.189" v="3291" actId="2696"/>
        <pc:sldMkLst>
          <pc:docMk/>
          <pc:sldMk cId="3003058801" sldId="382"/>
        </pc:sldMkLst>
      </pc:sldChg>
      <pc:sldChg chg="del">
        <pc:chgData name="ΕΙΡΗΝΗ ΚΑΤΣΑΡΟΥ" userId="3d7c3f3ab11cf231" providerId="LiveId" clId="{3EB95190-A47F-422E-BAD5-42FE9BAA652A}" dt="2023-03-04T17:40:12.012" v="3292" actId="2696"/>
        <pc:sldMkLst>
          <pc:docMk/>
          <pc:sldMk cId="4221354589" sldId="383"/>
        </pc:sldMkLst>
      </pc:sldChg>
      <pc:sldChg chg="del">
        <pc:chgData name="ΕΙΡΗΝΗ ΚΑΤΣΑΡΟΥ" userId="3d7c3f3ab11cf231" providerId="LiveId" clId="{3EB95190-A47F-422E-BAD5-42FE9BAA652A}" dt="2023-03-04T17:40:12.350" v="3293" actId="2696"/>
        <pc:sldMkLst>
          <pc:docMk/>
          <pc:sldMk cId="168693031" sldId="384"/>
        </pc:sldMkLst>
      </pc:sldChg>
      <pc:sldChg chg="del">
        <pc:chgData name="ΕΙΡΗΝΗ ΚΑΤΣΑΡΟΥ" userId="3d7c3f3ab11cf231" providerId="LiveId" clId="{3EB95190-A47F-422E-BAD5-42FE9BAA652A}" dt="2023-03-04T17:40:13.120" v="3294" actId="2696"/>
        <pc:sldMkLst>
          <pc:docMk/>
          <pc:sldMk cId="1002518666" sldId="385"/>
        </pc:sldMkLst>
      </pc:sldChg>
      <pc:sldChg chg="del">
        <pc:chgData name="ΕΙΡΗΝΗ ΚΑΤΣΑΡΟΥ" userId="3d7c3f3ab11cf231" providerId="LiveId" clId="{3EB95190-A47F-422E-BAD5-42FE9BAA652A}" dt="2023-03-04T17:40:13.748" v="3295" actId="2696"/>
        <pc:sldMkLst>
          <pc:docMk/>
          <pc:sldMk cId="2300749688" sldId="386"/>
        </pc:sldMkLst>
      </pc:sldChg>
      <pc:sldChg chg="del">
        <pc:chgData name="ΕΙΡΗΝΗ ΚΑΤΣΑΡΟΥ" userId="3d7c3f3ab11cf231" providerId="LiveId" clId="{3EB95190-A47F-422E-BAD5-42FE9BAA652A}" dt="2023-03-04T17:40:19" v="3303" actId="2696"/>
        <pc:sldMkLst>
          <pc:docMk/>
          <pc:sldMk cId="1069551800" sldId="387"/>
        </pc:sldMkLst>
      </pc:sldChg>
      <pc:sldChg chg="del">
        <pc:chgData name="ΕΙΡΗΝΗ ΚΑΤΣΑΡΟΥ" userId="3d7c3f3ab11cf231" providerId="LiveId" clId="{3EB95190-A47F-422E-BAD5-42FE9BAA652A}" dt="2023-03-04T17:40:20.157" v="3304" actId="2696"/>
        <pc:sldMkLst>
          <pc:docMk/>
          <pc:sldMk cId="3874870829" sldId="388"/>
        </pc:sldMkLst>
      </pc:sldChg>
      <pc:sldChg chg="del">
        <pc:chgData name="ΕΙΡΗΝΗ ΚΑΤΣΑΡΟΥ" userId="3d7c3f3ab11cf231" providerId="LiveId" clId="{3EB95190-A47F-422E-BAD5-42FE9BAA652A}" dt="2023-03-04T17:40:25.696" v="3311" actId="2696"/>
        <pc:sldMkLst>
          <pc:docMk/>
          <pc:sldMk cId="1976079553" sldId="389"/>
        </pc:sldMkLst>
      </pc:sldChg>
      <pc:sldChg chg="addSp delSp modSp del mod">
        <pc:chgData name="ΕΙΡΗΝΗ ΚΑΤΣΑΡΟΥ" userId="3d7c3f3ab11cf231" providerId="LiveId" clId="{3EB95190-A47F-422E-BAD5-42FE9BAA652A}" dt="2023-03-04T17:42:08.556" v="3314" actId="2696"/>
        <pc:sldMkLst>
          <pc:docMk/>
          <pc:sldMk cId="3188244214" sldId="390"/>
        </pc:sldMkLst>
        <pc:spChg chg="mod">
          <ac:chgData name="ΕΙΡΗΝΗ ΚΑΤΣΑΡΟΥ" userId="3d7c3f3ab11cf231" providerId="LiveId" clId="{3EB95190-A47F-422E-BAD5-42FE9BAA652A}" dt="2023-03-04T17:41:57.002" v="3313" actId="26606"/>
          <ac:spMkLst>
            <pc:docMk/>
            <pc:sldMk cId="3188244214" sldId="390"/>
            <ac:spMk id="4" creationId="{D7F42822-2B8F-B894-3E5E-C27228EC345D}"/>
          </ac:spMkLst>
        </pc:spChg>
        <pc:spChg chg="mod">
          <ac:chgData name="ΕΙΡΗΝΗ ΚΑΤΣΑΡΟΥ" userId="3d7c3f3ab11cf231" providerId="LiveId" clId="{3EB95190-A47F-422E-BAD5-42FE9BAA652A}" dt="2023-03-04T17:41:57.002" v="3313" actId="26606"/>
          <ac:spMkLst>
            <pc:docMk/>
            <pc:sldMk cId="3188244214" sldId="390"/>
            <ac:spMk id="5" creationId="{35DF4799-A56B-05CE-FC3B-1826326BA490}"/>
          </ac:spMkLst>
        </pc:spChg>
        <pc:spChg chg="del">
          <ac:chgData name="ΕΙΡΗΝΗ ΚΑΤΣΑΡΟΥ" userId="3d7c3f3ab11cf231" providerId="LiveId" clId="{3EB95190-A47F-422E-BAD5-42FE9BAA652A}" dt="2023-03-04T17:41:57.002" v="3313" actId="26606"/>
          <ac:spMkLst>
            <pc:docMk/>
            <pc:sldMk cId="3188244214" sldId="390"/>
            <ac:spMk id="21" creationId="{17718681-A12E-49D6-9925-DD7C68176D61}"/>
          </ac:spMkLst>
        </pc:spChg>
        <pc:spChg chg="del">
          <ac:chgData name="ΕΙΡΗΝΗ ΚΑΤΣΑΡΟΥ" userId="3d7c3f3ab11cf231" providerId="LiveId" clId="{3EB95190-A47F-422E-BAD5-42FE9BAA652A}" dt="2023-03-04T17:41:57.002" v="3313" actId="26606"/>
          <ac:spMkLst>
            <pc:docMk/>
            <pc:sldMk cId="3188244214" sldId="390"/>
            <ac:spMk id="23" creationId="{FBD77573-9EF2-4C35-8285-A1CF6FBB0EA5}"/>
          </ac:spMkLst>
        </pc:spChg>
        <pc:spChg chg="add">
          <ac:chgData name="ΕΙΡΗΝΗ ΚΑΤΣΑΡΟΥ" userId="3d7c3f3ab11cf231" providerId="LiveId" clId="{3EB95190-A47F-422E-BAD5-42FE9BAA652A}" dt="2023-03-04T17:41:57.002" v="3313" actId="26606"/>
          <ac:spMkLst>
            <pc:docMk/>
            <pc:sldMk cId="3188244214" sldId="390"/>
            <ac:spMk id="28" creationId="{A5F185B5-6FB4-45DC-9AE7-F7A26BD7E782}"/>
          </ac:spMkLst>
        </pc:spChg>
        <pc:spChg chg="add">
          <ac:chgData name="ΕΙΡΗΝΗ ΚΑΤΣΑΡΟΥ" userId="3d7c3f3ab11cf231" providerId="LiveId" clId="{3EB95190-A47F-422E-BAD5-42FE9BAA652A}" dt="2023-03-04T17:41:57.002" v="3313" actId="26606"/>
          <ac:spMkLst>
            <pc:docMk/>
            <pc:sldMk cId="3188244214" sldId="390"/>
            <ac:spMk id="30" creationId="{EA5B116B-4263-41E0-B09F-AAFE919C0971}"/>
          </ac:spMkLst>
        </pc:spChg>
        <pc:cxnChg chg="add">
          <ac:chgData name="ΕΙΡΗΝΗ ΚΑΤΣΑΡΟΥ" userId="3d7c3f3ab11cf231" providerId="LiveId" clId="{3EB95190-A47F-422E-BAD5-42FE9BAA652A}" dt="2023-03-04T17:41:57.002" v="3313" actId="26606"/>
          <ac:cxnSpMkLst>
            <pc:docMk/>
            <pc:sldMk cId="3188244214" sldId="390"/>
            <ac:cxnSpMk id="32" creationId="{B5F2DA1D-C1F2-44D4-8BB3-F29B9DD0B2F9}"/>
          </ac:cxnSpMkLst>
        </pc:cxnChg>
        <pc:cxnChg chg="add">
          <ac:chgData name="ΕΙΡΗΝΗ ΚΑΤΣΑΡΟΥ" userId="3d7c3f3ab11cf231" providerId="LiveId" clId="{3EB95190-A47F-422E-BAD5-42FE9BAA652A}" dt="2023-03-04T17:41:57.002" v="3313" actId="26606"/>
          <ac:cxnSpMkLst>
            <pc:docMk/>
            <pc:sldMk cId="3188244214" sldId="390"/>
            <ac:cxnSpMk id="34" creationId="{A6C6FECB-D48F-4DB7-A7B4-3A9E377B13CB}"/>
          </ac:cxnSpMkLst>
        </pc:cxnChg>
      </pc:sldChg>
      <pc:sldChg chg="addSp delSp modSp mod">
        <pc:chgData name="ΕΙΡΗΝΗ ΚΑΤΣΑΡΟΥ" userId="3d7c3f3ab11cf231" providerId="LiveId" clId="{3EB95190-A47F-422E-BAD5-42FE9BAA652A}" dt="2023-03-04T17:58:42.422" v="3923" actId="20577"/>
        <pc:sldMkLst>
          <pc:docMk/>
          <pc:sldMk cId="3369519981" sldId="393"/>
        </pc:sldMkLst>
        <pc:spChg chg="mod">
          <ac:chgData name="ΕΙΡΗΝΗ ΚΑΤΣΑΡΟΥ" userId="3d7c3f3ab11cf231" providerId="LiveId" clId="{3EB95190-A47F-422E-BAD5-42FE9BAA652A}" dt="2023-03-04T17:54:31.745" v="3480" actId="14100"/>
          <ac:spMkLst>
            <pc:docMk/>
            <pc:sldMk cId="3369519981" sldId="393"/>
            <ac:spMk id="4" creationId="{D7F42822-2B8F-B894-3E5E-C27228EC345D}"/>
          </ac:spMkLst>
        </pc:spChg>
        <pc:spChg chg="mod">
          <ac:chgData name="ΕΙΡΗΝΗ ΚΑΤΣΑΡΟΥ" userId="3d7c3f3ab11cf231" providerId="LiveId" clId="{3EB95190-A47F-422E-BAD5-42FE9BAA652A}" dt="2023-03-04T17:58:42.422" v="3923" actId="20577"/>
          <ac:spMkLst>
            <pc:docMk/>
            <pc:sldMk cId="3369519981" sldId="393"/>
            <ac:spMk id="5" creationId="{35DF4799-A56B-05CE-FC3B-1826326BA490}"/>
          </ac:spMkLst>
        </pc:spChg>
        <pc:spChg chg="add del">
          <ac:chgData name="ΕΙΡΗΝΗ ΚΑΤΣΑΡΟΥ" userId="3d7c3f3ab11cf231" providerId="LiveId" clId="{3EB95190-A47F-422E-BAD5-42FE9BAA652A}" dt="2023-03-04T17:54:01.367" v="3473" actId="26606"/>
          <ac:spMkLst>
            <pc:docMk/>
            <pc:sldMk cId="3369519981" sldId="393"/>
            <ac:spMk id="10" creationId="{17718681-A12E-49D6-9925-DD7C68176D61}"/>
          </ac:spMkLst>
        </pc:spChg>
        <pc:spChg chg="add del">
          <ac:chgData name="ΕΙΡΗΝΗ ΚΑΤΣΑΡΟΥ" userId="3d7c3f3ab11cf231" providerId="LiveId" clId="{3EB95190-A47F-422E-BAD5-42FE9BAA652A}" dt="2023-03-04T17:54:01.367" v="3473" actId="26606"/>
          <ac:spMkLst>
            <pc:docMk/>
            <pc:sldMk cId="3369519981" sldId="393"/>
            <ac:spMk id="12" creationId="{FBD77573-9EF2-4C35-8285-A1CF6FBB0EA5}"/>
          </ac:spMkLst>
        </pc:spChg>
        <pc:spChg chg="add">
          <ac:chgData name="ΕΙΡΗΝΗ ΚΑΤΣΑΡΟΥ" userId="3d7c3f3ab11cf231" providerId="LiveId" clId="{3EB95190-A47F-422E-BAD5-42FE9BAA652A}" dt="2023-03-04T17:54:01.367" v="3473" actId="26606"/>
          <ac:spMkLst>
            <pc:docMk/>
            <pc:sldMk cId="3369519981" sldId="393"/>
            <ac:spMk id="17" creationId="{DBF61EA3-B236-439E-9C0B-340980D56BEE}"/>
          </ac:spMkLst>
        </pc:spChg>
        <pc:spChg chg="add del">
          <ac:chgData name="ΕΙΡΗΝΗ ΚΑΤΣΑΡΟΥ" userId="3d7c3f3ab11cf231" providerId="LiveId" clId="{3EB95190-A47F-422E-BAD5-42FE9BAA652A}" dt="2023-03-04T17:44:20.488" v="3322" actId="26606"/>
          <ac:spMkLst>
            <pc:docMk/>
            <pc:sldMk cId="3369519981" sldId="393"/>
            <ac:spMk id="18" creationId="{460B0EFB-53ED-4F35-B05D-F658EA021C65}"/>
          </ac:spMkLst>
        </pc:spChg>
        <pc:spChg chg="add del">
          <ac:chgData name="ΕΙΡΗΝΗ ΚΑΤΣΑΡΟΥ" userId="3d7c3f3ab11cf231" providerId="LiveId" clId="{3EB95190-A47F-422E-BAD5-42FE9BAA652A}" dt="2023-03-04T17:44:20.488" v="3322" actId="26606"/>
          <ac:spMkLst>
            <pc:docMk/>
            <pc:sldMk cId="3369519981" sldId="393"/>
            <ac:spMk id="20" creationId="{835EF3DD-7D43-4A27-8967-A92FD8CC9365}"/>
          </ac:spMkLst>
        </pc:spChg>
        <pc:spChg chg="add">
          <ac:chgData name="ΕΙΡΗΝΗ ΚΑΤΣΑΡΟΥ" userId="3d7c3f3ab11cf231" providerId="LiveId" clId="{3EB95190-A47F-422E-BAD5-42FE9BAA652A}" dt="2023-03-04T17:54:01.367" v="3473" actId="26606"/>
          <ac:spMkLst>
            <pc:docMk/>
            <pc:sldMk cId="3369519981" sldId="393"/>
            <ac:spMk id="23" creationId="{E659831F-0D9A-4C63-9EBB-8435B85A440F}"/>
          </ac:spMkLst>
        </pc:spChg>
        <pc:spChg chg="add del">
          <ac:chgData name="ΕΙΡΗΝΗ ΚΑΤΣΑΡΟΥ" userId="3d7c3f3ab11cf231" providerId="LiveId" clId="{3EB95190-A47F-422E-BAD5-42FE9BAA652A}" dt="2023-03-04T17:44:18.504" v="3320" actId="26606"/>
          <ac:spMkLst>
            <pc:docMk/>
            <pc:sldMk cId="3369519981" sldId="393"/>
            <ac:spMk id="25" creationId="{9CE0A68D-28EF-49D9-B84B-5DAB38714976}"/>
          </ac:spMkLst>
        </pc:spChg>
        <pc:spChg chg="add del">
          <ac:chgData name="ΕΙΡΗΝΗ ΚΑΤΣΑΡΟΥ" userId="3d7c3f3ab11cf231" providerId="LiveId" clId="{3EB95190-A47F-422E-BAD5-42FE9BAA652A}" dt="2023-03-04T17:44:18.504" v="3320" actId="26606"/>
          <ac:spMkLst>
            <pc:docMk/>
            <pc:sldMk cId="3369519981" sldId="393"/>
            <ac:spMk id="27" creationId="{1FA0C3DC-24DE-44E3-9D41-CAA5F3B20751}"/>
          </ac:spMkLst>
        </pc:spChg>
        <pc:grpChg chg="add">
          <ac:chgData name="ΕΙΡΗΝΗ ΚΑΤΣΑΡΟΥ" userId="3d7c3f3ab11cf231" providerId="LiveId" clId="{3EB95190-A47F-422E-BAD5-42FE9BAA652A}" dt="2023-03-04T17:54:01.367" v="3473" actId="26606"/>
          <ac:grpSpMkLst>
            <pc:docMk/>
            <pc:sldMk cId="3369519981" sldId="393"/>
            <ac:grpSpMk id="19" creationId="{28FAF094-D087-493F-8DF9-A486C2D6BBAA}"/>
          </ac:grpSpMkLst>
        </pc:grpChg>
        <pc:picChg chg="add del mod ord">
          <ac:chgData name="ΕΙΡΗΝΗ ΚΑΤΣΑΡΟΥ" userId="3d7c3f3ab11cf231" providerId="LiveId" clId="{3EB95190-A47F-422E-BAD5-42FE9BAA652A}" dt="2023-03-04T17:44:20.488" v="3322" actId="26606"/>
          <ac:picMkLst>
            <pc:docMk/>
            <pc:sldMk cId="3369519981" sldId="393"/>
            <ac:picMk id="14" creationId="{9847B181-7E65-2172-BA3E-3133CB5EC513}"/>
          </ac:picMkLst>
        </pc:picChg>
      </pc:sldChg>
      <pc:sldChg chg="modSp mod">
        <pc:chgData name="ΕΙΡΗΝΗ ΚΑΤΣΑΡΟΥ" userId="3d7c3f3ab11cf231" providerId="LiveId" clId="{3EB95190-A47F-422E-BAD5-42FE9BAA652A}" dt="2023-03-04T18:24:38.251" v="6777" actId="20577"/>
        <pc:sldMkLst>
          <pc:docMk/>
          <pc:sldMk cId="3866629391" sldId="394"/>
        </pc:sldMkLst>
        <pc:spChg chg="mod">
          <ac:chgData name="ΕΙΡΗΝΗ ΚΑΤΣΑΡΟΥ" userId="3d7c3f3ab11cf231" providerId="LiveId" clId="{3EB95190-A47F-422E-BAD5-42FE9BAA652A}" dt="2023-03-04T18:09:44.990" v="5386" actId="20577"/>
          <ac:spMkLst>
            <pc:docMk/>
            <pc:sldMk cId="3866629391" sldId="394"/>
            <ac:spMk id="4" creationId="{D7F42822-2B8F-B894-3E5E-C27228EC345D}"/>
          </ac:spMkLst>
        </pc:spChg>
        <pc:graphicFrameChg chg="mod">
          <ac:chgData name="ΕΙΡΗΝΗ ΚΑΤΣΑΡΟΥ" userId="3d7c3f3ab11cf231" providerId="LiveId" clId="{3EB95190-A47F-422E-BAD5-42FE9BAA652A}" dt="2023-03-04T18:24:38.251" v="6777" actId="20577"/>
          <ac:graphicFrameMkLst>
            <pc:docMk/>
            <pc:sldMk cId="3866629391" sldId="394"/>
            <ac:graphicFrameMk id="43" creationId="{8840C080-C466-4E3C-9859-A35C5FCF346F}"/>
          </ac:graphicFrameMkLst>
        </pc:graphicFrameChg>
      </pc:sldChg>
      <pc:sldChg chg="del">
        <pc:chgData name="ΕΙΡΗΝΗ ΚΑΤΣΑΡΟΥ" userId="3d7c3f3ab11cf231" providerId="LiveId" clId="{3EB95190-A47F-422E-BAD5-42FE9BAA652A}" dt="2023-03-04T19:04:50.609" v="9082" actId="2696"/>
        <pc:sldMkLst>
          <pc:docMk/>
          <pc:sldMk cId="1794487027" sldId="395"/>
        </pc:sldMkLst>
      </pc:sldChg>
      <pc:sldChg chg="modSp">
        <pc:chgData name="ΕΙΡΗΝΗ ΚΑΤΣΑΡΟΥ" userId="3d7c3f3ab11cf231" providerId="LiveId" clId="{3EB95190-A47F-422E-BAD5-42FE9BAA652A}" dt="2023-03-04T19:21:18.960" v="10743" actId="20577"/>
        <pc:sldMkLst>
          <pc:docMk/>
          <pc:sldMk cId="53863415" sldId="396"/>
        </pc:sldMkLst>
        <pc:graphicFrameChg chg="mod">
          <ac:chgData name="ΕΙΡΗΝΗ ΚΑΤΣΑΡΟΥ" userId="3d7c3f3ab11cf231" providerId="LiveId" clId="{3EB95190-A47F-422E-BAD5-42FE9BAA652A}" dt="2023-03-04T19:21:18.960" v="10743" actId="20577"/>
          <ac:graphicFrameMkLst>
            <pc:docMk/>
            <pc:sldMk cId="53863415" sldId="396"/>
            <ac:graphicFrameMk id="43" creationId="{8840C080-C466-4E3C-9859-A35C5FCF346F}"/>
          </ac:graphicFrameMkLst>
        </pc:graphicFrameChg>
      </pc:sldChg>
      <pc:sldChg chg="del">
        <pc:chgData name="ΕΙΡΗΝΗ ΚΑΤΣΑΡΟΥ" userId="3d7c3f3ab11cf231" providerId="LiveId" clId="{3EB95190-A47F-422E-BAD5-42FE9BAA652A}" dt="2023-03-04T19:37:42.475" v="12124" actId="2696"/>
        <pc:sldMkLst>
          <pc:docMk/>
          <pc:sldMk cId="2617637311" sldId="397"/>
        </pc:sldMkLst>
      </pc:sldChg>
      <pc:sldChg chg="del">
        <pc:chgData name="ΕΙΡΗΝΗ ΚΑΤΣΑΡΟΥ" userId="3d7c3f3ab11cf231" providerId="LiveId" clId="{3EB95190-A47F-422E-BAD5-42FE9BAA652A}" dt="2023-03-04T20:14:57.969" v="16205" actId="2696"/>
        <pc:sldMkLst>
          <pc:docMk/>
          <pc:sldMk cId="1523429770" sldId="398"/>
        </pc:sldMkLst>
      </pc:sldChg>
      <pc:sldChg chg="modSp mod">
        <pc:chgData name="ΕΙΡΗΝΗ ΚΑΤΣΑΡΟΥ" userId="3d7c3f3ab11cf231" providerId="LiveId" clId="{3EB95190-A47F-422E-BAD5-42FE9BAA652A}" dt="2023-03-04T20:24:41.188" v="17595" actId="20577"/>
        <pc:sldMkLst>
          <pc:docMk/>
          <pc:sldMk cId="2557422253" sldId="399"/>
        </pc:sldMkLst>
        <pc:spChg chg="mod">
          <ac:chgData name="ΕΙΡΗΝΗ ΚΑΤΣΑΡΟΥ" userId="3d7c3f3ab11cf231" providerId="LiveId" clId="{3EB95190-A47F-422E-BAD5-42FE9BAA652A}" dt="2023-03-04T20:23:18.473" v="17406" actId="20577"/>
          <ac:spMkLst>
            <pc:docMk/>
            <pc:sldMk cId="2557422253" sldId="399"/>
            <ac:spMk id="4" creationId="{D7F42822-2B8F-B894-3E5E-C27228EC345D}"/>
          </ac:spMkLst>
        </pc:spChg>
        <pc:graphicFrameChg chg="mod">
          <ac:chgData name="ΕΙΡΗΝΗ ΚΑΤΣΑΡΟΥ" userId="3d7c3f3ab11cf231" providerId="LiveId" clId="{3EB95190-A47F-422E-BAD5-42FE9BAA652A}" dt="2023-03-04T20:24:41.188" v="17595" actId="20577"/>
          <ac:graphicFrameMkLst>
            <pc:docMk/>
            <pc:sldMk cId="2557422253" sldId="399"/>
            <ac:graphicFrameMk id="43" creationId="{8840C080-C466-4E3C-9859-A35C5FCF346F}"/>
          </ac:graphicFrameMkLst>
        </pc:graphicFrameChg>
      </pc:sldChg>
      <pc:sldChg chg="del">
        <pc:chgData name="ΕΙΡΗΝΗ ΚΑΤΣΑΡΟΥ" userId="3d7c3f3ab11cf231" providerId="LiveId" clId="{3EB95190-A47F-422E-BAD5-42FE9BAA652A}" dt="2023-03-04T20:27:51.606" v="17597" actId="2696"/>
        <pc:sldMkLst>
          <pc:docMk/>
          <pc:sldMk cId="2735003332" sldId="400"/>
        </pc:sldMkLst>
      </pc:sldChg>
      <pc:sldChg chg="del">
        <pc:chgData name="ΕΙΡΗΝΗ ΚΑΤΣΑΡΟΥ" userId="3d7c3f3ab11cf231" providerId="LiveId" clId="{3EB95190-A47F-422E-BAD5-42FE9BAA652A}" dt="2023-03-04T20:11:48.788" v="16061" actId="2696"/>
        <pc:sldMkLst>
          <pc:docMk/>
          <pc:sldMk cId="2389998789" sldId="401"/>
        </pc:sldMkLst>
      </pc:sldChg>
      <pc:sldChg chg="modSp mod">
        <pc:chgData name="ΕΙΡΗΝΗ ΚΑΤΣΑΡΟΥ" userId="3d7c3f3ab11cf231" providerId="LiveId" clId="{3EB95190-A47F-422E-BAD5-42FE9BAA652A}" dt="2023-03-04T18:58:31.672" v="8650" actId="27636"/>
        <pc:sldMkLst>
          <pc:docMk/>
          <pc:sldMk cId="442878631" sldId="403"/>
        </pc:sldMkLst>
        <pc:spChg chg="mod">
          <ac:chgData name="ΕΙΡΗΝΗ ΚΑΤΣΑΡΟΥ" userId="3d7c3f3ab11cf231" providerId="LiveId" clId="{3EB95190-A47F-422E-BAD5-42FE9BAA652A}" dt="2023-03-04T18:58:31.672" v="8650" actId="27636"/>
          <ac:spMkLst>
            <pc:docMk/>
            <pc:sldMk cId="442878631" sldId="403"/>
            <ac:spMk id="4" creationId="{D7F42822-2B8F-B894-3E5E-C27228EC345D}"/>
          </ac:spMkLst>
        </pc:spChg>
        <pc:spChg chg="mod">
          <ac:chgData name="ΕΙΡΗΝΗ ΚΑΤΣΑΡΟΥ" userId="3d7c3f3ab11cf231" providerId="LiveId" clId="{3EB95190-A47F-422E-BAD5-42FE9BAA652A}" dt="2023-03-04T18:58:24.953" v="8648" actId="27636"/>
          <ac:spMkLst>
            <pc:docMk/>
            <pc:sldMk cId="442878631" sldId="403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3EB95190-A47F-422E-BAD5-42FE9BAA652A}" dt="2023-03-04T19:01:56.177" v="9072" actId="313"/>
        <pc:sldMkLst>
          <pc:docMk/>
          <pc:sldMk cId="2496167333" sldId="404"/>
        </pc:sldMkLst>
        <pc:spChg chg="mod">
          <ac:chgData name="ΕΙΡΗΝΗ ΚΑΤΣΑΡΟΥ" userId="3d7c3f3ab11cf231" providerId="LiveId" clId="{3EB95190-A47F-422E-BAD5-42FE9BAA652A}" dt="2023-03-04T19:01:56.177" v="9072" actId="313"/>
          <ac:spMkLst>
            <pc:docMk/>
            <pc:sldMk cId="2496167333" sldId="404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3EB95190-A47F-422E-BAD5-42FE9BAA652A}" dt="2023-03-04T19:36:20.052" v="12116" actId="20577"/>
        <pc:sldMkLst>
          <pc:docMk/>
          <pc:sldMk cId="4042102321" sldId="405"/>
        </pc:sldMkLst>
        <pc:spChg chg="mod">
          <ac:chgData name="ΕΙΡΗΝΗ ΚΑΤΣΑΡΟΥ" userId="3d7c3f3ab11cf231" providerId="LiveId" clId="{3EB95190-A47F-422E-BAD5-42FE9BAA652A}" dt="2023-03-04T19:36:20.052" v="12116" actId="20577"/>
          <ac:spMkLst>
            <pc:docMk/>
            <pc:sldMk cId="4042102321" sldId="405"/>
            <ac:spMk id="5" creationId="{35DF4799-A56B-05CE-FC3B-1826326BA490}"/>
          </ac:spMkLst>
        </pc:spChg>
      </pc:sldChg>
      <pc:sldChg chg="modSp del mod">
        <pc:chgData name="ΕΙΡΗΝΗ ΚΑΤΣΑΡΟΥ" userId="3d7c3f3ab11cf231" providerId="LiveId" clId="{3EB95190-A47F-422E-BAD5-42FE9BAA652A}" dt="2023-03-04T19:36:43.683" v="12117" actId="2696"/>
        <pc:sldMkLst>
          <pc:docMk/>
          <pc:sldMk cId="2045838646" sldId="406"/>
        </pc:sldMkLst>
        <pc:spChg chg="mod">
          <ac:chgData name="ΕΙΡΗΝΗ ΚΑΤΣΑΡΟΥ" userId="3d7c3f3ab11cf231" providerId="LiveId" clId="{3EB95190-A47F-422E-BAD5-42FE9BAA652A}" dt="2023-03-04T19:34:29.923" v="11836" actId="20577"/>
          <ac:spMkLst>
            <pc:docMk/>
            <pc:sldMk cId="2045838646" sldId="406"/>
            <ac:spMk id="5" creationId="{35DF4799-A56B-05CE-FC3B-1826326BA490}"/>
          </ac:spMkLst>
        </pc:spChg>
      </pc:sldChg>
      <pc:sldChg chg="del">
        <pc:chgData name="ΕΙΡΗΝΗ ΚΑΤΣΑΡΟΥ" userId="3d7c3f3ab11cf231" providerId="LiveId" clId="{3EB95190-A47F-422E-BAD5-42FE9BAA652A}" dt="2023-03-04T19:59:58.794" v="14676" actId="2696"/>
        <pc:sldMkLst>
          <pc:docMk/>
          <pc:sldMk cId="3196860781" sldId="407"/>
        </pc:sldMkLst>
      </pc:sldChg>
      <pc:sldChg chg="modSp mod ord">
        <pc:chgData name="ΕΙΡΗΝΗ ΚΑΤΣΑΡΟΥ" userId="3d7c3f3ab11cf231" providerId="LiveId" clId="{3EB95190-A47F-422E-BAD5-42FE9BAA652A}" dt="2023-03-04T20:08:37.155" v="15681" actId="20577"/>
        <pc:sldMkLst>
          <pc:docMk/>
          <pc:sldMk cId="2687914328" sldId="408"/>
        </pc:sldMkLst>
        <pc:spChg chg="mod">
          <ac:chgData name="ΕΙΡΗΝΗ ΚΑΤΣΑΡΟΥ" userId="3d7c3f3ab11cf231" providerId="LiveId" clId="{3EB95190-A47F-422E-BAD5-42FE9BAA652A}" dt="2023-03-04T20:08:37.155" v="15681" actId="20577"/>
          <ac:spMkLst>
            <pc:docMk/>
            <pc:sldMk cId="2687914328" sldId="408"/>
            <ac:spMk id="5" creationId="{35DF4799-A56B-05CE-FC3B-1826326BA490}"/>
          </ac:spMkLst>
        </pc:spChg>
      </pc:sldChg>
      <pc:sldChg chg="del">
        <pc:chgData name="ΕΙΡΗΝΗ ΚΑΤΣΑΡΟΥ" userId="3d7c3f3ab11cf231" providerId="LiveId" clId="{3EB95190-A47F-422E-BAD5-42FE9BAA652A}" dt="2023-03-04T20:11:46.738" v="16060" actId="2696"/>
        <pc:sldMkLst>
          <pc:docMk/>
          <pc:sldMk cId="2578867730" sldId="409"/>
        </pc:sldMkLst>
      </pc:sldChg>
      <pc:sldChg chg="del">
        <pc:chgData name="ΕΙΡΗΝΗ ΚΑΤΣΑΡΟΥ" userId="3d7c3f3ab11cf231" providerId="LiveId" clId="{3EB95190-A47F-422E-BAD5-42FE9BAA652A}" dt="2023-03-04T17:40:17.805" v="3301" actId="2696"/>
        <pc:sldMkLst>
          <pc:docMk/>
          <pc:sldMk cId="2796159391" sldId="410"/>
        </pc:sldMkLst>
      </pc:sldChg>
      <pc:sldChg chg="del">
        <pc:chgData name="ΕΙΡΗΝΗ ΚΑΤΣΑΡΟΥ" userId="3d7c3f3ab11cf231" providerId="LiveId" clId="{3EB95190-A47F-422E-BAD5-42FE9BAA652A}" dt="2023-03-04T17:40:14.290" v="3296" actId="2696"/>
        <pc:sldMkLst>
          <pc:docMk/>
          <pc:sldMk cId="2771275169" sldId="411"/>
        </pc:sldMkLst>
      </pc:sldChg>
      <pc:sldChg chg="del">
        <pc:chgData name="ΕΙΡΗΝΗ ΚΑΤΣΑΡΟΥ" userId="3d7c3f3ab11cf231" providerId="LiveId" clId="{3EB95190-A47F-422E-BAD5-42FE9BAA652A}" dt="2023-03-04T17:40:14.900" v="3297" actId="2696"/>
        <pc:sldMkLst>
          <pc:docMk/>
          <pc:sldMk cId="1119917368" sldId="412"/>
        </pc:sldMkLst>
      </pc:sldChg>
      <pc:sldChg chg="del">
        <pc:chgData name="ΕΙΡΗΝΗ ΚΑΤΣΑΡΟΥ" userId="3d7c3f3ab11cf231" providerId="LiveId" clId="{3EB95190-A47F-422E-BAD5-42FE9BAA652A}" dt="2023-03-04T17:40:16.132" v="3298" actId="2696"/>
        <pc:sldMkLst>
          <pc:docMk/>
          <pc:sldMk cId="233305434" sldId="413"/>
        </pc:sldMkLst>
      </pc:sldChg>
      <pc:sldChg chg="del">
        <pc:chgData name="ΕΙΡΗΝΗ ΚΑΤΣΑΡΟΥ" userId="3d7c3f3ab11cf231" providerId="LiveId" clId="{3EB95190-A47F-422E-BAD5-42FE9BAA652A}" dt="2023-03-04T17:40:16.671" v="3299" actId="2696"/>
        <pc:sldMkLst>
          <pc:docMk/>
          <pc:sldMk cId="408072485" sldId="414"/>
        </pc:sldMkLst>
      </pc:sldChg>
      <pc:sldChg chg="del">
        <pc:chgData name="ΕΙΡΗΝΗ ΚΑΤΣΑΡΟΥ" userId="3d7c3f3ab11cf231" providerId="LiveId" clId="{3EB95190-A47F-422E-BAD5-42FE9BAA652A}" dt="2023-03-04T17:40:07.690" v="3286" actId="2696"/>
        <pc:sldMkLst>
          <pc:docMk/>
          <pc:sldMk cId="1527641046" sldId="415"/>
        </pc:sldMkLst>
      </pc:sldChg>
      <pc:sldChg chg="del">
        <pc:chgData name="ΕΙΡΗΝΗ ΚΑΤΣΑΡΟΥ" userId="3d7c3f3ab11cf231" providerId="LiveId" clId="{3EB95190-A47F-422E-BAD5-42FE9BAA652A}" dt="2023-03-04T17:40:03.069" v="3281" actId="2696"/>
        <pc:sldMkLst>
          <pc:docMk/>
          <pc:sldMk cId="3508601769" sldId="417"/>
        </pc:sldMkLst>
      </pc:sldChg>
      <pc:sldChg chg="del">
        <pc:chgData name="ΕΙΡΗΝΗ ΚΑΤΣΑΡΟΥ" userId="3d7c3f3ab11cf231" providerId="LiveId" clId="{3EB95190-A47F-422E-BAD5-42FE9BAA652A}" dt="2023-03-04T17:40:10.043" v="3289" actId="2696"/>
        <pc:sldMkLst>
          <pc:docMk/>
          <pc:sldMk cId="101679480" sldId="418"/>
        </pc:sldMkLst>
      </pc:sldChg>
      <pc:sldChg chg="del">
        <pc:chgData name="ΕΙΡΗΝΗ ΚΑΤΣΑΡΟΥ" userId="3d7c3f3ab11cf231" providerId="LiveId" clId="{3EB95190-A47F-422E-BAD5-42FE9BAA652A}" dt="2023-03-04T17:40:17.224" v="3300" actId="2696"/>
        <pc:sldMkLst>
          <pc:docMk/>
          <pc:sldMk cId="363749296" sldId="419"/>
        </pc:sldMkLst>
      </pc:sldChg>
      <pc:sldChg chg="del">
        <pc:chgData name="ΕΙΡΗΝΗ ΚΑΤΣΑΡΟΥ" userId="3d7c3f3ab11cf231" providerId="LiveId" clId="{3EB95190-A47F-422E-BAD5-42FE9BAA652A}" dt="2023-03-04T17:40:20.677" v="3305" actId="2696"/>
        <pc:sldMkLst>
          <pc:docMk/>
          <pc:sldMk cId="3538796565" sldId="420"/>
        </pc:sldMkLst>
      </pc:sldChg>
      <pc:sldChg chg="del">
        <pc:chgData name="ΕΙΡΗΝΗ ΚΑΤΣΑΡΟΥ" userId="3d7c3f3ab11cf231" providerId="LiveId" clId="{3EB95190-A47F-422E-BAD5-42FE9BAA652A}" dt="2023-03-04T17:40:21.501" v="3306" actId="2696"/>
        <pc:sldMkLst>
          <pc:docMk/>
          <pc:sldMk cId="2135957450" sldId="421"/>
        </pc:sldMkLst>
      </pc:sldChg>
      <pc:sldChg chg="del">
        <pc:chgData name="ΕΙΡΗΝΗ ΚΑΤΣΑΡΟΥ" userId="3d7c3f3ab11cf231" providerId="LiveId" clId="{3EB95190-A47F-422E-BAD5-42FE9BAA652A}" dt="2023-03-04T17:40:22.993" v="3307" actId="2696"/>
        <pc:sldMkLst>
          <pc:docMk/>
          <pc:sldMk cId="954203662" sldId="422"/>
        </pc:sldMkLst>
      </pc:sldChg>
      <pc:sldChg chg="del">
        <pc:chgData name="ΕΙΡΗΝΗ ΚΑΤΣΑΡΟΥ" userId="3d7c3f3ab11cf231" providerId="LiveId" clId="{3EB95190-A47F-422E-BAD5-42FE9BAA652A}" dt="2023-03-04T17:40:24.017" v="3308" actId="2696"/>
        <pc:sldMkLst>
          <pc:docMk/>
          <pc:sldMk cId="2997787583" sldId="423"/>
        </pc:sldMkLst>
      </pc:sldChg>
      <pc:sldChg chg="del">
        <pc:chgData name="ΕΙΡΗΝΗ ΚΑΤΣΑΡΟΥ" userId="3d7c3f3ab11cf231" providerId="LiveId" clId="{3EB95190-A47F-422E-BAD5-42FE9BAA652A}" dt="2023-03-04T17:40:24.532" v="3309" actId="2696"/>
        <pc:sldMkLst>
          <pc:docMk/>
          <pc:sldMk cId="890936354" sldId="424"/>
        </pc:sldMkLst>
      </pc:sldChg>
      <pc:sldChg chg="del">
        <pc:chgData name="ΕΙΡΗΝΗ ΚΑΤΣΑΡΟΥ" userId="3d7c3f3ab11cf231" providerId="LiveId" clId="{3EB95190-A47F-422E-BAD5-42FE9BAA652A}" dt="2023-03-04T17:40:25.082" v="3310" actId="2696"/>
        <pc:sldMkLst>
          <pc:docMk/>
          <pc:sldMk cId="4054908595" sldId="425"/>
        </pc:sldMkLst>
      </pc:sldChg>
      <pc:sldChg chg="modSp add mod">
        <pc:chgData name="ΕΙΡΗΝΗ ΚΑΤΣΑΡΟΥ" userId="3d7c3f3ab11cf231" providerId="LiveId" clId="{3EB95190-A47F-422E-BAD5-42FE9BAA652A}" dt="2023-03-04T16:12:48.012" v="25" actId="20577"/>
        <pc:sldMkLst>
          <pc:docMk/>
          <pc:sldMk cId="2356654742" sldId="426"/>
        </pc:sldMkLst>
        <pc:spChg chg="mod">
          <ac:chgData name="ΕΙΡΗΝΗ ΚΑΤΣΑΡΟΥ" userId="3d7c3f3ab11cf231" providerId="LiveId" clId="{3EB95190-A47F-422E-BAD5-42FE9BAA652A}" dt="2023-03-04T16:12:48.012" v="25" actId="20577"/>
          <ac:spMkLst>
            <pc:docMk/>
            <pc:sldMk cId="2356654742" sldId="426"/>
            <ac:spMk id="3" creationId="{DB767AAC-D353-62DB-8CEB-CB082DC16DB9}"/>
          </ac:spMkLst>
        </pc:spChg>
      </pc:sldChg>
      <pc:sldChg chg="new del">
        <pc:chgData name="ΕΙΡΗΝΗ ΚΑΤΣΑΡΟΥ" userId="3d7c3f3ab11cf231" providerId="LiveId" clId="{3EB95190-A47F-422E-BAD5-42FE9BAA652A}" dt="2023-03-04T16:12:24.656" v="7" actId="680"/>
        <pc:sldMkLst>
          <pc:docMk/>
          <pc:sldMk cId="3054231805" sldId="426"/>
        </pc:sldMkLst>
      </pc:sldChg>
      <pc:sldChg chg="modSp add mod">
        <pc:chgData name="ΕΙΡΗΝΗ ΚΑΤΣΑΡΟΥ" userId="3d7c3f3ab11cf231" providerId="LiveId" clId="{3EB95190-A47F-422E-BAD5-42FE9BAA652A}" dt="2023-03-04T16:13:42.418" v="82" actId="1076"/>
        <pc:sldMkLst>
          <pc:docMk/>
          <pc:sldMk cId="2547873648" sldId="427"/>
        </pc:sldMkLst>
        <pc:spChg chg="mod">
          <ac:chgData name="ΕΙΡΗΝΗ ΚΑΤΣΑΡΟΥ" userId="3d7c3f3ab11cf231" providerId="LiveId" clId="{3EB95190-A47F-422E-BAD5-42FE9BAA652A}" dt="2023-03-04T16:13:42.418" v="82" actId="1076"/>
          <ac:spMkLst>
            <pc:docMk/>
            <pc:sldMk cId="2547873648" sldId="427"/>
            <ac:spMk id="3" creationId="{DB767AAC-D353-62DB-8CEB-CB082DC16DB9}"/>
          </ac:spMkLst>
        </pc:spChg>
      </pc:sldChg>
      <pc:sldChg chg="new del">
        <pc:chgData name="ΕΙΡΗΝΗ ΚΑΤΣΑΡΟΥ" userId="3d7c3f3ab11cf231" providerId="LiveId" clId="{3EB95190-A47F-422E-BAD5-42FE9BAA652A}" dt="2023-03-04T16:14:39.300" v="87" actId="680"/>
        <pc:sldMkLst>
          <pc:docMk/>
          <pc:sldMk cId="982538392" sldId="428"/>
        </pc:sldMkLst>
      </pc:sldChg>
      <pc:sldChg chg="delSp add del setBg delDesignElem">
        <pc:chgData name="ΕΙΡΗΝΗ ΚΑΤΣΑΡΟΥ" userId="3d7c3f3ab11cf231" providerId="LiveId" clId="{3EB95190-A47F-422E-BAD5-42FE9BAA652A}" dt="2023-03-04T16:14:25.342" v="85" actId="2696"/>
        <pc:sldMkLst>
          <pc:docMk/>
          <pc:sldMk cId="1174378423" sldId="428"/>
        </pc:sldMkLst>
        <pc:spChg chg="del">
          <ac:chgData name="ΕΙΡΗΝΗ ΚΑΤΣΑΡΟΥ" userId="3d7c3f3ab11cf231" providerId="LiveId" clId="{3EB95190-A47F-422E-BAD5-42FE9BAA652A}" dt="2023-03-04T16:14:08.749" v="84"/>
          <ac:spMkLst>
            <pc:docMk/>
            <pc:sldMk cId="1174378423" sldId="428"/>
            <ac:spMk id="23" creationId="{2EB492CD-616E-47F8-933B-5E2D952A0593}"/>
          </ac:spMkLst>
        </pc:spChg>
        <pc:spChg chg="del">
          <ac:chgData name="ΕΙΡΗΝΗ ΚΑΤΣΑΡΟΥ" userId="3d7c3f3ab11cf231" providerId="LiveId" clId="{3EB95190-A47F-422E-BAD5-42FE9BAA652A}" dt="2023-03-04T16:14:08.749" v="84"/>
          <ac:spMkLst>
            <pc:docMk/>
            <pc:sldMk cId="1174378423" sldId="428"/>
            <ac:spMk id="25" creationId="{59383CF9-23B5-4335-9B21-1791C4CF1C75}"/>
          </ac:spMkLst>
        </pc:spChg>
        <pc:spChg chg="del">
          <ac:chgData name="ΕΙΡΗΝΗ ΚΑΤΣΑΡΟΥ" userId="3d7c3f3ab11cf231" providerId="LiveId" clId="{3EB95190-A47F-422E-BAD5-42FE9BAA652A}" dt="2023-03-04T16:14:08.749" v="84"/>
          <ac:spMkLst>
            <pc:docMk/>
            <pc:sldMk cId="1174378423" sldId="428"/>
            <ac:spMk id="27" creationId="{0007FE00-9498-4706-B255-6437B0252C02}"/>
          </ac:spMkLst>
        </pc:spChg>
      </pc:sldChg>
      <pc:sldChg chg="modSp add mod">
        <pc:chgData name="ΕΙΡΗΝΗ ΚΑΤΣΑΡΟΥ" userId="3d7c3f3ab11cf231" providerId="LiveId" clId="{3EB95190-A47F-422E-BAD5-42FE9BAA652A}" dt="2023-03-05T17:19:06.792" v="37446" actId="1076"/>
        <pc:sldMkLst>
          <pc:docMk/>
          <pc:sldMk cId="3124689645" sldId="428"/>
        </pc:sldMkLst>
        <pc:spChg chg="mod">
          <ac:chgData name="ΕΙΡΗΝΗ ΚΑΤΣΑΡΟΥ" userId="3d7c3f3ab11cf231" providerId="LiveId" clId="{3EB95190-A47F-422E-BAD5-42FE9BAA652A}" dt="2023-03-05T17:19:06.792" v="37446" actId="1076"/>
          <ac:spMkLst>
            <pc:docMk/>
            <pc:sldMk cId="3124689645" sldId="428"/>
            <ac:spMk id="3" creationId="{DB767AAC-D353-62DB-8CEB-CB082DC16DB9}"/>
          </ac:spMkLst>
        </pc:spChg>
      </pc:sldChg>
      <pc:sldChg chg="addSp delSp modSp new mod ord setBg">
        <pc:chgData name="ΕΙΡΗΝΗ ΚΑΤΣΑΡΟΥ" userId="3d7c3f3ab11cf231" providerId="LiveId" clId="{3EB95190-A47F-422E-BAD5-42FE9BAA652A}" dt="2023-03-04T17:16:40.135" v="1929" actId="1440"/>
        <pc:sldMkLst>
          <pc:docMk/>
          <pc:sldMk cId="1791065687" sldId="429"/>
        </pc:sldMkLst>
        <pc:spChg chg="add del mod">
          <ac:chgData name="ΕΙΡΗΝΗ ΚΑΤΣΑΡΟΥ" userId="3d7c3f3ab11cf231" providerId="LiveId" clId="{3EB95190-A47F-422E-BAD5-42FE9BAA652A}" dt="2023-03-04T16:49:07.650" v="990" actId="931"/>
          <ac:spMkLst>
            <pc:docMk/>
            <pc:sldMk cId="1791065687" sldId="429"/>
            <ac:spMk id="2" creationId="{C541E90D-98C7-A6F6-FF68-873B710C70A9}"/>
          </ac:spMkLst>
        </pc:spChg>
        <pc:spChg chg="del">
          <ac:chgData name="ΕΙΡΗΝΗ ΚΑΤΣΑΡΟΥ" userId="3d7c3f3ab11cf231" providerId="LiveId" clId="{3EB95190-A47F-422E-BAD5-42FE9BAA652A}" dt="2023-03-04T16:21:26.426" v="122" actId="21"/>
          <ac:spMkLst>
            <pc:docMk/>
            <pc:sldMk cId="1791065687" sldId="429"/>
            <ac:spMk id="3" creationId="{70690B35-F007-B4D2-1A7E-BA6501C18614}"/>
          </ac:spMkLst>
        </pc:spChg>
        <pc:spChg chg="add del">
          <ac:chgData name="ΕΙΡΗΝΗ ΚΑΤΣΑΡΟΥ" userId="3d7c3f3ab11cf231" providerId="LiveId" clId="{3EB95190-A47F-422E-BAD5-42FE9BAA652A}" dt="2023-03-04T16:21:41.208" v="124" actId="11529"/>
          <ac:spMkLst>
            <pc:docMk/>
            <pc:sldMk cId="1791065687" sldId="429"/>
            <ac:spMk id="4" creationId="{FEBE15EC-1A90-404D-4476-CE0AB838F89E}"/>
          </ac:spMkLst>
        </pc:spChg>
        <pc:spChg chg="add mod">
          <ac:chgData name="ΕΙΡΗΝΗ ΚΑΤΣΑΡΟΥ" userId="3d7c3f3ab11cf231" providerId="LiveId" clId="{3EB95190-A47F-422E-BAD5-42FE9BAA652A}" dt="2023-03-04T17:08:05.531" v="1613" actId="2711"/>
          <ac:spMkLst>
            <pc:docMk/>
            <pc:sldMk cId="1791065687" sldId="429"/>
            <ac:spMk id="5" creationId="{DA634718-FC1A-A724-73B0-4EEF6F7ED9E0}"/>
          </ac:spMkLst>
        </pc:spChg>
        <pc:spChg chg="add mod ord">
          <ac:chgData name="ΕΙΡΗΝΗ ΚΑΤΣΑΡΟΥ" userId="3d7c3f3ab11cf231" providerId="LiveId" clId="{3EB95190-A47F-422E-BAD5-42FE9BAA652A}" dt="2023-03-04T17:07:57.050" v="1611" actId="14100"/>
          <ac:spMkLst>
            <pc:docMk/>
            <pc:sldMk cId="1791065687" sldId="429"/>
            <ac:spMk id="8" creationId="{22111064-B4A0-039C-C34E-ED1CFD314C38}"/>
          </ac:spMkLst>
        </pc:spChg>
        <pc:spChg chg="add del mod">
          <ac:chgData name="ΕΙΡΗΝΗ ΚΑΤΣΑΡΟΥ" userId="3d7c3f3ab11cf231" providerId="LiveId" clId="{3EB95190-A47F-422E-BAD5-42FE9BAA652A}" dt="2023-03-04T16:49:42.140" v="993" actId="21"/>
          <ac:spMkLst>
            <pc:docMk/>
            <pc:sldMk cId="1791065687" sldId="429"/>
            <ac:spMk id="12" creationId="{3994EAEA-878E-92C7-2634-3173ACCD4F31}"/>
          </ac:spMkLst>
        </pc:spChg>
        <pc:spChg chg="add del mod">
          <ac:chgData name="ΕΙΡΗΝΗ ΚΑΤΣΑΡΟΥ" userId="3d7c3f3ab11cf231" providerId="LiveId" clId="{3EB95190-A47F-422E-BAD5-42FE9BAA652A}" dt="2023-03-04T16:50:14.560" v="996" actId="931"/>
          <ac:spMkLst>
            <pc:docMk/>
            <pc:sldMk cId="1791065687" sldId="429"/>
            <ac:spMk id="14" creationId="{C3A9EF80-CF54-5A6E-0777-E2A9268956DB}"/>
          </ac:spMkLst>
        </pc:spChg>
        <pc:spChg chg="add del">
          <ac:chgData name="ΕΙΡΗΝΗ ΚΑΤΣΑΡΟΥ" userId="3d7c3f3ab11cf231" providerId="LiveId" clId="{3EB95190-A47F-422E-BAD5-42FE9BAA652A}" dt="2023-03-04T16:49:55.355" v="994" actId="26606"/>
          <ac:spMkLst>
            <pc:docMk/>
            <pc:sldMk cId="1791065687" sldId="429"/>
            <ac:spMk id="15" creationId="{5E39A796-BE83-48B1-B33F-35C4A32AAB57}"/>
          </ac:spMkLst>
        </pc:spChg>
        <pc:spChg chg="add del">
          <ac:chgData name="ΕΙΡΗΝΗ ΚΑΤΣΑΡΟΥ" userId="3d7c3f3ab11cf231" providerId="LiveId" clId="{3EB95190-A47F-422E-BAD5-42FE9BAA652A}" dt="2023-03-04T16:49:55.355" v="994" actId="26606"/>
          <ac:spMkLst>
            <pc:docMk/>
            <pc:sldMk cId="1791065687" sldId="429"/>
            <ac:spMk id="17" creationId="{72F84B47-E267-4194-8194-831DB7B5547F}"/>
          </ac:spMkLst>
        </pc:spChg>
        <pc:spChg chg="add del mod">
          <ac:chgData name="ΕΙΡΗΝΗ ΚΑΤΣΑΡΟΥ" userId="3d7c3f3ab11cf231" providerId="LiveId" clId="{3EB95190-A47F-422E-BAD5-42FE9BAA652A}" dt="2023-03-04T16:50:22.692" v="998" actId="21"/>
          <ac:spMkLst>
            <pc:docMk/>
            <pc:sldMk cId="1791065687" sldId="429"/>
            <ac:spMk id="20" creationId="{E103F595-646B-B282-F81B-03DC478C9FDE}"/>
          </ac:spMkLst>
        </pc:spChg>
        <pc:spChg chg="add del">
          <ac:chgData name="ΕΙΡΗΝΗ ΚΑΤΣΑΡΟΥ" userId="3d7c3f3ab11cf231" providerId="LiveId" clId="{3EB95190-A47F-422E-BAD5-42FE9BAA652A}" dt="2023-03-04T17:00:46.587" v="1544" actId="26606"/>
          <ac:spMkLst>
            <pc:docMk/>
            <pc:sldMk cId="1791065687" sldId="429"/>
            <ac:spMk id="27" creationId="{5E39A796-BE83-48B1-B33F-35C4A32AAB57}"/>
          </ac:spMkLst>
        </pc:spChg>
        <pc:spChg chg="add del">
          <ac:chgData name="ΕΙΡΗΝΗ ΚΑΤΣΑΡΟΥ" userId="3d7c3f3ab11cf231" providerId="LiveId" clId="{3EB95190-A47F-422E-BAD5-42FE9BAA652A}" dt="2023-03-04T17:00:46.587" v="1544" actId="26606"/>
          <ac:spMkLst>
            <pc:docMk/>
            <pc:sldMk cId="1791065687" sldId="429"/>
            <ac:spMk id="29" creationId="{72F84B47-E267-4194-8194-831DB7B5547F}"/>
          </ac:spMkLst>
        </pc:spChg>
        <pc:spChg chg="add del">
          <ac:chgData name="ΕΙΡΗΝΗ ΚΑΤΣΑΡΟΥ" userId="3d7c3f3ab11cf231" providerId="LiveId" clId="{3EB95190-A47F-422E-BAD5-42FE9BAA652A}" dt="2023-03-04T17:03:26.501" v="1577" actId="26606"/>
          <ac:spMkLst>
            <pc:docMk/>
            <pc:sldMk cId="1791065687" sldId="429"/>
            <ac:spMk id="34" creationId="{DBC6133C-0615-4CE4-9132-37E609A9BDFA}"/>
          </ac:spMkLst>
        </pc:spChg>
        <pc:spChg chg="add del">
          <ac:chgData name="ΕΙΡΗΝΗ ΚΑΤΣΑΡΟΥ" userId="3d7c3f3ab11cf231" providerId="LiveId" clId="{3EB95190-A47F-422E-BAD5-42FE9BAA652A}" dt="2023-03-04T17:03:26.501" v="1577" actId="26606"/>
          <ac:spMkLst>
            <pc:docMk/>
            <pc:sldMk cId="1791065687" sldId="429"/>
            <ac:spMk id="36" creationId="{169CC832-2974-4E8D-90ED-3E2941BA7336}"/>
          </ac:spMkLst>
        </pc:spChg>
        <pc:spChg chg="add del">
          <ac:chgData name="ΕΙΡΗΝΗ ΚΑΤΣΑΡΟΥ" userId="3d7c3f3ab11cf231" providerId="LiveId" clId="{3EB95190-A47F-422E-BAD5-42FE9BAA652A}" dt="2023-03-04T17:03:26.501" v="1577" actId="26606"/>
          <ac:spMkLst>
            <pc:docMk/>
            <pc:sldMk cId="1791065687" sldId="429"/>
            <ac:spMk id="38" creationId="{55222F96-971A-4F90-B841-6BAB416C7AC1}"/>
          </ac:spMkLst>
        </pc:spChg>
        <pc:spChg chg="add del">
          <ac:chgData name="ΕΙΡΗΝΗ ΚΑΤΣΑΡΟΥ" userId="3d7c3f3ab11cf231" providerId="LiveId" clId="{3EB95190-A47F-422E-BAD5-42FE9BAA652A}" dt="2023-03-04T17:03:26.501" v="1577" actId="26606"/>
          <ac:spMkLst>
            <pc:docMk/>
            <pc:sldMk cId="1791065687" sldId="429"/>
            <ac:spMk id="40" creationId="{08980754-6F4B-43C9-B9BE-127B6BED6586}"/>
          </ac:spMkLst>
        </pc:spChg>
        <pc:spChg chg="add del">
          <ac:chgData name="ΕΙΡΗΝΗ ΚΑΤΣΑΡΟΥ" userId="3d7c3f3ab11cf231" providerId="LiveId" clId="{3EB95190-A47F-422E-BAD5-42FE9BAA652A}" dt="2023-03-04T17:03:26.501" v="1577" actId="26606"/>
          <ac:spMkLst>
            <pc:docMk/>
            <pc:sldMk cId="1791065687" sldId="429"/>
            <ac:spMk id="42" creationId="{2C1BBA94-3F40-40AA-8BB9-E69E25E537C1}"/>
          </ac:spMkLst>
        </pc:spChg>
        <pc:spChg chg="add">
          <ac:chgData name="ΕΙΡΗΝΗ ΚΑΤΣΑΡΟΥ" userId="3d7c3f3ab11cf231" providerId="LiveId" clId="{3EB95190-A47F-422E-BAD5-42FE9BAA652A}" dt="2023-03-04T17:03:26.501" v="1577" actId="26606"/>
          <ac:spMkLst>
            <pc:docMk/>
            <pc:sldMk cId="1791065687" sldId="429"/>
            <ac:spMk id="47" creationId="{2EB492CD-616E-47F8-933B-5E2D952A0593}"/>
          </ac:spMkLst>
        </pc:spChg>
        <pc:spChg chg="add">
          <ac:chgData name="ΕΙΡΗΝΗ ΚΑΤΣΑΡΟΥ" userId="3d7c3f3ab11cf231" providerId="LiveId" clId="{3EB95190-A47F-422E-BAD5-42FE9BAA652A}" dt="2023-03-04T17:03:26.501" v="1577" actId="26606"/>
          <ac:spMkLst>
            <pc:docMk/>
            <pc:sldMk cId="1791065687" sldId="429"/>
            <ac:spMk id="49" creationId="{59383CF9-23B5-4335-9B21-1791C4CF1C75}"/>
          </ac:spMkLst>
        </pc:spChg>
        <pc:spChg chg="add">
          <ac:chgData name="ΕΙΡΗΝΗ ΚΑΤΣΑΡΟΥ" userId="3d7c3f3ab11cf231" providerId="LiveId" clId="{3EB95190-A47F-422E-BAD5-42FE9BAA652A}" dt="2023-03-04T17:03:26.501" v="1577" actId="26606"/>
          <ac:spMkLst>
            <pc:docMk/>
            <pc:sldMk cId="1791065687" sldId="429"/>
            <ac:spMk id="51" creationId="{0007FE00-9498-4706-B255-6437B0252C02}"/>
          </ac:spMkLst>
        </pc:spChg>
        <pc:picChg chg="add del mod">
          <ac:chgData name="ΕΙΡΗΝΗ ΚΑΤΣΑΡΟΥ" userId="3d7c3f3ab11cf231" providerId="LiveId" clId="{3EB95190-A47F-422E-BAD5-42FE9BAA652A}" dt="2023-03-04T16:32:51.024" v="163" actId="931"/>
          <ac:picMkLst>
            <pc:docMk/>
            <pc:sldMk cId="1791065687" sldId="429"/>
            <ac:picMk id="7" creationId="{082EA834-68DA-863D-B67F-958D23321E8B}"/>
          </ac:picMkLst>
        </pc:picChg>
        <pc:picChg chg="add del mod ord">
          <ac:chgData name="ΕΙΡΗΝΗ ΚΑΤΣΑΡΟΥ" userId="3d7c3f3ab11cf231" providerId="LiveId" clId="{3EB95190-A47F-422E-BAD5-42FE9BAA652A}" dt="2023-03-04T16:50:08.050" v="995" actId="21"/>
          <ac:picMkLst>
            <pc:docMk/>
            <pc:sldMk cId="1791065687" sldId="429"/>
            <ac:picMk id="10" creationId="{759C18EE-FDC9-F9A0-D026-36A14765FD9B}"/>
          </ac:picMkLst>
        </pc:picChg>
        <pc:picChg chg="add del mod">
          <ac:chgData name="ΕΙΡΗΝΗ ΚΑΤΣΑΡΟΥ" userId="3d7c3f3ab11cf231" providerId="LiveId" clId="{3EB95190-A47F-422E-BAD5-42FE9BAA652A}" dt="2023-03-04T16:50:18.665" v="997" actId="21"/>
          <ac:picMkLst>
            <pc:docMk/>
            <pc:sldMk cId="1791065687" sldId="429"/>
            <ac:picMk id="18" creationId="{15077BC4-8FD2-2963-DBE7-7BB8B38A2415}"/>
          </ac:picMkLst>
        </pc:picChg>
        <pc:picChg chg="add del mod">
          <ac:chgData name="ΕΙΡΗΝΗ ΚΑΤΣΑΡΟΥ" userId="3d7c3f3ab11cf231" providerId="LiveId" clId="{3EB95190-A47F-422E-BAD5-42FE9BAA652A}" dt="2023-03-04T17:16:40.135" v="1929" actId="1440"/>
          <ac:picMkLst>
            <pc:docMk/>
            <pc:sldMk cId="1791065687" sldId="429"/>
            <ac:picMk id="22" creationId="{E7C4C2E7-6284-62A1-0F48-F311E47C668A}"/>
          </ac:picMkLst>
        </pc:picChg>
      </pc:sldChg>
      <pc:sldChg chg="addSp delSp modSp add mod setBg delDesignElem">
        <pc:chgData name="ΕΙΡΗΝΗ ΚΑΤΣΑΡΟΥ" userId="3d7c3f3ab11cf231" providerId="LiveId" clId="{3EB95190-A47F-422E-BAD5-42FE9BAA652A}" dt="2023-03-04T17:39:14.145" v="3259" actId="208"/>
        <pc:sldMkLst>
          <pc:docMk/>
          <pc:sldMk cId="1726678399" sldId="430"/>
        </pc:sldMkLst>
        <pc:spChg chg="add mod">
          <ac:chgData name="ΕΙΡΗΝΗ ΚΑΤΣΑΡΟΥ" userId="3d7c3f3ab11cf231" providerId="LiveId" clId="{3EB95190-A47F-422E-BAD5-42FE9BAA652A}" dt="2023-03-04T17:31:32.578" v="2830" actId="14100"/>
          <ac:spMkLst>
            <pc:docMk/>
            <pc:sldMk cId="1726678399" sldId="430"/>
            <ac:spMk id="2" creationId="{433578DF-8BC5-BE66-6547-BD3F6B31D2E0}"/>
          </ac:spMkLst>
        </pc:spChg>
        <pc:spChg chg="mod">
          <ac:chgData name="ΕΙΡΗΝΗ ΚΑΤΣΑΡΟΥ" userId="3d7c3f3ab11cf231" providerId="LiveId" clId="{3EB95190-A47F-422E-BAD5-42FE9BAA652A}" dt="2023-03-04T17:38:40.650" v="3255" actId="1076"/>
          <ac:spMkLst>
            <pc:docMk/>
            <pc:sldMk cId="1726678399" sldId="430"/>
            <ac:spMk id="5" creationId="{DA634718-FC1A-A724-73B0-4EEF6F7ED9E0}"/>
          </ac:spMkLst>
        </pc:spChg>
        <pc:spChg chg="mod">
          <ac:chgData name="ΕΙΡΗΝΗ ΚΑΤΣΑΡΟΥ" userId="3d7c3f3ab11cf231" providerId="LiveId" clId="{3EB95190-A47F-422E-BAD5-42FE9BAA652A}" dt="2023-03-04T17:37:36.413" v="3254" actId="20577"/>
          <ac:spMkLst>
            <pc:docMk/>
            <pc:sldMk cId="1726678399" sldId="430"/>
            <ac:spMk id="8" creationId="{22111064-B4A0-039C-C34E-ED1CFD314C38}"/>
          </ac:spMkLst>
        </pc:spChg>
        <pc:spChg chg="del">
          <ac:chgData name="ΕΙΡΗΝΗ ΚΑΤΣΑΡΟΥ" userId="3d7c3f3ab11cf231" providerId="LiveId" clId="{3EB95190-A47F-422E-BAD5-42FE9BAA652A}" dt="2023-03-04T17:21:41.937" v="1947"/>
          <ac:spMkLst>
            <pc:docMk/>
            <pc:sldMk cId="1726678399" sldId="430"/>
            <ac:spMk id="47" creationId="{2EB492CD-616E-47F8-933B-5E2D952A0593}"/>
          </ac:spMkLst>
        </pc:spChg>
        <pc:spChg chg="del">
          <ac:chgData name="ΕΙΡΗΝΗ ΚΑΤΣΑΡΟΥ" userId="3d7c3f3ab11cf231" providerId="LiveId" clId="{3EB95190-A47F-422E-BAD5-42FE9BAA652A}" dt="2023-03-04T17:21:41.937" v="1947"/>
          <ac:spMkLst>
            <pc:docMk/>
            <pc:sldMk cId="1726678399" sldId="430"/>
            <ac:spMk id="49" creationId="{59383CF9-23B5-4335-9B21-1791C4CF1C75}"/>
          </ac:spMkLst>
        </pc:spChg>
        <pc:spChg chg="del">
          <ac:chgData name="ΕΙΡΗΝΗ ΚΑΤΣΑΡΟΥ" userId="3d7c3f3ab11cf231" providerId="LiveId" clId="{3EB95190-A47F-422E-BAD5-42FE9BAA652A}" dt="2023-03-04T17:21:41.937" v="1947"/>
          <ac:spMkLst>
            <pc:docMk/>
            <pc:sldMk cId="1726678399" sldId="430"/>
            <ac:spMk id="51" creationId="{0007FE00-9498-4706-B255-6437B0252C02}"/>
          </ac:spMkLst>
        </pc:spChg>
        <pc:picChg chg="del">
          <ac:chgData name="ΕΙΡΗΝΗ ΚΑΤΣΑΡΟΥ" userId="3d7c3f3ab11cf231" providerId="LiveId" clId="{3EB95190-A47F-422E-BAD5-42FE9BAA652A}" dt="2023-03-04T17:21:45.918" v="1948" actId="21"/>
          <ac:picMkLst>
            <pc:docMk/>
            <pc:sldMk cId="1726678399" sldId="430"/>
            <ac:picMk id="22" creationId="{E7C4C2E7-6284-62A1-0F48-F311E47C668A}"/>
          </ac:picMkLst>
        </pc:picChg>
        <pc:cxnChg chg="add mod">
          <ac:chgData name="ΕΙΡΗΝΗ ΚΑΤΣΑΡΟΥ" userId="3d7c3f3ab11cf231" providerId="LiveId" clId="{3EB95190-A47F-422E-BAD5-42FE9BAA652A}" dt="2023-03-04T17:39:14.145" v="3259" actId="208"/>
          <ac:cxnSpMkLst>
            <pc:docMk/>
            <pc:sldMk cId="1726678399" sldId="430"/>
            <ac:cxnSpMk id="4" creationId="{79F31B8B-407C-EEE8-67C0-2E25F10239D1}"/>
          </ac:cxnSpMkLst>
        </pc:cxnChg>
      </pc:sldChg>
      <pc:sldChg chg="delSp add del setBg delDesignElem">
        <pc:chgData name="ΕΙΡΗΝΗ ΚΑΤΣΑΡΟΥ" userId="3d7c3f3ab11cf231" providerId="LiveId" clId="{3EB95190-A47F-422E-BAD5-42FE9BAA652A}" dt="2023-03-04T17:58:36.278" v="3922" actId="2696"/>
        <pc:sldMkLst>
          <pc:docMk/>
          <pc:sldMk cId="453870567" sldId="431"/>
        </pc:sldMkLst>
        <pc:spChg chg="del">
          <ac:chgData name="ΕΙΡΗΝΗ ΚΑΤΣΑΡΟΥ" userId="3d7c3f3ab11cf231" providerId="LiveId" clId="{3EB95190-A47F-422E-BAD5-42FE9BAA652A}" dt="2023-03-04T17:58:30.049" v="3921"/>
          <ac:spMkLst>
            <pc:docMk/>
            <pc:sldMk cId="453870567" sldId="431"/>
            <ac:spMk id="17" creationId="{DBF61EA3-B236-439E-9C0B-340980D56BEE}"/>
          </ac:spMkLst>
        </pc:spChg>
        <pc:spChg chg="del">
          <ac:chgData name="ΕΙΡΗΝΗ ΚΑΤΣΑΡΟΥ" userId="3d7c3f3ab11cf231" providerId="LiveId" clId="{3EB95190-A47F-422E-BAD5-42FE9BAA652A}" dt="2023-03-04T17:58:30.049" v="3921"/>
          <ac:spMkLst>
            <pc:docMk/>
            <pc:sldMk cId="453870567" sldId="431"/>
            <ac:spMk id="23" creationId="{E659831F-0D9A-4C63-9EBB-8435B85A440F}"/>
          </ac:spMkLst>
        </pc:spChg>
        <pc:grpChg chg="del">
          <ac:chgData name="ΕΙΡΗΝΗ ΚΑΤΣΑΡΟΥ" userId="3d7c3f3ab11cf231" providerId="LiveId" clId="{3EB95190-A47F-422E-BAD5-42FE9BAA652A}" dt="2023-03-04T17:58:30.049" v="3921"/>
          <ac:grpSpMkLst>
            <pc:docMk/>
            <pc:sldMk cId="453870567" sldId="431"/>
            <ac:grpSpMk id="19" creationId="{28FAF094-D087-493F-8DF9-A486C2D6BBAA}"/>
          </ac:grpSpMkLst>
        </pc:grpChg>
      </pc:sldChg>
      <pc:sldChg chg="addSp delSp modSp add mod setBg delDesignElem">
        <pc:chgData name="ΕΙΡΗΝΗ ΚΑΤΣΑΡΟΥ" userId="3d7c3f3ab11cf231" providerId="LiveId" clId="{3EB95190-A47F-422E-BAD5-42FE9BAA652A}" dt="2023-03-04T18:08:53.917" v="5341" actId="14100"/>
        <pc:sldMkLst>
          <pc:docMk/>
          <pc:sldMk cId="4060790336" sldId="431"/>
        </pc:sldMkLst>
        <pc:spChg chg="del mod">
          <ac:chgData name="ΕΙΡΗΝΗ ΚΑΤΣΑΡΟΥ" userId="3d7c3f3ab11cf231" providerId="LiveId" clId="{3EB95190-A47F-422E-BAD5-42FE9BAA652A}" dt="2023-03-04T17:59:23.917" v="3927" actId="21"/>
          <ac:spMkLst>
            <pc:docMk/>
            <pc:sldMk cId="4060790336" sldId="431"/>
            <ac:spMk id="4" creationId="{D7F42822-2B8F-B894-3E5E-C27228EC345D}"/>
          </ac:spMkLst>
        </pc:spChg>
        <pc:spChg chg="mod">
          <ac:chgData name="ΕΙΡΗΝΗ ΚΑΤΣΑΡΟΥ" userId="3d7c3f3ab11cf231" providerId="LiveId" clId="{3EB95190-A47F-422E-BAD5-42FE9BAA652A}" dt="2023-03-04T18:08:53.917" v="5341" actId="14100"/>
          <ac:spMkLst>
            <pc:docMk/>
            <pc:sldMk cId="4060790336" sldId="431"/>
            <ac:spMk id="5" creationId="{35DF4799-A56B-05CE-FC3B-1826326BA490}"/>
          </ac:spMkLst>
        </pc:spChg>
        <pc:spChg chg="add">
          <ac:chgData name="ΕΙΡΗΝΗ ΚΑΤΣΑΡΟΥ" userId="3d7c3f3ab11cf231" providerId="LiveId" clId="{3EB95190-A47F-422E-BAD5-42FE9BAA652A}" dt="2023-03-04T17:59:02.431" v="3926" actId="26606"/>
          <ac:spMkLst>
            <pc:docMk/>
            <pc:sldMk cId="4060790336" sldId="431"/>
            <ac:spMk id="10" creationId="{DBF61EA3-B236-439E-9C0B-340980D56BEE}"/>
          </ac:spMkLst>
        </pc:spChg>
        <pc:spChg chg="add">
          <ac:chgData name="ΕΙΡΗΝΗ ΚΑΤΣΑΡΟΥ" userId="3d7c3f3ab11cf231" providerId="LiveId" clId="{3EB95190-A47F-422E-BAD5-42FE9BAA652A}" dt="2023-03-04T17:59:02.431" v="3926" actId="26606"/>
          <ac:spMkLst>
            <pc:docMk/>
            <pc:sldMk cId="4060790336" sldId="431"/>
            <ac:spMk id="16" creationId="{E659831F-0D9A-4C63-9EBB-8435B85A440F}"/>
          </ac:spMkLst>
        </pc:spChg>
        <pc:spChg chg="del">
          <ac:chgData name="ΕΙΡΗΝΗ ΚΑΤΣΑΡΟΥ" userId="3d7c3f3ab11cf231" providerId="LiveId" clId="{3EB95190-A47F-422E-BAD5-42FE9BAA652A}" dt="2023-03-04T17:58:51.482" v="3925"/>
          <ac:spMkLst>
            <pc:docMk/>
            <pc:sldMk cId="4060790336" sldId="431"/>
            <ac:spMk id="17" creationId="{DBF61EA3-B236-439E-9C0B-340980D56BEE}"/>
          </ac:spMkLst>
        </pc:spChg>
        <pc:spChg chg="del">
          <ac:chgData name="ΕΙΡΗΝΗ ΚΑΤΣΑΡΟΥ" userId="3d7c3f3ab11cf231" providerId="LiveId" clId="{3EB95190-A47F-422E-BAD5-42FE9BAA652A}" dt="2023-03-04T17:58:51.482" v="3925"/>
          <ac:spMkLst>
            <pc:docMk/>
            <pc:sldMk cId="4060790336" sldId="431"/>
            <ac:spMk id="23" creationId="{E659831F-0D9A-4C63-9EBB-8435B85A440F}"/>
          </ac:spMkLst>
        </pc:spChg>
        <pc:grpChg chg="add">
          <ac:chgData name="ΕΙΡΗΝΗ ΚΑΤΣΑΡΟΥ" userId="3d7c3f3ab11cf231" providerId="LiveId" clId="{3EB95190-A47F-422E-BAD5-42FE9BAA652A}" dt="2023-03-04T17:59:02.431" v="3926" actId="26606"/>
          <ac:grpSpMkLst>
            <pc:docMk/>
            <pc:sldMk cId="4060790336" sldId="431"/>
            <ac:grpSpMk id="12" creationId="{28FAF094-D087-493F-8DF9-A486C2D6BBAA}"/>
          </ac:grpSpMkLst>
        </pc:grpChg>
        <pc:grpChg chg="del">
          <ac:chgData name="ΕΙΡΗΝΗ ΚΑΤΣΑΡΟΥ" userId="3d7c3f3ab11cf231" providerId="LiveId" clId="{3EB95190-A47F-422E-BAD5-42FE9BAA652A}" dt="2023-03-04T17:58:51.482" v="3925"/>
          <ac:grpSpMkLst>
            <pc:docMk/>
            <pc:sldMk cId="4060790336" sldId="431"/>
            <ac:grpSpMk id="19" creationId="{28FAF094-D087-493F-8DF9-A486C2D6BBAA}"/>
          </ac:grpSpMkLst>
        </pc:grpChg>
      </pc:sldChg>
      <pc:sldChg chg="delSp add del setBg delDesignElem">
        <pc:chgData name="ΕΙΡΗΝΗ ΚΑΤΣΑΡΟΥ" userId="3d7c3f3ab11cf231" providerId="LiveId" clId="{3EB95190-A47F-422E-BAD5-42FE9BAA652A}" dt="2023-03-04T18:11:05.258" v="5390" actId="2696"/>
        <pc:sldMkLst>
          <pc:docMk/>
          <pc:sldMk cId="2631416714" sldId="432"/>
        </pc:sldMkLst>
        <pc:spChg chg="del">
          <ac:chgData name="ΕΙΡΗΝΗ ΚΑΤΣΑΡΟΥ" userId="3d7c3f3ab11cf231" providerId="LiveId" clId="{3EB95190-A47F-422E-BAD5-42FE9BAA652A}" dt="2023-03-04T18:09:08.863" v="5343"/>
          <ac:spMkLst>
            <pc:docMk/>
            <pc:sldMk cId="2631416714" sldId="432"/>
            <ac:spMk id="10" creationId="{DBF61EA3-B236-439E-9C0B-340980D56BEE}"/>
          </ac:spMkLst>
        </pc:spChg>
        <pc:spChg chg="del">
          <ac:chgData name="ΕΙΡΗΝΗ ΚΑΤΣΑΡΟΥ" userId="3d7c3f3ab11cf231" providerId="LiveId" clId="{3EB95190-A47F-422E-BAD5-42FE9BAA652A}" dt="2023-03-04T18:09:08.863" v="5343"/>
          <ac:spMkLst>
            <pc:docMk/>
            <pc:sldMk cId="2631416714" sldId="432"/>
            <ac:spMk id="16" creationId="{E659831F-0D9A-4C63-9EBB-8435B85A440F}"/>
          </ac:spMkLst>
        </pc:spChg>
        <pc:grpChg chg="del">
          <ac:chgData name="ΕΙΡΗΝΗ ΚΑΤΣΑΡΟΥ" userId="3d7c3f3ab11cf231" providerId="LiveId" clId="{3EB95190-A47F-422E-BAD5-42FE9BAA652A}" dt="2023-03-04T18:09:08.863" v="5343"/>
          <ac:grpSpMkLst>
            <pc:docMk/>
            <pc:sldMk cId="2631416714" sldId="432"/>
            <ac:grpSpMk id="12" creationId="{28FAF094-D087-493F-8DF9-A486C2D6BBAA}"/>
          </ac:grpSpMkLst>
        </pc:grpChg>
      </pc:sldChg>
      <pc:sldChg chg="addSp delSp modSp add mod setBg delDesignElem">
        <pc:chgData name="ΕΙΡΗΝΗ ΚΑΤΣΑΡΟΥ" userId="3d7c3f3ab11cf231" providerId="LiveId" clId="{3EB95190-A47F-422E-BAD5-42FE9BAA652A}" dt="2023-03-04T18:18:35.769" v="6437" actId="20577"/>
        <pc:sldMkLst>
          <pc:docMk/>
          <pc:sldMk cId="2903586540" sldId="433"/>
        </pc:sldMkLst>
        <pc:spChg chg="del mod">
          <ac:chgData name="ΕΙΡΗΝΗ ΚΑΤΣΑΡΟΥ" userId="3d7c3f3ab11cf231" providerId="LiveId" clId="{3EB95190-A47F-422E-BAD5-42FE9BAA652A}" dt="2023-03-04T18:11:16.375" v="5391" actId="21"/>
          <ac:spMkLst>
            <pc:docMk/>
            <pc:sldMk cId="2903586540" sldId="433"/>
            <ac:spMk id="4" creationId="{D7F42822-2B8F-B894-3E5E-C27228EC345D}"/>
          </ac:spMkLst>
        </pc:spChg>
        <pc:spChg chg="mod">
          <ac:chgData name="ΕΙΡΗΝΗ ΚΑΤΣΑΡΟΥ" userId="3d7c3f3ab11cf231" providerId="LiveId" clId="{3EB95190-A47F-422E-BAD5-42FE9BAA652A}" dt="2023-03-04T18:18:35.769" v="6437" actId="20577"/>
          <ac:spMkLst>
            <pc:docMk/>
            <pc:sldMk cId="2903586540" sldId="433"/>
            <ac:spMk id="5" creationId="{35DF4799-A56B-05CE-FC3B-1826326BA490}"/>
          </ac:spMkLst>
        </pc:spChg>
        <pc:spChg chg="add">
          <ac:chgData name="ΕΙΡΗΝΗ ΚΑΤΣΑΡΟΥ" userId="3d7c3f3ab11cf231" providerId="LiveId" clId="{3EB95190-A47F-422E-BAD5-42FE9BAA652A}" dt="2023-03-04T18:11:00.331" v="5389" actId="26606"/>
          <ac:spMkLst>
            <pc:docMk/>
            <pc:sldMk cId="2903586540" sldId="433"/>
            <ac:spMk id="10" creationId="{DBF61EA3-B236-439E-9C0B-340980D56BEE}"/>
          </ac:spMkLst>
        </pc:spChg>
        <pc:spChg chg="add">
          <ac:chgData name="ΕΙΡΗΝΗ ΚΑΤΣΑΡΟΥ" userId="3d7c3f3ab11cf231" providerId="LiveId" clId="{3EB95190-A47F-422E-BAD5-42FE9BAA652A}" dt="2023-03-04T18:11:00.331" v="5389" actId="26606"/>
          <ac:spMkLst>
            <pc:docMk/>
            <pc:sldMk cId="2903586540" sldId="433"/>
            <ac:spMk id="16" creationId="{E659831F-0D9A-4C63-9EBB-8435B85A440F}"/>
          </ac:spMkLst>
        </pc:spChg>
        <pc:spChg chg="del">
          <ac:chgData name="ΕΙΡΗΝΗ ΚΑΤΣΑΡΟΥ" userId="3d7c3f3ab11cf231" providerId="LiveId" clId="{3EB95190-A47F-422E-BAD5-42FE9BAA652A}" dt="2023-03-04T18:10:40.252" v="5388"/>
          <ac:spMkLst>
            <pc:docMk/>
            <pc:sldMk cId="2903586540" sldId="433"/>
            <ac:spMk id="17" creationId="{DBF61EA3-B236-439E-9C0B-340980D56BEE}"/>
          </ac:spMkLst>
        </pc:spChg>
        <pc:spChg chg="del">
          <ac:chgData name="ΕΙΡΗΝΗ ΚΑΤΣΑΡΟΥ" userId="3d7c3f3ab11cf231" providerId="LiveId" clId="{3EB95190-A47F-422E-BAD5-42FE9BAA652A}" dt="2023-03-04T18:10:40.252" v="5388"/>
          <ac:spMkLst>
            <pc:docMk/>
            <pc:sldMk cId="2903586540" sldId="433"/>
            <ac:spMk id="23" creationId="{E659831F-0D9A-4C63-9EBB-8435B85A440F}"/>
          </ac:spMkLst>
        </pc:spChg>
        <pc:grpChg chg="add">
          <ac:chgData name="ΕΙΡΗΝΗ ΚΑΤΣΑΡΟΥ" userId="3d7c3f3ab11cf231" providerId="LiveId" clId="{3EB95190-A47F-422E-BAD5-42FE9BAA652A}" dt="2023-03-04T18:11:00.331" v="5389" actId="26606"/>
          <ac:grpSpMkLst>
            <pc:docMk/>
            <pc:sldMk cId="2903586540" sldId="433"/>
            <ac:grpSpMk id="12" creationId="{28FAF094-D087-493F-8DF9-A486C2D6BBAA}"/>
          </ac:grpSpMkLst>
        </pc:grpChg>
        <pc:grpChg chg="del">
          <ac:chgData name="ΕΙΡΗΝΗ ΚΑΤΣΑΡΟΥ" userId="3d7c3f3ab11cf231" providerId="LiveId" clId="{3EB95190-A47F-422E-BAD5-42FE9BAA652A}" dt="2023-03-04T18:10:40.252" v="5388"/>
          <ac:grpSpMkLst>
            <pc:docMk/>
            <pc:sldMk cId="2903586540" sldId="433"/>
            <ac:grpSpMk id="19" creationId="{28FAF094-D087-493F-8DF9-A486C2D6BBAA}"/>
          </ac:grpSpMkLst>
        </pc:grpChg>
      </pc:sldChg>
      <pc:sldChg chg="addSp delSp modSp add mod setBg delDesignElem">
        <pc:chgData name="ΕΙΡΗΝΗ ΚΑΤΣΑΡΟΥ" userId="3d7c3f3ab11cf231" providerId="LiveId" clId="{3EB95190-A47F-422E-BAD5-42FE9BAA652A}" dt="2023-03-04T19:19:15.147" v="10447" actId="20577"/>
        <pc:sldMkLst>
          <pc:docMk/>
          <pc:sldMk cId="4186465869" sldId="434"/>
        </pc:sldMkLst>
        <pc:spChg chg="mod">
          <ac:chgData name="ΕΙΡΗΝΗ ΚΑΤΣΑΡΟΥ" userId="3d7c3f3ab11cf231" providerId="LiveId" clId="{3EB95190-A47F-422E-BAD5-42FE9BAA652A}" dt="2023-03-04T19:05:32.786" v="9163" actId="947"/>
          <ac:spMkLst>
            <pc:docMk/>
            <pc:sldMk cId="4186465869" sldId="434"/>
            <ac:spMk id="4" creationId="{D7F42822-2B8F-B894-3E5E-C27228EC345D}"/>
          </ac:spMkLst>
        </pc:spChg>
        <pc:spChg chg="mod">
          <ac:chgData name="ΕΙΡΗΝΗ ΚΑΤΣΑΡΟΥ" userId="3d7c3f3ab11cf231" providerId="LiveId" clId="{3EB95190-A47F-422E-BAD5-42FE9BAA652A}" dt="2023-03-04T19:19:15.147" v="10447" actId="20577"/>
          <ac:spMkLst>
            <pc:docMk/>
            <pc:sldMk cId="4186465869" sldId="434"/>
            <ac:spMk id="5" creationId="{35DF4799-A56B-05CE-FC3B-1826326BA490}"/>
          </ac:spMkLst>
        </pc:spChg>
        <pc:spChg chg="add">
          <ac:chgData name="ΕΙΡΗΝΗ ΚΑΤΣΑΡΟΥ" userId="3d7c3f3ab11cf231" providerId="LiveId" clId="{3EB95190-A47F-422E-BAD5-42FE9BAA652A}" dt="2023-03-04T19:04:45.816" v="9081" actId="26606"/>
          <ac:spMkLst>
            <pc:docMk/>
            <pc:sldMk cId="4186465869" sldId="434"/>
            <ac:spMk id="10" creationId="{DBF61EA3-B236-439E-9C0B-340980D56BEE}"/>
          </ac:spMkLst>
        </pc:spChg>
        <pc:spChg chg="add">
          <ac:chgData name="ΕΙΡΗΝΗ ΚΑΤΣΑΡΟΥ" userId="3d7c3f3ab11cf231" providerId="LiveId" clId="{3EB95190-A47F-422E-BAD5-42FE9BAA652A}" dt="2023-03-04T19:04:45.816" v="9081" actId="26606"/>
          <ac:spMkLst>
            <pc:docMk/>
            <pc:sldMk cId="4186465869" sldId="434"/>
            <ac:spMk id="16" creationId="{E659831F-0D9A-4C63-9EBB-8435B85A440F}"/>
          </ac:spMkLst>
        </pc:spChg>
        <pc:spChg chg="del">
          <ac:chgData name="ΕΙΡΗΝΗ ΚΑΤΣΑΡΟΥ" userId="3d7c3f3ab11cf231" providerId="LiveId" clId="{3EB95190-A47F-422E-BAD5-42FE9BAA652A}" dt="2023-03-04T19:04:26.065" v="9080"/>
          <ac:spMkLst>
            <pc:docMk/>
            <pc:sldMk cId="4186465869" sldId="434"/>
            <ac:spMk id="17" creationId="{DBF61EA3-B236-439E-9C0B-340980D56BEE}"/>
          </ac:spMkLst>
        </pc:spChg>
        <pc:spChg chg="del">
          <ac:chgData name="ΕΙΡΗΝΗ ΚΑΤΣΑΡΟΥ" userId="3d7c3f3ab11cf231" providerId="LiveId" clId="{3EB95190-A47F-422E-BAD5-42FE9BAA652A}" dt="2023-03-04T19:04:26.065" v="9080"/>
          <ac:spMkLst>
            <pc:docMk/>
            <pc:sldMk cId="4186465869" sldId="434"/>
            <ac:spMk id="23" creationId="{E659831F-0D9A-4C63-9EBB-8435B85A440F}"/>
          </ac:spMkLst>
        </pc:spChg>
        <pc:grpChg chg="add">
          <ac:chgData name="ΕΙΡΗΝΗ ΚΑΤΣΑΡΟΥ" userId="3d7c3f3ab11cf231" providerId="LiveId" clId="{3EB95190-A47F-422E-BAD5-42FE9BAA652A}" dt="2023-03-04T19:04:45.816" v="9081" actId="26606"/>
          <ac:grpSpMkLst>
            <pc:docMk/>
            <pc:sldMk cId="4186465869" sldId="434"/>
            <ac:grpSpMk id="12" creationId="{28FAF094-D087-493F-8DF9-A486C2D6BBAA}"/>
          </ac:grpSpMkLst>
        </pc:grpChg>
        <pc:grpChg chg="del">
          <ac:chgData name="ΕΙΡΗΝΗ ΚΑΤΣΑΡΟΥ" userId="3d7c3f3ab11cf231" providerId="LiveId" clId="{3EB95190-A47F-422E-BAD5-42FE9BAA652A}" dt="2023-03-04T19:04:26.065" v="9080"/>
          <ac:grpSpMkLst>
            <pc:docMk/>
            <pc:sldMk cId="4186465869" sldId="434"/>
            <ac:grpSpMk id="19" creationId="{28FAF094-D087-493F-8DF9-A486C2D6BBAA}"/>
          </ac:grpSpMkLst>
        </pc:grpChg>
      </pc:sldChg>
      <pc:sldChg chg="delSp add del setBg delDesignElem">
        <pc:chgData name="ΕΙΡΗΝΗ ΚΑΤΣΑΡΟΥ" userId="3d7c3f3ab11cf231" providerId="LiveId" clId="{3EB95190-A47F-422E-BAD5-42FE9BAA652A}" dt="2023-03-04T19:03:54.027" v="9077" actId="2696"/>
        <pc:sldMkLst>
          <pc:docMk/>
          <pc:sldMk cId="4196326133" sldId="434"/>
        </pc:sldMkLst>
        <pc:spChg chg="del">
          <ac:chgData name="ΕΙΡΗΝΗ ΚΑΤΣΑΡΟΥ" userId="3d7c3f3ab11cf231" providerId="LiveId" clId="{3EB95190-A47F-422E-BAD5-42FE9BAA652A}" dt="2023-03-04T19:02:40.536" v="9074"/>
          <ac:spMkLst>
            <pc:docMk/>
            <pc:sldMk cId="4196326133" sldId="434"/>
            <ac:spMk id="17" creationId="{DBF61EA3-B236-439E-9C0B-340980D56BEE}"/>
          </ac:spMkLst>
        </pc:spChg>
        <pc:spChg chg="del">
          <ac:chgData name="ΕΙΡΗΝΗ ΚΑΤΣΑΡΟΥ" userId="3d7c3f3ab11cf231" providerId="LiveId" clId="{3EB95190-A47F-422E-BAD5-42FE9BAA652A}" dt="2023-03-04T19:02:40.536" v="9074"/>
          <ac:spMkLst>
            <pc:docMk/>
            <pc:sldMk cId="4196326133" sldId="434"/>
            <ac:spMk id="23" creationId="{E659831F-0D9A-4C63-9EBB-8435B85A440F}"/>
          </ac:spMkLst>
        </pc:spChg>
        <pc:grpChg chg="del">
          <ac:chgData name="ΕΙΡΗΝΗ ΚΑΤΣΑΡΟΥ" userId="3d7c3f3ab11cf231" providerId="LiveId" clId="{3EB95190-A47F-422E-BAD5-42FE9BAA652A}" dt="2023-03-04T19:02:40.536" v="9074"/>
          <ac:grpSpMkLst>
            <pc:docMk/>
            <pc:sldMk cId="4196326133" sldId="434"/>
            <ac:grpSpMk id="19" creationId="{28FAF094-D087-493F-8DF9-A486C2D6BBAA}"/>
          </ac:grpSpMkLst>
        </pc:grpChg>
      </pc:sldChg>
      <pc:sldChg chg="delSp add del setBg delDesignElem">
        <pc:chgData name="ΕΙΡΗΝΗ ΚΑΤΣΑΡΟΥ" userId="3d7c3f3ab11cf231" providerId="LiveId" clId="{3EB95190-A47F-422E-BAD5-42FE9BAA652A}" dt="2023-03-04T19:03:54.980" v="9078" actId="2696"/>
        <pc:sldMkLst>
          <pc:docMk/>
          <pc:sldMk cId="393083391" sldId="435"/>
        </pc:sldMkLst>
        <pc:spChg chg="del">
          <ac:chgData name="ΕΙΡΗΝΗ ΚΑΤΣΑΡΟΥ" userId="3d7c3f3ab11cf231" providerId="LiveId" clId="{3EB95190-A47F-422E-BAD5-42FE9BAA652A}" dt="2023-03-04T19:03:20.791" v="9076"/>
          <ac:spMkLst>
            <pc:docMk/>
            <pc:sldMk cId="393083391" sldId="435"/>
            <ac:spMk id="17" creationId="{DBF61EA3-B236-439E-9C0B-340980D56BEE}"/>
          </ac:spMkLst>
        </pc:spChg>
        <pc:spChg chg="del">
          <ac:chgData name="ΕΙΡΗΝΗ ΚΑΤΣΑΡΟΥ" userId="3d7c3f3ab11cf231" providerId="LiveId" clId="{3EB95190-A47F-422E-BAD5-42FE9BAA652A}" dt="2023-03-04T19:03:20.791" v="9076"/>
          <ac:spMkLst>
            <pc:docMk/>
            <pc:sldMk cId="393083391" sldId="435"/>
            <ac:spMk id="23" creationId="{E659831F-0D9A-4C63-9EBB-8435B85A440F}"/>
          </ac:spMkLst>
        </pc:spChg>
        <pc:grpChg chg="del">
          <ac:chgData name="ΕΙΡΗΝΗ ΚΑΤΣΑΡΟΥ" userId="3d7c3f3ab11cf231" providerId="LiveId" clId="{3EB95190-A47F-422E-BAD5-42FE9BAA652A}" dt="2023-03-04T19:03:20.791" v="9076"/>
          <ac:grpSpMkLst>
            <pc:docMk/>
            <pc:sldMk cId="393083391" sldId="435"/>
            <ac:grpSpMk id="19" creationId="{28FAF094-D087-493F-8DF9-A486C2D6BBAA}"/>
          </ac:grpSpMkLst>
        </pc:grpChg>
      </pc:sldChg>
      <pc:sldChg chg="addSp delSp modSp add mod setBg delDesignElem">
        <pc:chgData name="ΕΙΡΗΝΗ ΚΑΤΣΑΡΟΥ" userId="3d7c3f3ab11cf231" providerId="LiveId" clId="{3EB95190-A47F-422E-BAD5-42FE9BAA652A}" dt="2023-03-04T19:44:49.392" v="12909" actId="123"/>
        <pc:sldMkLst>
          <pc:docMk/>
          <pc:sldMk cId="1666134332" sldId="435"/>
        </pc:sldMkLst>
        <pc:spChg chg="mod">
          <ac:chgData name="ΕΙΡΗΝΗ ΚΑΤΣΑΡΟΥ" userId="3d7c3f3ab11cf231" providerId="LiveId" clId="{3EB95190-A47F-422E-BAD5-42FE9BAA652A}" dt="2023-03-04T19:38:22.825" v="12179" actId="14100"/>
          <ac:spMkLst>
            <pc:docMk/>
            <pc:sldMk cId="1666134332" sldId="435"/>
            <ac:spMk id="4" creationId="{D7F42822-2B8F-B894-3E5E-C27228EC345D}"/>
          </ac:spMkLst>
        </pc:spChg>
        <pc:spChg chg="mod">
          <ac:chgData name="ΕΙΡΗΝΗ ΚΑΤΣΑΡΟΥ" userId="3d7c3f3ab11cf231" providerId="LiveId" clId="{3EB95190-A47F-422E-BAD5-42FE9BAA652A}" dt="2023-03-04T19:44:49.392" v="12909" actId="123"/>
          <ac:spMkLst>
            <pc:docMk/>
            <pc:sldMk cId="1666134332" sldId="435"/>
            <ac:spMk id="5" creationId="{35DF4799-A56B-05CE-FC3B-1826326BA490}"/>
          </ac:spMkLst>
        </pc:spChg>
        <pc:spChg chg="add">
          <ac:chgData name="ΕΙΡΗΝΗ ΚΑΤΣΑΡΟΥ" userId="3d7c3f3ab11cf231" providerId="LiveId" clId="{3EB95190-A47F-422E-BAD5-42FE9BAA652A}" dt="2023-03-04T19:37:36.791" v="12122" actId="26606"/>
          <ac:spMkLst>
            <pc:docMk/>
            <pc:sldMk cId="1666134332" sldId="435"/>
            <ac:spMk id="7" creationId="{DBF61EA3-B236-439E-9C0B-340980D56BEE}"/>
          </ac:spMkLst>
        </pc:spChg>
        <pc:spChg chg="add">
          <ac:chgData name="ΕΙΡΗΝΗ ΚΑΤΣΑΡΟΥ" userId="3d7c3f3ab11cf231" providerId="LiveId" clId="{3EB95190-A47F-422E-BAD5-42FE9BAA652A}" dt="2023-03-04T19:37:36.791" v="12122" actId="26606"/>
          <ac:spMkLst>
            <pc:docMk/>
            <pc:sldMk cId="1666134332" sldId="435"/>
            <ac:spMk id="9" creationId="{E659831F-0D9A-4C63-9EBB-8435B85A440F}"/>
          </ac:spMkLst>
        </pc:spChg>
        <pc:spChg chg="del">
          <ac:chgData name="ΕΙΡΗΝΗ ΚΑΤΣΑΡΟΥ" userId="3d7c3f3ab11cf231" providerId="LiveId" clId="{3EB95190-A47F-422E-BAD5-42FE9BAA652A}" dt="2023-03-04T19:36:49.964" v="12119"/>
          <ac:spMkLst>
            <pc:docMk/>
            <pc:sldMk cId="1666134332" sldId="435"/>
            <ac:spMk id="10" creationId="{DBF61EA3-B236-439E-9C0B-340980D56BEE}"/>
          </ac:spMkLst>
        </pc:spChg>
        <pc:spChg chg="del">
          <ac:chgData name="ΕΙΡΗΝΗ ΚΑΤΣΑΡΟΥ" userId="3d7c3f3ab11cf231" providerId="LiveId" clId="{3EB95190-A47F-422E-BAD5-42FE9BAA652A}" dt="2023-03-04T19:36:49.964" v="12119"/>
          <ac:spMkLst>
            <pc:docMk/>
            <pc:sldMk cId="1666134332" sldId="435"/>
            <ac:spMk id="16" creationId="{E659831F-0D9A-4C63-9EBB-8435B85A440F}"/>
          </ac:spMkLst>
        </pc:spChg>
        <pc:grpChg chg="add">
          <ac:chgData name="ΕΙΡΗΝΗ ΚΑΤΣΑΡΟΥ" userId="3d7c3f3ab11cf231" providerId="LiveId" clId="{3EB95190-A47F-422E-BAD5-42FE9BAA652A}" dt="2023-03-04T19:37:36.791" v="12122" actId="26606"/>
          <ac:grpSpMkLst>
            <pc:docMk/>
            <pc:sldMk cId="1666134332" sldId="435"/>
            <ac:grpSpMk id="8" creationId="{28FAF094-D087-493F-8DF9-A486C2D6BBAA}"/>
          </ac:grpSpMkLst>
        </pc:grpChg>
        <pc:grpChg chg="del">
          <ac:chgData name="ΕΙΡΗΝΗ ΚΑΤΣΑΡΟΥ" userId="3d7c3f3ab11cf231" providerId="LiveId" clId="{3EB95190-A47F-422E-BAD5-42FE9BAA652A}" dt="2023-03-04T19:36:49.964" v="12119"/>
          <ac:grpSpMkLst>
            <pc:docMk/>
            <pc:sldMk cId="1666134332" sldId="435"/>
            <ac:grpSpMk id="12" creationId="{28FAF094-D087-493F-8DF9-A486C2D6BBAA}"/>
          </ac:grpSpMkLst>
        </pc:grpChg>
      </pc:sldChg>
      <pc:sldChg chg="delSp add del setBg delDesignElem">
        <pc:chgData name="ΕΙΡΗΝΗ ΚΑΤΣΑΡΟΥ" userId="3d7c3f3ab11cf231" providerId="LiveId" clId="{3EB95190-A47F-422E-BAD5-42FE9BAA652A}" dt="2023-03-04T19:37:40.125" v="12123" actId="2696"/>
        <pc:sldMkLst>
          <pc:docMk/>
          <pc:sldMk cId="2119583743" sldId="436"/>
        </pc:sldMkLst>
        <pc:spChg chg="del">
          <ac:chgData name="ΕΙΡΗΝΗ ΚΑΤΣΑΡΟΥ" userId="3d7c3f3ab11cf231" providerId="LiveId" clId="{3EB95190-A47F-422E-BAD5-42FE9BAA652A}" dt="2023-03-04T19:37:17.647" v="12121"/>
          <ac:spMkLst>
            <pc:docMk/>
            <pc:sldMk cId="2119583743" sldId="436"/>
            <ac:spMk id="10" creationId="{DBF61EA3-B236-439E-9C0B-340980D56BEE}"/>
          </ac:spMkLst>
        </pc:spChg>
        <pc:spChg chg="del">
          <ac:chgData name="ΕΙΡΗΝΗ ΚΑΤΣΑΡΟΥ" userId="3d7c3f3ab11cf231" providerId="LiveId" clId="{3EB95190-A47F-422E-BAD5-42FE9BAA652A}" dt="2023-03-04T19:37:17.647" v="12121"/>
          <ac:spMkLst>
            <pc:docMk/>
            <pc:sldMk cId="2119583743" sldId="436"/>
            <ac:spMk id="16" creationId="{E659831F-0D9A-4C63-9EBB-8435B85A440F}"/>
          </ac:spMkLst>
        </pc:spChg>
        <pc:grpChg chg="del">
          <ac:chgData name="ΕΙΡΗΝΗ ΚΑΤΣΑΡΟΥ" userId="3d7c3f3ab11cf231" providerId="LiveId" clId="{3EB95190-A47F-422E-BAD5-42FE9BAA652A}" dt="2023-03-04T19:37:17.647" v="12121"/>
          <ac:grpSpMkLst>
            <pc:docMk/>
            <pc:sldMk cId="2119583743" sldId="436"/>
            <ac:grpSpMk id="12" creationId="{28FAF094-D087-493F-8DF9-A486C2D6BBAA}"/>
          </ac:grpSpMkLst>
        </pc:grpChg>
      </pc:sldChg>
      <pc:sldChg chg="addSp delSp modSp add mod setBg delDesignElem">
        <pc:chgData name="ΕΙΡΗΝΗ ΚΑΤΣΑΡΟΥ" userId="3d7c3f3ab11cf231" providerId="LiveId" clId="{3EB95190-A47F-422E-BAD5-42FE9BAA652A}" dt="2023-03-04T19:48:27.960" v="13323" actId="1076"/>
        <pc:sldMkLst>
          <pc:docMk/>
          <pc:sldMk cId="3691102211" sldId="436"/>
        </pc:sldMkLst>
        <pc:spChg chg="del mod">
          <ac:chgData name="ΕΙΡΗΝΗ ΚΑΤΣΑΡΟΥ" userId="3d7c3f3ab11cf231" providerId="LiveId" clId="{3EB95190-A47F-422E-BAD5-42FE9BAA652A}" dt="2023-03-04T19:45:04.796" v="12913" actId="21"/>
          <ac:spMkLst>
            <pc:docMk/>
            <pc:sldMk cId="3691102211" sldId="436"/>
            <ac:spMk id="4" creationId="{D7F42822-2B8F-B894-3E5E-C27228EC345D}"/>
          </ac:spMkLst>
        </pc:spChg>
        <pc:spChg chg="mod">
          <ac:chgData name="ΕΙΡΗΝΗ ΚΑΤΣΑΡΟΥ" userId="3d7c3f3ab11cf231" providerId="LiveId" clId="{3EB95190-A47F-422E-BAD5-42FE9BAA652A}" dt="2023-03-04T19:48:27.960" v="13323" actId="1076"/>
          <ac:spMkLst>
            <pc:docMk/>
            <pc:sldMk cId="3691102211" sldId="436"/>
            <ac:spMk id="5" creationId="{35DF4799-A56B-05CE-FC3B-1826326BA490}"/>
          </ac:spMkLst>
        </pc:spChg>
        <pc:spChg chg="del">
          <ac:chgData name="ΕΙΡΗΝΗ ΚΑΤΣΑΡΟΥ" userId="3d7c3f3ab11cf231" providerId="LiveId" clId="{3EB95190-A47F-422E-BAD5-42FE9BAA652A}" dt="2023-03-04T19:44:54.652" v="12911"/>
          <ac:spMkLst>
            <pc:docMk/>
            <pc:sldMk cId="3691102211" sldId="436"/>
            <ac:spMk id="7" creationId="{DBF61EA3-B236-439E-9C0B-340980D56BEE}"/>
          </ac:spMkLst>
        </pc:spChg>
        <pc:spChg chg="del">
          <ac:chgData name="ΕΙΡΗΝΗ ΚΑΤΣΑΡΟΥ" userId="3d7c3f3ab11cf231" providerId="LiveId" clId="{3EB95190-A47F-422E-BAD5-42FE9BAA652A}" dt="2023-03-04T19:44:54.652" v="12911"/>
          <ac:spMkLst>
            <pc:docMk/>
            <pc:sldMk cId="3691102211" sldId="436"/>
            <ac:spMk id="9" creationId="{E659831F-0D9A-4C63-9EBB-8435B85A440F}"/>
          </ac:spMkLst>
        </pc:spChg>
        <pc:spChg chg="add">
          <ac:chgData name="ΕΙΡΗΝΗ ΚΑΤΣΑΡΟΥ" userId="3d7c3f3ab11cf231" providerId="LiveId" clId="{3EB95190-A47F-422E-BAD5-42FE9BAA652A}" dt="2023-03-04T19:45:01.404" v="12912" actId="26606"/>
          <ac:spMkLst>
            <pc:docMk/>
            <pc:sldMk cId="3691102211" sldId="436"/>
            <ac:spMk id="10" creationId="{DBF61EA3-B236-439E-9C0B-340980D56BEE}"/>
          </ac:spMkLst>
        </pc:spChg>
        <pc:spChg chg="add">
          <ac:chgData name="ΕΙΡΗΝΗ ΚΑΤΣΑΡΟΥ" userId="3d7c3f3ab11cf231" providerId="LiveId" clId="{3EB95190-A47F-422E-BAD5-42FE9BAA652A}" dt="2023-03-04T19:45:01.404" v="12912" actId="26606"/>
          <ac:spMkLst>
            <pc:docMk/>
            <pc:sldMk cId="3691102211" sldId="436"/>
            <ac:spMk id="16" creationId="{E659831F-0D9A-4C63-9EBB-8435B85A440F}"/>
          </ac:spMkLst>
        </pc:spChg>
        <pc:grpChg chg="del">
          <ac:chgData name="ΕΙΡΗΝΗ ΚΑΤΣΑΡΟΥ" userId="3d7c3f3ab11cf231" providerId="LiveId" clId="{3EB95190-A47F-422E-BAD5-42FE9BAA652A}" dt="2023-03-04T19:44:54.652" v="12911"/>
          <ac:grpSpMkLst>
            <pc:docMk/>
            <pc:sldMk cId="3691102211" sldId="436"/>
            <ac:grpSpMk id="8" creationId="{28FAF094-D087-493F-8DF9-A486C2D6BBAA}"/>
          </ac:grpSpMkLst>
        </pc:grpChg>
        <pc:grpChg chg="add">
          <ac:chgData name="ΕΙΡΗΝΗ ΚΑΤΣΑΡΟΥ" userId="3d7c3f3ab11cf231" providerId="LiveId" clId="{3EB95190-A47F-422E-BAD5-42FE9BAA652A}" dt="2023-03-04T19:45:01.404" v="12912" actId="26606"/>
          <ac:grpSpMkLst>
            <pc:docMk/>
            <pc:sldMk cId="3691102211" sldId="436"/>
            <ac:grpSpMk id="12" creationId="{28FAF094-D087-493F-8DF9-A486C2D6BBAA}"/>
          </ac:grpSpMkLst>
        </pc:grpChg>
      </pc:sldChg>
      <pc:sldChg chg="addSp delSp modSp add mod setBg delDesignElem">
        <pc:chgData name="ΕΙΡΗΝΗ ΚΑΤΣΑΡΟΥ" userId="3d7c3f3ab11cf231" providerId="LiveId" clId="{3EB95190-A47F-422E-BAD5-42FE9BAA652A}" dt="2023-03-04T19:56:28.056" v="14312" actId="20577"/>
        <pc:sldMkLst>
          <pc:docMk/>
          <pc:sldMk cId="3091503127" sldId="437"/>
        </pc:sldMkLst>
        <pc:spChg chg="del mod">
          <ac:chgData name="ΕΙΡΗΝΗ ΚΑΤΣΑΡΟΥ" userId="3d7c3f3ab11cf231" providerId="LiveId" clId="{3EB95190-A47F-422E-BAD5-42FE9BAA652A}" dt="2023-03-04T19:48:50.690" v="13327" actId="21"/>
          <ac:spMkLst>
            <pc:docMk/>
            <pc:sldMk cId="3091503127" sldId="437"/>
            <ac:spMk id="4" creationId="{D7F42822-2B8F-B894-3E5E-C27228EC345D}"/>
          </ac:spMkLst>
        </pc:spChg>
        <pc:spChg chg="mod">
          <ac:chgData name="ΕΙΡΗΝΗ ΚΑΤΣΑΡΟΥ" userId="3d7c3f3ab11cf231" providerId="LiveId" clId="{3EB95190-A47F-422E-BAD5-42FE9BAA652A}" dt="2023-03-04T19:56:28.056" v="14312" actId="20577"/>
          <ac:spMkLst>
            <pc:docMk/>
            <pc:sldMk cId="3091503127" sldId="437"/>
            <ac:spMk id="5" creationId="{35DF4799-A56B-05CE-FC3B-1826326BA490}"/>
          </ac:spMkLst>
        </pc:spChg>
        <pc:spChg chg="del">
          <ac:chgData name="ΕΙΡΗΝΗ ΚΑΤΣΑΡΟΥ" userId="3d7c3f3ab11cf231" providerId="LiveId" clId="{3EB95190-A47F-422E-BAD5-42FE9BAA652A}" dt="2023-03-04T19:48:38.085" v="13325"/>
          <ac:spMkLst>
            <pc:docMk/>
            <pc:sldMk cId="3091503127" sldId="437"/>
            <ac:spMk id="7" creationId="{DBF61EA3-B236-439E-9C0B-340980D56BEE}"/>
          </ac:spMkLst>
        </pc:spChg>
        <pc:spChg chg="del">
          <ac:chgData name="ΕΙΡΗΝΗ ΚΑΤΣΑΡΟΥ" userId="3d7c3f3ab11cf231" providerId="LiveId" clId="{3EB95190-A47F-422E-BAD5-42FE9BAA652A}" dt="2023-03-04T19:48:38.085" v="13325"/>
          <ac:spMkLst>
            <pc:docMk/>
            <pc:sldMk cId="3091503127" sldId="437"/>
            <ac:spMk id="9" creationId="{E659831F-0D9A-4C63-9EBB-8435B85A440F}"/>
          </ac:spMkLst>
        </pc:spChg>
        <pc:spChg chg="add">
          <ac:chgData name="ΕΙΡΗΝΗ ΚΑΤΣΑΡΟΥ" userId="3d7c3f3ab11cf231" providerId="LiveId" clId="{3EB95190-A47F-422E-BAD5-42FE9BAA652A}" dt="2023-03-04T19:48:42.600" v="13326" actId="26606"/>
          <ac:spMkLst>
            <pc:docMk/>
            <pc:sldMk cId="3091503127" sldId="437"/>
            <ac:spMk id="10" creationId="{DBF61EA3-B236-439E-9C0B-340980D56BEE}"/>
          </ac:spMkLst>
        </pc:spChg>
        <pc:spChg chg="add">
          <ac:chgData name="ΕΙΡΗΝΗ ΚΑΤΣΑΡΟΥ" userId="3d7c3f3ab11cf231" providerId="LiveId" clId="{3EB95190-A47F-422E-BAD5-42FE9BAA652A}" dt="2023-03-04T19:48:42.600" v="13326" actId="26606"/>
          <ac:spMkLst>
            <pc:docMk/>
            <pc:sldMk cId="3091503127" sldId="437"/>
            <ac:spMk id="16" creationId="{E659831F-0D9A-4C63-9EBB-8435B85A440F}"/>
          </ac:spMkLst>
        </pc:spChg>
        <pc:grpChg chg="del">
          <ac:chgData name="ΕΙΡΗΝΗ ΚΑΤΣΑΡΟΥ" userId="3d7c3f3ab11cf231" providerId="LiveId" clId="{3EB95190-A47F-422E-BAD5-42FE9BAA652A}" dt="2023-03-04T19:48:38.085" v="13325"/>
          <ac:grpSpMkLst>
            <pc:docMk/>
            <pc:sldMk cId="3091503127" sldId="437"/>
            <ac:grpSpMk id="8" creationId="{28FAF094-D087-493F-8DF9-A486C2D6BBAA}"/>
          </ac:grpSpMkLst>
        </pc:grpChg>
        <pc:grpChg chg="add">
          <ac:chgData name="ΕΙΡΗΝΗ ΚΑΤΣΑΡΟΥ" userId="3d7c3f3ab11cf231" providerId="LiveId" clId="{3EB95190-A47F-422E-BAD5-42FE9BAA652A}" dt="2023-03-04T19:48:42.600" v="13326" actId="26606"/>
          <ac:grpSpMkLst>
            <pc:docMk/>
            <pc:sldMk cId="3091503127" sldId="437"/>
            <ac:grpSpMk id="12" creationId="{28FAF094-D087-493F-8DF9-A486C2D6BBAA}"/>
          </ac:grpSpMkLst>
        </pc:grpChg>
      </pc:sldChg>
      <pc:sldChg chg="addSp delSp add del setBg delDesignElem">
        <pc:chgData name="ΕΙΡΗΝΗ ΚΑΤΣΑΡΟΥ" userId="3d7c3f3ab11cf231" providerId="LiveId" clId="{3EB95190-A47F-422E-BAD5-42FE9BAA652A}" dt="2023-03-04T19:48:09.663" v="13322"/>
        <pc:sldMkLst>
          <pc:docMk/>
          <pc:sldMk cId="3215808346" sldId="437"/>
        </pc:sldMkLst>
        <pc:spChg chg="add del">
          <ac:chgData name="ΕΙΡΗΝΗ ΚΑΤΣΑΡΟΥ" userId="3d7c3f3ab11cf231" providerId="LiveId" clId="{3EB95190-A47F-422E-BAD5-42FE9BAA652A}" dt="2023-03-04T19:48:09.663" v="13322"/>
          <ac:spMkLst>
            <pc:docMk/>
            <pc:sldMk cId="3215808346" sldId="437"/>
            <ac:spMk id="10" creationId="{DBF61EA3-B236-439E-9C0B-340980D56BEE}"/>
          </ac:spMkLst>
        </pc:spChg>
        <pc:spChg chg="add del">
          <ac:chgData name="ΕΙΡΗΝΗ ΚΑΤΣΑΡΟΥ" userId="3d7c3f3ab11cf231" providerId="LiveId" clId="{3EB95190-A47F-422E-BAD5-42FE9BAA652A}" dt="2023-03-04T19:48:09.663" v="13322"/>
          <ac:spMkLst>
            <pc:docMk/>
            <pc:sldMk cId="3215808346" sldId="437"/>
            <ac:spMk id="16" creationId="{E659831F-0D9A-4C63-9EBB-8435B85A440F}"/>
          </ac:spMkLst>
        </pc:spChg>
        <pc:grpChg chg="add del">
          <ac:chgData name="ΕΙΡΗΝΗ ΚΑΤΣΑΡΟΥ" userId="3d7c3f3ab11cf231" providerId="LiveId" clId="{3EB95190-A47F-422E-BAD5-42FE9BAA652A}" dt="2023-03-04T19:48:09.663" v="13322"/>
          <ac:grpSpMkLst>
            <pc:docMk/>
            <pc:sldMk cId="3215808346" sldId="437"/>
            <ac:grpSpMk id="12" creationId="{28FAF094-D087-493F-8DF9-A486C2D6BBAA}"/>
          </ac:grpSpMkLst>
        </pc:grpChg>
      </pc:sldChg>
      <pc:sldChg chg="modSp add mod">
        <pc:chgData name="ΕΙΡΗΝΗ ΚΑΤΣΑΡΟΥ" userId="3d7c3f3ab11cf231" providerId="LiveId" clId="{3EB95190-A47F-422E-BAD5-42FE9BAA652A}" dt="2023-03-04T19:59:09.190" v="14675" actId="20577"/>
        <pc:sldMkLst>
          <pc:docMk/>
          <pc:sldMk cId="147244157" sldId="438"/>
        </pc:sldMkLst>
        <pc:spChg chg="mod">
          <ac:chgData name="ΕΙΡΗΝΗ ΚΑΤΣΑΡΟΥ" userId="3d7c3f3ab11cf231" providerId="LiveId" clId="{3EB95190-A47F-422E-BAD5-42FE9BAA652A}" dt="2023-03-04T19:57:08.129" v="14359" actId="20577"/>
          <ac:spMkLst>
            <pc:docMk/>
            <pc:sldMk cId="147244157" sldId="438"/>
            <ac:spMk id="4" creationId="{D7F42822-2B8F-B894-3E5E-C27228EC345D}"/>
          </ac:spMkLst>
        </pc:spChg>
        <pc:graphicFrameChg chg="mod">
          <ac:chgData name="ΕΙΡΗΝΗ ΚΑΤΣΑΡΟΥ" userId="3d7c3f3ab11cf231" providerId="LiveId" clId="{3EB95190-A47F-422E-BAD5-42FE9BAA652A}" dt="2023-03-04T19:59:09.190" v="14675" actId="20577"/>
          <ac:graphicFrameMkLst>
            <pc:docMk/>
            <pc:sldMk cId="147244157" sldId="438"/>
            <ac:graphicFrameMk id="43" creationId="{8840C080-C466-4E3C-9859-A35C5FCF346F}"/>
          </ac:graphicFrameMkLst>
        </pc:graphicFrameChg>
      </pc:sldChg>
      <pc:sldChg chg="delSp modSp add mod setBg delDesignElem">
        <pc:chgData name="ΕΙΡΗΝΗ ΚΑΤΣΑΡΟΥ" userId="3d7c3f3ab11cf231" providerId="LiveId" clId="{3EB95190-A47F-422E-BAD5-42FE9BAA652A}" dt="2023-03-04T20:11:38.606" v="16059" actId="20577"/>
        <pc:sldMkLst>
          <pc:docMk/>
          <pc:sldMk cId="1724102751" sldId="439"/>
        </pc:sldMkLst>
        <pc:spChg chg="mod">
          <ac:chgData name="ΕΙΡΗΝΗ ΚΑΤΣΑΡΟΥ" userId="3d7c3f3ab11cf231" providerId="LiveId" clId="{3EB95190-A47F-422E-BAD5-42FE9BAA652A}" dt="2023-03-04T20:11:38.606" v="16059" actId="20577"/>
          <ac:spMkLst>
            <pc:docMk/>
            <pc:sldMk cId="1724102751" sldId="439"/>
            <ac:spMk id="5" creationId="{35DF4799-A56B-05CE-FC3B-1826326BA490}"/>
          </ac:spMkLst>
        </pc:spChg>
        <pc:spChg chg="del">
          <ac:chgData name="ΕΙΡΗΝΗ ΚΑΤΣΑΡΟΥ" userId="3d7c3f3ab11cf231" providerId="LiveId" clId="{3EB95190-A47F-422E-BAD5-42FE9BAA652A}" dt="2023-03-04T20:08:56.385" v="15683"/>
          <ac:spMkLst>
            <pc:docMk/>
            <pc:sldMk cId="1724102751" sldId="439"/>
            <ac:spMk id="9" creationId="{460B0EFB-53ED-4F35-B05D-F658EA021C65}"/>
          </ac:spMkLst>
        </pc:spChg>
        <pc:spChg chg="del">
          <ac:chgData name="ΕΙΡΗΝΗ ΚΑΤΣΑΡΟΥ" userId="3d7c3f3ab11cf231" providerId="LiveId" clId="{3EB95190-A47F-422E-BAD5-42FE9BAA652A}" dt="2023-03-04T20:08:56.385" v="15683"/>
          <ac:spMkLst>
            <pc:docMk/>
            <pc:sldMk cId="1724102751" sldId="439"/>
            <ac:spMk id="10" creationId="{835EF3DD-7D43-4A27-8967-A92FD8CC9365}"/>
          </ac:spMkLst>
        </pc:spChg>
      </pc:sldChg>
      <pc:sldChg chg="addSp delSp modSp add mod setBg delDesignElem">
        <pc:chgData name="ΕΙΡΗΝΗ ΚΑΤΣΑΡΟΥ" userId="3d7c3f3ab11cf231" providerId="LiveId" clId="{3EB95190-A47F-422E-BAD5-42FE9BAA652A}" dt="2023-03-04T20:22:52.123" v="17383" actId="313"/>
        <pc:sldMkLst>
          <pc:docMk/>
          <pc:sldMk cId="3168361077" sldId="440"/>
        </pc:sldMkLst>
        <pc:spChg chg="mod">
          <ac:chgData name="ΕΙΡΗΝΗ ΚΑΤΣΑΡΟΥ" userId="3d7c3f3ab11cf231" providerId="LiveId" clId="{3EB95190-A47F-422E-BAD5-42FE9BAA652A}" dt="2023-03-04T20:13:19.710" v="16089" actId="20577"/>
          <ac:spMkLst>
            <pc:docMk/>
            <pc:sldMk cId="3168361077" sldId="440"/>
            <ac:spMk id="4" creationId="{D7F42822-2B8F-B894-3E5E-C27228EC345D}"/>
          </ac:spMkLst>
        </pc:spChg>
        <pc:spChg chg="mod">
          <ac:chgData name="ΕΙΡΗΝΗ ΚΑΤΣΑΡΟΥ" userId="3d7c3f3ab11cf231" providerId="LiveId" clId="{3EB95190-A47F-422E-BAD5-42FE9BAA652A}" dt="2023-03-04T20:22:52.123" v="17383" actId="313"/>
          <ac:spMkLst>
            <pc:docMk/>
            <pc:sldMk cId="3168361077" sldId="440"/>
            <ac:spMk id="5" creationId="{35DF4799-A56B-05CE-FC3B-1826326BA490}"/>
          </ac:spMkLst>
        </pc:spChg>
        <pc:spChg chg="del">
          <ac:chgData name="ΕΙΡΗΝΗ ΚΑΤΣΑΡΟΥ" userId="3d7c3f3ab11cf231" providerId="LiveId" clId="{3EB95190-A47F-422E-BAD5-42FE9BAA652A}" dt="2023-03-04T20:12:49.375" v="16063"/>
          <ac:spMkLst>
            <pc:docMk/>
            <pc:sldMk cId="3168361077" sldId="440"/>
            <ac:spMk id="7" creationId="{DBF61EA3-B236-439E-9C0B-340980D56BEE}"/>
          </ac:spMkLst>
        </pc:spChg>
        <pc:spChg chg="del">
          <ac:chgData name="ΕΙΡΗΝΗ ΚΑΤΣΑΡΟΥ" userId="3d7c3f3ab11cf231" providerId="LiveId" clId="{3EB95190-A47F-422E-BAD5-42FE9BAA652A}" dt="2023-03-04T20:12:49.375" v="16063"/>
          <ac:spMkLst>
            <pc:docMk/>
            <pc:sldMk cId="3168361077" sldId="440"/>
            <ac:spMk id="9" creationId="{E659831F-0D9A-4C63-9EBB-8435B85A440F}"/>
          </ac:spMkLst>
        </pc:spChg>
        <pc:spChg chg="add">
          <ac:chgData name="ΕΙΡΗΝΗ ΚΑΤΣΑΡΟΥ" userId="3d7c3f3ab11cf231" providerId="LiveId" clId="{3EB95190-A47F-422E-BAD5-42FE9BAA652A}" dt="2023-03-04T20:12:53.929" v="16064" actId="26606"/>
          <ac:spMkLst>
            <pc:docMk/>
            <pc:sldMk cId="3168361077" sldId="440"/>
            <ac:spMk id="10" creationId="{DBF61EA3-B236-439E-9C0B-340980D56BEE}"/>
          </ac:spMkLst>
        </pc:spChg>
        <pc:spChg chg="add">
          <ac:chgData name="ΕΙΡΗΝΗ ΚΑΤΣΑΡΟΥ" userId="3d7c3f3ab11cf231" providerId="LiveId" clId="{3EB95190-A47F-422E-BAD5-42FE9BAA652A}" dt="2023-03-04T20:12:53.929" v="16064" actId="26606"/>
          <ac:spMkLst>
            <pc:docMk/>
            <pc:sldMk cId="3168361077" sldId="440"/>
            <ac:spMk id="16" creationId="{E659831F-0D9A-4C63-9EBB-8435B85A440F}"/>
          </ac:spMkLst>
        </pc:spChg>
        <pc:grpChg chg="del">
          <ac:chgData name="ΕΙΡΗΝΗ ΚΑΤΣΑΡΟΥ" userId="3d7c3f3ab11cf231" providerId="LiveId" clId="{3EB95190-A47F-422E-BAD5-42FE9BAA652A}" dt="2023-03-04T20:12:49.375" v="16063"/>
          <ac:grpSpMkLst>
            <pc:docMk/>
            <pc:sldMk cId="3168361077" sldId="440"/>
            <ac:grpSpMk id="8" creationId="{28FAF094-D087-493F-8DF9-A486C2D6BBAA}"/>
          </ac:grpSpMkLst>
        </pc:grpChg>
        <pc:grpChg chg="add">
          <ac:chgData name="ΕΙΡΗΝΗ ΚΑΤΣΑΡΟΥ" userId="3d7c3f3ab11cf231" providerId="LiveId" clId="{3EB95190-A47F-422E-BAD5-42FE9BAA652A}" dt="2023-03-04T20:12:53.929" v="16064" actId="26606"/>
          <ac:grpSpMkLst>
            <pc:docMk/>
            <pc:sldMk cId="3168361077" sldId="440"/>
            <ac:grpSpMk id="12" creationId="{28FAF094-D087-493F-8DF9-A486C2D6BBAA}"/>
          </ac:grpSpMkLst>
        </pc:grpChg>
      </pc:sldChg>
      <pc:sldChg chg="modSp add mod">
        <pc:chgData name="ΕΙΡΗΝΗ ΚΑΤΣΑΡΟΥ" userId="3d7c3f3ab11cf231" providerId="LiveId" clId="{3EB95190-A47F-422E-BAD5-42FE9BAA652A}" dt="2023-03-04T20:40:40.426" v="19059" actId="20577"/>
        <pc:sldMkLst>
          <pc:docMk/>
          <pc:sldMk cId="3183012957" sldId="441"/>
        </pc:sldMkLst>
        <pc:spChg chg="mod">
          <ac:chgData name="ΕΙΡΗΝΗ ΚΑΤΣΑΡΟΥ" userId="3d7c3f3ab11cf231" providerId="LiveId" clId="{3EB95190-A47F-422E-BAD5-42FE9BAA652A}" dt="2023-03-04T20:38:13.928" v="18751" actId="1076"/>
          <ac:spMkLst>
            <pc:docMk/>
            <pc:sldMk cId="3183012957" sldId="441"/>
            <ac:spMk id="4" creationId="{D7F42822-2B8F-B894-3E5E-C27228EC345D}"/>
          </ac:spMkLst>
        </pc:spChg>
        <pc:spChg chg="mod">
          <ac:chgData name="ΕΙΡΗΝΗ ΚΑΤΣΑΡΟΥ" userId="3d7c3f3ab11cf231" providerId="LiveId" clId="{3EB95190-A47F-422E-BAD5-42FE9BAA652A}" dt="2023-03-04T20:40:40.426" v="19059" actId="20577"/>
          <ac:spMkLst>
            <pc:docMk/>
            <pc:sldMk cId="3183012957" sldId="441"/>
            <ac:spMk id="5" creationId="{35DF4799-A56B-05CE-FC3B-1826326BA490}"/>
          </ac:spMkLst>
        </pc:spChg>
      </pc:sldChg>
      <pc:sldChg chg="addSp delSp modSp add mod setBg delDesignElem">
        <pc:chgData name="ΕΙΡΗΝΗ ΚΑΤΣΑΡΟΥ" userId="3d7c3f3ab11cf231" providerId="LiveId" clId="{3EB95190-A47F-422E-BAD5-42FE9BAA652A}" dt="2023-03-05T16:30:44.512" v="34503" actId="20577"/>
        <pc:sldMkLst>
          <pc:docMk/>
          <pc:sldMk cId="3781921144" sldId="442"/>
        </pc:sldMkLst>
        <pc:spChg chg="add mod">
          <ac:chgData name="ΕΙΡΗΝΗ ΚΑΤΣΑΡΟΥ" userId="3d7c3f3ab11cf231" providerId="LiveId" clId="{3EB95190-A47F-422E-BAD5-42FE9BAA652A}" dt="2023-03-05T16:30:44.512" v="34503" actId="20577"/>
          <ac:spMkLst>
            <pc:docMk/>
            <pc:sldMk cId="3781921144" sldId="442"/>
            <ac:spMk id="2" creationId="{C2127059-2E59-CD50-7947-6D5D6EED328D}"/>
          </ac:spMkLst>
        </pc:spChg>
        <pc:spChg chg="add del">
          <ac:chgData name="ΕΙΡΗΝΗ ΚΑΤΣΑΡΟΥ" userId="3d7c3f3ab11cf231" providerId="LiveId" clId="{3EB95190-A47F-422E-BAD5-42FE9BAA652A}" dt="2023-03-05T12:08:59.824" v="19458" actId="21"/>
          <ac:spMkLst>
            <pc:docMk/>
            <pc:sldMk cId="3781921144" sldId="442"/>
            <ac:spMk id="3" creationId="{D257E433-B7AD-AEB5-9B47-91597B2A2FBA}"/>
          </ac:spMkLst>
        </pc:spChg>
        <pc:spChg chg="mod">
          <ac:chgData name="ΕΙΡΗΝΗ ΚΑΤΣΑΡΟΥ" userId="3d7c3f3ab11cf231" providerId="LiveId" clId="{3EB95190-A47F-422E-BAD5-42FE9BAA652A}" dt="2023-03-05T16:12:00.284" v="33536" actId="20577"/>
          <ac:spMkLst>
            <pc:docMk/>
            <pc:sldMk cId="3781921144" sldId="442"/>
            <ac:spMk id="5" creationId="{DA634718-FC1A-A724-73B0-4EEF6F7ED9E0}"/>
          </ac:spMkLst>
        </pc:spChg>
        <pc:spChg chg="del mod">
          <ac:chgData name="ΕΙΡΗΝΗ ΚΑΤΣΑΡΟΥ" userId="3d7c3f3ab11cf231" providerId="LiveId" clId="{3EB95190-A47F-422E-BAD5-42FE9BAA652A}" dt="2023-03-05T12:04:29.021" v="19108" actId="21"/>
          <ac:spMkLst>
            <pc:docMk/>
            <pc:sldMk cId="3781921144" sldId="442"/>
            <ac:spMk id="8" creationId="{22111064-B4A0-039C-C34E-ED1CFD314C38}"/>
          </ac:spMkLst>
        </pc:spChg>
        <pc:spChg chg="add del">
          <ac:chgData name="ΕΙΡΗΝΗ ΚΑΤΣΑΡΟΥ" userId="3d7c3f3ab11cf231" providerId="LiveId" clId="{3EB95190-A47F-422E-BAD5-42FE9BAA652A}" dt="2023-03-05T12:17:09.192" v="20215" actId="26606"/>
          <ac:spMkLst>
            <pc:docMk/>
            <pc:sldMk cId="3781921144" sldId="442"/>
            <ac:spMk id="10" creationId="{B6CDA21F-E7AF-4C75-8395-33F58D5B0E45}"/>
          </ac:spMkLst>
        </pc:spChg>
        <pc:spChg chg="add del">
          <ac:chgData name="ΕΙΡΗΝΗ ΚΑΤΣΑΡΟΥ" userId="3d7c3f3ab11cf231" providerId="LiveId" clId="{3EB95190-A47F-422E-BAD5-42FE9BAA652A}" dt="2023-03-05T12:17:09.192" v="20215" actId="26606"/>
          <ac:spMkLst>
            <pc:docMk/>
            <pc:sldMk cId="3781921144" sldId="442"/>
            <ac:spMk id="17" creationId="{D5B0017B-2ECA-49AF-B397-DC140825DF8D}"/>
          </ac:spMkLst>
        </pc:spChg>
        <pc:spChg chg="add">
          <ac:chgData name="ΕΙΡΗΝΗ ΚΑΤΣΑΡΟΥ" userId="3d7c3f3ab11cf231" providerId="LiveId" clId="{3EB95190-A47F-422E-BAD5-42FE9BAA652A}" dt="2023-03-05T12:17:09.192" v="20215" actId="26606"/>
          <ac:spMkLst>
            <pc:docMk/>
            <pc:sldMk cId="3781921144" sldId="442"/>
            <ac:spMk id="24" creationId="{4DA718D0-4865-4629-8134-44F68D41D574}"/>
          </ac:spMkLst>
        </pc:spChg>
        <pc:spChg chg="add">
          <ac:chgData name="ΕΙΡΗΝΗ ΚΑΤΣΑΡΟΥ" userId="3d7c3f3ab11cf231" providerId="LiveId" clId="{3EB95190-A47F-422E-BAD5-42FE9BAA652A}" dt="2023-03-05T12:17:09.192" v="20215" actId="26606"/>
          <ac:spMkLst>
            <pc:docMk/>
            <pc:sldMk cId="3781921144" sldId="442"/>
            <ac:spMk id="30" creationId="{CBC4F608-B4B8-48C3-9572-C0F061B1CD99}"/>
          </ac:spMkLst>
        </pc:spChg>
        <pc:spChg chg="del">
          <ac:chgData name="ΕΙΡΗΝΗ ΚΑΤΣΑΡΟΥ" userId="3d7c3f3ab11cf231" providerId="LiveId" clId="{3EB95190-A47F-422E-BAD5-42FE9BAA652A}" dt="2023-03-05T12:02:39.835" v="19061"/>
          <ac:spMkLst>
            <pc:docMk/>
            <pc:sldMk cId="3781921144" sldId="442"/>
            <ac:spMk id="47" creationId="{2EB492CD-616E-47F8-933B-5E2D952A0593}"/>
          </ac:spMkLst>
        </pc:spChg>
        <pc:spChg chg="del">
          <ac:chgData name="ΕΙΡΗΝΗ ΚΑΤΣΑΡΟΥ" userId="3d7c3f3ab11cf231" providerId="LiveId" clId="{3EB95190-A47F-422E-BAD5-42FE9BAA652A}" dt="2023-03-05T12:02:39.835" v="19061"/>
          <ac:spMkLst>
            <pc:docMk/>
            <pc:sldMk cId="3781921144" sldId="442"/>
            <ac:spMk id="49" creationId="{59383CF9-23B5-4335-9B21-1791C4CF1C75}"/>
          </ac:spMkLst>
        </pc:spChg>
        <pc:spChg chg="del">
          <ac:chgData name="ΕΙΡΗΝΗ ΚΑΤΣΑΡΟΥ" userId="3d7c3f3ab11cf231" providerId="LiveId" clId="{3EB95190-A47F-422E-BAD5-42FE9BAA652A}" dt="2023-03-05T12:02:39.835" v="19061"/>
          <ac:spMkLst>
            <pc:docMk/>
            <pc:sldMk cId="3781921144" sldId="442"/>
            <ac:spMk id="51" creationId="{0007FE00-9498-4706-B255-6437B0252C02}"/>
          </ac:spMkLst>
        </pc:spChg>
        <pc:grpChg chg="add del">
          <ac:chgData name="ΕΙΡΗΝΗ ΚΑΤΣΑΡΟΥ" userId="3d7c3f3ab11cf231" providerId="LiveId" clId="{3EB95190-A47F-422E-BAD5-42FE9BAA652A}" dt="2023-03-05T12:17:09.192" v="20215" actId="26606"/>
          <ac:grpSpMkLst>
            <pc:docMk/>
            <pc:sldMk cId="3781921144" sldId="442"/>
            <ac:grpSpMk id="12" creationId="{AE1C45F0-260A-458C-96ED-C1F6D2151219}"/>
          </ac:grpSpMkLst>
        </pc:grpChg>
        <pc:grpChg chg="add">
          <ac:chgData name="ΕΙΡΗΝΗ ΚΑΤΣΑΡΟΥ" userId="3d7c3f3ab11cf231" providerId="LiveId" clId="{3EB95190-A47F-422E-BAD5-42FE9BAA652A}" dt="2023-03-05T12:17:09.192" v="20215" actId="26606"/>
          <ac:grpSpMkLst>
            <pc:docMk/>
            <pc:sldMk cId="3781921144" sldId="442"/>
            <ac:grpSpMk id="26" creationId="{65167ED7-6315-43AB-B1B6-C326D5FD8F84}"/>
          </ac:grpSpMkLst>
        </pc:grpChg>
        <pc:picChg chg="del">
          <ac:chgData name="ΕΙΡΗΝΗ ΚΑΤΣΑΡΟΥ" userId="3d7c3f3ab11cf231" providerId="LiveId" clId="{3EB95190-A47F-422E-BAD5-42FE9BAA652A}" dt="2023-03-05T12:02:45.218" v="19062" actId="21"/>
          <ac:picMkLst>
            <pc:docMk/>
            <pc:sldMk cId="3781921144" sldId="442"/>
            <ac:picMk id="22" creationId="{E7C4C2E7-6284-62A1-0F48-F311E47C668A}"/>
          </ac:picMkLst>
        </pc:picChg>
        <pc:cxnChg chg="add mod">
          <ac:chgData name="ΕΙΡΗΝΗ ΚΑΤΣΑΡΟΥ" userId="3d7c3f3ab11cf231" providerId="LiveId" clId="{3EB95190-A47F-422E-BAD5-42FE9BAA652A}" dt="2023-03-05T12:20:05.410" v="20254" actId="1076"/>
          <ac:cxnSpMkLst>
            <pc:docMk/>
            <pc:sldMk cId="3781921144" sldId="442"/>
            <ac:cxnSpMk id="4" creationId="{17003135-4453-6F84-ABE1-0421B005313A}"/>
          </ac:cxnSpMkLst>
        </pc:cxnChg>
        <pc:cxnChg chg="add del">
          <ac:chgData name="ΕΙΡΗΝΗ ΚΑΤΣΑΡΟΥ" userId="3d7c3f3ab11cf231" providerId="LiveId" clId="{3EB95190-A47F-422E-BAD5-42FE9BAA652A}" dt="2023-03-05T12:17:09.192" v="20215" actId="26606"/>
          <ac:cxnSpMkLst>
            <pc:docMk/>
            <pc:sldMk cId="3781921144" sldId="442"/>
            <ac:cxnSpMk id="19" creationId="{6CF1BAF6-AD41-4082-B212-8A1F9A2E8779}"/>
          </ac:cxnSpMkLst>
        </pc:cxnChg>
      </pc:sldChg>
      <pc:sldChg chg="addSp delSp modSp add mod setBg delDesignElem">
        <pc:chgData name="ΕΙΡΗΝΗ ΚΑΤΣΑΡΟΥ" userId="3d7c3f3ab11cf231" providerId="LiveId" clId="{3EB95190-A47F-422E-BAD5-42FE9BAA652A}" dt="2023-03-05T16:38:23.315" v="34531" actId="20577"/>
        <pc:sldMkLst>
          <pc:docMk/>
          <pc:sldMk cId="77803661" sldId="443"/>
        </pc:sldMkLst>
        <pc:spChg chg="mod">
          <ac:chgData name="ΕΙΡΗΝΗ ΚΑΤΣΑΡΟΥ" userId="3d7c3f3ab11cf231" providerId="LiveId" clId="{3EB95190-A47F-422E-BAD5-42FE9BAA652A}" dt="2023-03-05T16:14:16.479" v="33545" actId="113"/>
          <ac:spMkLst>
            <pc:docMk/>
            <pc:sldMk cId="77803661" sldId="443"/>
            <ac:spMk id="2" creationId="{C2127059-2E59-CD50-7947-6D5D6EED328D}"/>
          </ac:spMkLst>
        </pc:spChg>
        <pc:spChg chg="add del">
          <ac:chgData name="ΕΙΡΗΝΗ ΚΑΤΣΑΡΟΥ" userId="3d7c3f3ab11cf231" providerId="LiveId" clId="{3EB95190-A47F-422E-BAD5-42FE9BAA652A}" dt="2023-03-05T16:14:17.032" v="33546" actId="21"/>
          <ac:spMkLst>
            <pc:docMk/>
            <pc:sldMk cId="77803661" sldId="443"/>
            <ac:spMk id="5" creationId="{DA634718-FC1A-A724-73B0-4EEF6F7ED9E0}"/>
          </ac:spMkLst>
        </pc:spChg>
        <pc:spChg chg="add del mod">
          <ac:chgData name="ΕΙΡΗΝΗ ΚΑΤΣΑΡΟΥ" userId="3d7c3f3ab11cf231" providerId="LiveId" clId="{3EB95190-A47F-422E-BAD5-42FE9BAA652A}" dt="2023-03-05T16:37:43.226" v="34525" actId="21"/>
          <ac:spMkLst>
            <pc:docMk/>
            <pc:sldMk cId="77803661" sldId="443"/>
            <ac:spMk id="11" creationId="{F44F6C75-6D0B-45A1-6B00-0E1E3B61F0A7}"/>
          </ac:spMkLst>
        </pc:spChg>
        <pc:spChg chg="add mod">
          <ac:chgData name="ΕΙΡΗΝΗ ΚΑΤΣΑΡΟΥ" userId="3d7c3f3ab11cf231" providerId="LiveId" clId="{3EB95190-A47F-422E-BAD5-42FE9BAA652A}" dt="2023-03-05T16:37:37.502" v="34524" actId="1076"/>
          <ac:spMkLst>
            <pc:docMk/>
            <pc:sldMk cId="77803661" sldId="443"/>
            <ac:spMk id="12" creationId="{DD1C89A7-C11E-4A39-DAE7-84C29BEC913F}"/>
          </ac:spMkLst>
        </pc:spChg>
        <pc:spChg chg="add mod">
          <ac:chgData name="ΕΙΡΗΝΗ ΚΑΤΣΑΡΟΥ" userId="3d7c3f3ab11cf231" providerId="LiveId" clId="{3EB95190-A47F-422E-BAD5-42FE9BAA652A}" dt="2023-03-05T16:38:23.315" v="34531" actId="20577"/>
          <ac:spMkLst>
            <pc:docMk/>
            <pc:sldMk cId="77803661" sldId="443"/>
            <ac:spMk id="13" creationId="{24B8E10E-9218-9BBC-F334-71F57D2EE00D}"/>
          </ac:spMkLst>
        </pc:spChg>
        <pc:spChg chg="del">
          <ac:chgData name="ΕΙΡΗΝΗ ΚΑΤΣΑΡΟΥ" userId="3d7c3f3ab11cf231" providerId="LiveId" clId="{3EB95190-A47F-422E-BAD5-42FE9BAA652A}" dt="2023-03-05T12:23:34.158" v="20288"/>
          <ac:spMkLst>
            <pc:docMk/>
            <pc:sldMk cId="77803661" sldId="443"/>
            <ac:spMk id="24" creationId="{4DA718D0-4865-4629-8134-44F68D41D574}"/>
          </ac:spMkLst>
        </pc:spChg>
        <pc:spChg chg="del">
          <ac:chgData name="ΕΙΡΗΝΗ ΚΑΤΣΑΡΟΥ" userId="3d7c3f3ab11cf231" providerId="LiveId" clId="{3EB95190-A47F-422E-BAD5-42FE9BAA652A}" dt="2023-03-05T12:23:34.158" v="20288"/>
          <ac:spMkLst>
            <pc:docMk/>
            <pc:sldMk cId="77803661" sldId="443"/>
            <ac:spMk id="30" creationId="{CBC4F608-B4B8-48C3-9572-C0F061B1CD99}"/>
          </ac:spMkLst>
        </pc:spChg>
        <pc:grpChg chg="del">
          <ac:chgData name="ΕΙΡΗΝΗ ΚΑΤΣΑΡΟΥ" userId="3d7c3f3ab11cf231" providerId="LiveId" clId="{3EB95190-A47F-422E-BAD5-42FE9BAA652A}" dt="2023-03-05T12:23:34.158" v="20288"/>
          <ac:grpSpMkLst>
            <pc:docMk/>
            <pc:sldMk cId="77803661" sldId="443"/>
            <ac:grpSpMk id="26" creationId="{65167ED7-6315-43AB-B1B6-C326D5FD8F84}"/>
          </ac:grpSpMkLst>
        </pc:grpChg>
        <pc:picChg chg="add mod">
          <ac:chgData name="ΕΙΡΗΝΗ ΚΑΤΣΑΡΟΥ" userId="3d7c3f3ab11cf231" providerId="LiveId" clId="{3EB95190-A47F-422E-BAD5-42FE9BAA652A}" dt="2023-03-05T12:34:11.070" v="20603" actId="14100"/>
          <ac:picMkLst>
            <pc:docMk/>
            <pc:sldMk cId="77803661" sldId="443"/>
            <ac:picMk id="6" creationId="{6B6EC92A-F29D-242C-FB68-25AC88A7A992}"/>
          </ac:picMkLst>
        </pc:picChg>
        <pc:picChg chg="add del mod">
          <ac:chgData name="ΕΙΡΗΝΗ ΚΑΤΣΑΡΟΥ" userId="3d7c3f3ab11cf231" providerId="LiveId" clId="{3EB95190-A47F-422E-BAD5-42FE9BAA652A}" dt="2023-03-05T12:33:11.114" v="20599" actId="21"/>
          <ac:picMkLst>
            <pc:docMk/>
            <pc:sldMk cId="77803661" sldId="443"/>
            <ac:picMk id="8" creationId="{AEF5E1CE-158C-67BC-6F13-BBE77DEFF059}"/>
          </ac:picMkLst>
        </pc:picChg>
        <pc:picChg chg="add mod">
          <ac:chgData name="ΕΙΡΗΝΗ ΚΑΤΣΑΡΟΥ" userId="3d7c3f3ab11cf231" providerId="LiveId" clId="{3EB95190-A47F-422E-BAD5-42FE9BAA652A}" dt="2023-03-05T12:34:24.686" v="20607" actId="1076"/>
          <ac:picMkLst>
            <pc:docMk/>
            <pc:sldMk cId="77803661" sldId="443"/>
            <ac:picMk id="10" creationId="{68D43D8A-E200-471D-D90F-A116DCF21229}"/>
          </ac:picMkLst>
        </pc:picChg>
        <pc:cxnChg chg="add del">
          <ac:chgData name="ΕΙΡΗΝΗ ΚΑΤΣΑΡΟΥ" userId="3d7c3f3ab11cf231" providerId="LiveId" clId="{3EB95190-A47F-422E-BAD5-42FE9BAA652A}" dt="2023-03-05T16:14:24.413" v="33547" actId="21"/>
          <ac:cxnSpMkLst>
            <pc:docMk/>
            <pc:sldMk cId="77803661" sldId="443"/>
            <ac:cxnSpMk id="4" creationId="{17003135-4453-6F84-ABE1-0421B005313A}"/>
          </ac:cxnSpMkLst>
        </pc:cxnChg>
      </pc:sldChg>
      <pc:sldChg chg="addSp delSp modSp add mod">
        <pc:chgData name="ΕΙΡΗΝΗ ΚΑΤΣΑΡΟΥ" userId="3d7c3f3ab11cf231" providerId="LiveId" clId="{3EB95190-A47F-422E-BAD5-42FE9BAA652A}" dt="2023-03-05T16:39:00.088" v="34535" actId="207"/>
        <pc:sldMkLst>
          <pc:docMk/>
          <pc:sldMk cId="1574521708" sldId="444"/>
        </pc:sldMkLst>
        <pc:spChg chg="mod">
          <ac:chgData name="ΕΙΡΗΝΗ ΚΑΤΣΑΡΟΥ" userId="3d7c3f3ab11cf231" providerId="LiveId" clId="{3EB95190-A47F-422E-BAD5-42FE9BAA652A}" dt="2023-03-05T12:42:47.633" v="21386" actId="20577"/>
          <ac:spMkLst>
            <pc:docMk/>
            <pc:sldMk cId="1574521708" sldId="444"/>
            <ac:spMk id="2" creationId="{C2127059-2E59-CD50-7947-6D5D6EED328D}"/>
          </ac:spMkLst>
        </pc:spChg>
        <pc:spChg chg="add mod">
          <ac:chgData name="ΕΙΡΗΝΗ ΚΑΤΣΑΡΟΥ" userId="3d7c3f3ab11cf231" providerId="LiveId" clId="{3EB95190-A47F-422E-BAD5-42FE9BAA652A}" dt="2023-03-05T16:39:00.088" v="34535" actId="207"/>
          <ac:spMkLst>
            <pc:docMk/>
            <pc:sldMk cId="1574521708" sldId="444"/>
            <ac:spMk id="8" creationId="{2D3FC51E-C58E-A18B-EECA-40F32168D2BA}"/>
          </ac:spMkLst>
        </pc:spChg>
        <pc:spChg chg="add mod">
          <ac:chgData name="ΕΙΡΗΝΗ ΚΑΤΣΑΡΟΥ" userId="3d7c3f3ab11cf231" providerId="LiveId" clId="{3EB95190-A47F-422E-BAD5-42FE9BAA652A}" dt="2023-03-05T16:38:55.193" v="34534" actId="20577"/>
          <ac:spMkLst>
            <pc:docMk/>
            <pc:sldMk cId="1574521708" sldId="444"/>
            <ac:spMk id="9" creationId="{736A7B72-A847-F531-7B23-C1CB569A21F9}"/>
          </ac:spMkLst>
        </pc:spChg>
        <pc:picChg chg="del">
          <ac:chgData name="ΕΙΡΗΝΗ ΚΑΤΣΑΡΟΥ" userId="3d7c3f3ab11cf231" providerId="LiveId" clId="{3EB95190-A47F-422E-BAD5-42FE9BAA652A}" dt="2023-03-05T12:34:36.480" v="20610" actId="21"/>
          <ac:picMkLst>
            <pc:docMk/>
            <pc:sldMk cId="1574521708" sldId="444"/>
            <ac:picMk id="6" creationId="{6B6EC92A-F29D-242C-FB68-25AC88A7A992}"/>
          </ac:picMkLst>
        </pc:picChg>
        <pc:picChg chg="add mod">
          <ac:chgData name="ΕΙΡΗΝΗ ΚΑΤΣΑΡΟΥ" userId="3d7c3f3ab11cf231" providerId="LiveId" clId="{3EB95190-A47F-422E-BAD5-42FE9BAA652A}" dt="2023-03-05T12:43:05.081" v="21391" actId="1076"/>
          <ac:picMkLst>
            <pc:docMk/>
            <pc:sldMk cId="1574521708" sldId="444"/>
            <ac:picMk id="7" creationId="{171B2232-FF45-C869-0EAE-B1FA8B06EB3E}"/>
          </ac:picMkLst>
        </pc:picChg>
        <pc:picChg chg="del">
          <ac:chgData name="ΕΙΡΗΝΗ ΚΑΤΣΑΡΟΥ" userId="3d7c3f3ab11cf231" providerId="LiveId" clId="{3EB95190-A47F-422E-BAD5-42FE9BAA652A}" dt="2023-03-05T12:34:34.571" v="20609" actId="21"/>
          <ac:picMkLst>
            <pc:docMk/>
            <pc:sldMk cId="1574521708" sldId="444"/>
            <ac:picMk id="10" creationId="{68D43D8A-E200-471D-D90F-A116DCF21229}"/>
          </ac:picMkLst>
        </pc:picChg>
      </pc:sldChg>
      <pc:sldChg chg="delSp modSp add mod">
        <pc:chgData name="ΕΙΡΗΝΗ ΚΑΤΣΑΡΟΥ" userId="3d7c3f3ab11cf231" providerId="LiveId" clId="{3EB95190-A47F-422E-BAD5-42FE9BAA652A}" dt="2023-03-05T12:47:48.503" v="21467" actId="20577"/>
        <pc:sldMkLst>
          <pc:docMk/>
          <pc:sldMk cId="3926468456" sldId="445"/>
        </pc:sldMkLst>
        <pc:spChg chg="mod">
          <ac:chgData name="ΕΙΡΗΝΗ ΚΑΤΣΑΡΟΥ" userId="3d7c3f3ab11cf231" providerId="LiveId" clId="{3EB95190-A47F-422E-BAD5-42FE9BAA652A}" dt="2023-03-05T12:47:48.503" v="21467" actId="20577"/>
          <ac:spMkLst>
            <pc:docMk/>
            <pc:sldMk cId="3926468456" sldId="445"/>
            <ac:spMk id="2" creationId="{C2127059-2E59-CD50-7947-6D5D6EED328D}"/>
          </ac:spMkLst>
        </pc:spChg>
        <pc:spChg chg="mod">
          <ac:chgData name="ΕΙΡΗΝΗ ΚΑΤΣΑΡΟΥ" userId="3d7c3f3ab11cf231" providerId="LiveId" clId="{3EB95190-A47F-422E-BAD5-42FE9BAA652A}" dt="2023-03-05T12:43:41.001" v="21416" actId="20577"/>
          <ac:spMkLst>
            <pc:docMk/>
            <pc:sldMk cId="3926468456" sldId="445"/>
            <ac:spMk id="5" creationId="{DA634718-FC1A-A724-73B0-4EEF6F7ED9E0}"/>
          </ac:spMkLst>
        </pc:spChg>
        <pc:picChg chg="del">
          <ac:chgData name="ΕΙΡΗΝΗ ΚΑΤΣΑΡΟΥ" userId="3d7c3f3ab11cf231" providerId="LiveId" clId="{3EB95190-A47F-422E-BAD5-42FE9BAA652A}" dt="2023-03-05T12:43:27.463" v="21393" actId="21"/>
          <ac:picMkLst>
            <pc:docMk/>
            <pc:sldMk cId="3926468456" sldId="445"/>
            <ac:picMk id="7" creationId="{171B2232-FF45-C869-0EAE-B1FA8B06EB3E}"/>
          </ac:picMkLst>
        </pc:picChg>
      </pc:sldChg>
      <pc:sldChg chg="modSp add mod">
        <pc:chgData name="ΕΙΡΗΝΗ ΚΑΤΣΑΡΟΥ" userId="3d7c3f3ab11cf231" providerId="LiveId" clId="{3EB95190-A47F-422E-BAD5-42FE9BAA652A}" dt="2023-03-05T12:49:49.168" v="21536" actId="14100"/>
        <pc:sldMkLst>
          <pc:docMk/>
          <pc:sldMk cId="2673239073" sldId="446"/>
        </pc:sldMkLst>
        <pc:spChg chg="mod">
          <ac:chgData name="ΕΙΡΗΝΗ ΚΑΤΣΑΡΟΥ" userId="3d7c3f3ab11cf231" providerId="LiveId" clId="{3EB95190-A47F-422E-BAD5-42FE9BAA652A}" dt="2023-03-05T12:49:49.168" v="21536" actId="14100"/>
          <ac:spMkLst>
            <pc:docMk/>
            <pc:sldMk cId="2673239073" sldId="446"/>
            <ac:spMk id="2" creationId="{C2127059-2E59-CD50-7947-6D5D6EED328D}"/>
          </ac:spMkLst>
        </pc:spChg>
        <pc:spChg chg="mod">
          <ac:chgData name="ΕΙΡΗΝΗ ΚΑΤΣΑΡΟΥ" userId="3d7c3f3ab11cf231" providerId="LiveId" clId="{3EB95190-A47F-422E-BAD5-42FE9BAA652A}" dt="2023-03-05T12:49:37.797" v="21534" actId="27636"/>
          <ac:spMkLst>
            <pc:docMk/>
            <pc:sldMk cId="2673239073" sldId="446"/>
            <ac:spMk id="5" creationId="{DA634718-FC1A-A724-73B0-4EEF6F7ED9E0}"/>
          </ac:spMkLst>
        </pc:spChg>
      </pc:sldChg>
      <pc:sldChg chg="add del">
        <pc:chgData name="ΕΙΡΗΝΗ ΚΑΤΣΑΡΟΥ" userId="3d7c3f3ab11cf231" providerId="LiveId" clId="{3EB95190-A47F-422E-BAD5-42FE9BAA652A}" dt="2023-03-05T12:52:20.701" v="21548" actId="2696"/>
        <pc:sldMkLst>
          <pc:docMk/>
          <pc:sldMk cId="265604453" sldId="447"/>
        </pc:sldMkLst>
      </pc:sldChg>
      <pc:sldChg chg="addSp delSp modSp add del mod">
        <pc:chgData name="ΕΙΡΗΝΗ ΚΑΤΣΑΡΟΥ" userId="3d7c3f3ab11cf231" providerId="LiveId" clId="{3EB95190-A47F-422E-BAD5-42FE9BAA652A}" dt="2023-03-05T12:52:12.145" v="21546" actId="2696"/>
        <pc:sldMkLst>
          <pc:docMk/>
          <pc:sldMk cId="780966123" sldId="447"/>
        </pc:sldMkLst>
        <pc:spChg chg="mod">
          <ac:chgData name="ΕΙΡΗΝΗ ΚΑΤΣΑΡΟΥ" userId="3d7c3f3ab11cf231" providerId="LiveId" clId="{3EB95190-A47F-422E-BAD5-42FE9BAA652A}" dt="2023-03-05T12:51:24.908" v="21541" actId="1076"/>
          <ac:spMkLst>
            <pc:docMk/>
            <pc:sldMk cId="780966123" sldId="447"/>
            <ac:spMk id="2" creationId="{C2127059-2E59-CD50-7947-6D5D6EED328D}"/>
          </ac:spMkLst>
        </pc:spChg>
        <pc:spChg chg="add del mod">
          <ac:chgData name="ΕΙΡΗΝΗ ΚΑΤΣΑΡΟΥ" userId="3d7c3f3ab11cf231" providerId="LiveId" clId="{3EB95190-A47F-422E-BAD5-42FE9BAA652A}" dt="2023-03-05T12:52:09.528" v="21545"/>
          <ac:spMkLst>
            <pc:docMk/>
            <pc:sldMk cId="780966123" sldId="447"/>
            <ac:spMk id="3" creationId="{B855E328-D7D8-794C-1FB9-5EF0AA47B807}"/>
          </ac:spMkLst>
        </pc:spChg>
        <pc:cxnChg chg="mod">
          <ac:chgData name="ΕΙΡΗΝΗ ΚΑΤΣΑΡΟΥ" userId="3d7c3f3ab11cf231" providerId="LiveId" clId="{3EB95190-A47F-422E-BAD5-42FE9BAA652A}" dt="2023-03-05T12:51:46.505" v="21542" actId="1076"/>
          <ac:cxnSpMkLst>
            <pc:docMk/>
            <pc:sldMk cId="780966123" sldId="447"/>
            <ac:cxnSpMk id="4" creationId="{17003135-4453-6F84-ABE1-0421B005313A}"/>
          </ac:cxnSpMkLst>
        </pc:cxnChg>
      </pc:sldChg>
      <pc:sldChg chg="modSp add mod">
        <pc:chgData name="ΕΙΡΗΝΗ ΚΑΤΣΑΡΟΥ" userId="3d7c3f3ab11cf231" providerId="LiveId" clId="{3EB95190-A47F-422E-BAD5-42FE9BAA652A}" dt="2023-03-05T12:53:49.095" v="21619" actId="123"/>
        <pc:sldMkLst>
          <pc:docMk/>
          <pc:sldMk cId="1722738709" sldId="447"/>
        </pc:sldMkLst>
        <pc:spChg chg="mod">
          <ac:chgData name="ΕΙΡΗΝΗ ΚΑΤΣΑΡΟΥ" userId="3d7c3f3ab11cf231" providerId="LiveId" clId="{3EB95190-A47F-422E-BAD5-42FE9BAA652A}" dt="2023-03-05T12:53:49.095" v="21619" actId="123"/>
          <ac:spMkLst>
            <pc:docMk/>
            <pc:sldMk cId="1722738709" sldId="447"/>
            <ac:spMk id="2" creationId="{C2127059-2E59-CD50-7947-6D5D6EED328D}"/>
          </ac:spMkLst>
        </pc:spChg>
        <pc:spChg chg="mod">
          <ac:chgData name="ΕΙΡΗΝΗ ΚΑΤΣΑΡΟΥ" userId="3d7c3f3ab11cf231" providerId="LiveId" clId="{3EB95190-A47F-422E-BAD5-42FE9BAA652A}" dt="2023-03-05T12:53:08.283" v="21608" actId="20577"/>
          <ac:spMkLst>
            <pc:docMk/>
            <pc:sldMk cId="1722738709" sldId="447"/>
            <ac:spMk id="5" creationId="{DA634718-FC1A-A724-73B0-4EEF6F7ED9E0}"/>
          </ac:spMkLst>
        </pc:spChg>
      </pc:sldChg>
      <pc:sldChg chg="modSp add mod">
        <pc:chgData name="ΕΙΡΗΝΗ ΚΑΤΣΑΡΟΥ" userId="3d7c3f3ab11cf231" providerId="LiveId" clId="{3EB95190-A47F-422E-BAD5-42FE9BAA652A}" dt="2023-03-05T12:54:49.221" v="21645" actId="255"/>
        <pc:sldMkLst>
          <pc:docMk/>
          <pc:sldMk cId="423378704" sldId="448"/>
        </pc:sldMkLst>
        <pc:spChg chg="mod">
          <ac:chgData name="ΕΙΡΗΝΗ ΚΑΤΣΑΡΟΥ" userId="3d7c3f3ab11cf231" providerId="LiveId" clId="{3EB95190-A47F-422E-BAD5-42FE9BAA652A}" dt="2023-03-05T12:54:49.221" v="21645" actId="255"/>
          <ac:spMkLst>
            <pc:docMk/>
            <pc:sldMk cId="423378704" sldId="448"/>
            <ac:spMk id="2" creationId="{C2127059-2E59-CD50-7947-6D5D6EED328D}"/>
          </ac:spMkLst>
        </pc:spChg>
        <pc:spChg chg="mod">
          <ac:chgData name="ΕΙΡΗΝΗ ΚΑΤΣΑΡΟΥ" userId="3d7c3f3ab11cf231" providerId="LiveId" clId="{3EB95190-A47F-422E-BAD5-42FE9BAA652A}" dt="2023-03-05T12:54:26.915" v="21640" actId="20577"/>
          <ac:spMkLst>
            <pc:docMk/>
            <pc:sldMk cId="423378704" sldId="448"/>
            <ac:spMk id="5" creationId="{DA634718-FC1A-A724-73B0-4EEF6F7ED9E0}"/>
          </ac:spMkLst>
        </pc:spChg>
      </pc:sldChg>
      <pc:sldChg chg="addSp modSp add mod">
        <pc:chgData name="ΕΙΡΗΝΗ ΚΑΤΣΑΡΟΥ" userId="3d7c3f3ab11cf231" providerId="LiveId" clId="{3EB95190-A47F-422E-BAD5-42FE9BAA652A}" dt="2023-03-05T12:59:12.951" v="21728" actId="14100"/>
        <pc:sldMkLst>
          <pc:docMk/>
          <pc:sldMk cId="3681737643" sldId="449"/>
        </pc:sldMkLst>
        <pc:spChg chg="mod">
          <ac:chgData name="ΕΙΡΗΝΗ ΚΑΤΣΑΡΟΥ" userId="3d7c3f3ab11cf231" providerId="LiveId" clId="{3EB95190-A47F-422E-BAD5-42FE9BAA652A}" dt="2023-03-05T12:58:41.192" v="21721" actId="14100"/>
          <ac:spMkLst>
            <pc:docMk/>
            <pc:sldMk cId="3681737643" sldId="449"/>
            <ac:spMk id="2" creationId="{C2127059-2E59-CD50-7947-6D5D6EED328D}"/>
          </ac:spMkLst>
        </pc:spChg>
        <pc:spChg chg="add mod">
          <ac:chgData name="ΕΙΡΗΝΗ ΚΑΤΣΑΡΟΥ" userId="3d7c3f3ab11cf231" providerId="LiveId" clId="{3EB95190-A47F-422E-BAD5-42FE9BAA652A}" dt="2023-03-05T12:58:50.920" v="21723" actId="14100"/>
          <ac:spMkLst>
            <pc:docMk/>
            <pc:sldMk cId="3681737643" sldId="449"/>
            <ac:spMk id="3" creationId="{057FEFEC-90A5-6E36-3EA0-202D0EEB3F73}"/>
          </ac:spMkLst>
        </pc:spChg>
        <pc:spChg chg="mod">
          <ac:chgData name="ΕΙΡΗΝΗ ΚΑΤΣΑΡΟΥ" userId="3d7c3f3ab11cf231" providerId="LiveId" clId="{3EB95190-A47F-422E-BAD5-42FE9BAA652A}" dt="2023-03-05T12:55:26.822" v="21675" actId="20577"/>
          <ac:spMkLst>
            <pc:docMk/>
            <pc:sldMk cId="3681737643" sldId="449"/>
            <ac:spMk id="5" creationId="{DA634718-FC1A-A724-73B0-4EEF6F7ED9E0}"/>
          </ac:spMkLst>
        </pc:spChg>
        <pc:cxnChg chg="add mod">
          <ac:chgData name="ΕΙΡΗΝΗ ΚΑΤΣΑΡΟΥ" userId="3d7c3f3ab11cf231" providerId="LiveId" clId="{3EB95190-A47F-422E-BAD5-42FE9BAA652A}" dt="2023-03-05T12:58:44.431" v="21722" actId="1076"/>
          <ac:cxnSpMkLst>
            <pc:docMk/>
            <pc:sldMk cId="3681737643" sldId="449"/>
            <ac:cxnSpMk id="6" creationId="{760DAD2E-040D-4394-A2B8-0C0A1EC956ED}"/>
          </ac:cxnSpMkLst>
        </pc:cxnChg>
        <pc:cxnChg chg="add mod">
          <ac:chgData name="ΕΙΡΗΝΗ ΚΑΤΣΑΡΟΥ" userId="3d7c3f3ab11cf231" providerId="LiveId" clId="{3EB95190-A47F-422E-BAD5-42FE9BAA652A}" dt="2023-03-05T12:59:12.951" v="21728" actId="14100"/>
          <ac:cxnSpMkLst>
            <pc:docMk/>
            <pc:sldMk cId="3681737643" sldId="449"/>
            <ac:cxnSpMk id="7" creationId="{9CA1858E-0206-35B5-E49C-23C0274D4D63}"/>
          </ac:cxnSpMkLst>
        </pc:cxnChg>
      </pc:sldChg>
      <pc:sldChg chg="addSp modSp add mod">
        <pc:chgData name="ΕΙΡΗΝΗ ΚΑΤΣΑΡΟΥ" userId="3d7c3f3ab11cf231" providerId="LiveId" clId="{3EB95190-A47F-422E-BAD5-42FE9BAA652A}" dt="2023-03-05T13:29:56.197" v="24307" actId="113"/>
        <pc:sldMkLst>
          <pc:docMk/>
          <pc:sldMk cId="3975090431" sldId="450"/>
        </pc:sldMkLst>
        <pc:spChg chg="mod">
          <ac:chgData name="ΕΙΡΗΝΗ ΚΑΤΣΑΡΟΥ" userId="3d7c3f3ab11cf231" providerId="LiveId" clId="{3EB95190-A47F-422E-BAD5-42FE9BAA652A}" dt="2023-03-05T13:29:56.197" v="24307" actId="113"/>
          <ac:spMkLst>
            <pc:docMk/>
            <pc:sldMk cId="3975090431" sldId="450"/>
            <ac:spMk id="2" creationId="{C2127059-2E59-CD50-7947-6D5D6EED328D}"/>
          </ac:spMkLst>
        </pc:spChg>
        <pc:spChg chg="add mod">
          <ac:chgData name="ΕΙΡΗΝΗ ΚΑΤΣΑΡΟΥ" userId="3d7c3f3ab11cf231" providerId="LiveId" clId="{3EB95190-A47F-422E-BAD5-42FE9BAA652A}" dt="2023-03-05T13:29:42.976" v="24291" actId="113"/>
          <ac:spMkLst>
            <pc:docMk/>
            <pc:sldMk cId="3975090431" sldId="450"/>
            <ac:spMk id="3" creationId="{B0066B4B-0B34-F680-31CE-85FE68BF8468}"/>
          </ac:spMkLst>
        </pc:spChg>
        <pc:spChg chg="mod">
          <ac:chgData name="ΕΙΡΗΝΗ ΚΑΤΣΑΡΟΥ" userId="3d7c3f3ab11cf231" providerId="LiveId" clId="{3EB95190-A47F-422E-BAD5-42FE9BAA652A}" dt="2023-03-05T13:00:14.508" v="21758" actId="20577"/>
          <ac:spMkLst>
            <pc:docMk/>
            <pc:sldMk cId="3975090431" sldId="450"/>
            <ac:spMk id="5" creationId="{DA634718-FC1A-A724-73B0-4EEF6F7ED9E0}"/>
          </ac:spMkLst>
        </pc:spChg>
      </pc:sldChg>
      <pc:sldChg chg="addSp delSp modSp add mod">
        <pc:chgData name="ΕΙΡΗΝΗ ΚΑΤΣΑΡΟΥ" userId="3d7c3f3ab11cf231" providerId="LiveId" clId="{3EB95190-A47F-422E-BAD5-42FE9BAA652A}" dt="2023-03-05T13:14:05.347" v="22765" actId="14100"/>
        <pc:sldMkLst>
          <pc:docMk/>
          <pc:sldMk cId="1085783299" sldId="451"/>
        </pc:sldMkLst>
        <pc:spChg chg="mod">
          <ac:chgData name="ΕΙΡΗΝΗ ΚΑΤΣΑΡΟΥ" userId="3d7c3f3ab11cf231" providerId="LiveId" clId="{3EB95190-A47F-422E-BAD5-42FE9BAA652A}" dt="2023-03-05T13:05:57.623" v="21892" actId="1076"/>
          <ac:spMkLst>
            <pc:docMk/>
            <pc:sldMk cId="1085783299" sldId="451"/>
            <ac:spMk id="2" creationId="{C2127059-2E59-CD50-7947-6D5D6EED328D}"/>
          </ac:spMkLst>
        </pc:spChg>
        <pc:spChg chg="del">
          <ac:chgData name="ΕΙΡΗΝΗ ΚΑΤΣΑΡΟΥ" userId="3d7c3f3ab11cf231" providerId="LiveId" clId="{3EB95190-A47F-422E-BAD5-42FE9BAA652A}" dt="2023-03-05T13:04:31.284" v="21841" actId="21"/>
          <ac:spMkLst>
            <pc:docMk/>
            <pc:sldMk cId="1085783299" sldId="451"/>
            <ac:spMk id="3" creationId="{B0066B4B-0B34-F680-31CE-85FE68BF8468}"/>
          </ac:spMkLst>
        </pc:spChg>
        <pc:spChg chg="mod">
          <ac:chgData name="ΕΙΡΗΝΗ ΚΑΤΣΑΡΟΥ" userId="3d7c3f3ab11cf231" providerId="LiveId" clId="{3EB95190-A47F-422E-BAD5-42FE9BAA652A}" dt="2023-03-05T13:05:51.245" v="21891" actId="20577"/>
          <ac:spMkLst>
            <pc:docMk/>
            <pc:sldMk cId="1085783299" sldId="451"/>
            <ac:spMk id="5" creationId="{DA634718-FC1A-A724-73B0-4EEF6F7ED9E0}"/>
          </ac:spMkLst>
        </pc:spChg>
        <pc:spChg chg="add mod">
          <ac:chgData name="ΕΙΡΗΝΗ ΚΑΤΣΑΡΟΥ" userId="3d7c3f3ab11cf231" providerId="LiveId" clId="{3EB95190-A47F-422E-BAD5-42FE9BAA652A}" dt="2023-03-05T13:13:59.376" v="22763" actId="1076"/>
          <ac:spMkLst>
            <pc:docMk/>
            <pc:sldMk cId="1085783299" sldId="451"/>
            <ac:spMk id="7" creationId="{7AE0639E-0783-07A0-F836-23488E7AFB21}"/>
          </ac:spMkLst>
        </pc:spChg>
        <pc:graphicFrameChg chg="add mod modGraphic">
          <ac:chgData name="ΕΙΡΗΝΗ ΚΑΤΣΑΡΟΥ" userId="3d7c3f3ab11cf231" providerId="LiveId" clId="{3EB95190-A47F-422E-BAD5-42FE9BAA652A}" dt="2023-03-05T13:14:05.347" v="22765" actId="14100"/>
          <ac:graphicFrameMkLst>
            <pc:docMk/>
            <pc:sldMk cId="1085783299" sldId="451"/>
            <ac:graphicFrameMk id="6" creationId="{8B8A6901-7F38-72B6-766E-95A78CD252CB}"/>
          </ac:graphicFrameMkLst>
        </pc:graphicFrameChg>
        <pc:cxnChg chg="mod">
          <ac:chgData name="ΕΙΡΗΝΗ ΚΑΤΣΑΡΟΥ" userId="3d7c3f3ab11cf231" providerId="LiveId" clId="{3EB95190-A47F-422E-BAD5-42FE9BAA652A}" dt="2023-03-05T13:05:50.876" v="21890" actId="1076"/>
          <ac:cxnSpMkLst>
            <pc:docMk/>
            <pc:sldMk cId="1085783299" sldId="451"/>
            <ac:cxnSpMk id="4" creationId="{17003135-4453-6F84-ABE1-0421B005313A}"/>
          </ac:cxnSpMkLst>
        </pc:cxnChg>
      </pc:sldChg>
      <pc:sldChg chg="addSp delSp modSp add mod">
        <pc:chgData name="ΕΙΡΗΝΗ ΚΑΤΣΑΡΟΥ" userId="3d7c3f3ab11cf231" providerId="LiveId" clId="{3EB95190-A47F-422E-BAD5-42FE9BAA652A}" dt="2023-03-05T17:16:51.809" v="37387" actId="20577"/>
        <pc:sldMkLst>
          <pc:docMk/>
          <pc:sldMk cId="2974609695" sldId="452"/>
        </pc:sldMkLst>
        <pc:spChg chg="mod">
          <ac:chgData name="ΕΙΡΗΝΗ ΚΑΤΣΑΡΟΥ" userId="3d7c3f3ab11cf231" providerId="LiveId" clId="{3EB95190-A47F-422E-BAD5-42FE9BAA652A}" dt="2023-03-05T17:16:28.823" v="37381" actId="20577"/>
          <ac:spMkLst>
            <pc:docMk/>
            <pc:sldMk cId="2974609695" sldId="452"/>
            <ac:spMk id="2" creationId="{C2127059-2E59-CD50-7947-6D5D6EED328D}"/>
          </ac:spMkLst>
        </pc:spChg>
        <pc:spChg chg="add mod">
          <ac:chgData name="ΕΙΡΗΝΗ ΚΑΤΣΑΡΟΥ" userId="3d7c3f3ab11cf231" providerId="LiveId" clId="{3EB95190-A47F-422E-BAD5-42FE9BAA652A}" dt="2023-03-05T17:15:53.311" v="37373" actId="207"/>
          <ac:spMkLst>
            <pc:docMk/>
            <pc:sldMk cId="2974609695" sldId="452"/>
            <ac:spMk id="3" creationId="{CD4CE082-B49F-913D-BB67-4E4F74A7C706}"/>
          </ac:spMkLst>
        </pc:spChg>
        <pc:spChg chg="add mod">
          <ac:chgData name="ΕΙΡΗΝΗ ΚΑΤΣΑΡΟΥ" userId="3d7c3f3ab11cf231" providerId="LiveId" clId="{3EB95190-A47F-422E-BAD5-42FE9BAA652A}" dt="2023-03-05T17:16:06.868" v="37376" actId="20577"/>
          <ac:spMkLst>
            <pc:docMk/>
            <pc:sldMk cId="2974609695" sldId="452"/>
            <ac:spMk id="6" creationId="{157EE45B-46B4-BF75-9CCF-513D4CC646DA}"/>
          </ac:spMkLst>
        </pc:spChg>
        <pc:spChg chg="add mod">
          <ac:chgData name="ΕΙΡΗΝΗ ΚΑΤΣΑΡΟΥ" userId="3d7c3f3ab11cf231" providerId="LiveId" clId="{3EB95190-A47F-422E-BAD5-42FE9BAA652A}" dt="2023-03-05T17:16:39.685" v="37383" actId="207"/>
          <ac:spMkLst>
            <pc:docMk/>
            <pc:sldMk cId="2974609695" sldId="452"/>
            <ac:spMk id="8" creationId="{3AA41751-07EA-5407-AB73-BAA6B88C9FCA}"/>
          </ac:spMkLst>
        </pc:spChg>
        <pc:spChg chg="add mod">
          <ac:chgData name="ΕΙΡΗΝΗ ΚΑΤΣΑΡΟΥ" userId="3d7c3f3ab11cf231" providerId="LiveId" clId="{3EB95190-A47F-422E-BAD5-42FE9BAA652A}" dt="2023-03-05T17:16:51.809" v="37387" actId="20577"/>
          <ac:spMkLst>
            <pc:docMk/>
            <pc:sldMk cId="2974609695" sldId="452"/>
            <ac:spMk id="9" creationId="{F73F5482-B53C-393F-C78D-8FE301815625}"/>
          </ac:spMkLst>
        </pc:spChg>
        <pc:picChg chg="del">
          <ac:chgData name="ΕΙΡΗΝΗ ΚΑΤΣΑΡΟΥ" userId="3d7c3f3ab11cf231" providerId="LiveId" clId="{3EB95190-A47F-422E-BAD5-42FE9BAA652A}" dt="2023-03-05T13:11:42.493" v="22478" actId="21"/>
          <ac:picMkLst>
            <pc:docMk/>
            <pc:sldMk cId="2974609695" sldId="452"/>
            <ac:picMk id="7" creationId="{171B2232-FF45-C869-0EAE-B1FA8B06EB3E}"/>
          </ac:picMkLst>
        </pc:picChg>
      </pc:sldChg>
      <pc:sldChg chg="modSp add del mod">
        <pc:chgData name="ΕΙΡΗΝΗ ΚΑΤΣΑΡΟΥ" userId="3d7c3f3ab11cf231" providerId="LiveId" clId="{3EB95190-A47F-422E-BAD5-42FE9BAA652A}" dt="2023-03-05T13:24:27.823" v="23939" actId="2696"/>
        <pc:sldMkLst>
          <pc:docMk/>
          <pc:sldMk cId="1358059980" sldId="453"/>
        </pc:sldMkLst>
        <pc:spChg chg="mod">
          <ac:chgData name="ΕΙΡΗΝΗ ΚΑΤΣΑΡΟΥ" userId="3d7c3f3ab11cf231" providerId="LiveId" clId="{3EB95190-A47F-422E-BAD5-42FE9BAA652A}" dt="2023-03-05T13:21:12.893" v="23574" actId="20577"/>
          <ac:spMkLst>
            <pc:docMk/>
            <pc:sldMk cId="1358059980" sldId="453"/>
            <ac:spMk id="2" creationId="{C2127059-2E59-CD50-7947-6D5D6EED328D}"/>
          </ac:spMkLst>
        </pc:spChg>
      </pc:sldChg>
      <pc:sldChg chg="addSp modSp add mod">
        <pc:chgData name="ΕΙΡΗΝΗ ΚΑΤΣΑΡΟΥ" userId="3d7c3f3ab11cf231" providerId="LiveId" clId="{3EB95190-A47F-422E-BAD5-42FE9BAA652A}" dt="2023-03-05T17:18:04.370" v="37406" actId="1076"/>
        <pc:sldMkLst>
          <pc:docMk/>
          <pc:sldMk cId="3704386865" sldId="454"/>
        </pc:sldMkLst>
        <pc:spChg chg="mod">
          <ac:chgData name="ΕΙΡΗΝΗ ΚΑΤΣΑΡΟΥ" userId="3d7c3f3ab11cf231" providerId="LiveId" clId="{3EB95190-A47F-422E-BAD5-42FE9BAA652A}" dt="2023-03-05T17:17:53.120" v="37404" actId="20577"/>
          <ac:spMkLst>
            <pc:docMk/>
            <pc:sldMk cId="3704386865" sldId="454"/>
            <ac:spMk id="2" creationId="{C2127059-2E59-CD50-7947-6D5D6EED328D}"/>
          </ac:spMkLst>
        </pc:spChg>
        <pc:spChg chg="add mod">
          <ac:chgData name="ΕΙΡΗΝΗ ΚΑΤΣΑΡΟΥ" userId="3d7c3f3ab11cf231" providerId="LiveId" clId="{3EB95190-A47F-422E-BAD5-42FE9BAA652A}" dt="2023-03-05T17:17:58.972" v="37405" actId="1076"/>
          <ac:spMkLst>
            <pc:docMk/>
            <pc:sldMk cId="3704386865" sldId="454"/>
            <ac:spMk id="3" creationId="{50A63264-AE98-1DC1-42B5-9A35A3DA280E}"/>
          </ac:spMkLst>
        </pc:spChg>
        <pc:spChg chg="add mod">
          <ac:chgData name="ΕΙΡΗΝΗ ΚΑΤΣΑΡΟΥ" userId="3d7c3f3ab11cf231" providerId="LiveId" clId="{3EB95190-A47F-422E-BAD5-42FE9BAA652A}" dt="2023-03-05T17:17:11.321" v="37392" actId="207"/>
          <ac:spMkLst>
            <pc:docMk/>
            <pc:sldMk cId="3704386865" sldId="454"/>
            <ac:spMk id="6" creationId="{3EA91954-D490-2B13-0942-78801329F14A}"/>
          </ac:spMkLst>
        </pc:spChg>
        <pc:spChg chg="add mod">
          <ac:chgData name="ΕΙΡΗΝΗ ΚΑΤΣΑΡΟΥ" userId="3d7c3f3ab11cf231" providerId="LiveId" clId="{3EB95190-A47F-422E-BAD5-42FE9BAA652A}" dt="2023-03-05T17:17:43.520" v="37402" actId="20577"/>
          <ac:spMkLst>
            <pc:docMk/>
            <pc:sldMk cId="3704386865" sldId="454"/>
            <ac:spMk id="7" creationId="{084554F8-36C3-39A7-3086-0695CF873D2C}"/>
          </ac:spMkLst>
        </pc:spChg>
        <pc:spChg chg="add mod">
          <ac:chgData name="ΕΙΡΗΝΗ ΚΑΤΣΑΡΟΥ" userId="3d7c3f3ab11cf231" providerId="LiveId" clId="{3EB95190-A47F-422E-BAD5-42FE9BAA652A}" dt="2023-03-05T17:18:04.370" v="37406" actId="1076"/>
          <ac:spMkLst>
            <pc:docMk/>
            <pc:sldMk cId="3704386865" sldId="454"/>
            <ac:spMk id="8" creationId="{E43D894A-D5B2-0EE0-04B0-A5B50AB148E1}"/>
          </ac:spMkLst>
        </pc:spChg>
      </pc:sldChg>
      <pc:sldChg chg="delSp add del setBg delDesignElem">
        <pc:chgData name="ΕΙΡΗΝΗ ΚΑΤΣΑΡΟΥ" userId="3d7c3f3ab11cf231" providerId="LiveId" clId="{3EB95190-A47F-422E-BAD5-42FE9BAA652A}" dt="2023-03-05T13:29:06.466" v="24255" actId="2696"/>
        <pc:sldMkLst>
          <pc:docMk/>
          <pc:sldMk cId="268275871" sldId="455"/>
        </pc:sldMkLst>
        <pc:spChg chg="del">
          <ac:chgData name="ΕΙΡΗΝΗ ΚΑΤΣΑΡΟΥ" userId="3d7c3f3ab11cf231" providerId="LiveId" clId="{3EB95190-A47F-422E-BAD5-42FE9BAA652A}" dt="2023-03-05T13:28:13.769" v="24251"/>
          <ac:spMkLst>
            <pc:docMk/>
            <pc:sldMk cId="268275871" sldId="455"/>
            <ac:spMk id="24" creationId="{4DA718D0-4865-4629-8134-44F68D41D574}"/>
          </ac:spMkLst>
        </pc:spChg>
        <pc:spChg chg="del">
          <ac:chgData name="ΕΙΡΗΝΗ ΚΑΤΣΑΡΟΥ" userId="3d7c3f3ab11cf231" providerId="LiveId" clId="{3EB95190-A47F-422E-BAD5-42FE9BAA652A}" dt="2023-03-05T13:28:13.769" v="24251"/>
          <ac:spMkLst>
            <pc:docMk/>
            <pc:sldMk cId="268275871" sldId="455"/>
            <ac:spMk id="30" creationId="{CBC4F608-B4B8-48C3-9572-C0F061B1CD99}"/>
          </ac:spMkLst>
        </pc:spChg>
        <pc:grpChg chg="del">
          <ac:chgData name="ΕΙΡΗΝΗ ΚΑΤΣΑΡΟΥ" userId="3d7c3f3ab11cf231" providerId="LiveId" clId="{3EB95190-A47F-422E-BAD5-42FE9BAA652A}" dt="2023-03-05T13:28:13.769" v="24251"/>
          <ac:grpSpMkLst>
            <pc:docMk/>
            <pc:sldMk cId="268275871" sldId="455"/>
            <ac:grpSpMk id="26" creationId="{65167ED7-6315-43AB-B1B6-C326D5FD8F84}"/>
          </ac:grpSpMkLst>
        </pc:grpChg>
      </pc:sldChg>
      <pc:sldChg chg="modSp add del mod">
        <pc:chgData name="ΕΙΡΗΝΗ ΚΑΤΣΑΡΟΥ" userId="3d7c3f3ab11cf231" providerId="LiveId" clId="{3EB95190-A47F-422E-BAD5-42FE9BAA652A}" dt="2023-03-05T13:24:48.720" v="23944" actId="2696"/>
        <pc:sldMkLst>
          <pc:docMk/>
          <pc:sldMk cId="3269714799" sldId="455"/>
        </pc:sldMkLst>
        <pc:spChg chg="mod">
          <ac:chgData name="ΕΙΡΗΝΗ ΚΑΤΣΑΡΟΥ" userId="3d7c3f3ab11cf231" providerId="LiveId" clId="{3EB95190-A47F-422E-BAD5-42FE9BAA652A}" dt="2023-03-05T13:24:35.575" v="23940" actId="6549"/>
          <ac:spMkLst>
            <pc:docMk/>
            <pc:sldMk cId="3269714799" sldId="455"/>
            <ac:spMk id="2" creationId="{C2127059-2E59-CD50-7947-6D5D6EED328D}"/>
          </ac:spMkLst>
        </pc:spChg>
      </pc:sldChg>
      <pc:sldChg chg="modSp add mod ord">
        <pc:chgData name="ΕΙΡΗΝΗ ΚΑΤΣΑΡΟΥ" userId="3d7c3f3ab11cf231" providerId="LiveId" clId="{3EB95190-A47F-422E-BAD5-42FE9BAA652A}" dt="2023-03-05T13:43:10.634" v="25447" actId="113"/>
        <pc:sldMkLst>
          <pc:docMk/>
          <pc:sldMk cId="1465105445" sldId="456"/>
        </pc:sldMkLst>
        <pc:spChg chg="mod">
          <ac:chgData name="ΕΙΡΗΝΗ ΚΑΤΣΑΡΟΥ" userId="3d7c3f3ab11cf231" providerId="LiveId" clId="{3EB95190-A47F-422E-BAD5-42FE9BAA652A}" dt="2023-03-05T13:43:10.634" v="25447" actId="113"/>
          <ac:spMkLst>
            <pc:docMk/>
            <pc:sldMk cId="1465105445" sldId="456"/>
            <ac:spMk id="2" creationId="{C2127059-2E59-CD50-7947-6D5D6EED328D}"/>
          </ac:spMkLst>
        </pc:spChg>
        <pc:spChg chg="mod">
          <ac:chgData name="ΕΙΡΗΝΗ ΚΑΤΣΑΡΟΥ" userId="3d7c3f3ab11cf231" providerId="LiveId" clId="{3EB95190-A47F-422E-BAD5-42FE9BAA652A}" dt="2023-03-05T13:29:31.445" v="24290" actId="6549"/>
          <ac:spMkLst>
            <pc:docMk/>
            <pc:sldMk cId="1465105445" sldId="456"/>
            <ac:spMk id="5" creationId="{DA634718-FC1A-A724-73B0-4EEF6F7ED9E0}"/>
          </ac:spMkLst>
        </pc:spChg>
      </pc:sldChg>
      <pc:sldChg chg="delSp modSp add mod">
        <pc:chgData name="ΕΙΡΗΝΗ ΚΑΤΣΑΡΟΥ" userId="3d7c3f3ab11cf231" providerId="LiveId" clId="{3EB95190-A47F-422E-BAD5-42FE9BAA652A}" dt="2023-03-05T13:51:04.119" v="26151" actId="113"/>
        <pc:sldMkLst>
          <pc:docMk/>
          <pc:sldMk cId="3103075963" sldId="457"/>
        </pc:sldMkLst>
        <pc:spChg chg="mod">
          <ac:chgData name="ΕΙΡΗΝΗ ΚΑΤΣΑΡΟΥ" userId="3d7c3f3ab11cf231" providerId="LiveId" clId="{3EB95190-A47F-422E-BAD5-42FE9BAA652A}" dt="2023-03-05T13:51:04.119" v="26151" actId="113"/>
          <ac:spMkLst>
            <pc:docMk/>
            <pc:sldMk cId="3103075963" sldId="457"/>
            <ac:spMk id="2" creationId="{C2127059-2E59-CD50-7947-6D5D6EED328D}"/>
          </ac:spMkLst>
        </pc:spChg>
        <pc:spChg chg="del">
          <ac:chgData name="ΕΙΡΗΝΗ ΚΑΤΣΑΡΟΥ" userId="3d7c3f3ab11cf231" providerId="LiveId" clId="{3EB95190-A47F-422E-BAD5-42FE9BAA652A}" dt="2023-03-05T13:43:40.591" v="25450" actId="21"/>
          <ac:spMkLst>
            <pc:docMk/>
            <pc:sldMk cId="3103075963" sldId="457"/>
            <ac:spMk id="5" creationId="{DA634718-FC1A-A724-73B0-4EEF6F7ED9E0}"/>
          </ac:spMkLst>
        </pc:spChg>
        <pc:cxnChg chg="del">
          <ac:chgData name="ΕΙΡΗΝΗ ΚΑΤΣΑΡΟΥ" userId="3d7c3f3ab11cf231" providerId="LiveId" clId="{3EB95190-A47F-422E-BAD5-42FE9BAA652A}" dt="2023-03-05T13:43:37.730" v="25449" actId="21"/>
          <ac:cxnSpMkLst>
            <pc:docMk/>
            <pc:sldMk cId="3103075963" sldId="457"/>
            <ac:cxnSpMk id="4" creationId="{17003135-4453-6F84-ABE1-0421B005313A}"/>
          </ac:cxnSpMkLst>
        </pc:cxnChg>
      </pc:sldChg>
      <pc:sldChg chg="modSp add mod ord">
        <pc:chgData name="ΕΙΡΗΝΗ ΚΑΤΣΑΡΟΥ" userId="3d7c3f3ab11cf231" providerId="LiveId" clId="{3EB95190-A47F-422E-BAD5-42FE9BAA652A}" dt="2023-03-05T15:47:59.253" v="33440" actId="20577"/>
        <pc:sldMkLst>
          <pc:docMk/>
          <pc:sldMk cId="1243422133" sldId="458"/>
        </pc:sldMkLst>
        <pc:spChg chg="mod">
          <ac:chgData name="ΕΙΡΗΝΗ ΚΑΤΣΑΡΟΥ" userId="3d7c3f3ab11cf231" providerId="LiveId" clId="{3EB95190-A47F-422E-BAD5-42FE9BAA652A}" dt="2023-03-05T14:19:17.705" v="28400" actId="113"/>
          <ac:spMkLst>
            <pc:docMk/>
            <pc:sldMk cId="1243422133" sldId="458"/>
            <ac:spMk id="2" creationId="{C2127059-2E59-CD50-7947-6D5D6EED328D}"/>
          </ac:spMkLst>
        </pc:spChg>
        <pc:spChg chg="mod">
          <ac:chgData name="ΕΙΡΗΝΗ ΚΑΤΣΑΡΟΥ" userId="3d7c3f3ab11cf231" providerId="LiveId" clId="{3EB95190-A47F-422E-BAD5-42FE9BAA652A}" dt="2023-03-05T15:47:59.253" v="33440" actId="20577"/>
          <ac:spMkLst>
            <pc:docMk/>
            <pc:sldMk cId="1243422133" sldId="458"/>
            <ac:spMk id="5" creationId="{DA634718-FC1A-A724-73B0-4EEF6F7ED9E0}"/>
          </ac:spMkLst>
        </pc:spChg>
      </pc:sldChg>
      <pc:sldChg chg="delSp modSp add mod">
        <pc:chgData name="ΕΙΡΗΝΗ ΚΑΤΣΑΡΟΥ" userId="3d7c3f3ab11cf231" providerId="LiveId" clId="{3EB95190-A47F-422E-BAD5-42FE9BAA652A}" dt="2023-03-05T14:19:25.454" v="28402" actId="113"/>
        <pc:sldMkLst>
          <pc:docMk/>
          <pc:sldMk cId="271401028" sldId="459"/>
        </pc:sldMkLst>
        <pc:spChg chg="mod">
          <ac:chgData name="ΕΙΡΗΝΗ ΚΑΤΣΑΡΟΥ" userId="3d7c3f3ab11cf231" providerId="LiveId" clId="{3EB95190-A47F-422E-BAD5-42FE9BAA652A}" dt="2023-03-05T14:19:25.454" v="28402" actId="113"/>
          <ac:spMkLst>
            <pc:docMk/>
            <pc:sldMk cId="271401028" sldId="459"/>
            <ac:spMk id="2" creationId="{C2127059-2E59-CD50-7947-6D5D6EED328D}"/>
          </ac:spMkLst>
        </pc:spChg>
        <pc:spChg chg="del">
          <ac:chgData name="ΕΙΡΗΝΗ ΚΑΤΣΑΡΟΥ" userId="3d7c3f3ab11cf231" providerId="LiveId" clId="{3EB95190-A47F-422E-BAD5-42FE9BAA652A}" dt="2023-03-05T14:15:23.977" v="28193" actId="21"/>
          <ac:spMkLst>
            <pc:docMk/>
            <pc:sldMk cId="271401028" sldId="459"/>
            <ac:spMk id="5" creationId="{DA634718-FC1A-A724-73B0-4EEF6F7ED9E0}"/>
          </ac:spMkLst>
        </pc:spChg>
        <pc:cxnChg chg="del">
          <ac:chgData name="ΕΙΡΗΝΗ ΚΑΤΣΑΡΟΥ" userId="3d7c3f3ab11cf231" providerId="LiveId" clId="{3EB95190-A47F-422E-BAD5-42FE9BAA652A}" dt="2023-03-05T14:15:20.902" v="28192" actId="21"/>
          <ac:cxnSpMkLst>
            <pc:docMk/>
            <pc:sldMk cId="271401028" sldId="459"/>
            <ac:cxnSpMk id="4" creationId="{17003135-4453-6F84-ABE1-0421B005313A}"/>
          </ac:cxnSpMkLst>
        </pc:cxnChg>
      </pc:sldChg>
      <pc:sldChg chg="modSp add mod ord">
        <pc:chgData name="ΕΙΡΗΝΗ ΚΑΤΣΑΡΟΥ" userId="3d7c3f3ab11cf231" providerId="LiveId" clId="{3EB95190-A47F-422E-BAD5-42FE9BAA652A}" dt="2023-03-05T14:46:59.833" v="29642" actId="20577"/>
        <pc:sldMkLst>
          <pc:docMk/>
          <pc:sldMk cId="3262745221" sldId="460"/>
        </pc:sldMkLst>
        <pc:spChg chg="mod">
          <ac:chgData name="ΕΙΡΗΝΗ ΚΑΤΣΑΡΟΥ" userId="3d7c3f3ab11cf231" providerId="LiveId" clId="{3EB95190-A47F-422E-BAD5-42FE9BAA652A}" dt="2023-03-05T14:46:59.833" v="29642" actId="20577"/>
          <ac:spMkLst>
            <pc:docMk/>
            <pc:sldMk cId="3262745221" sldId="460"/>
            <ac:spMk id="2" creationId="{C2127059-2E59-CD50-7947-6D5D6EED328D}"/>
          </ac:spMkLst>
        </pc:spChg>
        <pc:spChg chg="mod">
          <ac:chgData name="ΕΙΡΗΝΗ ΚΑΤΣΑΡΟΥ" userId="3d7c3f3ab11cf231" providerId="LiveId" clId="{3EB95190-A47F-422E-BAD5-42FE9BAA652A}" dt="2023-03-05T14:15:44.289" v="28218" actId="20577"/>
          <ac:spMkLst>
            <pc:docMk/>
            <pc:sldMk cId="3262745221" sldId="460"/>
            <ac:spMk id="5" creationId="{DA634718-FC1A-A724-73B0-4EEF6F7ED9E0}"/>
          </ac:spMkLst>
        </pc:spChg>
      </pc:sldChg>
      <pc:sldChg chg="modSp add mod ord">
        <pc:chgData name="ΕΙΡΗΝΗ ΚΑΤΣΑΡΟΥ" userId="3d7c3f3ab11cf231" providerId="LiveId" clId="{3EB95190-A47F-422E-BAD5-42FE9BAA652A}" dt="2023-03-05T15:04:13.434" v="30682" actId="20577"/>
        <pc:sldMkLst>
          <pc:docMk/>
          <pc:sldMk cId="1993691305" sldId="461"/>
        </pc:sldMkLst>
        <pc:spChg chg="mod">
          <ac:chgData name="ΕΙΡΗΝΗ ΚΑΤΣΑΡΟΥ" userId="3d7c3f3ab11cf231" providerId="LiveId" clId="{3EB95190-A47F-422E-BAD5-42FE9BAA652A}" dt="2023-03-05T15:04:13.434" v="30682" actId="20577"/>
          <ac:spMkLst>
            <pc:docMk/>
            <pc:sldMk cId="1993691305" sldId="461"/>
            <ac:spMk id="2" creationId="{C2127059-2E59-CD50-7947-6D5D6EED328D}"/>
          </ac:spMkLst>
        </pc:spChg>
      </pc:sldChg>
      <pc:sldChg chg="modSp add mod ord">
        <pc:chgData name="ΕΙΡΗΝΗ ΚΑΤΣΑΡΟΥ" userId="3d7c3f3ab11cf231" providerId="LiveId" clId="{3EB95190-A47F-422E-BAD5-42FE9BAA652A}" dt="2023-03-05T15:16:22.461" v="31549" actId="20577"/>
        <pc:sldMkLst>
          <pc:docMk/>
          <pc:sldMk cId="1211570210" sldId="462"/>
        </pc:sldMkLst>
        <pc:spChg chg="mod">
          <ac:chgData name="ΕΙΡΗΝΗ ΚΑΤΣΑΡΟΥ" userId="3d7c3f3ab11cf231" providerId="LiveId" clId="{3EB95190-A47F-422E-BAD5-42FE9BAA652A}" dt="2023-03-05T15:16:22.461" v="31549" actId="20577"/>
          <ac:spMkLst>
            <pc:docMk/>
            <pc:sldMk cId="1211570210" sldId="462"/>
            <ac:spMk id="2" creationId="{C2127059-2E59-CD50-7947-6D5D6EED328D}"/>
          </ac:spMkLst>
        </pc:spChg>
      </pc:sldChg>
      <pc:sldChg chg="add del">
        <pc:chgData name="ΕΙΡΗΝΗ ΚΑΤΣΑΡΟΥ" userId="3d7c3f3ab11cf231" providerId="LiveId" clId="{3EB95190-A47F-422E-BAD5-42FE9BAA652A}" dt="2023-03-05T15:04:34.939" v="30684" actId="2890"/>
        <pc:sldMkLst>
          <pc:docMk/>
          <pc:sldMk cId="1393759755" sldId="462"/>
        </pc:sldMkLst>
      </pc:sldChg>
      <pc:sldChg chg="addSp delSp modSp new mod ord setBg">
        <pc:chgData name="ΕΙΡΗΝΗ ΚΑΤΣΑΡΟΥ" userId="3d7c3f3ab11cf231" providerId="LiveId" clId="{3EB95190-A47F-422E-BAD5-42FE9BAA652A}" dt="2023-03-05T16:01:04.014" v="33445" actId="26606"/>
        <pc:sldMkLst>
          <pc:docMk/>
          <pc:sldMk cId="1036517272" sldId="463"/>
        </pc:sldMkLst>
        <pc:spChg chg="add">
          <ac:chgData name="ΕΙΡΗΝΗ ΚΑΤΣΑΡΟΥ" userId="3d7c3f3ab11cf231" providerId="LiveId" clId="{3EB95190-A47F-422E-BAD5-42FE9BAA652A}" dt="2023-03-05T16:01:04.014" v="33445" actId="26606"/>
          <ac:spMkLst>
            <pc:docMk/>
            <pc:sldMk cId="1036517272" sldId="463"/>
            <ac:spMk id="10" creationId="{F3060C83-F051-4F0E-ABAD-AA0DFC48B218}"/>
          </ac:spMkLst>
        </pc:spChg>
        <pc:spChg chg="add">
          <ac:chgData name="ΕΙΡΗΝΗ ΚΑΤΣΑΡΟΥ" userId="3d7c3f3ab11cf231" providerId="LiveId" clId="{3EB95190-A47F-422E-BAD5-42FE9BAA652A}" dt="2023-03-05T16:01:04.014" v="33445" actId="26606"/>
          <ac:spMkLst>
            <pc:docMk/>
            <pc:sldMk cId="1036517272" sldId="463"/>
            <ac:spMk id="12" creationId="{83C98ABE-055B-441F-B07E-44F97F083C39}"/>
          </ac:spMkLst>
        </pc:spChg>
        <pc:spChg chg="add">
          <ac:chgData name="ΕΙΡΗΝΗ ΚΑΤΣΑΡΟΥ" userId="3d7c3f3ab11cf231" providerId="LiveId" clId="{3EB95190-A47F-422E-BAD5-42FE9BAA652A}" dt="2023-03-05T16:01:04.014" v="33445" actId="26606"/>
          <ac:spMkLst>
            <pc:docMk/>
            <pc:sldMk cId="1036517272" sldId="463"/>
            <ac:spMk id="14" creationId="{29FDB030-9B49-4CED-8CCD-4D99382388AC}"/>
          </ac:spMkLst>
        </pc:spChg>
        <pc:spChg chg="add">
          <ac:chgData name="ΕΙΡΗΝΗ ΚΑΤΣΑΡΟΥ" userId="3d7c3f3ab11cf231" providerId="LiveId" clId="{3EB95190-A47F-422E-BAD5-42FE9BAA652A}" dt="2023-03-05T16:01:04.014" v="33445" actId="26606"/>
          <ac:spMkLst>
            <pc:docMk/>
            <pc:sldMk cId="1036517272" sldId="463"/>
            <ac:spMk id="16" creationId="{3783CA14-24A1-485C-8B30-D6A5D87987AD}"/>
          </ac:spMkLst>
        </pc:spChg>
        <pc:spChg chg="add">
          <ac:chgData name="ΕΙΡΗΝΗ ΚΑΤΣΑΡΟΥ" userId="3d7c3f3ab11cf231" providerId="LiveId" clId="{3EB95190-A47F-422E-BAD5-42FE9BAA652A}" dt="2023-03-05T16:01:04.014" v="33445" actId="26606"/>
          <ac:spMkLst>
            <pc:docMk/>
            <pc:sldMk cId="1036517272" sldId="463"/>
            <ac:spMk id="18" creationId="{9A97C86A-04D6-40F7-AE84-31AB43E6A846}"/>
          </ac:spMkLst>
        </pc:spChg>
        <pc:spChg chg="add">
          <ac:chgData name="ΕΙΡΗΝΗ ΚΑΤΣΑΡΟΥ" userId="3d7c3f3ab11cf231" providerId="LiveId" clId="{3EB95190-A47F-422E-BAD5-42FE9BAA652A}" dt="2023-03-05T16:01:04.014" v="33445" actId="26606"/>
          <ac:spMkLst>
            <pc:docMk/>
            <pc:sldMk cId="1036517272" sldId="463"/>
            <ac:spMk id="20" creationId="{FF9F2414-84E8-453E-B1F3-389FDE8192D9}"/>
          </ac:spMkLst>
        </pc:spChg>
        <pc:spChg chg="add">
          <ac:chgData name="ΕΙΡΗΝΗ ΚΑΤΣΑΡΟΥ" userId="3d7c3f3ab11cf231" providerId="LiveId" clId="{3EB95190-A47F-422E-BAD5-42FE9BAA652A}" dt="2023-03-05T16:01:04.014" v="33445" actId="26606"/>
          <ac:spMkLst>
            <pc:docMk/>
            <pc:sldMk cId="1036517272" sldId="463"/>
            <ac:spMk id="22" creationId="{3ECA69A1-7536-43AC-85EF-C7106179F5ED}"/>
          </ac:spMkLst>
        </pc:spChg>
        <pc:picChg chg="add del mod">
          <ac:chgData name="ΕΙΡΗΝΗ ΚΑΤΣΑΡΟΥ" userId="3d7c3f3ab11cf231" providerId="LiveId" clId="{3EB95190-A47F-422E-BAD5-42FE9BAA652A}" dt="2023-03-05T16:00:07.925" v="33441" actId="21"/>
          <ac:picMkLst>
            <pc:docMk/>
            <pc:sldMk cId="1036517272" sldId="463"/>
            <ac:picMk id="3" creationId="{E92F2605-961B-8090-15EC-56172347659C}"/>
          </ac:picMkLst>
        </pc:picChg>
        <pc:picChg chg="add mod">
          <ac:chgData name="ΕΙΡΗΝΗ ΚΑΤΣΑΡΟΥ" userId="3d7c3f3ab11cf231" providerId="LiveId" clId="{3EB95190-A47F-422E-BAD5-42FE9BAA652A}" dt="2023-03-05T16:01:04.014" v="33445" actId="26606"/>
          <ac:picMkLst>
            <pc:docMk/>
            <pc:sldMk cId="1036517272" sldId="463"/>
            <ac:picMk id="5" creationId="{27CDA248-B4E5-2441-8DA4-C24FD71786C8}"/>
          </ac:picMkLst>
        </pc:picChg>
      </pc:sldChg>
      <pc:sldChg chg="modSp add mod">
        <pc:chgData name="ΕΙΡΗΝΗ ΚΑΤΣΑΡΟΥ" userId="3d7c3f3ab11cf231" providerId="LiveId" clId="{3EB95190-A47F-422E-BAD5-42FE9BAA652A}" dt="2023-03-05T15:35:07.125" v="32788" actId="20577"/>
        <pc:sldMkLst>
          <pc:docMk/>
          <pc:sldMk cId="436000496" sldId="464"/>
        </pc:sldMkLst>
        <pc:spChg chg="mod">
          <ac:chgData name="ΕΙΡΗΝΗ ΚΑΤΣΑΡΟΥ" userId="3d7c3f3ab11cf231" providerId="LiveId" clId="{3EB95190-A47F-422E-BAD5-42FE9BAA652A}" dt="2023-03-05T15:35:07.125" v="32788" actId="20577"/>
          <ac:spMkLst>
            <pc:docMk/>
            <pc:sldMk cId="436000496" sldId="464"/>
            <ac:spMk id="2" creationId="{C2127059-2E59-CD50-7947-6D5D6EED328D}"/>
          </ac:spMkLst>
        </pc:spChg>
      </pc:sldChg>
      <pc:sldChg chg="modSp add mod ord">
        <pc:chgData name="ΕΙΡΗΝΗ ΚΑΤΣΑΡΟΥ" userId="3d7c3f3ab11cf231" providerId="LiveId" clId="{3EB95190-A47F-422E-BAD5-42FE9BAA652A}" dt="2023-03-05T15:44:47.868" v="33433" actId="313"/>
        <pc:sldMkLst>
          <pc:docMk/>
          <pc:sldMk cId="1923581680" sldId="465"/>
        </pc:sldMkLst>
        <pc:spChg chg="mod">
          <ac:chgData name="ΕΙΡΗΝΗ ΚΑΤΣΑΡΟΥ" userId="3d7c3f3ab11cf231" providerId="LiveId" clId="{3EB95190-A47F-422E-BAD5-42FE9BAA652A}" dt="2023-03-05T15:44:47.868" v="33433" actId="313"/>
          <ac:spMkLst>
            <pc:docMk/>
            <pc:sldMk cId="1923581680" sldId="465"/>
            <ac:spMk id="2" creationId="{C2127059-2E59-CD50-7947-6D5D6EED328D}"/>
          </ac:spMkLst>
        </pc:spChg>
        <pc:spChg chg="mod">
          <ac:chgData name="ΕΙΡΗΝΗ ΚΑΤΣΑΡΟΥ" userId="3d7c3f3ab11cf231" providerId="LiveId" clId="{3EB95190-A47F-422E-BAD5-42FE9BAA652A}" dt="2023-03-05T15:40:48.049" v="32869" actId="20577"/>
          <ac:spMkLst>
            <pc:docMk/>
            <pc:sldMk cId="1923581680" sldId="465"/>
            <ac:spMk id="5" creationId="{DA634718-FC1A-A724-73B0-4EEF6F7ED9E0}"/>
          </ac:spMkLst>
        </pc:spChg>
      </pc:sldChg>
      <pc:sldChg chg="addSp delSp modSp new mod setBg">
        <pc:chgData name="ΕΙΡΗΝΗ ΚΑΤΣΑΡΟΥ" userId="3d7c3f3ab11cf231" providerId="LiveId" clId="{3EB95190-A47F-422E-BAD5-42FE9BAA652A}" dt="2023-03-05T16:05:18.178" v="33449" actId="1076"/>
        <pc:sldMkLst>
          <pc:docMk/>
          <pc:sldMk cId="1979130558" sldId="466"/>
        </pc:sldMkLst>
        <pc:spChg chg="add">
          <ac:chgData name="ΕΙΡΗΝΗ ΚΑΤΣΑΡΟΥ" userId="3d7c3f3ab11cf231" providerId="LiveId" clId="{3EB95190-A47F-422E-BAD5-42FE9BAA652A}" dt="2023-03-05T15:40:12.110" v="32807" actId="26606"/>
          <ac:spMkLst>
            <pc:docMk/>
            <pc:sldMk cId="1979130558" sldId="466"/>
            <ac:spMk id="7" creationId="{F3060C83-F051-4F0E-ABAD-AA0DFC48B218}"/>
          </ac:spMkLst>
        </pc:spChg>
        <pc:spChg chg="add del">
          <ac:chgData name="ΕΙΡΗΝΗ ΚΑΤΣΑΡΟΥ" userId="3d7c3f3ab11cf231" providerId="LiveId" clId="{3EB95190-A47F-422E-BAD5-42FE9BAA652A}" dt="2023-03-05T15:39:34.591" v="32802" actId="26606"/>
          <ac:spMkLst>
            <pc:docMk/>
            <pc:sldMk cId="1979130558" sldId="466"/>
            <ac:spMk id="8" creationId="{86FF76B9-219D-4469-AF87-0236D29032F1}"/>
          </ac:spMkLst>
        </pc:spChg>
        <pc:spChg chg="add">
          <ac:chgData name="ΕΙΡΗΝΗ ΚΑΤΣΑΡΟΥ" userId="3d7c3f3ab11cf231" providerId="LiveId" clId="{3EB95190-A47F-422E-BAD5-42FE9BAA652A}" dt="2023-03-05T15:40:12.110" v="32807" actId="26606"/>
          <ac:spMkLst>
            <pc:docMk/>
            <pc:sldMk cId="1979130558" sldId="466"/>
            <ac:spMk id="9" creationId="{29FDB030-9B49-4CED-8CCD-4D99382388AC}"/>
          </ac:spMkLst>
        </pc:spChg>
        <pc:spChg chg="add">
          <ac:chgData name="ΕΙΡΗΝΗ ΚΑΤΣΑΡΟΥ" userId="3d7c3f3ab11cf231" providerId="LiveId" clId="{3EB95190-A47F-422E-BAD5-42FE9BAA652A}" dt="2023-03-05T15:40:12.110" v="32807" actId="26606"/>
          <ac:spMkLst>
            <pc:docMk/>
            <pc:sldMk cId="1979130558" sldId="466"/>
            <ac:spMk id="11" creationId="{3783CA14-24A1-485C-8B30-D6A5D87987AD}"/>
          </ac:spMkLst>
        </pc:spChg>
        <pc:spChg chg="add">
          <ac:chgData name="ΕΙΡΗΝΗ ΚΑΤΣΑΡΟΥ" userId="3d7c3f3ab11cf231" providerId="LiveId" clId="{3EB95190-A47F-422E-BAD5-42FE9BAA652A}" dt="2023-03-05T15:40:12.110" v="32807" actId="26606"/>
          <ac:spMkLst>
            <pc:docMk/>
            <pc:sldMk cId="1979130558" sldId="466"/>
            <ac:spMk id="12" creationId="{83C98ABE-055B-441F-B07E-44F97F083C39}"/>
          </ac:spMkLst>
        </pc:spChg>
        <pc:spChg chg="add del">
          <ac:chgData name="ΕΙΡΗΝΗ ΚΑΤΣΑΡΟΥ" userId="3d7c3f3ab11cf231" providerId="LiveId" clId="{3EB95190-A47F-422E-BAD5-42FE9BAA652A}" dt="2023-03-05T15:39:34.591" v="32802" actId="26606"/>
          <ac:spMkLst>
            <pc:docMk/>
            <pc:sldMk cId="1979130558" sldId="466"/>
            <ac:spMk id="14" creationId="{2E80C965-DB6D-4F81-9E9E-B027384D0BD6}"/>
          </ac:spMkLst>
        </pc:spChg>
        <pc:spChg chg="add del">
          <ac:chgData name="ΕΙΡΗΝΗ ΚΑΤΣΑΡΟΥ" userId="3d7c3f3ab11cf231" providerId="LiveId" clId="{3EB95190-A47F-422E-BAD5-42FE9BAA652A}" dt="2023-03-05T15:39:34.591" v="32802" actId="26606"/>
          <ac:spMkLst>
            <pc:docMk/>
            <pc:sldMk cId="1979130558" sldId="466"/>
            <ac:spMk id="16" creationId="{633C5E46-DAC5-4661-9C87-22B08E2A512F}"/>
          </ac:spMkLst>
        </pc:spChg>
        <pc:spChg chg="add">
          <ac:chgData name="ΕΙΡΗΝΗ ΚΑΤΣΑΡΟΥ" userId="3d7c3f3ab11cf231" providerId="LiveId" clId="{3EB95190-A47F-422E-BAD5-42FE9BAA652A}" dt="2023-03-05T15:40:12.110" v="32807" actId="26606"/>
          <ac:spMkLst>
            <pc:docMk/>
            <pc:sldMk cId="1979130558" sldId="466"/>
            <ac:spMk id="18" creationId="{9A97C86A-04D6-40F7-AE84-31AB43E6A846}"/>
          </ac:spMkLst>
        </pc:spChg>
        <pc:spChg chg="add">
          <ac:chgData name="ΕΙΡΗΝΗ ΚΑΤΣΑΡΟΥ" userId="3d7c3f3ab11cf231" providerId="LiveId" clId="{3EB95190-A47F-422E-BAD5-42FE9BAA652A}" dt="2023-03-05T15:40:12.110" v="32807" actId="26606"/>
          <ac:spMkLst>
            <pc:docMk/>
            <pc:sldMk cId="1979130558" sldId="466"/>
            <ac:spMk id="20" creationId="{FF9F2414-84E8-453E-B1F3-389FDE8192D9}"/>
          </ac:spMkLst>
        </pc:spChg>
        <pc:spChg chg="add">
          <ac:chgData name="ΕΙΡΗΝΗ ΚΑΤΣΑΡΟΥ" userId="3d7c3f3ab11cf231" providerId="LiveId" clId="{3EB95190-A47F-422E-BAD5-42FE9BAA652A}" dt="2023-03-05T15:40:12.110" v="32807" actId="26606"/>
          <ac:spMkLst>
            <pc:docMk/>
            <pc:sldMk cId="1979130558" sldId="466"/>
            <ac:spMk id="22" creationId="{3ECA69A1-7536-43AC-85EF-C7106179F5ED}"/>
          </ac:spMkLst>
        </pc:spChg>
        <pc:grpChg chg="add del">
          <ac:chgData name="ΕΙΡΗΝΗ ΚΑΤΣΑΡΟΥ" userId="3d7c3f3ab11cf231" providerId="LiveId" clId="{3EB95190-A47F-422E-BAD5-42FE9BAA652A}" dt="2023-03-05T15:39:34.591" v="32802" actId="26606"/>
          <ac:grpSpMkLst>
            <pc:docMk/>
            <pc:sldMk cId="1979130558" sldId="466"/>
            <ac:grpSpMk id="10" creationId="{DB88BD78-87E1-424D-B479-C37D8E41B12E}"/>
          </ac:grpSpMkLst>
        </pc:grpChg>
        <pc:picChg chg="add del mod">
          <ac:chgData name="ΕΙΡΗΝΗ ΚΑΤΣΑΡΟΥ" userId="3d7c3f3ab11cf231" providerId="LiveId" clId="{3EB95190-A47F-422E-BAD5-42FE9BAA652A}" dt="2023-03-05T15:39:48.185" v="32803" actId="21"/>
          <ac:picMkLst>
            <pc:docMk/>
            <pc:sldMk cId="1979130558" sldId="466"/>
            <ac:picMk id="3" creationId="{B3536C19-1656-C9B5-D02B-F63DA48D7204}"/>
          </ac:picMkLst>
        </pc:picChg>
        <pc:picChg chg="add del mod">
          <ac:chgData name="ΕΙΡΗΝΗ ΚΑΤΣΑΡΟΥ" userId="3d7c3f3ab11cf231" providerId="LiveId" clId="{3EB95190-A47F-422E-BAD5-42FE9BAA652A}" dt="2023-03-05T16:04:40.040" v="33446" actId="21"/>
          <ac:picMkLst>
            <pc:docMk/>
            <pc:sldMk cId="1979130558" sldId="466"/>
            <ac:picMk id="5" creationId="{1756615B-CDDE-3DB6-DA7E-4A05A37B4AD2}"/>
          </ac:picMkLst>
        </pc:picChg>
        <pc:picChg chg="add mod">
          <ac:chgData name="ΕΙΡΗΝΗ ΚΑΤΣΑΡΟΥ" userId="3d7c3f3ab11cf231" providerId="LiveId" clId="{3EB95190-A47F-422E-BAD5-42FE9BAA652A}" dt="2023-03-05T16:05:18.178" v="33449" actId="1076"/>
          <ac:picMkLst>
            <pc:docMk/>
            <pc:sldMk cId="1979130558" sldId="466"/>
            <ac:picMk id="13" creationId="{F9207BEF-50A5-70D5-3ABA-16E71DBCFADF}"/>
          </ac:picMkLst>
        </pc:picChg>
      </pc:sldChg>
      <pc:sldChg chg="addSp modSp new del mod ord">
        <pc:chgData name="ΕΙΡΗΝΗ ΚΑΤΣΑΡΟΥ" userId="3d7c3f3ab11cf231" providerId="LiveId" clId="{3EB95190-A47F-422E-BAD5-42FE9BAA652A}" dt="2023-03-05T16:34:54.048" v="34514" actId="2696"/>
        <pc:sldMkLst>
          <pc:docMk/>
          <pc:sldMk cId="3957540564" sldId="467"/>
        </pc:sldMkLst>
        <pc:picChg chg="add mod">
          <ac:chgData name="ΕΙΡΗΝΗ ΚΑΤΣΑΡΟΥ" userId="3d7c3f3ab11cf231" providerId="LiveId" clId="{3EB95190-A47F-422E-BAD5-42FE9BAA652A}" dt="2023-03-05T16:34:07.445" v="34505" actId="1440"/>
          <ac:picMkLst>
            <pc:docMk/>
            <pc:sldMk cId="3957540564" sldId="467"/>
            <ac:picMk id="3" creationId="{7F911D3D-3CF7-F385-66B9-2FC9BC8646BF}"/>
          </ac:picMkLst>
        </pc:picChg>
      </pc:sldChg>
      <pc:sldChg chg="modSp add mod">
        <pc:chgData name="ΕΙΡΗΝΗ ΚΑΤΣΑΡΟΥ" userId="3d7c3f3ab11cf231" providerId="LiveId" clId="{3EB95190-A47F-422E-BAD5-42FE9BAA652A}" dt="2023-03-05T16:14:49.739" v="33548" actId="20577"/>
        <pc:sldMkLst>
          <pc:docMk/>
          <pc:sldMk cId="3532072235" sldId="468"/>
        </pc:sldMkLst>
        <pc:spChg chg="mod">
          <ac:chgData name="ΕΙΡΗΝΗ ΚΑΤΣΑΡΟΥ" userId="3d7c3f3ab11cf231" providerId="LiveId" clId="{3EB95190-A47F-422E-BAD5-42FE9BAA652A}" dt="2023-03-05T16:14:49.739" v="33548" actId="20577"/>
          <ac:spMkLst>
            <pc:docMk/>
            <pc:sldMk cId="3532072235" sldId="468"/>
            <ac:spMk id="5" creationId="{DA634718-FC1A-A724-73B0-4EEF6F7ED9E0}"/>
          </ac:spMkLst>
        </pc:spChg>
      </pc:sldChg>
      <pc:sldChg chg="addSp delSp modSp add mod">
        <pc:chgData name="ΕΙΡΗΝΗ ΚΑΤΣΑΡΟΥ" userId="3d7c3f3ab11cf231" providerId="LiveId" clId="{3EB95190-A47F-422E-BAD5-42FE9BAA652A}" dt="2023-03-05T17:15:17.628" v="37371" actId="1076"/>
        <pc:sldMkLst>
          <pc:docMk/>
          <pc:sldMk cId="2436522076" sldId="469"/>
        </pc:sldMkLst>
        <pc:spChg chg="mod">
          <ac:chgData name="ΕΙΡΗΝΗ ΚΑΤΣΑΡΟΥ" userId="3d7c3f3ab11cf231" providerId="LiveId" clId="{3EB95190-A47F-422E-BAD5-42FE9BAA652A}" dt="2023-03-05T16:34:36.871" v="34509" actId="6549"/>
          <ac:spMkLst>
            <pc:docMk/>
            <pc:sldMk cId="2436522076" sldId="469"/>
            <ac:spMk id="2" creationId="{C2127059-2E59-CD50-7947-6D5D6EED328D}"/>
          </ac:spMkLst>
        </pc:spChg>
        <pc:spChg chg="del">
          <ac:chgData name="ΕΙΡΗΝΗ ΚΑΤΣΑΡΟΥ" userId="3d7c3f3ab11cf231" providerId="LiveId" clId="{3EB95190-A47F-422E-BAD5-42FE9BAA652A}" dt="2023-03-05T16:34:30.741" v="34507" actId="21"/>
          <ac:spMkLst>
            <pc:docMk/>
            <pc:sldMk cId="2436522076" sldId="469"/>
            <ac:spMk id="5" creationId="{DA634718-FC1A-A724-73B0-4EEF6F7ED9E0}"/>
          </ac:spMkLst>
        </pc:spChg>
        <pc:picChg chg="add mod">
          <ac:chgData name="ΕΙΡΗΝΗ ΚΑΤΣΑΡΟΥ" userId="3d7c3f3ab11cf231" providerId="LiveId" clId="{3EB95190-A47F-422E-BAD5-42FE9BAA652A}" dt="2023-03-05T17:15:04.556" v="37367" actId="1076"/>
          <ac:picMkLst>
            <pc:docMk/>
            <pc:sldMk cId="2436522076" sldId="469"/>
            <ac:picMk id="3" creationId="{7B0B72C8-94AD-A590-5DF8-607FEED7A2E6}"/>
          </ac:picMkLst>
        </pc:picChg>
        <pc:picChg chg="add mod">
          <ac:chgData name="ΕΙΡΗΝΗ ΚΑΤΣΑΡΟΥ" userId="3d7c3f3ab11cf231" providerId="LiveId" clId="{3EB95190-A47F-422E-BAD5-42FE9BAA652A}" dt="2023-03-05T17:15:17.628" v="37371" actId="1076"/>
          <ac:picMkLst>
            <pc:docMk/>
            <pc:sldMk cId="2436522076" sldId="469"/>
            <ac:picMk id="7" creationId="{2D766A70-A9D5-66A2-888E-8201AFD28D4B}"/>
          </ac:picMkLst>
        </pc:picChg>
        <pc:cxnChg chg="del">
          <ac:chgData name="ΕΙΡΗΝΗ ΚΑΤΣΑΡΟΥ" userId="3d7c3f3ab11cf231" providerId="LiveId" clId="{3EB95190-A47F-422E-BAD5-42FE9BAA652A}" dt="2023-03-05T16:34:33.904" v="34508" actId="21"/>
          <ac:cxnSpMkLst>
            <pc:docMk/>
            <pc:sldMk cId="2436522076" sldId="469"/>
            <ac:cxnSpMk id="4" creationId="{17003135-4453-6F84-ABE1-0421B005313A}"/>
          </ac:cxnSpMkLst>
        </pc:cxnChg>
      </pc:sldChg>
      <pc:sldChg chg="delSp modSp add mod">
        <pc:chgData name="ΕΙΡΗΝΗ ΚΑΤΣΑΡΟΥ" userId="3d7c3f3ab11cf231" providerId="LiveId" clId="{3EB95190-A47F-422E-BAD5-42FE9BAA652A}" dt="2023-03-05T16:56:14.228" v="36045" actId="14100"/>
        <pc:sldMkLst>
          <pc:docMk/>
          <pc:sldMk cId="3986254049" sldId="470"/>
        </pc:sldMkLst>
        <pc:spChg chg="mod">
          <ac:chgData name="ΕΙΡΗΝΗ ΚΑΤΣΑΡΟΥ" userId="3d7c3f3ab11cf231" providerId="LiveId" clId="{3EB95190-A47F-422E-BAD5-42FE9BAA652A}" dt="2023-03-05T16:56:14.228" v="36045" actId="14100"/>
          <ac:spMkLst>
            <pc:docMk/>
            <pc:sldMk cId="3986254049" sldId="470"/>
            <ac:spMk id="2" creationId="{C2127059-2E59-CD50-7947-6D5D6EED328D}"/>
          </ac:spMkLst>
        </pc:spChg>
        <pc:picChg chg="del">
          <ac:chgData name="ΕΙΡΗΝΗ ΚΑΤΣΑΡΟΥ" userId="3d7c3f3ab11cf231" providerId="LiveId" clId="{3EB95190-A47F-422E-BAD5-42FE9BAA652A}" dt="2023-03-05T16:39:51.199" v="34538" actId="21"/>
          <ac:picMkLst>
            <pc:docMk/>
            <pc:sldMk cId="3986254049" sldId="470"/>
            <ac:picMk id="6" creationId="{6B6EC92A-F29D-242C-FB68-25AC88A7A992}"/>
          </ac:picMkLst>
        </pc:picChg>
        <pc:picChg chg="del">
          <ac:chgData name="ΕΙΡΗΝΗ ΚΑΤΣΑΡΟΥ" userId="3d7c3f3ab11cf231" providerId="LiveId" clId="{3EB95190-A47F-422E-BAD5-42FE9BAA652A}" dt="2023-03-05T16:39:48.947" v="34537" actId="21"/>
          <ac:picMkLst>
            <pc:docMk/>
            <pc:sldMk cId="3986254049" sldId="470"/>
            <ac:picMk id="10" creationId="{68D43D8A-E200-471D-D90F-A116DCF21229}"/>
          </ac:picMkLst>
        </pc:picChg>
      </pc:sldChg>
      <pc:sldChg chg="modSp add mod">
        <pc:chgData name="ΕΙΡΗΝΗ ΚΑΤΣΑΡΟΥ" userId="3d7c3f3ab11cf231" providerId="LiveId" clId="{3EB95190-A47F-422E-BAD5-42FE9BAA652A}" dt="2023-03-05T17:00:42.312" v="36530" actId="1076"/>
        <pc:sldMkLst>
          <pc:docMk/>
          <pc:sldMk cId="2529200085" sldId="471"/>
        </pc:sldMkLst>
        <pc:spChg chg="mod">
          <ac:chgData name="ΕΙΡΗΝΗ ΚΑΤΣΑΡΟΥ" userId="3d7c3f3ab11cf231" providerId="LiveId" clId="{3EB95190-A47F-422E-BAD5-42FE9BAA652A}" dt="2023-03-05T17:00:42.312" v="36530" actId="1076"/>
          <ac:spMkLst>
            <pc:docMk/>
            <pc:sldMk cId="2529200085" sldId="471"/>
            <ac:spMk id="2" creationId="{C2127059-2E59-CD50-7947-6D5D6EED328D}"/>
          </ac:spMkLst>
        </pc:spChg>
      </pc:sldChg>
      <pc:sldChg chg="addSp modSp add mod ord">
        <pc:chgData name="ΕΙΡΗΝΗ ΚΑΤΣΑΡΟΥ" userId="3d7c3f3ab11cf231" providerId="LiveId" clId="{3EB95190-A47F-422E-BAD5-42FE9BAA652A}" dt="2023-03-05T17:12:19.427" v="37361" actId="1076"/>
        <pc:sldMkLst>
          <pc:docMk/>
          <pc:sldMk cId="3716808452" sldId="472"/>
        </pc:sldMkLst>
        <pc:spChg chg="mod">
          <ac:chgData name="ΕΙΡΗΝΗ ΚΑΤΣΑΡΟΥ" userId="3d7c3f3ab11cf231" providerId="LiveId" clId="{3EB95190-A47F-422E-BAD5-42FE9BAA652A}" dt="2023-03-05T17:12:19.427" v="37361" actId="1076"/>
          <ac:spMkLst>
            <pc:docMk/>
            <pc:sldMk cId="3716808452" sldId="472"/>
            <ac:spMk id="2" creationId="{C2127059-2E59-CD50-7947-6D5D6EED328D}"/>
          </ac:spMkLst>
        </pc:spChg>
        <pc:picChg chg="add mod">
          <ac:chgData name="ΕΙΡΗΝΗ ΚΑΤΣΑΡΟΥ" userId="3d7c3f3ab11cf231" providerId="LiveId" clId="{3EB95190-A47F-422E-BAD5-42FE9BAA652A}" dt="2023-03-05T17:06:00.988" v="36629" actId="1076"/>
          <ac:picMkLst>
            <pc:docMk/>
            <pc:sldMk cId="3716808452" sldId="472"/>
            <ac:picMk id="6" creationId="{726B2EFD-BBE2-C00A-5451-3A456BADFEC3}"/>
          </ac:picMkLst>
        </pc:picChg>
      </pc:sldChg>
      <pc:sldChg chg="modSp add mod">
        <pc:chgData name="ΕΙΡΗΝΗ ΚΑΤΣΑΡΟΥ" userId="3d7c3f3ab11cf231" providerId="LiveId" clId="{3EB95190-A47F-422E-BAD5-42FE9BAA652A}" dt="2023-03-05T17:18:46.336" v="37408" actId="20577"/>
        <pc:sldMkLst>
          <pc:docMk/>
          <pc:sldMk cId="2714656386" sldId="473"/>
        </pc:sldMkLst>
        <pc:spChg chg="mod">
          <ac:chgData name="ΕΙΡΗΝΗ ΚΑΤΣΑΡΟΥ" userId="3d7c3f3ab11cf231" providerId="LiveId" clId="{3EB95190-A47F-422E-BAD5-42FE9BAA652A}" dt="2023-03-05T17:18:46.336" v="37408" actId="20577"/>
          <ac:spMkLst>
            <pc:docMk/>
            <pc:sldMk cId="2714656386" sldId="473"/>
            <ac:spMk id="3" creationId="{DB767AAC-D353-62DB-8CEB-CB082DC16DB9}"/>
          </ac:spMkLst>
        </pc:spChg>
      </pc:sldChg>
      <pc:sldChg chg="modSp add mod ord">
        <pc:chgData name="ΕΙΡΗΝΗ ΚΑΤΣΑΡΟΥ" userId="3d7c3f3ab11cf231" providerId="LiveId" clId="{3EB95190-A47F-422E-BAD5-42FE9BAA652A}" dt="2023-03-05T17:56:42.852" v="38611" actId="20577"/>
        <pc:sldMkLst>
          <pc:docMk/>
          <pc:sldMk cId="1629043516" sldId="474"/>
        </pc:sldMkLst>
        <pc:spChg chg="mod">
          <ac:chgData name="ΕΙΡΗΝΗ ΚΑΤΣΑΡΟΥ" userId="3d7c3f3ab11cf231" providerId="LiveId" clId="{3EB95190-A47F-422E-BAD5-42FE9BAA652A}" dt="2023-03-05T17:56:42.852" v="38611" actId="20577"/>
          <ac:spMkLst>
            <pc:docMk/>
            <pc:sldMk cId="1629043516" sldId="474"/>
            <ac:spMk id="2" creationId="{C2127059-2E59-CD50-7947-6D5D6EED328D}"/>
          </ac:spMkLst>
        </pc:spChg>
        <pc:spChg chg="mod">
          <ac:chgData name="ΕΙΡΗΝΗ ΚΑΤΣΑΡΟΥ" userId="3d7c3f3ab11cf231" providerId="LiveId" clId="{3EB95190-A47F-422E-BAD5-42FE9BAA652A}" dt="2023-03-05T17:27:51.878" v="37491" actId="20577"/>
          <ac:spMkLst>
            <pc:docMk/>
            <pc:sldMk cId="1629043516" sldId="474"/>
            <ac:spMk id="5" creationId="{DA634718-FC1A-A724-73B0-4EEF6F7ED9E0}"/>
          </ac:spMkLst>
        </pc:spChg>
      </pc:sldChg>
      <pc:sldChg chg="addSp delSp modSp add mod setBg delDesignElem">
        <pc:chgData name="ΕΙΡΗΝΗ ΚΑΤΣΑΡΟΥ" userId="3d7c3f3ab11cf231" providerId="LiveId" clId="{3EB95190-A47F-422E-BAD5-42FE9BAA652A}" dt="2023-03-05T18:10:56.427" v="39785" actId="20577"/>
        <pc:sldMkLst>
          <pc:docMk/>
          <pc:sldMk cId="4192812579" sldId="475"/>
        </pc:sldMkLst>
        <pc:spChg chg="mod">
          <ac:chgData name="ΕΙΡΗΝΗ ΚΑΤΣΑΡΟΥ" userId="3d7c3f3ab11cf231" providerId="LiveId" clId="{3EB95190-A47F-422E-BAD5-42FE9BAA652A}" dt="2023-03-05T18:10:56.427" v="39785" actId="20577"/>
          <ac:spMkLst>
            <pc:docMk/>
            <pc:sldMk cId="4192812579" sldId="475"/>
            <ac:spMk id="2" creationId="{C2127059-2E59-CD50-7947-6D5D6EED328D}"/>
          </ac:spMkLst>
        </pc:spChg>
        <pc:spChg chg="del">
          <ac:chgData name="ΕΙΡΗΝΗ ΚΑΤΣΑΡΟΥ" userId="3d7c3f3ab11cf231" providerId="LiveId" clId="{3EB95190-A47F-422E-BAD5-42FE9BAA652A}" dt="2023-03-05T17:57:11.470" v="38613"/>
          <ac:spMkLst>
            <pc:docMk/>
            <pc:sldMk cId="4192812579" sldId="475"/>
            <ac:spMk id="24" creationId="{4DA718D0-4865-4629-8134-44F68D41D574}"/>
          </ac:spMkLst>
        </pc:spChg>
        <pc:spChg chg="del">
          <ac:chgData name="ΕΙΡΗΝΗ ΚΑΤΣΑΡΟΥ" userId="3d7c3f3ab11cf231" providerId="LiveId" clId="{3EB95190-A47F-422E-BAD5-42FE9BAA652A}" dt="2023-03-05T17:57:11.470" v="38613"/>
          <ac:spMkLst>
            <pc:docMk/>
            <pc:sldMk cId="4192812579" sldId="475"/>
            <ac:spMk id="30" creationId="{CBC4F608-B4B8-48C3-9572-C0F061B1CD99}"/>
          </ac:spMkLst>
        </pc:spChg>
        <pc:grpChg chg="del">
          <ac:chgData name="ΕΙΡΗΝΗ ΚΑΤΣΑΡΟΥ" userId="3d7c3f3ab11cf231" providerId="LiveId" clId="{3EB95190-A47F-422E-BAD5-42FE9BAA652A}" dt="2023-03-05T17:57:11.470" v="38613"/>
          <ac:grpSpMkLst>
            <pc:docMk/>
            <pc:sldMk cId="4192812579" sldId="475"/>
            <ac:grpSpMk id="26" creationId="{65167ED7-6315-43AB-B1B6-C326D5FD8F84}"/>
          </ac:grpSpMkLst>
        </pc:grpChg>
        <pc:graphicFrameChg chg="add mod modGraphic">
          <ac:chgData name="ΕΙΡΗΝΗ ΚΑΤΣΑΡΟΥ" userId="3d7c3f3ab11cf231" providerId="LiveId" clId="{3EB95190-A47F-422E-BAD5-42FE9BAA652A}" dt="2023-03-05T18:09:12.568" v="39762" actId="1076"/>
          <ac:graphicFrameMkLst>
            <pc:docMk/>
            <pc:sldMk cId="4192812579" sldId="475"/>
            <ac:graphicFrameMk id="3" creationId="{FFCEF02E-8DEA-A5C1-09F8-9370C82BC605}"/>
          </ac:graphicFrameMkLst>
        </pc:graphicFrameChg>
      </pc:sldChg>
      <pc:sldChg chg="delSp modSp add mod ord setBg delDesignElem">
        <pc:chgData name="ΕΙΡΗΝΗ ΚΑΤΣΑΡΟΥ" userId="3d7c3f3ab11cf231" providerId="LiveId" clId="{3EB95190-A47F-422E-BAD5-42FE9BAA652A}" dt="2023-03-05T18:21:10.758" v="40809" actId="5793"/>
        <pc:sldMkLst>
          <pc:docMk/>
          <pc:sldMk cId="1908341750" sldId="476"/>
        </pc:sldMkLst>
        <pc:spChg chg="mod">
          <ac:chgData name="ΕΙΡΗΝΗ ΚΑΤΣΑΡΟΥ" userId="3d7c3f3ab11cf231" providerId="LiveId" clId="{3EB95190-A47F-422E-BAD5-42FE9BAA652A}" dt="2023-03-05T18:21:10.758" v="40809" actId="5793"/>
          <ac:spMkLst>
            <pc:docMk/>
            <pc:sldMk cId="1908341750" sldId="476"/>
            <ac:spMk id="2" creationId="{C2127059-2E59-CD50-7947-6D5D6EED328D}"/>
          </ac:spMkLst>
        </pc:spChg>
        <pc:spChg chg="mod">
          <ac:chgData name="ΕΙΡΗΝΗ ΚΑΤΣΑΡΟΥ" userId="3d7c3f3ab11cf231" providerId="LiveId" clId="{3EB95190-A47F-422E-BAD5-42FE9BAA652A}" dt="2023-03-05T18:11:57.140" v="39887" actId="20577"/>
          <ac:spMkLst>
            <pc:docMk/>
            <pc:sldMk cId="1908341750" sldId="476"/>
            <ac:spMk id="5" creationId="{DA634718-FC1A-A724-73B0-4EEF6F7ED9E0}"/>
          </ac:spMkLst>
        </pc:spChg>
        <pc:spChg chg="del">
          <ac:chgData name="ΕΙΡΗΝΗ ΚΑΤΣΑΡΟΥ" userId="3d7c3f3ab11cf231" providerId="LiveId" clId="{3EB95190-A47F-422E-BAD5-42FE9BAA652A}" dt="2023-03-05T18:11:18.714" v="39787"/>
          <ac:spMkLst>
            <pc:docMk/>
            <pc:sldMk cId="1908341750" sldId="476"/>
            <ac:spMk id="24" creationId="{4DA718D0-4865-4629-8134-44F68D41D574}"/>
          </ac:spMkLst>
        </pc:spChg>
        <pc:spChg chg="del">
          <ac:chgData name="ΕΙΡΗΝΗ ΚΑΤΣΑΡΟΥ" userId="3d7c3f3ab11cf231" providerId="LiveId" clId="{3EB95190-A47F-422E-BAD5-42FE9BAA652A}" dt="2023-03-05T18:11:18.714" v="39787"/>
          <ac:spMkLst>
            <pc:docMk/>
            <pc:sldMk cId="1908341750" sldId="476"/>
            <ac:spMk id="30" creationId="{CBC4F608-B4B8-48C3-9572-C0F061B1CD99}"/>
          </ac:spMkLst>
        </pc:spChg>
        <pc:grpChg chg="del">
          <ac:chgData name="ΕΙΡΗΝΗ ΚΑΤΣΑΡΟΥ" userId="3d7c3f3ab11cf231" providerId="LiveId" clId="{3EB95190-A47F-422E-BAD5-42FE9BAA652A}" dt="2023-03-05T18:11:18.714" v="39787"/>
          <ac:grpSpMkLst>
            <pc:docMk/>
            <pc:sldMk cId="1908341750" sldId="476"/>
            <ac:grpSpMk id="26" creationId="{65167ED7-6315-43AB-B1B6-C326D5FD8F84}"/>
          </ac:grpSpMkLst>
        </pc:grpChg>
      </pc:sldChg>
      <pc:sldChg chg="modSp add del mod">
        <pc:chgData name="ΕΙΡΗΝΗ ΚΑΤΣΑΡΟΥ" userId="3d7c3f3ab11cf231" providerId="LiveId" clId="{3EB95190-A47F-422E-BAD5-42FE9BAA652A}" dt="2023-03-05T18:10:23.131" v="39769" actId="2696"/>
        <pc:sldMkLst>
          <pc:docMk/>
          <pc:sldMk cId="2197262117" sldId="476"/>
        </pc:sldMkLst>
        <pc:spChg chg="mod">
          <ac:chgData name="ΕΙΡΗΝΗ ΚΑΤΣΑΡΟΥ" userId="3d7c3f3ab11cf231" providerId="LiveId" clId="{3EB95190-A47F-422E-BAD5-42FE9BAA652A}" dt="2023-03-05T18:10:06.153" v="39768" actId="1076"/>
          <ac:spMkLst>
            <pc:docMk/>
            <pc:sldMk cId="2197262117" sldId="476"/>
            <ac:spMk id="2" creationId="{C2127059-2E59-CD50-7947-6D5D6EED328D}"/>
          </ac:spMkLst>
        </pc:spChg>
      </pc:sldChg>
      <pc:sldChg chg="delSp modSp add del mod">
        <pc:chgData name="ΕΙΡΗΝΗ ΚΑΤΣΑΡΟΥ" userId="3d7c3f3ab11cf231" providerId="LiveId" clId="{3EB95190-A47F-422E-BAD5-42FE9BAA652A}" dt="2023-03-05T18:09:49.837" v="39766" actId="2696"/>
        <pc:sldMkLst>
          <pc:docMk/>
          <pc:sldMk cId="2833640360" sldId="476"/>
        </pc:sldMkLst>
        <pc:spChg chg="mod">
          <ac:chgData name="ΕΙΡΗΝΗ ΚΑΤΣΑΡΟΥ" userId="3d7c3f3ab11cf231" providerId="LiveId" clId="{3EB95190-A47F-422E-BAD5-42FE9BAA652A}" dt="2023-03-05T18:09:44.360" v="39765" actId="1076"/>
          <ac:spMkLst>
            <pc:docMk/>
            <pc:sldMk cId="2833640360" sldId="476"/>
            <ac:spMk id="2" creationId="{C2127059-2E59-CD50-7947-6D5D6EED328D}"/>
          </ac:spMkLst>
        </pc:spChg>
        <pc:graphicFrameChg chg="del">
          <ac:chgData name="ΕΙΡΗΝΗ ΚΑΤΣΑΡΟΥ" userId="3d7c3f3ab11cf231" providerId="LiveId" clId="{3EB95190-A47F-422E-BAD5-42FE9BAA652A}" dt="2023-03-05T18:09:30.209" v="39764" actId="21"/>
          <ac:graphicFrameMkLst>
            <pc:docMk/>
            <pc:sldMk cId="2833640360" sldId="476"/>
            <ac:graphicFrameMk id="3" creationId="{FFCEF02E-8DEA-A5C1-09F8-9370C82BC605}"/>
          </ac:graphicFrameMkLst>
        </pc:graphicFrameChg>
      </pc:sldChg>
      <pc:sldMasterChg chg="delSldLayout">
        <pc:chgData name="ΕΙΡΗΝΗ ΚΑΤΣΑΡΟΥ" userId="3d7c3f3ab11cf231" providerId="LiveId" clId="{3EB95190-A47F-422E-BAD5-42FE9BAA652A}" dt="2023-03-04T17:40:25.696" v="3311" actId="2696"/>
        <pc:sldMasterMkLst>
          <pc:docMk/>
          <pc:sldMasterMk cId="1615311501" sldId="2147483651"/>
        </pc:sldMasterMkLst>
        <pc:sldLayoutChg chg="del">
          <pc:chgData name="ΕΙΡΗΝΗ ΚΑΤΣΑΡΟΥ" userId="3d7c3f3ab11cf231" providerId="LiveId" clId="{3EB95190-A47F-422E-BAD5-42FE9BAA652A}" dt="2023-03-04T17:40:25.696" v="3311" actId="2696"/>
          <pc:sldLayoutMkLst>
            <pc:docMk/>
            <pc:sldMasterMk cId="1615311501" sldId="2147483651"/>
            <pc:sldLayoutMk cId="3856032734" sldId="2147483690"/>
          </pc:sldLayoutMkLst>
        </pc:sldLayoutChg>
      </pc:sldMasterChg>
    </pc:docChg>
  </pc:docChgLst>
  <pc:docChgLst>
    <pc:chgData name="ΕΙΡΗΝΗ ΚΑΤΣΑΡΟΥ" userId="3d7c3f3ab11cf231" providerId="LiveId" clId="{1C792DE8-4D07-4C14-952A-01604B846D58}"/>
    <pc:docChg chg="undo custSel addSld delSld modSld sldOrd">
      <pc:chgData name="ΕΙΡΗΝΗ ΚΑΤΣΑΡΟΥ" userId="3d7c3f3ab11cf231" providerId="LiveId" clId="{1C792DE8-4D07-4C14-952A-01604B846D58}" dt="2023-05-08T18:13:23.184" v="17981" actId="113"/>
      <pc:docMkLst>
        <pc:docMk/>
      </pc:docMkLst>
      <pc:sldChg chg="modSp mod">
        <pc:chgData name="ΕΙΡΗΝΗ ΚΑΤΣΑΡΟΥ" userId="3d7c3f3ab11cf231" providerId="LiveId" clId="{1C792DE8-4D07-4C14-952A-01604B846D58}" dt="2023-05-08T15:07:30.139" v="4247" actId="20577"/>
        <pc:sldMkLst>
          <pc:docMk/>
          <pc:sldMk cId="2356654742" sldId="426"/>
        </pc:sldMkLst>
        <pc:spChg chg="mod">
          <ac:chgData name="ΕΙΡΗΝΗ ΚΑΤΣΑΡΟΥ" userId="3d7c3f3ab11cf231" providerId="LiveId" clId="{1C792DE8-4D07-4C14-952A-01604B846D58}" dt="2023-05-08T15:07:30.139" v="4247" actId="20577"/>
          <ac:spMkLst>
            <pc:docMk/>
            <pc:sldMk cId="2356654742" sldId="426"/>
            <ac:spMk id="3" creationId="{DB767AAC-D353-62DB-8CEB-CB082DC16DB9}"/>
          </ac:spMkLst>
        </pc:spChg>
      </pc:sldChg>
      <pc:sldChg chg="modSp mod">
        <pc:chgData name="ΕΙΡΗΝΗ ΚΑΤΣΑΡΟΥ" userId="3d7c3f3ab11cf231" providerId="LiveId" clId="{1C792DE8-4D07-4C14-952A-01604B846D58}" dt="2023-05-08T16:11:39.857" v="9110" actId="20577"/>
        <pc:sldMkLst>
          <pc:docMk/>
          <pc:sldMk cId="2547873648" sldId="427"/>
        </pc:sldMkLst>
        <pc:spChg chg="mod">
          <ac:chgData name="ΕΙΡΗΝΗ ΚΑΤΣΑΡΟΥ" userId="3d7c3f3ab11cf231" providerId="LiveId" clId="{1C792DE8-4D07-4C14-952A-01604B846D58}" dt="2023-05-08T16:11:39.857" v="9110" actId="20577"/>
          <ac:spMkLst>
            <pc:docMk/>
            <pc:sldMk cId="2547873648" sldId="427"/>
            <ac:spMk id="3" creationId="{DB767AAC-D353-62DB-8CEB-CB082DC16DB9}"/>
          </ac:spMkLst>
        </pc:spChg>
      </pc:sldChg>
      <pc:sldChg chg="modSp mod">
        <pc:chgData name="ΕΙΡΗΝΗ ΚΑΤΣΑΡΟΥ" userId="3d7c3f3ab11cf231" providerId="LiveId" clId="{1C792DE8-4D07-4C14-952A-01604B846D58}" dt="2023-05-08T16:50:29.736" v="11800" actId="20577"/>
        <pc:sldMkLst>
          <pc:docMk/>
          <pc:sldMk cId="3124689645" sldId="428"/>
        </pc:sldMkLst>
        <pc:spChg chg="mod">
          <ac:chgData name="ΕΙΡΗΝΗ ΚΑΤΣΑΡΟΥ" userId="3d7c3f3ab11cf231" providerId="LiveId" clId="{1C792DE8-4D07-4C14-952A-01604B846D58}" dt="2023-05-08T16:50:29.736" v="11800" actId="20577"/>
          <ac:spMkLst>
            <pc:docMk/>
            <pc:sldMk cId="3124689645" sldId="428"/>
            <ac:spMk id="3" creationId="{DB767AAC-D353-62DB-8CEB-CB082DC16DB9}"/>
          </ac:spMkLst>
        </pc:spChg>
      </pc:sldChg>
      <pc:sldChg chg="modSp mod">
        <pc:chgData name="ΕΙΡΗΝΗ ΚΑΤΣΑΡΟΥ" userId="3d7c3f3ab11cf231" providerId="LiveId" clId="{1C792DE8-4D07-4C14-952A-01604B846D58}" dt="2023-05-08T14:52:40.360" v="2797" actId="27636"/>
        <pc:sldMkLst>
          <pc:docMk/>
          <pc:sldMk cId="1791065687" sldId="429"/>
        </pc:sldMkLst>
        <pc:spChg chg="mod">
          <ac:chgData name="ΕΙΡΗΝΗ ΚΑΤΣΑΡΟΥ" userId="3d7c3f3ab11cf231" providerId="LiveId" clId="{1C792DE8-4D07-4C14-952A-01604B846D58}" dt="2023-05-08T14:46:55.361" v="2082" actId="1076"/>
          <ac:spMkLst>
            <pc:docMk/>
            <pc:sldMk cId="1791065687" sldId="429"/>
            <ac:spMk id="5" creationId="{DA634718-FC1A-A724-73B0-4EEF6F7ED9E0}"/>
          </ac:spMkLst>
        </pc:spChg>
        <pc:spChg chg="mod">
          <ac:chgData name="ΕΙΡΗΝΗ ΚΑΤΣΑΡΟΥ" userId="3d7c3f3ab11cf231" providerId="LiveId" clId="{1C792DE8-4D07-4C14-952A-01604B846D58}" dt="2023-05-08T14:52:40.360" v="2797" actId="27636"/>
          <ac:spMkLst>
            <pc:docMk/>
            <pc:sldMk cId="1791065687" sldId="429"/>
            <ac:spMk id="8" creationId="{22111064-B4A0-039C-C34E-ED1CFD314C38}"/>
          </ac:spMkLst>
        </pc:spChg>
      </pc:sldChg>
      <pc:sldChg chg="modSp mod">
        <pc:chgData name="ΕΙΡΗΝΗ ΚΑΤΣΑΡΟΥ" userId="3d7c3f3ab11cf231" providerId="LiveId" clId="{1C792DE8-4D07-4C14-952A-01604B846D58}" dt="2023-05-08T15:47:28.092" v="6167" actId="20577"/>
        <pc:sldMkLst>
          <pc:docMk/>
          <pc:sldMk cId="3781921144" sldId="442"/>
        </pc:sldMkLst>
        <pc:spChg chg="mod">
          <ac:chgData name="ΕΙΡΗΝΗ ΚΑΤΣΑΡΟΥ" userId="3d7c3f3ab11cf231" providerId="LiveId" clId="{1C792DE8-4D07-4C14-952A-01604B846D58}" dt="2023-05-08T15:43:48.405" v="5710" actId="113"/>
          <ac:spMkLst>
            <pc:docMk/>
            <pc:sldMk cId="3781921144" sldId="442"/>
            <ac:spMk id="2" creationId="{C2127059-2E59-CD50-7947-6D5D6EED328D}"/>
          </ac:spMkLst>
        </pc:spChg>
        <pc:spChg chg="mod">
          <ac:chgData name="ΕΙΡΗΝΗ ΚΑΤΣΑΡΟΥ" userId="3d7c3f3ab11cf231" providerId="LiveId" clId="{1C792DE8-4D07-4C14-952A-01604B846D58}" dt="2023-05-08T15:47:28.092" v="6167" actId="20577"/>
          <ac:spMkLst>
            <pc:docMk/>
            <pc:sldMk cId="3781921144" sldId="442"/>
            <ac:spMk id="5" creationId="{DA634718-FC1A-A724-73B0-4EEF6F7ED9E0}"/>
          </ac:spMkLst>
        </pc:spChg>
      </pc:sldChg>
      <pc:sldChg chg="del">
        <pc:chgData name="ΕΙΡΗΝΗ ΚΑΤΣΑΡΟΥ" userId="3d7c3f3ab11cf231" providerId="LiveId" clId="{1C792DE8-4D07-4C14-952A-01604B846D58}" dt="2023-05-08T16:12:25.294" v="9111" actId="2696"/>
        <pc:sldMkLst>
          <pc:docMk/>
          <pc:sldMk cId="1923581680" sldId="465"/>
        </pc:sldMkLst>
      </pc:sldChg>
      <pc:sldChg chg="del">
        <pc:chgData name="ΕΙΡΗΝΗ ΚΑΤΣΑΡΟΥ" userId="3d7c3f3ab11cf231" providerId="LiveId" clId="{1C792DE8-4D07-4C14-952A-01604B846D58}" dt="2023-05-08T15:07:14.649" v="4221" actId="2696"/>
        <pc:sldMkLst>
          <pc:docMk/>
          <pc:sldMk cId="2085925459" sldId="488"/>
        </pc:sldMkLst>
      </pc:sldChg>
      <pc:sldChg chg="del">
        <pc:chgData name="ΕΙΡΗΝΗ ΚΑΤΣΑΡΟΥ" userId="3d7c3f3ab11cf231" providerId="LiveId" clId="{1C792DE8-4D07-4C14-952A-01604B846D58}" dt="2023-05-08T16:12:34.100" v="9112" actId="2696"/>
        <pc:sldMkLst>
          <pc:docMk/>
          <pc:sldMk cId="458056268" sldId="490"/>
        </pc:sldMkLst>
      </pc:sldChg>
      <pc:sldChg chg="delSp del mod">
        <pc:chgData name="ΕΙΡΗΝΗ ΚΑΤΣΑΡΟΥ" userId="3d7c3f3ab11cf231" providerId="LiveId" clId="{1C792DE8-4D07-4C14-952A-01604B846D58}" dt="2023-05-08T15:03:32.826" v="3762" actId="2696"/>
        <pc:sldMkLst>
          <pc:docMk/>
          <pc:sldMk cId="1889271940" sldId="499"/>
        </pc:sldMkLst>
        <pc:picChg chg="del">
          <ac:chgData name="ΕΙΡΗΝΗ ΚΑΤΣΑΡΟΥ" userId="3d7c3f3ab11cf231" providerId="LiveId" clId="{1C792DE8-4D07-4C14-952A-01604B846D58}" dt="2023-05-08T15:03:26.183" v="3761" actId="21"/>
          <ac:picMkLst>
            <pc:docMk/>
            <pc:sldMk cId="1889271940" sldId="499"/>
            <ac:picMk id="4" creationId="{7BA8C342-9FD1-85C6-8DD0-CD5995214CE7}"/>
          </ac:picMkLst>
        </pc:picChg>
      </pc:sldChg>
      <pc:sldChg chg="delSp modSp mod">
        <pc:chgData name="ΕΙΡΗΝΗ ΚΑΤΣΑΡΟΥ" userId="3d7c3f3ab11cf231" providerId="LiveId" clId="{1C792DE8-4D07-4C14-952A-01604B846D58}" dt="2023-05-08T15:47:08.061" v="6164" actId="20577"/>
        <pc:sldMkLst>
          <pc:docMk/>
          <pc:sldMk cId="1992773027" sldId="501"/>
        </pc:sldMkLst>
        <pc:spChg chg="mod">
          <ac:chgData name="ΕΙΡΗΝΗ ΚΑΤΣΑΡΟΥ" userId="3d7c3f3ab11cf231" providerId="LiveId" clId="{1C792DE8-4D07-4C14-952A-01604B846D58}" dt="2023-05-08T15:47:08.061" v="6164" actId="20577"/>
          <ac:spMkLst>
            <pc:docMk/>
            <pc:sldMk cId="1992773027" sldId="501"/>
            <ac:spMk id="2" creationId="{C2127059-2E59-CD50-7947-6D5D6EED328D}"/>
          </ac:spMkLst>
        </pc:spChg>
        <pc:spChg chg="del">
          <ac:chgData name="ΕΙΡΗΝΗ ΚΑΤΣΑΡΟΥ" userId="3d7c3f3ab11cf231" providerId="LiveId" clId="{1C792DE8-4D07-4C14-952A-01604B846D58}" dt="2023-05-08T15:42:47.251" v="5640" actId="21"/>
          <ac:spMkLst>
            <pc:docMk/>
            <pc:sldMk cId="1992773027" sldId="501"/>
            <ac:spMk id="5" creationId="{DA634718-FC1A-A724-73B0-4EEF6F7ED9E0}"/>
          </ac:spMkLst>
        </pc:spChg>
      </pc:sldChg>
      <pc:sldChg chg="modSp mod">
        <pc:chgData name="ΕΙΡΗΝΗ ΚΑΤΣΑΡΟΥ" userId="3d7c3f3ab11cf231" providerId="LiveId" clId="{1C792DE8-4D07-4C14-952A-01604B846D58}" dt="2023-05-08T16:02:19.797" v="7889" actId="1076"/>
        <pc:sldMkLst>
          <pc:docMk/>
          <pc:sldMk cId="1632434785" sldId="504"/>
        </pc:sldMkLst>
        <pc:spChg chg="mod">
          <ac:chgData name="ΕΙΡΗΝΗ ΚΑΤΣΑΡΟΥ" userId="3d7c3f3ab11cf231" providerId="LiveId" clId="{1C792DE8-4D07-4C14-952A-01604B846D58}" dt="2023-05-08T16:02:09.131" v="7888" actId="113"/>
          <ac:spMkLst>
            <pc:docMk/>
            <pc:sldMk cId="1632434785" sldId="504"/>
            <ac:spMk id="2" creationId="{C2127059-2E59-CD50-7947-6D5D6EED328D}"/>
          </ac:spMkLst>
        </pc:spChg>
        <pc:spChg chg="mod">
          <ac:chgData name="ΕΙΡΗΝΗ ΚΑΤΣΑΡΟΥ" userId="3d7c3f3ab11cf231" providerId="LiveId" clId="{1C792DE8-4D07-4C14-952A-01604B846D58}" dt="2023-05-08T15:47:37.164" v="6180" actId="20577"/>
          <ac:spMkLst>
            <pc:docMk/>
            <pc:sldMk cId="1632434785" sldId="504"/>
            <ac:spMk id="5" creationId="{DA634718-FC1A-A724-73B0-4EEF6F7ED9E0}"/>
          </ac:spMkLst>
        </pc:spChg>
        <pc:cxnChg chg="mod">
          <ac:chgData name="ΕΙΡΗΝΗ ΚΑΤΣΑΡΟΥ" userId="3d7c3f3ab11cf231" providerId="LiveId" clId="{1C792DE8-4D07-4C14-952A-01604B846D58}" dt="2023-05-08T16:02:19.797" v="7889" actId="1076"/>
          <ac:cxnSpMkLst>
            <pc:docMk/>
            <pc:sldMk cId="1632434785" sldId="504"/>
            <ac:cxnSpMk id="4" creationId="{17003135-4453-6F84-ABE1-0421B005313A}"/>
          </ac:cxnSpMkLst>
        </pc:cxnChg>
      </pc:sldChg>
      <pc:sldChg chg="del">
        <pc:chgData name="ΕΙΡΗΝΗ ΚΑΤΣΑΡΟΥ" userId="3d7c3f3ab11cf231" providerId="LiveId" clId="{1C792DE8-4D07-4C14-952A-01604B846D58}" dt="2023-05-08T16:03:09.772" v="7895" actId="2696"/>
        <pc:sldMkLst>
          <pc:docMk/>
          <pc:sldMk cId="3596224552" sldId="506"/>
        </pc:sldMkLst>
      </pc:sldChg>
      <pc:sldChg chg="del">
        <pc:chgData name="ΕΙΡΗΝΗ ΚΑΤΣΑΡΟΥ" userId="3d7c3f3ab11cf231" providerId="LiveId" clId="{1C792DE8-4D07-4C14-952A-01604B846D58}" dt="2023-05-08T16:02:59.900" v="7891" actId="2696"/>
        <pc:sldMkLst>
          <pc:docMk/>
          <pc:sldMk cId="3068021379" sldId="508"/>
        </pc:sldMkLst>
      </pc:sldChg>
      <pc:sldChg chg="del">
        <pc:chgData name="ΕΙΡΗΝΗ ΚΑΤΣΑΡΟΥ" userId="3d7c3f3ab11cf231" providerId="LiveId" clId="{1C792DE8-4D07-4C14-952A-01604B846D58}" dt="2023-05-08T16:16:14.487" v="9204" actId="2696"/>
        <pc:sldMkLst>
          <pc:docMk/>
          <pc:sldMk cId="2819406206" sldId="510"/>
        </pc:sldMkLst>
      </pc:sldChg>
      <pc:sldChg chg="modSp mod">
        <pc:chgData name="ΕΙΡΗΝΗ ΚΑΤΣΑΡΟΥ" userId="3d7c3f3ab11cf231" providerId="LiveId" clId="{1C792DE8-4D07-4C14-952A-01604B846D58}" dt="2023-05-08T15:03:05.103" v="3760" actId="20577"/>
        <pc:sldMkLst>
          <pc:docMk/>
          <pc:sldMk cId="414343059" sldId="530"/>
        </pc:sldMkLst>
        <pc:spChg chg="mod">
          <ac:chgData name="ΕΙΡΗΝΗ ΚΑΤΣΑΡΟΥ" userId="3d7c3f3ab11cf231" providerId="LiveId" clId="{1C792DE8-4D07-4C14-952A-01604B846D58}" dt="2023-05-08T15:03:05.103" v="3760" actId="20577"/>
          <ac:spMkLst>
            <pc:docMk/>
            <pc:sldMk cId="414343059" sldId="530"/>
            <ac:spMk id="8" creationId="{22111064-B4A0-039C-C34E-ED1CFD314C38}"/>
          </ac:spMkLst>
        </pc:spChg>
      </pc:sldChg>
      <pc:sldChg chg="modSp mod">
        <pc:chgData name="ΕΙΡΗΝΗ ΚΑΤΣΑΡΟΥ" userId="3d7c3f3ab11cf231" providerId="LiveId" clId="{1C792DE8-4D07-4C14-952A-01604B846D58}" dt="2023-05-08T18:13:23.184" v="17981" actId="113"/>
        <pc:sldMkLst>
          <pc:docMk/>
          <pc:sldMk cId="831123852" sldId="531"/>
        </pc:sldMkLst>
        <pc:spChg chg="mod">
          <ac:chgData name="ΕΙΡΗΝΗ ΚΑΤΣΑΡΟΥ" userId="3d7c3f3ab11cf231" providerId="LiveId" clId="{1C792DE8-4D07-4C14-952A-01604B846D58}" dt="2023-05-08T18:13:23.184" v="17981" actId="113"/>
          <ac:spMkLst>
            <pc:docMk/>
            <pc:sldMk cId="831123852" sldId="531"/>
            <ac:spMk id="8" creationId="{22111064-B4A0-039C-C34E-ED1CFD314C38}"/>
          </ac:spMkLst>
        </pc:spChg>
      </pc:sldChg>
      <pc:sldChg chg="del">
        <pc:chgData name="ΕΙΡΗΝΗ ΚΑΤΣΑΡΟΥ" userId="3d7c3f3ab11cf231" providerId="LiveId" clId="{1C792DE8-4D07-4C14-952A-01604B846D58}" dt="2023-05-08T15:07:13.816" v="4220" actId="2696"/>
        <pc:sldMkLst>
          <pc:docMk/>
          <pc:sldMk cId="455962925" sldId="532"/>
        </pc:sldMkLst>
      </pc:sldChg>
      <pc:sldChg chg="del">
        <pc:chgData name="ΕΙΡΗΝΗ ΚΑΤΣΑΡΟΥ" userId="3d7c3f3ab11cf231" providerId="LiveId" clId="{1C792DE8-4D07-4C14-952A-01604B846D58}" dt="2023-05-08T15:07:15.423" v="4222" actId="2696"/>
        <pc:sldMkLst>
          <pc:docMk/>
          <pc:sldMk cId="4024600176" sldId="533"/>
        </pc:sldMkLst>
      </pc:sldChg>
      <pc:sldChg chg="del">
        <pc:chgData name="ΕΙΡΗΝΗ ΚΑΤΣΑΡΟΥ" userId="3d7c3f3ab11cf231" providerId="LiveId" clId="{1C792DE8-4D07-4C14-952A-01604B846D58}" dt="2023-05-08T15:07:16.156" v="4223" actId="2696"/>
        <pc:sldMkLst>
          <pc:docMk/>
          <pc:sldMk cId="2516391332" sldId="534"/>
        </pc:sldMkLst>
      </pc:sldChg>
      <pc:sldChg chg="del">
        <pc:chgData name="ΕΙΡΗΝΗ ΚΑΤΣΑΡΟΥ" userId="3d7c3f3ab11cf231" providerId="LiveId" clId="{1C792DE8-4D07-4C14-952A-01604B846D58}" dt="2023-05-08T16:02:56.765" v="7890" actId="2696"/>
        <pc:sldMkLst>
          <pc:docMk/>
          <pc:sldMk cId="3979235204" sldId="536"/>
        </pc:sldMkLst>
      </pc:sldChg>
      <pc:sldChg chg="del">
        <pc:chgData name="ΕΙΡΗΝΗ ΚΑΤΣΑΡΟΥ" userId="3d7c3f3ab11cf231" providerId="LiveId" clId="{1C792DE8-4D07-4C14-952A-01604B846D58}" dt="2023-05-08T16:03:04.249" v="7893" actId="2696"/>
        <pc:sldMkLst>
          <pc:docMk/>
          <pc:sldMk cId="3696032500" sldId="537"/>
        </pc:sldMkLst>
      </pc:sldChg>
      <pc:sldChg chg="del">
        <pc:chgData name="ΕΙΡΗΝΗ ΚΑΤΣΑΡΟΥ" userId="3d7c3f3ab11cf231" providerId="LiveId" clId="{1C792DE8-4D07-4C14-952A-01604B846D58}" dt="2023-05-08T16:03:05.194" v="7894" actId="2696"/>
        <pc:sldMkLst>
          <pc:docMk/>
          <pc:sldMk cId="2968201153" sldId="538"/>
        </pc:sldMkLst>
      </pc:sldChg>
      <pc:sldChg chg="modSp del mod">
        <pc:chgData name="ΕΙΡΗΝΗ ΚΑΤΣΑΡΟΥ" userId="3d7c3f3ab11cf231" providerId="LiveId" clId="{1C792DE8-4D07-4C14-952A-01604B846D58}" dt="2023-05-08T16:03:26.139" v="7897" actId="2696"/>
        <pc:sldMkLst>
          <pc:docMk/>
          <pc:sldMk cId="3732621825" sldId="539"/>
        </pc:sldMkLst>
        <pc:spChg chg="mod">
          <ac:chgData name="ΕΙΡΗΝΗ ΚΑΤΣΑΡΟΥ" userId="3d7c3f3ab11cf231" providerId="LiveId" clId="{1C792DE8-4D07-4C14-952A-01604B846D58}" dt="2023-05-08T16:03:20.259" v="7896" actId="21"/>
          <ac:spMkLst>
            <pc:docMk/>
            <pc:sldMk cId="3732621825" sldId="539"/>
            <ac:spMk id="2" creationId="{C2127059-2E59-CD50-7947-6D5D6EED328D}"/>
          </ac:spMkLst>
        </pc:spChg>
      </pc:sldChg>
      <pc:sldChg chg="del">
        <pc:chgData name="ΕΙΡΗΝΗ ΚΑΤΣΑΡΟΥ" userId="3d7c3f3ab11cf231" providerId="LiveId" clId="{1C792DE8-4D07-4C14-952A-01604B846D58}" dt="2023-05-08T16:03:27.429" v="7898" actId="2696"/>
        <pc:sldMkLst>
          <pc:docMk/>
          <pc:sldMk cId="3971336300" sldId="540"/>
        </pc:sldMkLst>
      </pc:sldChg>
      <pc:sldChg chg="del">
        <pc:chgData name="ΕΙΡΗΝΗ ΚΑΤΣΑΡΟΥ" userId="3d7c3f3ab11cf231" providerId="LiveId" clId="{1C792DE8-4D07-4C14-952A-01604B846D58}" dt="2023-05-08T16:03:28.114" v="7899" actId="2696"/>
        <pc:sldMkLst>
          <pc:docMk/>
          <pc:sldMk cId="2363662997" sldId="541"/>
        </pc:sldMkLst>
      </pc:sldChg>
      <pc:sldChg chg="del">
        <pc:chgData name="ΕΙΡΗΝΗ ΚΑΤΣΑΡΟΥ" userId="3d7c3f3ab11cf231" providerId="LiveId" clId="{1C792DE8-4D07-4C14-952A-01604B846D58}" dt="2023-05-08T16:03:29.330" v="7900" actId="2696"/>
        <pc:sldMkLst>
          <pc:docMk/>
          <pc:sldMk cId="3460105498" sldId="542"/>
        </pc:sldMkLst>
      </pc:sldChg>
      <pc:sldChg chg="del">
        <pc:chgData name="ΕΙΡΗΝΗ ΚΑΤΣΑΡΟΥ" userId="3d7c3f3ab11cf231" providerId="LiveId" clId="{1C792DE8-4D07-4C14-952A-01604B846D58}" dt="2023-05-08T16:03:29.929" v="7901" actId="2696"/>
        <pc:sldMkLst>
          <pc:docMk/>
          <pc:sldMk cId="444943285" sldId="543"/>
        </pc:sldMkLst>
      </pc:sldChg>
      <pc:sldChg chg="del">
        <pc:chgData name="ΕΙΡΗΝΗ ΚΑΤΣΑΡΟΥ" userId="3d7c3f3ab11cf231" providerId="LiveId" clId="{1C792DE8-4D07-4C14-952A-01604B846D58}" dt="2023-05-08T16:03:30.859" v="7902" actId="2696"/>
        <pc:sldMkLst>
          <pc:docMk/>
          <pc:sldMk cId="2686974431" sldId="544"/>
        </pc:sldMkLst>
      </pc:sldChg>
      <pc:sldChg chg="del">
        <pc:chgData name="ΕΙΡΗΝΗ ΚΑΤΣΑΡΟΥ" userId="3d7c3f3ab11cf231" providerId="LiveId" clId="{1C792DE8-4D07-4C14-952A-01604B846D58}" dt="2023-05-08T16:03:02.886" v="7892" actId="2696"/>
        <pc:sldMkLst>
          <pc:docMk/>
          <pc:sldMk cId="2917764408" sldId="545"/>
        </pc:sldMkLst>
      </pc:sldChg>
      <pc:sldChg chg="addSp delSp modSp mod">
        <pc:chgData name="ΕΙΡΗΝΗ ΚΑΤΣΑΡΟΥ" userId="3d7c3f3ab11cf231" providerId="LiveId" clId="{1C792DE8-4D07-4C14-952A-01604B846D58}" dt="2023-05-08T16:11:14.683" v="9072" actId="14100"/>
        <pc:sldMkLst>
          <pc:docMk/>
          <pc:sldMk cId="2599459766" sldId="546"/>
        </pc:sldMkLst>
        <pc:spChg chg="mod">
          <ac:chgData name="ΕΙΡΗΝΗ ΚΑΤΣΑΡΟΥ" userId="3d7c3f3ab11cf231" providerId="LiveId" clId="{1C792DE8-4D07-4C14-952A-01604B846D58}" dt="2023-05-08T16:11:14.683" v="9072" actId="14100"/>
          <ac:spMkLst>
            <pc:docMk/>
            <pc:sldMk cId="2599459766" sldId="546"/>
            <ac:spMk id="2" creationId="{C2127059-2E59-CD50-7947-6D5D6EED328D}"/>
          </ac:spMkLst>
        </pc:spChg>
        <pc:spChg chg="add del mod">
          <ac:chgData name="ΕΙΡΗΝΗ ΚΑΤΣΑΡΟΥ" userId="3d7c3f3ab11cf231" providerId="LiveId" clId="{1C792DE8-4D07-4C14-952A-01604B846D58}" dt="2023-05-08T16:04:09.587" v="7964"/>
          <ac:spMkLst>
            <pc:docMk/>
            <pc:sldMk cId="2599459766" sldId="546"/>
            <ac:spMk id="3" creationId="{73D8B7FF-A2E3-5E0B-4102-12338C7B0F33}"/>
          </ac:spMkLst>
        </pc:spChg>
        <pc:spChg chg="mod">
          <ac:chgData name="ΕΙΡΗΝΗ ΚΑΤΣΑΡΟΥ" userId="3d7c3f3ab11cf231" providerId="LiveId" clId="{1C792DE8-4D07-4C14-952A-01604B846D58}" dt="2023-05-08T16:03:57.999" v="7961" actId="20577"/>
          <ac:spMkLst>
            <pc:docMk/>
            <pc:sldMk cId="2599459766" sldId="546"/>
            <ac:spMk id="5" creationId="{DA634718-FC1A-A724-73B0-4EEF6F7ED9E0}"/>
          </ac:spMkLst>
        </pc:spChg>
        <pc:picChg chg="del">
          <ac:chgData name="ΕΙΡΗΝΗ ΚΑΤΣΑΡΟΥ" userId="3d7c3f3ab11cf231" providerId="LiveId" clId="{1C792DE8-4D07-4C14-952A-01604B846D58}" dt="2023-05-08T16:03:37.237" v="7903" actId="21"/>
          <ac:picMkLst>
            <pc:docMk/>
            <pc:sldMk cId="2599459766" sldId="546"/>
            <ac:picMk id="6" creationId="{4883678C-5614-EB39-6B40-FF5983DDD176}"/>
          </ac:picMkLst>
        </pc:picChg>
      </pc:sldChg>
      <pc:sldChg chg="modSp del mod">
        <pc:chgData name="ΕΙΡΗΝΗ ΚΑΤΣΑΡΟΥ" userId="3d7c3f3ab11cf231" providerId="LiveId" clId="{1C792DE8-4D07-4C14-952A-01604B846D58}" dt="2023-05-08T16:16:13.410" v="9203" actId="2696"/>
        <pc:sldMkLst>
          <pc:docMk/>
          <pc:sldMk cId="2019669410" sldId="547"/>
        </pc:sldMkLst>
        <pc:spChg chg="mod">
          <ac:chgData name="ΕΙΡΗΝΗ ΚΑΤΣΑΡΟΥ" userId="3d7c3f3ab11cf231" providerId="LiveId" clId="{1C792DE8-4D07-4C14-952A-01604B846D58}" dt="2023-05-08T16:13:45.894" v="9199" actId="20577"/>
          <ac:spMkLst>
            <pc:docMk/>
            <pc:sldMk cId="2019669410" sldId="547"/>
            <ac:spMk id="2" creationId="{C2127059-2E59-CD50-7947-6D5D6EED328D}"/>
          </ac:spMkLst>
        </pc:spChg>
      </pc:sldChg>
      <pc:sldChg chg="addSp delSp modSp mod">
        <pc:chgData name="ΕΙΡΗΝΗ ΚΑΤΣΑΡΟΥ" userId="3d7c3f3ab11cf231" providerId="LiveId" clId="{1C792DE8-4D07-4C14-952A-01604B846D58}" dt="2023-05-08T16:41:53.653" v="10838" actId="20577"/>
        <pc:sldMkLst>
          <pc:docMk/>
          <pc:sldMk cId="1541826662" sldId="548"/>
        </pc:sldMkLst>
        <pc:spChg chg="del mod">
          <ac:chgData name="ΕΙΡΗΝΗ ΚΑΤΣΑΡΟΥ" userId="3d7c3f3ab11cf231" providerId="LiveId" clId="{1C792DE8-4D07-4C14-952A-01604B846D58}" dt="2023-05-08T16:17:09.291" v="9217"/>
          <ac:spMkLst>
            <pc:docMk/>
            <pc:sldMk cId="1541826662" sldId="548"/>
            <ac:spMk id="3" creationId="{17298F89-E32F-C8AE-C6BE-8EB0AE35A482}"/>
          </ac:spMkLst>
        </pc:spChg>
        <pc:spChg chg="mod">
          <ac:chgData name="ΕΙΡΗΝΗ ΚΑΤΣΑΡΟΥ" userId="3d7c3f3ab11cf231" providerId="LiveId" clId="{1C792DE8-4D07-4C14-952A-01604B846D58}" dt="2023-05-08T16:17:20.587" v="9218" actId="120"/>
          <ac:spMkLst>
            <pc:docMk/>
            <pc:sldMk cId="1541826662" sldId="548"/>
            <ac:spMk id="5" creationId="{DA634718-FC1A-A724-73B0-4EEF6F7ED9E0}"/>
          </ac:spMkLst>
        </pc:spChg>
        <pc:spChg chg="add mod">
          <ac:chgData name="ΕΙΡΗΝΗ ΚΑΤΣΑΡΟΥ" userId="3d7c3f3ab11cf231" providerId="LiveId" clId="{1C792DE8-4D07-4C14-952A-01604B846D58}" dt="2023-05-08T16:41:53.653" v="10838" actId="20577"/>
          <ac:spMkLst>
            <pc:docMk/>
            <pc:sldMk cId="1541826662" sldId="548"/>
            <ac:spMk id="6" creationId="{8F6F36B3-7832-63D9-36D8-33B0496EA2A5}"/>
          </ac:spMkLst>
        </pc:spChg>
      </pc:sldChg>
      <pc:sldChg chg="delSp modSp del mod">
        <pc:chgData name="ΕΙΡΗΝΗ ΚΑΤΣΑΡΟΥ" userId="3d7c3f3ab11cf231" providerId="LiveId" clId="{1C792DE8-4D07-4C14-952A-01604B846D58}" dt="2023-05-08T16:42:16.588" v="10839" actId="2696"/>
        <pc:sldMkLst>
          <pc:docMk/>
          <pc:sldMk cId="2248700967" sldId="549"/>
        </pc:sldMkLst>
        <pc:spChg chg="del mod">
          <ac:chgData name="ΕΙΡΗΝΗ ΚΑΤΣΑΡΟΥ" userId="3d7c3f3ab11cf231" providerId="LiveId" clId="{1C792DE8-4D07-4C14-952A-01604B846D58}" dt="2023-05-08T16:17:33.328" v="9221"/>
          <ac:spMkLst>
            <pc:docMk/>
            <pc:sldMk cId="2248700967" sldId="549"/>
            <ac:spMk id="3" creationId="{17298F89-E32F-C8AE-C6BE-8EB0AE35A482}"/>
          </ac:spMkLst>
        </pc:spChg>
      </pc:sldChg>
      <pc:sldChg chg="del">
        <pc:chgData name="ΕΙΡΗΝΗ ΚΑΤΣΑΡΟΥ" userId="3d7c3f3ab11cf231" providerId="LiveId" clId="{1C792DE8-4D07-4C14-952A-01604B846D58}" dt="2023-05-08T16:42:19.816" v="10840" actId="2696"/>
        <pc:sldMkLst>
          <pc:docMk/>
          <pc:sldMk cId="321226702" sldId="550"/>
        </pc:sldMkLst>
      </pc:sldChg>
      <pc:sldChg chg="del">
        <pc:chgData name="ΕΙΡΗΝΗ ΚΑΤΣΑΡΟΥ" userId="3d7c3f3ab11cf231" providerId="LiveId" clId="{1C792DE8-4D07-4C14-952A-01604B846D58}" dt="2023-05-08T16:42:22.166" v="10841" actId="2696"/>
        <pc:sldMkLst>
          <pc:docMk/>
          <pc:sldMk cId="2840176842" sldId="551"/>
        </pc:sldMkLst>
      </pc:sldChg>
      <pc:sldChg chg="del">
        <pc:chgData name="ΕΙΡΗΝΗ ΚΑΤΣΑΡΟΥ" userId="3d7c3f3ab11cf231" providerId="LiveId" clId="{1C792DE8-4D07-4C14-952A-01604B846D58}" dt="2023-05-08T16:42:23.513" v="10842" actId="2696"/>
        <pc:sldMkLst>
          <pc:docMk/>
          <pc:sldMk cId="3212419950" sldId="552"/>
        </pc:sldMkLst>
      </pc:sldChg>
      <pc:sldChg chg="del">
        <pc:chgData name="ΕΙΡΗΝΗ ΚΑΤΣΑΡΟΥ" userId="3d7c3f3ab11cf231" providerId="LiveId" clId="{1C792DE8-4D07-4C14-952A-01604B846D58}" dt="2023-05-08T16:42:24.503" v="10843" actId="2696"/>
        <pc:sldMkLst>
          <pc:docMk/>
          <pc:sldMk cId="1388951138" sldId="553"/>
        </pc:sldMkLst>
      </pc:sldChg>
      <pc:sldChg chg="del">
        <pc:chgData name="ΕΙΡΗΝΗ ΚΑΤΣΑΡΟΥ" userId="3d7c3f3ab11cf231" providerId="LiveId" clId="{1C792DE8-4D07-4C14-952A-01604B846D58}" dt="2023-05-08T16:42:31.932" v="10844" actId="2696"/>
        <pc:sldMkLst>
          <pc:docMk/>
          <pc:sldMk cId="2097559346" sldId="554"/>
        </pc:sldMkLst>
      </pc:sldChg>
      <pc:sldChg chg="modSp add del mod">
        <pc:chgData name="ΕΙΡΗΝΗ ΚΑΤΣΑΡΟΥ" userId="3d7c3f3ab11cf231" providerId="LiveId" clId="{1C792DE8-4D07-4C14-952A-01604B846D58}" dt="2023-05-08T16:49:00.314" v="11767" actId="20577"/>
        <pc:sldMkLst>
          <pc:docMk/>
          <pc:sldMk cId="3688076785" sldId="555"/>
        </pc:sldMkLst>
        <pc:spChg chg="mod">
          <ac:chgData name="ΕΙΡΗΝΗ ΚΑΤΣΑΡΟΥ" userId="3d7c3f3ab11cf231" providerId="LiveId" clId="{1C792DE8-4D07-4C14-952A-01604B846D58}" dt="2023-05-08T16:49:00.314" v="11767" actId="20577"/>
          <ac:spMkLst>
            <pc:docMk/>
            <pc:sldMk cId="3688076785" sldId="555"/>
            <ac:spMk id="3" creationId="{17298F89-E32F-C8AE-C6BE-8EB0AE35A482}"/>
          </ac:spMkLst>
        </pc:spChg>
      </pc:sldChg>
      <pc:sldChg chg="del">
        <pc:chgData name="ΕΙΡΗΝΗ ΚΑΤΣΑΡΟΥ" userId="3d7c3f3ab11cf231" providerId="LiveId" clId="{1C792DE8-4D07-4C14-952A-01604B846D58}" dt="2023-05-08T16:42:37.340" v="10847" actId="2696"/>
        <pc:sldMkLst>
          <pc:docMk/>
          <pc:sldMk cId="830342962" sldId="556"/>
        </pc:sldMkLst>
      </pc:sldChg>
      <pc:sldChg chg="del">
        <pc:chgData name="ΕΙΡΗΝΗ ΚΑΤΣΑΡΟΥ" userId="3d7c3f3ab11cf231" providerId="LiveId" clId="{1C792DE8-4D07-4C14-952A-01604B846D58}" dt="2023-05-08T16:42:38.074" v="10848" actId="2696"/>
        <pc:sldMkLst>
          <pc:docMk/>
          <pc:sldMk cId="1519645386" sldId="557"/>
        </pc:sldMkLst>
      </pc:sldChg>
      <pc:sldChg chg="modSp mod">
        <pc:chgData name="ΕΙΡΗΝΗ ΚΑΤΣΑΡΟΥ" userId="3d7c3f3ab11cf231" providerId="LiveId" clId="{1C792DE8-4D07-4C14-952A-01604B846D58}" dt="2023-05-08T17:07:55.990" v="13633" actId="20577"/>
        <pc:sldMkLst>
          <pc:docMk/>
          <pc:sldMk cId="3066453677" sldId="558"/>
        </pc:sldMkLst>
        <pc:spChg chg="mod">
          <ac:chgData name="ΕΙΡΗΝΗ ΚΑΤΣΑΡΟΥ" userId="3d7c3f3ab11cf231" providerId="LiveId" clId="{1C792DE8-4D07-4C14-952A-01604B846D58}" dt="2023-05-08T17:07:55.990" v="13633" actId="20577"/>
          <ac:spMkLst>
            <pc:docMk/>
            <pc:sldMk cId="3066453677" sldId="558"/>
            <ac:spMk id="3" creationId="{17298F89-E32F-C8AE-C6BE-8EB0AE35A482}"/>
          </ac:spMkLst>
        </pc:spChg>
        <pc:spChg chg="mod">
          <ac:chgData name="ΕΙΡΗΝΗ ΚΑΤΣΑΡΟΥ" userId="3d7c3f3ab11cf231" providerId="LiveId" clId="{1C792DE8-4D07-4C14-952A-01604B846D58}" dt="2023-05-08T16:51:41.459" v="11842" actId="20577"/>
          <ac:spMkLst>
            <pc:docMk/>
            <pc:sldMk cId="3066453677" sldId="558"/>
            <ac:spMk id="5" creationId="{DA634718-FC1A-A724-73B0-4EEF6F7ED9E0}"/>
          </ac:spMkLst>
        </pc:spChg>
      </pc:sldChg>
      <pc:sldChg chg="del">
        <pc:chgData name="ΕΙΡΗΝΗ ΚΑΤΣΑΡΟΥ" userId="3d7c3f3ab11cf231" providerId="LiveId" clId="{1C792DE8-4D07-4C14-952A-01604B846D58}" dt="2023-05-08T16:50:49.410" v="11801" actId="2696"/>
        <pc:sldMkLst>
          <pc:docMk/>
          <pc:sldMk cId="807223009" sldId="559"/>
        </pc:sldMkLst>
      </pc:sldChg>
      <pc:sldChg chg="del">
        <pc:chgData name="ΕΙΡΗΝΗ ΚΑΤΣΑΡΟΥ" userId="3d7c3f3ab11cf231" providerId="LiveId" clId="{1C792DE8-4D07-4C14-952A-01604B846D58}" dt="2023-05-08T16:50:51.653" v="11802" actId="2696"/>
        <pc:sldMkLst>
          <pc:docMk/>
          <pc:sldMk cId="811237931" sldId="560"/>
        </pc:sldMkLst>
      </pc:sldChg>
      <pc:sldChg chg="del">
        <pc:chgData name="ΕΙΡΗΝΗ ΚΑΤΣΑΡΟΥ" userId="3d7c3f3ab11cf231" providerId="LiveId" clId="{1C792DE8-4D07-4C14-952A-01604B846D58}" dt="2023-05-08T16:50:53.254" v="11803" actId="2696"/>
        <pc:sldMkLst>
          <pc:docMk/>
          <pc:sldMk cId="648684870" sldId="561"/>
        </pc:sldMkLst>
      </pc:sldChg>
      <pc:sldChg chg="del">
        <pc:chgData name="ΕΙΡΗΝΗ ΚΑΤΣΑΡΟΥ" userId="3d7c3f3ab11cf231" providerId="LiveId" clId="{1C792DE8-4D07-4C14-952A-01604B846D58}" dt="2023-05-08T16:50:54.393" v="11804" actId="2696"/>
        <pc:sldMkLst>
          <pc:docMk/>
          <pc:sldMk cId="3531202120" sldId="562"/>
        </pc:sldMkLst>
      </pc:sldChg>
      <pc:sldChg chg="del">
        <pc:chgData name="ΕΙΡΗΝΗ ΚΑΤΣΑΡΟΥ" userId="3d7c3f3ab11cf231" providerId="LiveId" clId="{1C792DE8-4D07-4C14-952A-01604B846D58}" dt="2023-05-08T16:50:55.482" v="11805" actId="2696"/>
        <pc:sldMkLst>
          <pc:docMk/>
          <pc:sldMk cId="1012967507" sldId="563"/>
        </pc:sldMkLst>
      </pc:sldChg>
      <pc:sldChg chg="del">
        <pc:chgData name="ΕΙΡΗΝΗ ΚΑΤΣΑΡΟΥ" userId="3d7c3f3ab11cf231" providerId="LiveId" clId="{1C792DE8-4D07-4C14-952A-01604B846D58}" dt="2023-05-08T16:50:56.701" v="11806" actId="2696"/>
        <pc:sldMkLst>
          <pc:docMk/>
          <pc:sldMk cId="1543121981" sldId="564"/>
        </pc:sldMkLst>
      </pc:sldChg>
      <pc:sldChg chg="modSp mod">
        <pc:chgData name="ΕΙΡΗΝΗ ΚΑΤΣΑΡΟΥ" userId="3d7c3f3ab11cf231" providerId="LiveId" clId="{1C792DE8-4D07-4C14-952A-01604B846D58}" dt="2023-05-08T14:28:46.105" v="1464" actId="20577"/>
        <pc:sldMkLst>
          <pc:docMk/>
          <pc:sldMk cId="1624742939" sldId="574"/>
        </pc:sldMkLst>
        <pc:spChg chg="mod">
          <ac:chgData name="ΕΙΡΗΝΗ ΚΑΤΣΑΡΟΥ" userId="3d7c3f3ab11cf231" providerId="LiveId" clId="{1C792DE8-4D07-4C14-952A-01604B846D58}" dt="2023-05-08T14:28:46.105" v="1464" actId="20577"/>
          <ac:spMkLst>
            <pc:docMk/>
            <pc:sldMk cId="1624742939" sldId="574"/>
            <ac:spMk id="2" creationId="{AC7FA78F-EB0C-75B3-6A4B-0CF39E33EC98}"/>
          </ac:spMkLst>
        </pc:spChg>
      </pc:sldChg>
      <pc:sldChg chg="modSp add mod ord">
        <pc:chgData name="ΕΙΡΗΝΗ ΚΑΤΣΑΡΟΥ" userId="3d7c3f3ab11cf231" providerId="LiveId" clId="{1C792DE8-4D07-4C14-952A-01604B846D58}" dt="2023-05-08T17:24:37.915" v="14936" actId="20577"/>
        <pc:sldMkLst>
          <pc:docMk/>
          <pc:sldMk cId="4150960816" sldId="576"/>
        </pc:sldMkLst>
        <pc:spChg chg="mod">
          <ac:chgData name="ΕΙΡΗΝΗ ΚΑΤΣΑΡΟΥ" userId="3d7c3f3ab11cf231" providerId="LiveId" clId="{1C792DE8-4D07-4C14-952A-01604B846D58}" dt="2023-05-08T17:24:37.915" v="14936" actId="20577"/>
          <ac:spMkLst>
            <pc:docMk/>
            <pc:sldMk cId="4150960816" sldId="576"/>
            <ac:spMk id="3" creationId="{17298F89-E32F-C8AE-C6BE-8EB0AE35A482}"/>
          </ac:spMkLst>
        </pc:spChg>
      </pc:sldChg>
      <pc:sldChg chg="modSp add mod">
        <pc:chgData name="ΕΙΡΗΝΗ ΚΑΤΣΑΡΟΥ" userId="3d7c3f3ab11cf231" providerId="LiveId" clId="{1C792DE8-4D07-4C14-952A-01604B846D58}" dt="2023-05-08T17:34:24.259" v="16190" actId="20577"/>
        <pc:sldMkLst>
          <pc:docMk/>
          <pc:sldMk cId="1714860181" sldId="577"/>
        </pc:sldMkLst>
        <pc:spChg chg="mod">
          <ac:chgData name="ΕΙΡΗΝΗ ΚΑΤΣΑΡΟΥ" userId="3d7c3f3ab11cf231" providerId="LiveId" clId="{1C792DE8-4D07-4C14-952A-01604B846D58}" dt="2023-05-08T17:34:24.259" v="16190" actId="20577"/>
          <ac:spMkLst>
            <pc:docMk/>
            <pc:sldMk cId="1714860181" sldId="577"/>
            <ac:spMk id="3" creationId="{17298F89-E32F-C8AE-C6BE-8EB0AE35A482}"/>
          </ac:spMkLst>
        </pc:spChg>
      </pc:sldChg>
      <pc:sldChg chg="modSp add mod">
        <pc:chgData name="ΕΙΡΗΝΗ ΚΑΤΣΑΡΟΥ" userId="3d7c3f3ab11cf231" providerId="LiveId" clId="{1C792DE8-4D07-4C14-952A-01604B846D58}" dt="2023-05-08T17:57:04.685" v="17709" actId="20577"/>
        <pc:sldMkLst>
          <pc:docMk/>
          <pc:sldMk cId="3517920845" sldId="578"/>
        </pc:sldMkLst>
        <pc:spChg chg="mod">
          <ac:chgData name="ΕΙΡΗΝΗ ΚΑΤΣΑΡΟΥ" userId="3d7c3f3ab11cf231" providerId="LiveId" clId="{1C792DE8-4D07-4C14-952A-01604B846D58}" dt="2023-05-08T17:57:04.685" v="17709" actId="20577"/>
          <ac:spMkLst>
            <pc:docMk/>
            <pc:sldMk cId="3517920845" sldId="578"/>
            <ac:spMk id="3" creationId="{17298F89-E32F-C8AE-C6BE-8EB0AE35A482}"/>
          </ac:spMkLst>
        </pc:spChg>
      </pc:sldChg>
      <pc:sldChg chg="addSp modSp new mod setBg">
        <pc:chgData name="ΕΙΡΗΝΗ ΚΑΤΣΑΡΟΥ" userId="3d7c3f3ab11cf231" providerId="LiveId" clId="{1C792DE8-4D07-4C14-952A-01604B846D58}" dt="2023-05-08T18:11:04.453" v="17715" actId="1076"/>
        <pc:sldMkLst>
          <pc:docMk/>
          <pc:sldMk cId="1737276394" sldId="579"/>
        </pc:sldMkLst>
        <pc:spChg chg="add">
          <ac:chgData name="ΕΙΡΗΝΗ ΚΑΤΣΑΡΟΥ" userId="3d7c3f3ab11cf231" providerId="LiveId" clId="{1C792DE8-4D07-4C14-952A-01604B846D58}" dt="2023-05-08T18:10:58.464" v="17713" actId="26606"/>
          <ac:spMkLst>
            <pc:docMk/>
            <pc:sldMk cId="1737276394" sldId="579"/>
            <ac:spMk id="8" creationId="{F3060C83-F051-4F0E-ABAD-AA0DFC48B218}"/>
          </ac:spMkLst>
        </pc:spChg>
        <pc:spChg chg="add">
          <ac:chgData name="ΕΙΡΗΝΗ ΚΑΤΣΑΡΟΥ" userId="3d7c3f3ab11cf231" providerId="LiveId" clId="{1C792DE8-4D07-4C14-952A-01604B846D58}" dt="2023-05-08T18:10:58.464" v="17713" actId="26606"/>
          <ac:spMkLst>
            <pc:docMk/>
            <pc:sldMk cId="1737276394" sldId="579"/>
            <ac:spMk id="10" creationId="{83C98ABE-055B-441F-B07E-44F97F083C39}"/>
          </ac:spMkLst>
        </pc:spChg>
        <pc:spChg chg="add">
          <ac:chgData name="ΕΙΡΗΝΗ ΚΑΤΣΑΡΟΥ" userId="3d7c3f3ab11cf231" providerId="LiveId" clId="{1C792DE8-4D07-4C14-952A-01604B846D58}" dt="2023-05-08T18:10:58.464" v="17713" actId="26606"/>
          <ac:spMkLst>
            <pc:docMk/>
            <pc:sldMk cId="1737276394" sldId="579"/>
            <ac:spMk id="12" creationId="{29FDB030-9B49-4CED-8CCD-4D99382388AC}"/>
          </ac:spMkLst>
        </pc:spChg>
        <pc:spChg chg="add">
          <ac:chgData name="ΕΙΡΗΝΗ ΚΑΤΣΑΡΟΥ" userId="3d7c3f3ab11cf231" providerId="LiveId" clId="{1C792DE8-4D07-4C14-952A-01604B846D58}" dt="2023-05-08T18:10:58.464" v="17713" actId="26606"/>
          <ac:spMkLst>
            <pc:docMk/>
            <pc:sldMk cId="1737276394" sldId="579"/>
            <ac:spMk id="14" creationId="{3783CA14-24A1-485C-8B30-D6A5D87987AD}"/>
          </ac:spMkLst>
        </pc:spChg>
        <pc:spChg chg="add">
          <ac:chgData name="ΕΙΡΗΝΗ ΚΑΤΣΑΡΟΥ" userId="3d7c3f3ab11cf231" providerId="LiveId" clId="{1C792DE8-4D07-4C14-952A-01604B846D58}" dt="2023-05-08T18:10:58.464" v="17713" actId="26606"/>
          <ac:spMkLst>
            <pc:docMk/>
            <pc:sldMk cId="1737276394" sldId="579"/>
            <ac:spMk id="16" creationId="{9A97C86A-04D6-40F7-AE84-31AB43E6A846}"/>
          </ac:spMkLst>
        </pc:spChg>
        <pc:spChg chg="add">
          <ac:chgData name="ΕΙΡΗΝΗ ΚΑΤΣΑΡΟΥ" userId="3d7c3f3ab11cf231" providerId="LiveId" clId="{1C792DE8-4D07-4C14-952A-01604B846D58}" dt="2023-05-08T18:10:58.464" v="17713" actId="26606"/>
          <ac:spMkLst>
            <pc:docMk/>
            <pc:sldMk cId="1737276394" sldId="579"/>
            <ac:spMk id="18" creationId="{FF9F2414-84E8-453E-B1F3-389FDE8192D9}"/>
          </ac:spMkLst>
        </pc:spChg>
        <pc:spChg chg="add">
          <ac:chgData name="ΕΙΡΗΝΗ ΚΑΤΣΑΡΟΥ" userId="3d7c3f3ab11cf231" providerId="LiveId" clId="{1C792DE8-4D07-4C14-952A-01604B846D58}" dt="2023-05-08T18:10:58.464" v="17713" actId="26606"/>
          <ac:spMkLst>
            <pc:docMk/>
            <pc:sldMk cId="1737276394" sldId="579"/>
            <ac:spMk id="20" creationId="{3ECA69A1-7536-43AC-85EF-C7106179F5ED}"/>
          </ac:spMkLst>
        </pc:spChg>
        <pc:picChg chg="add mod">
          <ac:chgData name="ΕΙΡΗΝΗ ΚΑΤΣΑΡΟΥ" userId="3d7c3f3ab11cf231" providerId="LiveId" clId="{1C792DE8-4D07-4C14-952A-01604B846D58}" dt="2023-05-08T18:11:04.453" v="17715" actId="1076"/>
          <ac:picMkLst>
            <pc:docMk/>
            <pc:sldMk cId="1737276394" sldId="579"/>
            <ac:picMk id="3" creationId="{2A478205-2714-7D1C-761E-01C7C7493DE4}"/>
          </ac:picMkLst>
        </pc:picChg>
      </pc:sldChg>
    </pc:docChg>
  </pc:docChgLst>
  <pc:docChgLst>
    <pc:chgData name="ΕΙΡΗΝΗ ΚΑΤΣΑΡΟΥ" userId="3d7c3f3ab11cf231" providerId="LiveId" clId="{47B58239-09E4-42F6-8B6E-62EBED4F423C}"/>
    <pc:docChg chg="undo custSel addSld delSld modSld sldOrd">
      <pc:chgData name="ΕΙΡΗΝΗ ΚΑΤΣΑΡΟΥ" userId="3d7c3f3ab11cf231" providerId="LiveId" clId="{47B58239-09E4-42F6-8B6E-62EBED4F423C}" dt="2023-03-13T12:05:33.698" v="17818" actId="20577"/>
      <pc:docMkLst>
        <pc:docMk/>
      </pc:docMkLst>
      <pc:sldChg chg="addSp delSp modSp mod">
        <pc:chgData name="ΕΙΡΗΝΗ ΚΑΤΣΑΡΟΥ" userId="3d7c3f3ab11cf231" providerId="LiveId" clId="{47B58239-09E4-42F6-8B6E-62EBED4F423C}" dt="2023-03-13T07:24:15.121" v="1588" actId="113"/>
        <pc:sldMkLst>
          <pc:docMk/>
          <pc:sldMk cId="2559004841" sldId="372"/>
        </pc:sldMkLst>
        <pc:spChg chg="mod">
          <ac:chgData name="ΕΙΡΗΝΗ ΚΑΤΣΑΡΟΥ" userId="3d7c3f3ab11cf231" providerId="LiveId" clId="{47B58239-09E4-42F6-8B6E-62EBED4F423C}" dt="2023-03-13T07:24:15.121" v="1588" actId="113"/>
          <ac:spMkLst>
            <pc:docMk/>
            <pc:sldMk cId="2559004841" sldId="372"/>
            <ac:spMk id="3" creationId="{6CF1D2B4-0875-8288-2D05-1C8D85224D2E}"/>
          </ac:spMkLst>
        </pc:spChg>
        <pc:spChg chg="del">
          <ac:chgData name="ΕΙΡΗΝΗ ΚΑΤΣΑΡΟΥ" userId="3d7c3f3ab11cf231" providerId="LiveId" clId="{47B58239-09E4-42F6-8B6E-62EBED4F423C}" dt="2023-03-13T07:12:22.493" v="629" actId="21"/>
          <ac:spMkLst>
            <pc:docMk/>
            <pc:sldMk cId="2559004841" sldId="372"/>
            <ac:spMk id="10" creationId="{47CB9539-9C1D-C1B1-41FF-32292F994CC7}"/>
          </ac:spMkLst>
        </pc:spChg>
        <pc:spChg chg="mod">
          <ac:chgData name="ΕΙΡΗΝΗ ΚΑΤΣΑΡΟΥ" userId="3d7c3f3ab11cf231" providerId="LiveId" clId="{47B58239-09E4-42F6-8B6E-62EBED4F423C}" dt="2023-03-13T07:21:04.830" v="1268" actId="1076"/>
          <ac:spMkLst>
            <pc:docMk/>
            <pc:sldMk cId="2559004841" sldId="372"/>
            <ac:spMk id="12" creationId="{71EA3740-303A-E435-BD11-6ECE78E37653}"/>
          </ac:spMkLst>
        </pc:spChg>
        <pc:picChg chg="add mod">
          <ac:chgData name="ΕΙΡΗΝΗ ΚΑΤΣΑΡΟΥ" userId="3d7c3f3ab11cf231" providerId="LiveId" clId="{47B58239-09E4-42F6-8B6E-62EBED4F423C}" dt="2023-03-13T07:14:40.670" v="634" actId="1440"/>
          <ac:picMkLst>
            <pc:docMk/>
            <pc:sldMk cId="2559004841" sldId="372"/>
            <ac:picMk id="4" creationId="{9DAC404B-88BC-D911-1E1D-1BEFC1451C0F}"/>
          </ac:picMkLst>
        </pc:picChg>
        <pc:picChg chg="del">
          <ac:chgData name="ΕΙΡΗΝΗ ΚΑΤΣΑΡΟΥ" userId="3d7c3f3ab11cf231" providerId="LiveId" clId="{47B58239-09E4-42F6-8B6E-62EBED4F423C}" dt="2023-03-13T07:12:13.854" v="628" actId="21"/>
          <ac:picMkLst>
            <pc:docMk/>
            <pc:sldMk cId="2559004841" sldId="372"/>
            <ac:picMk id="5" creationId="{0390DF74-ED41-6924-9315-3A0DD4C97C8D}"/>
          </ac:picMkLst>
        </pc:picChg>
      </pc:sldChg>
      <pc:sldChg chg="modSp mod">
        <pc:chgData name="ΕΙΡΗΝΗ ΚΑΤΣΑΡΟΥ" userId="3d7c3f3ab11cf231" providerId="LiveId" clId="{47B58239-09E4-42F6-8B6E-62EBED4F423C}" dt="2023-03-13T07:36:06.445" v="2656" actId="20577"/>
        <pc:sldMkLst>
          <pc:docMk/>
          <pc:sldMk cId="2356654742" sldId="426"/>
        </pc:sldMkLst>
        <pc:spChg chg="mod">
          <ac:chgData name="ΕΙΡΗΝΗ ΚΑΤΣΑΡΟΥ" userId="3d7c3f3ab11cf231" providerId="LiveId" clId="{47B58239-09E4-42F6-8B6E-62EBED4F423C}" dt="2023-03-13T07:36:06.445" v="2656" actId="20577"/>
          <ac:spMkLst>
            <pc:docMk/>
            <pc:sldMk cId="2356654742" sldId="426"/>
            <ac:spMk id="3" creationId="{DB767AAC-D353-62DB-8CEB-CB082DC16DB9}"/>
          </ac:spMkLst>
        </pc:spChg>
      </pc:sldChg>
      <pc:sldChg chg="modSp mod">
        <pc:chgData name="ΕΙΡΗΝΗ ΚΑΤΣΑΡΟΥ" userId="3d7c3f3ab11cf231" providerId="LiveId" clId="{47B58239-09E4-42F6-8B6E-62EBED4F423C}" dt="2023-03-13T09:10:17.225" v="5143" actId="20577"/>
        <pc:sldMkLst>
          <pc:docMk/>
          <pc:sldMk cId="2547873648" sldId="427"/>
        </pc:sldMkLst>
        <pc:spChg chg="mod">
          <ac:chgData name="ΕΙΡΗΝΗ ΚΑΤΣΑΡΟΥ" userId="3d7c3f3ab11cf231" providerId="LiveId" clId="{47B58239-09E4-42F6-8B6E-62EBED4F423C}" dt="2023-03-13T09:10:17.225" v="5143" actId="20577"/>
          <ac:spMkLst>
            <pc:docMk/>
            <pc:sldMk cId="2547873648" sldId="427"/>
            <ac:spMk id="3" creationId="{DB767AAC-D353-62DB-8CEB-CB082DC16DB9}"/>
          </ac:spMkLst>
        </pc:spChg>
      </pc:sldChg>
      <pc:sldChg chg="modSp mod">
        <pc:chgData name="ΕΙΡΗΝΗ ΚΑΤΣΑΡΟΥ" userId="3d7c3f3ab11cf231" providerId="LiveId" clId="{47B58239-09E4-42F6-8B6E-62EBED4F423C}" dt="2023-03-13T10:45:51.703" v="12055" actId="313"/>
        <pc:sldMkLst>
          <pc:docMk/>
          <pc:sldMk cId="3124689645" sldId="428"/>
        </pc:sldMkLst>
        <pc:spChg chg="mod">
          <ac:chgData name="ΕΙΡΗΝΗ ΚΑΤΣΑΡΟΥ" userId="3d7c3f3ab11cf231" providerId="LiveId" clId="{47B58239-09E4-42F6-8B6E-62EBED4F423C}" dt="2023-03-13T10:45:51.703" v="12055" actId="313"/>
          <ac:spMkLst>
            <pc:docMk/>
            <pc:sldMk cId="3124689645" sldId="428"/>
            <ac:spMk id="3" creationId="{DB767AAC-D353-62DB-8CEB-CB082DC16DB9}"/>
          </ac:spMkLst>
        </pc:spChg>
      </pc:sldChg>
      <pc:sldChg chg="addSp delSp modSp mod">
        <pc:chgData name="ΕΙΡΗΝΗ ΚΑΤΣΑΡΟΥ" userId="3d7c3f3ab11cf231" providerId="LiveId" clId="{47B58239-09E4-42F6-8B6E-62EBED4F423C}" dt="2023-03-13T07:12:05.396" v="627" actId="20577"/>
        <pc:sldMkLst>
          <pc:docMk/>
          <pc:sldMk cId="1791065687" sldId="429"/>
        </pc:sldMkLst>
        <pc:spChg chg="mod">
          <ac:chgData name="ΕΙΡΗΝΗ ΚΑΤΣΑΡΟΥ" userId="3d7c3f3ab11cf231" providerId="LiveId" clId="{47B58239-09E4-42F6-8B6E-62EBED4F423C}" dt="2023-03-13T07:06:04.707" v="37" actId="20577"/>
          <ac:spMkLst>
            <pc:docMk/>
            <pc:sldMk cId="1791065687" sldId="429"/>
            <ac:spMk id="5" creationId="{DA634718-FC1A-A724-73B0-4EEF6F7ED9E0}"/>
          </ac:spMkLst>
        </pc:spChg>
        <pc:spChg chg="mod">
          <ac:chgData name="ΕΙΡΗΝΗ ΚΑΤΣΑΡΟΥ" userId="3d7c3f3ab11cf231" providerId="LiveId" clId="{47B58239-09E4-42F6-8B6E-62EBED4F423C}" dt="2023-03-13T07:12:05.396" v="627" actId="20577"/>
          <ac:spMkLst>
            <pc:docMk/>
            <pc:sldMk cId="1791065687" sldId="429"/>
            <ac:spMk id="8" creationId="{22111064-B4A0-039C-C34E-ED1CFD314C38}"/>
          </ac:spMkLst>
        </pc:spChg>
        <pc:picChg chg="add mod">
          <ac:chgData name="ΕΙΡΗΝΗ ΚΑΤΣΑΡΟΥ" userId="3d7c3f3ab11cf231" providerId="LiveId" clId="{47B58239-09E4-42F6-8B6E-62EBED4F423C}" dt="2023-03-13T07:07:21.887" v="44" actId="1076"/>
          <ac:picMkLst>
            <pc:docMk/>
            <pc:sldMk cId="1791065687" sldId="429"/>
            <ac:picMk id="3" creationId="{350642CD-8B65-CFBE-1C2A-8D149F9DA6E3}"/>
          </ac:picMkLst>
        </pc:picChg>
        <pc:picChg chg="del">
          <ac:chgData name="ΕΙΡΗΝΗ ΚΑΤΣΑΡΟΥ" userId="3d7c3f3ab11cf231" providerId="LiveId" clId="{47B58239-09E4-42F6-8B6E-62EBED4F423C}" dt="2023-03-13T07:05:39.682" v="0" actId="21"/>
          <ac:picMkLst>
            <pc:docMk/>
            <pc:sldMk cId="1791065687" sldId="429"/>
            <ac:picMk id="22" creationId="{E7C4C2E7-6284-62A1-0F48-F311E47C668A}"/>
          </ac:picMkLst>
        </pc:picChg>
      </pc:sldChg>
      <pc:sldChg chg="addSp delSp modSp mod">
        <pc:chgData name="ΕΙΡΗΝΗ ΚΑΤΣΑΡΟΥ" userId="3d7c3f3ab11cf231" providerId="LiveId" clId="{47B58239-09E4-42F6-8B6E-62EBED4F423C}" dt="2023-03-13T07:34:19.935" v="2636" actId="20577"/>
        <pc:sldMkLst>
          <pc:docMk/>
          <pc:sldMk cId="1726678399" sldId="430"/>
        </pc:sldMkLst>
        <pc:spChg chg="del mod">
          <ac:chgData name="ΕΙΡΗΝΗ ΚΑΤΣΑΡΟΥ" userId="3d7c3f3ab11cf231" providerId="LiveId" clId="{47B58239-09E4-42F6-8B6E-62EBED4F423C}" dt="2023-03-13T07:26:46.945" v="1646"/>
          <ac:spMkLst>
            <pc:docMk/>
            <pc:sldMk cId="1726678399" sldId="430"/>
            <ac:spMk id="2" creationId="{433578DF-8BC5-BE66-6547-BD3F6B31D2E0}"/>
          </ac:spMkLst>
        </pc:spChg>
        <pc:spChg chg="mod">
          <ac:chgData name="ΕΙΡΗΝΗ ΚΑΤΣΑΡΟΥ" userId="3d7c3f3ab11cf231" providerId="LiveId" clId="{47B58239-09E4-42F6-8B6E-62EBED4F423C}" dt="2023-03-13T07:25:41.809" v="1635" actId="20577"/>
          <ac:spMkLst>
            <pc:docMk/>
            <pc:sldMk cId="1726678399" sldId="430"/>
            <ac:spMk id="5" creationId="{DA634718-FC1A-A724-73B0-4EEF6F7ED9E0}"/>
          </ac:spMkLst>
        </pc:spChg>
        <pc:spChg chg="mod">
          <ac:chgData name="ΕΙΡΗΝΗ ΚΑΤΣΑΡΟΥ" userId="3d7c3f3ab11cf231" providerId="LiveId" clId="{47B58239-09E4-42F6-8B6E-62EBED4F423C}" dt="2023-03-13T07:34:19.935" v="2636" actId="20577"/>
          <ac:spMkLst>
            <pc:docMk/>
            <pc:sldMk cId="1726678399" sldId="430"/>
            <ac:spMk id="8" creationId="{22111064-B4A0-039C-C34E-ED1CFD314C38}"/>
          </ac:spMkLst>
        </pc:spChg>
        <pc:picChg chg="add mod">
          <ac:chgData name="ΕΙΡΗΝΗ ΚΑΤΣΑΡΟΥ" userId="3d7c3f3ab11cf231" providerId="LiveId" clId="{47B58239-09E4-42F6-8B6E-62EBED4F423C}" dt="2023-03-13T07:26:51.285" v="1647" actId="14100"/>
          <ac:picMkLst>
            <pc:docMk/>
            <pc:sldMk cId="1726678399" sldId="430"/>
            <ac:picMk id="6" creationId="{2469385F-047B-197D-D79F-BAEE957B283A}"/>
          </ac:picMkLst>
        </pc:picChg>
      </pc:sldChg>
      <pc:sldChg chg="modSp mod">
        <pc:chgData name="ΕΙΡΗΝΗ ΚΑΤΣΑΡΟΥ" userId="3d7c3f3ab11cf231" providerId="LiveId" clId="{47B58239-09E4-42F6-8B6E-62EBED4F423C}" dt="2023-03-13T07:51:35.101" v="3706" actId="20577"/>
        <pc:sldMkLst>
          <pc:docMk/>
          <pc:sldMk cId="3781921144" sldId="442"/>
        </pc:sldMkLst>
        <pc:spChg chg="mod">
          <ac:chgData name="ΕΙΡΗΝΗ ΚΑΤΣΑΡΟΥ" userId="3d7c3f3ab11cf231" providerId="LiveId" clId="{47B58239-09E4-42F6-8B6E-62EBED4F423C}" dt="2023-03-13T07:51:35.101" v="3706" actId="20577"/>
          <ac:spMkLst>
            <pc:docMk/>
            <pc:sldMk cId="3781921144" sldId="442"/>
            <ac:spMk id="2" creationId="{C2127059-2E59-CD50-7947-6D5D6EED328D}"/>
          </ac:spMkLst>
        </pc:spChg>
        <pc:spChg chg="mod">
          <ac:chgData name="ΕΙΡΗΝΗ ΚΑΤΣΑΡΟΥ" userId="3d7c3f3ab11cf231" providerId="LiveId" clId="{47B58239-09E4-42F6-8B6E-62EBED4F423C}" dt="2023-03-13T07:36:44.189" v="2672" actId="20577"/>
          <ac:spMkLst>
            <pc:docMk/>
            <pc:sldMk cId="3781921144" sldId="442"/>
            <ac:spMk id="5" creationId="{DA634718-FC1A-A724-73B0-4EEF6F7ED9E0}"/>
          </ac:spMkLst>
        </pc:spChg>
      </pc:sldChg>
      <pc:sldChg chg="del">
        <pc:chgData name="ΕΙΡΗΝΗ ΚΑΤΣΑΡΟΥ" userId="3d7c3f3ab11cf231" providerId="LiveId" clId="{47B58239-09E4-42F6-8B6E-62EBED4F423C}" dt="2023-03-13T09:07:05.400" v="4768" actId="2696"/>
        <pc:sldMkLst>
          <pc:docMk/>
          <pc:sldMk cId="77803661" sldId="443"/>
        </pc:sldMkLst>
      </pc:sldChg>
      <pc:sldChg chg="del">
        <pc:chgData name="ΕΙΡΗΝΗ ΚΑΤΣΑΡΟΥ" userId="3d7c3f3ab11cf231" providerId="LiveId" clId="{47B58239-09E4-42F6-8B6E-62EBED4F423C}" dt="2023-03-13T09:07:08.784" v="4772" actId="2696"/>
        <pc:sldMkLst>
          <pc:docMk/>
          <pc:sldMk cId="1574521708" sldId="444"/>
        </pc:sldMkLst>
      </pc:sldChg>
      <pc:sldChg chg="del">
        <pc:chgData name="ΕΙΡΗΝΗ ΚΑΤΣΑΡΟΥ" userId="3d7c3f3ab11cf231" providerId="LiveId" clId="{47B58239-09E4-42F6-8B6E-62EBED4F423C}" dt="2023-03-13T09:07:09.263" v="4773" actId="2696"/>
        <pc:sldMkLst>
          <pc:docMk/>
          <pc:sldMk cId="3926468456" sldId="445"/>
        </pc:sldMkLst>
      </pc:sldChg>
      <pc:sldChg chg="del">
        <pc:chgData name="ΕΙΡΗΝΗ ΚΑΤΣΑΡΟΥ" userId="3d7c3f3ab11cf231" providerId="LiveId" clId="{47B58239-09E4-42F6-8B6E-62EBED4F423C}" dt="2023-03-13T09:07:10.230" v="4774" actId="2696"/>
        <pc:sldMkLst>
          <pc:docMk/>
          <pc:sldMk cId="2673239073" sldId="446"/>
        </pc:sldMkLst>
      </pc:sldChg>
      <pc:sldChg chg="del">
        <pc:chgData name="ΕΙΡΗΝΗ ΚΑΤΣΑΡΟΥ" userId="3d7c3f3ab11cf231" providerId="LiveId" clId="{47B58239-09E4-42F6-8B6E-62EBED4F423C}" dt="2023-03-13T09:07:10.684" v="4775" actId="2696"/>
        <pc:sldMkLst>
          <pc:docMk/>
          <pc:sldMk cId="1722738709" sldId="447"/>
        </pc:sldMkLst>
      </pc:sldChg>
      <pc:sldChg chg="del">
        <pc:chgData name="ΕΙΡΗΝΗ ΚΑΤΣΑΡΟΥ" userId="3d7c3f3ab11cf231" providerId="LiveId" clId="{47B58239-09E4-42F6-8B6E-62EBED4F423C}" dt="2023-03-13T09:07:11.394" v="4776" actId="2696"/>
        <pc:sldMkLst>
          <pc:docMk/>
          <pc:sldMk cId="423378704" sldId="448"/>
        </pc:sldMkLst>
      </pc:sldChg>
      <pc:sldChg chg="del">
        <pc:chgData name="ΕΙΡΗΝΗ ΚΑΤΣΑΡΟΥ" userId="3d7c3f3ab11cf231" providerId="LiveId" clId="{47B58239-09E4-42F6-8B6E-62EBED4F423C}" dt="2023-03-13T09:07:11.852" v="4777" actId="2696"/>
        <pc:sldMkLst>
          <pc:docMk/>
          <pc:sldMk cId="3681737643" sldId="449"/>
        </pc:sldMkLst>
      </pc:sldChg>
      <pc:sldChg chg="del">
        <pc:chgData name="ΕΙΡΗΝΗ ΚΑΤΣΑΡΟΥ" userId="3d7c3f3ab11cf231" providerId="LiveId" clId="{47B58239-09E4-42F6-8B6E-62EBED4F423C}" dt="2023-03-13T09:07:12.334" v="4778" actId="2696"/>
        <pc:sldMkLst>
          <pc:docMk/>
          <pc:sldMk cId="3975090431" sldId="450"/>
        </pc:sldMkLst>
      </pc:sldChg>
      <pc:sldChg chg="del">
        <pc:chgData name="ΕΙΡΗΝΗ ΚΑΤΣΑΡΟΥ" userId="3d7c3f3ab11cf231" providerId="LiveId" clId="{47B58239-09E4-42F6-8B6E-62EBED4F423C}" dt="2023-03-13T09:07:13.017" v="4779" actId="2696"/>
        <pc:sldMkLst>
          <pc:docMk/>
          <pc:sldMk cId="1085783299" sldId="451"/>
        </pc:sldMkLst>
      </pc:sldChg>
      <pc:sldChg chg="del">
        <pc:chgData name="ΕΙΡΗΝΗ ΚΑΤΣΑΡΟΥ" userId="3d7c3f3ab11cf231" providerId="LiveId" clId="{47B58239-09E4-42F6-8B6E-62EBED4F423C}" dt="2023-03-13T09:07:13.508" v="4780" actId="2696"/>
        <pc:sldMkLst>
          <pc:docMk/>
          <pc:sldMk cId="2974609695" sldId="452"/>
        </pc:sldMkLst>
      </pc:sldChg>
      <pc:sldChg chg="del">
        <pc:chgData name="ΕΙΡΗΝΗ ΚΑΤΣΑΡΟΥ" userId="3d7c3f3ab11cf231" providerId="LiveId" clId="{47B58239-09E4-42F6-8B6E-62EBED4F423C}" dt="2023-03-13T09:07:14.010" v="4781" actId="2696"/>
        <pc:sldMkLst>
          <pc:docMk/>
          <pc:sldMk cId="3704386865" sldId="454"/>
        </pc:sldMkLst>
      </pc:sldChg>
      <pc:sldChg chg="del">
        <pc:chgData name="ΕΙΡΗΝΗ ΚΑΤΣΑΡΟΥ" userId="3d7c3f3ab11cf231" providerId="LiveId" clId="{47B58239-09E4-42F6-8B6E-62EBED4F423C}" dt="2023-03-13T09:07:14.498" v="4782" actId="2696"/>
        <pc:sldMkLst>
          <pc:docMk/>
          <pc:sldMk cId="1465105445" sldId="456"/>
        </pc:sldMkLst>
      </pc:sldChg>
      <pc:sldChg chg="del">
        <pc:chgData name="ΕΙΡΗΝΗ ΚΑΤΣΑΡΟΥ" userId="3d7c3f3ab11cf231" providerId="LiveId" clId="{47B58239-09E4-42F6-8B6E-62EBED4F423C}" dt="2023-03-13T09:07:15.174" v="4783" actId="2696"/>
        <pc:sldMkLst>
          <pc:docMk/>
          <pc:sldMk cId="3103075963" sldId="457"/>
        </pc:sldMkLst>
      </pc:sldChg>
      <pc:sldChg chg="del">
        <pc:chgData name="ΕΙΡΗΝΗ ΚΑΤΣΑΡΟΥ" userId="3d7c3f3ab11cf231" providerId="LiveId" clId="{47B58239-09E4-42F6-8B6E-62EBED4F423C}" dt="2023-03-13T09:07:16.178" v="4784" actId="2696"/>
        <pc:sldMkLst>
          <pc:docMk/>
          <pc:sldMk cId="1243422133" sldId="458"/>
        </pc:sldMkLst>
      </pc:sldChg>
      <pc:sldChg chg="del">
        <pc:chgData name="ΕΙΡΗΝΗ ΚΑΤΣΑΡΟΥ" userId="3d7c3f3ab11cf231" providerId="LiveId" clId="{47B58239-09E4-42F6-8B6E-62EBED4F423C}" dt="2023-03-13T09:07:16.920" v="4785" actId="2696"/>
        <pc:sldMkLst>
          <pc:docMk/>
          <pc:sldMk cId="271401028" sldId="459"/>
        </pc:sldMkLst>
      </pc:sldChg>
      <pc:sldChg chg="del">
        <pc:chgData name="ΕΙΡΗΝΗ ΚΑΤΣΑΡΟΥ" userId="3d7c3f3ab11cf231" providerId="LiveId" clId="{47B58239-09E4-42F6-8B6E-62EBED4F423C}" dt="2023-03-13T09:07:17.702" v="4786" actId="2696"/>
        <pc:sldMkLst>
          <pc:docMk/>
          <pc:sldMk cId="3262745221" sldId="460"/>
        </pc:sldMkLst>
      </pc:sldChg>
      <pc:sldChg chg="addSp delSp modSp mod">
        <pc:chgData name="ΕΙΡΗΝΗ ΚΑΤΣΑΡΟΥ" userId="3d7c3f3ab11cf231" providerId="LiveId" clId="{47B58239-09E4-42F6-8B6E-62EBED4F423C}" dt="2023-03-13T09:15:56.518" v="5624" actId="12"/>
        <pc:sldMkLst>
          <pc:docMk/>
          <pc:sldMk cId="1993691305" sldId="461"/>
        </pc:sldMkLst>
        <pc:spChg chg="del">
          <ac:chgData name="ΕΙΡΗΝΗ ΚΑΤΣΑΡΟΥ" userId="3d7c3f3ab11cf231" providerId="LiveId" clId="{47B58239-09E4-42F6-8B6E-62EBED4F423C}" dt="2023-03-13T09:11:29.928" v="5182" actId="21"/>
          <ac:spMkLst>
            <pc:docMk/>
            <pc:sldMk cId="1993691305" sldId="461"/>
            <ac:spMk id="2" creationId="{C2127059-2E59-CD50-7947-6D5D6EED328D}"/>
          </ac:spMkLst>
        </pc:spChg>
        <pc:spChg chg="add del mod">
          <ac:chgData name="ΕΙΡΗΝΗ ΚΑΤΣΑΡΟΥ" userId="3d7c3f3ab11cf231" providerId="LiveId" clId="{47B58239-09E4-42F6-8B6E-62EBED4F423C}" dt="2023-03-13T09:12:03.160" v="5186"/>
          <ac:spMkLst>
            <pc:docMk/>
            <pc:sldMk cId="1993691305" sldId="461"/>
            <ac:spMk id="3" creationId="{10BDFA9B-0EBA-99DD-91B7-9E598A136CDA}"/>
          </ac:spMkLst>
        </pc:spChg>
        <pc:spChg chg="mod">
          <ac:chgData name="ΕΙΡΗΝΗ ΚΑΤΣΑΡΟΥ" userId="3d7c3f3ab11cf231" providerId="LiveId" clId="{47B58239-09E4-42F6-8B6E-62EBED4F423C}" dt="2023-03-13T09:11:25.993" v="5181" actId="20577"/>
          <ac:spMkLst>
            <pc:docMk/>
            <pc:sldMk cId="1993691305" sldId="461"/>
            <ac:spMk id="5" creationId="{DA634718-FC1A-A724-73B0-4EEF6F7ED9E0}"/>
          </ac:spMkLst>
        </pc:spChg>
        <pc:spChg chg="add del mod">
          <ac:chgData name="ΕΙΡΗΝΗ ΚΑΤΣΑΡΟΥ" userId="3d7c3f3ab11cf231" providerId="LiveId" clId="{47B58239-09E4-42F6-8B6E-62EBED4F423C}" dt="2023-03-13T09:12:37.180" v="5195"/>
          <ac:spMkLst>
            <pc:docMk/>
            <pc:sldMk cId="1993691305" sldId="461"/>
            <ac:spMk id="8" creationId="{06D5C643-79DD-0FBD-0660-D66DA4374D99}"/>
          </ac:spMkLst>
        </pc:spChg>
        <pc:spChg chg="add mod">
          <ac:chgData name="ΕΙΡΗΝΗ ΚΑΤΣΑΡΟΥ" userId="3d7c3f3ab11cf231" providerId="LiveId" clId="{47B58239-09E4-42F6-8B6E-62EBED4F423C}" dt="2023-03-13T09:15:56.518" v="5624" actId="12"/>
          <ac:spMkLst>
            <pc:docMk/>
            <pc:sldMk cId="1993691305" sldId="461"/>
            <ac:spMk id="9" creationId="{5D0B72C4-F69E-8659-8C95-A627B7703B41}"/>
          </ac:spMkLst>
        </pc:spChg>
        <pc:picChg chg="add mod">
          <ac:chgData name="ΕΙΡΗΝΗ ΚΑΤΣΑΡΟΥ" userId="3d7c3f3ab11cf231" providerId="LiveId" clId="{47B58239-09E4-42F6-8B6E-62EBED4F423C}" dt="2023-03-13T09:12:09.928" v="5189" actId="14100"/>
          <ac:picMkLst>
            <pc:docMk/>
            <pc:sldMk cId="1993691305" sldId="461"/>
            <ac:picMk id="7" creationId="{B4CCB57B-4BE7-3D58-096B-BA0E5E35DC7D}"/>
          </ac:picMkLst>
        </pc:picChg>
      </pc:sldChg>
      <pc:sldChg chg="del">
        <pc:chgData name="ΕΙΡΗΝΗ ΚΑΤΣΑΡΟΥ" userId="3d7c3f3ab11cf231" providerId="LiveId" clId="{47B58239-09E4-42F6-8B6E-62EBED4F423C}" dt="2023-03-13T09:11:09.187" v="5144" actId="2696"/>
        <pc:sldMkLst>
          <pc:docMk/>
          <pc:sldMk cId="1211570210" sldId="462"/>
        </pc:sldMkLst>
      </pc:sldChg>
      <pc:sldChg chg="del">
        <pc:chgData name="ΕΙΡΗΝΗ ΚΑΤΣΑΡΟΥ" userId="3d7c3f3ab11cf231" providerId="LiveId" clId="{47B58239-09E4-42F6-8B6E-62EBED4F423C}" dt="2023-03-13T09:16:01.231" v="5625" actId="2696"/>
        <pc:sldMkLst>
          <pc:docMk/>
          <pc:sldMk cId="1036517272" sldId="463"/>
        </pc:sldMkLst>
      </pc:sldChg>
      <pc:sldChg chg="del">
        <pc:chgData name="ΕΙΡΗΝΗ ΚΑΤΣΑΡΟΥ" userId="3d7c3f3ab11cf231" providerId="LiveId" clId="{47B58239-09E4-42F6-8B6E-62EBED4F423C}" dt="2023-03-13T09:16:10.302" v="5627" actId="2696"/>
        <pc:sldMkLst>
          <pc:docMk/>
          <pc:sldMk cId="436000496" sldId="464"/>
        </pc:sldMkLst>
      </pc:sldChg>
      <pc:sldChg chg="modSp mod">
        <pc:chgData name="ΕΙΡΗΝΗ ΚΑΤΣΑΡΟΥ" userId="3d7c3f3ab11cf231" providerId="LiveId" clId="{47B58239-09E4-42F6-8B6E-62EBED4F423C}" dt="2023-03-13T09:27:42.179" v="6631" actId="113"/>
        <pc:sldMkLst>
          <pc:docMk/>
          <pc:sldMk cId="1923581680" sldId="465"/>
        </pc:sldMkLst>
        <pc:spChg chg="mod">
          <ac:chgData name="ΕΙΡΗΝΗ ΚΑΤΣΑΡΟΥ" userId="3d7c3f3ab11cf231" providerId="LiveId" clId="{47B58239-09E4-42F6-8B6E-62EBED4F423C}" dt="2023-03-13T09:27:42.179" v="6631" actId="113"/>
          <ac:spMkLst>
            <pc:docMk/>
            <pc:sldMk cId="1923581680" sldId="465"/>
            <ac:spMk id="2" creationId="{C2127059-2E59-CD50-7947-6D5D6EED328D}"/>
          </ac:spMkLst>
        </pc:spChg>
        <pc:spChg chg="mod">
          <ac:chgData name="ΕΙΡΗΝΗ ΚΑΤΣΑΡΟΥ" userId="3d7c3f3ab11cf231" providerId="LiveId" clId="{47B58239-09E4-42F6-8B6E-62EBED4F423C}" dt="2023-03-13T09:16:35.307" v="5668" actId="20577"/>
          <ac:spMkLst>
            <pc:docMk/>
            <pc:sldMk cId="1923581680" sldId="465"/>
            <ac:spMk id="5" creationId="{DA634718-FC1A-A724-73B0-4EEF6F7ED9E0}"/>
          </ac:spMkLst>
        </pc:spChg>
      </pc:sldChg>
      <pc:sldChg chg="del">
        <pc:chgData name="ΕΙΡΗΝΗ ΚΑΤΣΑΡΟΥ" userId="3d7c3f3ab11cf231" providerId="LiveId" clId="{47B58239-09E4-42F6-8B6E-62EBED4F423C}" dt="2023-03-13T09:16:05.460" v="5626" actId="2696"/>
        <pc:sldMkLst>
          <pc:docMk/>
          <pc:sldMk cId="1979130558" sldId="466"/>
        </pc:sldMkLst>
      </pc:sldChg>
      <pc:sldChg chg="del">
        <pc:chgData name="ΕΙΡΗΝΗ ΚΑΤΣΑΡΟΥ" userId="3d7c3f3ab11cf231" providerId="LiveId" clId="{47B58239-09E4-42F6-8B6E-62EBED4F423C}" dt="2023-03-13T09:07:02.012" v="4766" actId="2696"/>
        <pc:sldMkLst>
          <pc:docMk/>
          <pc:sldMk cId="3532072235" sldId="468"/>
        </pc:sldMkLst>
      </pc:sldChg>
      <pc:sldChg chg="del">
        <pc:chgData name="ΕΙΡΗΝΗ ΚΑΤΣΑΡΟΥ" userId="3d7c3f3ab11cf231" providerId="LiveId" clId="{47B58239-09E4-42F6-8B6E-62EBED4F423C}" dt="2023-03-13T09:07:03.252" v="4767" actId="2696"/>
        <pc:sldMkLst>
          <pc:docMk/>
          <pc:sldMk cId="2436522076" sldId="469"/>
        </pc:sldMkLst>
      </pc:sldChg>
      <pc:sldChg chg="del">
        <pc:chgData name="ΕΙΡΗΝΗ ΚΑΤΣΑΡΟΥ" userId="3d7c3f3ab11cf231" providerId="LiveId" clId="{47B58239-09E4-42F6-8B6E-62EBED4F423C}" dt="2023-03-13T09:07:07.462" v="4770" actId="2696"/>
        <pc:sldMkLst>
          <pc:docMk/>
          <pc:sldMk cId="3986254049" sldId="470"/>
        </pc:sldMkLst>
      </pc:sldChg>
      <pc:sldChg chg="del">
        <pc:chgData name="ΕΙΡΗΝΗ ΚΑΤΣΑΡΟΥ" userId="3d7c3f3ab11cf231" providerId="LiveId" clId="{47B58239-09E4-42F6-8B6E-62EBED4F423C}" dt="2023-03-13T09:07:08.217" v="4771" actId="2696"/>
        <pc:sldMkLst>
          <pc:docMk/>
          <pc:sldMk cId="2529200085" sldId="471"/>
        </pc:sldMkLst>
      </pc:sldChg>
      <pc:sldChg chg="del">
        <pc:chgData name="ΕΙΡΗΝΗ ΚΑΤΣΑΡΟΥ" userId="3d7c3f3ab11cf231" providerId="LiveId" clId="{47B58239-09E4-42F6-8B6E-62EBED4F423C}" dt="2023-03-13T09:07:06.767" v="4769" actId="2696"/>
        <pc:sldMkLst>
          <pc:docMk/>
          <pc:sldMk cId="3716808452" sldId="472"/>
        </pc:sldMkLst>
      </pc:sldChg>
      <pc:sldChg chg="addSp delSp modSp del mod">
        <pc:chgData name="ΕΙΡΗΝΗ ΚΑΤΣΑΡΟΥ" userId="3d7c3f3ab11cf231" providerId="LiveId" clId="{47B58239-09E4-42F6-8B6E-62EBED4F423C}" dt="2023-03-13T11:00:20.421" v="13193" actId="2696"/>
        <pc:sldMkLst>
          <pc:docMk/>
          <pc:sldMk cId="1629043516" sldId="474"/>
        </pc:sldMkLst>
        <pc:spChg chg="mod">
          <ac:chgData name="ΕΙΡΗΝΗ ΚΑΤΣΑΡΟΥ" userId="3d7c3f3ab11cf231" providerId="LiveId" clId="{47B58239-09E4-42F6-8B6E-62EBED4F423C}" dt="2023-03-13T10:58:35.266" v="13121" actId="1076"/>
          <ac:spMkLst>
            <pc:docMk/>
            <pc:sldMk cId="1629043516" sldId="474"/>
            <ac:spMk id="2" creationId="{C2127059-2E59-CD50-7947-6D5D6EED328D}"/>
          </ac:spMkLst>
        </pc:spChg>
        <pc:spChg chg="add del mod">
          <ac:chgData name="ΕΙΡΗΝΗ ΚΑΤΣΑΡΟΥ" userId="3d7c3f3ab11cf231" providerId="LiveId" clId="{47B58239-09E4-42F6-8B6E-62EBED4F423C}" dt="2023-03-13T10:59:12.550" v="13123" actId="21"/>
          <ac:spMkLst>
            <pc:docMk/>
            <pc:sldMk cId="1629043516" sldId="474"/>
            <ac:spMk id="3" creationId="{A8A4DAD3-DB46-DADE-36DE-A972159D1822}"/>
          </ac:spMkLst>
        </pc:spChg>
      </pc:sldChg>
      <pc:sldChg chg="del">
        <pc:chgData name="ΕΙΡΗΝΗ ΚΑΤΣΑΡΟΥ" userId="3d7c3f3ab11cf231" providerId="LiveId" clId="{47B58239-09E4-42F6-8B6E-62EBED4F423C}" dt="2023-03-13T11:00:24.311" v="13194" actId="2696"/>
        <pc:sldMkLst>
          <pc:docMk/>
          <pc:sldMk cId="4192812579" sldId="475"/>
        </pc:sldMkLst>
      </pc:sldChg>
      <pc:sldChg chg="del">
        <pc:chgData name="ΕΙΡΗΝΗ ΚΑΤΣΑΡΟΥ" userId="3d7c3f3ab11cf231" providerId="LiveId" clId="{47B58239-09E4-42F6-8B6E-62EBED4F423C}" dt="2023-03-13T11:00:25.543" v="13195" actId="2696"/>
        <pc:sldMkLst>
          <pc:docMk/>
          <pc:sldMk cId="1908341750" sldId="476"/>
        </pc:sldMkLst>
      </pc:sldChg>
      <pc:sldChg chg="modSp add mod">
        <pc:chgData name="ΕΙΡΗΝΗ ΚΑΤΣΑΡΟΥ" userId="3d7c3f3ab11cf231" providerId="LiveId" clId="{47B58239-09E4-42F6-8B6E-62EBED4F423C}" dt="2023-03-13T09:06:53.386" v="4765" actId="20577"/>
        <pc:sldMkLst>
          <pc:docMk/>
          <pc:sldMk cId="1451620512" sldId="487"/>
        </pc:sldMkLst>
        <pc:spChg chg="mod">
          <ac:chgData name="ΕΙΡΗΝΗ ΚΑΤΣΑΡΟΥ" userId="3d7c3f3ab11cf231" providerId="LiveId" clId="{47B58239-09E4-42F6-8B6E-62EBED4F423C}" dt="2023-03-13T09:06:53.386" v="4765" actId="20577"/>
          <ac:spMkLst>
            <pc:docMk/>
            <pc:sldMk cId="1451620512" sldId="487"/>
            <ac:spMk id="2" creationId="{C2127059-2E59-CD50-7947-6D5D6EED328D}"/>
          </ac:spMkLst>
        </pc:spChg>
      </pc:sldChg>
      <pc:sldChg chg="modSp add mod">
        <pc:chgData name="ΕΙΡΗΝΗ ΚΑΤΣΑΡΟΥ" userId="3d7c3f3ab11cf231" providerId="LiveId" clId="{47B58239-09E4-42F6-8B6E-62EBED4F423C}" dt="2023-03-13T09:09:48.402" v="5115" actId="20577"/>
        <pc:sldMkLst>
          <pc:docMk/>
          <pc:sldMk cId="2085925459" sldId="488"/>
        </pc:sldMkLst>
        <pc:spChg chg="mod">
          <ac:chgData name="ΕΙΡΗΝΗ ΚΑΤΣΑΡΟΥ" userId="3d7c3f3ab11cf231" providerId="LiveId" clId="{47B58239-09E4-42F6-8B6E-62EBED4F423C}" dt="2023-03-13T09:09:48.402" v="5115" actId="20577"/>
          <ac:spMkLst>
            <pc:docMk/>
            <pc:sldMk cId="2085925459" sldId="488"/>
            <ac:spMk id="2" creationId="{C2127059-2E59-CD50-7947-6D5D6EED328D}"/>
          </ac:spMkLst>
        </pc:spChg>
      </pc:sldChg>
      <pc:sldChg chg="addSp delSp modSp add mod">
        <pc:chgData name="ΕΙΡΗΝΗ ΚΑΤΣΑΡΟΥ" userId="3d7c3f3ab11cf231" providerId="LiveId" clId="{47B58239-09E4-42F6-8B6E-62EBED4F423C}" dt="2023-03-13T09:25:29.887" v="6625" actId="1076"/>
        <pc:sldMkLst>
          <pc:docMk/>
          <pc:sldMk cId="968228906" sldId="489"/>
        </pc:sldMkLst>
        <pc:spChg chg="mod">
          <ac:chgData name="ΕΙΡΗΝΗ ΚΑΤΣΑΡΟΥ" userId="3d7c3f3ab11cf231" providerId="LiveId" clId="{47B58239-09E4-42F6-8B6E-62EBED4F423C}" dt="2023-03-13T09:25:29.887" v="6625" actId="1076"/>
          <ac:spMkLst>
            <pc:docMk/>
            <pc:sldMk cId="968228906" sldId="489"/>
            <ac:spMk id="9" creationId="{5D0B72C4-F69E-8659-8C95-A627B7703B41}"/>
          </ac:spMkLst>
        </pc:spChg>
        <pc:picChg chg="add mod">
          <ac:chgData name="ΕΙΡΗΝΗ ΚΑΤΣΑΡΟΥ" userId="3d7c3f3ab11cf231" providerId="LiveId" clId="{47B58239-09E4-42F6-8B6E-62EBED4F423C}" dt="2023-03-13T09:23:54.623" v="6364" actId="14100"/>
          <ac:picMkLst>
            <pc:docMk/>
            <pc:sldMk cId="968228906" sldId="489"/>
            <ac:picMk id="3" creationId="{41DCCE75-E5AD-11B2-F63B-30DBB586A163}"/>
          </ac:picMkLst>
        </pc:picChg>
        <pc:picChg chg="del mod">
          <ac:chgData name="ΕΙΡΗΝΗ ΚΑΤΣΑΡΟΥ" userId="3d7c3f3ab11cf231" providerId="LiveId" clId="{47B58239-09E4-42F6-8B6E-62EBED4F423C}" dt="2023-03-13T09:23:30.631" v="6358" actId="21"/>
          <ac:picMkLst>
            <pc:docMk/>
            <pc:sldMk cId="968228906" sldId="489"/>
            <ac:picMk id="7" creationId="{B4CCB57B-4BE7-3D58-096B-BA0E5E35DC7D}"/>
          </ac:picMkLst>
        </pc:picChg>
      </pc:sldChg>
      <pc:sldChg chg="modSp add mod">
        <pc:chgData name="ΕΙΡΗΝΗ ΚΑΤΣΑΡΟΥ" userId="3d7c3f3ab11cf231" providerId="LiveId" clId="{47B58239-09E4-42F6-8B6E-62EBED4F423C}" dt="2023-03-13T09:46:58.610" v="8402" actId="20577"/>
        <pc:sldMkLst>
          <pc:docMk/>
          <pc:sldMk cId="458056268" sldId="490"/>
        </pc:sldMkLst>
        <pc:spChg chg="mod">
          <ac:chgData name="ΕΙΡΗΝΗ ΚΑΤΣΑΡΟΥ" userId="3d7c3f3ab11cf231" providerId="LiveId" clId="{47B58239-09E4-42F6-8B6E-62EBED4F423C}" dt="2023-03-13T09:46:58.610" v="8402" actId="20577"/>
          <ac:spMkLst>
            <pc:docMk/>
            <pc:sldMk cId="458056268" sldId="490"/>
            <ac:spMk id="2" creationId="{C2127059-2E59-CD50-7947-6D5D6EED328D}"/>
          </ac:spMkLst>
        </pc:spChg>
        <pc:spChg chg="mod">
          <ac:chgData name="ΕΙΡΗΝΗ ΚΑΤΣΑΡΟΥ" userId="3d7c3f3ab11cf231" providerId="LiveId" clId="{47B58239-09E4-42F6-8B6E-62EBED4F423C}" dt="2023-03-13T09:27:53.866" v="6658" actId="20577"/>
          <ac:spMkLst>
            <pc:docMk/>
            <pc:sldMk cId="458056268" sldId="490"/>
            <ac:spMk id="5" creationId="{DA634718-FC1A-A724-73B0-4EEF6F7ED9E0}"/>
          </ac:spMkLst>
        </pc:spChg>
      </pc:sldChg>
      <pc:sldChg chg="modSp add mod ord">
        <pc:chgData name="ΕΙΡΗΝΗ ΚΑΤΣΑΡΟΥ" userId="3d7c3f3ab11cf231" providerId="LiveId" clId="{47B58239-09E4-42F6-8B6E-62EBED4F423C}" dt="2023-03-13T10:14:47.911" v="9728" actId="20577"/>
        <pc:sldMkLst>
          <pc:docMk/>
          <pc:sldMk cId="1643910143" sldId="491"/>
        </pc:sldMkLst>
        <pc:spChg chg="mod">
          <ac:chgData name="ΕΙΡΗΝΗ ΚΑΤΣΑΡΟΥ" userId="3d7c3f3ab11cf231" providerId="LiveId" clId="{47B58239-09E4-42F6-8B6E-62EBED4F423C}" dt="2023-03-13T10:14:47.911" v="9728" actId="20577"/>
          <ac:spMkLst>
            <pc:docMk/>
            <pc:sldMk cId="1643910143" sldId="491"/>
            <ac:spMk id="2" creationId="{C2127059-2E59-CD50-7947-6D5D6EED328D}"/>
          </ac:spMkLst>
        </pc:spChg>
        <pc:spChg chg="mod">
          <ac:chgData name="ΕΙΡΗΝΗ ΚΑΤΣΑΡΟΥ" userId="3d7c3f3ab11cf231" providerId="LiveId" clId="{47B58239-09E4-42F6-8B6E-62EBED4F423C}" dt="2023-03-13T09:47:16.461" v="8440" actId="20577"/>
          <ac:spMkLst>
            <pc:docMk/>
            <pc:sldMk cId="1643910143" sldId="491"/>
            <ac:spMk id="5" creationId="{DA634718-FC1A-A724-73B0-4EEF6F7ED9E0}"/>
          </ac:spMkLst>
        </pc:spChg>
      </pc:sldChg>
      <pc:sldChg chg="modSp add mod">
        <pc:chgData name="ΕΙΡΗΝΗ ΚΑΤΣΑΡΟΥ" userId="3d7c3f3ab11cf231" providerId="LiveId" clId="{47B58239-09E4-42F6-8B6E-62EBED4F423C}" dt="2023-03-13T10:28:20.396" v="11039" actId="20577"/>
        <pc:sldMkLst>
          <pc:docMk/>
          <pc:sldMk cId="620010434" sldId="492"/>
        </pc:sldMkLst>
        <pc:spChg chg="mod">
          <ac:chgData name="ΕΙΡΗΝΗ ΚΑΤΣΑΡΟΥ" userId="3d7c3f3ab11cf231" providerId="LiveId" clId="{47B58239-09E4-42F6-8B6E-62EBED4F423C}" dt="2023-03-13T10:28:20.396" v="11039" actId="20577"/>
          <ac:spMkLst>
            <pc:docMk/>
            <pc:sldMk cId="620010434" sldId="492"/>
            <ac:spMk id="2" creationId="{C2127059-2E59-CD50-7947-6D5D6EED328D}"/>
          </ac:spMkLst>
        </pc:spChg>
        <pc:spChg chg="mod">
          <ac:chgData name="ΕΙΡΗΝΗ ΚΑΤΣΑΡΟΥ" userId="3d7c3f3ab11cf231" providerId="LiveId" clId="{47B58239-09E4-42F6-8B6E-62EBED4F423C}" dt="2023-03-13T10:15:13.159" v="9762" actId="20577"/>
          <ac:spMkLst>
            <pc:docMk/>
            <pc:sldMk cId="620010434" sldId="492"/>
            <ac:spMk id="5" creationId="{DA634718-FC1A-A724-73B0-4EEF6F7ED9E0}"/>
          </ac:spMkLst>
        </pc:spChg>
      </pc:sldChg>
      <pc:sldChg chg="modSp add mod">
        <pc:chgData name="ΕΙΡΗΝΗ ΚΑΤΣΑΡΟΥ" userId="3d7c3f3ab11cf231" providerId="LiveId" clId="{47B58239-09E4-42F6-8B6E-62EBED4F423C}" dt="2023-03-13T10:36:19.161" v="12019" actId="12"/>
        <pc:sldMkLst>
          <pc:docMk/>
          <pc:sldMk cId="3094573742" sldId="493"/>
        </pc:sldMkLst>
        <pc:spChg chg="mod">
          <ac:chgData name="ΕΙΡΗΝΗ ΚΑΤΣΑΡΟΥ" userId="3d7c3f3ab11cf231" providerId="LiveId" clId="{47B58239-09E4-42F6-8B6E-62EBED4F423C}" dt="2023-03-13T10:36:19.161" v="12019" actId="12"/>
          <ac:spMkLst>
            <pc:docMk/>
            <pc:sldMk cId="3094573742" sldId="493"/>
            <ac:spMk id="2" creationId="{C2127059-2E59-CD50-7947-6D5D6EED328D}"/>
          </ac:spMkLst>
        </pc:spChg>
        <pc:spChg chg="mod">
          <ac:chgData name="ΕΙΡΗΝΗ ΚΑΤΣΑΡΟΥ" userId="3d7c3f3ab11cf231" providerId="LiveId" clId="{47B58239-09E4-42F6-8B6E-62EBED4F423C}" dt="2023-03-13T10:28:42.507" v="11070" actId="20577"/>
          <ac:spMkLst>
            <pc:docMk/>
            <pc:sldMk cId="3094573742" sldId="493"/>
            <ac:spMk id="5" creationId="{DA634718-FC1A-A724-73B0-4EEF6F7ED9E0}"/>
          </ac:spMkLst>
        </pc:spChg>
      </pc:sldChg>
      <pc:sldChg chg="delSp add del setBg delDesignElem">
        <pc:chgData name="ΕΙΡΗΝΗ ΚΑΤΣΑΡΟΥ" userId="3d7c3f3ab11cf231" providerId="LiveId" clId="{47B58239-09E4-42F6-8B6E-62EBED4F423C}" dt="2023-03-13T10:59:33.664" v="13126" actId="2696"/>
        <pc:sldMkLst>
          <pc:docMk/>
          <pc:sldMk cId="480985183" sldId="494"/>
        </pc:sldMkLst>
        <pc:spChg chg="del">
          <ac:chgData name="ΕΙΡΗΝΗ ΚΑΤΣΑΡΟΥ" userId="3d7c3f3ab11cf231" providerId="LiveId" clId="{47B58239-09E4-42F6-8B6E-62EBED4F423C}" dt="2023-03-13T10:59:18.244" v="13125"/>
          <ac:spMkLst>
            <pc:docMk/>
            <pc:sldMk cId="480985183" sldId="494"/>
            <ac:spMk id="24" creationId="{4DA718D0-4865-4629-8134-44F68D41D574}"/>
          </ac:spMkLst>
        </pc:spChg>
        <pc:spChg chg="del">
          <ac:chgData name="ΕΙΡΗΝΗ ΚΑΤΣΑΡΟΥ" userId="3d7c3f3ab11cf231" providerId="LiveId" clId="{47B58239-09E4-42F6-8B6E-62EBED4F423C}" dt="2023-03-13T10:59:18.244" v="13125"/>
          <ac:spMkLst>
            <pc:docMk/>
            <pc:sldMk cId="480985183" sldId="494"/>
            <ac:spMk id="30" creationId="{CBC4F608-B4B8-48C3-9572-C0F061B1CD99}"/>
          </ac:spMkLst>
        </pc:spChg>
        <pc:grpChg chg="del">
          <ac:chgData name="ΕΙΡΗΝΗ ΚΑΤΣΑΡΟΥ" userId="3d7c3f3ab11cf231" providerId="LiveId" clId="{47B58239-09E4-42F6-8B6E-62EBED4F423C}" dt="2023-03-13T10:59:18.244" v="13125"/>
          <ac:grpSpMkLst>
            <pc:docMk/>
            <pc:sldMk cId="480985183" sldId="494"/>
            <ac:grpSpMk id="26" creationId="{65167ED7-6315-43AB-B1B6-C326D5FD8F84}"/>
          </ac:grpSpMkLst>
        </pc:grpChg>
      </pc:sldChg>
      <pc:sldChg chg="modSp add mod ord">
        <pc:chgData name="ΕΙΡΗΝΗ ΚΑΤΣΑΡΟΥ" userId="3d7c3f3ab11cf231" providerId="LiveId" clId="{47B58239-09E4-42F6-8B6E-62EBED4F423C}" dt="2023-03-13T11:00:16.856" v="13192" actId="6549"/>
        <pc:sldMkLst>
          <pc:docMk/>
          <pc:sldMk cId="708851034" sldId="494"/>
        </pc:sldMkLst>
        <pc:spChg chg="mod">
          <ac:chgData name="ΕΙΡΗΝΗ ΚΑΤΣΑΡΟΥ" userId="3d7c3f3ab11cf231" providerId="LiveId" clId="{47B58239-09E4-42F6-8B6E-62EBED4F423C}" dt="2023-03-13T10:59:53.642" v="13130"/>
          <ac:spMkLst>
            <pc:docMk/>
            <pc:sldMk cId="708851034" sldId="494"/>
            <ac:spMk id="2" creationId="{C2127059-2E59-CD50-7947-6D5D6EED328D}"/>
          </ac:spMkLst>
        </pc:spChg>
        <pc:spChg chg="mod">
          <ac:chgData name="ΕΙΡΗΝΗ ΚΑΤΣΑΡΟΥ" userId="3d7c3f3ab11cf231" providerId="LiveId" clId="{47B58239-09E4-42F6-8B6E-62EBED4F423C}" dt="2023-03-13T11:00:16.856" v="13192" actId="6549"/>
          <ac:spMkLst>
            <pc:docMk/>
            <pc:sldMk cId="708851034" sldId="494"/>
            <ac:spMk id="5" creationId="{DA634718-FC1A-A724-73B0-4EEF6F7ED9E0}"/>
          </ac:spMkLst>
        </pc:spChg>
      </pc:sldChg>
      <pc:sldChg chg="modSp add mod">
        <pc:chgData name="ΕΙΡΗΝΗ ΚΑΤΣΑΡΟΥ" userId="3d7c3f3ab11cf231" providerId="LiveId" clId="{47B58239-09E4-42F6-8B6E-62EBED4F423C}" dt="2023-03-13T11:17:14.545" v="14849" actId="14100"/>
        <pc:sldMkLst>
          <pc:docMk/>
          <pc:sldMk cId="2653391918" sldId="495"/>
        </pc:sldMkLst>
        <pc:spChg chg="mod">
          <ac:chgData name="ΕΙΡΗΝΗ ΚΑΤΣΑΡΟΥ" userId="3d7c3f3ab11cf231" providerId="LiveId" clId="{47B58239-09E4-42F6-8B6E-62EBED4F423C}" dt="2023-03-13T11:17:14.545" v="14849" actId="14100"/>
          <ac:spMkLst>
            <pc:docMk/>
            <pc:sldMk cId="2653391918" sldId="495"/>
            <ac:spMk id="2" creationId="{C2127059-2E59-CD50-7947-6D5D6EED328D}"/>
          </ac:spMkLst>
        </pc:spChg>
        <pc:spChg chg="mod">
          <ac:chgData name="ΕΙΡΗΝΗ ΚΑΤΣΑΡΟΥ" userId="3d7c3f3ab11cf231" providerId="LiveId" clId="{47B58239-09E4-42F6-8B6E-62EBED4F423C}" dt="2023-03-13T11:01:17.235" v="13298" actId="20577"/>
          <ac:spMkLst>
            <pc:docMk/>
            <pc:sldMk cId="2653391918" sldId="495"/>
            <ac:spMk id="5" creationId="{DA634718-FC1A-A724-73B0-4EEF6F7ED9E0}"/>
          </ac:spMkLst>
        </pc:spChg>
      </pc:sldChg>
      <pc:sldChg chg="modSp add mod">
        <pc:chgData name="ΕΙΡΗΝΗ ΚΑΤΣΑΡΟΥ" userId="3d7c3f3ab11cf231" providerId="LiveId" clId="{47B58239-09E4-42F6-8B6E-62EBED4F423C}" dt="2023-03-13T11:36:37.318" v="15804" actId="113"/>
        <pc:sldMkLst>
          <pc:docMk/>
          <pc:sldMk cId="1232246323" sldId="496"/>
        </pc:sldMkLst>
        <pc:spChg chg="mod">
          <ac:chgData name="ΕΙΡΗΝΗ ΚΑΤΣΑΡΟΥ" userId="3d7c3f3ab11cf231" providerId="LiveId" clId="{47B58239-09E4-42F6-8B6E-62EBED4F423C}" dt="2023-03-13T11:36:37.318" v="15804" actId="113"/>
          <ac:spMkLst>
            <pc:docMk/>
            <pc:sldMk cId="1232246323" sldId="496"/>
            <ac:spMk id="2" creationId="{C2127059-2E59-CD50-7947-6D5D6EED328D}"/>
          </ac:spMkLst>
        </pc:spChg>
        <pc:spChg chg="mod">
          <ac:chgData name="ΕΙΡΗΝΗ ΚΑΤΣΑΡΟΥ" userId="3d7c3f3ab11cf231" providerId="LiveId" clId="{47B58239-09E4-42F6-8B6E-62EBED4F423C}" dt="2023-03-13T11:18:20.022" v="14852" actId="20577"/>
          <ac:spMkLst>
            <pc:docMk/>
            <pc:sldMk cId="1232246323" sldId="496"/>
            <ac:spMk id="5" creationId="{DA634718-FC1A-A724-73B0-4EEF6F7ED9E0}"/>
          </ac:spMkLst>
        </pc:spChg>
      </pc:sldChg>
      <pc:sldChg chg="modSp add mod">
        <pc:chgData name="ΕΙΡΗΝΗ ΚΑΤΣΑΡΟΥ" userId="3d7c3f3ab11cf231" providerId="LiveId" clId="{47B58239-09E4-42F6-8B6E-62EBED4F423C}" dt="2023-03-13T11:46:40.371" v="16488" actId="20577"/>
        <pc:sldMkLst>
          <pc:docMk/>
          <pc:sldMk cId="49628979" sldId="497"/>
        </pc:sldMkLst>
        <pc:spChg chg="mod">
          <ac:chgData name="ΕΙΡΗΝΗ ΚΑΤΣΑΡΟΥ" userId="3d7c3f3ab11cf231" providerId="LiveId" clId="{47B58239-09E4-42F6-8B6E-62EBED4F423C}" dt="2023-03-13T11:46:40.371" v="16488" actId="20577"/>
          <ac:spMkLst>
            <pc:docMk/>
            <pc:sldMk cId="49628979" sldId="497"/>
            <ac:spMk id="2" creationId="{C2127059-2E59-CD50-7947-6D5D6EED328D}"/>
          </ac:spMkLst>
        </pc:spChg>
      </pc:sldChg>
      <pc:sldChg chg="modSp add mod">
        <pc:chgData name="ΕΙΡΗΝΗ ΚΑΤΣΑΡΟΥ" userId="3d7c3f3ab11cf231" providerId="LiveId" clId="{47B58239-09E4-42F6-8B6E-62EBED4F423C}" dt="2023-03-13T12:05:33.698" v="17818" actId="20577"/>
        <pc:sldMkLst>
          <pc:docMk/>
          <pc:sldMk cId="49345215" sldId="498"/>
        </pc:sldMkLst>
        <pc:spChg chg="mod">
          <ac:chgData name="ΕΙΡΗΝΗ ΚΑΤΣΑΡΟΥ" userId="3d7c3f3ab11cf231" providerId="LiveId" clId="{47B58239-09E4-42F6-8B6E-62EBED4F423C}" dt="2023-03-13T12:05:33.698" v="17818" actId="20577"/>
          <ac:spMkLst>
            <pc:docMk/>
            <pc:sldMk cId="49345215" sldId="498"/>
            <ac:spMk id="2" creationId="{C2127059-2E59-CD50-7947-6D5D6EED328D}"/>
          </ac:spMkLst>
        </pc:spChg>
      </pc:sldChg>
    </pc:docChg>
  </pc:docChgLst>
  <pc:docChgLst>
    <pc:chgData name="ΕΙΡΗΝΗ ΚΑΤΣΑΡΟΥ" userId="3d7c3f3ab11cf231" providerId="LiveId" clId="{44695AAA-976B-459C-B6F4-897E977BD8BB}"/>
    <pc:docChg chg="undo custSel addSld delSld modSld sldOrd">
      <pc:chgData name="ΕΙΡΗΝΗ ΚΑΤΣΑΡΟΥ" userId="3d7c3f3ab11cf231" providerId="LiveId" clId="{44695AAA-976B-459C-B6F4-897E977BD8BB}" dt="2023-02-10T16:28:53.139" v="18992" actId="20577"/>
      <pc:docMkLst>
        <pc:docMk/>
      </pc:docMkLst>
      <pc:sldChg chg="del">
        <pc:chgData name="ΕΙΡΗΝΗ ΚΑΤΣΑΡΟΥ" userId="3d7c3f3ab11cf231" providerId="LiveId" clId="{44695AAA-976B-459C-B6F4-897E977BD8BB}" dt="2023-02-10T11:37:49.133" v="1723" actId="2696"/>
        <pc:sldMkLst>
          <pc:docMk/>
          <pc:sldMk cId="3979649407" sldId="259"/>
        </pc:sldMkLst>
      </pc:sldChg>
      <pc:sldChg chg="addSp delSp modSp mod">
        <pc:chgData name="ΕΙΡΗΝΗ ΚΑΤΣΑΡΟΥ" userId="3d7c3f3ab11cf231" providerId="LiveId" clId="{44695AAA-976B-459C-B6F4-897E977BD8BB}" dt="2023-02-10T16:00:46.452" v="16532" actId="20577"/>
        <pc:sldMkLst>
          <pc:docMk/>
          <pc:sldMk cId="141078548" sldId="260"/>
        </pc:sldMkLst>
        <pc:spChg chg="mod">
          <ac:chgData name="ΕΙΡΗΝΗ ΚΑΤΣΑΡΟΥ" userId="3d7c3f3ab11cf231" providerId="LiveId" clId="{44695AAA-976B-459C-B6F4-897E977BD8BB}" dt="2023-02-10T15:32:54.836" v="14855" actId="113"/>
          <ac:spMkLst>
            <pc:docMk/>
            <pc:sldMk cId="141078548" sldId="260"/>
            <ac:spMk id="2" creationId="{21BB3ACD-39D6-4B07-B165-F979837486AA}"/>
          </ac:spMkLst>
        </pc:spChg>
        <pc:spChg chg="del">
          <ac:chgData name="ΕΙΡΗΝΗ ΚΑΤΣΑΡΟΥ" userId="3d7c3f3ab11cf231" providerId="LiveId" clId="{44695AAA-976B-459C-B6F4-897E977BD8BB}" dt="2023-02-10T15:28:24.271" v="14699" actId="931"/>
          <ac:spMkLst>
            <pc:docMk/>
            <pc:sldMk cId="141078548" sldId="260"/>
            <ac:spMk id="4" creationId="{DE8C37F5-30A8-4683-839F-39637159C9F5}"/>
          </ac:spMkLst>
        </pc:spChg>
        <pc:spChg chg="mod">
          <ac:chgData name="ΕΙΡΗΝΗ ΚΑΤΣΑΡΟΥ" userId="3d7c3f3ab11cf231" providerId="LiveId" clId="{44695AAA-976B-459C-B6F4-897E977BD8BB}" dt="2023-02-10T15:30:53.173" v="14773" actId="1076"/>
          <ac:spMkLst>
            <pc:docMk/>
            <pc:sldMk cId="141078548" sldId="260"/>
            <ac:spMk id="6" creationId="{9A3B8707-9FF6-4ADD-9981-A509E15FB74D}"/>
          </ac:spMkLst>
        </pc:spChg>
        <pc:spChg chg="mod">
          <ac:chgData name="ΕΙΡΗΝΗ ΚΑΤΣΑΡΟΥ" userId="3d7c3f3ab11cf231" providerId="LiveId" clId="{44695AAA-976B-459C-B6F4-897E977BD8BB}" dt="2023-02-10T15:32:17.834" v="14814" actId="1076"/>
          <ac:spMkLst>
            <pc:docMk/>
            <pc:sldMk cId="141078548" sldId="260"/>
            <ac:spMk id="8" creationId="{B2E684E6-E821-4621-9B94-EFE47C9D651D}"/>
          </ac:spMkLst>
        </pc:spChg>
        <pc:spChg chg="mod">
          <ac:chgData name="ΕΙΡΗΝΗ ΚΑΤΣΑΡΟΥ" userId="3d7c3f3ab11cf231" providerId="LiveId" clId="{44695AAA-976B-459C-B6F4-897E977BD8BB}" dt="2023-02-10T15:30:55.402" v="14774" actId="1076"/>
          <ac:spMkLst>
            <pc:docMk/>
            <pc:sldMk cId="141078548" sldId="260"/>
            <ac:spMk id="9" creationId="{F3547202-6B2E-4F1D-B342-8268B9E48FEB}"/>
          </ac:spMkLst>
        </pc:spChg>
        <pc:spChg chg="mod">
          <ac:chgData name="ΕΙΡΗΝΗ ΚΑΤΣΑΡΟΥ" userId="3d7c3f3ab11cf231" providerId="LiveId" clId="{44695AAA-976B-459C-B6F4-897E977BD8BB}" dt="2023-02-10T16:00:46.452" v="16532" actId="20577"/>
          <ac:spMkLst>
            <pc:docMk/>
            <pc:sldMk cId="141078548" sldId="260"/>
            <ac:spMk id="10" creationId="{4FC46D3E-67F5-4E0D-982C-70E7EEF62081}"/>
          </ac:spMkLst>
        </pc:spChg>
        <pc:spChg chg="mod">
          <ac:chgData name="ΕΙΡΗΝΗ ΚΑΤΣΑΡΟΥ" userId="3d7c3f3ab11cf231" providerId="LiveId" clId="{44695AAA-976B-459C-B6F4-897E977BD8BB}" dt="2023-02-10T15:32:14.299" v="14813" actId="14100"/>
          <ac:spMkLst>
            <pc:docMk/>
            <pc:sldMk cId="141078548" sldId="260"/>
            <ac:spMk id="11" creationId="{6477573B-C3C4-4238-99BD-FE259DFFBD39}"/>
          </ac:spMkLst>
        </pc:spChg>
        <pc:spChg chg="del">
          <ac:chgData name="ΕΙΡΗΝΗ ΚΑΤΣΑΡΟΥ" userId="3d7c3f3ab11cf231" providerId="LiveId" clId="{44695AAA-976B-459C-B6F4-897E977BD8BB}" dt="2023-02-10T15:28:29.060" v="14700" actId="931"/>
          <ac:spMkLst>
            <pc:docMk/>
            <pc:sldMk cId="141078548" sldId="260"/>
            <ac:spMk id="12" creationId="{DA98F26A-9A12-4DF1-BB67-5E1D7BB44F67}"/>
          </ac:spMkLst>
        </pc:spChg>
        <pc:spChg chg="del">
          <ac:chgData name="ΕΙΡΗΝΗ ΚΑΤΣΑΡΟΥ" userId="3d7c3f3ab11cf231" providerId="LiveId" clId="{44695AAA-976B-459C-B6F4-897E977BD8BB}" dt="2023-02-10T15:32:21.969" v="14815" actId="931"/>
          <ac:spMkLst>
            <pc:docMk/>
            <pc:sldMk cId="141078548" sldId="260"/>
            <ac:spMk id="16" creationId="{EE939F80-7B5E-4B69-9FEF-00C8139E5EA1}"/>
          </ac:spMkLst>
        </pc:spChg>
        <pc:spChg chg="add mod">
          <ac:chgData name="ΕΙΡΗΝΗ ΚΑΤΣΑΡΟΥ" userId="3d7c3f3ab11cf231" providerId="LiveId" clId="{44695AAA-976B-459C-B6F4-897E977BD8BB}" dt="2023-02-10T15:41:43.122" v="15244" actId="14100"/>
          <ac:spMkLst>
            <pc:docMk/>
            <pc:sldMk cId="141078548" sldId="260"/>
            <ac:spMk id="20" creationId="{A591A21E-BA81-7273-0FCC-BCFD0B8D6E9D}"/>
          </ac:spMkLst>
        </pc:spChg>
        <pc:grpChg chg="del">
          <ac:chgData name="ΕΙΡΗΝΗ ΚΑΤΣΑΡΟΥ" userId="3d7c3f3ab11cf231" providerId="LiveId" clId="{44695AAA-976B-459C-B6F4-897E977BD8BB}" dt="2023-02-10T15:34:01.145" v="14856" actId="21"/>
          <ac:grpSpMkLst>
            <pc:docMk/>
            <pc:sldMk cId="141078548" sldId="260"/>
            <ac:grpSpMk id="34" creationId="{9AF2A2E4-B74E-4FD6-82F8-34B1ED495019}"/>
          </ac:grpSpMkLst>
        </pc:grpChg>
        <pc:grpChg chg="del">
          <ac:chgData name="ΕΙΡΗΝΗ ΚΑΤΣΑΡΟΥ" userId="3d7c3f3ab11cf231" providerId="LiveId" clId="{44695AAA-976B-459C-B6F4-897E977BD8BB}" dt="2023-02-10T15:34:05.258" v="14857" actId="21"/>
          <ac:grpSpMkLst>
            <pc:docMk/>
            <pc:sldMk cId="141078548" sldId="260"/>
            <ac:grpSpMk id="35" creationId="{37EB914B-832A-40C3-912E-05F959E5AAE0}"/>
          </ac:grpSpMkLst>
        </pc:grpChg>
        <pc:grpChg chg="del">
          <ac:chgData name="ΕΙΡΗΝΗ ΚΑΤΣΑΡΟΥ" userId="3d7c3f3ab11cf231" providerId="LiveId" clId="{44695AAA-976B-459C-B6F4-897E977BD8BB}" dt="2023-02-10T15:34:10.123" v="14858" actId="21"/>
          <ac:grpSpMkLst>
            <pc:docMk/>
            <pc:sldMk cId="141078548" sldId="260"/>
            <ac:grpSpMk id="41" creationId="{4F71E34C-438B-41BF-87B8-A579556F7815}"/>
          </ac:grpSpMkLst>
        </pc:grpChg>
        <pc:picChg chg="add mod">
          <ac:chgData name="ΕΙΡΗΝΗ ΚΑΤΣΑΡΟΥ" userId="3d7c3f3ab11cf231" providerId="LiveId" clId="{44695AAA-976B-459C-B6F4-897E977BD8BB}" dt="2023-02-10T15:28:24.271" v="14699" actId="931"/>
          <ac:picMkLst>
            <pc:docMk/>
            <pc:sldMk cId="141078548" sldId="260"/>
            <ac:picMk id="5" creationId="{79818918-B5DC-5DB8-6250-A930EBDAC100}"/>
          </ac:picMkLst>
        </pc:picChg>
        <pc:picChg chg="add mod">
          <ac:chgData name="ΕΙΡΗΝΗ ΚΑΤΣΑΡΟΥ" userId="3d7c3f3ab11cf231" providerId="LiveId" clId="{44695AAA-976B-459C-B6F4-897E977BD8BB}" dt="2023-02-10T15:28:29.060" v="14700" actId="931"/>
          <ac:picMkLst>
            <pc:docMk/>
            <pc:sldMk cId="141078548" sldId="260"/>
            <ac:picMk id="14" creationId="{EDDB2F07-154E-96E2-5111-8FFE40EDD142}"/>
          </ac:picMkLst>
        </pc:picChg>
        <pc:picChg chg="add mod">
          <ac:chgData name="ΕΙΡΗΝΗ ΚΑΤΣΑΡΟΥ" userId="3d7c3f3ab11cf231" providerId="LiveId" clId="{44695AAA-976B-459C-B6F4-897E977BD8BB}" dt="2023-02-10T15:32:21.969" v="14815" actId="931"/>
          <ac:picMkLst>
            <pc:docMk/>
            <pc:sldMk cId="141078548" sldId="260"/>
            <ac:picMk id="17" creationId="{74E65F28-23E3-9B73-C64D-4D55B42693B2}"/>
          </ac:picMkLst>
        </pc:picChg>
      </pc:sldChg>
      <pc:sldChg chg="del">
        <pc:chgData name="ΕΙΡΗΝΗ ΚΑΤΣΑΡΟΥ" userId="3d7c3f3ab11cf231" providerId="LiveId" clId="{44695AAA-976B-459C-B6F4-897E977BD8BB}" dt="2023-02-10T11:37:59.971" v="1724" actId="2696"/>
        <pc:sldMkLst>
          <pc:docMk/>
          <pc:sldMk cId="2737942562" sldId="298"/>
        </pc:sldMkLst>
      </pc:sldChg>
      <pc:sldChg chg="addSp delSp modSp mod ord">
        <pc:chgData name="ΕΙΡΗΝΗ ΚΑΤΣΑΡΟΥ" userId="3d7c3f3ab11cf231" providerId="LiveId" clId="{44695AAA-976B-459C-B6F4-897E977BD8BB}" dt="2023-02-10T12:35:22.517" v="4059" actId="20577"/>
        <pc:sldMkLst>
          <pc:docMk/>
          <pc:sldMk cId="4179153492" sldId="299"/>
        </pc:sldMkLst>
        <pc:spChg chg="del mod">
          <ac:chgData name="ΕΙΡΗΝΗ ΚΑΤΣΑΡΟΥ" userId="3d7c3f3ab11cf231" providerId="LiveId" clId="{44695AAA-976B-459C-B6F4-897E977BD8BB}" dt="2023-02-10T12:18:53.597" v="2786"/>
          <ac:spMkLst>
            <pc:docMk/>
            <pc:sldMk cId="4179153492" sldId="299"/>
            <ac:spMk id="3" creationId="{038B56C8-2ECC-40CE-8512-1AB853C9BE30}"/>
          </ac:spMkLst>
        </pc:spChg>
        <pc:spChg chg="mod">
          <ac:chgData name="ΕΙΡΗΝΗ ΚΑΤΣΑΡΟΥ" userId="3d7c3f3ab11cf231" providerId="LiveId" clId="{44695AAA-976B-459C-B6F4-897E977BD8BB}" dt="2023-02-10T12:16:15.985" v="2779" actId="113"/>
          <ac:spMkLst>
            <pc:docMk/>
            <pc:sldMk cId="4179153492" sldId="299"/>
            <ac:spMk id="5" creationId="{347C8284-E213-48BC-B9A2-36341C433E41}"/>
          </ac:spMkLst>
        </pc:spChg>
        <pc:spChg chg="mod">
          <ac:chgData name="ΕΙΡΗΝΗ ΚΑΤΣΑΡΟΥ" userId="3d7c3f3ab11cf231" providerId="LiveId" clId="{44695AAA-976B-459C-B6F4-897E977BD8BB}" dt="2023-02-10T12:35:22.517" v="4059" actId="20577"/>
          <ac:spMkLst>
            <pc:docMk/>
            <pc:sldMk cId="4179153492" sldId="299"/>
            <ac:spMk id="7" creationId="{88841097-2ABE-41E5-B9B3-0BED9FF5E18F}"/>
          </ac:spMkLst>
        </pc:spChg>
        <pc:spChg chg="del">
          <ac:chgData name="ΕΙΡΗΝΗ ΚΑΤΣΑΡΟΥ" userId="3d7c3f3ab11cf231" providerId="LiveId" clId="{44695AAA-976B-459C-B6F4-897E977BD8BB}" dt="2023-02-10T12:06:59.321" v="2061" actId="21"/>
          <ac:spMkLst>
            <pc:docMk/>
            <pc:sldMk cId="4179153492" sldId="299"/>
            <ac:spMk id="8" creationId="{79616CE9-E426-497C-85E1-4CF2D0329538}"/>
          </ac:spMkLst>
        </pc:spChg>
        <pc:spChg chg="mod">
          <ac:chgData name="ΕΙΡΗΝΗ ΚΑΤΣΑΡΟΥ" userId="3d7c3f3ab11cf231" providerId="LiveId" clId="{44695AAA-976B-459C-B6F4-897E977BD8BB}" dt="2023-02-10T12:06:37.165" v="2053"/>
          <ac:spMkLst>
            <pc:docMk/>
            <pc:sldMk cId="4179153492" sldId="299"/>
            <ac:spMk id="15" creationId="{0A1D422C-0B51-2C27-2F3E-8809DFC9F6B6}"/>
          </ac:spMkLst>
        </pc:spChg>
        <pc:spChg chg="mod">
          <ac:chgData name="ΕΙΡΗΝΗ ΚΑΤΣΑΡΟΥ" userId="3d7c3f3ab11cf231" providerId="LiveId" clId="{44695AAA-976B-459C-B6F4-897E977BD8BB}" dt="2023-02-10T12:06:37.165" v="2053"/>
          <ac:spMkLst>
            <pc:docMk/>
            <pc:sldMk cId="4179153492" sldId="299"/>
            <ac:spMk id="16" creationId="{64C1D23A-AA00-9672-7BDD-D3D2AF6FF6A1}"/>
          </ac:spMkLst>
        </pc:spChg>
        <pc:spChg chg="mod">
          <ac:chgData name="ΕΙΡΗΝΗ ΚΑΤΣΑΡΟΥ" userId="3d7c3f3ab11cf231" providerId="LiveId" clId="{44695AAA-976B-459C-B6F4-897E977BD8BB}" dt="2023-02-10T12:06:37.165" v="2053"/>
          <ac:spMkLst>
            <pc:docMk/>
            <pc:sldMk cId="4179153492" sldId="299"/>
            <ac:spMk id="17" creationId="{ACAE1A4A-5781-EE47-6636-99F39202EA27}"/>
          </ac:spMkLst>
        </pc:spChg>
        <pc:spChg chg="mod">
          <ac:chgData name="ΕΙΡΗΝΗ ΚΑΤΣΑΡΟΥ" userId="3d7c3f3ab11cf231" providerId="LiveId" clId="{44695AAA-976B-459C-B6F4-897E977BD8BB}" dt="2023-02-10T12:06:37.165" v="2053"/>
          <ac:spMkLst>
            <pc:docMk/>
            <pc:sldMk cId="4179153492" sldId="299"/>
            <ac:spMk id="18" creationId="{ABA0BB0B-667E-00F9-2028-1458E2A6F6D7}"/>
          </ac:spMkLst>
        </pc:spChg>
        <pc:spChg chg="mod">
          <ac:chgData name="ΕΙΡΗΝΗ ΚΑΤΣΑΡΟΥ" userId="3d7c3f3ab11cf231" providerId="LiveId" clId="{44695AAA-976B-459C-B6F4-897E977BD8BB}" dt="2023-02-10T12:06:37.165" v="2053"/>
          <ac:spMkLst>
            <pc:docMk/>
            <pc:sldMk cId="4179153492" sldId="299"/>
            <ac:spMk id="19" creationId="{4854D4D3-E032-7D50-D724-46D6C98D28C4}"/>
          </ac:spMkLst>
        </pc:spChg>
        <pc:spChg chg="mod">
          <ac:chgData name="ΕΙΡΗΝΗ ΚΑΤΣΑΡΟΥ" userId="3d7c3f3ab11cf231" providerId="LiveId" clId="{44695AAA-976B-459C-B6F4-897E977BD8BB}" dt="2023-02-10T12:06:37.165" v="2053"/>
          <ac:spMkLst>
            <pc:docMk/>
            <pc:sldMk cId="4179153492" sldId="299"/>
            <ac:spMk id="20" creationId="{FE3C09BE-9D7D-7367-247A-D8700275C55F}"/>
          </ac:spMkLst>
        </pc:spChg>
        <pc:spChg chg="mod">
          <ac:chgData name="ΕΙΡΗΝΗ ΚΑΤΣΑΡΟΥ" userId="3d7c3f3ab11cf231" providerId="LiveId" clId="{44695AAA-976B-459C-B6F4-897E977BD8BB}" dt="2023-02-10T12:06:37.165" v="2053"/>
          <ac:spMkLst>
            <pc:docMk/>
            <pc:sldMk cId="4179153492" sldId="299"/>
            <ac:spMk id="21" creationId="{ED834FCA-2CF4-A79B-6F6D-799D81DC64C5}"/>
          </ac:spMkLst>
        </pc:spChg>
        <pc:spChg chg="mod">
          <ac:chgData name="ΕΙΡΗΝΗ ΚΑΤΣΑΡΟΥ" userId="3d7c3f3ab11cf231" providerId="LiveId" clId="{44695AAA-976B-459C-B6F4-897E977BD8BB}" dt="2023-02-10T12:06:37.165" v="2053"/>
          <ac:spMkLst>
            <pc:docMk/>
            <pc:sldMk cId="4179153492" sldId="299"/>
            <ac:spMk id="22" creationId="{517F3FA5-22C7-FA83-A38E-EE40CDC0D7FA}"/>
          </ac:spMkLst>
        </pc:spChg>
        <pc:spChg chg="mod">
          <ac:chgData name="ΕΙΡΗΝΗ ΚΑΤΣΑΡΟΥ" userId="3d7c3f3ab11cf231" providerId="LiveId" clId="{44695AAA-976B-459C-B6F4-897E977BD8BB}" dt="2023-02-10T12:06:37.165" v="2053"/>
          <ac:spMkLst>
            <pc:docMk/>
            <pc:sldMk cId="4179153492" sldId="299"/>
            <ac:spMk id="23" creationId="{0D060E98-AEC6-A58F-F73A-5470C1CDF499}"/>
          </ac:spMkLst>
        </pc:spChg>
        <pc:spChg chg="mod">
          <ac:chgData name="ΕΙΡΗΝΗ ΚΑΤΣΑΡΟΥ" userId="3d7c3f3ab11cf231" providerId="LiveId" clId="{44695AAA-976B-459C-B6F4-897E977BD8BB}" dt="2023-02-10T12:06:37.165" v="2053"/>
          <ac:spMkLst>
            <pc:docMk/>
            <pc:sldMk cId="4179153492" sldId="299"/>
            <ac:spMk id="24" creationId="{F18186DC-70DB-E819-E4B6-79A0DCE7ED18}"/>
          </ac:spMkLst>
        </pc:spChg>
        <pc:spChg chg="mod">
          <ac:chgData name="ΕΙΡΗΝΗ ΚΑΤΣΑΡΟΥ" userId="3d7c3f3ab11cf231" providerId="LiveId" clId="{44695AAA-976B-459C-B6F4-897E977BD8BB}" dt="2023-02-10T12:06:37.165" v="2053"/>
          <ac:spMkLst>
            <pc:docMk/>
            <pc:sldMk cId="4179153492" sldId="299"/>
            <ac:spMk id="25" creationId="{46AEC3FA-A9ED-C304-B35C-74758F06CBAE}"/>
          </ac:spMkLst>
        </pc:spChg>
        <pc:spChg chg="mod">
          <ac:chgData name="ΕΙΡΗΝΗ ΚΑΤΣΑΡΟΥ" userId="3d7c3f3ab11cf231" providerId="LiveId" clId="{44695AAA-976B-459C-B6F4-897E977BD8BB}" dt="2023-02-10T12:06:37.165" v="2053"/>
          <ac:spMkLst>
            <pc:docMk/>
            <pc:sldMk cId="4179153492" sldId="299"/>
            <ac:spMk id="29" creationId="{54571062-9DE3-9076-C230-B093BF584969}"/>
          </ac:spMkLst>
        </pc:spChg>
        <pc:spChg chg="mod">
          <ac:chgData name="ΕΙΡΗΝΗ ΚΑΤΣΑΡΟΥ" userId="3d7c3f3ab11cf231" providerId="LiveId" clId="{44695AAA-976B-459C-B6F4-897E977BD8BB}" dt="2023-02-10T12:06:37.165" v="2053"/>
          <ac:spMkLst>
            <pc:docMk/>
            <pc:sldMk cId="4179153492" sldId="299"/>
            <ac:spMk id="30" creationId="{D039BE6F-AA68-B377-6282-48719B3A0F25}"/>
          </ac:spMkLst>
        </pc:spChg>
        <pc:spChg chg="mod">
          <ac:chgData name="ΕΙΡΗΝΗ ΚΑΤΣΑΡΟΥ" userId="3d7c3f3ab11cf231" providerId="LiveId" clId="{44695AAA-976B-459C-B6F4-897E977BD8BB}" dt="2023-02-10T12:06:37.165" v="2053"/>
          <ac:spMkLst>
            <pc:docMk/>
            <pc:sldMk cId="4179153492" sldId="299"/>
            <ac:spMk id="31" creationId="{248DA796-752E-E850-662B-E7498C1A21A4}"/>
          </ac:spMkLst>
        </pc:spChg>
        <pc:spChg chg="mod">
          <ac:chgData name="ΕΙΡΗΝΗ ΚΑΤΣΑΡΟΥ" userId="3d7c3f3ab11cf231" providerId="LiveId" clId="{44695AAA-976B-459C-B6F4-897E977BD8BB}" dt="2023-02-10T12:06:37.165" v="2053"/>
          <ac:spMkLst>
            <pc:docMk/>
            <pc:sldMk cId="4179153492" sldId="299"/>
            <ac:spMk id="32" creationId="{C9616671-F989-904A-1676-D4536C85D76E}"/>
          </ac:spMkLst>
        </pc:spChg>
        <pc:spChg chg="mod">
          <ac:chgData name="ΕΙΡΗΝΗ ΚΑΤΣΑΡΟΥ" userId="3d7c3f3ab11cf231" providerId="LiveId" clId="{44695AAA-976B-459C-B6F4-897E977BD8BB}" dt="2023-02-10T12:06:37.165" v="2053"/>
          <ac:spMkLst>
            <pc:docMk/>
            <pc:sldMk cId="4179153492" sldId="299"/>
            <ac:spMk id="33" creationId="{A83D4BD1-E5EC-F95F-B892-87DB009162F4}"/>
          </ac:spMkLst>
        </pc:spChg>
        <pc:spChg chg="mod">
          <ac:chgData name="ΕΙΡΗΝΗ ΚΑΤΣΑΡΟΥ" userId="3d7c3f3ab11cf231" providerId="LiveId" clId="{44695AAA-976B-459C-B6F4-897E977BD8BB}" dt="2023-02-10T12:06:37.165" v="2053"/>
          <ac:spMkLst>
            <pc:docMk/>
            <pc:sldMk cId="4179153492" sldId="299"/>
            <ac:spMk id="34" creationId="{2F73BB43-06F2-EC7E-34E7-DDB7ED4DF972}"/>
          </ac:spMkLst>
        </pc:spChg>
        <pc:spChg chg="mod">
          <ac:chgData name="ΕΙΡΗΝΗ ΚΑΤΣΑΡΟΥ" userId="3d7c3f3ab11cf231" providerId="LiveId" clId="{44695AAA-976B-459C-B6F4-897E977BD8BB}" dt="2023-02-10T12:06:37.165" v="2053"/>
          <ac:spMkLst>
            <pc:docMk/>
            <pc:sldMk cId="4179153492" sldId="299"/>
            <ac:spMk id="35" creationId="{110E5197-833F-7A5A-EBB5-D9E33CEF900F}"/>
          </ac:spMkLst>
        </pc:spChg>
        <pc:spChg chg="mod">
          <ac:chgData name="ΕΙΡΗΝΗ ΚΑΤΣΑΡΟΥ" userId="3d7c3f3ab11cf231" providerId="LiveId" clId="{44695AAA-976B-459C-B6F4-897E977BD8BB}" dt="2023-02-10T12:06:37.165" v="2053"/>
          <ac:spMkLst>
            <pc:docMk/>
            <pc:sldMk cId="4179153492" sldId="299"/>
            <ac:spMk id="36" creationId="{11321C37-4A79-7238-DB73-BE7A22B8A262}"/>
          </ac:spMkLst>
        </pc:spChg>
        <pc:grpChg chg="add mod">
          <ac:chgData name="ΕΙΡΗΝΗ ΚΑΤΣΑΡΟΥ" userId="3d7c3f3ab11cf231" providerId="LiveId" clId="{44695AAA-976B-459C-B6F4-897E977BD8BB}" dt="2023-02-10T12:07:02.121" v="2062" actId="1076"/>
          <ac:grpSpMkLst>
            <pc:docMk/>
            <pc:sldMk cId="4179153492" sldId="299"/>
            <ac:grpSpMk id="2" creationId="{4354176C-DF2C-D1C4-E84D-4586114B2D6F}"/>
          </ac:grpSpMkLst>
        </pc:grpChg>
        <pc:grpChg chg="mod">
          <ac:chgData name="ΕΙΡΗΝΗ ΚΑΤΣΑΡΟΥ" userId="3d7c3f3ab11cf231" providerId="LiveId" clId="{44695AAA-976B-459C-B6F4-897E977BD8BB}" dt="2023-02-10T12:12:47.647" v="2394" actId="14100"/>
          <ac:grpSpMkLst>
            <pc:docMk/>
            <pc:sldMk cId="4179153492" sldId="299"/>
            <ac:grpSpMk id="4" creationId="{F94AC462-760F-4059-9BF8-2EAFFDE1E32F}"/>
          </ac:grpSpMkLst>
        </pc:grpChg>
        <pc:grpChg chg="mod">
          <ac:chgData name="ΕΙΡΗΝΗ ΚΑΤΣΑΡΟΥ" userId="3d7c3f3ab11cf231" providerId="LiveId" clId="{44695AAA-976B-459C-B6F4-897E977BD8BB}" dt="2023-02-10T12:06:37.165" v="2053"/>
          <ac:grpSpMkLst>
            <pc:docMk/>
            <pc:sldMk cId="4179153492" sldId="299"/>
            <ac:grpSpMk id="6" creationId="{60B13509-A6E2-B164-413E-AFC9762F3450}"/>
          </ac:grpSpMkLst>
        </pc:grpChg>
        <pc:grpChg chg="mod">
          <ac:chgData name="ΕΙΡΗΝΗ ΚΑΤΣΑΡΟΥ" userId="3d7c3f3ab11cf231" providerId="LiveId" clId="{44695AAA-976B-459C-B6F4-897E977BD8BB}" dt="2023-02-10T12:06:37.165" v="2053"/>
          <ac:grpSpMkLst>
            <pc:docMk/>
            <pc:sldMk cId="4179153492" sldId="299"/>
            <ac:grpSpMk id="9" creationId="{802C088C-28BA-B88F-A323-6A2BDE3555B2}"/>
          </ac:grpSpMkLst>
        </pc:grpChg>
        <pc:grpChg chg="mod">
          <ac:chgData name="ΕΙΡΗΝΗ ΚΑΤΣΑΡΟΥ" userId="3d7c3f3ab11cf231" providerId="LiveId" clId="{44695AAA-976B-459C-B6F4-897E977BD8BB}" dt="2023-02-10T12:06:37.165" v="2053"/>
          <ac:grpSpMkLst>
            <pc:docMk/>
            <pc:sldMk cId="4179153492" sldId="299"/>
            <ac:grpSpMk id="10" creationId="{74A25DDA-57F1-BBBB-7AF3-5147F53DCA03}"/>
          </ac:grpSpMkLst>
        </pc:grpChg>
        <pc:grpChg chg="mod">
          <ac:chgData name="ΕΙΡΗΝΗ ΚΑΤΣΑΡΟΥ" userId="3d7c3f3ab11cf231" providerId="LiveId" clId="{44695AAA-976B-459C-B6F4-897E977BD8BB}" dt="2023-02-10T12:06:37.165" v="2053"/>
          <ac:grpSpMkLst>
            <pc:docMk/>
            <pc:sldMk cId="4179153492" sldId="299"/>
            <ac:grpSpMk id="11" creationId="{0D1E5A38-7D7D-1A15-369D-A8AB8DCAF78F}"/>
          </ac:grpSpMkLst>
        </pc:grpChg>
        <pc:grpChg chg="mod">
          <ac:chgData name="ΕΙΡΗΝΗ ΚΑΤΣΑΡΟΥ" userId="3d7c3f3ab11cf231" providerId="LiveId" clId="{44695AAA-976B-459C-B6F4-897E977BD8BB}" dt="2023-02-10T12:06:37.165" v="2053"/>
          <ac:grpSpMkLst>
            <pc:docMk/>
            <pc:sldMk cId="4179153492" sldId="299"/>
            <ac:grpSpMk id="12" creationId="{FE6662B6-D976-78C0-BEC1-36D695611E07}"/>
          </ac:grpSpMkLst>
        </pc:grpChg>
        <pc:grpChg chg="mod">
          <ac:chgData name="ΕΙΡΗΝΗ ΚΑΤΣΑΡΟΥ" userId="3d7c3f3ab11cf231" providerId="LiveId" clId="{44695AAA-976B-459C-B6F4-897E977BD8BB}" dt="2023-02-10T12:06:37.165" v="2053"/>
          <ac:grpSpMkLst>
            <pc:docMk/>
            <pc:sldMk cId="4179153492" sldId="299"/>
            <ac:grpSpMk id="13" creationId="{C4DF506B-2A06-9055-5ECA-27F0C7320BC7}"/>
          </ac:grpSpMkLst>
        </pc:grpChg>
        <pc:grpChg chg="mod">
          <ac:chgData name="ΕΙΡΗΝΗ ΚΑΤΣΑΡΟΥ" userId="3d7c3f3ab11cf231" providerId="LiveId" clId="{44695AAA-976B-459C-B6F4-897E977BD8BB}" dt="2023-02-10T12:06:37.165" v="2053"/>
          <ac:grpSpMkLst>
            <pc:docMk/>
            <pc:sldMk cId="4179153492" sldId="299"/>
            <ac:grpSpMk id="14" creationId="{DBE84DE5-8F6E-7BD1-27F2-5209BF14E651}"/>
          </ac:grpSpMkLst>
        </pc:grpChg>
        <pc:grpChg chg="mod">
          <ac:chgData name="ΕΙΡΗΝΗ ΚΑΤΣΑΡΟΥ" userId="3d7c3f3ab11cf231" providerId="LiveId" clId="{44695AAA-976B-459C-B6F4-897E977BD8BB}" dt="2023-02-10T12:06:37.165" v="2053"/>
          <ac:grpSpMkLst>
            <pc:docMk/>
            <pc:sldMk cId="4179153492" sldId="299"/>
            <ac:grpSpMk id="26" creationId="{778C6ABF-8763-89C4-BBB5-EF5756C17FFD}"/>
          </ac:grpSpMkLst>
        </pc:grpChg>
        <pc:grpChg chg="mod">
          <ac:chgData name="ΕΙΡΗΝΗ ΚΑΤΣΑΡΟΥ" userId="3d7c3f3ab11cf231" providerId="LiveId" clId="{44695AAA-976B-459C-B6F4-897E977BD8BB}" dt="2023-02-10T12:06:37.165" v="2053"/>
          <ac:grpSpMkLst>
            <pc:docMk/>
            <pc:sldMk cId="4179153492" sldId="299"/>
            <ac:grpSpMk id="27" creationId="{4442F16F-2159-184B-A812-99D0F56710F1}"/>
          </ac:grpSpMkLst>
        </pc:grpChg>
        <pc:grpChg chg="mod">
          <ac:chgData name="ΕΙΡΗΝΗ ΚΑΤΣΑΡΟΥ" userId="3d7c3f3ab11cf231" providerId="LiveId" clId="{44695AAA-976B-459C-B6F4-897E977BD8BB}" dt="2023-02-10T12:06:37.165" v="2053"/>
          <ac:grpSpMkLst>
            <pc:docMk/>
            <pc:sldMk cId="4179153492" sldId="299"/>
            <ac:grpSpMk id="28" creationId="{82EBD736-1A7F-56CF-5D12-4C7EFBC6EBCB}"/>
          </ac:grpSpMkLst>
        </pc:grpChg>
        <pc:picChg chg="add mod">
          <ac:chgData name="ΕΙΡΗΝΗ ΚΑΤΣΑΡΟΥ" userId="3d7c3f3ab11cf231" providerId="LiveId" clId="{44695AAA-976B-459C-B6F4-897E977BD8BB}" dt="2023-02-10T12:19:01.782" v="2787" actId="1440"/>
          <ac:picMkLst>
            <pc:docMk/>
            <pc:sldMk cId="4179153492" sldId="299"/>
            <ac:picMk id="38" creationId="{84EC308B-9D4A-78AC-E80A-FE998F6712A3}"/>
          </ac:picMkLst>
        </pc:picChg>
      </pc:sldChg>
      <pc:sldChg chg="addSp delSp modSp mod ord">
        <pc:chgData name="ΕΙΡΗΝΗ ΚΑΤΣΑΡΟΥ" userId="3d7c3f3ab11cf231" providerId="LiveId" clId="{44695AAA-976B-459C-B6F4-897E977BD8BB}" dt="2023-02-10T13:53:30.277" v="9531" actId="1076"/>
        <pc:sldMkLst>
          <pc:docMk/>
          <pc:sldMk cId="689816630" sldId="300"/>
        </pc:sldMkLst>
        <pc:spChg chg="add mod">
          <ac:chgData name="ΕΙΡΗΝΗ ΚΑΤΣΑΡΟΥ" userId="3d7c3f3ab11cf231" providerId="LiveId" clId="{44695AAA-976B-459C-B6F4-897E977BD8BB}" dt="2023-02-10T13:53:27.813" v="9530" actId="1076"/>
          <ac:spMkLst>
            <pc:docMk/>
            <pc:sldMk cId="689816630" sldId="300"/>
            <ac:spMk id="2" creationId="{AE955CE0-2927-DFBC-552F-5D9BC64026B3}"/>
          </ac:spMkLst>
        </pc:spChg>
        <pc:spChg chg="del">
          <ac:chgData name="ΕΙΡΗΝΗ ΚΑΤΣΑΡΟΥ" userId="3d7c3f3ab11cf231" providerId="LiveId" clId="{44695AAA-976B-459C-B6F4-897E977BD8BB}" dt="2023-02-10T13:45:16.274" v="9145" actId="21"/>
          <ac:spMkLst>
            <pc:docMk/>
            <pc:sldMk cId="689816630" sldId="300"/>
            <ac:spMk id="3" creationId="{EFDDFE08-D1A3-4890-B395-3D514078D9E9}"/>
          </ac:spMkLst>
        </pc:spChg>
        <pc:spChg chg="add del mod">
          <ac:chgData name="ΕΙΡΗΝΗ ΚΑΤΣΑΡΟΥ" userId="3d7c3f3ab11cf231" providerId="LiveId" clId="{44695AAA-976B-459C-B6F4-897E977BD8BB}" dt="2023-02-10T13:52:52.637" v="9522"/>
          <ac:spMkLst>
            <pc:docMk/>
            <pc:sldMk cId="689816630" sldId="300"/>
            <ac:spMk id="4" creationId="{B825BE2D-F8A7-5D8B-E26E-97350907C80E}"/>
          </ac:spMkLst>
        </pc:spChg>
        <pc:spChg chg="del">
          <ac:chgData name="ΕΙΡΗΝΗ ΚΑΤΣΑΡΟΥ" userId="3d7c3f3ab11cf231" providerId="LiveId" clId="{44695AAA-976B-459C-B6F4-897E977BD8BB}" dt="2023-02-10T13:45:44.126" v="9165" actId="21"/>
          <ac:spMkLst>
            <pc:docMk/>
            <pc:sldMk cId="689816630" sldId="300"/>
            <ac:spMk id="5" creationId="{547BB109-2120-4A79-9CF5-ADDE5C5D2578}"/>
          </ac:spMkLst>
        </pc:spChg>
        <pc:spChg chg="mod">
          <ac:chgData name="ΕΙΡΗΝΗ ΚΑΤΣΑΡΟΥ" userId="3d7c3f3ab11cf231" providerId="LiveId" clId="{44695AAA-976B-459C-B6F4-897E977BD8BB}" dt="2023-02-10T13:53:19.724" v="9527" actId="1076"/>
          <ac:spMkLst>
            <pc:docMk/>
            <pc:sldMk cId="689816630" sldId="300"/>
            <ac:spMk id="6" creationId="{7AE64934-A18B-4BDF-9BF1-7A04174B43B6}"/>
          </ac:spMkLst>
        </pc:spChg>
        <pc:spChg chg="mod">
          <ac:chgData name="ΕΙΡΗΝΗ ΚΑΤΣΑΡΟΥ" userId="3d7c3f3ab11cf231" providerId="LiveId" clId="{44695AAA-976B-459C-B6F4-897E977BD8BB}" dt="2023-02-10T13:53:17.005" v="9526" actId="1076"/>
          <ac:spMkLst>
            <pc:docMk/>
            <pc:sldMk cId="689816630" sldId="300"/>
            <ac:spMk id="7" creationId="{D1E612BF-D87D-44D0-833A-3DE485FBFBE8}"/>
          </ac:spMkLst>
        </pc:spChg>
        <pc:spChg chg="del">
          <ac:chgData name="ΕΙΡΗΝΗ ΚΑΤΣΑΡΟΥ" userId="3d7c3f3ab11cf231" providerId="LiveId" clId="{44695AAA-976B-459C-B6F4-897E977BD8BB}" dt="2023-02-10T13:53:09.984" v="9524" actId="21"/>
          <ac:spMkLst>
            <pc:docMk/>
            <pc:sldMk cId="689816630" sldId="300"/>
            <ac:spMk id="8" creationId="{B05E4111-AC83-45EB-B310-F33406A974FD}"/>
          </ac:spMkLst>
        </pc:spChg>
        <pc:spChg chg="del">
          <ac:chgData name="ΕΙΡΗΝΗ ΚΑΤΣΑΡΟΥ" userId="3d7c3f3ab11cf231" providerId="LiveId" clId="{44695AAA-976B-459C-B6F4-897E977BD8BB}" dt="2023-02-10T13:48:45.047" v="9361" actId="21"/>
          <ac:spMkLst>
            <pc:docMk/>
            <pc:sldMk cId="689816630" sldId="300"/>
            <ac:spMk id="9" creationId="{5AD961CF-A899-420B-A2B0-39349CC0D452}"/>
          </ac:spMkLst>
        </pc:spChg>
        <pc:spChg chg="mod">
          <ac:chgData name="ΕΙΡΗΝΗ ΚΑΤΣΑΡΟΥ" userId="3d7c3f3ab11cf231" providerId="LiveId" clId="{44695AAA-976B-459C-B6F4-897E977BD8BB}" dt="2023-02-10T13:53:24.981" v="9529" actId="1076"/>
          <ac:spMkLst>
            <pc:docMk/>
            <pc:sldMk cId="689816630" sldId="300"/>
            <ac:spMk id="10" creationId="{2E689932-DC62-4756-BBDA-80E255944F8B}"/>
          </ac:spMkLst>
        </pc:spChg>
        <pc:spChg chg="mod">
          <ac:chgData name="ΕΙΡΗΝΗ ΚΑΤΣΑΡΟΥ" userId="3d7c3f3ab11cf231" providerId="LiveId" clId="{44695AAA-976B-459C-B6F4-897E977BD8BB}" dt="2023-02-10T13:53:22.492" v="9528" actId="1076"/>
          <ac:spMkLst>
            <pc:docMk/>
            <pc:sldMk cId="689816630" sldId="300"/>
            <ac:spMk id="11" creationId="{B8459C8F-015D-4D91-B377-BA037331FFB6}"/>
          </ac:spMkLst>
        </pc:spChg>
        <pc:spChg chg="del">
          <ac:chgData name="ΕΙΡΗΝΗ ΚΑΤΣΑΡΟΥ" userId="3d7c3f3ab11cf231" providerId="LiveId" clId="{44695AAA-976B-459C-B6F4-897E977BD8BB}" dt="2023-02-10T13:53:12.796" v="9525" actId="21"/>
          <ac:spMkLst>
            <pc:docMk/>
            <pc:sldMk cId="689816630" sldId="300"/>
            <ac:spMk id="12" creationId="{6AD1C7AD-C749-4E15-89B1-FE6E8F911379}"/>
          </ac:spMkLst>
        </pc:spChg>
        <pc:picChg chg="add mod">
          <ac:chgData name="ΕΙΡΗΝΗ ΚΑΤΣΑΡΟΥ" userId="3d7c3f3ab11cf231" providerId="LiveId" clId="{44695AAA-976B-459C-B6F4-897E977BD8BB}" dt="2023-02-10T13:53:30.277" v="9531" actId="1076"/>
          <ac:picMkLst>
            <pc:docMk/>
            <pc:sldMk cId="689816630" sldId="300"/>
            <ac:picMk id="14" creationId="{FEAAC253-592E-A49F-5BAB-771380ECE77A}"/>
          </ac:picMkLst>
        </pc:picChg>
      </pc:sldChg>
      <pc:sldChg chg="del">
        <pc:chgData name="ΕΙΡΗΝΗ ΚΑΤΣΑΡΟΥ" userId="3d7c3f3ab11cf231" providerId="LiveId" clId="{44695AAA-976B-459C-B6F4-897E977BD8BB}" dt="2023-02-10T11:39:34.430" v="1747" actId="2696"/>
        <pc:sldMkLst>
          <pc:docMk/>
          <pc:sldMk cId="159771542" sldId="302"/>
        </pc:sldMkLst>
      </pc:sldChg>
      <pc:sldChg chg="del">
        <pc:chgData name="ΕΙΡΗΝΗ ΚΑΤΣΑΡΟΥ" userId="3d7c3f3ab11cf231" providerId="LiveId" clId="{44695AAA-976B-459C-B6F4-897E977BD8BB}" dt="2023-02-10T11:39:28.601" v="1746" actId="2696"/>
        <pc:sldMkLst>
          <pc:docMk/>
          <pc:sldMk cId="364121930" sldId="303"/>
        </pc:sldMkLst>
      </pc:sldChg>
      <pc:sldChg chg="del">
        <pc:chgData name="ΕΙΡΗΝΗ ΚΑΤΣΑΡΟΥ" userId="3d7c3f3ab11cf231" providerId="LiveId" clId="{44695AAA-976B-459C-B6F4-897E977BD8BB}" dt="2023-02-10T11:39:24.472" v="1743" actId="2696"/>
        <pc:sldMkLst>
          <pc:docMk/>
          <pc:sldMk cId="313758320" sldId="304"/>
        </pc:sldMkLst>
      </pc:sldChg>
      <pc:sldChg chg="del">
        <pc:chgData name="ΕΙΡΗΝΗ ΚΑΤΣΑΡΟΥ" userId="3d7c3f3ab11cf231" providerId="LiveId" clId="{44695AAA-976B-459C-B6F4-897E977BD8BB}" dt="2023-02-10T11:39:26.134" v="1744" actId="2696"/>
        <pc:sldMkLst>
          <pc:docMk/>
          <pc:sldMk cId="212682184" sldId="305"/>
        </pc:sldMkLst>
      </pc:sldChg>
      <pc:sldChg chg="del">
        <pc:chgData name="ΕΙΡΗΝΗ ΚΑΤΣΑΡΟΥ" userId="3d7c3f3ab11cf231" providerId="LiveId" clId="{44695AAA-976B-459C-B6F4-897E977BD8BB}" dt="2023-02-10T11:39:26.764" v="1745" actId="2696"/>
        <pc:sldMkLst>
          <pc:docMk/>
          <pc:sldMk cId="486176497" sldId="306"/>
        </pc:sldMkLst>
      </pc:sldChg>
      <pc:sldChg chg="del">
        <pc:chgData name="ΕΙΡΗΝΗ ΚΑΤΣΑΡΟΥ" userId="3d7c3f3ab11cf231" providerId="LiveId" clId="{44695AAA-976B-459C-B6F4-897E977BD8BB}" dt="2023-02-10T11:38:03.889" v="1725" actId="2696"/>
        <pc:sldMkLst>
          <pc:docMk/>
          <pc:sldMk cId="3423133475" sldId="307"/>
        </pc:sldMkLst>
      </pc:sldChg>
      <pc:sldChg chg="del">
        <pc:chgData name="ΕΙΡΗΝΗ ΚΑΤΣΑΡΟΥ" userId="3d7c3f3ab11cf231" providerId="LiveId" clId="{44695AAA-976B-459C-B6F4-897E977BD8BB}" dt="2023-02-10T11:38:10.289" v="1726" actId="2696"/>
        <pc:sldMkLst>
          <pc:docMk/>
          <pc:sldMk cId="2345629806" sldId="308"/>
        </pc:sldMkLst>
      </pc:sldChg>
      <pc:sldChg chg="del">
        <pc:chgData name="ΕΙΡΗΝΗ ΚΑΤΣΑΡΟΥ" userId="3d7c3f3ab11cf231" providerId="LiveId" clId="{44695AAA-976B-459C-B6F4-897E977BD8BB}" dt="2023-02-10T11:38:12.334" v="1727" actId="2696"/>
        <pc:sldMkLst>
          <pc:docMk/>
          <pc:sldMk cId="4201278032" sldId="309"/>
        </pc:sldMkLst>
      </pc:sldChg>
      <pc:sldChg chg="del">
        <pc:chgData name="ΕΙΡΗΝΗ ΚΑΤΣΑΡΟΥ" userId="3d7c3f3ab11cf231" providerId="LiveId" clId="{44695AAA-976B-459C-B6F4-897E977BD8BB}" dt="2023-02-10T11:38:13.522" v="1728" actId="2696"/>
        <pc:sldMkLst>
          <pc:docMk/>
          <pc:sldMk cId="1557309788" sldId="310"/>
        </pc:sldMkLst>
      </pc:sldChg>
      <pc:sldChg chg="del">
        <pc:chgData name="ΕΙΡΗΝΗ ΚΑΤΣΑΡΟΥ" userId="3d7c3f3ab11cf231" providerId="LiveId" clId="{44695AAA-976B-459C-B6F4-897E977BD8BB}" dt="2023-02-10T11:38:17.900" v="1729" actId="2696"/>
        <pc:sldMkLst>
          <pc:docMk/>
          <pc:sldMk cId="2498161071" sldId="311"/>
        </pc:sldMkLst>
      </pc:sldChg>
      <pc:sldChg chg="del">
        <pc:chgData name="ΕΙΡΗΝΗ ΚΑΤΣΑΡΟΥ" userId="3d7c3f3ab11cf231" providerId="LiveId" clId="{44695AAA-976B-459C-B6F4-897E977BD8BB}" dt="2023-02-10T11:38:22.285" v="1730" actId="2696"/>
        <pc:sldMkLst>
          <pc:docMk/>
          <pc:sldMk cId="1279224923" sldId="312"/>
        </pc:sldMkLst>
      </pc:sldChg>
      <pc:sldChg chg="addSp delSp modSp add del mod">
        <pc:chgData name="ΕΙΡΗΝΗ ΚΑΤΣΑΡΟΥ" userId="3d7c3f3ab11cf231" providerId="LiveId" clId="{44695AAA-976B-459C-B6F4-897E977BD8BB}" dt="2023-02-10T14:00:30.482" v="9532" actId="20577"/>
        <pc:sldMkLst>
          <pc:docMk/>
          <pc:sldMk cId="3827296069" sldId="313"/>
        </pc:sldMkLst>
        <pc:spChg chg="mod">
          <ac:chgData name="ΕΙΡΗΝΗ ΚΑΤΣΑΡΟΥ" userId="3d7c3f3ab11cf231" providerId="LiveId" clId="{44695AAA-976B-459C-B6F4-897E977BD8BB}" dt="2023-02-10T13:02:03.614" v="5962" actId="255"/>
          <ac:spMkLst>
            <pc:docMk/>
            <pc:sldMk cId="3827296069" sldId="313"/>
            <ac:spMk id="2" creationId="{D735F7F3-C1B5-4B60-A00A-4EB618DDFB5A}"/>
          </ac:spMkLst>
        </pc:spChg>
        <pc:spChg chg="add mod">
          <ac:chgData name="ΕΙΡΗΝΗ ΚΑΤΣΑΡΟΥ" userId="3d7c3f3ab11cf231" providerId="LiveId" clId="{44695AAA-976B-459C-B6F4-897E977BD8BB}" dt="2023-02-10T13:05:33.929" v="6204" actId="1076"/>
          <ac:spMkLst>
            <pc:docMk/>
            <pc:sldMk cId="3827296069" sldId="313"/>
            <ac:spMk id="3" creationId="{717490C0-6A1C-426A-2BA0-0B740F98CBAD}"/>
          </ac:spMkLst>
        </pc:spChg>
        <pc:spChg chg="mod">
          <ac:chgData name="ΕΙΡΗΝΗ ΚΑΤΣΑΡΟΥ" userId="3d7c3f3ab11cf231" providerId="LiveId" clId="{44695AAA-976B-459C-B6F4-897E977BD8BB}" dt="2023-02-10T13:06:05.964" v="6231" actId="1076"/>
          <ac:spMkLst>
            <pc:docMk/>
            <pc:sldMk cId="3827296069" sldId="313"/>
            <ac:spMk id="5" creationId="{D607E7B1-879B-41F5-9A03-064A639DE10C}"/>
          </ac:spMkLst>
        </pc:spChg>
        <pc:spChg chg="mod">
          <ac:chgData name="ΕΙΡΗΝΗ ΚΑΤΣΑΡΟΥ" userId="3d7c3f3ab11cf231" providerId="LiveId" clId="{44695AAA-976B-459C-B6F4-897E977BD8BB}" dt="2023-02-10T14:00:30.482" v="9532" actId="20577"/>
          <ac:spMkLst>
            <pc:docMk/>
            <pc:sldMk cId="3827296069" sldId="313"/>
            <ac:spMk id="6" creationId="{3F396320-498B-4CE6-AEE5-D2C437C28381}"/>
          </ac:spMkLst>
        </pc:spChg>
        <pc:spChg chg="mod">
          <ac:chgData name="ΕΙΡΗΝΗ ΚΑΤΣΑΡΟΥ" userId="3d7c3f3ab11cf231" providerId="LiveId" clId="{44695AAA-976B-459C-B6F4-897E977BD8BB}" dt="2023-02-10T13:05:58.197" v="6229" actId="20577"/>
          <ac:spMkLst>
            <pc:docMk/>
            <pc:sldMk cId="3827296069" sldId="313"/>
            <ac:spMk id="8" creationId="{118FBB3D-3471-4A49-B05F-FF39D760829B}"/>
          </ac:spMkLst>
        </pc:spChg>
        <pc:spChg chg="mod">
          <ac:chgData name="ΕΙΡΗΝΗ ΚΑΤΣΑΡΟΥ" userId="3d7c3f3ab11cf231" providerId="LiveId" clId="{44695AAA-976B-459C-B6F4-897E977BD8BB}" dt="2023-02-10T13:07:09.891" v="6379" actId="20577"/>
          <ac:spMkLst>
            <pc:docMk/>
            <pc:sldMk cId="3827296069" sldId="313"/>
            <ac:spMk id="9" creationId="{DC53FC56-36C0-48BA-A9F6-3CDAAC6C03DA}"/>
          </ac:spMkLst>
        </pc:spChg>
        <pc:spChg chg="mod">
          <ac:chgData name="ΕΙΡΗΝΗ ΚΑΤΣΑΡΟΥ" userId="3d7c3f3ab11cf231" providerId="LiveId" clId="{44695AAA-976B-459C-B6F4-897E977BD8BB}" dt="2023-02-10T13:09:01.131" v="6567" actId="1076"/>
          <ac:spMkLst>
            <pc:docMk/>
            <pc:sldMk cId="3827296069" sldId="313"/>
            <ac:spMk id="11" creationId="{0847FD02-B908-45C2-AD37-17B00E235B89}"/>
          </ac:spMkLst>
        </pc:spChg>
        <pc:spChg chg="mod">
          <ac:chgData name="ΕΙΡΗΝΗ ΚΑΤΣΑΡΟΥ" userId="3d7c3f3ab11cf231" providerId="LiveId" clId="{44695AAA-976B-459C-B6F4-897E977BD8BB}" dt="2023-02-10T13:08:56.860" v="6565" actId="123"/>
          <ac:spMkLst>
            <pc:docMk/>
            <pc:sldMk cId="3827296069" sldId="313"/>
            <ac:spMk id="12" creationId="{F9BFE937-4AFB-4521-91D8-998E85D6765D}"/>
          </ac:spMkLst>
        </pc:spChg>
        <pc:spChg chg="mod">
          <ac:chgData name="ΕΙΡΗΝΗ ΚΑΤΣΑΡΟΥ" userId="3d7c3f3ab11cf231" providerId="LiveId" clId="{44695AAA-976B-459C-B6F4-897E977BD8BB}" dt="2023-02-10T13:11:08.552" v="6832" actId="1076"/>
          <ac:spMkLst>
            <pc:docMk/>
            <pc:sldMk cId="3827296069" sldId="313"/>
            <ac:spMk id="14" creationId="{A1203F3F-51F8-4594-A340-C5A962F73B79}"/>
          </ac:spMkLst>
        </pc:spChg>
        <pc:spChg chg="mod">
          <ac:chgData name="ΕΙΡΗΝΗ ΚΑΤΣΑΡΟΥ" userId="3d7c3f3ab11cf231" providerId="LiveId" clId="{44695AAA-976B-459C-B6F4-897E977BD8BB}" dt="2023-02-10T13:11:31.572" v="6837" actId="123"/>
          <ac:spMkLst>
            <pc:docMk/>
            <pc:sldMk cId="3827296069" sldId="313"/>
            <ac:spMk id="15" creationId="{055BEC2C-9B1D-4521-89BC-9D48B4CBAEF2}"/>
          </ac:spMkLst>
        </pc:spChg>
        <pc:spChg chg="del mod">
          <ac:chgData name="ΕΙΡΗΝΗ ΚΑΤΣΑΡΟΥ" userId="3d7c3f3ab11cf231" providerId="LiveId" clId="{44695AAA-976B-459C-B6F4-897E977BD8BB}" dt="2023-02-10T13:05:31.602" v="6203" actId="21"/>
          <ac:spMkLst>
            <pc:docMk/>
            <pc:sldMk cId="3827296069" sldId="313"/>
            <ac:spMk id="16" creationId="{63D8FB7B-9159-454A-9417-3B55B7A92348}"/>
          </ac:spMkLst>
        </pc:spChg>
        <pc:spChg chg="del">
          <ac:chgData name="ΕΙΡΗΝΗ ΚΑΤΣΑΡΟΥ" userId="3d7c3f3ab11cf231" providerId="LiveId" clId="{44695AAA-976B-459C-B6F4-897E977BD8BB}" dt="2023-02-10T13:05:36.186" v="6205" actId="21"/>
          <ac:spMkLst>
            <pc:docMk/>
            <pc:sldMk cId="3827296069" sldId="313"/>
            <ac:spMk id="17" creationId="{20238622-2A06-4303-9348-74082ED04413}"/>
          </ac:spMkLst>
        </pc:spChg>
        <pc:spChg chg="del">
          <ac:chgData name="ΕΙΡΗΝΗ ΚΑΤΣΑΡΟΥ" userId="3d7c3f3ab11cf231" providerId="LiveId" clId="{44695AAA-976B-459C-B6F4-897E977BD8BB}" dt="2023-02-10T13:07:36.645" v="6384" actId="21"/>
          <ac:spMkLst>
            <pc:docMk/>
            <pc:sldMk cId="3827296069" sldId="313"/>
            <ac:spMk id="18" creationId="{FC2F1AE4-0382-4132-99D8-3220AF90266F}"/>
          </ac:spMkLst>
        </pc:spChg>
        <pc:spChg chg="del">
          <ac:chgData name="ΕΙΡΗΝΗ ΚΑΤΣΑΡΟΥ" userId="3d7c3f3ab11cf231" providerId="LiveId" clId="{44695AAA-976B-459C-B6F4-897E977BD8BB}" dt="2023-02-10T13:09:25.448" v="6570" actId="21"/>
          <ac:spMkLst>
            <pc:docMk/>
            <pc:sldMk cId="3827296069" sldId="313"/>
            <ac:spMk id="19" creationId="{DCE6915D-40DD-4936-8C59-9C85BEFE83BD}"/>
          </ac:spMkLst>
        </pc:spChg>
        <pc:spChg chg="mod">
          <ac:chgData name="ΕΙΡΗΝΗ ΚΑΤΣΑΡΟΥ" userId="3d7c3f3ab11cf231" providerId="LiveId" clId="{44695AAA-976B-459C-B6F4-897E977BD8BB}" dt="2023-02-10T13:02:42.263" v="5969" actId="207"/>
          <ac:spMkLst>
            <pc:docMk/>
            <pc:sldMk cId="3827296069" sldId="313"/>
            <ac:spMk id="23" creationId="{6B5F550D-5B90-4E01-84B8-C2CCD5AE1448}"/>
          </ac:spMkLst>
        </pc:spChg>
        <pc:spChg chg="mod">
          <ac:chgData name="ΕΙΡΗΝΗ ΚΑΤΣΑΡΟΥ" userId="3d7c3f3ab11cf231" providerId="LiveId" clId="{44695AAA-976B-459C-B6F4-897E977BD8BB}" dt="2023-02-10T13:07:31.301" v="6383" actId="108"/>
          <ac:spMkLst>
            <pc:docMk/>
            <pc:sldMk cId="3827296069" sldId="313"/>
            <ac:spMk id="24" creationId="{C2C53517-DD9E-4372-9D9A-FDDCDBC133EE}"/>
          </ac:spMkLst>
        </pc:spChg>
        <pc:spChg chg="mod">
          <ac:chgData name="ΕΙΡΗΝΗ ΚΑΤΣΑΡΟΥ" userId="3d7c3f3ab11cf231" providerId="LiveId" clId="{44695AAA-976B-459C-B6F4-897E977BD8BB}" dt="2023-02-10T13:09:21.130" v="6569" actId="108"/>
          <ac:spMkLst>
            <pc:docMk/>
            <pc:sldMk cId="3827296069" sldId="313"/>
            <ac:spMk id="25" creationId="{4913A163-F930-4727-B536-151F4DCEF110}"/>
          </ac:spMkLst>
        </pc:spChg>
        <pc:spChg chg="mod">
          <ac:chgData name="ΕΙΡΗΝΗ ΚΑΤΣΑΡΟΥ" userId="3d7c3f3ab11cf231" providerId="LiveId" clId="{44695AAA-976B-459C-B6F4-897E977BD8BB}" dt="2023-02-10T13:11:23.274" v="6834" actId="108"/>
          <ac:spMkLst>
            <pc:docMk/>
            <pc:sldMk cId="3827296069" sldId="313"/>
            <ac:spMk id="26" creationId="{A8C2BA50-BB9C-411E-B519-A5537FF9D52E}"/>
          </ac:spMkLst>
        </pc:spChg>
        <pc:spChg chg="del">
          <ac:chgData name="ΕΙΡΗΝΗ ΚΑΤΣΑΡΟΥ" userId="3d7c3f3ab11cf231" providerId="LiveId" clId="{44695AAA-976B-459C-B6F4-897E977BD8BB}" dt="2023-02-10T13:04:39.651" v="6197" actId="21"/>
          <ac:spMkLst>
            <pc:docMk/>
            <pc:sldMk cId="3827296069" sldId="313"/>
            <ac:spMk id="27" creationId="{9F991391-CFF3-42B6-A139-A23E2F99C5CE}"/>
          </ac:spMkLst>
        </pc:spChg>
        <pc:spChg chg="del">
          <ac:chgData name="ΕΙΡΗΝΗ ΚΑΤΣΑΡΟΥ" userId="3d7c3f3ab11cf231" providerId="LiveId" clId="{44695AAA-976B-459C-B6F4-897E977BD8BB}" dt="2023-02-10T13:04:36.309" v="6196" actId="21"/>
          <ac:spMkLst>
            <pc:docMk/>
            <pc:sldMk cId="3827296069" sldId="313"/>
            <ac:spMk id="28" creationId="{BE561B9E-1E2E-4597-BA3B-427161F5B364}"/>
          </ac:spMkLst>
        </pc:spChg>
        <pc:spChg chg="del">
          <ac:chgData name="ΕΙΡΗΝΗ ΚΑΤΣΑΡΟΥ" userId="3d7c3f3ab11cf231" providerId="LiveId" clId="{44695AAA-976B-459C-B6F4-897E977BD8BB}" dt="2023-02-10T13:04:43.081" v="6198" actId="21"/>
          <ac:spMkLst>
            <pc:docMk/>
            <pc:sldMk cId="3827296069" sldId="313"/>
            <ac:spMk id="29" creationId="{9F8F3E14-0979-4210-AC35-8BC71637CE2E}"/>
          </ac:spMkLst>
        </pc:spChg>
        <pc:spChg chg="del">
          <ac:chgData name="ΕΙΡΗΝΗ ΚΑΤΣΑΡΟΥ" userId="3d7c3f3ab11cf231" providerId="LiveId" clId="{44695AAA-976B-459C-B6F4-897E977BD8BB}" dt="2023-02-10T13:04:45.470" v="6199" actId="21"/>
          <ac:spMkLst>
            <pc:docMk/>
            <pc:sldMk cId="3827296069" sldId="313"/>
            <ac:spMk id="30" creationId="{39692A08-F373-44DA-8FE2-F8613D04A4D0}"/>
          </ac:spMkLst>
        </pc:spChg>
        <pc:spChg chg="add mod">
          <ac:chgData name="ΕΙΡΗΝΗ ΚΑΤΣΑΡΟΥ" userId="3d7c3f3ab11cf231" providerId="LiveId" clId="{44695AAA-976B-459C-B6F4-897E977BD8BB}" dt="2023-02-10T13:07:14.553" v="6380" actId="1076"/>
          <ac:spMkLst>
            <pc:docMk/>
            <pc:sldMk cId="3827296069" sldId="313"/>
            <ac:spMk id="32" creationId="{A8D5F1EB-85DD-D788-F017-3906A3723EA8}"/>
          </ac:spMkLst>
        </pc:spChg>
        <pc:spChg chg="add mod">
          <ac:chgData name="ΕΙΡΗΝΗ ΚΑΤΣΑΡΟΥ" userId="3d7c3f3ab11cf231" providerId="LiveId" clId="{44695AAA-976B-459C-B6F4-897E977BD8BB}" dt="2023-02-10T13:09:27.794" v="6571" actId="1076"/>
          <ac:spMkLst>
            <pc:docMk/>
            <pc:sldMk cId="3827296069" sldId="313"/>
            <ac:spMk id="33" creationId="{75963B02-6F00-8305-6AFF-A8A5B8B53ABF}"/>
          </ac:spMkLst>
        </pc:spChg>
        <pc:spChg chg="add mod">
          <ac:chgData name="ΕΙΡΗΝΗ ΚΑΤΣΑΡΟΥ" userId="3d7c3f3ab11cf231" providerId="LiveId" clId="{44695AAA-976B-459C-B6F4-897E977BD8BB}" dt="2023-02-10T13:09:32.634" v="6573" actId="1076"/>
          <ac:spMkLst>
            <pc:docMk/>
            <pc:sldMk cId="3827296069" sldId="313"/>
            <ac:spMk id="34" creationId="{840C1216-8F31-A058-70D6-A6229C81F575}"/>
          </ac:spMkLst>
        </pc:spChg>
        <pc:grpChg chg="mod">
          <ac:chgData name="ΕΙΡΗΝΗ ΚΑΤΣΑΡΟΥ" userId="3d7c3f3ab11cf231" providerId="LiveId" clId="{44695AAA-976B-459C-B6F4-897E977BD8BB}" dt="2023-02-10T13:04:29.090" v="6194" actId="1076"/>
          <ac:grpSpMkLst>
            <pc:docMk/>
            <pc:sldMk cId="3827296069" sldId="313"/>
            <ac:grpSpMk id="4" creationId="{CAEF4185-AFEA-4CE5-BAB6-0AAC487C71E9}"/>
          </ac:grpSpMkLst>
        </pc:grpChg>
        <pc:grpChg chg="mod">
          <ac:chgData name="ΕΙΡΗΝΗ ΚΑΤΣΑΡΟΥ" userId="3d7c3f3ab11cf231" providerId="LiveId" clId="{44695AAA-976B-459C-B6F4-897E977BD8BB}" dt="2023-02-10T13:07:17.145" v="6381" actId="1076"/>
          <ac:grpSpMkLst>
            <pc:docMk/>
            <pc:sldMk cId="3827296069" sldId="313"/>
            <ac:grpSpMk id="7" creationId="{9EB2ECC7-651F-4348-B378-80D491AB2C47}"/>
          </ac:grpSpMkLst>
        </pc:grpChg>
        <pc:grpChg chg="mod">
          <ac:chgData name="ΕΙΡΗΝΗ ΚΑΤΣΑΡΟΥ" userId="3d7c3f3ab11cf231" providerId="LiveId" clId="{44695AAA-976B-459C-B6F4-897E977BD8BB}" dt="2023-02-10T13:11:37.249" v="6838" actId="14100"/>
          <ac:grpSpMkLst>
            <pc:docMk/>
            <pc:sldMk cId="3827296069" sldId="313"/>
            <ac:grpSpMk id="10" creationId="{7A923C82-DD59-4F4E-804A-9BF2C1B4C4A9}"/>
          </ac:grpSpMkLst>
        </pc:grpChg>
        <pc:grpChg chg="mod">
          <ac:chgData name="ΕΙΡΗΝΗ ΚΑΤΣΑΡΟΥ" userId="3d7c3f3ab11cf231" providerId="LiveId" clId="{44695AAA-976B-459C-B6F4-897E977BD8BB}" dt="2023-02-10T13:11:41.297" v="6840" actId="14100"/>
          <ac:grpSpMkLst>
            <pc:docMk/>
            <pc:sldMk cId="3827296069" sldId="313"/>
            <ac:grpSpMk id="13" creationId="{C8A3E1BD-9F4C-456B-8C06-92F15C778514}"/>
          </ac:grpSpMkLst>
        </pc:grpChg>
      </pc:sldChg>
      <pc:sldChg chg="addSp delSp modSp mod">
        <pc:chgData name="ΕΙΡΗΝΗ ΚΑΤΣΑΡΟΥ" userId="3d7c3f3ab11cf231" providerId="LiveId" clId="{44695AAA-976B-459C-B6F4-897E977BD8BB}" dt="2023-02-10T15:59:15.283" v="16500" actId="123"/>
        <pc:sldMkLst>
          <pc:docMk/>
          <pc:sldMk cId="3668670005" sldId="314"/>
        </pc:sldMkLst>
        <pc:spChg chg="add del">
          <ac:chgData name="ΕΙΡΗΝΗ ΚΑΤΣΑΡΟΥ" userId="3d7c3f3ab11cf231" providerId="LiveId" clId="{44695AAA-976B-459C-B6F4-897E977BD8BB}" dt="2023-02-10T15:36:27.774" v="14868" actId="931"/>
          <ac:spMkLst>
            <pc:docMk/>
            <pc:sldMk cId="3668670005" sldId="314"/>
            <ac:spMk id="3" creationId="{98EB907C-41DB-43A9-B7BF-5A7090DC575E}"/>
          </ac:spMkLst>
        </pc:spChg>
        <pc:spChg chg="add del mod">
          <ac:chgData name="ΕΙΡΗΝΗ ΚΑΤΣΑΡΟΥ" userId="3d7c3f3ab11cf231" providerId="LiveId" clId="{44695AAA-976B-459C-B6F4-897E977BD8BB}" dt="2023-02-10T15:44:13.450" v="15298" actId="14100"/>
          <ac:spMkLst>
            <pc:docMk/>
            <pc:sldMk cId="3668670005" sldId="314"/>
            <ac:spMk id="4" creationId="{2C831749-47ED-4B1D-822C-821C2833F86A}"/>
          </ac:spMkLst>
        </pc:spChg>
        <pc:spChg chg="mod">
          <ac:chgData name="ΕΙΡΗΝΗ ΚΑΤΣΑΡΟΥ" userId="3d7c3f3ab11cf231" providerId="LiveId" clId="{44695AAA-976B-459C-B6F4-897E977BD8BB}" dt="2023-02-10T15:45:28.705" v="15318" actId="14100"/>
          <ac:spMkLst>
            <pc:docMk/>
            <pc:sldMk cId="3668670005" sldId="314"/>
            <ac:spMk id="5" creationId="{ABD7D3E9-194D-4A3D-9826-F2458533B950}"/>
          </ac:spMkLst>
        </pc:spChg>
        <pc:spChg chg="mod">
          <ac:chgData name="ΕΙΡΗΝΗ ΚΑΤΣΑΡΟΥ" userId="3d7c3f3ab11cf231" providerId="LiveId" clId="{44695AAA-976B-459C-B6F4-897E977BD8BB}" dt="2023-02-10T15:50:10.465" v="15707" actId="20577"/>
          <ac:spMkLst>
            <pc:docMk/>
            <pc:sldMk cId="3668670005" sldId="314"/>
            <ac:spMk id="6" creationId="{5AF42BF0-0B17-4E57-940A-6CE81C90668D}"/>
          </ac:spMkLst>
        </pc:spChg>
        <pc:spChg chg="del">
          <ac:chgData name="ΕΙΡΗΝΗ ΚΑΤΣΑΡΟΥ" userId="3d7c3f3ab11cf231" providerId="LiveId" clId="{44695AAA-976B-459C-B6F4-897E977BD8BB}" dt="2023-02-10T15:34:42.759" v="14859" actId="21"/>
          <ac:spMkLst>
            <pc:docMk/>
            <pc:sldMk cId="3668670005" sldId="314"/>
            <ac:spMk id="9" creationId="{F9ACCF14-898B-4384-9977-8B603AE4F23F}"/>
          </ac:spMkLst>
        </pc:spChg>
        <pc:spChg chg="del">
          <ac:chgData name="ΕΙΡΗΝΗ ΚΑΤΣΑΡΟΥ" userId="3d7c3f3ab11cf231" providerId="LiveId" clId="{44695AAA-976B-459C-B6F4-897E977BD8BB}" dt="2023-02-10T15:36:31.763" v="14869" actId="21"/>
          <ac:spMkLst>
            <pc:docMk/>
            <pc:sldMk cId="3668670005" sldId="314"/>
            <ac:spMk id="11" creationId="{318363AD-7397-4A4B-A163-FE5A5DBD7EC5}"/>
          </ac:spMkLst>
        </pc:spChg>
        <pc:spChg chg="add mod">
          <ac:chgData name="ΕΙΡΗΝΗ ΚΑΤΣΑΡΟΥ" userId="3d7c3f3ab11cf231" providerId="LiveId" clId="{44695AAA-976B-459C-B6F4-897E977BD8BB}" dt="2023-02-10T15:55:49.406" v="16218" actId="1076"/>
          <ac:spMkLst>
            <pc:docMk/>
            <pc:sldMk cId="3668670005" sldId="314"/>
            <ac:spMk id="12" creationId="{CA4B76B6-CF1E-7559-6EB3-436435EF8F24}"/>
          </ac:spMkLst>
        </pc:spChg>
        <pc:spChg chg="add mod">
          <ac:chgData name="ΕΙΡΗΝΗ ΚΑΤΣΑΡΟΥ" userId="3d7c3f3ab11cf231" providerId="LiveId" clId="{44695AAA-976B-459C-B6F4-897E977BD8BB}" dt="2023-02-10T15:59:01.424" v="16499" actId="20577"/>
          <ac:spMkLst>
            <pc:docMk/>
            <pc:sldMk cId="3668670005" sldId="314"/>
            <ac:spMk id="13" creationId="{6BCE96E8-653C-2C6C-CF3E-7634C8C89F26}"/>
          </ac:spMkLst>
        </pc:spChg>
        <pc:spChg chg="add mod">
          <ac:chgData name="ΕΙΡΗΝΗ ΚΑΤΣΑΡΟΥ" userId="3d7c3f3ab11cf231" providerId="LiveId" clId="{44695AAA-976B-459C-B6F4-897E977BD8BB}" dt="2023-02-10T15:59:15.283" v="16500" actId="123"/>
          <ac:spMkLst>
            <pc:docMk/>
            <pc:sldMk cId="3668670005" sldId="314"/>
            <ac:spMk id="14" creationId="{1AFF987F-44C1-B47A-F5A0-D34A05AFAD2A}"/>
          </ac:spMkLst>
        </pc:spChg>
        <pc:picChg chg="add del mod">
          <ac:chgData name="ΕΙΡΗΝΗ ΚΑΤΣΑΡΟΥ" userId="3d7c3f3ab11cf231" providerId="LiveId" clId="{44695AAA-976B-459C-B6F4-897E977BD8BB}" dt="2023-02-10T15:35:57.305" v="14866" actId="931"/>
          <ac:picMkLst>
            <pc:docMk/>
            <pc:sldMk cId="3668670005" sldId="314"/>
            <ac:picMk id="7" creationId="{C67AC769-9552-E11E-07CC-4674062D132F}"/>
          </ac:picMkLst>
        </pc:picChg>
        <pc:picChg chg="add mod">
          <ac:chgData name="ΕΙΡΗΝΗ ΚΑΤΣΑΡΟΥ" userId="3d7c3f3ab11cf231" providerId="LiveId" clId="{44695AAA-976B-459C-B6F4-897E977BD8BB}" dt="2023-02-10T15:36:27.774" v="14868" actId="931"/>
          <ac:picMkLst>
            <pc:docMk/>
            <pc:sldMk cId="3668670005" sldId="314"/>
            <ac:picMk id="10" creationId="{64ACEE07-9E41-217C-15E2-B56B0A1D0BEF}"/>
          </ac:picMkLst>
        </pc:picChg>
      </pc:sldChg>
      <pc:sldChg chg="del">
        <pc:chgData name="ΕΙΡΗΝΗ ΚΑΤΣΑΡΟΥ" userId="3d7c3f3ab11cf231" providerId="LiveId" clId="{44695AAA-976B-459C-B6F4-897E977BD8BB}" dt="2023-02-10T11:38:27.980" v="1732" actId="2696"/>
        <pc:sldMkLst>
          <pc:docMk/>
          <pc:sldMk cId="1560353361" sldId="315"/>
        </pc:sldMkLst>
      </pc:sldChg>
      <pc:sldChg chg="del">
        <pc:chgData name="ΕΙΡΗΝΗ ΚΑΤΣΑΡΟΥ" userId="3d7c3f3ab11cf231" providerId="LiveId" clId="{44695AAA-976B-459C-B6F4-897E977BD8BB}" dt="2023-02-10T11:38:30.117" v="1733" actId="2696"/>
        <pc:sldMkLst>
          <pc:docMk/>
          <pc:sldMk cId="4184600926" sldId="316"/>
        </pc:sldMkLst>
      </pc:sldChg>
      <pc:sldChg chg="del">
        <pc:chgData name="ΕΙΡΗΝΗ ΚΑΤΣΑΡΟΥ" userId="3d7c3f3ab11cf231" providerId="LiveId" clId="{44695AAA-976B-459C-B6F4-897E977BD8BB}" dt="2023-02-10T11:38:31.545" v="1734" actId="2696"/>
        <pc:sldMkLst>
          <pc:docMk/>
          <pc:sldMk cId="1404339508" sldId="317"/>
        </pc:sldMkLst>
      </pc:sldChg>
      <pc:sldChg chg="del">
        <pc:chgData name="ΕΙΡΗΝΗ ΚΑΤΣΑΡΟΥ" userId="3d7c3f3ab11cf231" providerId="LiveId" clId="{44695AAA-976B-459C-B6F4-897E977BD8BB}" dt="2023-02-10T11:38:32.981" v="1735" actId="2696"/>
        <pc:sldMkLst>
          <pc:docMk/>
          <pc:sldMk cId="624695530" sldId="318"/>
        </pc:sldMkLst>
      </pc:sldChg>
      <pc:sldChg chg="del">
        <pc:chgData name="ΕΙΡΗΝΗ ΚΑΤΣΑΡΟΥ" userId="3d7c3f3ab11cf231" providerId="LiveId" clId="{44695AAA-976B-459C-B6F4-897E977BD8BB}" dt="2023-02-10T11:38:34.195" v="1736" actId="2696"/>
        <pc:sldMkLst>
          <pc:docMk/>
          <pc:sldMk cId="1693104180" sldId="319"/>
        </pc:sldMkLst>
      </pc:sldChg>
      <pc:sldChg chg="del">
        <pc:chgData name="ΕΙΡΗΝΗ ΚΑΤΣΑΡΟΥ" userId="3d7c3f3ab11cf231" providerId="LiveId" clId="{44695AAA-976B-459C-B6F4-897E977BD8BB}" dt="2023-02-10T11:38:39.701" v="1737" actId="2696"/>
        <pc:sldMkLst>
          <pc:docMk/>
          <pc:sldMk cId="848212632" sldId="321"/>
        </pc:sldMkLst>
      </pc:sldChg>
      <pc:sldChg chg="del">
        <pc:chgData name="ΕΙΡΗΝΗ ΚΑΤΣΑΡΟΥ" userId="3d7c3f3ab11cf231" providerId="LiveId" clId="{44695AAA-976B-459C-B6F4-897E977BD8BB}" dt="2023-02-10T11:38:46.523" v="1738" actId="2696"/>
        <pc:sldMkLst>
          <pc:docMk/>
          <pc:sldMk cId="184736873" sldId="322"/>
        </pc:sldMkLst>
      </pc:sldChg>
      <pc:sldChg chg="del">
        <pc:chgData name="ΕΙΡΗΝΗ ΚΑΤΣΑΡΟΥ" userId="3d7c3f3ab11cf231" providerId="LiveId" clId="{44695AAA-976B-459C-B6F4-897E977BD8BB}" dt="2023-02-10T11:38:53.059" v="1739" actId="2696"/>
        <pc:sldMkLst>
          <pc:docMk/>
          <pc:sldMk cId="277452217" sldId="323"/>
        </pc:sldMkLst>
      </pc:sldChg>
      <pc:sldChg chg="del">
        <pc:chgData name="ΕΙΡΗΝΗ ΚΑΤΣΑΡΟΥ" userId="3d7c3f3ab11cf231" providerId="LiveId" clId="{44695AAA-976B-459C-B6F4-897E977BD8BB}" dt="2023-02-10T11:38:54.827" v="1740" actId="2696"/>
        <pc:sldMkLst>
          <pc:docMk/>
          <pc:sldMk cId="1193403196" sldId="324"/>
        </pc:sldMkLst>
      </pc:sldChg>
      <pc:sldChg chg="del">
        <pc:chgData name="ΕΙΡΗΝΗ ΚΑΤΣΑΡΟΥ" userId="3d7c3f3ab11cf231" providerId="LiveId" clId="{44695AAA-976B-459C-B6F4-897E977BD8BB}" dt="2023-02-10T11:38:56.927" v="1741" actId="2696"/>
        <pc:sldMkLst>
          <pc:docMk/>
          <pc:sldMk cId="1198383687" sldId="325"/>
        </pc:sldMkLst>
      </pc:sldChg>
      <pc:sldChg chg="del">
        <pc:chgData name="ΕΙΡΗΝΗ ΚΑΤΣΑΡΟΥ" userId="3d7c3f3ab11cf231" providerId="LiveId" clId="{44695AAA-976B-459C-B6F4-897E977BD8BB}" dt="2023-02-10T11:39:39.791" v="1748" actId="2696"/>
        <pc:sldMkLst>
          <pc:docMk/>
          <pc:sldMk cId="401886799" sldId="327"/>
        </pc:sldMkLst>
      </pc:sldChg>
      <pc:sldChg chg="del">
        <pc:chgData name="ΕΙΡΗΝΗ ΚΑΤΣΑΡΟΥ" userId="3d7c3f3ab11cf231" providerId="LiveId" clId="{44695AAA-976B-459C-B6F4-897E977BD8BB}" dt="2023-02-10T11:39:06.470" v="1742" actId="2696"/>
        <pc:sldMkLst>
          <pc:docMk/>
          <pc:sldMk cId="1309782655" sldId="328"/>
        </pc:sldMkLst>
      </pc:sldChg>
      <pc:sldChg chg="del">
        <pc:chgData name="ΕΙΡΗΝΗ ΚΑΤΣΑΡΟΥ" userId="3d7c3f3ab11cf231" providerId="LiveId" clId="{44695AAA-976B-459C-B6F4-897E977BD8BB}" dt="2023-02-10T11:39:41.161" v="1749" actId="2696"/>
        <pc:sldMkLst>
          <pc:docMk/>
          <pc:sldMk cId="1585171815" sldId="329"/>
        </pc:sldMkLst>
      </pc:sldChg>
      <pc:sldChg chg="del">
        <pc:chgData name="ΕΙΡΗΝΗ ΚΑΤΣΑΡΟΥ" userId="3d7c3f3ab11cf231" providerId="LiveId" clId="{44695AAA-976B-459C-B6F4-897E977BD8BB}" dt="2023-02-10T11:39:42.433" v="1750" actId="2696"/>
        <pc:sldMkLst>
          <pc:docMk/>
          <pc:sldMk cId="1547012370" sldId="330"/>
        </pc:sldMkLst>
      </pc:sldChg>
      <pc:sldChg chg="del">
        <pc:chgData name="ΕΙΡΗΝΗ ΚΑΤΣΑΡΟΥ" userId="3d7c3f3ab11cf231" providerId="LiveId" clId="{44695AAA-976B-459C-B6F4-897E977BD8BB}" dt="2023-02-10T11:40:03.877" v="1751" actId="2696"/>
        <pc:sldMkLst>
          <pc:docMk/>
          <pc:sldMk cId="3223665472" sldId="332"/>
        </pc:sldMkLst>
      </pc:sldChg>
      <pc:sldChg chg="del">
        <pc:chgData name="ΕΙΡΗΝΗ ΚΑΤΣΑΡΟΥ" userId="3d7c3f3ab11cf231" providerId="LiveId" clId="{44695AAA-976B-459C-B6F4-897E977BD8BB}" dt="2023-02-10T11:40:06.191" v="1752" actId="2696"/>
        <pc:sldMkLst>
          <pc:docMk/>
          <pc:sldMk cId="3940008774" sldId="333"/>
        </pc:sldMkLst>
      </pc:sldChg>
      <pc:sldChg chg="del">
        <pc:chgData name="ΕΙΡΗΝΗ ΚΑΤΣΑΡΟΥ" userId="3d7c3f3ab11cf231" providerId="LiveId" clId="{44695AAA-976B-459C-B6F4-897E977BD8BB}" dt="2023-02-10T11:40:08.612" v="1753" actId="2696"/>
        <pc:sldMkLst>
          <pc:docMk/>
          <pc:sldMk cId="2682271074" sldId="334"/>
        </pc:sldMkLst>
      </pc:sldChg>
      <pc:sldChg chg="del">
        <pc:chgData name="ΕΙΡΗΝΗ ΚΑΤΣΑΡΟΥ" userId="3d7c3f3ab11cf231" providerId="LiveId" clId="{44695AAA-976B-459C-B6F4-897E977BD8BB}" dt="2023-02-10T11:40:15.140" v="1754" actId="2696"/>
        <pc:sldMkLst>
          <pc:docMk/>
          <pc:sldMk cId="4005271684" sldId="336"/>
        </pc:sldMkLst>
      </pc:sldChg>
      <pc:sldChg chg="del">
        <pc:chgData name="ΕΙΡΗΝΗ ΚΑΤΣΑΡΟΥ" userId="3d7c3f3ab11cf231" providerId="LiveId" clId="{44695AAA-976B-459C-B6F4-897E977BD8BB}" dt="2023-02-10T11:40:16.540" v="1755" actId="2696"/>
        <pc:sldMkLst>
          <pc:docMk/>
          <pc:sldMk cId="3428028254" sldId="337"/>
        </pc:sldMkLst>
      </pc:sldChg>
      <pc:sldChg chg="addSp delSp modSp mod ord">
        <pc:chgData name="ΕΙΡΗΝΗ ΚΑΤΣΑΡΟΥ" userId="3d7c3f3ab11cf231" providerId="LiveId" clId="{44695AAA-976B-459C-B6F4-897E977BD8BB}" dt="2023-02-10T11:53:45.628" v="1898" actId="20577"/>
        <pc:sldMkLst>
          <pc:docMk/>
          <pc:sldMk cId="3253058185" sldId="338"/>
        </pc:sldMkLst>
        <pc:spChg chg="del">
          <ac:chgData name="ΕΙΡΗΝΗ ΚΑΤΣΑΡΟΥ" userId="3d7c3f3ab11cf231" providerId="LiveId" clId="{44695AAA-976B-459C-B6F4-897E977BD8BB}" dt="2023-02-10T11:45:04.126" v="1761"/>
          <ac:spMkLst>
            <pc:docMk/>
            <pc:sldMk cId="3253058185" sldId="338"/>
            <ac:spMk id="3" creationId="{8659A0DA-03EA-439A-80BE-C06BB523C456}"/>
          </ac:spMkLst>
        </pc:spChg>
        <pc:spChg chg="del mod">
          <ac:chgData name="ΕΙΡΗΝΗ ΚΑΤΣΑΡΟΥ" userId="3d7c3f3ab11cf231" providerId="LiveId" clId="{44695AAA-976B-459C-B6F4-897E977BD8BB}" dt="2023-02-10T11:48:27.792" v="1844" actId="21"/>
          <ac:spMkLst>
            <pc:docMk/>
            <pc:sldMk cId="3253058185" sldId="338"/>
            <ac:spMk id="5" creationId="{1AF6D19E-0C8F-4AA0-894E-CF36FB58C1BB}"/>
          </ac:spMkLst>
        </pc:spChg>
        <pc:spChg chg="mod topLvl">
          <ac:chgData name="ΕΙΡΗΝΗ ΚΑΤΣΑΡΟΥ" userId="3d7c3f3ab11cf231" providerId="LiveId" clId="{44695AAA-976B-459C-B6F4-897E977BD8BB}" dt="2023-02-10T11:52:30.650" v="1886" actId="108"/>
          <ac:spMkLst>
            <pc:docMk/>
            <pc:sldMk cId="3253058185" sldId="338"/>
            <ac:spMk id="7" creationId="{99A83BA2-06F7-43B1-BA30-3956D3B6017C}"/>
          </ac:spMkLst>
        </pc:spChg>
        <pc:spChg chg="del topLvl">
          <ac:chgData name="ΕΙΡΗΝΗ ΚΑΤΣΑΡΟΥ" userId="3d7c3f3ab11cf231" providerId="LiveId" clId="{44695AAA-976B-459C-B6F4-897E977BD8BB}" dt="2023-02-10T11:49:47.937" v="1851" actId="21"/>
          <ac:spMkLst>
            <pc:docMk/>
            <pc:sldMk cId="3253058185" sldId="338"/>
            <ac:spMk id="8" creationId="{3B7B030E-C5AA-4D10-AA57-C487A205D75E}"/>
          </ac:spMkLst>
        </pc:spChg>
        <pc:spChg chg="mod">
          <ac:chgData name="ΕΙΡΗΝΗ ΚΑΤΣΑΡΟΥ" userId="3d7c3f3ab11cf231" providerId="LiveId" clId="{44695AAA-976B-459C-B6F4-897E977BD8BB}" dt="2023-02-10T11:53:45.628" v="1898" actId="20577"/>
          <ac:spMkLst>
            <pc:docMk/>
            <pc:sldMk cId="3253058185" sldId="338"/>
            <ac:spMk id="9" creationId="{697DDB08-3F3C-41B7-888C-C668AA23F17A}"/>
          </ac:spMkLst>
        </pc:spChg>
        <pc:spChg chg="del">
          <ac:chgData name="ΕΙΡΗΝΗ ΚΑΤΣΑΡΟΥ" userId="3d7c3f3ab11cf231" providerId="LiveId" clId="{44695AAA-976B-459C-B6F4-897E977BD8BB}" dt="2023-02-10T11:48:16.251" v="1841" actId="21"/>
          <ac:spMkLst>
            <pc:docMk/>
            <pc:sldMk cId="3253058185" sldId="338"/>
            <ac:spMk id="10" creationId="{033DAD56-C3D5-4931-9C87-25CEA9C52B97}"/>
          </ac:spMkLst>
        </pc:spChg>
        <pc:spChg chg="add mod">
          <ac:chgData name="ΕΙΡΗΝΗ ΚΑΤΣΑΡΟΥ" userId="3d7c3f3ab11cf231" providerId="LiveId" clId="{44695AAA-976B-459C-B6F4-897E977BD8BB}" dt="2023-02-10T11:53:11.117" v="1888" actId="2711"/>
          <ac:spMkLst>
            <pc:docMk/>
            <pc:sldMk cId="3253058185" sldId="338"/>
            <ac:spMk id="11" creationId="{B47DB712-0C91-BADA-02E0-5CDDB16673FC}"/>
          </ac:spMkLst>
        </pc:spChg>
        <pc:grpChg chg="add del mod">
          <ac:chgData name="ΕΙΡΗΝΗ ΚΑΤΣΑΡΟΥ" userId="3d7c3f3ab11cf231" providerId="LiveId" clId="{44695AAA-976B-459C-B6F4-897E977BD8BB}" dt="2023-02-10T11:49:47.937" v="1851" actId="21"/>
          <ac:grpSpMkLst>
            <pc:docMk/>
            <pc:sldMk cId="3253058185" sldId="338"/>
            <ac:grpSpMk id="6" creationId="{F28C63A1-2DCD-4CF4-BEB2-A9CEEAA129A4}"/>
          </ac:grpSpMkLst>
        </pc:grpChg>
        <pc:picChg chg="add mod">
          <ac:chgData name="ΕΙΡΗΝΗ ΚΑΤΣΑΡΟΥ" userId="3d7c3f3ab11cf231" providerId="LiveId" clId="{44695AAA-976B-459C-B6F4-897E977BD8BB}" dt="2023-02-10T11:51:32.182" v="1868" actId="1076"/>
          <ac:picMkLst>
            <pc:docMk/>
            <pc:sldMk cId="3253058185" sldId="338"/>
            <ac:picMk id="4" creationId="{DA581CCA-B2FE-8D91-94CE-5DC6C7B653EA}"/>
          </ac:picMkLst>
        </pc:picChg>
      </pc:sldChg>
      <pc:sldChg chg="del">
        <pc:chgData name="ΕΙΡΗΝΗ ΚΑΤΣΑΡΟΥ" userId="3d7c3f3ab11cf231" providerId="LiveId" clId="{44695AAA-976B-459C-B6F4-897E977BD8BB}" dt="2023-02-10T11:40:20.896" v="1756" actId="2696"/>
        <pc:sldMkLst>
          <pc:docMk/>
          <pc:sldMk cId="4157788945" sldId="339"/>
        </pc:sldMkLst>
      </pc:sldChg>
      <pc:sldChg chg="del">
        <pc:chgData name="ΕΙΡΗΝΗ ΚΑΤΣΑΡΟΥ" userId="3d7c3f3ab11cf231" providerId="LiveId" clId="{44695AAA-976B-459C-B6F4-897E977BD8BB}" dt="2023-02-10T11:40:23.620" v="1757" actId="2696"/>
        <pc:sldMkLst>
          <pc:docMk/>
          <pc:sldMk cId="3183651750" sldId="340"/>
        </pc:sldMkLst>
      </pc:sldChg>
      <pc:sldChg chg="delSp mod">
        <pc:chgData name="ΕΙΡΗΝΗ ΚΑΤΣΑΡΟΥ" userId="3d7c3f3ab11cf231" providerId="LiveId" clId="{44695AAA-976B-459C-B6F4-897E977BD8BB}" dt="2023-02-10T11:41:00.625" v="1760" actId="21"/>
        <pc:sldMkLst>
          <pc:docMk/>
          <pc:sldMk cId="821656516" sldId="346"/>
        </pc:sldMkLst>
        <pc:spChg chg="topLvl">
          <ac:chgData name="ΕΙΡΗΝΗ ΚΑΤΣΑΡΟΥ" userId="3d7c3f3ab11cf231" providerId="LiveId" clId="{44695AAA-976B-459C-B6F4-897E977BD8BB}" dt="2023-02-10T11:41:00.625" v="1760" actId="21"/>
          <ac:spMkLst>
            <pc:docMk/>
            <pc:sldMk cId="821656516" sldId="346"/>
            <ac:spMk id="8" creationId="{0480B0D7-AC60-4553-9F90-6E0D8E2EB25F}"/>
          </ac:spMkLst>
        </pc:spChg>
        <pc:spChg chg="del topLvl">
          <ac:chgData name="ΕΙΡΗΝΗ ΚΑΤΣΑΡΟΥ" userId="3d7c3f3ab11cf231" providerId="LiveId" clId="{44695AAA-976B-459C-B6F4-897E977BD8BB}" dt="2023-02-10T11:41:00.625" v="1760" actId="21"/>
          <ac:spMkLst>
            <pc:docMk/>
            <pc:sldMk cId="821656516" sldId="346"/>
            <ac:spMk id="9" creationId="{210819EC-F7BF-442E-A310-EA0CAEC77263}"/>
          </ac:spMkLst>
        </pc:spChg>
        <pc:grpChg chg="del">
          <ac:chgData name="ΕΙΡΗΝΗ ΚΑΤΣΑΡΟΥ" userId="3d7c3f3ab11cf231" providerId="LiveId" clId="{44695AAA-976B-459C-B6F4-897E977BD8BB}" dt="2023-02-10T11:41:00.625" v="1760" actId="21"/>
          <ac:grpSpMkLst>
            <pc:docMk/>
            <pc:sldMk cId="821656516" sldId="346"/>
            <ac:grpSpMk id="7" creationId="{E6A509D2-EEE1-4EE1-BD34-5BFBB21D935D}"/>
          </ac:grpSpMkLst>
        </pc:grpChg>
      </pc:sldChg>
      <pc:sldChg chg="delSp modSp mod ord">
        <pc:chgData name="ΕΙΡΗΝΗ ΚΑΤΣΑΡΟΥ" userId="3d7c3f3ab11cf231" providerId="LiveId" clId="{44695AAA-976B-459C-B6F4-897E977BD8BB}" dt="2023-02-10T11:22:57.581" v="1354" actId="20577"/>
        <pc:sldMkLst>
          <pc:docMk/>
          <pc:sldMk cId="3148822504" sldId="347"/>
        </pc:sldMkLst>
        <pc:spChg chg="mod">
          <ac:chgData name="ΕΙΡΗΝΗ ΚΑΤΣΑΡΟΥ" userId="3d7c3f3ab11cf231" providerId="LiveId" clId="{44695AAA-976B-459C-B6F4-897E977BD8BB}" dt="2023-02-10T11:03:35.335" v="477" actId="14100"/>
          <ac:spMkLst>
            <pc:docMk/>
            <pc:sldMk cId="3148822504" sldId="347"/>
            <ac:spMk id="4" creationId="{15A4BDA0-C270-4764-9C18-A593BCE2C965}"/>
          </ac:spMkLst>
        </pc:spChg>
        <pc:spChg chg="mod">
          <ac:chgData name="ΕΙΡΗΝΗ ΚΑΤΣΑΡΟΥ" userId="3d7c3f3ab11cf231" providerId="LiveId" clId="{44695AAA-976B-459C-B6F4-897E977BD8BB}" dt="2023-02-10T11:13:39.294" v="813" actId="1076"/>
          <ac:spMkLst>
            <pc:docMk/>
            <pc:sldMk cId="3148822504" sldId="347"/>
            <ac:spMk id="10" creationId="{E6EBADF0-7B67-466E-97AF-CAA93FEB7DC6}"/>
          </ac:spMkLst>
        </pc:spChg>
        <pc:spChg chg="mod">
          <ac:chgData name="ΕΙΡΗΝΗ ΚΑΤΣΑΡΟΥ" userId="3d7c3f3ab11cf231" providerId="LiveId" clId="{44695AAA-976B-459C-B6F4-897E977BD8BB}" dt="2023-02-10T11:05:53.399" v="617" actId="14100"/>
          <ac:spMkLst>
            <pc:docMk/>
            <pc:sldMk cId="3148822504" sldId="347"/>
            <ac:spMk id="11" creationId="{165B8408-DF83-4102-9CE6-165CC54D8F30}"/>
          </ac:spMkLst>
        </pc:spChg>
        <pc:spChg chg="mod">
          <ac:chgData name="ΕΙΡΗΝΗ ΚΑΤΣΑΡΟΥ" userId="3d7c3f3ab11cf231" providerId="LiveId" clId="{44695AAA-976B-459C-B6F4-897E977BD8BB}" dt="2023-02-10T11:20:41.117" v="1090" actId="1076"/>
          <ac:spMkLst>
            <pc:docMk/>
            <pc:sldMk cId="3148822504" sldId="347"/>
            <ac:spMk id="17" creationId="{7E8C2020-D507-445D-BE0E-7C7183BBA9FE}"/>
          </ac:spMkLst>
        </pc:spChg>
        <pc:spChg chg="mod">
          <ac:chgData name="ΕΙΡΗΝΗ ΚΑΤΣΑΡΟΥ" userId="3d7c3f3ab11cf231" providerId="LiveId" clId="{44695AAA-976B-459C-B6F4-897E977BD8BB}" dt="2023-02-10T11:20:36.909" v="1089" actId="1076"/>
          <ac:spMkLst>
            <pc:docMk/>
            <pc:sldMk cId="3148822504" sldId="347"/>
            <ac:spMk id="18" creationId="{0BA65369-09F1-438D-BA4F-EB6DB36C23ED}"/>
          </ac:spMkLst>
        </pc:spChg>
        <pc:spChg chg="mod">
          <ac:chgData name="ΕΙΡΗΝΗ ΚΑΤΣΑΡΟΥ" userId="3d7c3f3ab11cf231" providerId="LiveId" clId="{44695AAA-976B-459C-B6F4-897E977BD8BB}" dt="2023-02-10T11:22:57.581" v="1354" actId="20577"/>
          <ac:spMkLst>
            <pc:docMk/>
            <pc:sldMk cId="3148822504" sldId="347"/>
            <ac:spMk id="24" creationId="{206AD9B2-2550-4D86-BB98-79104EE9574C}"/>
          </ac:spMkLst>
        </pc:spChg>
        <pc:spChg chg="mod">
          <ac:chgData name="ΕΙΡΗΝΗ ΚΑΤΣΑΡΟΥ" userId="3d7c3f3ab11cf231" providerId="LiveId" clId="{44695AAA-976B-459C-B6F4-897E977BD8BB}" dt="2023-02-10T11:11:08.082" v="651" actId="20577"/>
          <ac:spMkLst>
            <pc:docMk/>
            <pc:sldMk cId="3148822504" sldId="347"/>
            <ac:spMk id="25" creationId="{83F348DA-2905-40BE-BD83-B536C04DE678}"/>
          </ac:spMkLst>
        </pc:spChg>
        <pc:grpChg chg="del mod">
          <ac:chgData name="ΕΙΡΗΝΗ ΚΑΤΣΑΡΟΥ" userId="3d7c3f3ab11cf231" providerId="LiveId" clId="{44695AAA-976B-459C-B6F4-897E977BD8BB}" dt="2023-02-10T11:22:17.924" v="1333" actId="21"/>
          <ac:grpSpMkLst>
            <pc:docMk/>
            <pc:sldMk cId="3148822504" sldId="347"/>
            <ac:grpSpMk id="26" creationId="{88398774-F9B7-4311-A387-F603766698E5}"/>
          </ac:grpSpMkLst>
        </pc:grpChg>
      </pc:sldChg>
      <pc:sldChg chg="delSp modSp mod">
        <pc:chgData name="ΕΙΡΗΝΗ ΚΑΤΣΑΡΟΥ" userId="3d7c3f3ab11cf231" providerId="LiveId" clId="{44695AAA-976B-459C-B6F4-897E977BD8BB}" dt="2023-02-10T13:12:42.041" v="6842" actId="21"/>
        <pc:sldMkLst>
          <pc:docMk/>
          <pc:sldMk cId="4177696379" sldId="353"/>
        </pc:sldMkLst>
        <pc:spChg chg="mod topLvl">
          <ac:chgData name="ΕΙΡΗΝΗ ΚΑΤΣΑΡΟΥ" userId="3d7c3f3ab11cf231" providerId="LiveId" clId="{44695AAA-976B-459C-B6F4-897E977BD8BB}" dt="2023-02-10T13:12:42.041" v="6842" actId="21"/>
          <ac:spMkLst>
            <pc:docMk/>
            <pc:sldMk cId="4177696379" sldId="353"/>
            <ac:spMk id="8" creationId="{5CF5BDA4-10C7-46A6-AC30-523A3FC438AC}"/>
          </ac:spMkLst>
        </pc:spChg>
        <pc:spChg chg="del mod topLvl">
          <ac:chgData name="ΕΙΡΗΝΗ ΚΑΤΣΑΡΟΥ" userId="3d7c3f3ab11cf231" providerId="LiveId" clId="{44695AAA-976B-459C-B6F4-897E977BD8BB}" dt="2023-02-10T13:12:42.041" v="6842" actId="21"/>
          <ac:spMkLst>
            <pc:docMk/>
            <pc:sldMk cId="4177696379" sldId="353"/>
            <ac:spMk id="9" creationId="{C062103B-F514-4BE9-B5B2-C13878D2FE7C}"/>
          </ac:spMkLst>
        </pc:spChg>
        <pc:grpChg chg="del">
          <ac:chgData name="ΕΙΡΗΝΗ ΚΑΤΣΑΡΟΥ" userId="3d7c3f3ab11cf231" providerId="LiveId" clId="{44695AAA-976B-459C-B6F4-897E977BD8BB}" dt="2023-02-10T13:12:42.041" v="6842" actId="21"/>
          <ac:grpSpMkLst>
            <pc:docMk/>
            <pc:sldMk cId="4177696379" sldId="353"/>
            <ac:grpSpMk id="6" creationId="{0C455B2A-3D1B-4F98-ACA5-C72C064015F6}"/>
          </ac:grpSpMkLst>
        </pc:grpChg>
      </pc:sldChg>
      <pc:sldChg chg="addSp delSp modSp mod">
        <pc:chgData name="ΕΙΡΗΝΗ ΚΑΤΣΑΡΟΥ" userId="3d7c3f3ab11cf231" providerId="LiveId" clId="{44695AAA-976B-459C-B6F4-897E977BD8BB}" dt="2023-02-10T10:53:45.226" v="450" actId="1440"/>
        <pc:sldMkLst>
          <pc:docMk/>
          <pc:sldMk cId="2581868938" sldId="354"/>
        </pc:sldMkLst>
        <pc:spChg chg="del mod">
          <ac:chgData name="ΕΙΡΗΝΗ ΚΑΤΣΑΡΟΥ" userId="3d7c3f3ab11cf231" providerId="LiveId" clId="{44695AAA-976B-459C-B6F4-897E977BD8BB}" dt="2023-02-10T10:48:44.384" v="283" actId="21"/>
          <ac:spMkLst>
            <pc:docMk/>
            <pc:sldMk cId="2581868938" sldId="354"/>
            <ac:spMk id="4" creationId="{65EB7FFB-6FB1-480A-A898-65150C03087A}"/>
          </ac:spMkLst>
        </pc:spChg>
        <pc:spChg chg="add mod">
          <ac:chgData name="ΕΙΡΗΝΗ ΚΑΤΣΑΡΟΥ" userId="3d7c3f3ab11cf231" providerId="LiveId" clId="{44695AAA-976B-459C-B6F4-897E977BD8BB}" dt="2023-02-10T10:53:17.688" v="446" actId="1076"/>
          <ac:spMkLst>
            <pc:docMk/>
            <pc:sldMk cId="2581868938" sldId="354"/>
            <ac:spMk id="6" creationId="{1CD4A43C-BAAB-20EB-332D-616C6A2A8810}"/>
          </ac:spMkLst>
        </pc:spChg>
        <pc:spChg chg="add del mod">
          <ac:chgData name="ΕΙΡΗΝΗ ΚΑΤΣΑΡΟΥ" userId="3d7c3f3ab11cf231" providerId="LiveId" clId="{44695AAA-976B-459C-B6F4-897E977BD8BB}" dt="2023-02-10T10:50:15.528" v="359"/>
          <ac:spMkLst>
            <pc:docMk/>
            <pc:sldMk cId="2581868938" sldId="354"/>
            <ac:spMk id="7" creationId="{CA174BBC-496C-A754-870D-34D6D8678775}"/>
          </ac:spMkLst>
        </pc:spChg>
        <pc:spChg chg="mod">
          <ac:chgData name="ΕΙΡΗΝΗ ΚΑΤΣΑΡΟΥ" userId="3d7c3f3ab11cf231" providerId="LiveId" clId="{44695AAA-976B-459C-B6F4-897E977BD8BB}" dt="2023-02-10T10:53:02.930" v="445" actId="122"/>
          <ac:spMkLst>
            <pc:docMk/>
            <pc:sldMk cId="2581868938" sldId="354"/>
            <ac:spMk id="8" creationId="{03B4C724-0776-4328-8F0A-B72DA1579537}"/>
          </ac:spMkLst>
        </pc:spChg>
        <pc:spChg chg="mod">
          <ac:chgData name="ΕΙΡΗΝΗ ΚΑΤΣΑΡΟΥ" userId="3d7c3f3ab11cf231" providerId="LiveId" clId="{44695AAA-976B-459C-B6F4-897E977BD8BB}" dt="2023-02-10T10:52:58.152" v="444" actId="1076"/>
          <ac:spMkLst>
            <pc:docMk/>
            <pc:sldMk cId="2581868938" sldId="354"/>
            <ac:spMk id="9" creationId="{2B6167FF-AD5E-41E4-8385-3024DC936CF2}"/>
          </ac:spMkLst>
        </pc:spChg>
        <pc:spChg chg="add mod">
          <ac:chgData name="ΕΙΡΗΝΗ ΚΑΤΣΑΡΟΥ" userId="3d7c3f3ab11cf231" providerId="LiveId" clId="{44695AAA-976B-459C-B6F4-897E977BD8BB}" dt="2023-02-10T10:53:20.359" v="447" actId="1076"/>
          <ac:spMkLst>
            <pc:docMk/>
            <pc:sldMk cId="2581868938" sldId="354"/>
            <ac:spMk id="10" creationId="{86F87994-9317-7811-8774-9296AA79511A}"/>
          </ac:spMkLst>
        </pc:spChg>
        <pc:grpChg chg="del">
          <ac:chgData name="ΕΙΡΗΝΗ ΚΑΤΣΑΡΟΥ" userId="3d7c3f3ab11cf231" providerId="LiveId" clId="{44695AAA-976B-459C-B6F4-897E977BD8BB}" dt="2023-02-10T10:39:17.334" v="0" actId="21"/>
          <ac:grpSpMkLst>
            <pc:docMk/>
            <pc:sldMk cId="2581868938" sldId="354"/>
            <ac:grpSpMk id="3" creationId="{654B8B42-5803-41D1-913F-6C301EAD336B}"/>
          </ac:grpSpMkLst>
        </pc:grpChg>
        <pc:picChg chg="add mod">
          <ac:chgData name="ΕΙΡΗΝΗ ΚΑΤΣΑΡΟΥ" userId="3d7c3f3ab11cf231" providerId="LiveId" clId="{44695AAA-976B-459C-B6F4-897E977BD8BB}" dt="2023-02-10T10:53:45.226" v="450" actId="1440"/>
          <ac:picMkLst>
            <pc:docMk/>
            <pc:sldMk cId="2581868938" sldId="354"/>
            <ac:picMk id="5" creationId="{6920CC7A-D2BA-ADC0-E5A8-75FF416EBC5F}"/>
          </ac:picMkLst>
        </pc:picChg>
      </pc:sldChg>
      <pc:sldChg chg="addSp modSp mod ord">
        <pc:chgData name="ΕΙΡΗΝΗ ΚΑΤΣΑΡΟΥ" userId="3d7c3f3ab11cf231" providerId="LiveId" clId="{44695AAA-976B-459C-B6F4-897E977BD8BB}" dt="2023-02-10T12:01:54.779" v="2044" actId="114"/>
        <pc:sldMkLst>
          <pc:docMk/>
          <pc:sldMk cId="0" sldId="355"/>
        </pc:sldMkLst>
        <pc:spChg chg="add mod">
          <ac:chgData name="ΕΙΡΗΝΗ ΚΑΤΣΑΡΟΥ" userId="3d7c3f3ab11cf231" providerId="LiveId" clId="{44695AAA-976B-459C-B6F4-897E977BD8BB}" dt="2023-02-10T12:01:54.779" v="2044" actId="114"/>
          <ac:spMkLst>
            <pc:docMk/>
            <pc:sldMk cId="0" sldId="355"/>
            <ac:spMk id="2" creationId="{A18310EA-3C15-43D8-387B-4238CFFBFD2F}"/>
          </ac:spMkLst>
        </pc:spChg>
      </pc:sldChg>
      <pc:sldChg chg="modSp add mod">
        <pc:chgData name="ΕΙΡΗΝΗ ΚΑΤΣΑΡΟΥ" userId="3d7c3f3ab11cf231" providerId="LiveId" clId="{44695AAA-976B-459C-B6F4-897E977BD8BB}" dt="2023-02-10T12:32:20.645" v="4054" actId="1076"/>
        <pc:sldMkLst>
          <pc:docMk/>
          <pc:sldMk cId="685291171" sldId="356"/>
        </pc:sldMkLst>
        <pc:spChg chg="mod">
          <ac:chgData name="ΕΙΡΗΝΗ ΚΑΤΣΑΡΟΥ" userId="3d7c3f3ab11cf231" providerId="LiveId" clId="{44695AAA-976B-459C-B6F4-897E977BD8BB}" dt="2023-02-10T12:32:02.252" v="4051" actId="313"/>
          <ac:spMkLst>
            <pc:docMk/>
            <pc:sldMk cId="685291171" sldId="356"/>
            <ac:spMk id="5" creationId="{347C8284-E213-48BC-B9A2-36341C433E41}"/>
          </ac:spMkLst>
        </pc:spChg>
        <pc:spChg chg="mod">
          <ac:chgData name="ΕΙΡΗΝΗ ΚΑΤΣΑΡΟΥ" userId="3d7c3f3ab11cf231" providerId="LiveId" clId="{44695AAA-976B-459C-B6F4-897E977BD8BB}" dt="2023-02-10T12:24:42.825" v="3149" actId="5793"/>
          <ac:spMkLst>
            <pc:docMk/>
            <pc:sldMk cId="685291171" sldId="356"/>
            <ac:spMk id="7" creationId="{88841097-2ABE-41E5-B9B3-0BED9FF5E18F}"/>
          </ac:spMkLst>
        </pc:spChg>
        <pc:grpChg chg="mod">
          <ac:chgData name="ΕΙΡΗΝΗ ΚΑΤΣΑΡΟΥ" userId="3d7c3f3ab11cf231" providerId="LiveId" clId="{44695AAA-976B-459C-B6F4-897E977BD8BB}" dt="2023-02-10T12:31:23.407" v="3964" actId="1076"/>
          <ac:grpSpMkLst>
            <pc:docMk/>
            <pc:sldMk cId="685291171" sldId="356"/>
            <ac:grpSpMk id="2" creationId="{4354176C-DF2C-D1C4-E84D-4586114B2D6F}"/>
          </ac:grpSpMkLst>
        </pc:grpChg>
        <pc:grpChg chg="mod">
          <ac:chgData name="ΕΙΡΗΝΗ ΚΑΤΣΑΡΟΥ" userId="3d7c3f3ab11cf231" providerId="LiveId" clId="{44695AAA-976B-459C-B6F4-897E977BD8BB}" dt="2023-02-10T12:32:20.645" v="4054" actId="1076"/>
          <ac:grpSpMkLst>
            <pc:docMk/>
            <pc:sldMk cId="685291171" sldId="356"/>
            <ac:grpSpMk id="4" creationId="{F94AC462-760F-4059-9BF8-2EAFFDE1E32F}"/>
          </ac:grpSpMkLst>
        </pc:grpChg>
      </pc:sldChg>
      <pc:sldChg chg="new del">
        <pc:chgData name="ΕΙΡΗΝΗ ΚΑΤΣΑΡΟΥ" userId="3d7c3f3ab11cf231" providerId="LiveId" clId="{44695AAA-976B-459C-B6F4-897E977BD8BB}" dt="2023-02-10T12:03:31.435" v="2046" actId="680"/>
        <pc:sldMkLst>
          <pc:docMk/>
          <pc:sldMk cId="3861349304" sldId="356"/>
        </pc:sldMkLst>
      </pc:sldChg>
      <pc:sldChg chg="modSp add mod">
        <pc:chgData name="ΕΙΡΗΝΗ ΚΑΤΣΑΡΟΥ" userId="3d7c3f3ab11cf231" providerId="LiveId" clId="{44695AAA-976B-459C-B6F4-897E977BD8BB}" dt="2023-02-10T12:49:50.130" v="5260" actId="122"/>
        <pc:sldMkLst>
          <pc:docMk/>
          <pc:sldMk cId="1832831389" sldId="357"/>
        </pc:sldMkLst>
        <pc:spChg chg="mod">
          <ac:chgData name="ΕΙΡΗΝΗ ΚΑΤΣΑΡΟΥ" userId="3d7c3f3ab11cf231" providerId="LiveId" clId="{44695AAA-976B-459C-B6F4-897E977BD8BB}" dt="2023-02-10T12:49:50.130" v="5260" actId="122"/>
          <ac:spMkLst>
            <pc:docMk/>
            <pc:sldMk cId="1832831389" sldId="357"/>
            <ac:spMk id="5" creationId="{347C8284-E213-48BC-B9A2-36341C433E41}"/>
          </ac:spMkLst>
        </pc:spChg>
        <pc:spChg chg="mod">
          <ac:chgData name="ΕΙΡΗΝΗ ΚΑΤΣΑΡΟΥ" userId="3d7c3f3ab11cf231" providerId="LiveId" clId="{44695AAA-976B-459C-B6F4-897E977BD8BB}" dt="2023-02-10T12:35:40.678" v="4081" actId="20577"/>
          <ac:spMkLst>
            <pc:docMk/>
            <pc:sldMk cId="1832831389" sldId="357"/>
            <ac:spMk id="7" creationId="{88841097-2ABE-41E5-B9B3-0BED9FF5E18F}"/>
          </ac:spMkLst>
        </pc:spChg>
        <pc:grpChg chg="mod">
          <ac:chgData name="ΕΙΡΗΝΗ ΚΑΤΣΑΡΟΥ" userId="3d7c3f3ab11cf231" providerId="LiveId" clId="{44695AAA-976B-459C-B6F4-897E977BD8BB}" dt="2023-02-10T12:38:15.452" v="4316" actId="14100"/>
          <ac:grpSpMkLst>
            <pc:docMk/>
            <pc:sldMk cId="1832831389" sldId="357"/>
            <ac:grpSpMk id="4" creationId="{F94AC462-760F-4059-9BF8-2EAFFDE1E32F}"/>
          </ac:grpSpMkLst>
        </pc:grpChg>
      </pc:sldChg>
      <pc:sldChg chg="addSp delSp modSp add mod">
        <pc:chgData name="ΕΙΡΗΝΗ ΚΑΤΣΑΡΟΥ" userId="3d7c3f3ab11cf231" providerId="LiveId" clId="{44695AAA-976B-459C-B6F4-897E977BD8BB}" dt="2023-02-10T12:59:52.485" v="5849" actId="122"/>
        <pc:sldMkLst>
          <pc:docMk/>
          <pc:sldMk cId="3739294403" sldId="358"/>
        </pc:sldMkLst>
        <pc:spChg chg="add del mod">
          <ac:chgData name="ΕΙΡΗΝΗ ΚΑΤΣΑΡΟΥ" userId="3d7c3f3ab11cf231" providerId="LiveId" clId="{44695AAA-976B-459C-B6F4-897E977BD8BB}" dt="2023-02-10T12:57:24.152" v="5726"/>
          <ac:spMkLst>
            <pc:docMk/>
            <pc:sldMk cId="3739294403" sldId="358"/>
            <ac:spMk id="3" creationId="{55CB36B1-08B5-F00B-7492-1A896A1FB219}"/>
          </ac:spMkLst>
        </pc:spChg>
        <pc:spChg chg="mod">
          <ac:chgData name="ΕΙΡΗΝΗ ΚΑΤΣΑΡΟΥ" userId="3d7c3f3ab11cf231" providerId="LiveId" clId="{44695AAA-976B-459C-B6F4-897E977BD8BB}" dt="2023-02-10T12:52:59.013" v="5664" actId="20577"/>
          <ac:spMkLst>
            <pc:docMk/>
            <pc:sldMk cId="3739294403" sldId="358"/>
            <ac:spMk id="5" creationId="{347C8284-E213-48BC-B9A2-36341C433E41}"/>
          </ac:spMkLst>
        </pc:spChg>
        <pc:spChg chg="mod">
          <ac:chgData name="ΕΙΡΗΝΗ ΚΑΤΣΑΡΟΥ" userId="3d7c3f3ab11cf231" providerId="LiveId" clId="{44695AAA-976B-459C-B6F4-897E977BD8BB}" dt="2023-02-10T12:46:54.990" v="5057" actId="20577"/>
          <ac:spMkLst>
            <pc:docMk/>
            <pc:sldMk cId="3739294403" sldId="358"/>
            <ac:spMk id="7" creationId="{88841097-2ABE-41E5-B9B3-0BED9FF5E18F}"/>
          </ac:spMkLst>
        </pc:spChg>
        <pc:spChg chg="add mod">
          <ac:chgData name="ΕΙΡΗΝΗ ΚΑΤΣΑΡΟΥ" userId="3d7c3f3ab11cf231" providerId="LiveId" clId="{44695AAA-976B-459C-B6F4-897E977BD8BB}" dt="2023-02-10T12:59:44.850" v="5847" actId="14100"/>
          <ac:spMkLst>
            <pc:docMk/>
            <pc:sldMk cId="3739294403" sldId="358"/>
            <ac:spMk id="37" creationId="{8E41B022-DE6B-0942-E740-A60AB6B4EB5B}"/>
          </ac:spMkLst>
        </pc:spChg>
        <pc:graphicFrameChg chg="add mod modGraphic">
          <ac:chgData name="ΕΙΡΗΝΗ ΚΑΤΣΑΡΟΥ" userId="3d7c3f3ab11cf231" providerId="LiveId" clId="{44695AAA-976B-459C-B6F4-897E977BD8BB}" dt="2023-02-10T12:59:52.485" v="5849" actId="122"/>
          <ac:graphicFrameMkLst>
            <pc:docMk/>
            <pc:sldMk cId="3739294403" sldId="358"/>
            <ac:graphicFrameMk id="8" creationId="{B8FE7042-7C0B-1C53-A0EF-5DF074416B0C}"/>
          </ac:graphicFrameMkLst>
        </pc:graphicFrameChg>
      </pc:sldChg>
      <pc:sldChg chg="delSp modSp add mod">
        <pc:chgData name="ΕΙΡΗΝΗ ΚΑΤΣΑΡΟΥ" userId="3d7c3f3ab11cf231" providerId="LiveId" clId="{44695AAA-976B-459C-B6F4-897E977BD8BB}" dt="2023-02-10T13:28:02.808" v="7899" actId="313"/>
        <pc:sldMkLst>
          <pc:docMk/>
          <pc:sldMk cId="2570380322" sldId="359"/>
        </pc:sldMkLst>
        <pc:spChg chg="mod">
          <ac:chgData name="ΕΙΡΗΝΗ ΚΑΤΣΑΡΟΥ" userId="3d7c3f3ab11cf231" providerId="LiveId" clId="{44695AAA-976B-459C-B6F4-897E977BD8BB}" dt="2023-02-10T13:28:02.808" v="7899" actId="313"/>
          <ac:spMkLst>
            <pc:docMk/>
            <pc:sldMk cId="2570380322" sldId="359"/>
            <ac:spMk id="5" creationId="{347C8284-E213-48BC-B9A2-36341C433E41}"/>
          </ac:spMkLst>
        </pc:spChg>
        <pc:spChg chg="mod">
          <ac:chgData name="ΕΙΡΗΝΗ ΚΑΤΣΑΡΟΥ" userId="3d7c3f3ab11cf231" providerId="LiveId" clId="{44695AAA-976B-459C-B6F4-897E977BD8BB}" dt="2023-02-10T13:14:10.552" v="6890" actId="313"/>
          <ac:spMkLst>
            <pc:docMk/>
            <pc:sldMk cId="2570380322" sldId="359"/>
            <ac:spMk id="7" creationId="{88841097-2ABE-41E5-B9B3-0BED9FF5E18F}"/>
          </ac:spMkLst>
        </pc:spChg>
        <pc:spChg chg="del">
          <ac:chgData name="ΕΙΡΗΝΗ ΚΑΤΣΑΡΟΥ" userId="3d7c3f3ab11cf231" providerId="LiveId" clId="{44695AAA-976B-459C-B6F4-897E977BD8BB}" dt="2023-02-10T13:12:59.977" v="6845" actId="21"/>
          <ac:spMkLst>
            <pc:docMk/>
            <pc:sldMk cId="2570380322" sldId="359"/>
            <ac:spMk id="37" creationId="{8E41B022-DE6B-0942-E740-A60AB6B4EB5B}"/>
          </ac:spMkLst>
        </pc:spChg>
        <pc:grpChg chg="mod">
          <ac:chgData name="ΕΙΡΗΝΗ ΚΑΤΣΑΡΟΥ" userId="3d7c3f3ab11cf231" providerId="LiveId" clId="{44695AAA-976B-459C-B6F4-897E977BD8BB}" dt="2023-02-10T13:23:18.752" v="7669" actId="14100"/>
          <ac:grpSpMkLst>
            <pc:docMk/>
            <pc:sldMk cId="2570380322" sldId="359"/>
            <ac:grpSpMk id="4" creationId="{F94AC462-760F-4059-9BF8-2EAFFDE1E32F}"/>
          </ac:grpSpMkLst>
        </pc:grpChg>
        <pc:graphicFrameChg chg="del modGraphic">
          <ac:chgData name="ΕΙΡΗΝΗ ΚΑΤΣΑΡΟΥ" userId="3d7c3f3ab11cf231" providerId="LiveId" clId="{44695AAA-976B-459C-B6F4-897E977BD8BB}" dt="2023-02-10T13:12:55.837" v="6844" actId="21"/>
          <ac:graphicFrameMkLst>
            <pc:docMk/>
            <pc:sldMk cId="2570380322" sldId="359"/>
            <ac:graphicFrameMk id="8" creationId="{B8FE7042-7C0B-1C53-A0EF-5DF074416B0C}"/>
          </ac:graphicFrameMkLst>
        </pc:graphicFrameChg>
      </pc:sldChg>
      <pc:sldChg chg="modSp add mod">
        <pc:chgData name="ΕΙΡΗΝΗ ΚΑΤΣΑΡΟΥ" userId="3d7c3f3ab11cf231" providerId="LiveId" clId="{44695AAA-976B-459C-B6F4-897E977BD8BB}" dt="2023-02-10T13:41:44.513" v="9140" actId="20577"/>
        <pc:sldMkLst>
          <pc:docMk/>
          <pc:sldMk cId="4082610853" sldId="360"/>
        </pc:sldMkLst>
        <pc:spChg chg="mod">
          <ac:chgData name="ΕΙΡΗΝΗ ΚΑΤΣΑΡΟΥ" userId="3d7c3f3ab11cf231" providerId="LiveId" clId="{44695AAA-976B-459C-B6F4-897E977BD8BB}" dt="2023-02-10T13:41:44.513" v="9140" actId="20577"/>
          <ac:spMkLst>
            <pc:docMk/>
            <pc:sldMk cId="4082610853" sldId="360"/>
            <ac:spMk id="5" creationId="{347C8284-E213-48BC-B9A2-36341C433E41}"/>
          </ac:spMkLst>
        </pc:spChg>
        <pc:spChg chg="mod">
          <ac:chgData name="ΕΙΡΗΝΗ ΚΑΤΣΑΡΟΥ" userId="3d7c3f3ab11cf231" providerId="LiveId" clId="{44695AAA-976B-459C-B6F4-897E977BD8BB}" dt="2023-02-10T13:29:39.840" v="7948" actId="20577"/>
          <ac:spMkLst>
            <pc:docMk/>
            <pc:sldMk cId="4082610853" sldId="360"/>
            <ac:spMk id="7" creationId="{88841097-2ABE-41E5-B9B3-0BED9FF5E18F}"/>
          </ac:spMkLst>
        </pc:spChg>
      </pc:sldChg>
      <pc:sldChg chg="modSp add mod">
        <pc:chgData name="ΕΙΡΗΝΗ ΚΑΤΣΑΡΟΥ" userId="3d7c3f3ab11cf231" providerId="LiveId" clId="{44695AAA-976B-459C-B6F4-897E977BD8BB}" dt="2023-02-10T14:01:55.229" v="9574" actId="20577"/>
        <pc:sldMkLst>
          <pc:docMk/>
          <pc:sldMk cId="3203468257" sldId="361"/>
        </pc:sldMkLst>
        <pc:spChg chg="mod">
          <ac:chgData name="ΕΙΡΗΝΗ ΚΑΤΣΑΡΟΥ" userId="3d7c3f3ab11cf231" providerId="LiveId" clId="{44695AAA-976B-459C-B6F4-897E977BD8BB}" dt="2023-02-10T14:01:55.229" v="9574" actId="20577"/>
          <ac:spMkLst>
            <pc:docMk/>
            <pc:sldMk cId="3203468257" sldId="361"/>
            <ac:spMk id="8" creationId="{5CF5BDA4-10C7-46A6-AC30-523A3FC438AC}"/>
          </ac:spMkLst>
        </pc:spChg>
      </pc:sldChg>
      <pc:sldChg chg="delSp modSp add mod">
        <pc:chgData name="ΕΙΡΗΝΗ ΚΑΤΣΑΡΟΥ" userId="3d7c3f3ab11cf231" providerId="LiveId" clId="{44695AAA-976B-459C-B6F4-897E977BD8BB}" dt="2023-02-10T14:11:32.930" v="10508" actId="12"/>
        <pc:sldMkLst>
          <pc:docMk/>
          <pc:sldMk cId="190924434" sldId="362"/>
        </pc:sldMkLst>
        <pc:spChg chg="mod">
          <ac:chgData name="ΕΙΡΗΝΗ ΚΑΤΣΑΡΟΥ" userId="3d7c3f3ab11cf231" providerId="LiveId" clId="{44695AAA-976B-459C-B6F4-897E977BD8BB}" dt="2023-02-10T14:11:32.930" v="10508" actId="12"/>
          <ac:spMkLst>
            <pc:docMk/>
            <pc:sldMk cId="190924434" sldId="362"/>
            <ac:spMk id="5" creationId="{347C8284-E213-48BC-B9A2-36341C433E41}"/>
          </ac:spMkLst>
        </pc:spChg>
        <pc:spChg chg="mod">
          <ac:chgData name="ΕΙΡΗΝΗ ΚΑΤΣΑΡΟΥ" userId="3d7c3f3ab11cf231" providerId="LiveId" clId="{44695AAA-976B-459C-B6F4-897E977BD8BB}" dt="2023-02-10T14:03:17.486" v="9619" actId="20577"/>
          <ac:spMkLst>
            <pc:docMk/>
            <pc:sldMk cId="190924434" sldId="362"/>
            <ac:spMk id="7" creationId="{88841097-2ABE-41E5-B9B3-0BED9FF5E18F}"/>
          </ac:spMkLst>
        </pc:spChg>
        <pc:grpChg chg="mod">
          <ac:chgData name="ΕΙΡΗΝΗ ΚΑΤΣΑΡΟΥ" userId="3d7c3f3ab11cf231" providerId="LiveId" clId="{44695AAA-976B-459C-B6F4-897E977BD8BB}" dt="2023-02-10T14:06:14.044" v="9763" actId="14100"/>
          <ac:grpSpMkLst>
            <pc:docMk/>
            <pc:sldMk cId="190924434" sldId="362"/>
            <ac:grpSpMk id="4" creationId="{F94AC462-760F-4059-9BF8-2EAFFDE1E32F}"/>
          </ac:grpSpMkLst>
        </pc:grpChg>
        <pc:picChg chg="del">
          <ac:chgData name="ΕΙΡΗΝΗ ΚΑΤΣΑΡΟΥ" userId="3d7c3f3ab11cf231" providerId="LiveId" clId="{44695AAA-976B-459C-B6F4-897E977BD8BB}" dt="2023-02-10T14:03:03.200" v="9576" actId="21"/>
          <ac:picMkLst>
            <pc:docMk/>
            <pc:sldMk cId="190924434" sldId="362"/>
            <ac:picMk id="38" creationId="{84EC308B-9D4A-78AC-E80A-FE998F6712A3}"/>
          </ac:picMkLst>
        </pc:picChg>
      </pc:sldChg>
      <pc:sldChg chg="addSp delSp modSp add mod">
        <pc:chgData name="ΕΙΡΗΝΗ ΚΑΤΣΑΡΟΥ" userId="3d7c3f3ab11cf231" providerId="LiveId" clId="{44695AAA-976B-459C-B6F4-897E977BD8BB}" dt="2023-02-10T14:24:47.502" v="11422" actId="113"/>
        <pc:sldMkLst>
          <pc:docMk/>
          <pc:sldMk cId="2197986951" sldId="363"/>
        </pc:sldMkLst>
        <pc:spChg chg="add del mod">
          <ac:chgData name="ΕΙΡΗΝΗ ΚΑΤΣΑΡΟΥ" userId="3d7c3f3ab11cf231" providerId="LiveId" clId="{44695AAA-976B-459C-B6F4-897E977BD8BB}" dt="2023-02-10T14:22:48.072" v="11124" actId="21"/>
          <ac:spMkLst>
            <pc:docMk/>
            <pc:sldMk cId="2197986951" sldId="363"/>
            <ac:spMk id="3" creationId="{855C2DE5-025B-5D68-3C24-78989F6637A7}"/>
          </ac:spMkLst>
        </pc:spChg>
        <pc:spChg chg="mod">
          <ac:chgData name="ΕΙΡΗΝΗ ΚΑΤΣΑΡΟΥ" userId="3d7c3f3ab11cf231" providerId="LiveId" clId="{44695AAA-976B-459C-B6F4-897E977BD8BB}" dt="2023-02-10T14:24:47.502" v="11422" actId="113"/>
          <ac:spMkLst>
            <pc:docMk/>
            <pc:sldMk cId="2197986951" sldId="363"/>
            <ac:spMk id="5" creationId="{347C8284-E213-48BC-B9A2-36341C433E41}"/>
          </ac:spMkLst>
        </pc:spChg>
      </pc:sldChg>
      <pc:sldChg chg="modSp add mod">
        <pc:chgData name="ΕΙΡΗΝΗ ΚΑΤΣΑΡΟΥ" userId="3d7c3f3ab11cf231" providerId="LiveId" clId="{44695AAA-976B-459C-B6F4-897E977BD8BB}" dt="2023-02-10T14:35:31.737" v="12680" actId="20577"/>
        <pc:sldMkLst>
          <pc:docMk/>
          <pc:sldMk cId="1210145706" sldId="364"/>
        </pc:sldMkLst>
        <pc:spChg chg="mod">
          <ac:chgData name="ΕΙΡΗΝΗ ΚΑΤΣΑΡΟΥ" userId="3d7c3f3ab11cf231" providerId="LiveId" clId="{44695AAA-976B-459C-B6F4-897E977BD8BB}" dt="2023-02-10T14:33:44.984" v="12653" actId="20577"/>
          <ac:spMkLst>
            <pc:docMk/>
            <pc:sldMk cId="1210145706" sldId="364"/>
            <ac:spMk id="5" creationId="{347C8284-E213-48BC-B9A2-36341C433E41}"/>
          </ac:spMkLst>
        </pc:spChg>
        <pc:spChg chg="mod">
          <ac:chgData name="ΕΙΡΗΝΗ ΚΑΤΣΑΡΟΥ" userId="3d7c3f3ab11cf231" providerId="LiveId" clId="{44695AAA-976B-459C-B6F4-897E977BD8BB}" dt="2023-02-10T14:35:31.737" v="12680" actId="20577"/>
          <ac:spMkLst>
            <pc:docMk/>
            <pc:sldMk cId="1210145706" sldId="364"/>
            <ac:spMk id="7" creationId="{88841097-2ABE-41E5-B9B3-0BED9FF5E18F}"/>
          </ac:spMkLst>
        </pc:spChg>
      </pc:sldChg>
      <pc:sldChg chg="modSp add mod">
        <pc:chgData name="ΕΙΡΗΝΗ ΚΑΤΣΑΡΟΥ" userId="3d7c3f3ab11cf231" providerId="LiveId" clId="{44695AAA-976B-459C-B6F4-897E977BD8BB}" dt="2023-02-10T15:05:56.790" v="14351" actId="20577"/>
        <pc:sldMkLst>
          <pc:docMk/>
          <pc:sldMk cId="1550207988" sldId="365"/>
        </pc:sldMkLst>
        <pc:spChg chg="mod">
          <ac:chgData name="ΕΙΡΗΝΗ ΚΑΤΣΑΡΟΥ" userId="3d7c3f3ab11cf231" providerId="LiveId" clId="{44695AAA-976B-459C-B6F4-897E977BD8BB}" dt="2023-02-10T14:52:48.222" v="13281" actId="1076"/>
          <ac:spMkLst>
            <pc:docMk/>
            <pc:sldMk cId="1550207988" sldId="365"/>
            <ac:spMk id="5" creationId="{347C8284-E213-48BC-B9A2-36341C433E41}"/>
          </ac:spMkLst>
        </pc:spChg>
        <pc:spChg chg="mod">
          <ac:chgData name="ΕΙΡΗΝΗ ΚΑΤΣΑΡΟΥ" userId="3d7c3f3ab11cf231" providerId="LiveId" clId="{44695AAA-976B-459C-B6F4-897E977BD8BB}" dt="2023-02-10T15:05:56.790" v="14351" actId="20577"/>
          <ac:spMkLst>
            <pc:docMk/>
            <pc:sldMk cId="1550207988" sldId="365"/>
            <ac:spMk id="7" creationId="{88841097-2ABE-41E5-B9B3-0BED9FF5E18F}"/>
          </ac:spMkLst>
        </pc:spChg>
      </pc:sldChg>
      <pc:sldChg chg="modSp add mod">
        <pc:chgData name="ΕΙΡΗΝΗ ΚΑΤΣΑΡΟΥ" userId="3d7c3f3ab11cf231" providerId="LiveId" clId="{44695AAA-976B-459C-B6F4-897E977BD8BB}" dt="2023-02-10T15:03:19.062" v="14304" actId="20577"/>
        <pc:sldMkLst>
          <pc:docMk/>
          <pc:sldMk cId="2313944003" sldId="366"/>
        </pc:sldMkLst>
        <pc:spChg chg="mod">
          <ac:chgData name="ΕΙΡΗΝΗ ΚΑΤΣΑΡΟΥ" userId="3d7c3f3ab11cf231" providerId="LiveId" clId="{44695AAA-976B-459C-B6F4-897E977BD8BB}" dt="2023-02-10T15:03:19.062" v="14304" actId="20577"/>
          <ac:spMkLst>
            <pc:docMk/>
            <pc:sldMk cId="2313944003" sldId="366"/>
            <ac:spMk id="5" creationId="{347C8284-E213-48BC-B9A2-36341C433E41}"/>
          </ac:spMkLst>
        </pc:spChg>
        <pc:spChg chg="mod">
          <ac:chgData name="ΕΙΡΗΝΗ ΚΑΤΣΑΡΟΥ" userId="3d7c3f3ab11cf231" providerId="LiveId" clId="{44695AAA-976B-459C-B6F4-897E977BD8BB}" dt="2023-02-10T14:53:12.786" v="13323" actId="313"/>
          <ac:spMkLst>
            <pc:docMk/>
            <pc:sldMk cId="2313944003" sldId="366"/>
            <ac:spMk id="7" creationId="{88841097-2ABE-41E5-B9B3-0BED9FF5E18F}"/>
          </ac:spMkLst>
        </pc:spChg>
      </pc:sldChg>
      <pc:sldChg chg="addSp modSp add mod">
        <pc:chgData name="ΕΙΡΗΝΗ ΚΑΤΣΑΡΟΥ" userId="3d7c3f3ab11cf231" providerId="LiveId" clId="{44695AAA-976B-459C-B6F4-897E977BD8BB}" dt="2023-02-10T15:27:52.234" v="14666" actId="14100"/>
        <pc:sldMkLst>
          <pc:docMk/>
          <pc:sldMk cId="1118210148" sldId="367"/>
        </pc:sldMkLst>
        <pc:spChg chg="mod">
          <ac:chgData name="ΕΙΡΗΝΗ ΚΑΤΣΑΡΟΥ" userId="3d7c3f3ab11cf231" providerId="LiveId" clId="{44695AAA-976B-459C-B6F4-897E977BD8BB}" dt="2023-02-10T15:27:46.627" v="14664" actId="1076"/>
          <ac:spMkLst>
            <pc:docMk/>
            <pc:sldMk cId="1118210148" sldId="367"/>
            <ac:spMk id="5" creationId="{347C8284-E213-48BC-B9A2-36341C433E41}"/>
          </ac:spMkLst>
        </pc:spChg>
        <pc:spChg chg="mod">
          <ac:chgData name="ΕΙΡΗΝΗ ΚΑΤΣΑΡΟΥ" userId="3d7c3f3ab11cf231" providerId="LiveId" clId="{44695AAA-976B-459C-B6F4-897E977BD8BB}" dt="2023-02-10T15:27:44.027" v="14663" actId="1076"/>
          <ac:spMkLst>
            <pc:docMk/>
            <pc:sldMk cId="1118210148" sldId="367"/>
            <ac:spMk id="7" creationId="{88841097-2ABE-41E5-B9B3-0BED9FF5E18F}"/>
          </ac:spMkLst>
        </pc:spChg>
        <pc:spChg chg="add mod">
          <ac:chgData name="ΕΙΡΗΝΗ ΚΑΤΣΑΡΟΥ" userId="3d7c3f3ab11cf231" providerId="LiveId" clId="{44695AAA-976B-459C-B6F4-897E977BD8BB}" dt="2023-02-10T15:18:55.531" v="14662" actId="1076"/>
          <ac:spMkLst>
            <pc:docMk/>
            <pc:sldMk cId="1118210148" sldId="367"/>
            <ac:spMk id="37" creationId="{25105B77-43BD-F8C8-225F-53C92FAD2AF3}"/>
          </ac:spMkLst>
        </pc:spChg>
        <pc:grpChg chg="mod">
          <ac:chgData name="ΕΙΡΗΝΗ ΚΑΤΣΑΡΟΥ" userId="3d7c3f3ab11cf231" providerId="LiveId" clId="{44695AAA-976B-459C-B6F4-897E977BD8BB}" dt="2023-02-10T15:14:32.694" v="14601" actId="1076"/>
          <ac:grpSpMkLst>
            <pc:docMk/>
            <pc:sldMk cId="1118210148" sldId="367"/>
            <ac:grpSpMk id="2" creationId="{4354176C-DF2C-D1C4-E84D-4586114B2D6F}"/>
          </ac:grpSpMkLst>
        </pc:grpChg>
        <pc:grpChg chg="mod">
          <ac:chgData name="ΕΙΡΗΝΗ ΚΑΤΣΑΡΟΥ" userId="3d7c3f3ab11cf231" providerId="LiveId" clId="{44695AAA-976B-459C-B6F4-897E977BD8BB}" dt="2023-02-10T15:17:19.268" v="14617" actId="1076"/>
          <ac:grpSpMkLst>
            <pc:docMk/>
            <pc:sldMk cId="1118210148" sldId="367"/>
            <ac:grpSpMk id="4" creationId="{F94AC462-760F-4059-9BF8-2EAFFDE1E32F}"/>
          </ac:grpSpMkLst>
        </pc:grpChg>
        <pc:picChg chg="add mod">
          <ac:chgData name="ΕΙΡΗΝΗ ΚΑΤΣΑΡΟΥ" userId="3d7c3f3ab11cf231" providerId="LiveId" clId="{44695AAA-976B-459C-B6F4-897E977BD8BB}" dt="2023-02-10T15:27:52.234" v="14666" actId="14100"/>
          <ac:picMkLst>
            <pc:docMk/>
            <pc:sldMk cId="1118210148" sldId="367"/>
            <ac:picMk id="8" creationId="{B376A2C8-4AA6-E335-B035-3CAD7313D086}"/>
          </ac:picMkLst>
        </pc:picChg>
      </pc:sldChg>
      <pc:sldChg chg="addSp delSp modSp add mod">
        <pc:chgData name="ΕΙΡΗΝΗ ΚΑΤΣΑΡΟΥ" userId="3d7c3f3ab11cf231" providerId="LiveId" clId="{44695AAA-976B-459C-B6F4-897E977BD8BB}" dt="2023-02-10T16:19:59.755" v="18428" actId="179"/>
        <pc:sldMkLst>
          <pc:docMk/>
          <pc:sldMk cId="390914455" sldId="368"/>
        </pc:sldMkLst>
        <pc:spChg chg="add del mod">
          <ac:chgData name="ΕΙΡΗΝΗ ΚΑΤΣΑΡΟΥ" userId="3d7c3f3ab11cf231" providerId="LiveId" clId="{44695AAA-976B-459C-B6F4-897E977BD8BB}" dt="2023-02-10T16:00:18.999" v="16503" actId="931"/>
          <ac:spMkLst>
            <pc:docMk/>
            <pc:sldMk cId="390914455" sldId="368"/>
            <ac:spMk id="3" creationId="{8EADE5F0-4CA8-1BA9-C3B1-FB471DD43487}"/>
          </ac:spMkLst>
        </pc:spChg>
        <pc:spChg chg="mod">
          <ac:chgData name="ΕΙΡΗΝΗ ΚΑΤΣΑΡΟΥ" userId="3d7c3f3ab11cf231" providerId="LiveId" clId="{44695AAA-976B-459C-B6F4-897E977BD8BB}" dt="2023-02-10T16:07:37.830" v="17176" actId="1076"/>
          <ac:spMkLst>
            <pc:docMk/>
            <pc:sldMk cId="390914455" sldId="368"/>
            <ac:spMk id="5" creationId="{ABD7D3E9-194D-4A3D-9826-F2458533B950}"/>
          </ac:spMkLst>
        </pc:spChg>
        <pc:spChg chg="mod">
          <ac:chgData name="ΕΙΡΗΝΗ ΚΑΤΣΑΡΟΥ" userId="3d7c3f3ab11cf231" providerId="LiveId" clId="{44695AAA-976B-459C-B6F4-897E977BD8BB}" dt="2023-02-10T16:09:39.831" v="17449" actId="14100"/>
          <ac:spMkLst>
            <pc:docMk/>
            <pc:sldMk cId="390914455" sldId="368"/>
            <ac:spMk id="6" creationId="{5AF42BF0-0B17-4E57-940A-6CE81C90668D}"/>
          </ac:spMkLst>
        </pc:spChg>
        <pc:spChg chg="mod">
          <ac:chgData name="ΕΙΡΗΝΗ ΚΑΤΣΑΡΟΥ" userId="3d7c3f3ab11cf231" providerId="LiveId" clId="{44695AAA-976B-459C-B6F4-897E977BD8BB}" dt="2023-02-10T16:19:30.861" v="18394" actId="1076"/>
          <ac:spMkLst>
            <pc:docMk/>
            <pc:sldMk cId="390914455" sldId="368"/>
            <ac:spMk id="13" creationId="{6BCE96E8-653C-2C6C-CF3E-7634C8C89F26}"/>
          </ac:spMkLst>
        </pc:spChg>
        <pc:spChg chg="mod">
          <ac:chgData name="ΕΙΡΗΝΗ ΚΑΤΣΑΡΟΥ" userId="3d7c3f3ab11cf231" providerId="LiveId" clId="{44695AAA-976B-459C-B6F4-897E977BD8BB}" dt="2023-02-10T16:19:59.755" v="18428" actId="179"/>
          <ac:spMkLst>
            <pc:docMk/>
            <pc:sldMk cId="390914455" sldId="368"/>
            <ac:spMk id="14" creationId="{1AFF987F-44C1-B47A-F5A0-D34A05AFAD2A}"/>
          </ac:spMkLst>
        </pc:spChg>
        <pc:picChg chg="add mod">
          <ac:chgData name="ΕΙΡΗΝΗ ΚΑΤΣΑΡΟΥ" userId="3d7c3f3ab11cf231" providerId="LiveId" clId="{44695AAA-976B-459C-B6F4-897E977BD8BB}" dt="2023-02-10T16:00:18.999" v="16503" actId="931"/>
          <ac:picMkLst>
            <pc:docMk/>
            <pc:sldMk cId="390914455" sldId="368"/>
            <ac:picMk id="8" creationId="{C06B626E-6A6E-C390-D23E-F087748C86A1}"/>
          </ac:picMkLst>
        </pc:picChg>
        <pc:picChg chg="del">
          <ac:chgData name="ΕΙΡΗΝΗ ΚΑΤΣΑΡΟΥ" userId="3d7c3f3ab11cf231" providerId="LiveId" clId="{44695AAA-976B-459C-B6F4-897E977BD8BB}" dt="2023-02-10T16:00:14.753" v="16502" actId="21"/>
          <ac:picMkLst>
            <pc:docMk/>
            <pc:sldMk cId="390914455" sldId="368"/>
            <ac:picMk id="10" creationId="{64ACEE07-9E41-217C-15E2-B56B0A1D0BEF}"/>
          </ac:picMkLst>
        </pc:picChg>
      </pc:sldChg>
      <pc:sldChg chg="addSp delSp modSp add mod">
        <pc:chgData name="ΕΙΡΗΝΗ ΚΑΤΣΑΡΟΥ" userId="3d7c3f3ab11cf231" providerId="LiveId" clId="{44695AAA-976B-459C-B6F4-897E977BD8BB}" dt="2023-02-10T16:28:53.139" v="18992" actId="20577"/>
        <pc:sldMkLst>
          <pc:docMk/>
          <pc:sldMk cId="1070330473" sldId="369"/>
        </pc:sldMkLst>
        <pc:spChg chg="add del mod">
          <ac:chgData name="ΕΙΡΗΝΗ ΚΑΤΣΑΡΟΥ" userId="3d7c3f3ab11cf231" providerId="LiveId" clId="{44695AAA-976B-459C-B6F4-897E977BD8BB}" dt="2023-02-10T16:20:17.816" v="18431" actId="931"/>
          <ac:spMkLst>
            <pc:docMk/>
            <pc:sldMk cId="1070330473" sldId="369"/>
            <ac:spMk id="3" creationId="{AD7D3B32-A9E6-E079-ACF3-2302CF4AB6B3}"/>
          </ac:spMkLst>
        </pc:spChg>
        <pc:spChg chg="mod">
          <ac:chgData name="ΕΙΡΗΝΗ ΚΑΤΣΑΡΟΥ" userId="3d7c3f3ab11cf231" providerId="LiveId" clId="{44695AAA-976B-459C-B6F4-897E977BD8BB}" dt="2023-02-10T16:25:28.020" v="18543" actId="1076"/>
          <ac:spMkLst>
            <pc:docMk/>
            <pc:sldMk cId="1070330473" sldId="369"/>
            <ac:spMk id="4" creationId="{2C831749-47ED-4B1D-822C-821C2833F86A}"/>
          </ac:spMkLst>
        </pc:spChg>
        <pc:spChg chg="mod">
          <ac:chgData name="ΕΙΡΗΝΗ ΚΑΤΣΑΡΟΥ" userId="3d7c3f3ab11cf231" providerId="LiveId" clId="{44695AAA-976B-459C-B6F4-897E977BD8BB}" dt="2023-02-10T16:25:34.364" v="18544" actId="1076"/>
          <ac:spMkLst>
            <pc:docMk/>
            <pc:sldMk cId="1070330473" sldId="369"/>
            <ac:spMk id="5" creationId="{ABD7D3E9-194D-4A3D-9826-F2458533B950}"/>
          </ac:spMkLst>
        </pc:spChg>
        <pc:spChg chg="mod">
          <ac:chgData name="ΕΙΡΗΝΗ ΚΑΤΣΑΡΟΥ" userId="3d7c3f3ab11cf231" providerId="LiveId" clId="{44695AAA-976B-459C-B6F4-897E977BD8BB}" dt="2023-02-10T16:28:53.139" v="18992" actId="20577"/>
          <ac:spMkLst>
            <pc:docMk/>
            <pc:sldMk cId="1070330473" sldId="369"/>
            <ac:spMk id="6" creationId="{5AF42BF0-0B17-4E57-940A-6CE81C90668D}"/>
          </ac:spMkLst>
        </pc:spChg>
        <pc:spChg chg="del">
          <ac:chgData name="ΕΙΡΗΝΗ ΚΑΤΣΑΡΟΥ" userId="3d7c3f3ab11cf231" providerId="LiveId" clId="{44695AAA-976B-459C-B6F4-897E977BD8BB}" dt="2023-02-10T16:24:29.814" v="18530" actId="21"/>
          <ac:spMkLst>
            <pc:docMk/>
            <pc:sldMk cId="1070330473" sldId="369"/>
            <ac:spMk id="12" creationId="{CA4B76B6-CF1E-7559-6EB3-436435EF8F24}"/>
          </ac:spMkLst>
        </pc:spChg>
        <pc:spChg chg="del">
          <ac:chgData name="ΕΙΡΗΝΗ ΚΑΤΣΑΡΟΥ" userId="3d7c3f3ab11cf231" providerId="LiveId" clId="{44695AAA-976B-459C-B6F4-897E977BD8BB}" dt="2023-02-10T16:24:33.805" v="18531" actId="21"/>
          <ac:spMkLst>
            <pc:docMk/>
            <pc:sldMk cId="1070330473" sldId="369"/>
            <ac:spMk id="13" creationId="{6BCE96E8-653C-2C6C-CF3E-7634C8C89F26}"/>
          </ac:spMkLst>
        </pc:spChg>
        <pc:spChg chg="del">
          <ac:chgData name="ΕΙΡΗΝΗ ΚΑΤΣΑΡΟΥ" userId="3d7c3f3ab11cf231" providerId="LiveId" clId="{44695AAA-976B-459C-B6F4-897E977BD8BB}" dt="2023-02-10T16:24:37.454" v="18532" actId="21"/>
          <ac:spMkLst>
            <pc:docMk/>
            <pc:sldMk cId="1070330473" sldId="369"/>
            <ac:spMk id="14" creationId="{1AFF987F-44C1-B47A-F5A0-D34A05AFAD2A}"/>
          </ac:spMkLst>
        </pc:spChg>
        <pc:picChg chg="del">
          <ac:chgData name="ΕΙΡΗΝΗ ΚΑΤΣΑΡΟΥ" userId="3d7c3f3ab11cf231" providerId="LiveId" clId="{44695AAA-976B-459C-B6F4-897E977BD8BB}" dt="2023-02-10T16:20:13.241" v="18430" actId="21"/>
          <ac:picMkLst>
            <pc:docMk/>
            <pc:sldMk cId="1070330473" sldId="369"/>
            <ac:picMk id="8" creationId="{C06B626E-6A6E-C390-D23E-F087748C86A1}"/>
          </ac:picMkLst>
        </pc:picChg>
        <pc:picChg chg="add mod">
          <ac:chgData name="ΕΙΡΗΝΗ ΚΑΤΣΑΡΟΥ" userId="3d7c3f3ab11cf231" providerId="LiveId" clId="{44695AAA-976B-459C-B6F4-897E977BD8BB}" dt="2023-02-10T16:25:22.492" v="18541" actId="14100"/>
          <ac:picMkLst>
            <pc:docMk/>
            <pc:sldMk cId="1070330473" sldId="369"/>
            <ac:picMk id="9" creationId="{435CC421-B207-36EC-67D8-30D7CFBB90A8}"/>
          </ac:picMkLst>
        </pc:picChg>
        <pc:picChg chg="add del mod">
          <ac:chgData name="ΕΙΡΗΝΗ ΚΑΤΣΑΡΟΥ" userId="3d7c3f3ab11cf231" providerId="LiveId" clId="{44695AAA-976B-459C-B6F4-897E977BD8BB}" dt="2023-02-10T16:24:51.966" v="18535" actId="21"/>
          <ac:picMkLst>
            <pc:docMk/>
            <pc:sldMk cId="1070330473" sldId="369"/>
            <ac:picMk id="10" creationId="{ECE702BF-DA92-964F-ECB0-84D9538DC988}"/>
          </ac:picMkLst>
        </pc:picChg>
        <pc:picChg chg="add mod">
          <ac:chgData name="ΕΙΡΗΝΗ ΚΑΤΣΑΡΟΥ" userId="3d7c3f3ab11cf231" providerId="LiveId" clId="{44695AAA-976B-459C-B6F4-897E977BD8BB}" dt="2023-02-10T16:25:59.668" v="18551" actId="1076"/>
          <ac:picMkLst>
            <pc:docMk/>
            <pc:sldMk cId="1070330473" sldId="369"/>
            <ac:picMk id="15" creationId="{8F143212-EDBD-E4EA-1E37-F9BA257EA881}"/>
          </ac:picMkLst>
        </pc:picChg>
      </pc:sldChg>
    </pc:docChg>
  </pc:docChgLst>
  <pc:docChgLst>
    <pc:chgData name="ΕΙΡΗΝΗ ΚΑΤΣΑΡΟΥ" userId="3d7c3f3ab11cf231" providerId="LiveId" clId="{20008CCD-2D41-44F8-B7C9-43A993FEAE07}"/>
    <pc:docChg chg="undo custSel addSld delSld modSld sldOrd">
      <pc:chgData name="ΕΙΡΗΝΗ ΚΑΤΣΑΡΟΥ" userId="3d7c3f3ab11cf231" providerId="LiveId" clId="{20008CCD-2D41-44F8-B7C9-43A993FEAE07}" dt="2023-04-04T13:25:11.490" v="11590" actId="113"/>
      <pc:docMkLst>
        <pc:docMk/>
      </pc:docMkLst>
      <pc:sldChg chg="addSp delSp modSp mod">
        <pc:chgData name="ΕΙΡΗΝΗ ΚΑΤΣΑΡΟΥ" userId="3d7c3f3ab11cf231" providerId="LiveId" clId="{20008CCD-2D41-44F8-B7C9-43A993FEAE07}" dt="2023-04-04T11:50:53.485" v="1264" actId="113"/>
        <pc:sldMkLst>
          <pc:docMk/>
          <pc:sldMk cId="3369519981" sldId="393"/>
        </pc:sldMkLst>
        <pc:spChg chg="add del mod">
          <ac:chgData name="ΕΙΡΗΝΗ ΚΑΤΣΑΡΟΥ" userId="3d7c3f3ab11cf231" providerId="LiveId" clId="{20008CCD-2D41-44F8-B7C9-43A993FEAE07}" dt="2023-04-04T11:33:55.716" v="55"/>
          <ac:spMkLst>
            <pc:docMk/>
            <pc:sldMk cId="3369519981" sldId="393"/>
            <ac:spMk id="2" creationId="{7E4D5BF3-6169-47F1-2DCF-20810FE06F93}"/>
          </ac:spMkLst>
        </pc:spChg>
        <pc:spChg chg="add del mod">
          <ac:chgData name="ΕΙΡΗΝΗ ΚΑΤΣΑΡΟΥ" userId="3d7c3f3ab11cf231" providerId="LiveId" clId="{20008CCD-2D41-44F8-B7C9-43A993FEAE07}" dt="2023-04-04T11:50:53.485" v="1264" actId="113"/>
          <ac:spMkLst>
            <pc:docMk/>
            <pc:sldMk cId="3369519981" sldId="393"/>
            <ac:spMk id="3" creationId="{0B537DD0-64E6-5F78-B12A-53C8C3E65E6B}"/>
          </ac:spMkLst>
        </pc:spChg>
        <pc:spChg chg="mod">
          <ac:chgData name="ΕΙΡΗΝΗ ΚΑΤΣΑΡΟΥ" userId="3d7c3f3ab11cf231" providerId="LiveId" clId="{20008CCD-2D41-44F8-B7C9-43A993FEAE07}" dt="2023-04-04T11:33:41" v="52" actId="20577"/>
          <ac:spMkLst>
            <pc:docMk/>
            <pc:sldMk cId="3369519981" sldId="393"/>
            <ac:spMk id="4" creationId="{D7F42822-2B8F-B894-3E5E-C27228EC345D}"/>
          </ac:spMkLst>
        </pc:spChg>
      </pc:sldChg>
      <pc:sldChg chg="delSp modSp mod">
        <pc:chgData name="ΕΙΡΗΝΗ ΚΑΤΣΑΡΟΥ" userId="3d7c3f3ab11cf231" providerId="LiveId" clId="{20008CCD-2D41-44F8-B7C9-43A993FEAE07}" dt="2023-04-04T11:58:33.477" v="1640"/>
        <pc:sldMkLst>
          <pc:docMk/>
          <pc:sldMk cId="3866629391" sldId="394"/>
        </pc:sldMkLst>
        <pc:spChg chg="mod">
          <ac:chgData name="ΕΙΡΗΝΗ ΚΑΤΣΑΡΟΥ" userId="3d7c3f3ab11cf231" providerId="LiveId" clId="{20008CCD-2D41-44F8-B7C9-43A993FEAE07}" dt="2023-04-04T11:58:33.477" v="1640"/>
          <ac:spMkLst>
            <pc:docMk/>
            <pc:sldMk cId="3866629391" sldId="394"/>
            <ac:spMk id="4" creationId="{D7F42822-2B8F-B894-3E5E-C27228EC345D}"/>
          </ac:spMkLst>
        </pc:spChg>
        <pc:spChg chg="del">
          <ac:chgData name="ΕΙΡΗΝΗ ΚΑΤΣΑΡΟΥ" userId="3d7c3f3ab11cf231" providerId="LiveId" clId="{20008CCD-2D41-44F8-B7C9-43A993FEAE07}" dt="2023-04-04T11:53:02.814" v="1603" actId="21"/>
          <ac:spMkLst>
            <pc:docMk/>
            <pc:sldMk cId="3866629391" sldId="394"/>
            <ac:spMk id="5" creationId="{0A42289E-89C6-866D-A352-ABE487AB5D61}"/>
          </ac:spMkLst>
        </pc:spChg>
        <pc:spChg chg="del">
          <ac:chgData name="ΕΙΡΗΝΗ ΚΑΤΣΑΡΟΥ" userId="3d7c3f3ab11cf231" providerId="LiveId" clId="{20008CCD-2D41-44F8-B7C9-43A993FEAE07}" dt="2023-04-04T11:53:06.010" v="1604" actId="21"/>
          <ac:spMkLst>
            <pc:docMk/>
            <pc:sldMk cId="3866629391" sldId="394"/>
            <ac:spMk id="6" creationId="{07BC8745-FCC9-5BBA-D05F-06DB9AB457A1}"/>
          </ac:spMkLst>
        </pc:spChg>
        <pc:spChg chg="del">
          <ac:chgData name="ΕΙΡΗΝΗ ΚΑΤΣΑΡΟΥ" userId="3d7c3f3ab11cf231" providerId="LiveId" clId="{20008CCD-2D41-44F8-B7C9-43A993FEAE07}" dt="2023-04-04T11:53:09.164" v="1605" actId="21"/>
          <ac:spMkLst>
            <pc:docMk/>
            <pc:sldMk cId="3866629391" sldId="394"/>
            <ac:spMk id="7" creationId="{3269C4D5-B806-06F8-96A6-954677B62B13}"/>
          </ac:spMkLst>
        </pc:spChg>
        <pc:graphicFrameChg chg="mod">
          <ac:chgData name="ΕΙΡΗΝΗ ΚΑΤΣΑΡΟΥ" userId="3d7c3f3ab11cf231" providerId="LiveId" clId="{20008CCD-2D41-44F8-B7C9-43A993FEAE07}" dt="2023-04-04T11:52:59.165" v="1602"/>
          <ac:graphicFrameMkLst>
            <pc:docMk/>
            <pc:sldMk cId="3866629391" sldId="394"/>
            <ac:graphicFrameMk id="43" creationId="{8840C080-C466-4E3C-9859-A35C5FCF346F}"/>
          </ac:graphicFrameMkLst>
        </pc:graphicFrameChg>
      </pc:sldChg>
      <pc:sldChg chg="addSp delSp modSp mod">
        <pc:chgData name="ΕΙΡΗΝΗ ΚΑΤΣΑΡΟΥ" userId="3d7c3f3ab11cf231" providerId="LiveId" clId="{20008CCD-2D41-44F8-B7C9-43A993FEAE07}" dt="2023-04-04T11:56:54.179" v="1628" actId="1076"/>
        <pc:sldMkLst>
          <pc:docMk/>
          <pc:sldMk cId="442878631" sldId="403"/>
        </pc:sldMkLst>
        <pc:spChg chg="mod">
          <ac:chgData name="ΕΙΡΗΝΗ ΚΑΤΣΑΡΟΥ" userId="3d7c3f3ab11cf231" providerId="LiveId" clId="{20008CCD-2D41-44F8-B7C9-43A993FEAE07}" dt="2023-04-04T11:53:51.666" v="1615" actId="20577"/>
          <ac:spMkLst>
            <pc:docMk/>
            <pc:sldMk cId="442878631" sldId="403"/>
            <ac:spMk id="5" creationId="{35DF4799-A56B-05CE-FC3B-1826326BA490}"/>
          </ac:spMkLst>
        </pc:spChg>
        <pc:picChg chg="add del mod">
          <ac:chgData name="ΕΙΡΗΝΗ ΚΑΤΣΑΡΟΥ" userId="3d7c3f3ab11cf231" providerId="LiveId" clId="{20008CCD-2D41-44F8-B7C9-43A993FEAE07}" dt="2023-04-04T11:56:16.232" v="1623" actId="21"/>
          <ac:picMkLst>
            <pc:docMk/>
            <pc:sldMk cId="442878631" sldId="403"/>
            <ac:picMk id="3" creationId="{172DDF0E-DBCA-5986-8FA8-CC81A4E58FE1}"/>
          </ac:picMkLst>
        </pc:picChg>
        <pc:picChg chg="del">
          <ac:chgData name="ΕΙΡΗΝΗ ΚΑΤΣΑΡΟΥ" userId="3d7c3f3ab11cf231" providerId="LiveId" clId="{20008CCD-2D41-44F8-B7C9-43A993FEAE07}" dt="2023-04-04T11:56:07.292" v="1621" actId="21"/>
          <ac:picMkLst>
            <pc:docMk/>
            <pc:sldMk cId="442878631" sldId="403"/>
            <ac:picMk id="7" creationId="{81FFDA69-140E-E30A-A43B-82E4770D0A1E}"/>
          </ac:picMkLst>
        </pc:picChg>
        <pc:picChg chg="add mod">
          <ac:chgData name="ΕΙΡΗΝΗ ΚΑΤΣΑΡΟΥ" userId="3d7c3f3ab11cf231" providerId="LiveId" clId="{20008CCD-2D41-44F8-B7C9-43A993FEAE07}" dt="2023-04-04T11:56:54.179" v="1628" actId="1076"/>
          <ac:picMkLst>
            <pc:docMk/>
            <pc:sldMk cId="442878631" sldId="403"/>
            <ac:picMk id="8" creationId="{005B78E3-DC1D-D598-2126-C506C4E1D773}"/>
          </ac:picMkLst>
        </pc:picChg>
      </pc:sldChg>
      <pc:sldChg chg="addSp delSp modSp mod">
        <pc:chgData name="ΕΙΡΗΝΗ ΚΑΤΣΑΡΟΥ" userId="3d7c3f3ab11cf231" providerId="LiveId" clId="{20008CCD-2D41-44F8-B7C9-43A993FEAE07}" dt="2023-04-04T12:18:42.727" v="3945" actId="14100"/>
        <pc:sldMkLst>
          <pc:docMk/>
          <pc:sldMk cId="4042102321" sldId="405"/>
        </pc:sldMkLst>
        <pc:spChg chg="mod">
          <ac:chgData name="ΕΙΡΗΝΗ ΚΑΤΣΑΡΟΥ" userId="3d7c3f3ab11cf231" providerId="LiveId" clId="{20008CCD-2D41-44F8-B7C9-43A993FEAE07}" dt="2023-04-04T12:17:19.272" v="3937" actId="1076"/>
          <ac:spMkLst>
            <pc:docMk/>
            <pc:sldMk cId="4042102321" sldId="405"/>
            <ac:spMk id="4" creationId="{D7F42822-2B8F-B894-3E5E-C27228EC345D}"/>
          </ac:spMkLst>
        </pc:spChg>
        <pc:spChg chg="del mod">
          <ac:chgData name="ΕΙΡΗΝΗ ΚΑΤΣΑΡΟΥ" userId="3d7c3f3ab11cf231" providerId="LiveId" clId="{20008CCD-2D41-44F8-B7C9-43A993FEAE07}" dt="2023-04-04T12:15:23.466" v="3924" actId="21"/>
          <ac:spMkLst>
            <pc:docMk/>
            <pc:sldMk cId="4042102321" sldId="405"/>
            <ac:spMk id="5" creationId="{35DF4799-A56B-05CE-FC3B-1826326BA490}"/>
          </ac:spMkLst>
        </pc:spChg>
        <pc:picChg chg="add mod">
          <ac:chgData name="ΕΙΡΗΝΗ ΚΑΤΣΑΡΟΥ" userId="3d7c3f3ab11cf231" providerId="LiveId" clId="{20008CCD-2D41-44F8-B7C9-43A993FEAE07}" dt="2023-04-04T12:17:21.902" v="3938" actId="1076"/>
          <ac:picMkLst>
            <pc:docMk/>
            <pc:sldMk cId="4042102321" sldId="405"/>
            <ac:picMk id="3" creationId="{DF333DA0-AD5D-D4A9-6304-0E0831FD6C6F}"/>
          </ac:picMkLst>
        </pc:picChg>
        <pc:picChg chg="del">
          <ac:chgData name="ΕΙΡΗΝΗ ΚΑΤΣΑΡΟΥ" userId="3d7c3f3ab11cf231" providerId="LiveId" clId="{20008CCD-2D41-44F8-B7C9-43A993FEAE07}" dt="2023-04-04T12:15:15.015" v="3922" actId="21"/>
          <ac:picMkLst>
            <pc:docMk/>
            <pc:sldMk cId="4042102321" sldId="405"/>
            <ac:picMk id="7" creationId="{81FFDA69-140E-E30A-A43B-82E4770D0A1E}"/>
          </ac:picMkLst>
        </pc:picChg>
        <pc:picChg chg="add mod">
          <ac:chgData name="ΕΙΡΗΝΗ ΚΑΤΣΑΡΟΥ" userId="3d7c3f3ab11cf231" providerId="LiveId" clId="{20008CCD-2D41-44F8-B7C9-43A993FEAE07}" dt="2023-04-04T12:17:25.119" v="3939" actId="1076"/>
          <ac:picMkLst>
            <pc:docMk/>
            <pc:sldMk cId="4042102321" sldId="405"/>
            <ac:picMk id="8" creationId="{A486DA60-2A96-6899-E186-DEF4BB847F1F}"/>
          </ac:picMkLst>
        </pc:picChg>
        <pc:picChg chg="add mod">
          <ac:chgData name="ΕΙΡΗΝΗ ΚΑΤΣΑΡΟΥ" userId="3d7c3f3ab11cf231" providerId="LiveId" clId="{20008CCD-2D41-44F8-B7C9-43A993FEAE07}" dt="2023-04-04T12:17:30.869" v="3941" actId="14100"/>
          <ac:picMkLst>
            <pc:docMk/>
            <pc:sldMk cId="4042102321" sldId="405"/>
            <ac:picMk id="12" creationId="{F9D14A89-AC8D-2842-E0E3-35EFBF77610C}"/>
          </ac:picMkLst>
        </pc:picChg>
        <pc:picChg chg="add mod">
          <ac:chgData name="ΕΙΡΗΝΗ ΚΑΤΣΑΡΟΥ" userId="3d7c3f3ab11cf231" providerId="LiveId" clId="{20008CCD-2D41-44F8-B7C9-43A993FEAE07}" dt="2023-04-04T12:18:42.727" v="3945" actId="14100"/>
          <ac:picMkLst>
            <pc:docMk/>
            <pc:sldMk cId="4042102321" sldId="405"/>
            <ac:picMk id="14" creationId="{82F4C8D5-EE74-261A-1144-B169EC7687FE}"/>
          </ac:picMkLst>
        </pc:picChg>
      </pc:sldChg>
      <pc:sldChg chg="addSp delSp modSp mod">
        <pc:chgData name="ΕΙΡΗΝΗ ΚΑΤΣΑΡΟΥ" userId="3d7c3f3ab11cf231" providerId="LiveId" clId="{20008CCD-2D41-44F8-B7C9-43A993FEAE07}" dt="2023-04-04T12:49:57.723" v="6825" actId="1076"/>
        <pc:sldMkLst>
          <pc:docMk/>
          <pc:sldMk cId="2687914328" sldId="408"/>
        </pc:sldMkLst>
        <pc:spChg chg="del">
          <ac:chgData name="ΕΙΡΗΝΗ ΚΑΤΣΑΡΟΥ" userId="3d7c3f3ab11cf231" providerId="LiveId" clId="{20008CCD-2D41-44F8-B7C9-43A993FEAE07}" dt="2023-04-04T12:48:18.283" v="6809" actId="21"/>
          <ac:spMkLst>
            <pc:docMk/>
            <pc:sldMk cId="2687914328" sldId="408"/>
            <ac:spMk id="3" creationId="{493F34DF-0161-ACEB-77ED-299851664E1B}"/>
          </ac:spMkLst>
        </pc:spChg>
        <pc:spChg chg="mod">
          <ac:chgData name="ΕΙΡΗΝΗ ΚΑΤΣΑΡΟΥ" userId="3d7c3f3ab11cf231" providerId="LiveId" clId="{20008CCD-2D41-44F8-B7C9-43A993FEAE07}" dt="2023-04-04T12:49:41.540" v="6819" actId="14100"/>
          <ac:spMkLst>
            <pc:docMk/>
            <pc:sldMk cId="2687914328" sldId="408"/>
            <ac:spMk id="4" creationId="{D7F42822-2B8F-B894-3E5E-C27228EC345D}"/>
          </ac:spMkLst>
        </pc:spChg>
        <pc:picChg chg="add mod">
          <ac:chgData name="ΕΙΡΗΝΗ ΚΑΤΣΑΡΟΥ" userId="3d7c3f3ab11cf231" providerId="LiveId" clId="{20008CCD-2D41-44F8-B7C9-43A993FEAE07}" dt="2023-04-04T12:49:43.731" v="6820" actId="1076"/>
          <ac:picMkLst>
            <pc:docMk/>
            <pc:sldMk cId="2687914328" sldId="408"/>
            <ac:picMk id="6" creationId="{2F7739CA-2D3F-8BEA-B040-C7562E96A1CE}"/>
          </ac:picMkLst>
        </pc:picChg>
        <pc:picChg chg="del">
          <ac:chgData name="ΕΙΡΗΝΗ ΚΑΤΣΑΡΟΥ" userId="3d7c3f3ab11cf231" providerId="LiveId" clId="{20008CCD-2D41-44F8-B7C9-43A993FEAE07}" dt="2023-04-04T12:48:13.800" v="6808" actId="21"/>
          <ac:picMkLst>
            <pc:docMk/>
            <pc:sldMk cId="2687914328" sldId="408"/>
            <ac:picMk id="7" creationId="{81FFDA69-140E-E30A-A43B-82E4770D0A1E}"/>
          </ac:picMkLst>
        </pc:picChg>
        <pc:picChg chg="add mod">
          <ac:chgData name="ΕΙΡΗΝΗ ΚΑΤΣΑΡΟΥ" userId="3d7c3f3ab11cf231" providerId="LiveId" clId="{20008CCD-2D41-44F8-B7C9-43A993FEAE07}" dt="2023-04-04T12:49:57.723" v="6825" actId="1076"/>
          <ac:picMkLst>
            <pc:docMk/>
            <pc:sldMk cId="2687914328" sldId="408"/>
            <ac:picMk id="11" creationId="{A77D36B4-7AC2-1D9C-450C-C92118B56F11}"/>
          </ac:picMkLst>
        </pc:picChg>
      </pc:sldChg>
      <pc:sldChg chg="del">
        <pc:chgData name="ΕΙΡΗΝΗ ΚΑΤΣΑΡΟΥ" userId="3d7c3f3ab11cf231" providerId="LiveId" clId="{20008CCD-2D41-44F8-B7C9-43A993FEAE07}" dt="2023-04-04T11:50:55.681" v="1265" actId="2696"/>
        <pc:sldMkLst>
          <pc:docMk/>
          <pc:sldMk cId="4060790336" sldId="431"/>
        </pc:sldMkLst>
      </pc:sldChg>
      <pc:sldChg chg="modSp mod">
        <pc:chgData name="ΕΙΡΗΝΗ ΚΑΤΣΑΡΟΥ" userId="3d7c3f3ab11cf231" providerId="LiveId" clId="{20008CCD-2D41-44F8-B7C9-43A993FEAE07}" dt="2023-04-04T12:06:51.270" v="2849" actId="313"/>
        <pc:sldMkLst>
          <pc:docMk/>
          <pc:sldMk cId="4186465869" sldId="434"/>
        </pc:sldMkLst>
        <pc:spChg chg="mod">
          <ac:chgData name="ΕΙΡΗΝΗ ΚΑΤΣΑΡΟΥ" userId="3d7c3f3ab11cf231" providerId="LiveId" clId="{20008CCD-2D41-44F8-B7C9-43A993FEAE07}" dt="2023-04-04T11:59:05.045" v="1686" actId="313"/>
          <ac:spMkLst>
            <pc:docMk/>
            <pc:sldMk cId="4186465869" sldId="434"/>
            <ac:spMk id="4" creationId="{D7F42822-2B8F-B894-3E5E-C27228EC345D}"/>
          </ac:spMkLst>
        </pc:spChg>
        <pc:spChg chg="mod">
          <ac:chgData name="ΕΙΡΗΝΗ ΚΑΤΣΑΡΟΥ" userId="3d7c3f3ab11cf231" providerId="LiveId" clId="{20008CCD-2D41-44F8-B7C9-43A993FEAE07}" dt="2023-04-04T12:06:51.270" v="2849" actId="313"/>
          <ac:spMkLst>
            <pc:docMk/>
            <pc:sldMk cId="4186465869" sldId="434"/>
            <ac:spMk id="5" creationId="{35DF4799-A56B-05CE-FC3B-1826326BA490}"/>
          </ac:spMkLst>
        </pc:spChg>
      </pc:sldChg>
      <pc:sldChg chg="addSp modSp mod">
        <pc:chgData name="ΕΙΡΗΝΗ ΚΑΤΣΑΡΟΥ" userId="3d7c3f3ab11cf231" providerId="LiveId" clId="{20008CCD-2D41-44F8-B7C9-43A993FEAE07}" dt="2023-04-04T12:59:36.802" v="7751" actId="20577"/>
        <pc:sldMkLst>
          <pc:docMk/>
          <pc:sldMk cId="1666134332" sldId="435"/>
        </pc:sldMkLst>
        <pc:spChg chg="add mod">
          <ac:chgData name="ΕΙΡΗΝΗ ΚΑΤΣΑΡΟΥ" userId="3d7c3f3ab11cf231" providerId="LiveId" clId="{20008CCD-2D41-44F8-B7C9-43A993FEAE07}" dt="2023-04-04T12:59:36.802" v="7751" actId="20577"/>
          <ac:spMkLst>
            <pc:docMk/>
            <pc:sldMk cId="1666134332" sldId="435"/>
            <ac:spMk id="2" creationId="{A073E383-1C83-A9DD-758F-58B54314730D}"/>
          </ac:spMkLst>
        </pc:spChg>
        <pc:spChg chg="mod">
          <ac:chgData name="ΕΙΡΗΝΗ ΚΑΤΣΑΡΟΥ" userId="3d7c3f3ab11cf231" providerId="LiveId" clId="{20008CCD-2D41-44F8-B7C9-43A993FEAE07}" dt="2023-04-04T12:47:56.575" v="6805" actId="1076"/>
          <ac:spMkLst>
            <pc:docMk/>
            <pc:sldMk cId="1666134332" sldId="435"/>
            <ac:spMk id="4" creationId="{D7F42822-2B8F-B894-3E5E-C27228EC345D}"/>
          </ac:spMkLst>
        </pc:spChg>
        <pc:spChg chg="mod">
          <ac:chgData name="ΕΙΡΗΝΗ ΚΑΤΣΑΡΟΥ" userId="3d7c3f3ab11cf231" providerId="LiveId" clId="{20008CCD-2D41-44F8-B7C9-43A993FEAE07}" dt="2023-04-04T12:48:11.524" v="6807" actId="255"/>
          <ac:spMkLst>
            <pc:docMk/>
            <pc:sldMk cId="1666134332" sldId="435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20008CCD-2D41-44F8-B7C9-43A993FEAE07}" dt="2023-04-04T13:06:02.271" v="8842" actId="20577"/>
        <pc:sldMkLst>
          <pc:docMk/>
          <pc:sldMk cId="3691102211" sldId="436"/>
        </pc:sldMkLst>
        <pc:spChg chg="mod">
          <ac:chgData name="ΕΙΡΗΝΗ ΚΑΤΣΑΡΟΥ" userId="3d7c3f3ab11cf231" providerId="LiveId" clId="{20008CCD-2D41-44F8-B7C9-43A993FEAE07}" dt="2023-04-04T13:06:02.271" v="8842" actId="20577"/>
          <ac:spMkLst>
            <pc:docMk/>
            <pc:sldMk cId="3691102211" sldId="436"/>
            <ac:spMk id="5" creationId="{35DF4799-A56B-05CE-FC3B-1826326BA490}"/>
          </ac:spMkLst>
        </pc:spChg>
      </pc:sldChg>
      <pc:sldChg chg="addSp modSp mod">
        <pc:chgData name="ΕΙΡΗΝΗ ΚΑΤΣΑΡΟΥ" userId="3d7c3f3ab11cf231" providerId="LiveId" clId="{20008CCD-2D41-44F8-B7C9-43A993FEAE07}" dt="2023-04-04T12:27:38.539" v="4847" actId="20577"/>
        <pc:sldMkLst>
          <pc:docMk/>
          <pc:sldMk cId="3168361077" sldId="440"/>
        </pc:sldMkLst>
        <pc:spChg chg="add mod">
          <ac:chgData name="ΕΙΡΗΝΗ ΚΑΤΣΑΡΟΥ" userId="3d7c3f3ab11cf231" providerId="LiveId" clId="{20008CCD-2D41-44F8-B7C9-43A993FEAE07}" dt="2023-04-04T12:27:38.539" v="4847" actId="20577"/>
          <ac:spMkLst>
            <pc:docMk/>
            <pc:sldMk cId="3168361077" sldId="440"/>
            <ac:spMk id="2" creationId="{AC7FA78F-EB0C-75B3-6A4B-0CF39E33EC98}"/>
          </ac:spMkLst>
        </pc:spChg>
        <pc:spChg chg="mod">
          <ac:chgData name="ΕΙΡΗΝΗ ΚΑΤΣΑΡΟΥ" userId="3d7c3f3ab11cf231" providerId="LiveId" clId="{20008CCD-2D41-44F8-B7C9-43A993FEAE07}" dt="2023-04-04T12:19:35.596" v="3975" actId="20577"/>
          <ac:spMkLst>
            <pc:docMk/>
            <pc:sldMk cId="3168361077" sldId="440"/>
            <ac:spMk id="4" creationId="{D7F42822-2B8F-B894-3E5E-C27228EC345D}"/>
          </ac:spMkLst>
        </pc:spChg>
      </pc:sldChg>
      <pc:sldChg chg="addSp delSp modSp mod">
        <pc:chgData name="ΕΙΡΗΝΗ ΚΑΤΣΑΡΟΥ" userId="3d7c3f3ab11cf231" providerId="LiveId" clId="{20008CCD-2D41-44F8-B7C9-43A993FEAE07}" dt="2023-04-04T12:30:09.964" v="4921" actId="14100"/>
        <pc:sldMkLst>
          <pc:docMk/>
          <pc:sldMk cId="3183012957" sldId="441"/>
        </pc:sldMkLst>
        <pc:spChg chg="del">
          <ac:chgData name="ΕΙΡΗΝΗ ΚΑΤΣΑΡΟΥ" userId="3d7c3f3ab11cf231" providerId="LiveId" clId="{20008CCD-2D41-44F8-B7C9-43A993FEAE07}" dt="2023-04-04T12:29:13.952" v="4909" actId="21"/>
          <ac:spMkLst>
            <pc:docMk/>
            <pc:sldMk cId="3183012957" sldId="441"/>
            <ac:spMk id="5" creationId="{35DF4799-A56B-05CE-FC3B-1826326BA490}"/>
          </ac:spMkLst>
        </pc:spChg>
        <pc:picChg chg="add mod">
          <ac:chgData name="ΕΙΡΗΝΗ ΚΑΤΣΑΡΟΥ" userId="3d7c3f3ab11cf231" providerId="LiveId" clId="{20008CCD-2D41-44F8-B7C9-43A993FEAE07}" dt="2023-04-04T12:29:21.286" v="4912" actId="14100"/>
          <ac:picMkLst>
            <pc:docMk/>
            <pc:sldMk cId="3183012957" sldId="441"/>
            <ac:picMk id="3" creationId="{58F32039-C2EA-F0CA-1352-5BE92065BE4C}"/>
          </ac:picMkLst>
        </pc:picChg>
        <pc:picChg chg="del">
          <ac:chgData name="ΕΙΡΗΝΗ ΚΑΤΣΑΡΟΥ" userId="3d7c3f3ab11cf231" providerId="LiveId" clId="{20008CCD-2D41-44F8-B7C9-43A993FEAE07}" dt="2023-04-04T12:27:53.961" v="4851" actId="21"/>
          <ac:picMkLst>
            <pc:docMk/>
            <pc:sldMk cId="3183012957" sldId="441"/>
            <ac:picMk id="7" creationId="{81FFDA69-140E-E30A-A43B-82E4770D0A1E}"/>
          </ac:picMkLst>
        </pc:picChg>
        <pc:picChg chg="add mod">
          <ac:chgData name="ΕΙΡΗΝΗ ΚΑΤΣΑΡΟΥ" userId="3d7c3f3ab11cf231" providerId="LiveId" clId="{20008CCD-2D41-44F8-B7C9-43A993FEAE07}" dt="2023-04-04T12:29:36.990" v="4915" actId="1076"/>
          <ac:picMkLst>
            <pc:docMk/>
            <pc:sldMk cId="3183012957" sldId="441"/>
            <ac:picMk id="8" creationId="{683B258D-836D-934B-CD8F-5DE0FF48DDF7}"/>
          </ac:picMkLst>
        </pc:picChg>
        <pc:picChg chg="add mod">
          <ac:chgData name="ΕΙΡΗΝΗ ΚΑΤΣΑΡΟΥ" userId="3d7c3f3ab11cf231" providerId="LiveId" clId="{20008CCD-2D41-44F8-B7C9-43A993FEAE07}" dt="2023-04-04T12:30:09.964" v="4921" actId="14100"/>
          <ac:picMkLst>
            <pc:docMk/>
            <pc:sldMk cId="3183012957" sldId="441"/>
            <ac:picMk id="10" creationId="{60258A28-C411-145A-FE3B-35BE4281A1BD}"/>
          </ac:picMkLst>
        </pc:picChg>
      </pc:sldChg>
      <pc:sldChg chg="modSp mod">
        <pc:chgData name="ΕΙΡΗΝΗ ΚΑΤΣΑΡΟΥ" userId="3d7c3f3ab11cf231" providerId="LiveId" clId="{20008CCD-2D41-44F8-B7C9-43A993FEAE07}" dt="2023-04-04T12:11:23.729" v="3574" actId="20577"/>
        <pc:sldMkLst>
          <pc:docMk/>
          <pc:sldMk cId="3636620144" sldId="477"/>
        </pc:sldMkLst>
        <pc:spChg chg="mod">
          <ac:chgData name="ΕΙΡΗΝΗ ΚΑΤΣΑΡΟΥ" userId="3d7c3f3ab11cf231" providerId="LiveId" clId="{20008CCD-2D41-44F8-B7C9-43A993FEAE07}" dt="2023-04-04T12:11:23.729" v="3574" actId="20577"/>
          <ac:spMkLst>
            <pc:docMk/>
            <pc:sldMk cId="3636620144" sldId="477"/>
            <ac:spMk id="5" creationId="{35DF4799-A56B-05CE-FC3B-1826326BA490}"/>
          </ac:spMkLst>
        </pc:spChg>
      </pc:sldChg>
      <pc:sldChg chg="del">
        <pc:chgData name="ΕΙΡΗΝΗ ΚΑΤΣΑΡΟΥ" userId="3d7c3f3ab11cf231" providerId="LiveId" clId="{20008CCD-2D41-44F8-B7C9-43A993FEAE07}" dt="2023-04-04T12:19:56.470" v="3976" actId="2696"/>
        <pc:sldMkLst>
          <pc:docMk/>
          <pc:sldMk cId="1113475135" sldId="479"/>
        </pc:sldMkLst>
      </pc:sldChg>
      <pc:sldChg chg="modSp mod">
        <pc:chgData name="ΕΙΡΗΝΗ ΚΑΤΣΑΡΟΥ" userId="3d7c3f3ab11cf231" providerId="LiveId" clId="{20008CCD-2D41-44F8-B7C9-43A993FEAE07}" dt="2023-04-04T12:24:24.593" v="4359" actId="20577"/>
        <pc:sldMkLst>
          <pc:docMk/>
          <pc:sldMk cId="1344111314" sldId="480"/>
        </pc:sldMkLst>
        <pc:spChg chg="mod">
          <ac:chgData name="ΕΙΡΗΝΗ ΚΑΤΣΑΡΟΥ" userId="3d7c3f3ab11cf231" providerId="LiveId" clId="{20008CCD-2D41-44F8-B7C9-43A993FEAE07}" dt="2023-04-04T12:20:06.694" v="3977"/>
          <ac:spMkLst>
            <pc:docMk/>
            <pc:sldMk cId="1344111314" sldId="480"/>
            <ac:spMk id="4" creationId="{D7F42822-2B8F-B894-3E5E-C27228EC345D}"/>
          </ac:spMkLst>
        </pc:spChg>
        <pc:graphicFrameChg chg="mod">
          <ac:chgData name="ΕΙΡΗΝΗ ΚΑΤΣΑΡΟΥ" userId="3d7c3f3ab11cf231" providerId="LiveId" clId="{20008CCD-2D41-44F8-B7C9-43A993FEAE07}" dt="2023-04-04T12:24:24.593" v="4359" actId="20577"/>
          <ac:graphicFrameMkLst>
            <pc:docMk/>
            <pc:sldMk cId="1344111314" sldId="480"/>
            <ac:graphicFrameMk id="43" creationId="{8840C080-C466-4E3C-9859-A35C5FCF346F}"/>
          </ac:graphicFrameMkLst>
        </pc:graphicFrameChg>
      </pc:sldChg>
      <pc:sldChg chg="modSp mod">
        <pc:chgData name="ΕΙΡΗΝΗ ΚΑΤΣΑΡΟΥ" userId="3d7c3f3ab11cf231" providerId="LiveId" clId="{20008CCD-2D41-44F8-B7C9-43A993FEAE07}" dt="2023-04-04T12:15:02.325" v="3921" actId="20577"/>
        <pc:sldMkLst>
          <pc:docMk/>
          <pc:sldMk cId="3343419814" sldId="528"/>
        </pc:sldMkLst>
        <pc:spChg chg="mod">
          <ac:chgData name="ΕΙΡΗΝΗ ΚΑΤΣΑΡΟΥ" userId="3d7c3f3ab11cf231" providerId="LiveId" clId="{20008CCD-2D41-44F8-B7C9-43A993FEAE07}" dt="2023-04-04T12:11:52.397" v="3576" actId="122"/>
          <ac:spMkLst>
            <pc:docMk/>
            <pc:sldMk cId="3343419814" sldId="528"/>
            <ac:spMk id="4" creationId="{D7F42822-2B8F-B894-3E5E-C27228EC345D}"/>
          </ac:spMkLst>
        </pc:spChg>
        <pc:spChg chg="mod">
          <ac:chgData name="ΕΙΡΗΝΗ ΚΑΤΣΑΡΟΥ" userId="3d7c3f3ab11cf231" providerId="LiveId" clId="{20008CCD-2D41-44F8-B7C9-43A993FEAE07}" dt="2023-04-04T12:15:02.325" v="3921" actId="20577"/>
          <ac:spMkLst>
            <pc:docMk/>
            <pc:sldMk cId="3343419814" sldId="528"/>
            <ac:spMk id="7" creationId="{3269C4D5-B806-06F8-96A6-954677B62B13}"/>
          </ac:spMkLst>
        </pc:spChg>
        <pc:graphicFrameChg chg="mod">
          <ac:chgData name="ΕΙΡΗΝΗ ΚΑΤΣΑΡΟΥ" userId="3d7c3f3ab11cf231" providerId="LiveId" clId="{20008CCD-2D41-44F8-B7C9-43A993FEAE07}" dt="2023-04-04T12:14:25.162" v="3846" actId="20577"/>
          <ac:graphicFrameMkLst>
            <pc:docMk/>
            <pc:sldMk cId="3343419814" sldId="528"/>
            <ac:graphicFrameMk id="43" creationId="{8840C080-C466-4E3C-9859-A35C5FCF346F}"/>
          </ac:graphicFrameMkLst>
        </pc:graphicFrameChg>
      </pc:sldChg>
      <pc:sldChg chg="delSp modSp mod">
        <pc:chgData name="ΕΙΡΗΝΗ ΚΑΤΣΑΡΟΥ" userId="3d7c3f3ab11cf231" providerId="LiveId" clId="{20008CCD-2D41-44F8-B7C9-43A993FEAE07}" dt="2023-04-04T12:47:24.687" v="6793" actId="20577"/>
        <pc:sldMkLst>
          <pc:docMk/>
          <pc:sldMk cId="3245359375" sldId="529"/>
        </pc:sldMkLst>
        <pc:spChg chg="mod">
          <ac:chgData name="ΕΙΡΗΝΗ ΚΑΤΣΑΡΟΥ" userId="3d7c3f3ab11cf231" providerId="LiveId" clId="{20008CCD-2D41-44F8-B7C9-43A993FEAE07}" dt="2023-04-04T12:45:43.209" v="6589" actId="20577"/>
          <ac:spMkLst>
            <pc:docMk/>
            <pc:sldMk cId="3245359375" sldId="529"/>
            <ac:spMk id="4" creationId="{D7F42822-2B8F-B894-3E5E-C27228EC345D}"/>
          </ac:spMkLst>
        </pc:spChg>
        <pc:spChg chg="del">
          <ac:chgData name="ΕΙΡΗΝΗ ΚΑΤΣΑΡΟΥ" userId="3d7c3f3ab11cf231" providerId="LiveId" clId="{20008CCD-2D41-44F8-B7C9-43A993FEAE07}" dt="2023-04-04T12:46:39.202" v="6682" actId="21"/>
          <ac:spMkLst>
            <pc:docMk/>
            <pc:sldMk cId="3245359375" sldId="529"/>
            <ac:spMk id="5" creationId="{0A42289E-89C6-866D-A352-ABE487AB5D61}"/>
          </ac:spMkLst>
        </pc:spChg>
        <pc:spChg chg="del">
          <ac:chgData name="ΕΙΡΗΝΗ ΚΑΤΣΑΡΟΥ" userId="3d7c3f3ab11cf231" providerId="LiveId" clId="{20008CCD-2D41-44F8-B7C9-43A993FEAE07}" dt="2023-04-04T12:46:36.419" v="6681" actId="21"/>
          <ac:spMkLst>
            <pc:docMk/>
            <pc:sldMk cId="3245359375" sldId="529"/>
            <ac:spMk id="6" creationId="{07BC8745-FCC9-5BBA-D05F-06DB9AB457A1}"/>
          </ac:spMkLst>
        </pc:spChg>
        <pc:spChg chg="del">
          <ac:chgData name="ΕΙΡΗΝΗ ΚΑΤΣΑΡΟΥ" userId="3d7c3f3ab11cf231" providerId="LiveId" clId="{20008CCD-2D41-44F8-B7C9-43A993FEAE07}" dt="2023-04-04T12:46:33.762" v="6680" actId="21"/>
          <ac:spMkLst>
            <pc:docMk/>
            <pc:sldMk cId="3245359375" sldId="529"/>
            <ac:spMk id="7" creationId="{3269C4D5-B806-06F8-96A6-954677B62B13}"/>
          </ac:spMkLst>
        </pc:spChg>
        <pc:graphicFrameChg chg="mod">
          <ac:chgData name="ΕΙΡΗΝΗ ΚΑΤΣΑΡΟΥ" userId="3d7c3f3ab11cf231" providerId="LiveId" clId="{20008CCD-2D41-44F8-B7C9-43A993FEAE07}" dt="2023-04-04T12:47:24.687" v="6793" actId="20577"/>
          <ac:graphicFrameMkLst>
            <pc:docMk/>
            <pc:sldMk cId="3245359375" sldId="529"/>
            <ac:graphicFrameMk id="43" creationId="{8840C080-C466-4E3C-9859-A35C5FCF346F}"/>
          </ac:graphicFrameMkLst>
        </pc:graphicFrameChg>
      </pc:sldChg>
      <pc:sldChg chg="addSp delSp modSp add mod">
        <pc:chgData name="ΕΙΡΗΝΗ ΚΑΤΣΑΡΟΥ" userId="3d7c3f3ab11cf231" providerId="LiveId" clId="{20008CCD-2D41-44F8-B7C9-43A993FEAE07}" dt="2023-04-04T11:58:09.444" v="1639" actId="14100"/>
        <pc:sldMkLst>
          <pc:docMk/>
          <pc:sldMk cId="2617598308" sldId="565"/>
        </pc:sldMkLst>
        <pc:picChg chg="add mod">
          <ac:chgData name="ΕΙΡΗΝΗ ΚΑΤΣΑΡΟΥ" userId="3d7c3f3ab11cf231" providerId="LiveId" clId="{20008CCD-2D41-44F8-B7C9-43A993FEAE07}" dt="2023-04-04T11:57:26.648" v="1632" actId="1076"/>
          <ac:picMkLst>
            <pc:docMk/>
            <pc:sldMk cId="2617598308" sldId="565"/>
            <ac:picMk id="3" creationId="{39A0DDB1-2627-5CF3-948E-98E54B113921}"/>
          </ac:picMkLst>
        </pc:picChg>
        <pc:picChg chg="add mod">
          <ac:chgData name="ΕΙΡΗΝΗ ΚΑΤΣΑΡΟΥ" userId="3d7c3f3ab11cf231" providerId="LiveId" clId="{20008CCD-2D41-44F8-B7C9-43A993FEAE07}" dt="2023-04-04T11:58:09.444" v="1639" actId="14100"/>
          <ac:picMkLst>
            <pc:docMk/>
            <pc:sldMk cId="2617598308" sldId="565"/>
            <ac:picMk id="7" creationId="{EBB8005E-FFD3-25DD-3D07-3152D59677B1}"/>
          </ac:picMkLst>
        </pc:picChg>
        <pc:picChg chg="del">
          <ac:chgData name="ΕΙΡΗΝΗ ΚΑΤΣΑΡΟΥ" userId="3d7c3f3ab11cf231" providerId="LiveId" clId="{20008CCD-2D41-44F8-B7C9-43A993FEAE07}" dt="2023-04-04T11:57:07.250" v="1630" actId="21"/>
          <ac:picMkLst>
            <pc:docMk/>
            <pc:sldMk cId="2617598308" sldId="565"/>
            <ac:picMk id="8" creationId="{005B78E3-DC1D-D598-2126-C506C4E1D773}"/>
          </ac:picMkLst>
        </pc:picChg>
      </pc:sldChg>
      <pc:sldChg chg="modSp add mod ord">
        <pc:chgData name="ΕΙΡΗΝΗ ΚΑΤΣΑΡΟΥ" userId="3d7c3f3ab11cf231" providerId="LiveId" clId="{20008CCD-2D41-44F8-B7C9-43A993FEAE07}" dt="2023-04-04T12:41:52.648" v="6516" actId="20577"/>
        <pc:sldMkLst>
          <pc:docMk/>
          <pc:sldMk cId="59161010" sldId="566"/>
        </pc:sldMkLst>
        <pc:spChg chg="mod">
          <ac:chgData name="ΕΙΡΗΝΗ ΚΑΤΣΑΡΟΥ" userId="3d7c3f3ab11cf231" providerId="LiveId" clId="{20008CCD-2D41-44F8-B7C9-43A993FEAE07}" dt="2023-04-04T12:41:52.648" v="6516" actId="20577"/>
          <ac:spMkLst>
            <pc:docMk/>
            <pc:sldMk cId="59161010" sldId="566"/>
            <ac:spMk id="2" creationId="{AC7FA78F-EB0C-75B3-6A4B-0CF39E33EC98}"/>
          </ac:spMkLst>
        </pc:spChg>
        <pc:spChg chg="mod">
          <ac:chgData name="ΕΙΡΗΝΗ ΚΑΤΣΑΡΟΥ" userId="3d7c3f3ab11cf231" providerId="LiveId" clId="{20008CCD-2D41-44F8-B7C9-43A993FEAE07}" dt="2023-04-04T12:28:21.083" v="4907" actId="20577"/>
          <ac:spMkLst>
            <pc:docMk/>
            <pc:sldMk cId="59161010" sldId="566"/>
            <ac:spMk id="4" creationId="{D7F42822-2B8F-B894-3E5E-C27228EC345D}"/>
          </ac:spMkLst>
        </pc:spChg>
      </pc:sldChg>
      <pc:sldChg chg="modSp add del mod">
        <pc:chgData name="ΕΙΡΗΝΗ ΚΑΤΣΑΡΟΥ" userId="3d7c3f3ab11cf231" providerId="LiveId" clId="{20008CCD-2D41-44F8-B7C9-43A993FEAE07}" dt="2023-04-04T12:22:29.679" v="4166" actId="2696"/>
        <pc:sldMkLst>
          <pc:docMk/>
          <pc:sldMk cId="2713740640" sldId="566"/>
        </pc:sldMkLst>
        <pc:spChg chg="mod">
          <ac:chgData name="ΕΙΡΗΝΗ ΚΑΤΣΑΡΟΥ" userId="3d7c3f3ab11cf231" providerId="LiveId" clId="{20008CCD-2D41-44F8-B7C9-43A993FEAE07}" dt="2023-04-04T12:19:14.668" v="3951" actId="20577"/>
          <ac:spMkLst>
            <pc:docMk/>
            <pc:sldMk cId="2713740640" sldId="566"/>
            <ac:spMk id="4" creationId="{D7F42822-2B8F-B894-3E5E-C27228EC345D}"/>
          </ac:spMkLst>
        </pc:spChg>
      </pc:sldChg>
      <pc:sldChg chg="addSp delSp modSp add mod ord">
        <pc:chgData name="ΕΙΡΗΝΗ ΚΑΤΣΑΡΟΥ" userId="3d7c3f3ab11cf231" providerId="LiveId" clId="{20008CCD-2D41-44F8-B7C9-43A993FEAE07}" dt="2023-04-04T13:25:10.347" v="11588" actId="21"/>
        <pc:sldMkLst>
          <pc:docMk/>
          <pc:sldMk cId="1714260577" sldId="567"/>
        </pc:sldMkLst>
        <pc:spChg chg="mod">
          <ac:chgData name="ΕΙΡΗΝΗ ΚΑΤΣΑΡΟΥ" userId="3d7c3f3ab11cf231" providerId="LiveId" clId="{20008CCD-2D41-44F8-B7C9-43A993FEAE07}" dt="2023-04-04T12:34:25.379" v="5483"/>
          <ac:spMkLst>
            <pc:docMk/>
            <pc:sldMk cId="1714260577" sldId="567"/>
            <ac:spMk id="4" creationId="{D7F42822-2B8F-B894-3E5E-C27228EC345D}"/>
          </ac:spMkLst>
        </pc:spChg>
        <pc:spChg chg="add del">
          <ac:chgData name="ΕΙΡΗΝΗ ΚΑΤΣΑΡΟΥ" userId="3d7c3f3ab11cf231" providerId="LiveId" clId="{20008CCD-2D41-44F8-B7C9-43A993FEAE07}" dt="2023-04-04T13:25:09.663" v="11586" actId="21"/>
          <ac:spMkLst>
            <pc:docMk/>
            <pc:sldMk cId="1714260577" sldId="567"/>
            <ac:spMk id="5" creationId="{0A42289E-89C6-866D-A352-ABE487AB5D61}"/>
          </ac:spMkLst>
        </pc:spChg>
        <pc:spChg chg="add del">
          <ac:chgData name="ΕΙΡΗΝΗ ΚΑΤΣΑΡΟΥ" userId="3d7c3f3ab11cf231" providerId="LiveId" clId="{20008CCD-2D41-44F8-B7C9-43A993FEAE07}" dt="2023-04-04T13:25:10.347" v="11588" actId="21"/>
          <ac:spMkLst>
            <pc:docMk/>
            <pc:sldMk cId="1714260577" sldId="567"/>
            <ac:spMk id="6" creationId="{07BC8745-FCC9-5BBA-D05F-06DB9AB457A1}"/>
          </ac:spMkLst>
        </pc:spChg>
        <pc:spChg chg="add del mod">
          <ac:chgData name="ΕΙΡΗΝΗ ΚΑΤΣΑΡΟΥ" userId="3d7c3f3ab11cf231" providerId="LiveId" clId="{20008CCD-2D41-44F8-B7C9-43A993FEAE07}" dt="2023-04-04T13:25:10.135" v="11587" actId="21"/>
          <ac:spMkLst>
            <pc:docMk/>
            <pc:sldMk cId="1714260577" sldId="567"/>
            <ac:spMk id="7" creationId="{3269C4D5-B806-06F8-96A6-954677B62B13}"/>
          </ac:spMkLst>
        </pc:spChg>
        <pc:graphicFrameChg chg="mod">
          <ac:chgData name="ΕΙΡΗΝΗ ΚΑΤΣΑΡΟΥ" userId="3d7c3f3ab11cf231" providerId="LiveId" clId="{20008CCD-2D41-44F8-B7C9-43A993FEAE07}" dt="2023-04-04T13:24:44.343" v="11585" actId="20577"/>
          <ac:graphicFrameMkLst>
            <pc:docMk/>
            <pc:sldMk cId="1714260577" sldId="567"/>
            <ac:graphicFrameMk id="43" creationId="{8840C080-C466-4E3C-9859-A35C5FCF346F}"/>
          </ac:graphicFrameMkLst>
        </pc:graphicFrameChg>
      </pc:sldChg>
      <pc:sldChg chg="addSp delSp modSp add mod ord">
        <pc:chgData name="ΕΙΡΗΝΗ ΚΑΤΣΑΡΟΥ" userId="3d7c3f3ab11cf231" providerId="LiveId" clId="{20008CCD-2D41-44F8-B7C9-43A993FEAE07}" dt="2023-04-04T12:44:41.918" v="6536" actId="1076"/>
        <pc:sldMkLst>
          <pc:docMk/>
          <pc:sldMk cId="2057305758" sldId="568"/>
        </pc:sldMkLst>
        <pc:picChg chg="del">
          <ac:chgData name="ΕΙΡΗΝΗ ΚΑΤΣΑΡΟΥ" userId="3d7c3f3ab11cf231" providerId="LiveId" clId="{20008CCD-2D41-44F8-B7C9-43A993FEAE07}" dt="2023-04-04T12:36:25.551" v="5737" actId="21"/>
          <ac:picMkLst>
            <pc:docMk/>
            <pc:sldMk cId="2057305758" sldId="568"/>
            <ac:picMk id="3" creationId="{58F32039-C2EA-F0CA-1352-5BE92065BE4C}"/>
          </ac:picMkLst>
        </pc:picChg>
        <pc:picChg chg="add mod">
          <ac:chgData name="ΕΙΡΗΝΗ ΚΑΤΣΑΡΟΥ" userId="3d7c3f3ab11cf231" providerId="LiveId" clId="{20008CCD-2D41-44F8-B7C9-43A993FEAE07}" dt="2023-04-04T12:43:29.019" v="6523" actId="14100"/>
          <ac:picMkLst>
            <pc:docMk/>
            <pc:sldMk cId="2057305758" sldId="568"/>
            <ac:picMk id="5" creationId="{05C3C7C7-4DBC-B730-9D0B-6FA4F9769D24}"/>
          </ac:picMkLst>
        </pc:picChg>
        <pc:picChg chg="add mod">
          <ac:chgData name="ΕΙΡΗΝΗ ΚΑΤΣΑΡΟΥ" userId="3d7c3f3ab11cf231" providerId="LiveId" clId="{20008CCD-2D41-44F8-B7C9-43A993FEAE07}" dt="2023-04-04T12:44:11.236" v="6530" actId="14100"/>
          <ac:picMkLst>
            <pc:docMk/>
            <pc:sldMk cId="2057305758" sldId="568"/>
            <ac:picMk id="7" creationId="{B2FCD408-C2DF-2CD1-C2C6-4563B2F18466}"/>
          </ac:picMkLst>
        </pc:picChg>
        <pc:picChg chg="del">
          <ac:chgData name="ΕΙΡΗΝΗ ΚΑΤΣΑΡΟΥ" userId="3d7c3f3ab11cf231" providerId="LiveId" clId="{20008CCD-2D41-44F8-B7C9-43A993FEAE07}" dt="2023-04-04T12:36:27.783" v="5738" actId="21"/>
          <ac:picMkLst>
            <pc:docMk/>
            <pc:sldMk cId="2057305758" sldId="568"/>
            <ac:picMk id="8" creationId="{683B258D-836D-934B-CD8F-5DE0FF48DDF7}"/>
          </ac:picMkLst>
        </pc:picChg>
        <pc:picChg chg="del">
          <ac:chgData name="ΕΙΡΗΝΗ ΚΑΤΣΑΡΟΥ" userId="3d7c3f3ab11cf231" providerId="LiveId" clId="{20008CCD-2D41-44F8-B7C9-43A993FEAE07}" dt="2023-04-04T12:36:30.099" v="5739" actId="21"/>
          <ac:picMkLst>
            <pc:docMk/>
            <pc:sldMk cId="2057305758" sldId="568"/>
            <ac:picMk id="10" creationId="{60258A28-C411-145A-FE3B-35BE4281A1BD}"/>
          </ac:picMkLst>
        </pc:picChg>
        <pc:picChg chg="add mod">
          <ac:chgData name="ΕΙΡΗΝΗ ΚΑΤΣΑΡΟΥ" userId="3d7c3f3ab11cf231" providerId="LiveId" clId="{20008CCD-2D41-44F8-B7C9-43A993FEAE07}" dt="2023-04-04T12:44:13.926" v="6531" actId="1076"/>
          <ac:picMkLst>
            <pc:docMk/>
            <pc:sldMk cId="2057305758" sldId="568"/>
            <ac:picMk id="11" creationId="{730AE3E3-0367-C8B9-8F04-39B8904980BC}"/>
          </ac:picMkLst>
        </pc:picChg>
        <pc:picChg chg="add mod">
          <ac:chgData name="ΕΙΡΗΝΗ ΚΑΤΣΑΡΟΥ" userId="3d7c3f3ab11cf231" providerId="LiveId" clId="{20008CCD-2D41-44F8-B7C9-43A993FEAE07}" dt="2023-04-04T12:44:41.918" v="6536" actId="1076"/>
          <ac:picMkLst>
            <pc:docMk/>
            <pc:sldMk cId="2057305758" sldId="568"/>
            <ac:picMk id="13" creationId="{60584A37-856E-1A1B-A4E6-877202981BAB}"/>
          </ac:picMkLst>
        </pc:picChg>
      </pc:sldChg>
      <pc:sldChg chg="addSp delSp modSp add mod">
        <pc:chgData name="ΕΙΡΗΝΗ ΚΑΤΣΑΡΟΥ" userId="3d7c3f3ab11cf231" providerId="LiveId" clId="{20008CCD-2D41-44F8-B7C9-43A993FEAE07}" dt="2023-04-04T12:51:00.102" v="6836" actId="1076"/>
        <pc:sldMkLst>
          <pc:docMk/>
          <pc:sldMk cId="3349238876" sldId="569"/>
        </pc:sldMkLst>
        <pc:picChg chg="add mod">
          <ac:chgData name="ΕΙΡΗΝΗ ΚΑΤΣΑΡΟΥ" userId="3d7c3f3ab11cf231" providerId="LiveId" clId="{20008CCD-2D41-44F8-B7C9-43A993FEAE07}" dt="2023-04-04T12:50:26.781" v="6831" actId="1076"/>
          <ac:picMkLst>
            <pc:docMk/>
            <pc:sldMk cId="3349238876" sldId="569"/>
            <ac:picMk id="3" creationId="{F17E284C-D269-180F-3D7A-CE2D01C6C848}"/>
          </ac:picMkLst>
        </pc:picChg>
        <pc:picChg chg="del">
          <ac:chgData name="ΕΙΡΗΝΗ ΚΑΤΣΑΡΟΥ" userId="3d7c3f3ab11cf231" providerId="LiveId" clId="{20008CCD-2D41-44F8-B7C9-43A993FEAE07}" dt="2023-04-04T12:50:05" v="6827" actId="21"/>
          <ac:picMkLst>
            <pc:docMk/>
            <pc:sldMk cId="3349238876" sldId="569"/>
            <ac:picMk id="6" creationId="{2F7739CA-2D3F-8BEA-B040-C7562E96A1CE}"/>
          </ac:picMkLst>
        </pc:picChg>
        <pc:picChg chg="add mod">
          <ac:chgData name="ΕΙΡΗΝΗ ΚΑΤΣΑΡΟΥ" userId="3d7c3f3ab11cf231" providerId="LiveId" clId="{20008CCD-2D41-44F8-B7C9-43A993FEAE07}" dt="2023-04-04T12:51:00.102" v="6836" actId="1076"/>
          <ac:picMkLst>
            <pc:docMk/>
            <pc:sldMk cId="3349238876" sldId="569"/>
            <ac:picMk id="8" creationId="{D0389CE2-8A0E-A8BE-3B8A-EBDC60D5430A}"/>
          </ac:picMkLst>
        </pc:picChg>
        <pc:picChg chg="del">
          <ac:chgData name="ΕΙΡΗΝΗ ΚΑΤΣΑΡΟΥ" userId="3d7c3f3ab11cf231" providerId="LiveId" clId="{20008CCD-2D41-44F8-B7C9-43A993FEAE07}" dt="2023-04-04T12:50:06.948" v="6828" actId="21"/>
          <ac:picMkLst>
            <pc:docMk/>
            <pc:sldMk cId="3349238876" sldId="569"/>
            <ac:picMk id="11" creationId="{A77D36B4-7AC2-1D9C-450C-C92118B56F11}"/>
          </ac:picMkLst>
        </pc:picChg>
      </pc:sldChg>
      <pc:sldChg chg="modSp add mod">
        <pc:chgData name="ΕΙΡΗΝΗ ΚΑΤΣΑΡΟΥ" userId="3d7c3f3ab11cf231" providerId="LiveId" clId="{20008CCD-2D41-44F8-B7C9-43A993FEAE07}" dt="2023-04-04T13:10:55.105" v="9633" actId="1076"/>
        <pc:sldMkLst>
          <pc:docMk/>
          <pc:sldMk cId="3043142854" sldId="570"/>
        </pc:sldMkLst>
        <pc:spChg chg="mod">
          <ac:chgData name="ΕΙΡΗΝΗ ΚΑΤΣΑΡΟΥ" userId="3d7c3f3ab11cf231" providerId="LiveId" clId="{20008CCD-2D41-44F8-B7C9-43A993FEAE07}" dt="2023-04-04T13:10:55.105" v="9633" actId="1076"/>
          <ac:spMkLst>
            <pc:docMk/>
            <pc:sldMk cId="3043142854" sldId="570"/>
            <ac:spMk id="5" creationId="{35DF4799-A56B-05CE-FC3B-1826326BA490}"/>
          </ac:spMkLst>
        </pc:spChg>
      </pc:sldChg>
      <pc:sldChg chg="modSp add mod">
        <pc:chgData name="ΕΙΡΗΝΗ ΚΑΤΣΑΡΟΥ" userId="3d7c3f3ab11cf231" providerId="LiveId" clId="{20008CCD-2D41-44F8-B7C9-43A993FEAE07}" dt="2023-04-04T13:17:16.055" v="10558" actId="20577"/>
        <pc:sldMkLst>
          <pc:docMk/>
          <pc:sldMk cId="1249328984" sldId="571"/>
        </pc:sldMkLst>
        <pc:spChg chg="mod">
          <ac:chgData name="ΕΙΡΗΝΗ ΚΑΤΣΑΡΟΥ" userId="3d7c3f3ab11cf231" providerId="LiveId" clId="{20008CCD-2D41-44F8-B7C9-43A993FEAE07}" dt="2023-04-04T13:17:16.055" v="10558" actId="20577"/>
          <ac:spMkLst>
            <pc:docMk/>
            <pc:sldMk cId="1249328984" sldId="571"/>
            <ac:spMk id="5" creationId="{35DF4799-A56B-05CE-FC3B-1826326BA490}"/>
          </ac:spMkLst>
        </pc:spChg>
      </pc:sldChg>
      <pc:sldChg chg="modSp add mod">
        <pc:chgData name="ΕΙΡΗΝΗ ΚΑΤΣΑΡΟΥ" userId="3d7c3f3ab11cf231" providerId="LiveId" clId="{20008CCD-2D41-44F8-B7C9-43A993FEAE07}" dt="2023-04-04T13:25:11.490" v="11590" actId="113"/>
        <pc:sldMkLst>
          <pc:docMk/>
          <pc:sldMk cId="18894587" sldId="572"/>
        </pc:sldMkLst>
        <pc:spChg chg="mod">
          <ac:chgData name="ΕΙΡΗΝΗ ΚΑΤΣΑΡΟΥ" userId="3d7c3f3ab11cf231" providerId="LiveId" clId="{20008CCD-2D41-44F8-B7C9-43A993FEAE07}" dt="2023-04-04T13:25:11.490" v="11590" actId="113"/>
          <ac:spMkLst>
            <pc:docMk/>
            <pc:sldMk cId="18894587" sldId="572"/>
            <ac:spMk id="5" creationId="{35DF4799-A56B-05CE-FC3B-1826326BA490}"/>
          </ac:spMkLst>
        </pc:spChg>
      </pc:sldChg>
    </pc:docChg>
  </pc:docChgLst>
  <pc:docChgLst>
    <pc:chgData name="ΕΙΡΗΝΗ ΚΑΤΣΑΡΟΥ" userId="3d7c3f3ab11cf231" providerId="LiveId" clId="{44BAE713-8BCF-4670-B26A-4AD40476E7AB}"/>
    <pc:docChg chg="undo redo custSel addSld delSld modSld sldOrd">
      <pc:chgData name="ΕΙΡΗΝΗ ΚΑΤΣΑΡΟΥ" userId="3d7c3f3ab11cf231" providerId="LiveId" clId="{44BAE713-8BCF-4670-B26A-4AD40476E7AB}" dt="2023-04-04T08:46:10.636" v="43079" actId="21"/>
      <pc:docMkLst>
        <pc:docMk/>
      </pc:docMkLst>
      <pc:sldChg chg="delSp modSp mod">
        <pc:chgData name="ΕΙΡΗΝΗ ΚΑΤΣΑΡΟΥ" userId="3d7c3f3ab11cf231" providerId="LiveId" clId="{44BAE713-8BCF-4670-B26A-4AD40476E7AB}" dt="2023-04-04T07:51:35.857" v="40223" actId="21"/>
        <pc:sldMkLst>
          <pc:docMk/>
          <pc:sldMk cId="3148822504" sldId="347"/>
        </pc:sldMkLst>
        <pc:spChg chg="mod">
          <ac:chgData name="ΕΙΡΗΝΗ ΚΑΤΣΑΡΟΥ" userId="3d7c3f3ab11cf231" providerId="LiveId" clId="{44BAE713-8BCF-4670-B26A-4AD40476E7AB}" dt="2023-04-04T07:51:23.275" v="40221" actId="20577"/>
          <ac:spMkLst>
            <pc:docMk/>
            <pc:sldMk cId="3148822504" sldId="347"/>
            <ac:spMk id="6" creationId="{FC8CD7E6-2BAC-74A1-5DBD-3ABD4492A7EF}"/>
          </ac:spMkLst>
        </pc:spChg>
        <pc:spChg chg="mod">
          <ac:chgData name="ΕΙΡΗΝΗ ΚΑΤΣΑΡΟΥ" userId="3d7c3f3ab11cf231" providerId="LiveId" clId="{44BAE713-8BCF-4670-B26A-4AD40476E7AB}" dt="2023-04-03T06:52:19.303" v="1405"/>
          <ac:spMkLst>
            <pc:docMk/>
            <pc:sldMk cId="3148822504" sldId="347"/>
            <ac:spMk id="11" creationId="{165B8408-DF83-4102-9CE6-165CC54D8F30}"/>
          </ac:spMkLst>
        </pc:spChg>
        <pc:spChg chg="mod">
          <ac:chgData name="ΕΙΡΗΝΗ ΚΑΤΣΑΡΟΥ" userId="3d7c3f3ab11cf231" providerId="LiveId" clId="{44BAE713-8BCF-4670-B26A-4AD40476E7AB}" dt="2023-04-04T07:51:31.807" v="40222"/>
          <ac:spMkLst>
            <pc:docMk/>
            <pc:sldMk cId="3148822504" sldId="347"/>
            <ac:spMk id="13" creationId="{F1899F43-47F4-A937-AC79-E682C40A565B}"/>
          </ac:spMkLst>
        </pc:spChg>
        <pc:spChg chg="mod">
          <ac:chgData name="ΕΙΡΗΝΗ ΚΑΤΣΑΡΟΥ" userId="3d7c3f3ab11cf231" providerId="LiveId" clId="{44BAE713-8BCF-4670-B26A-4AD40476E7AB}" dt="2023-04-03T07:48:40.860" v="7110" actId="20577"/>
          <ac:spMkLst>
            <pc:docMk/>
            <pc:sldMk cId="3148822504" sldId="347"/>
            <ac:spMk id="18" creationId="{0BA65369-09F1-438D-BA4F-EB6DB36C23ED}"/>
          </ac:spMkLst>
        </pc:spChg>
        <pc:spChg chg="mod">
          <ac:chgData name="ΕΙΡΗΝΗ ΚΑΤΣΑΡΟΥ" userId="3d7c3f3ab11cf231" providerId="LiveId" clId="{44BAE713-8BCF-4670-B26A-4AD40476E7AB}" dt="2023-04-04T06:24:01.327" v="30844" actId="20577"/>
          <ac:spMkLst>
            <pc:docMk/>
            <pc:sldMk cId="3148822504" sldId="347"/>
            <ac:spMk id="25" creationId="{83F348DA-2905-40BE-BD83-B536C04DE678}"/>
          </ac:spMkLst>
        </pc:spChg>
        <pc:grpChg chg="del">
          <ac:chgData name="ΕΙΡΗΝΗ ΚΑΤΣΑΡΟΥ" userId="3d7c3f3ab11cf231" providerId="LiveId" clId="{44BAE713-8BCF-4670-B26A-4AD40476E7AB}" dt="2023-04-04T07:51:35.857" v="40223" actId="21"/>
          <ac:grpSpMkLst>
            <pc:docMk/>
            <pc:sldMk cId="3148822504" sldId="347"/>
            <ac:grpSpMk id="22" creationId="{6CAD808A-6FBB-F8BA-464E-FE7CC447B3E1}"/>
          </ac:grpSpMkLst>
        </pc:grpChg>
      </pc:sldChg>
      <pc:sldChg chg="modSp mod">
        <pc:chgData name="ΕΙΡΗΝΗ ΚΑΤΣΑΡΟΥ" userId="3d7c3f3ab11cf231" providerId="LiveId" clId="{44BAE713-8BCF-4670-B26A-4AD40476E7AB}" dt="2023-04-03T06:30:14.098" v="16" actId="20577"/>
        <pc:sldMkLst>
          <pc:docMk/>
          <pc:sldMk cId="2581868938" sldId="354"/>
        </pc:sldMkLst>
        <pc:spChg chg="mod">
          <ac:chgData name="ΕΙΡΗΝΗ ΚΑΤΣΑΡΟΥ" userId="3d7c3f3ab11cf231" providerId="LiveId" clId="{44BAE713-8BCF-4670-B26A-4AD40476E7AB}" dt="2023-04-03T06:30:14.098" v="16" actId="20577"/>
          <ac:spMkLst>
            <pc:docMk/>
            <pc:sldMk cId="2581868938" sldId="354"/>
            <ac:spMk id="6" creationId="{1CD4A43C-BAAB-20EB-332D-616C6A2A8810}"/>
          </ac:spMkLst>
        </pc:spChg>
      </pc:sldChg>
      <pc:sldChg chg="addSp delSp modSp mod">
        <pc:chgData name="ΕΙΡΗΝΗ ΚΑΤΣΑΡΟΥ" userId="3d7c3f3ab11cf231" providerId="LiveId" clId="{44BAE713-8BCF-4670-B26A-4AD40476E7AB}" dt="2023-04-04T08:46:10.636" v="43079" actId="21"/>
        <pc:sldMkLst>
          <pc:docMk/>
          <pc:sldMk cId="3369519981" sldId="393"/>
        </pc:sldMkLst>
        <pc:spChg chg="mod">
          <ac:chgData name="ΕΙΡΗΝΗ ΚΑΤΣΑΡΟΥ" userId="3d7c3f3ab11cf231" providerId="LiveId" clId="{44BAE713-8BCF-4670-B26A-4AD40476E7AB}" dt="2023-04-03T12:27:33.688" v="28072" actId="6549"/>
          <ac:spMkLst>
            <pc:docMk/>
            <pc:sldMk cId="3369519981" sldId="393"/>
            <ac:spMk id="4" creationId="{D7F42822-2B8F-B894-3E5E-C27228EC345D}"/>
          </ac:spMkLst>
        </pc:spChg>
        <pc:spChg chg="mod">
          <ac:chgData name="ΕΙΡΗΝΗ ΚΑΤΣΑΡΟΥ" userId="3d7c3f3ab11cf231" providerId="LiveId" clId="{44BAE713-8BCF-4670-B26A-4AD40476E7AB}" dt="2023-04-03T12:27:36.848" v="28073" actId="6549"/>
          <ac:spMkLst>
            <pc:docMk/>
            <pc:sldMk cId="3369519981" sldId="393"/>
            <ac:spMk id="5" creationId="{35DF4799-A56B-05CE-FC3B-1826326BA490}"/>
          </ac:spMkLst>
        </pc:spChg>
        <pc:picChg chg="add del mod">
          <ac:chgData name="ΕΙΡΗΝΗ ΚΑΤΣΑΡΟΥ" userId="3d7c3f3ab11cf231" providerId="LiveId" clId="{44BAE713-8BCF-4670-B26A-4AD40476E7AB}" dt="2023-04-04T08:46:10.636" v="43079" actId="21"/>
          <ac:picMkLst>
            <pc:docMk/>
            <pc:sldMk cId="3369519981" sldId="393"/>
            <ac:picMk id="3" creationId="{0BF3BB8A-588A-3191-16E7-6F015DC02AFF}"/>
          </ac:picMkLst>
        </pc:picChg>
      </pc:sldChg>
      <pc:sldChg chg="modSp mod">
        <pc:chgData name="ΕΙΡΗΝΗ ΚΑΤΣΑΡΟΥ" userId="3d7c3f3ab11cf231" providerId="LiveId" clId="{44BAE713-8BCF-4670-B26A-4AD40476E7AB}" dt="2023-04-03T12:28:12.119" v="28083" actId="6549"/>
        <pc:sldMkLst>
          <pc:docMk/>
          <pc:sldMk cId="3866629391" sldId="394"/>
        </pc:sldMkLst>
        <pc:spChg chg="mod">
          <ac:chgData name="ΕΙΡΗΝΗ ΚΑΤΣΑΡΟΥ" userId="3d7c3f3ab11cf231" providerId="LiveId" clId="{44BAE713-8BCF-4670-B26A-4AD40476E7AB}" dt="2023-04-03T12:28:05.453" v="28080" actId="6549"/>
          <ac:spMkLst>
            <pc:docMk/>
            <pc:sldMk cId="3866629391" sldId="394"/>
            <ac:spMk id="4" creationId="{D7F42822-2B8F-B894-3E5E-C27228EC345D}"/>
          </ac:spMkLst>
        </pc:spChg>
        <pc:spChg chg="mod">
          <ac:chgData name="ΕΙΡΗΝΗ ΚΑΤΣΑΡΟΥ" userId="3d7c3f3ab11cf231" providerId="LiveId" clId="{44BAE713-8BCF-4670-B26A-4AD40476E7AB}" dt="2023-04-03T12:28:12.119" v="28083" actId="6549"/>
          <ac:spMkLst>
            <pc:docMk/>
            <pc:sldMk cId="3866629391" sldId="394"/>
            <ac:spMk id="7" creationId="{3269C4D5-B806-06F8-96A6-954677B62B13}"/>
          </ac:spMkLst>
        </pc:spChg>
        <pc:graphicFrameChg chg="mod">
          <ac:chgData name="ΕΙΡΗΝΗ ΚΑΤΣΑΡΟΥ" userId="3d7c3f3ab11cf231" providerId="LiveId" clId="{44BAE713-8BCF-4670-B26A-4AD40476E7AB}" dt="2023-04-03T12:28:10.023" v="28082" actId="20577"/>
          <ac:graphicFrameMkLst>
            <pc:docMk/>
            <pc:sldMk cId="3866629391" sldId="394"/>
            <ac:graphicFrameMk id="43" creationId="{8840C080-C466-4E3C-9859-A35C5FCF346F}"/>
          </ac:graphicFrameMkLst>
        </pc:graphicFrameChg>
      </pc:sldChg>
      <pc:sldChg chg="modSp mod">
        <pc:chgData name="ΕΙΡΗΝΗ ΚΑΤΣΑΡΟΥ" userId="3d7c3f3ab11cf231" providerId="LiveId" clId="{44BAE713-8BCF-4670-B26A-4AD40476E7AB}" dt="2023-04-03T12:28:26.077" v="28087" actId="6549"/>
        <pc:sldMkLst>
          <pc:docMk/>
          <pc:sldMk cId="442878631" sldId="403"/>
        </pc:sldMkLst>
        <pc:spChg chg="mod">
          <ac:chgData name="ΕΙΡΗΝΗ ΚΑΤΣΑΡΟΥ" userId="3d7c3f3ab11cf231" providerId="LiveId" clId="{44BAE713-8BCF-4670-B26A-4AD40476E7AB}" dt="2023-04-03T12:28:26.077" v="28087" actId="6549"/>
          <ac:spMkLst>
            <pc:docMk/>
            <pc:sldMk cId="442878631" sldId="403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44BAE713-8BCF-4670-B26A-4AD40476E7AB}" dt="2023-04-03T12:29:22.837" v="28099" actId="6549"/>
        <pc:sldMkLst>
          <pc:docMk/>
          <pc:sldMk cId="4042102321" sldId="405"/>
        </pc:sldMkLst>
        <pc:spChg chg="mod">
          <ac:chgData name="ΕΙΡΗΝΗ ΚΑΤΣΑΡΟΥ" userId="3d7c3f3ab11cf231" providerId="LiveId" clId="{44BAE713-8BCF-4670-B26A-4AD40476E7AB}" dt="2023-04-03T12:29:22.837" v="28099" actId="6549"/>
          <ac:spMkLst>
            <pc:docMk/>
            <pc:sldMk cId="4042102321" sldId="405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44BAE713-8BCF-4670-B26A-4AD40476E7AB}" dt="2023-04-03T12:29:50.007" v="28110" actId="6549"/>
        <pc:sldMkLst>
          <pc:docMk/>
          <pc:sldMk cId="2687914328" sldId="408"/>
        </pc:sldMkLst>
        <pc:spChg chg="mod">
          <ac:chgData name="ΕΙΡΗΝΗ ΚΑΤΣΑΡΟΥ" userId="3d7c3f3ab11cf231" providerId="LiveId" clId="{44BAE713-8BCF-4670-B26A-4AD40476E7AB}" dt="2023-04-03T12:29:50.007" v="28110" actId="6549"/>
          <ac:spMkLst>
            <pc:docMk/>
            <pc:sldMk cId="2687914328" sldId="408"/>
            <ac:spMk id="3" creationId="{493F34DF-0161-ACEB-77ED-299851664E1B}"/>
          </ac:spMkLst>
        </pc:spChg>
      </pc:sldChg>
      <pc:sldChg chg="modSp mod">
        <pc:chgData name="ΕΙΡΗΝΗ ΚΑΤΣΑΡΟΥ" userId="3d7c3f3ab11cf231" providerId="LiveId" clId="{44BAE713-8BCF-4670-B26A-4AD40476E7AB}" dt="2023-04-03T06:52:10.993" v="1404" actId="20577"/>
        <pc:sldMkLst>
          <pc:docMk/>
          <pc:sldMk cId="2156917374" sldId="416"/>
        </pc:sldMkLst>
        <pc:spChg chg="mod">
          <ac:chgData name="ΕΙΡΗΝΗ ΚΑΤΣΑΡΟΥ" userId="3d7c3f3ab11cf231" providerId="LiveId" clId="{44BAE713-8BCF-4670-B26A-4AD40476E7AB}" dt="2023-04-03T06:52:10.993" v="1404" actId="20577"/>
          <ac:spMkLst>
            <pc:docMk/>
            <pc:sldMk cId="2156917374" sldId="416"/>
            <ac:spMk id="3" creationId="{DB767AAC-D353-62DB-8CEB-CB082DC16DB9}"/>
          </ac:spMkLst>
        </pc:spChg>
      </pc:sldChg>
      <pc:sldChg chg="modSp mod">
        <pc:chgData name="ΕΙΡΗΝΗ ΚΑΤΣΑΡΟΥ" userId="3d7c3f3ab11cf231" providerId="LiveId" clId="{44BAE713-8BCF-4670-B26A-4AD40476E7AB}" dt="2023-04-03T07:48:53.548" v="7125" actId="20577"/>
        <pc:sldMkLst>
          <pc:docMk/>
          <pc:sldMk cId="2356654742" sldId="426"/>
        </pc:sldMkLst>
        <pc:spChg chg="mod">
          <ac:chgData name="ΕΙΡΗΝΗ ΚΑΤΣΑΡΟΥ" userId="3d7c3f3ab11cf231" providerId="LiveId" clId="{44BAE713-8BCF-4670-B26A-4AD40476E7AB}" dt="2023-04-03T07:48:53.548" v="7125" actId="20577"/>
          <ac:spMkLst>
            <pc:docMk/>
            <pc:sldMk cId="2356654742" sldId="426"/>
            <ac:spMk id="3" creationId="{DB767AAC-D353-62DB-8CEB-CB082DC16DB9}"/>
          </ac:spMkLst>
        </pc:spChg>
      </pc:sldChg>
      <pc:sldChg chg="modSp mod">
        <pc:chgData name="ΕΙΡΗΝΗ ΚΑΤΣΑΡΟΥ" userId="3d7c3f3ab11cf231" providerId="LiveId" clId="{44BAE713-8BCF-4670-B26A-4AD40476E7AB}" dt="2023-04-03T10:49:07.072" v="20043" actId="20577"/>
        <pc:sldMkLst>
          <pc:docMk/>
          <pc:sldMk cId="2547873648" sldId="427"/>
        </pc:sldMkLst>
        <pc:spChg chg="mod">
          <ac:chgData name="ΕΙΡΗΝΗ ΚΑΤΣΑΡΟΥ" userId="3d7c3f3ab11cf231" providerId="LiveId" clId="{44BAE713-8BCF-4670-B26A-4AD40476E7AB}" dt="2023-04-03T10:49:07.072" v="20043" actId="20577"/>
          <ac:spMkLst>
            <pc:docMk/>
            <pc:sldMk cId="2547873648" sldId="427"/>
            <ac:spMk id="3" creationId="{DB767AAC-D353-62DB-8CEB-CB082DC16DB9}"/>
          </ac:spMkLst>
        </pc:spChg>
      </pc:sldChg>
      <pc:sldChg chg="modSp mod">
        <pc:chgData name="ΕΙΡΗΝΗ ΚΑΤΣΑΡΟΥ" userId="3d7c3f3ab11cf231" providerId="LiveId" clId="{44BAE713-8BCF-4670-B26A-4AD40476E7AB}" dt="2023-04-04T07:52:04.156" v="40260" actId="20577"/>
        <pc:sldMkLst>
          <pc:docMk/>
          <pc:sldMk cId="3124689645" sldId="428"/>
        </pc:sldMkLst>
        <pc:spChg chg="mod">
          <ac:chgData name="ΕΙΡΗΝΗ ΚΑΤΣΑΡΟΥ" userId="3d7c3f3ab11cf231" providerId="LiveId" clId="{44BAE713-8BCF-4670-B26A-4AD40476E7AB}" dt="2023-04-04T07:52:04.156" v="40260" actId="20577"/>
          <ac:spMkLst>
            <pc:docMk/>
            <pc:sldMk cId="3124689645" sldId="428"/>
            <ac:spMk id="3" creationId="{DB767AAC-D353-62DB-8CEB-CB082DC16DB9}"/>
          </ac:spMkLst>
        </pc:spChg>
      </pc:sldChg>
      <pc:sldChg chg="modSp mod">
        <pc:chgData name="ΕΙΡΗΝΗ ΚΑΤΣΑΡΟΥ" userId="3d7c3f3ab11cf231" providerId="LiveId" clId="{44BAE713-8BCF-4670-B26A-4AD40476E7AB}" dt="2023-04-03T06:48:42.051" v="827" actId="20577"/>
        <pc:sldMkLst>
          <pc:docMk/>
          <pc:sldMk cId="1791065687" sldId="429"/>
        </pc:sldMkLst>
        <pc:spChg chg="mod">
          <ac:chgData name="ΕΙΡΗΝΗ ΚΑΤΣΑΡΟΥ" userId="3d7c3f3ab11cf231" providerId="LiveId" clId="{44BAE713-8BCF-4670-B26A-4AD40476E7AB}" dt="2023-04-03T06:42:18.194" v="64" actId="20577"/>
          <ac:spMkLst>
            <pc:docMk/>
            <pc:sldMk cId="1791065687" sldId="429"/>
            <ac:spMk id="5" creationId="{DA634718-FC1A-A724-73B0-4EEF6F7ED9E0}"/>
          </ac:spMkLst>
        </pc:spChg>
        <pc:spChg chg="mod">
          <ac:chgData name="ΕΙΡΗΝΗ ΚΑΤΣΑΡΟΥ" userId="3d7c3f3ab11cf231" providerId="LiveId" clId="{44BAE713-8BCF-4670-B26A-4AD40476E7AB}" dt="2023-04-03T06:48:42.051" v="827" actId="20577"/>
          <ac:spMkLst>
            <pc:docMk/>
            <pc:sldMk cId="1791065687" sldId="429"/>
            <ac:spMk id="8" creationId="{22111064-B4A0-039C-C34E-ED1CFD314C38}"/>
          </ac:spMkLst>
        </pc:spChg>
      </pc:sldChg>
      <pc:sldChg chg="del">
        <pc:chgData name="ΕΙΡΗΝΗ ΚΑΤΣΑΡΟΥ" userId="3d7c3f3ab11cf231" providerId="LiveId" clId="{44BAE713-8BCF-4670-B26A-4AD40476E7AB}" dt="2023-04-03T07:10:36.195" v="3464" actId="2696"/>
        <pc:sldMkLst>
          <pc:docMk/>
          <pc:sldMk cId="1726678399" sldId="430"/>
        </pc:sldMkLst>
      </pc:sldChg>
      <pc:sldChg chg="modSp mod">
        <pc:chgData name="ΕΙΡΗΝΗ ΚΑΤΣΑΡΟΥ" userId="3d7c3f3ab11cf231" providerId="LiveId" clId="{44BAE713-8BCF-4670-B26A-4AD40476E7AB}" dt="2023-04-03T12:27:52.244" v="28076" actId="6549"/>
        <pc:sldMkLst>
          <pc:docMk/>
          <pc:sldMk cId="4060790336" sldId="431"/>
        </pc:sldMkLst>
        <pc:spChg chg="mod">
          <ac:chgData name="ΕΙΡΗΝΗ ΚΑΤΣΑΡΟΥ" userId="3d7c3f3ab11cf231" providerId="LiveId" clId="{44BAE713-8BCF-4670-B26A-4AD40476E7AB}" dt="2023-04-03T12:27:52.244" v="28076" actId="6549"/>
          <ac:spMkLst>
            <pc:docMk/>
            <pc:sldMk cId="4060790336" sldId="431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44BAE713-8BCF-4670-B26A-4AD40476E7AB}" dt="2023-04-03T12:28:45.756" v="28089" actId="6549"/>
        <pc:sldMkLst>
          <pc:docMk/>
          <pc:sldMk cId="4186465869" sldId="434"/>
        </pc:sldMkLst>
        <pc:spChg chg="mod">
          <ac:chgData name="ΕΙΡΗΝΗ ΚΑΤΣΑΡΟΥ" userId="3d7c3f3ab11cf231" providerId="LiveId" clId="{44BAE713-8BCF-4670-B26A-4AD40476E7AB}" dt="2023-04-03T12:28:43.125" v="28088" actId="6549"/>
          <ac:spMkLst>
            <pc:docMk/>
            <pc:sldMk cId="4186465869" sldId="434"/>
            <ac:spMk id="4" creationId="{D7F42822-2B8F-B894-3E5E-C27228EC345D}"/>
          </ac:spMkLst>
        </pc:spChg>
        <pc:spChg chg="mod">
          <ac:chgData name="ΕΙΡΗΝΗ ΚΑΤΣΑΡΟΥ" userId="3d7c3f3ab11cf231" providerId="LiveId" clId="{44BAE713-8BCF-4670-B26A-4AD40476E7AB}" dt="2023-04-03T12:28:45.756" v="28089" actId="6549"/>
          <ac:spMkLst>
            <pc:docMk/>
            <pc:sldMk cId="4186465869" sldId="434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44BAE713-8BCF-4670-B26A-4AD40476E7AB}" dt="2023-04-03T12:29:30.198" v="28101" actId="6549"/>
        <pc:sldMkLst>
          <pc:docMk/>
          <pc:sldMk cId="1666134332" sldId="435"/>
        </pc:sldMkLst>
        <pc:spChg chg="mod">
          <ac:chgData name="ΕΙΡΗΝΗ ΚΑΤΣΑΡΟΥ" userId="3d7c3f3ab11cf231" providerId="LiveId" clId="{44BAE713-8BCF-4670-B26A-4AD40476E7AB}" dt="2023-04-03T12:29:28.077" v="28100" actId="6549"/>
          <ac:spMkLst>
            <pc:docMk/>
            <pc:sldMk cId="1666134332" sldId="435"/>
            <ac:spMk id="4" creationId="{D7F42822-2B8F-B894-3E5E-C27228EC345D}"/>
          </ac:spMkLst>
        </pc:spChg>
        <pc:spChg chg="mod">
          <ac:chgData name="ΕΙΡΗΝΗ ΚΑΤΣΑΡΟΥ" userId="3d7c3f3ab11cf231" providerId="LiveId" clId="{44BAE713-8BCF-4670-B26A-4AD40476E7AB}" dt="2023-04-03T12:29:30.198" v="28101" actId="6549"/>
          <ac:spMkLst>
            <pc:docMk/>
            <pc:sldMk cId="1666134332" sldId="435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44BAE713-8BCF-4670-B26A-4AD40476E7AB}" dt="2023-04-03T12:29:34.215" v="28102" actId="6549"/>
        <pc:sldMkLst>
          <pc:docMk/>
          <pc:sldMk cId="3691102211" sldId="436"/>
        </pc:sldMkLst>
        <pc:spChg chg="mod">
          <ac:chgData name="ΕΙΡΗΝΗ ΚΑΤΣΑΡΟΥ" userId="3d7c3f3ab11cf231" providerId="LiveId" clId="{44BAE713-8BCF-4670-B26A-4AD40476E7AB}" dt="2023-04-03T12:29:34.215" v="28102" actId="6549"/>
          <ac:spMkLst>
            <pc:docMk/>
            <pc:sldMk cId="3691102211" sldId="436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44BAE713-8BCF-4670-B26A-4AD40476E7AB}" dt="2023-04-03T12:29:58.468" v="28113" actId="6549"/>
        <pc:sldMkLst>
          <pc:docMk/>
          <pc:sldMk cId="3168361077" sldId="440"/>
        </pc:sldMkLst>
        <pc:spChg chg="mod">
          <ac:chgData name="ΕΙΡΗΝΗ ΚΑΤΣΑΡΟΥ" userId="3d7c3f3ab11cf231" providerId="LiveId" clId="{44BAE713-8BCF-4670-B26A-4AD40476E7AB}" dt="2023-04-03T12:29:56.673" v="28112" actId="6549"/>
          <ac:spMkLst>
            <pc:docMk/>
            <pc:sldMk cId="3168361077" sldId="440"/>
            <ac:spMk id="4" creationId="{D7F42822-2B8F-B894-3E5E-C27228EC345D}"/>
          </ac:spMkLst>
        </pc:spChg>
        <pc:spChg chg="mod">
          <ac:chgData name="ΕΙΡΗΝΗ ΚΑΤΣΑΡΟΥ" userId="3d7c3f3ab11cf231" providerId="LiveId" clId="{44BAE713-8BCF-4670-B26A-4AD40476E7AB}" dt="2023-04-03T12:29:58.468" v="28113" actId="6549"/>
          <ac:spMkLst>
            <pc:docMk/>
            <pc:sldMk cId="3168361077" sldId="440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44BAE713-8BCF-4670-B26A-4AD40476E7AB}" dt="2023-04-03T12:30:18.957" v="28123" actId="6549"/>
        <pc:sldMkLst>
          <pc:docMk/>
          <pc:sldMk cId="3183012957" sldId="441"/>
        </pc:sldMkLst>
        <pc:spChg chg="mod">
          <ac:chgData name="ΕΙΡΗΝΗ ΚΑΤΣΑΡΟΥ" userId="3d7c3f3ab11cf231" providerId="LiveId" clId="{44BAE713-8BCF-4670-B26A-4AD40476E7AB}" dt="2023-04-03T12:30:18.957" v="28123" actId="6549"/>
          <ac:spMkLst>
            <pc:docMk/>
            <pc:sldMk cId="3183012957" sldId="441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44BAE713-8BCF-4670-B26A-4AD40476E7AB}" dt="2023-04-03T07:59:35.152" v="8208" actId="20577"/>
        <pc:sldMkLst>
          <pc:docMk/>
          <pc:sldMk cId="3781921144" sldId="442"/>
        </pc:sldMkLst>
        <pc:spChg chg="mod">
          <ac:chgData name="ΕΙΡΗΝΗ ΚΑΤΣΑΡΟΥ" userId="3d7c3f3ab11cf231" providerId="LiveId" clId="{44BAE713-8BCF-4670-B26A-4AD40476E7AB}" dt="2023-04-03T07:59:35.152" v="8208" actId="20577"/>
          <ac:spMkLst>
            <pc:docMk/>
            <pc:sldMk cId="3781921144" sldId="442"/>
            <ac:spMk id="2" creationId="{C2127059-2E59-CD50-7947-6D5D6EED328D}"/>
          </ac:spMkLst>
        </pc:spChg>
        <pc:spChg chg="mod">
          <ac:chgData name="ΕΙΡΗΝΗ ΚΑΤΣΑΡΟΥ" userId="3d7c3f3ab11cf231" providerId="LiveId" clId="{44BAE713-8BCF-4670-B26A-4AD40476E7AB}" dt="2023-04-03T07:49:32.425" v="7150" actId="20577"/>
          <ac:spMkLst>
            <pc:docMk/>
            <pc:sldMk cId="3781921144" sldId="442"/>
            <ac:spMk id="5" creationId="{DA634718-FC1A-A724-73B0-4EEF6F7ED9E0}"/>
          </ac:spMkLst>
        </pc:spChg>
      </pc:sldChg>
      <pc:sldChg chg="modSp mod">
        <pc:chgData name="ΕΙΡΗΝΗ ΚΑΤΣΑΡΟΥ" userId="3d7c3f3ab11cf231" providerId="LiveId" clId="{44BAE713-8BCF-4670-B26A-4AD40476E7AB}" dt="2023-04-03T11:03:02.772" v="21234" actId="20577"/>
        <pc:sldMkLst>
          <pc:docMk/>
          <pc:sldMk cId="1923581680" sldId="465"/>
        </pc:sldMkLst>
        <pc:spChg chg="mod">
          <ac:chgData name="ΕΙΡΗΝΗ ΚΑΤΣΑΡΟΥ" userId="3d7c3f3ab11cf231" providerId="LiveId" clId="{44BAE713-8BCF-4670-B26A-4AD40476E7AB}" dt="2023-04-03T11:03:02.772" v="21234" actId="20577"/>
          <ac:spMkLst>
            <pc:docMk/>
            <pc:sldMk cId="1923581680" sldId="465"/>
            <ac:spMk id="2" creationId="{C2127059-2E59-CD50-7947-6D5D6EED328D}"/>
          </ac:spMkLst>
        </pc:spChg>
        <pc:spChg chg="mod">
          <ac:chgData name="ΕΙΡΗΝΗ ΚΑΤΣΑΡΟΥ" userId="3d7c3f3ab11cf231" providerId="LiveId" clId="{44BAE713-8BCF-4670-B26A-4AD40476E7AB}" dt="2023-04-03T10:51:40.653" v="20095" actId="20577"/>
          <ac:spMkLst>
            <pc:docMk/>
            <pc:sldMk cId="1923581680" sldId="465"/>
            <ac:spMk id="5" creationId="{DA634718-FC1A-A724-73B0-4EEF6F7ED9E0}"/>
          </ac:spMkLst>
        </pc:spChg>
      </pc:sldChg>
      <pc:sldChg chg="del">
        <pc:chgData name="ΕΙΡΗΝΗ ΚΑΤΣΑΡΟΥ" userId="3d7c3f3ab11cf231" providerId="LiveId" clId="{44BAE713-8BCF-4670-B26A-4AD40476E7AB}" dt="2023-04-03T10:51:59.776" v="20096" actId="2696"/>
        <pc:sldMkLst>
          <pc:docMk/>
          <pc:sldMk cId="2714656386" sldId="473"/>
        </pc:sldMkLst>
      </pc:sldChg>
      <pc:sldChg chg="modSp mod">
        <pc:chgData name="ΕΙΡΗΝΗ ΚΑΤΣΑΡΟΥ" userId="3d7c3f3ab11cf231" providerId="LiveId" clId="{44BAE713-8BCF-4670-B26A-4AD40476E7AB}" dt="2023-04-03T12:29:03.826" v="28091" actId="27636"/>
        <pc:sldMkLst>
          <pc:docMk/>
          <pc:sldMk cId="3636620144" sldId="477"/>
        </pc:sldMkLst>
        <pc:spChg chg="mod">
          <ac:chgData name="ΕΙΡΗΝΗ ΚΑΤΣΑΡΟΥ" userId="3d7c3f3ab11cf231" providerId="LiveId" clId="{44BAE713-8BCF-4670-B26A-4AD40476E7AB}" dt="2023-04-03T12:29:03.826" v="28091" actId="27636"/>
          <ac:spMkLst>
            <pc:docMk/>
            <pc:sldMk cId="3636620144" sldId="477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44BAE713-8BCF-4670-B26A-4AD40476E7AB}" dt="2023-04-03T12:30:02.396" v="28115" actId="27636"/>
        <pc:sldMkLst>
          <pc:docMk/>
          <pc:sldMk cId="1113475135" sldId="479"/>
        </pc:sldMkLst>
        <pc:spChg chg="mod">
          <ac:chgData name="ΕΙΡΗΝΗ ΚΑΤΣΑΡΟΥ" userId="3d7c3f3ab11cf231" providerId="LiveId" clId="{44BAE713-8BCF-4670-B26A-4AD40476E7AB}" dt="2023-04-03T12:30:02.396" v="28115" actId="27636"/>
          <ac:spMkLst>
            <pc:docMk/>
            <pc:sldMk cId="1113475135" sldId="479"/>
            <ac:spMk id="5" creationId="{35DF4799-A56B-05CE-FC3B-1826326BA490}"/>
          </ac:spMkLst>
        </pc:spChg>
      </pc:sldChg>
      <pc:sldChg chg="modSp">
        <pc:chgData name="ΕΙΡΗΝΗ ΚΑΤΣΑΡΟΥ" userId="3d7c3f3ab11cf231" providerId="LiveId" clId="{44BAE713-8BCF-4670-B26A-4AD40476E7AB}" dt="2023-04-03T12:30:11.046" v="28119" actId="20577"/>
        <pc:sldMkLst>
          <pc:docMk/>
          <pc:sldMk cId="1344111314" sldId="480"/>
        </pc:sldMkLst>
        <pc:graphicFrameChg chg="mod">
          <ac:chgData name="ΕΙΡΗΝΗ ΚΑΤΣΑΡΟΥ" userId="3d7c3f3ab11cf231" providerId="LiveId" clId="{44BAE713-8BCF-4670-B26A-4AD40476E7AB}" dt="2023-04-03T12:30:11.046" v="28119" actId="20577"/>
          <ac:graphicFrameMkLst>
            <pc:docMk/>
            <pc:sldMk cId="1344111314" sldId="480"/>
            <ac:graphicFrameMk id="43" creationId="{8840C080-C466-4E3C-9859-A35C5FCF346F}"/>
          </ac:graphicFrameMkLst>
        </pc:graphicFrameChg>
      </pc:sldChg>
      <pc:sldChg chg="addSp delSp modSp mod ord">
        <pc:chgData name="ΕΙΡΗΝΗ ΚΑΤΣΑΡΟΥ" userId="3d7c3f3ab11cf231" providerId="LiveId" clId="{44BAE713-8BCF-4670-B26A-4AD40476E7AB}" dt="2023-04-03T07:30:03.210" v="5573" actId="14100"/>
        <pc:sldMkLst>
          <pc:docMk/>
          <pc:sldMk cId="2085925459" sldId="488"/>
        </pc:sldMkLst>
        <pc:spChg chg="mod">
          <ac:chgData name="ΕΙΡΗΝΗ ΚΑΤΣΑΡΟΥ" userId="3d7c3f3ab11cf231" providerId="LiveId" clId="{44BAE713-8BCF-4670-B26A-4AD40476E7AB}" dt="2023-04-03T07:29:08.386" v="5561" actId="1076"/>
          <ac:spMkLst>
            <pc:docMk/>
            <pc:sldMk cId="2085925459" sldId="488"/>
            <ac:spMk id="2" creationId="{C2127059-2E59-CD50-7947-6D5D6EED328D}"/>
          </ac:spMkLst>
        </pc:spChg>
        <pc:picChg chg="add del mod">
          <ac:chgData name="ΕΙΡΗΝΗ ΚΑΤΣΑΡΟΥ" userId="3d7c3f3ab11cf231" providerId="LiveId" clId="{44BAE713-8BCF-4670-B26A-4AD40476E7AB}" dt="2023-04-03T07:29:13.760" v="5563" actId="21"/>
          <ac:picMkLst>
            <pc:docMk/>
            <pc:sldMk cId="2085925459" sldId="488"/>
            <ac:picMk id="4" creationId="{7B9F6E25-CD84-253F-66DC-9463AAB44E8A}"/>
          </ac:picMkLst>
        </pc:picChg>
        <pc:picChg chg="add mod">
          <ac:chgData name="ΕΙΡΗΝΗ ΚΑΤΣΑΡΟΥ" userId="3d7c3f3ab11cf231" providerId="LiveId" clId="{44BAE713-8BCF-4670-B26A-4AD40476E7AB}" dt="2023-04-03T07:29:40.370" v="5568" actId="14100"/>
          <ac:picMkLst>
            <pc:docMk/>
            <pc:sldMk cId="2085925459" sldId="488"/>
            <ac:picMk id="6" creationId="{74B503D8-12B5-21B0-797F-4A1F7F147105}"/>
          </ac:picMkLst>
        </pc:picChg>
        <pc:picChg chg="add mod">
          <ac:chgData name="ΕΙΡΗΝΗ ΚΑΤΣΑΡΟΥ" userId="3d7c3f3ab11cf231" providerId="LiveId" clId="{44BAE713-8BCF-4670-B26A-4AD40476E7AB}" dt="2023-04-03T07:30:03.210" v="5573" actId="14100"/>
          <ac:picMkLst>
            <pc:docMk/>
            <pc:sldMk cId="2085925459" sldId="488"/>
            <ac:picMk id="8" creationId="{C34B174D-03FE-6A8E-9558-75EE5EB1ADC1}"/>
          </ac:picMkLst>
        </pc:picChg>
      </pc:sldChg>
      <pc:sldChg chg="modSp add del mod">
        <pc:chgData name="ΕΙΡΗΝΗ ΚΑΤΣΑΡΟΥ" userId="3d7c3f3ab11cf231" providerId="LiveId" clId="{44BAE713-8BCF-4670-B26A-4AD40476E7AB}" dt="2023-04-03T11:54:40.617" v="24463" actId="2696"/>
        <pc:sldMkLst>
          <pc:docMk/>
          <pc:sldMk cId="458056268" sldId="490"/>
        </pc:sldMkLst>
        <pc:spChg chg="mod">
          <ac:chgData name="ΕΙΡΗΝΗ ΚΑΤΣΑΡΟΥ" userId="3d7c3f3ab11cf231" providerId="LiveId" clId="{44BAE713-8BCF-4670-B26A-4AD40476E7AB}" dt="2023-04-03T11:16:54.122" v="22604" actId="20577"/>
          <ac:spMkLst>
            <pc:docMk/>
            <pc:sldMk cId="458056268" sldId="490"/>
            <ac:spMk id="2" creationId="{C2127059-2E59-CD50-7947-6D5D6EED328D}"/>
          </ac:spMkLst>
        </pc:spChg>
        <pc:spChg chg="mod">
          <ac:chgData name="ΕΙΡΗΝΗ ΚΑΤΣΑΡΟΥ" userId="3d7c3f3ab11cf231" providerId="LiveId" clId="{44BAE713-8BCF-4670-B26A-4AD40476E7AB}" dt="2023-04-03T11:03:54.286" v="21281" actId="20577"/>
          <ac:spMkLst>
            <pc:docMk/>
            <pc:sldMk cId="458056268" sldId="490"/>
            <ac:spMk id="5" creationId="{DA634718-FC1A-A724-73B0-4EEF6F7ED9E0}"/>
          </ac:spMkLst>
        </pc:spChg>
      </pc:sldChg>
      <pc:sldChg chg="del">
        <pc:chgData name="ΕΙΡΗΝΗ ΚΑΤΣΑΡΟΥ" userId="3d7c3f3ab11cf231" providerId="LiveId" clId="{44BAE713-8BCF-4670-B26A-4AD40476E7AB}" dt="2023-04-03T11:10:19.064" v="21681" actId="2696"/>
        <pc:sldMkLst>
          <pc:docMk/>
          <pc:sldMk cId="708851034" sldId="494"/>
        </pc:sldMkLst>
      </pc:sldChg>
      <pc:sldChg chg="del">
        <pc:chgData name="ΕΙΡΗΝΗ ΚΑΤΣΑΡΟΥ" userId="3d7c3f3ab11cf231" providerId="LiveId" clId="{44BAE713-8BCF-4670-B26A-4AD40476E7AB}" dt="2023-04-03T11:10:19.772" v="21682" actId="2696"/>
        <pc:sldMkLst>
          <pc:docMk/>
          <pc:sldMk cId="1232246323" sldId="496"/>
        </pc:sldMkLst>
      </pc:sldChg>
      <pc:sldChg chg="addSp delSp modSp mod">
        <pc:chgData name="ΕΙΡΗΝΗ ΚΑΤΣΑΡΟΥ" userId="3d7c3f3ab11cf231" providerId="LiveId" clId="{44BAE713-8BCF-4670-B26A-4AD40476E7AB}" dt="2023-04-03T07:02:19.367" v="2532" actId="113"/>
        <pc:sldMkLst>
          <pc:docMk/>
          <pc:sldMk cId="1889271940" sldId="499"/>
        </pc:sldMkLst>
        <pc:spChg chg="add mod">
          <ac:chgData name="ΕΙΡΗΝΗ ΚΑΤΣΑΡΟΥ" userId="3d7c3f3ab11cf231" providerId="LiveId" clId="{44BAE713-8BCF-4670-B26A-4AD40476E7AB}" dt="2023-04-03T07:02:19.367" v="2532" actId="113"/>
          <ac:spMkLst>
            <pc:docMk/>
            <pc:sldMk cId="1889271940" sldId="499"/>
            <ac:spMk id="5" creationId="{8DD85A6D-D258-66B7-BE0D-8DF9DAAEB8B2}"/>
          </ac:spMkLst>
        </pc:spChg>
        <pc:picChg chg="del">
          <ac:chgData name="ΕΙΡΗΝΗ ΚΑΤΣΑΡΟΥ" userId="3d7c3f3ab11cf231" providerId="LiveId" clId="{44BAE713-8BCF-4670-B26A-4AD40476E7AB}" dt="2023-04-03T06:57:15.659" v="1972" actId="21"/>
          <ac:picMkLst>
            <pc:docMk/>
            <pc:sldMk cId="1889271940" sldId="499"/>
            <ac:picMk id="3" creationId="{3FAED203-7E90-0A92-71B0-B281A325FE40}"/>
          </ac:picMkLst>
        </pc:picChg>
        <pc:picChg chg="add mod">
          <ac:chgData name="ΕΙΡΗΝΗ ΚΑΤΣΑΡΟΥ" userId="3d7c3f3ab11cf231" providerId="LiveId" clId="{44BAE713-8BCF-4670-B26A-4AD40476E7AB}" dt="2023-04-03T06:59:57.619" v="2246" actId="1076"/>
          <ac:picMkLst>
            <pc:docMk/>
            <pc:sldMk cId="1889271940" sldId="499"/>
            <ac:picMk id="4" creationId="{7BA8C342-9FD1-85C6-8DD0-CD5995214CE7}"/>
          </ac:picMkLst>
        </pc:picChg>
      </pc:sldChg>
      <pc:sldChg chg="del">
        <pc:chgData name="ΕΙΡΗΝΗ ΚΑΤΣΑΡΟΥ" userId="3d7c3f3ab11cf231" providerId="LiveId" clId="{44BAE713-8BCF-4670-B26A-4AD40476E7AB}" dt="2023-04-03T07:10:36.928" v="3465" actId="2696"/>
        <pc:sldMkLst>
          <pc:docMk/>
          <pc:sldMk cId="733998941" sldId="500"/>
        </pc:sldMkLst>
      </pc:sldChg>
      <pc:sldChg chg="modSp mod">
        <pc:chgData name="ΕΙΡΗΝΗ ΚΑΤΣΑΡΟΥ" userId="3d7c3f3ab11cf231" providerId="LiveId" clId="{44BAE713-8BCF-4670-B26A-4AD40476E7AB}" dt="2023-04-03T08:11:32.187" v="9494" actId="20577"/>
        <pc:sldMkLst>
          <pc:docMk/>
          <pc:sldMk cId="1992773027" sldId="501"/>
        </pc:sldMkLst>
        <pc:spChg chg="mod">
          <ac:chgData name="ΕΙΡΗΝΗ ΚΑΤΣΑΡΟΥ" userId="3d7c3f3ab11cf231" providerId="LiveId" clId="{44BAE713-8BCF-4670-B26A-4AD40476E7AB}" dt="2023-04-03T08:11:00.354" v="9490" actId="113"/>
          <ac:spMkLst>
            <pc:docMk/>
            <pc:sldMk cId="1992773027" sldId="501"/>
            <ac:spMk id="2" creationId="{C2127059-2E59-CD50-7947-6D5D6EED328D}"/>
          </ac:spMkLst>
        </pc:spChg>
        <pc:spChg chg="mod">
          <ac:chgData name="ΕΙΡΗΝΗ ΚΑΤΣΑΡΟΥ" userId="3d7c3f3ab11cf231" providerId="LiveId" clId="{44BAE713-8BCF-4670-B26A-4AD40476E7AB}" dt="2023-04-03T08:11:32.187" v="9494" actId="20577"/>
          <ac:spMkLst>
            <pc:docMk/>
            <pc:sldMk cId="1992773027" sldId="501"/>
            <ac:spMk id="5" creationId="{DA634718-FC1A-A724-73B0-4EEF6F7ED9E0}"/>
          </ac:spMkLst>
        </pc:spChg>
      </pc:sldChg>
      <pc:sldChg chg="del">
        <pc:chgData name="ΕΙΡΗΝΗ ΚΑΤΣΑΡΟΥ" userId="3d7c3f3ab11cf231" providerId="LiveId" clId="{44BAE713-8BCF-4670-B26A-4AD40476E7AB}" dt="2023-04-03T08:11:12.881" v="9491" actId="2696"/>
        <pc:sldMkLst>
          <pc:docMk/>
          <pc:sldMk cId="1682840292" sldId="502"/>
        </pc:sldMkLst>
      </pc:sldChg>
      <pc:sldChg chg="del">
        <pc:chgData name="ΕΙΡΗΝΗ ΚΑΤΣΑΡΟΥ" userId="3d7c3f3ab11cf231" providerId="LiveId" clId="{44BAE713-8BCF-4670-B26A-4AD40476E7AB}" dt="2023-04-03T08:11:20.919" v="9492" actId="2696"/>
        <pc:sldMkLst>
          <pc:docMk/>
          <pc:sldMk cId="3410353809" sldId="503"/>
        </pc:sldMkLst>
      </pc:sldChg>
      <pc:sldChg chg="modSp mod">
        <pc:chgData name="ΕΙΡΗΝΗ ΚΑΤΣΑΡΟΥ" userId="3d7c3f3ab11cf231" providerId="LiveId" clId="{44BAE713-8BCF-4670-B26A-4AD40476E7AB}" dt="2023-04-03T08:23:27.682" v="10769" actId="113"/>
        <pc:sldMkLst>
          <pc:docMk/>
          <pc:sldMk cId="1632434785" sldId="504"/>
        </pc:sldMkLst>
        <pc:spChg chg="mod">
          <ac:chgData name="ΕΙΡΗΝΗ ΚΑΤΣΑΡΟΥ" userId="3d7c3f3ab11cf231" providerId="LiveId" clId="{44BAE713-8BCF-4670-B26A-4AD40476E7AB}" dt="2023-04-03T08:23:27.682" v="10769" actId="113"/>
          <ac:spMkLst>
            <pc:docMk/>
            <pc:sldMk cId="1632434785" sldId="504"/>
            <ac:spMk id="2" creationId="{C2127059-2E59-CD50-7947-6D5D6EED328D}"/>
          </ac:spMkLst>
        </pc:spChg>
        <pc:spChg chg="mod">
          <ac:chgData name="ΕΙΡΗΝΗ ΚΑΤΣΑΡΟΥ" userId="3d7c3f3ab11cf231" providerId="LiveId" clId="{44BAE713-8BCF-4670-B26A-4AD40476E7AB}" dt="2023-04-03T08:11:58.251" v="9531" actId="20577"/>
          <ac:spMkLst>
            <pc:docMk/>
            <pc:sldMk cId="1632434785" sldId="504"/>
            <ac:spMk id="5" creationId="{DA634718-FC1A-A724-73B0-4EEF6F7ED9E0}"/>
          </ac:spMkLst>
        </pc:spChg>
      </pc:sldChg>
      <pc:sldChg chg="del">
        <pc:chgData name="ΕΙΡΗΝΗ ΚΑΤΣΑΡΟΥ" userId="3d7c3f3ab11cf231" providerId="LiveId" clId="{44BAE713-8BCF-4670-B26A-4AD40476E7AB}" dt="2023-04-03T08:31:53.921" v="11122" actId="2696"/>
        <pc:sldMkLst>
          <pc:docMk/>
          <pc:sldMk cId="3608715780" sldId="505"/>
        </pc:sldMkLst>
      </pc:sldChg>
      <pc:sldChg chg="delSp modSp mod">
        <pc:chgData name="ΕΙΡΗΝΗ ΚΑΤΣΑΡΟΥ" userId="3d7c3f3ab11cf231" providerId="LiveId" clId="{44BAE713-8BCF-4670-B26A-4AD40476E7AB}" dt="2023-04-03T09:06:19.143" v="13912" actId="20577"/>
        <pc:sldMkLst>
          <pc:docMk/>
          <pc:sldMk cId="3596224552" sldId="506"/>
        </pc:sldMkLst>
        <pc:spChg chg="mod">
          <ac:chgData name="ΕΙΡΗΝΗ ΚΑΤΣΑΡΟΥ" userId="3d7c3f3ab11cf231" providerId="LiveId" clId="{44BAE713-8BCF-4670-B26A-4AD40476E7AB}" dt="2023-04-03T09:06:19.143" v="13912" actId="20577"/>
          <ac:spMkLst>
            <pc:docMk/>
            <pc:sldMk cId="3596224552" sldId="506"/>
            <ac:spMk id="2" creationId="{C2127059-2E59-CD50-7947-6D5D6EED328D}"/>
          </ac:spMkLst>
        </pc:spChg>
        <pc:spChg chg="del mod">
          <ac:chgData name="ΕΙΡΗΝΗ ΚΑΤΣΑΡΟΥ" userId="3d7c3f3ab11cf231" providerId="LiveId" clId="{44BAE713-8BCF-4670-B26A-4AD40476E7AB}" dt="2023-04-03T08:57:00.771" v="12796" actId="21"/>
          <ac:spMkLst>
            <pc:docMk/>
            <pc:sldMk cId="3596224552" sldId="506"/>
            <ac:spMk id="5" creationId="{DA634718-FC1A-A724-73B0-4EEF6F7ED9E0}"/>
          </ac:spMkLst>
        </pc:spChg>
        <pc:cxnChg chg="del">
          <ac:chgData name="ΕΙΡΗΝΗ ΚΑΤΣΑΡΟΥ" userId="3d7c3f3ab11cf231" providerId="LiveId" clId="{44BAE713-8BCF-4670-B26A-4AD40476E7AB}" dt="2023-04-03T08:56:58.133" v="12795" actId="21"/>
          <ac:cxnSpMkLst>
            <pc:docMk/>
            <pc:sldMk cId="3596224552" sldId="506"/>
            <ac:cxnSpMk id="4" creationId="{17003135-4453-6F84-ABE1-0421B005313A}"/>
          </ac:cxnSpMkLst>
        </pc:cxnChg>
      </pc:sldChg>
      <pc:sldChg chg="del">
        <pc:chgData name="ΕΙΡΗΝΗ ΚΑΤΣΑΡΟΥ" userId="3d7c3f3ab11cf231" providerId="LiveId" clId="{44BAE713-8BCF-4670-B26A-4AD40476E7AB}" dt="2023-04-03T08:31:57.917" v="11123" actId="2696"/>
        <pc:sldMkLst>
          <pc:docMk/>
          <pc:sldMk cId="1305083970" sldId="507"/>
        </pc:sldMkLst>
      </pc:sldChg>
      <pc:sldChg chg="addSp delSp modSp add del mod ord">
        <pc:chgData name="ΕΙΡΗΝΗ ΚΑΤΣΑΡΟΥ" userId="3d7c3f3ab11cf231" providerId="LiveId" clId="{44BAE713-8BCF-4670-B26A-4AD40476E7AB}" dt="2023-04-03T08:43:34.133" v="12217" actId="14100"/>
        <pc:sldMkLst>
          <pc:docMk/>
          <pc:sldMk cId="3068021379" sldId="508"/>
        </pc:sldMkLst>
        <pc:spChg chg="mod">
          <ac:chgData name="ΕΙΡΗΝΗ ΚΑΤΣΑΡΟΥ" userId="3d7c3f3ab11cf231" providerId="LiveId" clId="{44BAE713-8BCF-4670-B26A-4AD40476E7AB}" dt="2023-04-03T08:43:34.133" v="12217" actId="14100"/>
          <ac:spMkLst>
            <pc:docMk/>
            <pc:sldMk cId="3068021379" sldId="508"/>
            <ac:spMk id="2" creationId="{C2127059-2E59-CD50-7947-6D5D6EED328D}"/>
          </ac:spMkLst>
        </pc:spChg>
        <pc:picChg chg="add mod">
          <ac:chgData name="ΕΙΡΗΝΗ ΚΑΤΣΑΡΟΥ" userId="3d7c3f3ab11cf231" providerId="LiveId" clId="{44BAE713-8BCF-4670-B26A-4AD40476E7AB}" dt="2023-04-03T08:42:43.564" v="12098" actId="14100"/>
          <ac:picMkLst>
            <pc:docMk/>
            <pc:sldMk cId="3068021379" sldId="508"/>
            <ac:picMk id="5" creationId="{7A78586A-0A9E-1898-7BD6-C660B05A8009}"/>
          </ac:picMkLst>
        </pc:picChg>
        <pc:cxnChg chg="del">
          <ac:chgData name="ΕΙΡΗΝΗ ΚΑΤΣΑΡΟΥ" userId="3d7c3f3ab11cf231" providerId="LiveId" clId="{44BAE713-8BCF-4670-B26A-4AD40476E7AB}" dt="2023-04-03T08:32:23.556" v="11131" actId="21"/>
          <ac:cxnSpMkLst>
            <pc:docMk/>
            <pc:sldMk cId="3068021379" sldId="508"/>
            <ac:cxnSpMk id="4" creationId="{17003135-4453-6F84-ABE1-0421B005313A}"/>
          </ac:cxnSpMkLst>
        </pc:cxnChg>
      </pc:sldChg>
      <pc:sldChg chg="del">
        <pc:chgData name="ΕΙΡΗΝΗ ΚΑΤΣΑΡΟΥ" userId="3d7c3f3ab11cf231" providerId="LiveId" clId="{44BAE713-8BCF-4670-B26A-4AD40476E7AB}" dt="2023-04-03T11:03:08.157" v="21235" actId="2696"/>
        <pc:sldMkLst>
          <pc:docMk/>
          <pc:sldMk cId="3320801771" sldId="509"/>
        </pc:sldMkLst>
      </pc:sldChg>
      <pc:sldChg chg="modSp mod">
        <pc:chgData name="ΕΙΡΗΝΗ ΚΑΤΣΑΡΟΥ" userId="3d7c3f3ab11cf231" providerId="LiveId" clId="{44BAE713-8BCF-4670-B26A-4AD40476E7AB}" dt="2023-04-03T11:55:25.042" v="24497" actId="20577"/>
        <pc:sldMkLst>
          <pc:docMk/>
          <pc:sldMk cId="2819406206" sldId="510"/>
        </pc:sldMkLst>
        <pc:spChg chg="mod">
          <ac:chgData name="ΕΙΡΗΝΗ ΚΑΤΣΑΡΟΥ" userId="3d7c3f3ab11cf231" providerId="LiveId" clId="{44BAE713-8BCF-4670-B26A-4AD40476E7AB}" dt="2023-04-03T11:55:25.042" v="24497" actId="20577"/>
          <ac:spMkLst>
            <pc:docMk/>
            <pc:sldMk cId="2819406206" sldId="510"/>
            <ac:spMk id="2" creationId="{C2127059-2E59-CD50-7947-6D5D6EED328D}"/>
          </ac:spMkLst>
        </pc:spChg>
      </pc:sldChg>
      <pc:sldChg chg="del">
        <pc:chgData name="ΕΙΡΗΝΗ ΚΑΤΣΑΡΟΥ" userId="3d7c3f3ab11cf231" providerId="LiveId" clId="{44BAE713-8BCF-4670-B26A-4AD40476E7AB}" dt="2023-04-03T11:10:20.239" v="21683" actId="2696"/>
        <pc:sldMkLst>
          <pc:docMk/>
          <pc:sldMk cId="4136822687" sldId="511"/>
        </pc:sldMkLst>
      </pc:sldChg>
      <pc:sldChg chg="del">
        <pc:chgData name="ΕΙΡΗΝΗ ΚΑΤΣΑΡΟΥ" userId="3d7c3f3ab11cf231" providerId="LiveId" clId="{44BAE713-8BCF-4670-B26A-4AD40476E7AB}" dt="2023-04-03T10:52:01.702" v="20100" actId="2696"/>
        <pc:sldMkLst>
          <pc:docMk/>
          <pc:sldMk cId="561184102" sldId="512"/>
        </pc:sldMkLst>
      </pc:sldChg>
      <pc:sldChg chg="del">
        <pc:chgData name="ΕΙΡΗΝΗ ΚΑΤΣΑΡΟΥ" userId="3d7c3f3ab11cf231" providerId="LiveId" clId="{44BAE713-8BCF-4670-B26A-4AD40476E7AB}" dt="2023-04-03T10:52:00.497" v="20097" actId="2696"/>
        <pc:sldMkLst>
          <pc:docMk/>
          <pc:sldMk cId="1838082954" sldId="513"/>
        </pc:sldMkLst>
      </pc:sldChg>
      <pc:sldChg chg="del">
        <pc:chgData name="ΕΙΡΗΝΗ ΚΑΤΣΑΡΟΥ" userId="3d7c3f3ab11cf231" providerId="LiveId" clId="{44BAE713-8BCF-4670-B26A-4AD40476E7AB}" dt="2023-04-03T10:52:00.958" v="20098" actId="2696"/>
        <pc:sldMkLst>
          <pc:docMk/>
          <pc:sldMk cId="3422530917" sldId="514"/>
        </pc:sldMkLst>
      </pc:sldChg>
      <pc:sldChg chg="del">
        <pc:chgData name="ΕΙΡΗΝΗ ΚΑΤΣΑΡΟΥ" userId="3d7c3f3ab11cf231" providerId="LiveId" clId="{44BAE713-8BCF-4670-B26A-4AD40476E7AB}" dt="2023-04-03T10:52:01.447" v="20099" actId="2696"/>
        <pc:sldMkLst>
          <pc:docMk/>
          <pc:sldMk cId="2617101255" sldId="515"/>
        </pc:sldMkLst>
      </pc:sldChg>
      <pc:sldChg chg="del">
        <pc:chgData name="ΕΙΡΗΝΗ ΚΑΤΣΑΡΟΥ" userId="3d7c3f3ab11cf231" providerId="LiveId" clId="{44BAE713-8BCF-4670-B26A-4AD40476E7AB}" dt="2023-04-03T10:52:06.310" v="20109" actId="2696"/>
        <pc:sldMkLst>
          <pc:docMk/>
          <pc:sldMk cId="1476501916" sldId="516"/>
        </pc:sldMkLst>
      </pc:sldChg>
      <pc:sldChg chg="del">
        <pc:chgData name="ΕΙΡΗΝΗ ΚΑΤΣΑΡΟΥ" userId="3d7c3f3ab11cf231" providerId="LiveId" clId="{44BAE713-8BCF-4670-B26A-4AD40476E7AB}" dt="2023-04-03T10:52:02.244" v="20101" actId="2696"/>
        <pc:sldMkLst>
          <pc:docMk/>
          <pc:sldMk cId="2800495417" sldId="517"/>
        </pc:sldMkLst>
      </pc:sldChg>
      <pc:sldChg chg="del">
        <pc:chgData name="ΕΙΡΗΝΗ ΚΑΤΣΑΡΟΥ" userId="3d7c3f3ab11cf231" providerId="LiveId" clId="{44BAE713-8BCF-4670-B26A-4AD40476E7AB}" dt="2023-04-03T10:52:02.697" v="20102" actId="2696"/>
        <pc:sldMkLst>
          <pc:docMk/>
          <pc:sldMk cId="4132336687" sldId="518"/>
        </pc:sldMkLst>
      </pc:sldChg>
      <pc:sldChg chg="del">
        <pc:chgData name="ΕΙΡΗΝΗ ΚΑΤΣΑΡΟΥ" userId="3d7c3f3ab11cf231" providerId="LiveId" clId="{44BAE713-8BCF-4670-B26A-4AD40476E7AB}" dt="2023-04-03T10:52:02.942" v="20103" actId="2696"/>
        <pc:sldMkLst>
          <pc:docMk/>
          <pc:sldMk cId="4243350675" sldId="519"/>
        </pc:sldMkLst>
      </pc:sldChg>
      <pc:sldChg chg="del">
        <pc:chgData name="ΕΙΡΗΝΗ ΚΑΤΣΑΡΟΥ" userId="3d7c3f3ab11cf231" providerId="LiveId" clId="{44BAE713-8BCF-4670-B26A-4AD40476E7AB}" dt="2023-04-03T10:52:03.722" v="20104" actId="2696"/>
        <pc:sldMkLst>
          <pc:docMk/>
          <pc:sldMk cId="3105352787" sldId="520"/>
        </pc:sldMkLst>
      </pc:sldChg>
      <pc:sldChg chg="del">
        <pc:chgData name="ΕΙΡΗΝΗ ΚΑΤΣΑΡΟΥ" userId="3d7c3f3ab11cf231" providerId="LiveId" clId="{44BAE713-8BCF-4670-B26A-4AD40476E7AB}" dt="2023-04-03T10:52:03.951" v="20105" actId="2696"/>
        <pc:sldMkLst>
          <pc:docMk/>
          <pc:sldMk cId="3344001242" sldId="521"/>
        </pc:sldMkLst>
      </pc:sldChg>
      <pc:sldChg chg="del">
        <pc:chgData name="ΕΙΡΗΝΗ ΚΑΤΣΑΡΟΥ" userId="3d7c3f3ab11cf231" providerId="LiveId" clId="{44BAE713-8BCF-4670-B26A-4AD40476E7AB}" dt="2023-04-03T10:52:04.388" v="20106" actId="2696"/>
        <pc:sldMkLst>
          <pc:docMk/>
          <pc:sldMk cId="2519568783" sldId="522"/>
        </pc:sldMkLst>
      </pc:sldChg>
      <pc:sldChg chg="del">
        <pc:chgData name="ΕΙΡΗΝΗ ΚΑΤΣΑΡΟΥ" userId="3d7c3f3ab11cf231" providerId="LiveId" clId="{44BAE713-8BCF-4670-B26A-4AD40476E7AB}" dt="2023-04-03T10:52:04.586" v="20107" actId="2696"/>
        <pc:sldMkLst>
          <pc:docMk/>
          <pc:sldMk cId="383854394" sldId="523"/>
        </pc:sldMkLst>
      </pc:sldChg>
      <pc:sldChg chg="del">
        <pc:chgData name="ΕΙΡΗΝΗ ΚΑΤΣΑΡΟΥ" userId="3d7c3f3ab11cf231" providerId="LiveId" clId="{44BAE713-8BCF-4670-B26A-4AD40476E7AB}" dt="2023-04-03T10:52:04.769" v="20108" actId="2696"/>
        <pc:sldMkLst>
          <pc:docMk/>
          <pc:sldMk cId="1563121590" sldId="524"/>
        </pc:sldMkLst>
      </pc:sldChg>
      <pc:sldChg chg="modSp mod">
        <pc:chgData name="ΕΙΡΗΝΗ ΚΑΤΣΑΡΟΥ" userId="3d7c3f3ab11cf231" providerId="LiveId" clId="{44BAE713-8BCF-4670-B26A-4AD40476E7AB}" dt="2023-04-04T07:52:08.747" v="40261" actId="20577"/>
        <pc:sldMkLst>
          <pc:docMk/>
          <pc:sldMk cId="1259189209" sldId="525"/>
        </pc:sldMkLst>
        <pc:spChg chg="mod">
          <ac:chgData name="ΕΙΡΗΝΗ ΚΑΤΣΑΡΟΥ" userId="3d7c3f3ab11cf231" providerId="LiveId" clId="{44BAE713-8BCF-4670-B26A-4AD40476E7AB}" dt="2023-04-04T07:52:08.747" v="40261" actId="20577"/>
          <ac:spMkLst>
            <pc:docMk/>
            <pc:sldMk cId="1259189209" sldId="525"/>
            <ac:spMk id="3" creationId="{DB767AAC-D353-62DB-8CEB-CB082DC16DB9}"/>
          </ac:spMkLst>
        </pc:spChg>
      </pc:sldChg>
      <pc:sldChg chg="del">
        <pc:chgData name="ΕΙΡΗΝΗ ΚΑΤΣΑΡΟΥ" userId="3d7c3f3ab11cf231" providerId="LiveId" clId="{44BAE713-8BCF-4670-B26A-4AD40476E7AB}" dt="2023-04-03T10:52:06.782" v="20110" actId="2696"/>
        <pc:sldMkLst>
          <pc:docMk/>
          <pc:sldMk cId="1593346062" sldId="526"/>
        </pc:sldMkLst>
      </pc:sldChg>
      <pc:sldChg chg="del">
        <pc:chgData name="ΕΙΡΗΝΗ ΚΑΤΣΑΡΟΥ" userId="3d7c3f3ab11cf231" providerId="LiveId" clId="{44BAE713-8BCF-4670-B26A-4AD40476E7AB}" dt="2023-04-03T10:52:07.218" v="20111" actId="2696"/>
        <pc:sldMkLst>
          <pc:docMk/>
          <pc:sldMk cId="4019671772" sldId="527"/>
        </pc:sldMkLst>
      </pc:sldChg>
      <pc:sldChg chg="modSp mod">
        <pc:chgData name="ΕΙΡΗΝΗ ΚΑΤΣΑΡΟΥ" userId="3d7c3f3ab11cf231" providerId="LiveId" clId="{44BAE713-8BCF-4670-B26A-4AD40476E7AB}" dt="2023-04-03T12:29:11.752" v="28094" actId="6549"/>
        <pc:sldMkLst>
          <pc:docMk/>
          <pc:sldMk cId="3343419814" sldId="528"/>
        </pc:sldMkLst>
        <pc:spChg chg="mod">
          <ac:chgData name="ΕΙΡΗΝΗ ΚΑΤΣΑΡΟΥ" userId="3d7c3f3ab11cf231" providerId="LiveId" clId="{44BAE713-8BCF-4670-B26A-4AD40476E7AB}" dt="2023-04-03T12:29:11.752" v="28094" actId="6549"/>
          <ac:spMkLst>
            <pc:docMk/>
            <pc:sldMk cId="3343419814" sldId="528"/>
            <ac:spMk id="7" creationId="{3269C4D5-B806-06F8-96A6-954677B62B13}"/>
          </ac:spMkLst>
        </pc:spChg>
        <pc:graphicFrameChg chg="mod">
          <ac:chgData name="ΕΙΡΗΝΗ ΚΑΤΣΑΡΟΥ" userId="3d7c3f3ab11cf231" providerId="LiveId" clId="{44BAE713-8BCF-4670-B26A-4AD40476E7AB}" dt="2023-04-03T12:29:09.991" v="28093" actId="20577"/>
          <ac:graphicFrameMkLst>
            <pc:docMk/>
            <pc:sldMk cId="3343419814" sldId="528"/>
            <ac:graphicFrameMk id="43" creationId="{8840C080-C466-4E3C-9859-A35C5FCF346F}"/>
          </ac:graphicFrameMkLst>
        </pc:graphicFrameChg>
      </pc:sldChg>
      <pc:sldChg chg="modSp mod">
        <pc:chgData name="ΕΙΡΗΝΗ ΚΑΤΣΑΡΟΥ" userId="3d7c3f3ab11cf231" providerId="LiveId" clId="{44BAE713-8BCF-4670-B26A-4AD40476E7AB}" dt="2023-04-03T12:29:42.247" v="28106" actId="6549"/>
        <pc:sldMkLst>
          <pc:docMk/>
          <pc:sldMk cId="3245359375" sldId="529"/>
        </pc:sldMkLst>
        <pc:spChg chg="mod">
          <ac:chgData name="ΕΙΡΗΝΗ ΚΑΤΣΑΡΟΥ" userId="3d7c3f3ab11cf231" providerId="LiveId" clId="{44BAE713-8BCF-4670-B26A-4AD40476E7AB}" dt="2023-04-03T12:29:42.247" v="28106" actId="6549"/>
          <ac:spMkLst>
            <pc:docMk/>
            <pc:sldMk cId="3245359375" sldId="529"/>
            <ac:spMk id="7" creationId="{3269C4D5-B806-06F8-96A6-954677B62B13}"/>
          </ac:spMkLst>
        </pc:spChg>
        <pc:graphicFrameChg chg="mod">
          <ac:chgData name="ΕΙΡΗΝΗ ΚΑΤΣΑΡΟΥ" userId="3d7c3f3ab11cf231" providerId="LiveId" clId="{44BAE713-8BCF-4670-B26A-4AD40476E7AB}" dt="2023-04-03T12:29:40.647" v="28105" actId="20577"/>
          <ac:graphicFrameMkLst>
            <pc:docMk/>
            <pc:sldMk cId="3245359375" sldId="529"/>
            <ac:graphicFrameMk id="43" creationId="{8840C080-C466-4E3C-9859-A35C5FCF346F}"/>
          </ac:graphicFrameMkLst>
        </pc:graphicFrameChg>
      </pc:sldChg>
      <pc:sldChg chg="delSp modSp add mod">
        <pc:chgData name="ΕΙΡΗΝΗ ΚΑΤΣΑΡΟΥ" userId="3d7c3f3ab11cf231" providerId="LiveId" clId="{44BAE713-8BCF-4670-B26A-4AD40476E7AB}" dt="2023-04-03T06:57:05.198" v="1971" actId="20577"/>
        <pc:sldMkLst>
          <pc:docMk/>
          <pc:sldMk cId="414343059" sldId="530"/>
        </pc:sldMkLst>
        <pc:spChg chg="del">
          <ac:chgData name="ΕΙΡΗΝΗ ΚΑΤΣΑΡΟΥ" userId="3d7c3f3ab11cf231" providerId="LiveId" clId="{44BAE713-8BCF-4670-B26A-4AD40476E7AB}" dt="2023-04-03T06:49:00.891" v="829" actId="21"/>
          <ac:spMkLst>
            <pc:docMk/>
            <pc:sldMk cId="414343059" sldId="530"/>
            <ac:spMk id="5" creationId="{DA634718-FC1A-A724-73B0-4EEF6F7ED9E0}"/>
          </ac:spMkLst>
        </pc:spChg>
        <pc:spChg chg="mod">
          <ac:chgData name="ΕΙΡΗΝΗ ΚΑΤΣΑΡΟΥ" userId="3d7c3f3ab11cf231" providerId="LiveId" clId="{44BAE713-8BCF-4670-B26A-4AD40476E7AB}" dt="2023-04-03T06:57:05.198" v="1971" actId="20577"/>
          <ac:spMkLst>
            <pc:docMk/>
            <pc:sldMk cId="414343059" sldId="530"/>
            <ac:spMk id="8" creationId="{22111064-B4A0-039C-C34E-ED1CFD314C38}"/>
          </ac:spMkLst>
        </pc:spChg>
      </pc:sldChg>
      <pc:sldChg chg="modSp add mod ord">
        <pc:chgData name="ΕΙΡΗΝΗ ΚΑΤΣΑΡΟΥ" userId="3d7c3f3ab11cf231" providerId="LiveId" clId="{44BAE713-8BCF-4670-B26A-4AD40476E7AB}" dt="2023-04-03T07:10:11.389" v="3463" actId="20577"/>
        <pc:sldMkLst>
          <pc:docMk/>
          <pc:sldMk cId="831123852" sldId="531"/>
        </pc:sldMkLst>
        <pc:spChg chg="mod">
          <ac:chgData name="ΕΙΡΗΝΗ ΚΑΤΣΑΡΟΥ" userId="3d7c3f3ab11cf231" providerId="LiveId" clId="{44BAE713-8BCF-4670-B26A-4AD40476E7AB}" dt="2023-04-03T07:10:11.389" v="3463" actId="20577"/>
          <ac:spMkLst>
            <pc:docMk/>
            <pc:sldMk cId="831123852" sldId="531"/>
            <ac:spMk id="8" creationId="{22111064-B4A0-039C-C34E-ED1CFD314C38}"/>
          </ac:spMkLst>
        </pc:spChg>
      </pc:sldChg>
      <pc:sldChg chg="modSp add mod ord">
        <pc:chgData name="ΕΙΡΗΝΗ ΚΑΤΣΑΡΟΥ" userId="3d7c3f3ab11cf231" providerId="LiveId" clId="{44BAE713-8BCF-4670-B26A-4AD40476E7AB}" dt="2023-04-03T07:25:09.258" v="4994" actId="1076"/>
        <pc:sldMkLst>
          <pc:docMk/>
          <pc:sldMk cId="455962925" sldId="532"/>
        </pc:sldMkLst>
        <pc:spChg chg="mod">
          <ac:chgData name="ΕΙΡΗΝΗ ΚΑΤΣΑΡΟΥ" userId="3d7c3f3ab11cf231" providerId="LiveId" clId="{44BAE713-8BCF-4670-B26A-4AD40476E7AB}" dt="2023-04-03T07:25:09.258" v="4994" actId="1076"/>
          <ac:spMkLst>
            <pc:docMk/>
            <pc:sldMk cId="455962925" sldId="532"/>
            <ac:spMk id="2" creationId="{C2127059-2E59-CD50-7947-6D5D6EED328D}"/>
          </ac:spMkLst>
        </pc:spChg>
        <pc:spChg chg="mod">
          <ac:chgData name="ΕΙΡΗΝΗ ΚΑΤΣΑΡΟΥ" userId="3d7c3f3ab11cf231" providerId="LiveId" clId="{44BAE713-8BCF-4670-B26A-4AD40476E7AB}" dt="2023-04-03T07:12:11.278" v="3535" actId="20577"/>
          <ac:spMkLst>
            <pc:docMk/>
            <pc:sldMk cId="455962925" sldId="532"/>
            <ac:spMk id="5" creationId="{DA634718-FC1A-A724-73B0-4EEF6F7ED9E0}"/>
          </ac:spMkLst>
        </pc:spChg>
      </pc:sldChg>
      <pc:sldChg chg="addSp delSp modSp add mod setBg delDesignElem">
        <pc:chgData name="ΕΙΡΗΝΗ ΚΑΤΣΑΡΟΥ" userId="3d7c3f3ab11cf231" providerId="LiveId" clId="{44BAE713-8BCF-4670-B26A-4AD40476E7AB}" dt="2023-04-03T07:34:33.609" v="6084" actId="14100"/>
        <pc:sldMkLst>
          <pc:docMk/>
          <pc:sldMk cId="4024600176" sldId="533"/>
        </pc:sldMkLst>
        <pc:spChg chg="mod">
          <ac:chgData name="ΕΙΡΗΝΗ ΚΑΤΣΑΡΟΥ" userId="3d7c3f3ab11cf231" providerId="LiveId" clId="{44BAE713-8BCF-4670-B26A-4AD40476E7AB}" dt="2023-04-03T07:34:29.359" v="6083" actId="20577"/>
          <ac:spMkLst>
            <pc:docMk/>
            <pc:sldMk cId="4024600176" sldId="533"/>
            <ac:spMk id="2" creationId="{C2127059-2E59-CD50-7947-6D5D6EED328D}"/>
          </ac:spMkLst>
        </pc:spChg>
        <pc:spChg chg="del">
          <ac:chgData name="ΕΙΡΗΝΗ ΚΑΤΣΑΡΟΥ" userId="3d7c3f3ab11cf231" providerId="LiveId" clId="{44BAE713-8BCF-4670-B26A-4AD40476E7AB}" dt="2023-04-03T07:31:02.465" v="5575"/>
          <ac:spMkLst>
            <pc:docMk/>
            <pc:sldMk cId="4024600176" sldId="533"/>
            <ac:spMk id="24" creationId="{4DA718D0-4865-4629-8134-44F68D41D574}"/>
          </ac:spMkLst>
        </pc:spChg>
        <pc:spChg chg="del">
          <ac:chgData name="ΕΙΡΗΝΗ ΚΑΤΣΑΡΟΥ" userId="3d7c3f3ab11cf231" providerId="LiveId" clId="{44BAE713-8BCF-4670-B26A-4AD40476E7AB}" dt="2023-04-03T07:31:02.465" v="5575"/>
          <ac:spMkLst>
            <pc:docMk/>
            <pc:sldMk cId="4024600176" sldId="533"/>
            <ac:spMk id="30" creationId="{CBC4F608-B4B8-48C3-9572-C0F061B1CD99}"/>
          </ac:spMkLst>
        </pc:spChg>
        <pc:grpChg chg="del">
          <ac:chgData name="ΕΙΡΗΝΗ ΚΑΤΣΑΡΟΥ" userId="3d7c3f3ab11cf231" providerId="LiveId" clId="{44BAE713-8BCF-4670-B26A-4AD40476E7AB}" dt="2023-04-03T07:31:02.465" v="5575"/>
          <ac:grpSpMkLst>
            <pc:docMk/>
            <pc:sldMk cId="4024600176" sldId="533"/>
            <ac:grpSpMk id="26" creationId="{65167ED7-6315-43AB-B1B6-C326D5FD8F84}"/>
          </ac:grpSpMkLst>
        </pc:grpChg>
        <pc:picChg chg="add mod">
          <ac:chgData name="ΕΙΡΗΝΗ ΚΑΤΣΑΡΟΥ" userId="3d7c3f3ab11cf231" providerId="LiveId" clId="{44BAE713-8BCF-4670-B26A-4AD40476E7AB}" dt="2023-04-03T07:34:33.609" v="6084" actId="14100"/>
          <ac:picMkLst>
            <pc:docMk/>
            <pc:sldMk cId="4024600176" sldId="533"/>
            <ac:picMk id="4" creationId="{88878A3C-5BD4-5D78-9FB2-193741DAC8ED}"/>
          </ac:picMkLst>
        </pc:picChg>
        <pc:picChg chg="del">
          <ac:chgData name="ΕΙΡΗΝΗ ΚΑΤΣΑΡΟΥ" userId="3d7c3f3ab11cf231" providerId="LiveId" clId="{44BAE713-8BCF-4670-B26A-4AD40476E7AB}" dt="2023-04-03T07:31:05.085" v="5576" actId="21"/>
          <ac:picMkLst>
            <pc:docMk/>
            <pc:sldMk cId="4024600176" sldId="533"/>
            <ac:picMk id="6" creationId="{74B503D8-12B5-21B0-797F-4A1F7F147105}"/>
          </ac:picMkLst>
        </pc:picChg>
        <pc:picChg chg="del">
          <ac:chgData name="ΕΙΡΗΝΗ ΚΑΤΣΑΡΟΥ" userId="3d7c3f3ab11cf231" providerId="LiveId" clId="{44BAE713-8BCF-4670-B26A-4AD40476E7AB}" dt="2023-04-03T07:31:09.393" v="5577" actId="21"/>
          <ac:picMkLst>
            <pc:docMk/>
            <pc:sldMk cId="4024600176" sldId="533"/>
            <ac:picMk id="8" creationId="{C34B174D-03FE-6A8E-9558-75EE5EB1ADC1}"/>
          </ac:picMkLst>
        </pc:picChg>
      </pc:sldChg>
      <pc:sldChg chg="delSp modSp add mod">
        <pc:chgData name="ΕΙΡΗΝΗ ΚΑΤΣΑΡΟΥ" userId="3d7c3f3ab11cf231" providerId="LiveId" clId="{44BAE713-8BCF-4670-B26A-4AD40476E7AB}" dt="2023-04-03T07:45:16.922" v="7055" actId="20577"/>
        <pc:sldMkLst>
          <pc:docMk/>
          <pc:sldMk cId="2516391332" sldId="534"/>
        </pc:sldMkLst>
        <pc:spChg chg="mod">
          <ac:chgData name="ΕΙΡΗΝΗ ΚΑΤΣΑΡΟΥ" userId="3d7c3f3ab11cf231" providerId="LiveId" clId="{44BAE713-8BCF-4670-B26A-4AD40476E7AB}" dt="2023-04-03T07:45:16.922" v="7055" actId="20577"/>
          <ac:spMkLst>
            <pc:docMk/>
            <pc:sldMk cId="2516391332" sldId="534"/>
            <ac:spMk id="2" creationId="{C2127059-2E59-CD50-7947-6D5D6EED328D}"/>
          </ac:spMkLst>
        </pc:spChg>
        <pc:picChg chg="del">
          <ac:chgData name="ΕΙΡΗΝΗ ΚΑΤΣΑΡΟΥ" userId="3d7c3f3ab11cf231" providerId="LiveId" clId="{44BAE713-8BCF-4670-B26A-4AD40476E7AB}" dt="2023-04-03T07:37:24.801" v="6086" actId="21"/>
          <ac:picMkLst>
            <pc:docMk/>
            <pc:sldMk cId="2516391332" sldId="534"/>
            <ac:picMk id="4" creationId="{88878A3C-5BD4-5D78-9FB2-193741DAC8ED}"/>
          </ac:picMkLst>
        </pc:picChg>
      </pc:sldChg>
      <pc:sldChg chg="addSp modSp new del mod">
        <pc:chgData name="ΕΙΡΗΝΗ ΚΑΤΣΑΡΟΥ" userId="3d7c3f3ab11cf231" providerId="LiveId" clId="{44BAE713-8BCF-4670-B26A-4AD40476E7AB}" dt="2023-04-03T08:24:43.110" v="10780" actId="2696"/>
        <pc:sldMkLst>
          <pc:docMk/>
          <pc:sldMk cId="2470892349" sldId="535"/>
        </pc:sldMkLst>
        <pc:picChg chg="add mod">
          <ac:chgData name="ΕΙΡΗΝΗ ΚΑΤΣΑΡΟΥ" userId="3d7c3f3ab11cf231" providerId="LiveId" clId="{44BAE713-8BCF-4670-B26A-4AD40476E7AB}" dt="2023-04-03T08:23:56.190" v="10773" actId="1076"/>
          <ac:picMkLst>
            <pc:docMk/>
            <pc:sldMk cId="2470892349" sldId="535"/>
            <ac:picMk id="3" creationId="{3AE56D1C-6726-F6AB-F875-C8F0AEE894F5}"/>
          </ac:picMkLst>
        </pc:picChg>
      </pc:sldChg>
      <pc:sldChg chg="addSp delSp modSp add mod ord">
        <pc:chgData name="ΕΙΡΗΝΗ ΚΑΤΣΑΡΟΥ" userId="3d7c3f3ab11cf231" providerId="LiveId" clId="{44BAE713-8BCF-4670-B26A-4AD40476E7AB}" dt="2023-04-03T08:31:49.981" v="11121" actId="1076"/>
        <pc:sldMkLst>
          <pc:docMk/>
          <pc:sldMk cId="3979235204" sldId="536"/>
        </pc:sldMkLst>
        <pc:spChg chg="add mod">
          <ac:chgData name="ΕΙΡΗΝΗ ΚΑΤΣΑΡΟΥ" userId="3d7c3f3ab11cf231" providerId="LiveId" clId="{44BAE713-8BCF-4670-B26A-4AD40476E7AB}" dt="2023-04-03T08:31:49.981" v="11121" actId="1076"/>
          <ac:spMkLst>
            <pc:docMk/>
            <pc:sldMk cId="3979235204" sldId="536"/>
            <ac:spMk id="3" creationId="{8A2C007B-2970-51AB-8ACA-2168D0714931}"/>
          </ac:spMkLst>
        </pc:spChg>
        <pc:spChg chg="del">
          <ac:chgData name="ΕΙΡΗΝΗ ΚΑΤΣΑΡΟΥ" userId="3d7c3f3ab11cf231" providerId="LiveId" clId="{44BAE713-8BCF-4670-B26A-4AD40476E7AB}" dt="2023-04-03T08:24:34.328" v="10777" actId="21"/>
          <ac:spMkLst>
            <pc:docMk/>
            <pc:sldMk cId="3979235204" sldId="536"/>
            <ac:spMk id="5" creationId="{8DD85A6D-D258-66B7-BE0D-8DF9DAAEB8B2}"/>
          </ac:spMkLst>
        </pc:spChg>
        <pc:picChg chg="add mod">
          <ac:chgData name="ΕΙΡΗΝΗ ΚΑΤΣΑΡΟΥ" userId="3d7c3f3ab11cf231" providerId="LiveId" clId="{44BAE713-8BCF-4670-B26A-4AD40476E7AB}" dt="2023-04-03T08:30:44.837" v="11119" actId="1076"/>
          <ac:picMkLst>
            <pc:docMk/>
            <pc:sldMk cId="3979235204" sldId="536"/>
            <ac:picMk id="2" creationId="{7960968C-DBA5-60CF-1B90-2F436ED34EAA}"/>
          </ac:picMkLst>
        </pc:picChg>
        <pc:picChg chg="del">
          <ac:chgData name="ΕΙΡΗΝΗ ΚΑΤΣΑΡΟΥ" userId="3d7c3f3ab11cf231" providerId="LiveId" clId="{44BAE713-8BCF-4670-B26A-4AD40476E7AB}" dt="2023-04-03T08:24:35.926" v="10778" actId="21"/>
          <ac:picMkLst>
            <pc:docMk/>
            <pc:sldMk cId="3979235204" sldId="536"/>
            <ac:picMk id="4" creationId="{7BA8C342-9FD1-85C6-8DD0-CD5995214CE7}"/>
          </ac:picMkLst>
        </pc:picChg>
      </pc:sldChg>
      <pc:sldChg chg="delSp modSp add mod">
        <pc:chgData name="ΕΙΡΗΝΗ ΚΑΤΣΑΡΟΥ" userId="3d7c3f3ab11cf231" providerId="LiveId" clId="{44BAE713-8BCF-4670-B26A-4AD40476E7AB}" dt="2023-04-03T10:37:24.909" v="19874" actId="20577"/>
        <pc:sldMkLst>
          <pc:docMk/>
          <pc:sldMk cId="3696032500" sldId="537"/>
        </pc:sldMkLst>
        <pc:spChg chg="mod">
          <ac:chgData name="ΕΙΡΗΝΗ ΚΑΤΣΑΡΟΥ" userId="3d7c3f3ab11cf231" providerId="LiveId" clId="{44BAE713-8BCF-4670-B26A-4AD40476E7AB}" dt="2023-04-03T10:37:24.909" v="19874" actId="20577"/>
          <ac:spMkLst>
            <pc:docMk/>
            <pc:sldMk cId="3696032500" sldId="537"/>
            <ac:spMk id="2" creationId="{C2127059-2E59-CD50-7947-6D5D6EED328D}"/>
          </ac:spMkLst>
        </pc:spChg>
        <pc:picChg chg="del">
          <ac:chgData name="ΕΙΡΗΝΗ ΚΑΤΣΑΡΟΥ" userId="3d7c3f3ab11cf231" providerId="LiveId" clId="{44BAE713-8BCF-4670-B26A-4AD40476E7AB}" dt="2023-04-03T08:44:55.756" v="12219" actId="21"/>
          <ac:picMkLst>
            <pc:docMk/>
            <pc:sldMk cId="3696032500" sldId="537"/>
            <ac:picMk id="5" creationId="{7A78586A-0A9E-1898-7BD6-C660B05A8009}"/>
          </ac:picMkLst>
        </pc:picChg>
      </pc:sldChg>
      <pc:sldChg chg="addSp delSp modSp add mod ord">
        <pc:chgData name="ΕΙΡΗΝΗ ΚΑΤΣΑΡΟΥ" userId="3d7c3f3ab11cf231" providerId="LiveId" clId="{44BAE713-8BCF-4670-B26A-4AD40476E7AB}" dt="2023-04-03T08:50:26.332" v="12794" actId="1076"/>
        <pc:sldMkLst>
          <pc:docMk/>
          <pc:sldMk cId="2968201153" sldId="538"/>
        </pc:sldMkLst>
        <pc:spChg chg="del">
          <ac:chgData name="ΕΙΡΗΝΗ ΚΑΤΣΑΡΟΥ" userId="3d7c3f3ab11cf231" providerId="LiveId" clId="{44BAE713-8BCF-4670-B26A-4AD40476E7AB}" dt="2023-04-03T08:49:54.493" v="12790" actId="21"/>
          <ac:spMkLst>
            <pc:docMk/>
            <pc:sldMk cId="2968201153" sldId="538"/>
            <ac:spMk id="5" creationId="{8DD85A6D-D258-66B7-BE0D-8DF9DAAEB8B2}"/>
          </ac:spMkLst>
        </pc:spChg>
        <pc:picChg chg="add mod">
          <ac:chgData name="ΕΙΡΗΝΗ ΚΑΤΣΑΡΟΥ" userId="3d7c3f3ab11cf231" providerId="LiveId" clId="{44BAE713-8BCF-4670-B26A-4AD40476E7AB}" dt="2023-04-03T08:50:26.332" v="12794" actId="1076"/>
          <ac:picMkLst>
            <pc:docMk/>
            <pc:sldMk cId="2968201153" sldId="538"/>
            <ac:picMk id="3" creationId="{49CFDB6E-3C78-D0E2-E29F-6CBC48E9312D}"/>
          </ac:picMkLst>
        </pc:picChg>
        <pc:picChg chg="del">
          <ac:chgData name="ΕΙΡΗΝΗ ΚΑΤΣΑΡΟΥ" userId="3d7c3f3ab11cf231" providerId="LiveId" clId="{44BAE713-8BCF-4670-B26A-4AD40476E7AB}" dt="2023-04-03T08:49:56.260" v="12791" actId="21"/>
          <ac:picMkLst>
            <pc:docMk/>
            <pc:sldMk cId="2968201153" sldId="538"/>
            <ac:picMk id="4" creationId="{7BA8C342-9FD1-85C6-8DD0-CD5995214CE7}"/>
          </ac:picMkLst>
        </pc:picChg>
      </pc:sldChg>
      <pc:sldChg chg="modSp add mod ord">
        <pc:chgData name="ΕΙΡΗΝΗ ΚΑΤΣΑΡΟΥ" userId="3d7c3f3ab11cf231" providerId="LiveId" clId="{44BAE713-8BCF-4670-B26A-4AD40476E7AB}" dt="2023-04-03T09:40:22.074" v="15413" actId="20577"/>
        <pc:sldMkLst>
          <pc:docMk/>
          <pc:sldMk cId="3732621825" sldId="539"/>
        </pc:sldMkLst>
        <pc:spChg chg="mod">
          <ac:chgData name="ΕΙΡΗΝΗ ΚΑΤΣΑΡΟΥ" userId="3d7c3f3ab11cf231" providerId="LiveId" clId="{44BAE713-8BCF-4670-B26A-4AD40476E7AB}" dt="2023-04-03T09:40:22.074" v="15413" actId="20577"/>
          <ac:spMkLst>
            <pc:docMk/>
            <pc:sldMk cId="3732621825" sldId="539"/>
            <ac:spMk id="2" creationId="{C2127059-2E59-CD50-7947-6D5D6EED328D}"/>
          </ac:spMkLst>
        </pc:spChg>
        <pc:spChg chg="mod">
          <ac:chgData name="ΕΙΡΗΝΗ ΚΑΤΣΑΡΟΥ" userId="3d7c3f3ab11cf231" providerId="LiveId" clId="{44BAE713-8BCF-4670-B26A-4AD40476E7AB}" dt="2023-04-03T09:11:19.365" v="14162" actId="20577"/>
          <ac:spMkLst>
            <pc:docMk/>
            <pc:sldMk cId="3732621825" sldId="539"/>
            <ac:spMk id="5" creationId="{DA634718-FC1A-A724-73B0-4EEF6F7ED9E0}"/>
          </ac:spMkLst>
        </pc:spChg>
      </pc:sldChg>
      <pc:sldChg chg="new del">
        <pc:chgData name="ΕΙΡΗΝΗ ΚΑΤΣΑΡΟΥ" userId="3d7c3f3ab11cf231" providerId="LiveId" clId="{44BAE713-8BCF-4670-B26A-4AD40476E7AB}" dt="2023-04-03T09:27:52.568" v="14311" actId="2696"/>
        <pc:sldMkLst>
          <pc:docMk/>
          <pc:sldMk cId="3876367557" sldId="540"/>
        </pc:sldMkLst>
      </pc:sldChg>
      <pc:sldChg chg="addSp delSp modSp add mod ord">
        <pc:chgData name="ΕΙΡΗΝΗ ΚΑΤΣΑΡΟΥ" userId="3d7c3f3ab11cf231" providerId="LiveId" clId="{44BAE713-8BCF-4670-B26A-4AD40476E7AB}" dt="2023-04-03T09:40:40.017" v="15420"/>
        <pc:sldMkLst>
          <pc:docMk/>
          <pc:sldMk cId="3971336300" sldId="540"/>
        </pc:sldMkLst>
        <pc:picChg chg="del">
          <ac:chgData name="ΕΙΡΗΝΗ ΚΑΤΣΑΡΟΥ" userId="3d7c3f3ab11cf231" providerId="LiveId" clId="{44BAE713-8BCF-4670-B26A-4AD40476E7AB}" dt="2023-04-03T09:32:30.362" v="14471" actId="21"/>
          <ac:picMkLst>
            <pc:docMk/>
            <pc:sldMk cId="3971336300" sldId="540"/>
            <ac:picMk id="3" creationId="{49CFDB6E-3C78-D0E2-E29F-6CBC48E9312D}"/>
          </ac:picMkLst>
        </pc:picChg>
        <pc:picChg chg="add mod">
          <ac:chgData name="ΕΙΡΗΝΗ ΚΑΤΣΑΡΟΥ" userId="3d7c3f3ab11cf231" providerId="LiveId" clId="{44BAE713-8BCF-4670-B26A-4AD40476E7AB}" dt="2023-04-03T09:32:55.160" v="14474" actId="1076"/>
          <ac:picMkLst>
            <pc:docMk/>
            <pc:sldMk cId="3971336300" sldId="540"/>
            <ac:picMk id="4" creationId="{986E2FF6-A908-9922-27AA-4A3B3C699268}"/>
          </ac:picMkLst>
        </pc:picChg>
      </pc:sldChg>
      <pc:sldChg chg="addSp delSp add del mod ord">
        <pc:chgData name="ΕΙΡΗΝΗ ΚΑΤΣΑΡΟΥ" userId="3d7c3f3ab11cf231" providerId="LiveId" clId="{44BAE713-8BCF-4670-B26A-4AD40476E7AB}" dt="2023-04-03T09:40:55.934" v="15423" actId="2696"/>
        <pc:sldMkLst>
          <pc:docMk/>
          <pc:sldMk cId="1740440282" sldId="541"/>
        </pc:sldMkLst>
        <pc:cxnChg chg="add del">
          <ac:chgData name="ΕΙΡΗΝΗ ΚΑΤΣΑΡΟΥ" userId="3d7c3f3ab11cf231" providerId="LiveId" clId="{44BAE713-8BCF-4670-B26A-4AD40476E7AB}" dt="2023-04-03T09:40:47.938" v="15422" actId="21"/>
          <ac:cxnSpMkLst>
            <pc:docMk/>
            <pc:sldMk cId="1740440282" sldId="541"/>
            <ac:cxnSpMk id="4" creationId="{17003135-4453-6F84-ABE1-0421B005313A}"/>
          </ac:cxnSpMkLst>
        </pc:cxnChg>
      </pc:sldChg>
      <pc:sldChg chg="addSp delSp modSp add mod ord">
        <pc:chgData name="ΕΙΡΗΝΗ ΚΑΤΣΑΡΟΥ" userId="3d7c3f3ab11cf231" providerId="LiveId" clId="{44BAE713-8BCF-4670-B26A-4AD40476E7AB}" dt="2023-04-03T09:45:16.407" v="15717" actId="1076"/>
        <pc:sldMkLst>
          <pc:docMk/>
          <pc:sldMk cId="2363662997" sldId="541"/>
        </pc:sldMkLst>
        <pc:spChg chg="mod">
          <ac:chgData name="ΕΙΡΗΝΗ ΚΑΤΣΑΡΟΥ" userId="3d7c3f3ab11cf231" providerId="LiveId" clId="{44BAE713-8BCF-4670-B26A-4AD40476E7AB}" dt="2023-04-03T09:44:39.151" v="15714" actId="1076"/>
          <ac:spMkLst>
            <pc:docMk/>
            <pc:sldMk cId="2363662997" sldId="541"/>
            <ac:spMk id="2" creationId="{C2127059-2E59-CD50-7947-6D5D6EED328D}"/>
          </ac:spMkLst>
        </pc:spChg>
        <pc:spChg chg="del">
          <ac:chgData name="ΕΙΡΗΝΗ ΚΑΤΣΑΡΟΥ" userId="3d7c3f3ab11cf231" providerId="LiveId" clId="{44BAE713-8BCF-4670-B26A-4AD40476E7AB}" dt="2023-04-03T09:41:15.743" v="15427" actId="21"/>
          <ac:spMkLst>
            <pc:docMk/>
            <pc:sldMk cId="2363662997" sldId="541"/>
            <ac:spMk id="5" creationId="{DA634718-FC1A-A724-73B0-4EEF6F7ED9E0}"/>
          </ac:spMkLst>
        </pc:spChg>
        <pc:picChg chg="add mod">
          <ac:chgData name="ΕΙΡΗΝΗ ΚΑΤΣΑΡΟΥ" userId="3d7c3f3ab11cf231" providerId="LiveId" clId="{44BAE713-8BCF-4670-B26A-4AD40476E7AB}" dt="2023-04-03T09:45:16.407" v="15717" actId="1076"/>
          <ac:picMkLst>
            <pc:docMk/>
            <pc:sldMk cId="2363662997" sldId="541"/>
            <ac:picMk id="6" creationId="{64ED071D-50F2-9E82-CDB4-2085A57D3064}"/>
          </ac:picMkLst>
        </pc:picChg>
        <pc:cxnChg chg="del">
          <ac:chgData name="ΕΙΡΗΝΗ ΚΑΤΣΑΡΟΥ" userId="3d7c3f3ab11cf231" providerId="LiveId" clId="{44BAE713-8BCF-4670-B26A-4AD40476E7AB}" dt="2023-04-03T09:41:17.887" v="15428" actId="21"/>
          <ac:cxnSpMkLst>
            <pc:docMk/>
            <pc:sldMk cId="2363662997" sldId="541"/>
            <ac:cxnSpMk id="4" creationId="{17003135-4453-6F84-ABE1-0421B005313A}"/>
          </ac:cxnSpMkLst>
        </pc:cxnChg>
      </pc:sldChg>
      <pc:sldChg chg="delSp modSp add mod">
        <pc:chgData name="ΕΙΡΗΝΗ ΚΑΤΣΑΡΟΥ" userId="3d7c3f3ab11cf231" providerId="LiveId" clId="{44BAE713-8BCF-4670-B26A-4AD40476E7AB}" dt="2023-04-03T09:55:16.471" v="16952" actId="14100"/>
        <pc:sldMkLst>
          <pc:docMk/>
          <pc:sldMk cId="3460105498" sldId="542"/>
        </pc:sldMkLst>
        <pc:spChg chg="mod">
          <ac:chgData name="ΕΙΡΗΝΗ ΚΑΤΣΑΡΟΥ" userId="3d7c3f3ab11cf231" providerId="LiveId" clId="{44BAE713-8BCF-4670-B26A-4AD40476E7AB}" dt="2023-04-03T09:55:16.471" v="16952" actId="14100"/>
          <ac:spMkLst>
            <pc:docMk/>
            <pc:sldMk cId="3460105498" sldId="542"/>
            <ac:spMk id="2" creationId="{C2127059-2E59-CD50-7947-6D5D6EED328D}"/>
          </ac:spMkLst>
        </pc:spChg>
        <pc:picChg chg="del">
          <ac:chgData name="ΕΙΡΗΝΗ ΚΑΤΣΑΡΟΥ" userId="3d7c3f3ab11cf231" providerId="LiveId" clId="{44BAE713-8BCF-4670-B26A-4AD40476E7AB}" dt="2023-04-03T09:46:10.386" v="15719" actId="21"/>
          <ac:picMkLst>
            <pc:docMk/>
            <pc:sldMk cId="3460105498" sldId="542"/>
            <ac:picMk id="6" creationId="{64ED071D-50F2-9E82-CDB4-2085A57D3064}"/>
          </ac:picMkLst>
        </pc:picChg>
      </pc:sldChg>
      <pc:sldChg chg="addSp delSp modSp add mod ord">
        <pc:chgData name="ΕΙΡΗΝΗ ΚΑΤΣΑΡΟΥ" userId="3d7c3f3ab11cf231" providerId="LiveId" clId="{44BAE713-8BCF-4670-B26A-4AD40476E7AB}" dt="2023-04-03T09:58:53.535" v="16962" actId="1582"/>
        <pc:sldMkLst>
          <pc:docMk/>
          <pc:sldMk cId="444943285" sldId="543"/>
        </pc:sldMkLst>
        <pc:spChg chg="add mod">
          <ac:chgData name="ΕΙΡΗΝΗ ΚΑΤΣΑΡΟΥ" userId="3d7c3f3ab11cf231" providerId="LiveId" clId="{44BAE713-8BCF-4670-B26A-4AD40476E7AB}" dt="2023-04-03T09:58:53.535" v="16962" actId="1582"/>
          <ac:spMkLst>
            <pc:docMk/>
            <pc:sldMk cId="444943285" sldId="543"/>
            <ac:spMk id="5" creationId="{7A9D62EB-F54C-5E7E-CFB7-0859727CFD17}"/>
          </ac:spMkLst>
        </pc:spChg>
        <pc:picChg chg="add mod">
          <ac:chgData name="ΕΙΡΗΝΗ ΚΑΤΣΑΡΟΥ" userId="3d7c3f3ab11cf231" providerId="LiveId" clId="{44BAE713-8BCF-4670-B26A-4AD40476E7AB}" dt="2023-04-03T09:58:15.983" v="16958" actId="14100"/>
          <ac:picMkLst>
            <pc:docMk/>
            <pc:sldMk cId="444943285" sldId="543"/>
            <ac:picMk id="3" creationId="{BB26C964-183F-F5CE-6C4C-7505FD6B33F3}"/>
          </ac:picMkLst>
        </pc:picChg>
        <pc:picChg chg="del">
          <ac:chgData name="ΕΙΡΗΝΗ ΚΑΤΣΑΡΟΥ" userId="3d7c3f3ab11cf231" providerId="LiveId" clId="{44BAE713-8BCF-4670-B26A-4AD40476E7AB}" dt="2023-04-03T09:57:59.022" v="16956" actId="21"/>
          <ac:picMkLst>
            <pc:docMk/>
            <pc:sldMk cId="444943285" sldId="543"/>
            <ac:picMk id="4" creationId="{986E2FF6-A908-9922-27AA-4A3B3C699268}"/>
          </ac:picMkLst>
        </pc:picChg>
      </pc:sldChg>
      <pc:sldChg chg="addSp delSp modSp add mod ord">
        <pc:chgData name="ΕΙΡΗΝΗ ΚΑΤΣΑΡΟΥ" userId="3d7c3f3ab11cf231" providerId="LiveId" clId="{44BAE713-8BCF-4670-B26A-4AD40476E7AB}" dt="2023-04-03T10:18:55.333" v="18448" actId="1076"/>
        <pc:sldMkLst>
          <pc:docMk/>
          <pc:sldMk cId="2686974431" sldId="544"/>
        </pc:sldMkLst>
        <pc:spChg chg="mod">
          <ac:chgData name="ΕΙΡΗΝΗ ΚΑΤΣΑΡΟΥ" userId="3d7c3f3ab11cf231" providerId="LiveId" clId="{44BAE713-8BCF-4670-B26A-4AD40476E7AB}" dt="2023-04-03T10:06:00.130" v="17362" actId="20577"/>
          <ac:spMkLst>
            <pc:docMk/>
            <pc:sldMk cId="2686974431" sldId="544"/>
            <ac:spMk id="2" creationId="{C2127059-2E59-CD50-7947-6D5D6EED328D}"/>
          </ac:spMkLst>
        </pc:spChg>
        <pc:spChg chg="add mod">
          <ac:chgData name="ΕΙΡΗΝΗ ΚΑΤΣΑΡΟΥ" userId="3d7c3f3ab11cf231" providerId="LiveId" clId="{44BAE713-8BCF-4670-B26A-4AD40476E7AB}" dt="2023-04-03T10:18:55.333" v="18448" actId="1076"/>
          <ac:spMkLst>
            <pc:docMk/>
            <pc:sldMk cId="2686974431" sldId="544"/>
            <ac:spMk id="4" creationId="{48516124-99DD-24BB-C2E0-3F6E603B9E1B}"/>
          </ac:spMkLst>
        </pc:spChg>
        <pc:graphicFrameChg chg="add mod modGraphic">
          <ac:chgData name="ΕΙΡΗΝΗ ΚΑΤΣΑΡΟΥ" userId="3d7c3f3ab11cf231" providerId="LiveId" clId="{44BAE713-8BCF-4670-B26A-4AD40476E7AB}" dt="2023-04-03T10:13:25.461" v="18016" actId="20577"/>
          <ac:graphicFrameMkLst>
            <pc:docMk/>
            <pc:sldMk cId="2686974431" sldId="544"/>
            <ac:graphicFrameMk id="3" creationId="{3E3AE7FA-4908-9B28-9F72-A36694C1231F}"/>
          </ac:graphicFrameMkLst>
        </pc:graphicFrameChg>
        <pc:picChg chg="del">
          <ac:chgData name="ΕΙΡΗΝΗ ΚΑΤΣΑΡΟΥ" userId="3d7c3f3ab11cf231" providerId="LiveId" clId="{44BAE713-8BCF-4670-B26A-4AD40476E7AB}" dt="2023-04-03T10:01:33.135" v="16966" actId="21"/>
          <ac:picMkLst>
            <pc:docMk/>
            <pc:sldMk cId="2686974431" sldId="544"/>
            <ac:picMk id="6" creationId="{64ED071D-50F2-9E82-CDB4-2085A57D3064}"/>
          </ac:picMkLst>
        </pc:picChg>
      </pc:sldChg>
      <pc:sldChg chg="modSp add mod ord">
        <pc:chgData name="ΕΙΡΗΝΗ ΚΑΤΣΑΡΟΥ" userId="3d7c3f3ab11cf231" providerId="LiveId" clId="{44BAE713-8BCF-4670-B26A-4AD40476E7AB}" dt="2023-04-03T10:35:51.129" v="19870" actId="313"/>
        <pc:sldMkLst>
          <pc:docMk/>
          <pc:sldMk cId="2917764408" sldId="545"/>
        </pc:sldMkLst>
        <pc:spChg chg="mod">
          <ac:chgData name="ΕΙΡΗΝΗ ΚΑΤΣΑΡΟΥ" userId="3d7c3f3ab11cf231" providerId="LiveId" clId="{44BAE713-8BCF-4670-B26A-4AD40476E7AB}" dt="2023-04-03T10:35:51.129" v="19870" actId="313"/>
          <ac:spMkLst>
            <pc:docMk/>
            <pc:sldMk cId="2917764408" sldId="545"/>
            <ac:spMk id="2" creationId="{C2127059-2E59-CD50-7947-6D5D6EED328D}"/>
          </ac:spMkLst>
        </pc:spChg>
      </pc:sldChg>
      <pc:sldChg chg="addSp modSp add mod ord">
        <pc:chgData name="ΕΙΡΗΝΗ ΚΑΤΣΑΡΟΥ" userId="3d7c3f3ab11cf231" providerId="LiveId" clId="{44BAE713-8BCF-4670-B26A-4AD40476E7AB}" dt="2023-04-03T10:41:55.755" v="19952" actId="1076"/>
        <pc:sldMkLst>
          <pc:docMk/>
          <pc:sldMk cId="2599459766" sldId="546"/>
        </pc:sldMkLst>
        <pc:spChg chg="mod">
          <ac:chgData name="ΕΙΡΗΝΗ ΚΑΤΣΑΡΟΥ" userId="3d7c3f3ab11cf231" providerId="LiveId" clId="{44BAE713-8BCF-4670-B26A-4AD40476E7AB}" dt="2023-04-03T10:41:45.664" v="19948" actId="6549"/>
          <ac:spMkLst>
            <pc:docMk/>
            <pc:sldMk cId="2599459766" sldId="546"/>
            <ac:spMk id="2" creationId="{C2127059-2E59-CD50-7947-6D5D6EED328D}"/>
          </ac:spMkLst>
        </pc:spChg>
        <pc:spChg chg="mod">
          <ac:chgData name="ΕΙΡΗΝΗ ΚΑΤΣΑΡΟΥ" userId="3d7c3f3ab11cf231" providerId="LiveId" clId="{44BAE713-8BCF-4670-B26A-4AD40476E7AB}" dt="2023-04-03T10:41:15.598" v="19947" actId="27636"/>
          <ac:spMkLst>
            <pc:docMk/>
            <pc:sldMk cId="2599459766" sldId="546"/>
            <ac:spMk id="5" creationId="{DA634718-FC1A-A724-73B0-4EEF6F7ED9E0}"/>
          </ac:spMkLst>
        </pc:spChg>
        <pc:picChg chg="add mod">
          <ac:chgData name="ΕΙΡΗΝΗ ΚΑΤΣΑΡΟΥ" userId="3d7c3f3ab11cf231" providerId="LiveId" clId="{44BAE713-8BCF-4670-B26A-4AD40476E7AB}" dt="2023-04-03T10:41:55.755" v="19952" actId="1076"/>
          <ac:picMkLst>
            <pc:docMk/>
            <pc:sldMk cId="2599459766" sldId="546"/>
            <ac:picMk id="6" creationId="{4883678C-5614-EB39-6B40-FF5983DDD176}"/>
          </ac:picMkLst>
        </pc:picChg>
      </pc:sldChg>
      <pc:sldChg chg="delSp modSp add mod">
        <pc:chgData name="ΕΙΡΗΝΗ ΚΑΤΣΑΡΟΥ" userId="3d7c3f3ab11cf231" providerId="LiveId" clId="{44BAE713-8BCF-4670-B26A-4AD40476E7AB}" dt="2023-04-03T12:05:06.949" v="25928" actId="1076"/>
        <pc:sldMkLst>
          <pc:docMk/>
          <pc:sldMk cId="2019669410" sldId="547"/>
        </pc:sldMkLst>
        <pc:spChg chg="mod">
          <ac:chgData name="ΕΙΡΗΝΗ ΚΑΤΣΑΡΟΥ" userId="3d7c3f3ab11cf231" providerId="LiveId" clId="{44BAE713-8BCF-4670-B26A-4AD40476E7AB}" dt="2023-04-03T12:05:06.949" v="25928" actId="1076"/>
          <ac:spMkLst>
            <pc:docMk/>
            <pc:sldMk cId="2019669410" sldId="547"/>
            <ac:spMk id="2" creationId="{C2127059-2E59-CD50-7947-6D5D6EED328D}"/>
          </ac:spMkLst>
        </pc:spChg>
        <pc:spChg chg="del">
          <ac:chgData name="ΕΙΡΗΝΗ ΚΑΤΣΑΡΟΥ" userId="3d7c3f3ab11cf231" providerId="LiveId" clId="{44BAE713-8BCF-4670-B26A-4AD40476E7AB}" dt="2023-04-03T11:56:53.219" v="24505" actId="21"/>
          <ac:spMkLst>
            <pc:docMk/>
            <pc:sldMk cId="2019669410" sldId="547"/>
            <ac:spMk id="5" creationId="{DA634718-FC1A-A724-73B0-4EEF6F7ED9E0}"/>
          </ac:spMkLst>
        </pc:spChg>
        <pc:cxnChg chg="del">
          <ac:chgData name="ΕΙΡΗΝΗ ΚΑΤΣΑΡΟΥ" userId="3d7c3f3ab11cf231" providerId="LiveId" clId="{44BAE713-8BCF-4670-B26A-4AD40476E7AB}" dt="2023-04-03T11:56:55.646" v="24506" actId="21"/>
          <ac:cxnSpMkLst>
            <pc:docMk/>
            <pc:sldMk cId="2019669410" sldId="547"/>
            <ac:cxnSpMk id="4" creationId="{17003135-4453-6F84-ABE1-0421B005313A}"/>
          </ac:cxnSpMkLst>
        </pc:cxnChg>
      </pc:sldChg>
      <pc:sldChg chg="add del">
        <pc:chgData name="ΕΙΡΗΝΗ ΚΑΤΣΑΡΟΥ" userId="3d7c3f3ab11cf231" providerId="LiveId" clId="{44BAE713-8BCF-4670-B26A-4AD40476E7AB}" dt="2023-04-03T11:56:07.325" v="24502" actId="2696"/>
        <pc:sldMkLst>
          <pc:docMk/>
          <pc:sldMk cId="2973013180" sldId="547"/>
        </pc:sldMkLst>
      </pc:sldChg>
      <pc:sldChg chg="addSp delSp modSp add mod ord">
        <pc:chgData name="ΕΙΡΗΝΗ ΚΑΤΣΑΡΟΥ" userId="3d7c3f3ab11cf231" providerId="LiveId" clId="{44BAE713-8BCF-4670-B26A-4AD40476E7AB}" dt="2023-04-03T12:23:06.427" v="27790" actId="20577"/>
        <pc:sldMkLst>
          <pc:docMk/>
          <pc:sldMk cId="1541826662" sldId="548"/>
        </pc:sldMkLst>
        <pc:spChg chg="mod">
          <ac:chgData name="ΕΙΡΗΝΗ ΚΑΤΣΑΡΟΥ" userId="3d7c3f3ab11cf231" providerId="LiveId" clId="{44BAE713-8BCF-4670-B26A-4AD40476E7AB}" dt="2023-04-03T12:17:39.972" v="27074" actId="14100"/>
          <ac:spMkLst>
            <pc:docMk/>
            <pc:sldMk cId="1541826662" sldId="548"/>
            <ac:spMk id="2" creationId="{C2127059-2E59-CD50-7947-6D5D6EED328D}"/>
          </ac:spMkLst>
        </pc:spChg>
        <pc:spChg chg="add mod">
          <ac:chgData name="ΕΙΡΗΝΗ ΚΑΤΣΑΡΟΥ" userId="3d7c3f3ab11cf231" providerId="LiveId" clId="{44BAE713-8BCF-4670-B26A-4AD40476E7AB}" dt="2023-04-03T12:23:06.427" v="27790" actId="20577"/>
          <ac:spMkLst>
            <pc:docMk/>
            <pc:sldMk cId="1541826662" sldId="548"/>
            <ac:spMk id="3" creationId="{17298F89-E32F-C8AE-C6BE-8EB0AE35A482}"/>
          </ac:spMkLst>
        </pc:spChg>
        <pc:spChg chg="mod">
          <ac:chgData name="ΕΙΡΗΝΗ ΚΑΤΣΑΡΟΥ" userId="3d7c3f3ab11cf231" providerId="LiveId" clId="{44BAE713-8BCF-4670-B26A-4AD40476E7AB}" dt="2023-04-03T12:06:36.295" v="26007" actId="20577"/>
          <ac:spMkLst>
            <pc:docMk/>
            <pc:sldMk cId="1541826662" sldId="548"/>
            <ac:spMk id="5" creationId="{DA634718-FC1A-A724-73B0-4EEF6F7ED9E0}"/>
          </ac:spMkLst>
        </pc:spChg>
        <pc:picChg chg="del">
          <ac:chgData name="ΕΙΡΗΝΗ ΚΑΤΣΑΡΟΥ" userId="3d7c3f3ab11cf231" providerId="LiveId" clId="{44BAE713-8BCF-4670-B26A-4AD40476E7AB}" dt="2023-04-03T12:06:05.797" v="25934" actId="21"/>
          <ac:picMkLst>
            <pc:docMk/>
            <pc:sldMk cId="1541826662" sldId="548"/>
            <ac:picMk id="6" creationId="{4883678C-5614-EB39-6B40-FF5983DDD176}"/>
          </ac:picMkLst>
        </pc:picChg>
      </pc:sldChg>
      <pc:sldChg chg="add del">
        <pc:chgData name="ΕΙΡΗΝΗ ΚΑΤΣΑΡΟΥ" userId="3d7c3f3ab11cf231" providerId="LiveId" clId="{44BAE713-8BCF-4670-B26A-4AD40476E7AB}" dt="2023-04-03T12:05:39.544" v="25930" actId="2696"/>
        <pc:sldMkLst>
          <pc:docMk/>
          <pc:sldMk cId="4007390387" sldId="548"/>
        </pc:sldMkLst>
      </pc:sldChg>
      <pc:sldChg chg="add del ord">
        <pc:chgData name="ΕΙΡΗΝΗ ΚΑΤΣΑΡΟΥ" userId="3d7c3f3ab11cf231" providerId="LiveId" clId="{44BAE713-8BCF-4670-B26A-4AD40476E7AB}" dt="2023-04-03T11:56:22.393" v="24503" actId="2696"/>
        <pc:sldMkLst>
          <pc:docMk/>
          <pc:sldMk cId="4137538467" sldId="548"/>
        </pc:sldMkLst>
      </pc:sldChg>
      <pc:sldChg chg="delSp modSp add mod">
        <pc:chgData name="ΕΙΡΗΝΗ ΚΑΤΣΑΡΟΥ" userId="3d7c3f3ab11cf231" providerId="LiveId" clId="{44BAE713-8BCF-4670-B26A-4AD40476E7AB}" dt="2023-04-03T12:35:55.659" v="28854" actId="20577"/>
        <pc:sldMkLst>
          <pc:docMk/>
          <pc:sldMk cId="2248700967" sldId="549"/>
        </pc:sldMkLst>
        <pc:spChg chg="mod">
          <ac:chgData name="ΕΙΡΗΝΗ ΚΑΤΣΑΡΟΥ" userId="3d7c3f3ab11cf231" providerId="LiveId" clId="{44BAE713-8BCF-4670-B26A-4AD40476E7AB}" dt="2023-04-03T12:35:55.659" v="28854" actId="20577"/>
          <ac:spMkLst>
            <pc:docMk/>
            <pc:sldMk cId="2248700967" sldId="549"/>
            <ac:spMk id="3" creationId="{17298F89-E32F-C8AE-C6BE-8EB0AE35A482}"/>
          </ac:spMkLst>
        </pc:spChg>
        <pc:spChg chg="del">
          <ac:chgData name="ΕΙΡΗΝΗ ΚΑΤΣΑΡΟΥ" userId="3d7c3f3ab11cf231" providerId="LiveId" clId="{44BAE713-8BCF-4670-B26A-4AD40476E7AB}" dt="2023-04-03T12:23:17.724" v="27792" actId="21"/>
          <ac:spMkLst>
            <pc:docMk/>
            <pc:sldMk cId="2248700967" sldId="549"/>
            <ac:spMk id="5" creationId="{DA634718-FC1A-A724-73B0-4EEF6F7ED9E0}"/>
          </ac:spMkLst>
        </pc:spChg>
        <pc:cxnChg chg="del">
          <ac:chgData name="ΕΙΡΗΝΗ ΚΑΤΣΑΡΟΥ" userId="3d7c3f3ab11cf231" providerId="LiveId" clId="{44BAE713-8BCF-4670-B26A-4AD40476E7AB}" dt="2023-04-03T12:23:20.234" v="27793" actId="21"/>
          <ac:cxnSpMkLst>
            <pc:docMk/>
            <pc:sldMk cId="2248700967" sldId="549"/>
            <ac:cxnSpMk id="4" creationId="{17003135-4453-6F84-ABE1-0421B005313A}"/>
          </ac:cxnSpMkLst>
        </pc:cxnChg>
      </pc:sldChg>
      <pc:sldChg chg="modSp add mod ord">
        <pc:chgData name="ΕΙΡΗΝΗ ΚΑΤΣΑΡΟΥ" userId="3d7c3f3ab11cf231" providerId="LiveId" clId="{44BAE713-8BCF-4670-B26A-4AD40476E7AB}" dt="2023-04-04T06:23:17.653" v="30780" actId="20577"/>
        <pc:sldMkLst>
          <pc:docMk/>
          <pc:sldMk cId="321226702" sldId="550"/>
        </pc:sldMkLst>
        <pc:spChg chg="mod">
          <ac:chgData name="ΕΙΡΗΝΗ ΚΑΤΣΑΡΟΥ" userId="3d7c3f3ab11cf231" providerId="LiveId" clId="{44BAE713-8BCF-4670-B26A-4AD40476E7AB}" dt="2023-04-04T06:23:17.653" v="30780" actId="20577"/>
          <ac:spMkLst>
            <pc:docMk/>
            <pc:sldMk cId="321226702" sldId="550"/>
            <ac:spMk id="3" creationId="{17298F89-E32F-C8AE-C6BE-8EB0AE35A482}"/>
          </ac:spMkLst>
        </pc:spChg>
        <pc:spChg chg="mod">
          <ac:chgData name="ΕΙΡΗΝΗ ΚΑΤΣΑΡΟΥ" userId="3d7c3f3ab11cf231" providerId="LiveId" clId="{44BAE713-8BCF-4670-B26A-4AD40476E7AB}" dt="2023-04-03T12:37:42.454" v="28922" actId="313"/>
          <ac:spMkLst>
            <pc:docMk/>
            <pc:sldMk cId="321226702" sldId="550"/>
            <ac:spMk id="5" creationId="{DA634718-FC1A-A724-73B0-4EEF6F7ED9E0}"/>
          </ac:spMkLst>
        </pc:spChg>
      </pc:sldChg>
      <pc:sldChg chg="modSp add mod">
        <pc:chgData name="ΕΙΡΗΝΗ ΚΑΤΣΑΡΟΥ" userId="3d7c3f3ab11cf231" providerId="LiveId" clId="{44BAE713-8BCF-4670-B26A-4AD40476E7AB}" dt="2023-04-04T06:16:58.657" v="29713" actId="20577"/>
        <pc:sldMkLst>
          <pc:docMk/>
          <pc:sldMk cId="2840176842" sldId="551"/>
        </pc:sldMkLst>
        <pc:spChg chg="mod">
          <ac:chgData name="ΕΙΡΗΝΗ ΚΑΤΣΑΡΟΥ" userId="3d7c3f3ab11cf231" providerId="LiveId" clId="{44BAE713-8BCF-4670-B26A-4AD40476E7AB}" dt="2023-04-04T06:16:58.657" v="29713" actId="20577"/>
          <ac:spMkLst>
            <pc:docMk/>
            <pc:sldMk cId="2840176842" sldId="551"/>
            <ac:spMk id="5" creationId="{DA634718-FC1A-A724-73B0-4EEF6F7ED9E0}"/>
          </ac:spMkLst>
        </pc:spChg>
      </pc:sldChg>
      <pc:sldChg chg="modSp add mod">
        <pc:chgData name="ΕΙΡΗΝΗ ΚΑΤΣΑΡΟΥ" userId="3d7c3f3ab11cf231" providerId="LiveId" clId="{44BAE713-8BCF-4670-B26A-4AD40476E7AB}" dt="2023-04-04T06:28:11.008" v="31477" actId="20577"/>
        <pc:sldMkLst>
          <pc:docMk/>
          <pc:sldMk cId="3212419950" sldId="552"/>
        </pc:sldMkLst>
        <pc:spChg chg="mod">
          <ac:chgData name="ΕΙΡΗΝΗ ΚΑΤΣΑΡΟΥ" userId="3d7c3f3ab11cf231" providerId="LiveId" clId="{44BAE713-8BCF-4670-B26A-4AD40476E7AB}" dt="2023-04-04T06:28:11.008" v="31477" actId="20577"/>
          <ac:spMkLst>
            <pc:docMk/>
            <pc:sldMk cId="3212419950" sldId="552"/>
            <ac:spMk id="3" creationId="{17298F89-E32F-C8AE-C6BE-8EB0AE35A482}"/>
          </ac:spMkLst>
        </pc:spChg>
        <pc:spChg chg="mod">
          <ac:chgData name="ΕΙΡΗΝΗ ΚΑΤΣΑΡΟΥ" userId="3d7c3f3ab11cf231" providerId="LiveId" clId="{44BAE713-8BCF-4670-B26A-4AD40476E7AB}" dt="2023-04-04T06:24:40.909" v="30876" actId="313"/>
          <ac:spMkLst>
            <pc:docMk/>
            <pc:sldMk cId="3212419950" sldId="552"/>
            <ac:spMk id="5" creationId="{DA634718-FC1A-A724-73B0-4EEF6F7ED9E0}"/>
          </ac:spMkLst>
        </pc:spChg>
      </pc:sldChg>
      <pc:sldChg chg="modSp add mod">
        <pc:chgData name="ΕΙΡΗΝΗ ΚΑΤΣΑΡΟΥ" userId="3d7c3f3ab11cf231" providerId="LiveId" clId="{44BAE713-8BCF-4670-B26A-4AD40476E7AB}" dt="2023-04-04T06:46:01.693" v="33381" actId="20577"/>
        <pc:sldMkLst>
          <pc:docMk/>
          <pc:sldMk cId="1388951138" sldId="553"/>
        </pc:sldMkLst>
        <pc:spChg chg="mod">
          <ac:chgData name="ΕΙΡΗΝΗ ΚΑΤΣΑΡΟΥ" userId="3d7c3f3ab11cf231" providerId="LiveId" clId="{44BAE713-8BCF-4670-B26A-4AD40476E7AB}" dt="2023-04-04T06:46:01.693" v="33381" actId="20577"/>
          <ac:spMkLst>
            <pc:docMk/>
            <pc:sldMk cId="1388951138" sldId="553"/>
            <ac:spMk id="3" creationId="{17298F89-E32F-C8AE-C6BE-8EB0AE35A482}"/>
          </ac:spMkLst>
        </pc:spChg>
        <pc:spChg chg="mod">
          <ac:chgData name="ΕΙΡΗΝΗ ΚΑΤΣΑΡΟΥ" userId="3d7c3f3ab11cf231" providerId="LiveId" clId="{44BAE713-8BCF-4670-B26A-4AD40476E7AB}" dt="2023-04-04T06:30:05.724" v="31496" actId="27636"/>
          <ac:spMkLst>
            <pc:docMk/>
            <pc:sldMk cId="1388951138" sldId="553"/>
            <ac:spMk id="5" creationId="{DA634718-FC1A-A724-73B0-4EEF6F7ED9E0}"/>
          </ac:spMkLst>
        </pc:spChg>
      </pc:sldChg>
      <pc:sldChg chg="delSp modSp add mod">
        <pc:chgData name="ΕΙΡΗΝΗ ΚΑΤΣΑΡΟΥ" userId="3d7c3f3ab11cf231" providerId="LiveId" clId="{44BAE713-8BCF-4670-B26A-4AD40476E7AB}" dt="2023-04-04T07:02:25.261" v="35211" actId="20577"/>
        <pc:sldMkLst>
          <pc:docMk/>
          <pc:sldMk cId="2097559346" sldId="554"/>
        </pc:sldMkLst>
        <pc:spChg chg="mod">
          <ac:chgData name="ΕΙΡΗΝΗ ΚΑΤΣΑΡΟΥ" userId="3d7c3f3ab11cf231" providerId="LiveId" clId="{44BAE713-8BCF-4670-B26A-4AD40476E7AB}" dt="2023-04-04T07:02:25.261" v="35211" actId="20577"/>
          <ac:spMkLst>
            <pc:docMk/>
            <pc:sldMk cId="2097559346" sldId="554"/>
            <ac:spMk id="3" creationId="{17298F89-E32F-C8AE-C6BE-8EB0AE35A482}"/>
          </ac:spMkLst>
        </pc:spChg>
        <pc:spChg chg="del">
          <ac:chgData name="ΕΙΡΗΝΗ ΚΑΤΣΑΡΟΥ" userId="3d7c3f3ab11cf231" providerId="LiveId" clId="{44BAE713-8BCF-4670-B26A-4AD40476E7AB}" dt="2023-04-04T06:46:10.465" v="33383" actId="21"/>
          <ac:spMkLst>
            <pc:docMk/>
            <pc:sldMk cId="2097559346" sldId="554"/>
            <ac:spMk id="5" creationId="{DA634718-FC1A-A724-73B0-4EEF6F7ED9E0}"/>
          </ac:spMkLst>
        </pc:spChg>
        <pc:cxnChg chg="del">
          <ac:chgData name="ΕΙΡΗΝΗ ΚΑΤΣΑΡΟΥ" userId="3d7c3f3ab11cf231" providerId="LiveId" clId="{44BAE713-8BCF-4670-B26A-4AD40476E7AB}" dt="2023-04-04T06:46:12.506" v="33384" actId="21"/>
          <ac:cxnSpMkLst>
            <pc:docMk/>
            <pc:sldMk cId="2097559346" sldId="554"/>
            <ac:cxnSpMk id="4" creationId="{17003135-4453-6F84-ABE1-0421B005313A}"/>
          </ac:cxnSpMkLst>
        </pc:cxnChg>
      </pc:sldChg>
      <pc:sldChg chg="modSp add mod">
        <pc:chgData name="ΕΙΡΗΝΗ ΚΑΤΣΑΡΟΥ" userId="3d7c3f3ab11cf231" providerId="LiveId" clId="{44BAE713-8BCF-4670-B26A-4AD40476E7AB}" dt="2023-04-04T07:11:59.731" v="36343" actId="20577"/>
        <pc:sldMkLst>
          <pc:docMk/>
          <pc:sldMk cId="3688076785" sldId="555"/>
        </pc:sldMkLst>
        <pc:spChg chg="mod">
          <ac:chgData name="ΕΙΡΗΝΗ ΚΑΤΣΑΡΟΥ" userId="3d7c3f3ab11cf231" providerId="LiveId" clId="{44BAE713-8BCF-4670-B26A-4AD40476E7AB}" dt="2023-04-04T07:11:59.731" v="36343" actId="20577"/>
          <ac:spMkLst>
            <pc:docMk/>
            <pc:sldMk cId="3688076785" sldId="555"/>
            <ac:spMk id="3" creationId="{17298F89-E32F-C8AE-C6BE-8EB0AE35A482}"/>
          </ac:spMkLst>
        </pc:spChg>
      </pc:sldChg>
      <pc:sldChg chg="modSp add mod ord">
        <pc:chgData name="ΕΙΡΗΝΗ ΚΑΤΣΑΡΟΥ" userId="3d7c3f3ab11cf231" providerId="LiveId" clId="{44BAE713-8BCF-4670-B26A-4AD40476E7AB}" dt="2023-04-04T07:28:58.555" v="38297" actId="20577"/>
        <pc:sldMkLst>
          <pc:docMk/>
          <pc:sldMk cId="830342962" sldId="556"/>
        </pc:sldMkLst>
        <pc:spChg chg="mod">
          <ac:chgData name="ΕΙΡΗΝΗ ΚΑΤΣΑΡΟΥ" userId="3d7c3f3ab11cf231" providerId="LiveId" clId="{44BAE713-8BCF-4670-B26A-4AD40476E7AB}" dt="2023-04-04T07:28:58.555" v="38297" actId="20577"/>
          <ac:spMkLst>
            <pc:docMk/>
            <pc:sldMk cId="830342962" sldId="556"/>
            <ac:spMk id="3" creationId="{17298F89-E32F-C8AE-C6BE-8EB0AE35A482}"/>
          </ac:spMkLst>
        </pc:spChg>
        <pc:spChg chg="mod">
          <ac:chgData name="ΕΙΡΗΝΗ ΚΑΤΣΑΡΟΥ" userId="3d7c3f3ab11cf231" providerId="LiveId" clId="{44BAE713-8BCF-4670-B26A-4AD40476E7AB}" dt="2023-04-04T07:12:49.758" v="36394" actId="20577"/>
          <ac:spMkLst>
            <pc:docMk/>
            <pc:sldMk cId="830342962" sldId="556"/>
            <ac:spMk id="5" creationId="{DA634718-FC1A-A724-73B0-4EEF6F7ED9E0}"/>
          </ac:spMkLst>
        </pc:spChg>
      </pc:sldChg>
      <pc:sldChg chg="modSp add mod">
        <pc:chgData name="ΕΙΡΗΝΗ ΚΑΤΣΑΡΟΥ" userId="3d7c3f3ab11cf231" providerId="LiveId" clId="{44BAE713-8BCF-4670-B26A-4AD40476E7AB}" dt="2023-04-04T07:50:47.548" v="40178" actId="113"/>
        <pc:sldMkLst>
          <pc:docMk/>
          <pc:sldMk cId="1519645386" sldId="557"/>
        </pc:sldMkLst>
        <pc:spChg chg="mod">
          <ac:chgData name="ΕΙΡΗΝΗ ΚΑΤΣΑΡΟΥ" userId="3d7c3f3ab11cf231" providerId="LiveId" clId="{44BAE713-8BCF-4670-B26A-4AD40476E7AB}" dt="2023-04-04T07:50:47.548" v="40178" actId="113"/>
          <ac:spMkLst>
            <pc:docMk/>
            <pc:sldMk cId="1519645386" sldId="557"/>
            <ac:spMk id="3" creationId="{17298F89-E32F-C8AE-C6BE-8EB0AE35A482}"/>
          </ac:spMkLst>
        </pc:spChg>
        <pc:spChg chg="mod">
          <ac:chgData name="ΕΙΡΗΝΗ ΚΑΤΣΑΡΟΥ" userId="3d7c3f3ab11cf231" providerId="LiveId" clId="{44BAE713-8BCF-4670-B26A-4AD40476E7AB}" dt="2023-04-04T07:31:02.863" v="38344" actId="20577"/>
          <ac:spMkLst>
            <pc:docMk/>
            <pc:sldMk cId="1519645386" sldId="557"/>
            <ac:spMk id="5" creationId="{DA634718-FC1A-A724-73B0-4EEF6F7ED9E0}"/>
          </ac:spMkLst>
        </pc:spChg>
        <pc:cxnChg chg="mod">
          <ac:chgData name="ΕΙΡΗΝΗ ΚΑΤΣΑΡΟΥ" userId="3d7c3f3ab11cf231" providerId="LiveId" clId="{44BAE713-8BCF-4670-B26A-4AD40476E7AB}" dt="2023-04-04T07:49:54.832" v="40072" actId="1076"/>
          <ac:cxnSpMkLst>
            <pc:docMk/>
            <pc:sldMk cId="1519645386" sldId="557"/>
            <ac:cxnSpMk id="4" creationId="{17003135-4453-6F84-ABE1-0421B005313A}"/>
          </ac:cxnSpMkLst>
        </pc:cxnChg>
      </pc:sldChg>
      <pc:sldChg chg="modSp add mod ord">
        <pc:chgData name="ΕΙΡΗΝΗ ΚΑΤΣΑΡΟΥ" userId="3d7c3f3ab11cf231" providerId="LiveId" clId="{44BAE713-8BCF-4670-B26A-4AD40476E7AB}" dt="2023-04-04T08:00:28.425" v="41413" actId="20577"/>
        <pc:sldMkLst>
          <pc:docMk/>
          <pc:sldMk cId="3066453677" sldId="558"/>
        </pc:sldMkLst>
        <pc:spChg chg="mod">
          <ac:chgData name="ΕΙΡΗΝΗ ΚΑΤΣΑΡΟΥ" userId="3d7c3f3ab11cf231" providerId="LiveId" clId="{44BAE713-8BCF-4670-B26A-4AD40476E7AB}" dt="2023-04-04T08:00:28.425" v="41413" actId="20577"/>
          <ac:spMkLst>
            <pc:docMk/>
            <pc:sldMk cId="3066453677" sldId="558"/>
            <ac:spMk id="3" creationId="{17298F89-E32F-C8AE-C6BE-8EB0AE35A482}"/>
          </ac:spMkLst>
        </pc:spChg>
        <pc:spChg chg="mod">
          <ac:chgData name="ΕΙΡΗΝΗ ΚΑΤΣΑΡΟΥ" userId="3d7c3f3ab11cf231" providerId="LiveId" clId="{44BAE713-8BCF-4670-B26A-4AD40476E7AB}" dt="2023-04-04T07:52:50.283" v="40335" actId="20577"/>
          <ac:spMkLst>
            <pc:docMk/>
            <pc:sldMk cId="3066453677" sldId="558"/>
            <ac:spMk id="5" creationId="{DA634718-FC1A-A724-73B0-4EEF6F7ED9E0}"/>
          </ac:spMkLst>
        </pc:spChg>
      </pc:sldChg>
      <pc:sldChg chg="addSp modSp new mod">
        <pc:chgData name="ΕΙΡΗΝΗ ΚΑΤΣΑΡΟΥ" userId="3d7c3f3ab11cf231" providerId="LiveId" clId="{44BAE713-8BCF-4670-B26A-4AD40476E7AB}" dt="2023-04-04T08:02:12.375" v="41417" actId="14100"/>
        <pc:sldMkLst>
          <pc:docMk/>
          <pc:sldMk cId="807223009" sldId="559"/>
        </pc:sldMkLst>
        <pc:picChg chg="add mod">
          <ac:chgData name="ΕΙΡΗΝΗ ΚΑΤΣΑΡΟΥ" userId="3d7c3f3ab11cf231" providerId="LiveId" clId="{44BAE713-8BCF-4670-B26A-4AD40476E7AB}" dt="2023-04-04T08:02:12.375" v="41417" actId="14100"/>
          <ac:picMkLst>
            <pc:docMk/>
            <pc:sldMk cId="807223009" sldId="559"/>
            <ac:picMk id="3" creationId="{D22A616A-DC9D-3FF9-EF7F-E958413ADF57}"/>
          </ac:picMkLst>
        </pc:picChg>
      </pc:sldChg>
      <pc:sldChg chg="delSp modSp add mod ord">
        <pc:chgData name="ΕΙΡΗΝΗ ΚΑΤΣΑΡΟΥ" userId="3d7c3f3ab11cf231" providerId="LiveId" clId="{44BAE713-8BCF-4670-B26A-4AD40476E7AB}" dt="2023-04-04T08:08:01.848" v="42122" actId="20577"/>
        <pc:sldMkLst>
          <pc:docMk/>
          <pc:sldMk cId="811237931" sldId="560"/>
        </pc:sldMkLst>
        <pc:spChg chg="mod">
          <ac:chgData name="ΕΙΡΗΝΗ ΚΑΤΣΑΡΟΥ" userId="3d7c3f3ab11cf231" providerId="LiveId" clId="{44BAE713-8BCF-4670-B26A-4AD40476E7AB}" dt="2023-04-04T08:08:01.848" v="42122" actId="20577"/>
          <ac:spMkLst>
            <pc:docMk/>
            <pc:sldMk cId="811237931" sldId="560"/>
            <ac:spMk id="3" creationId="{17298F89-E32F-C8AE-C6BE-8EB0AE35A482}"/>
          </ac:spMkLst>
        </pc:spChg>
        <pc:spChg chg="del">
          <ac:chgData name="ΕΙΡΗΝΗ ΚΑΤΣΑΡΟΥ" userId="3d7c3f3ab11cf231" providerId="LiveId" clId="{44BAE713-8BCF-4670-B26A-4AD40476E7AB}" dt="2023-04-04T08:04:12.966" v="41525" actId="21"/>
          <ac:spMkLst>
            <pc:docMk/>
            <pc:sldMk cId="811237931" sldId="560"/>
            <ac:spMk id="5" creationId="{DA634718-FC1A-A724-73B0-4EEF6F7ED9E0}"/>
          </ac:spMkLst>
        </pc:spChg>
        <pc:cxnChg chg="del">
          <ac:chgData name="ΕΙΡΗΝΗ ΚΑΤΣΑΡΟΥ" userId="3d7c3f3ab11cf231" providerId="LiveId" clId="{44BAE713-8BCF-4670-B26A-4AD40476E7AB}" dt="2023-04-04T08:04:09.622" v="41524" actId="21"/>
          <ac:cxnSpMkLst>
            <pc:docMk/>
            <pc:sldMk cId="811237931" sldId="560"/>
            <ac:cxnSpMk id="4" creationId="{17003135-4453-6F84-ABE1-0421B005313A}"/>
          </ac:cxnSpMkLst>
        </pc:cxnChg>
      </pc:sldChg>
      <pc:sldChg chg="addSp modSp add mod">
        <pc:chgData name="ΕΙΡΗΝΗ ΚΑΤΣΑΡΟΥ" userId="3d7c3f3ab11cf231" providerId="LiveId" clId="{44BAE713-8BCF-4670-B26A-4AD40476E7AB}" dt="2023-04-04T08:21:51.128" v="42647" actId="14100"/>
        <pc:sldMkLst>
          <pc:docMk/>
          <pc:sldMk cId="648684870" sldId="561"/>
        </pc:sldMkLst>
        <pc:spChg chg="mod">
          <ac:chgData name="ΕΙΡΗΝΗ ΚΑΤΣΑΡΟΥ" userId="3d7c3f3ab11cf231" providerId="LiveId" clId="{44BAE713-8BCF-4670-B26A-4AD40476E7AB}" dt="2023-04-04T08:13:32.743" v="42227" actId="14100"/>
          <ac:spMkLst>
            <pc:docMk/>
            <pc:sldMk cId="648684870" sldId="561"/>
            <ac:spMk id="3" creationId="{17298F89-E32F-C8AE-C6BE-8EB0AE35A482}"/>
          </ac:spMkLst>
        </pc:spChg>
        <pc:spChg chg="add mod">
          <ac:chgData name="ΕΙΡΗΝΗ ΚΑΤΣΑΡΟΥ" userId="3d7c3f3ab11cf231" providerId="LiveId" clId="{44BAE713-8BCF-4670-B26A-4AD40476E7AB}" dt="2023-04-04T08:12:30.774" v="42226" actId="1076"/>
          <ac:spMkLst>
            <pc:docMk/>
            <pc:sldMk cId="648684870" sldId="561"/>
            <ac:spMk id="6" creationId="{BED3F7BB-084E-7646-AEA8-8D939BDAA83F}"/>
          </ac:spMkLst>
        </pc:spChg>
        <pc:spChg chg="add mod">
          <ac:chgData name="ΕΙΡΗΝΗ ΚΑΤΣΑΡΟΥ" userId="3d7c3f3ab11cf231" providerId="LiveId" clId="{44BAE713-8BCF-4670-B26A-4AD40476E7AB}" dt="2023-04-04T08:15:57.398" v="42396" actId="1076"/>
          <ac:spMkLst>
            <pc:docMk/>
            <pc:sldMk cId="648684870" sldId="561"/>
            <ac:spMk id="7" creationId="{C1521453-81F1-C601-69BF-162E6C98AE36}"/>
          </ac:spMkLst>
        </pc:spChg>
        <pc:spChg chg="add mod">
          <ac:chgData name="ΕΙΡΗΝΗ ΚΑΤΣΑΡΟΥ" userId="3d7c3f3ab11cf231" providerId="LiveId" clId="{44BAE713-8BCF-4670-B26A-4AD40476E7AB}" dt="2023-04-04T08:21:51.128" v="42647" actId="14100"/>
          <ac:spMkLst>
            <pc:docMk/>
            <pc:sldMk cId="648684870" sldId="561"/>
            <ac:spMk id="10" creationId="{EFFD4179-92FD-738A-1E70-9BB9DC393BAC}"/>
          </ac:spMkLst>
        </pc:spChg>
        <pc:picChg chg="add mod">
          <ac:chgData name="ΕΙΡΗΝΗ ΚΑΤΣΑΡΟΥ" userId="3d7c3f3ab11cf231" providerId="LiveId" clId="{44BAE713-8BCF-4670-B26A-4AD40476E7AB}" dt="2023-04-04T08:16:33.734" v="42399" actId="14100"/>
          <ac:picMkLst>
            <pc:docMk/>
            <pc:sldMk cId="648684870" sldId="561"/>
            <ac:picMk id="5" creationId="{DD34FF11-2D79-8AD7-F9FE-B3A464D013BC}"/>
          </ac:picMkLst>
        </pc:picChg>
        <pc:picChg chg="add mod">
          <ac:chgData name="ΕΙΡΗΝΗ ΚΑΤΣΑΡΟΥ" userId="3d7c3f3ab11cf231" providerId="LiveId" clId="{44BAE713-8BCF-4670-B26A-4AD40476E7AB}" dt="2023-04-04T08:16:40.774" v="42401" actId="1076"/>
          <ac:picMkLst>
            <pc:docMk/>
            <pc:sldMk cId="648684870" sldId="561"/>
            <ac:picMk id="9" creationId="{492526C3-EEBF-E7A2-7130-23529FA056FF}"/>
          </ac:picMkLst>
        </pc:picChg>
      </pc:sldChg>
      <pc:sldChg chg="addSp delSp modSp add mod">
        <pc:chgData name="ΕΙΡΗΝΗ ΚΑΤΣΑΡΟΥ" userId="3d7c3f3ab11cf231" providerId="LiveId" clId="{44BAE713-8BCF-4670-B26A-4AD40476E7AB}" dt="2023-04-04T08:31:04.107" v="42936" actId="1582"/>
        <pc:sldMkLst>
          <pc:docMk/>
          <pc:sldMk cId="3531202120" sldId="562"/>
        </pc:sldMkLst>
        <pc:spChg chg="del">
          <ac:chgData name="ΕΙΡΗΝΗ ΚΑΤΣΑΡΟΥ" userId="3d7c3f3ab11cf231" providerId="LiveId" clId="{44BAE713-8BCF-4670-B26A-4AD40476E7AB}" dt="2023-04-04T08:25:14.541" v="42650" actId="21"/>
          <ac:spMkLst>
            <pc:docMk/>
            <pc:sldMk cId="3531202120" sldId="562"/>
            <ac:spMk id="3" creationId="{17298F89-E32F-C8AE-C6BE-8EB0AE35A482}"/>
          </ac:spMkLst>
        </pc:spChg>
        <pc:spChg chg="del">
          <ac:chgData name="ΕΙΡΗΝΗ ΚΑΤΣΑΡΟΥ" userId="3d7c3f3ab11cf231" providerId="LiveId" clId="{44BAE713-8BCF-4670-B26A-4AD40476E7AB}" dt="2023-04-04T08:26:01.645" v="42656" actId="21"/>
          <ac:spMkLst>
            <pc:docMk/>
            <pc:sldMk cId="3531202120" sldId="562"/>
            <ac:spMk id="7" creationId="{C1521453-81F1-C601-69BF-162E6C98AE36}"/>
          </ac:spMkLst>
        </pc:spChg>
        <pc:spChg chg="mod">
          <ac:chgData name="ΕΙΡΗΝΗ ΚΑΤΣΑΡΟΥ" userId="3d7c3f3ab11cf231" providerId="LiveId" clId="{44BAE713-8BCF-4670-B26A-4AD40476E7AB}" dt="2023-04-04T08:28:10.844" v="42932" actId="313"/>
          <ac:spMkLst>
            <pc:docMk/>
            <pc:sldMk cId="3531202120" sldId="562"/>
            <ac:spMk id="10" creationId="{EFFD4179-92FD-738A-1E70-9BB9DC393BAC}"/>
          </ac:spMkLst>
        </pc:spChg>
        <pc:spChg chg="add mod">
          <ac:chgData name="ΕΙΡΗΝΗ ΚΑΤΣΑΡΟΥ" userId="3d7c3f3ab11cf231" providerId="LiveId" clId="{44BAE713-8BCF-4670-B26A-4AD40476E7AB}" dt="2023-04-04T08:31:04.107" v="42936" actId="1582"/>
          <ac:spMkLst>
            <pc:docMk/>
            <pc:sldMk cId="3531202120" sldId="562"/>
            <ac:spMk id="13" creationId="{37A07E0E-2D7F-FCDB-3622-3843BB717F48}"/>
          </ac:spMkLst>
        </pc:spChg>
        <pc:picChg chg="del">
          <ac:chgData name="ΕΙΡΗΝΗ ΚΑΤΣΑΡΟΥ" userId="3d7c3f3ab11cf231" providerId="LiveId" clId="{44BAE713-8BCF-4670-B26A-4AD40476E7AB}" dt="2023-04-04T08:25:05.837" v="42649" actId="21"/>
          <ac:picMkLst>
            <pc:docMk/>
            <pc:sldMk cId="3531202120" sldId="562"/>
            <ac:picMk id="5" creationId="{DD34FF11-2D79-8AD7-F9FE-B3A464D013BC}"/>
          </ac:picMkLst>
        </pc:picChg>
        <pc:picChg chg="add mod">
          <ac:chgData name="ΕΙΡΗΝΗ ΚΑΤΣΑΡΟΥ" userId="3d7c3f3ab11cf231" providerId="LiveId" clId="{44BAE713-8BCF-4670-B26A-4AD40476E7AB}" dt="2023-04-04T08:25:53.701" v="42654" actId="14100"/>
          <ac:picMkLst>
            <pc:docMk/>
            <pc:sldMk cId="3531202120" sldId="562"/>
            <ac:picMk id="8" creationId="{7BA9A620-F8E5-32DE-C4CA-3A429E414327}"/>
          </ac:picMkLst>
        </pc:picChg>
        <pc:picChg chg="del">
          <ac:chgData name="ΕΙΡΗΝΗ ΚΑΤΣΑΡΟΥ" userId="3d7c3f3ab11cf231" providerId="LiveId" clId="{44BAE713-8BCF-4670-B26A-4AD40476E7AB}" dt="2023-04-04T08:25:57.421" v="42655" actId="21"/>
          <ac:picMkLst>
            <pc:docMk/>
            <pc:sldMk cId="3531202120" sldId="562"/>
            <ac:picMk id="9" creationId="{492526C3-EEBF-E7A2-7130-23529FA056FF}"/>
          </ac:picMkLst>
        </pc:picChg>
        <pc:picChg chg="add mod">
          <ac:chgData name="ΕΙΡΗΝΗ ΚΑΤΣΑΡΟΥ" userId="3d7c3f3ab11cf231" providerId="LiveId" clId="{44BAE713-8BCF-4670-B26A-4AD40476E7AB}" dt="2023-04-04T08:26:23.237" v="42659" actId="1076"/>
          <ac:picMkLst>
            <pc:docMk/>
            <pc:sldMk cId="3531202120" sldId="562"/>
            <ac:picMk id="12" creationId="{9F6E3C4B-06D2-C41C-4C0F-DB3B847284D9}"/>
          </ac:picMkLst>
        </pc:picChg>
      </pc:sldChg>
      <pc:sldChg chg="addSp delSp modSp add mod">
        <pc:chgData name="ΕΙΡΗΝΗ ΚΑΤΣΑΡΟΥ" userId="3d7c3f3ab11cf231" providerId="LiveId" clId="{44BAE713-8BCF-4670-B26A-4AD40476E7AB}" dt="2023-04-04T08:36:27.551" v="43063" actId="113"/>
        <pc:sldMkLst>
          <pc:docMk/>
          <pc:sldMk cId="1012967507" sldId="563"/>
        </pc:sldMkLst>
        <pc:spChg chg="mod">
          <ac:chgData name="ΕΙΡΗΝΗ ΚΑΤΣΑΡΟΥ" userId="3d7c3f3ab11cf231" providerId="LiveId" clId="{44BAE713-8BCF-4670-B26A-4AD40476E7AB}" dt="2023-04-04T08:36:27.551" v="43063" actId="113"/>
          <ac:spMkLst>
            <pc:docMk/>
            <pc:sldMk cId="1012967507" sldId="563"/>
            <ac:spMk id="10" creationId="{EFFD4179-92FD-738A-1E70-9BB9DC393BAC}"/>
          </ac:spMkLst>
        </pc:spChg>
        <pc:spChg chg="del">
          <ac:chgData name="ΕΙΡΗΝΗ ΚΑΤΣΑΡΟΥ" userId="3d7c3f3ab11cf231" providerId="LiveId" clId="{44BAE713-8BCF-4670-B26A-4AD40476E7AB}" dt="2023-04-04T08:32:16.373" v="42939" actId="21"/>
          <ac:spMkLst>
            <pc:docMk/>
            <pc:sldMk cId="1012967507" sldId="563"/>
            <ac:spMk id="13" creationId="{37A07E0E-2D7F-FCDB-3622-3843BB717F48}"/>
          </ac:spMkLst>
        </pc:spChg>
        <pc:picChg chg="add mod">
          <ac:chgData name="ΕΙΡΗΝΗ ΚΑΤΣΑΡΟΥ" userId="3d7c3f3ab11cf231" providerId="LiveId" clId="{44BAE713-8BCF-4670-B26A-4AD40476E7AB}" dt="2023-04-04T08:32:37.797" v="42943" actId="14100"/>
          <ac:picMkLst>
            <pc:docMk/>
            <pc:sldMk cId="1012967507" sldId="563"/>
            <ac:picMk id="4" creationId="{4693D8F5-40F2-FDA8-41FF-CE64E28A0F22}"/>
          </ac:picMkLst>
        </pc:picChg>
        <pc:picChg chg="add mod">
          <ac:chgData name="ΕΙΡΗΝΗ ΚΑΤΣΑΡΟΥ" userId="3d7c3f3ab11cf231" providerId="LiveId" clId="{44BAE713-8BCF-4670-B26A-4AD40476E7AB}" dt="2023-04-04T08:34:56.205" v="43056" actId="14100"/>
          <ac:picMkLst>
            <pc:docMk/>
            <pc:sldMk cId="1012967507" sldId="563"/>
            <ac:picMk id="7" creationId="{BF908BAC-B14D-DB9E-F73F-3AAE3F06A6BF}"/>
          </ac:picMkLst>
        </pc:picChg>
        <pc:picChg chg="del">
          <ac:chgData name="ΕΙΡΗΝΗ ΚΑΤΣΑΡΟΥ" userId="3d7c3f3ab11cf231" providerId="LiveId" clId="{44BAE713-8BCF-4670-B26A-4AD40476E7AB}" dt="2023-04-04T08:32:14.165" v="42938" actId="21"/>
          <ac:picMkLst>
            <pc:docMk/>
            <pc:sldMk cId="1012967507" sldId="563"/>
            <ac:picMk id="8" creationId="{7BA9A620-F8E5-32DE-C4CA-3A429E414327}"/>
          </ac:picMkLst>
        </pc:picChg>
        <pc:picChg chg="add mod">
          <ac:chgData name="ΕΙΡΗΝΗ ΚΑΤΣΑΡΟΥ" userId="3d7c3f3ab11cf231" providerId="LiveId" clId="{44BAE713-8BCF-4670-B26A-4AD40476E7AB}" dt="2023-04-04T08:36:16.876" v="43061" actId="1076"/>
          <ac:picMkLst>
            <pc:docMk/>
            <pc:sldMk cId="1012967507" sldId="563"/>
            <ac:picMk id="11" creationId="{F4ED4C3D-8B9C-F30F-1778-215FC65D9111}"/>
          </ac:picMkLst>
        </pc:picChg>
        <pc:picChg chg="del">
          <ac:chgData name="ΕΙΡΗΝΗ ΚΑΤΣΑΡΟΥ" userId="3d7c3f3ab11cf231" providerId="LiveId" clId="{44BAE713-8BCF-4670-B26A-4AD40476E7AB}" dt="2023-04-04T08:32:41.538" v="42944" actId="21"/>
          <ac:picMkLst>
            <pc:docMk/>
            <pc:sldMk cId="1012967507" sldId="563"/>
            <ac:picMk id="12" creationId="{9F6E3C4B-06D2-C41C-4C0F-DB3B847284D9}"/>
          </ac:picMkLst>
        </pc:picChg>
      </pc:sldChg>
      <pc:sldChg chg="addSp delSp modSp add mod">
        <pc:chgData name="ΕΙΡΗΝΗ ΚΑΤΣΑΡΟΥ" userId="3d7c3f3ab11cf231" providerId="LiveId" clId="{44BAE713-8BCF-4670-B26A-4AD40476E7AB}" dt="2023-04-04T08:39:36.788" v="43072" actId="14100"/>
        <pc:sldMkLst>
          <pc:docMk/>
          <pc:sldMk cId="1543121981" sldId="564"/>
        </pc:sldMkLst>
        <pc:spChg chg="del">
          <ac:chgData name="ΕΙΡΗΝΗ ΚΑΤΣΑΡΟΥ" userId="3d7c3f3ab11cf231" providerId="LiveId" clId="{44BAE713-8BCF-4670-B26A-4AD40476E7AB}" dt="2023-04-04T08:38:05.084" v="43066" actId="21"/>
          <ac:spMkLst>
            <pc:docMk/>
            <pc:sldMk cId="1543121981" sldId="564"/>
            <ac:spMk id="10" creationId="{EFFD4179-92FD-738A-1E70-9BB9DC393BAC}"/>
          </ac:spMkLst>
        </pc:spChg>
        <pc:picChg chg="del">
          <ac:chgData name="ΕΙΡΗΝΗ ΚΑΤΣΑΡΟΥ" userId="3d7c3f3ab11cf231" providerId="LiveId" clId="{44BAE713-8BCF-4670-B26A-4AD40476E7AB}" dt="2023-04-04T08:38:01.757" v="43065" actId="21"/>
          <ac:picMkLst>
            <pc:docMk/>
            <pc:sldMk cId="1543121981" sldId="564"/>
            <ac:picMk id="4" creationId="{4693D8F5-40F2-FDA8-41FF-CE64E28A0F22}"/>
          </ac:picMkLst>
        </pc:picChg>
        <pc:picChg chg="add mod">
          <ac:chgData name="ΕΙΡΗΝΗ ΚΑΤΣΑΡΟΥ" userId="3d7c3f3ab11cf231" providerId="LiveId" clId="{44BAE713-8BCF-4670-B26A-4AD40476E7AB}" dt="2023-04-04T08:39:36.788" v="43072" actId="14100"/>
          <ac:picMkLst>
            <pc:docMk/>
            <pc:sldMk cId="1543121981" sldId="564"/>
            <ac:picMk id="5" creationId="{70DE7303-2469-40FD-1E86-FAEA299F378E}"/>
          </ac:picMkLst>
        </pc:picChg>
        <pc:picChg chg="del">
          <ac:chgData name="ΕΙΡΗΝΗ ΚΑΤΣΑΡΟΥ" userId="3d7c3f3ab11cf231" providerId="LiveId" clId="{44BAE713-8BCF-4670-B26A-4AD40476E7AB}" dt="2023-04-04T08:38:07.356" v="43067" actId="21"/>
          <ac:picMkLst>
            <pc:docMk/>
            <pc:sldMk cId="1543121981" sldId="564"/>
            <ac:picMk id="7" creationId="{BF908BAC-B14D-DB9E-F73F-3AAE3F06A6BF}"/>
          </ac:picMkLst>
        </pc:picChg>
        <pc:picChg chg="del">
          <ac:chgData name="ΕΙΡΗΝΗ ΚΑΤΣΑΡΟΥ" userId="3d7c3f3ab11cf231" providerId="LiveId" clId="{44BAE713-8BCF-4670-B26A-4AD40476E7AB}" dt="2023-04-04T08:38:10.851" v="43068" actId="21"/>
          <ac:picMkLst>
            <pc:docMk/>
            <pc:sldMk cId="1543121981" sldId="564"/>
            <ac:picMk id="11" creationId="{F4ED4C3D-8B9C-F30F-1778-215FC65D9111}"/>
          </ac:picMkLst>
        </pc:picChg>
      </pc:sldChg>
    </pc:docChg>
  </pc:docChgLst>
  <pc:docChgLst>
    <pc:chgData name="ΕΙΡΗΝΗ ΚΑΤΣΑΡΟΥ" userId="3d7c3f3ab11cf231" providerId="LiveId" clId="{575D4889-8472-4314-A3AE-556FA51E7C72}"/>
    <pc:docChg chg="custSel addSld delSld modSld sldOrd">
      <pc:chgData name="ΕΙΡΗΝΗ ΚΑΤΣΑΡΟΥ" userId="3d7c3f3ab11cf231" providerId="LiveId" clId="{575D4889-8472-4314-A3AE-556FA51E7C72}" dt="2023-03-19T18:13:46.291" v="19608" actId="113"/>
      <pc:docMkLst>
        <pc:docMk/>
      </pc:docMkLst>
      <pc:sldChg chg="del">
        <pc:chgData name="ΕΙΡΗΝΗ ΚΑΤΣΑΡΟΥ" userId="3d7c3f3ab11cf231" providerId="LiveId" clId="{575D4889-8472-4314-A3AE-556FA51E7C72}" dt="2023-03-19T13:12:33.743" v="961" actId="2696"/>
        <pc:sldMkLst>
          <pc:docMk/>
          <pc:sldMk cId="2559004841" sldId="372"/>
        </pc:sldMkLst>
      </pc:sldChg>
      <pc:sldChg chg="modSp mod">
        <pc:chgData name="ΕΙΡΗΝΗ ΚΑΤΣΑΡΟΥ" userId="3d7c3f3ab11cf231" providerId="LiveId" clId="{575D4889-8472-4314-A3AE-556FA51E7C72}" dt="2023-03-19T13:42:22.673" v="3712" actId="20577"/>
        <pc:sldMkLst>
          <pc:docMk/>
          <pc:sldMk cId="2356654742" sldId="426"/>
        </pc:sldMkLst>
        <pc:spChg chg="mod">
          <ac:chgData name="ΕΙΡΗΝΗ ΚΑΤΣΑΡΟΥ" userId="3d7c3f3ab11cf231" providerId="LiveId" clId="{575D4889-8472-4314-A3AE-556FA51E7C72}" dt="2023-03-19T13:42:22.673" v="3712" actId="20577"/>
          <ac:spMkLst>
            <pc:docMk/>
            <pc:sldMk cId="2356654742" sldId="426"/>
            <ac:spMk id="3" creationId="{DB767AAC-D353-62DB-8CEB-CB082DC16DB9}"/>
          </ac:spMkLst>
        </pc:spChg>
      </pc:sldChg>
      <pc:sldChg chg="modSp mod">
        <pc:chgData name="ΕΙΡΗΝΗ ΚΑΤΣΑΡΟΥ" userId="3d7c3f3ab11cf231" providerId="LiveId" clId="{575D4889-8472-4314-A3AE-556FA51E7C72}" dt="2023-03-19T14:40:07.175" v="8885" actId="20577"/>
        <pc:sldMkLst>
          <pc:docMk/>
          <pc:sldMk cId="2547873648" sldId="427"/>
        </pc:sldMkLst>
        <pc:spChg chg="mod">
          <ac:chgData name="ΕΙΡΗΝΗ ΚΑΤΣΑΡΟΥ" userId="3d7c3f3ab11cf231" providerId="LiveId" clId="{575D4889-8472-4314-A3AE-556FA51E7C72}" dt="2023-03-19T14:40:07.175" v="8885" actId="20577"/>
          <ac:spMkLst>
            <pc:docMk/>
            <pc:sldMk cId="2547873648" sldId="427"/>
            <ac:spMk id="3" creationId="{DB767AAC-D353-62DB-8CEB-CB082DC16DB9}"/>
          </ac:spMkLst>
        </pc:spChg>
      </pc:sldChg>
      <pc:sldChg chg="modSp mod">
        <pc:chgData name="ΕΙΡΗΝΗ ΚΑΤΣΑΡΟΥ" userId="3d7c3f3ab11cf231" providerId="LiveId" clId="{575D4889-8472-4314-A3AE-556FA51E7C72}" dt="2023-03-19T17:25:59.306" v="15127" actId="20577"/>
        <pc:sldMkLst>
          <pc:docMk/>
          <pc:sldMk cId="3124689645" sldId="428"/>
        </pc:sldMkLst>
        <pc:spChg chg="mod">
          <ac:chgData name="ΕΙΡΗΝΗ ΚΑΤΣΑΡΟΥ" userId="3d7c3f3ab11cf231" providerId="LiveId" clId="{575D4889-8472-4314-A3AE-556FA51E7C72}" dt="2023-03-19T17:25:59.306" v="15127" actId="20577"/>
          <ac:spMkLst>
            <pc:docMk/>
            <pc:sldMk cId="3124689645" sldId="428"/>
            <ac:spMk id="3" creationId="{DB767AAC-D353-62DB-8CEB-CB082DC16DB9}"/>
          </ac:spMkLst>
        </pc:spChg>
      </pc:sldChg>
      <pc:sldChg chg="modSp mod">
        <pc:chgData name="ΕΙΡΗΝΗ ΚΑΤΣΑΡΟΥ" userId="3d7c3f3ab11cf231" providerId="LiveId" clId="{575D4889-8472-4314-A3AE-556FA51E7C72}" dt="2023-03-19T13:12:24.099" v="960" actId="113"/>
        <pc:sldMkLst>
          <pc:docMk/>
          <pc:sldMk cId="1791065687" sldId="429"/>
        </pc:sldMkLst>
        <pc:spChg chg="mod">
          <ac:chgData name="ΕΙΡΗΝΗ ΚΑΤΣΑΡΟΥ" userId="3d7c3f3ab11cf231" providerId="LiveId" clId="{575D4889-8472-4314-A3AE-556FA51E7C72}" dt="2023-03-19T13:12:24.099" v="960" actId="113"/>
          <ac:spMkLst>
            <pc:docMk/>
            <pc:sldMk cId="1791065687" sldId="429"/>
            <ac:spMk id="8" creationId="{22111064-B4A0-039C-C34E-ED1CFD314C38}"/>
          </ac:spMkLst>
        </pc:spChg>
      </pc:sldChg>
      <pc:sldChg chg="delSp modSp mod">
        <pc:chgData name="ΕΙΡΗΝΗ ΚΑΤΣΑΡΟΥ" userId="3d7c3f3ab11cf231" providerId="LiveId" clId="{575D4889-8472-4314-A3AE-556FA51E7C72}" dt="2023-03-19T13:25:56.636" v="2063" actId="20577"/>
        <pc:sldMkLst>
          <pc:docMk/>
          <pc:sldMk cId="1726678399" sldId="430"/>
        </pc:sldMkLst>
        <pc:spChg chg="mod">
          <ac:chgData name="ΕΙΡΗΝΗ ΚΑΤΣΑΡΟΥ" userId="3d7c3f3ab11cf231" providerId="LiveId" clId="{575D4889-8472-4314-A3AE-556FA51E7C72}" dt="2023-03-19T13:12:55.187" v="980" actId="20577"/>
          <ac:spMkLst>
            <pc:docMk/>
            <pc:sldMk cId="1726678399" sldId="430"/>
            <ac:spMk id="5" creationId="{DA634718-FC1A-A724-73B0-4EEF6F7ED9E0}"/>
          </ac:spMkLst>
        </pc:spChg>
        <pc:spChg chg="mod">
          <ac:chgData name="ΕΙΡΗΝΗ ΚΑΤΣΑΡΟΥ" userId="3d7c3f3ab11cf231" providerId="LiveId" clId="{575D4889-8472-4314-A3AE-556FA51E7C72}" dt="2023-03-19T13:25:56.636" v="2063" actId="20577"/>
          <ac:spMkLst>
            <pc:docMk/>
            <pc:sldMk cId="1726678399" sldId="430"/>
            <ac:spMk id="8" creationId="{22111064-B4A0-039C-C34E-ED1CFD314C38}"/>
          </ac:spMkLst>
        </pc:spChg>
        <pc:picChg chg="del">
          <ac:chgData name="ΕΙΡΗΝΗ ΚΑΤΣΑΡΟΥ" userId="3d7c3f3ab11cf231" providerId="LiveId" clId="{575D4889-8472-4314-A3AE-556FA51E7C72}" dt="2023-03-19T13:12:36.835" v="962" actId="21"/>
          <ac:picMkLst>
            <pc:docMk/>
            <pc:sldMk cId="1726678399" sldId="430"/>
            <ac:picMk id="6" creationId="{2469385F-047B-197D-D79F-BAEE957B283A}"/>
          </ac:picMkLst>
        </pc:picChg>
      </pc:sldChg>
      <pc:sldChg chg="modSp mod">
        <pc:chgData name="ΕΙΡΗΝΗ ΚΑΤΣΑΡΟΥ" userId="3d7c3f3ab11cf231" providerId="LiveId" clId="{575D4889-8472-4314-A3AE-556FA51E7C72}" dt="2023-03-19T13:54:46.760" v="4842" actId="20577"/>
        <pc:sldMkLst>
          <pc:docMk/>
          <pc:sldMk cId="3781921144" sldId="442"/>
        </pc:sldMkLst>
        <pc:spChg chg="mod">
          <ac:chgData name="ΕΙΡΗΝΗ ΚΑΤΣΑΡΟΥ" userId="3d7c3f3ab11cf231" providerId="LiveId" clId="{575D4889-8472-4314-A3AE-556FA51E7C72}" dt="2023-03-19T13:54:46.760" v="4842" actId="20577"/>
          <ac:spMkLst>
            <pc:docMk/>
            <pc:sldMk cId="3781921144" sldId="442"/>
            <ac:spMk id="2" creationId="{C2127059-2E59-CD50-7947-6D5D6EED328D}"/>
          </ac:spMkLst>
        </pc:spChg>
        <pc:spChg chg="mod">
          <ac:chgData name="ΕΙΡΗΝΗ ΚΑΤΣΑΡΟΥ" userId="3d7c3f3ab11cf231" providerId="LiveId" clId="{575D4889-8472-4314-A3AE-556FA51E7C72}" dt="2023-03-19T13:42:52.744" v="3736" actId="20577"/>
          <ac:spMkLst>
            <pc:docMk/>
            <pc:sldMk cId="3781921144" sldId="442"/>
            <ac:spMk id="5" creationId="{DA634718-FC1A-A724-73B0-4EEF6F7ED9E0}"/>
          </ac:spMkLst>
        </pc:spChg>
      </pc:sldChg>
      <pc:sldChg chg="del">
        <pc:chgData name="ΕΙΡΗΝΗ ΚΑΤΣΑΡΟΥ" userId="3d7c3f3ab11cf231" providerId="LiveId" clId="{575D4889-8472-4314-A3AE-556FA51E7C72}" dt="2023-03-19T17:24:24.832" v="15022" actId="2696"/>
        <pc:sldMkLst>
          <pc:docMk/>
          <pc:sldMk cId="1993691305" sldId="461"/>
        </pc:sldMkLst>
      </pc:sldChg>
      <pc:sldChg chg="modSp mod">
        <pc:chgData name="ΕΙΡΗΝΗ ΚΑΤΣΑΡΟΥ" userId="3d7c3f3ab11cf231" providerId="LiveId" clId="{575D4889-8472-4314-A3AE-556FA51E7C72}" dt="2023-03-19T17:42:42.608" v="16690" actId="14100"/>
        <pc:sldMkLst>
          <pc:docMk/>
          <pc:sldMk cId="1923581680" sldId="465"/>
        </pc:sldMkLst>
        <pc:spChg chg="mod">
          <ac:chgData name="ΕΙΡΗΝΗ ΚΑΤΣΑΡΟΥ" userId="3d7c3f3ab11cf231" providerId="LiveId" clId="{575D4889-8472-4314-A3AE-556FA51E7C72}" dt="2023-03-19T17:42:42.608" v="16690" actId="14100"/>
          <ac:spMkLst>
            <pc:docMk/>
            <pc:sldMk cId="1923581680" sldId="465"/>
            <ac:spMk id="2" creationId="{C2127059-2E59-CD50-7947-6D5D6EED328D}"/>
          </ac:spMkLst>
        </pc:spChg>
        <pc:spChg chg="mod">
          <ac:chgData name="ΕΙΡΗΝΗ ΚΑΤΣΑΡΟΥ" userId="3d7c3f3ab11cf231" providerId="LiveId" clId="{575D4889-8472-4314-A3AE-556FA51E7C72}" dt="2023-03-19T17:25:16.932" v="15074" actId="20577"/>
          <ac:spMkLst>
            <pc:docMk/>
            <pc:sldMk cId="1923581680" sldId="465"/>
            <ac:spMk id="5" creationId="{DA634718-FC1A-A724-73B0-4EEF6F7ED9E0}"/>
          </ac:spMkLst>
        </pc:spChg>
      </pc:sldChg>
      <pc:sldChg chg="del">
        <pc:chgData name="ΕΙΡΗΝΗ ΚΑΤΣΑΡΟΥ" userId="3d7c3f3ab11cf231" providerId="LiveId" clId="{575D4889-8472-4314-A3AE-556FA51E7C72}" dt="2023-03-19T14:03:05.256" v="5535" actId="2696"/>
        <pc:sldMkLst>
          <pc:docMk/>
          <pc:sldMk cId="1451620512" sldId="487"/>
        </pc:sldMkLst>
      </pc:sldChg>
      <pc:sldChg chg="delSp modSp mod">
        <pc:chgData name="ΕΙΡΗΝΗ ΚΑΤΣΑΡΟΥ" userId="3d7c3f3ab11cf231" providerId="LiveId" clId="{575D4889-8472-4314-A3AE-556FA51E7C72}" dt="2023-03-19T14:02:48.491" v="5534" actId="12"/>
        <pc:sldMkLst>
          <pc:docMk/>
          <pc:sldMk cId="2085925459" sldId="488"/>
        </pc:sldMkLst>
        <pc:spChg chg="mod">
          <ac:chgData name="ΕΙΡΗΝΗ ΚΑΤΣΑΡΟΥ" userId="3d7c3f3ab11cf231" providerId="LiveId" clId="{575D4889-8472-4314-A3AE-556FA51E7C72}" dt="2023-03-19T14:02:48.491" v="5534" actId="12"/>
          <ac:spMkLst>
            <pc:docMk/>
            <pc:sldMk cId="2085925459" sldId="488"/>
            <ac:spMk id="2" creationId="{C2127059-2E59-CD50-7947-6D5D6EED328D}"/>
          </ac:spMkLst>
        </pc:spChg>
        <pc:spChg chg="del">
          <ac:chgData name="ΕΙΡΗΝΗ ΚΑΤΣΑΡΟΥ" userId="3d7c3f3ab11cf231" providerId="LiveId" clId="{575D4889-8472-4314-A3AE-556FA51E7C72}" dt="2023-03-19T13:56:02.661" v="4844" actId="21"/>
          <ac:spMkLst>
            <pc:docMk/>
            <pc:sldMk cId="2085925459" sldId="488"/>
            <ac:spMk id="5" creationId="{DA634718-FC1A-A724-73B0-4EEF6F7ED9E0}"/>
          </ac:spMkLst>
        </pc:spChg>
        <pc:cxnChg chg="del">
          <ac:chgData name="ΕΙΡΗΝΗ ΚΑΤΣΑΡΟΥ" userId="3d7c3f3ab11cf231" providerId="LiveId" clId="{575D4889-8472-4314-A3AE-556FA51E7C72}" dt="2023-03-19T13:55:59.828" v="4843" actId="21"/>
          <ac:cxnSpMkLst>
            <pc:docMk/>
            <pc:sldMk cId="2085925459" sldId="488"/>
            <ac:cxnSpMk id="4" creationId="{17003135-4453-6F84-ABE1-0421B005313A}"/>
          </ac:cxnSpMkLst>
        </pc:cxnChg>
      </pc:sldChg>
      <pc:sldChg chg="del">
        <pc:chgData name="ΕΙΡΗΝΗ ΚΑΤΣΑΡΟΥ" userId="3d7c3f3ab11cf231" providerId="LiveId" clId="{575D4889-8472-4314-A3AE-556FA51E7C72}" dt="2023-03-19T17:24:25.692" v="15023" actId="2696"/>
        <pc:sldMkLst>
          <pc:docMk/>
          <pc:sldMk cId="968228906" sldId="489"/>
        </pc:sldMkLst>
      </pc:sldChg>
      <pc:sldChg chg="modSp mod">
        <pc:chgData name="ΕΙΡΗΝΗ ΚΑΤΣΑΡΟΥ" userId="3d7c3f3ab11cf231" providerId="LiveId" clId="{575D4889-8472-4314-A3AE-556FA51E7C72}" dt="2023-03-19T18:03:52.546" v="18563" actId="20577"/>
        <pc:sldMkLst>
          <pc:docMk/>
          <pc:sldMk cId="458056268" sldId="490"/>
        </pc:sldMkLst>
        <pc:spChg chg="mod">
          <ac:chgData name="ΕΙΡΗΝΗ ΚΑΤΣΑΡΟΥ" userId="3d7c3f3ab11cf231" providerId="LiveId" clId="{575D4889-8472-4314-A3AE-556FA51E7C72}" dt="2023-03-19T18:03:52.546" v="18563" actId="20577"/>
          <ac:spMkLst>
            <pc:docMk/>
            <pc:sldMk cId="458056268" sldId="490"/>
            <ac:spMk id="2" creationId="{C2127059-2E59-CD50-7947-6D5D6EED328D}"/>
          </ac:spMkLst>
        </pc:spChg>
        <pc:spChg chg="mod">
          <ac:chgData name="ΕΙΡΗΝΗ ΚΑΤΣΑΡΟΥ" userId="3d7c3f3ab11cf231" providerId="LiveId" clId="{575D4889-8472-4314-A3AE-556FA51E7C72}" dt="2023-03-19T17:25:38.802" v="15105" actId="20577"/>
          <ac:spMkLst>
            <pc:docMk/>
            <pc:sldMk cId="458056268" sldId="490"/>
            <ac:spMk id="5" creationId="{DA634718-FC1A-A724-73B0-4EEF6F7ED9E0}"/>
          </ac:spMkLst>
        </pc:spChg>
      </pc:sldChg>
      <pc:sldChg chg="del">
        <pc:chgData name="ΕΙΡΗΝΗ ΚΑΤΣΑΡΟΥ" userId="3d7c3f3ab11cf231" providerId="LiveId" clId="{575D4889-8472-4314-A3AE-556FA51E7C72}" dt="2023-03-19T17:25:42.843" v="15106" actId="2696"/>
        <pc:sldMkLst>
          <pc:docMk/>
          <pc:sldMk cId="1643910143" sldId="491"/>
        </pc:sldMkLst>
      </pc:sldChg>
      <pc:sldChg chg="del">
        <pc:chgData name="ΕΙΡΗΝΗ ΚΑΤΣΑΡΟΥ" userId="3d7c3f3ab11cf231" providerId="LiveId" clId="{575D4889-8472-4314-A3AE-556FA51E7C72}" dt="2023-03-19T17:25:43.417" v="15107" actId="2696"/>
        <pc:sldMkLst>
          <pc:docMk/>
          <pc:sldMk cId="620010434" sldId="492"/>
        </pc:sldMkLst>
      </pc:sldChg>
      <pc:sldChg chg="del">
        <pc:chgData name="ΕΙΡΗΝΗ ΚΑΤΣΑΡΟΥ" userId="3d7c3f3ab11cf231" providerId="LiveId" clId="{575D4889-8472-4314-A3AE-556FA51E7C72}" dt="2023-03-19T17:25:43.809" v="15108" actId="2696"/>
        <pc:sldMkLst>
          <pc:docMk/>
          <pc:sldMk cId="3094573742" sldId="493"/>
        </pc:sldMkLst>
      </pc:sldChg>
      <pc:sldChg chg="addSp modSp new mod setBg">
        <pc:chgData name="ΕΙΡΗΝΗ ΚΑΤΣΑΡΟΥ" userId="3d7c3f3ab11cf231" providerId="LiveId" clId="{575D4889-8472-4314-A3AE-556FA51E7C72}" dt="2023-03-19T13:15:26.084" v="1017" actId="14100"/>
        <pc:sldMkLst>
          <pc:docMk/>
          <pc:sldMk cId="1889271940" sldId="499"/>
        </pc:sldMkLst>
        <pc:spChg chg="add">
          <ac:chgData name="ΕΙΡΗΝΗ ΚΑΤΣΑΡΟΥ" userId="3d7c3f3ab11cf231" providerId="LiveId" clId="{575D4889-8472-4314-A3AE-556FA51E7C72}" dt="2023-03-19T13:15:20.603" v="1015" actId="26606"/>
          <ac:spMkLst>
            <pc:docMk/>
            <pc:sldMk cId="1889271940" sldId="499"/>
            <ac:spMk id="8" creationId="{F3060C83-F051-4F0E-ABAD-AA0DFC48B218}"/>
          </ac:spMkLst>
        </pc:spChg>
        <pc:spChg chg="add">
          <ac:chgData name="ΕΙΡΗΝΗ ΚΑΤΣΑΡΟΥ" userId="3d7c3f3ab11cf231" providerId="LiveId" clId="{575D4889-8472-4314-A3AE-556FA51E7C72}" dt="2023-03-19T13:15:20.603" v="1015" actId="26606"/>
          <ac:spMkLst>
            <pc:docMk/>
            <pc:sldMk cId="1889271940" sldId="499"/>
            <ac:spMk id="10" creationId="{83C98ABE-055B-441F-B07E-44F97F083C39}"/>
          </ac:spMkLst>
        </pc:spChg>
        <pc:spChg chg="add">
          <ac:chgData name="ΕΙΡΗΝΗ ΚΑΤΣΑΡΟΥ" userId="3d7c3f3ab11cf231" providerId="LiveId" clId="{575D4889-8472-4314-A3AE-556FA51E7C72}" dt="2023-03-19T13:15:20.603" v="1015" actId="26606"/>
          <ac:spMkLst>
            <pc:docMk/>
            <pc:sldMk cId="1889271940" sldId="499"/>
            <ac:spMk id="12" creationId="{29FDB030-9B49-4CED-8CCD-4D99382388AC}"/>
          </ac:spMkLst>
        </pc:spChg>
        <pc:spChg chg="add">
          <ac:chgData name="ΕΙΡΗΝΗ ΚΑΤΣΑΡΟΥ" userId="3d7c3f3ab11cf231" providerId="LiveId" clId="{575D4889-8472-4314-A3AE-556FA51E7C72}" dt="2023-03-19T13:15:20.603" v="1015" actId="26606"/>
          <ac:spMkLst>
            <pc:docMk/>
            <pc:sldMk cId="1889271940" sldId="499"/>
            <ac:spMk id="14" creationId="{3783CA14-24A1-485C-8B30-D6A5D87987AD}"/>
          </ac:spMkLst>
        </pc:spChg>
        <pc:spChg chg="add">
          <ac:chgData name="ΕΙΡΗΝΗ ΚΑΤΣΑΡΟΥ" userId="3d7c3f3ab11cf231" providerId="LiveId" clId="{575D4889-8472-4314-A3AE-556FA51E7C72}" dt="2023-03-19T13:15:20.603" v="1015" actId="26606"/>
          <ac:spMkLst>
            <pc:docMk/>
            <pc:sldMk cId="1889271940" sldId="499"/>
            <ac:spMk id="16" creationId="{9A97C86A-04D6-40F7-AE84-31AB43E6A846}"/>
          </ac:spMkLst>
        </pc:spChg>
        <pc:spChg chg="add">
          <ac:chgData name="ΕΙΡΗΝΗ ΚΑΤΣΑΡΟΥ" userId="3d7c3f3ab11cf231" providerId="LiveId" clId="{575D4889-8472-4314-A3AE-556FA51E7C72}" dt="2023-03-19T13:15:20.603" v="1015" actId="26606"/>
          <ac:spMkLst>
            <pc:docMk/>
            <pc:sldMk cId="1889271940" sldId="499"/>
            <ac:spMk id="18" creationId="{FF9F2414-84E8-453E-B1F3-389FDE8192D9}"/>
          </ac:spMkLst>
        </pc:spChg>
        <pc:spChg chg="add">
          <ac:chgData name="ΕΙΡΗΝΗ ΚΑΤΣΑΡΟΥ" userId="3d7c3f3ab11cf231" providerId="LiveId" clId="{575D4889-8472-4314-A3AE-556FA51E7C72}" dt="2023-03-19T13:15:20.603" v="1015" actId="26606"/>
          <ac:spMkLst>
            <pc:docMk/>
            <pc:sldMk cId="1889271940" sldId="499"/>
            <ac:spMk id="20" creationId="{3ECA69A1-7536-43AC-85EF-C7106179F5ED}"/>
          </ac:spMkLst>
        </pc:spChg>
        <pc:picChg chg="add mod">
          <ac:chgData name="ΕΙΡΗΝΗ ΚΑΤΣΑΡΟΥ" userId="3d7c3f3ab11cf231" providerId="LiveId" clId="{575D4889-8472-4314-A3AE-556FA51E7C72}" dt="2023-03-19T13:15:26.084" v="1017" actId="14100"/>
          <ac:picMkLst>
            <pc:docMk/>
            <pc:sldMk cId="1889271940" sldId="499"/>
            <ac:picMk id="3" creationId="{3FAED203-7E90-0A92-71B0-B281A325FE40}"/>
          </ac:picMkLst>
        </pc:picChg>
      </pc:sldChg>
      <pc:sldChg chg="modSp add mod">
        <pc:chgData name="ΕΙΡΗΝΗ ΚΑΤΣΑΡΟΥ" userId="3d7c3f3ab11cf231" providerId="LiveId" clId="{575D4889-8472-4314-A3AE-556FA51E7C72}" dt="2023-03-19T13:42:05.001" v="3695" actId="113"/>
        <pc:sldMkLst>
          <pc:docMk/>
          <pc:sldMk cId="733998941" sldId="500"/>
        </pc:sldMkLst>
        <pc:spChg chg="mod">
          <ac:chgData name="ΕΙΡΗΝΗ ΚΑΤΣΑΡΟΥ" userId="3d7c3f3ab11cf231" providerId="LiveId" clId="{575D4889-8472-4314-A3AE-556FA51E7C72}" dt="2023-03-19T13:42:05.001" v="3695" actId="113"/>
          <ac:spMkLst>
            <pc:docMk/>
            <pc:sldMk cId="733998941" sldId="500"/>
            <ac:spMk id="8" creationId="{22111064-B4A0-039C-C34E-ED1CFD314C38}"/>
          </ac:spMkLst>
        </pc:spChg>
        <pc:cxnChg chg="mod">
          <ac:chgData name="ΕΙΡΗΝΗ ΚΑΤΣΑΡΟΥ" userId="3d7c3f3ab11cf231" providerId="LiveId" clId="{575D4889-8472-4314-A3AE-556FA51E7C72}" dt="2023-03-19T13:38:20.435" v="3413" actId="1076"/>
          <ac:cxnSpMkLst>
            <pc:docMk/>
            <pc:sldMk cId="733998941" sldId="500"/>
            <ac:cxnSpMk id="4" creationId="{79F31B8B-407C-EEE8-67C0-2E25F10239D1}"/>
          </ac:cxnSpMkLst>
        </pc:cxnChg>
      </pc:sldChg>
      <pc:sldChg chg="modSp add mod ord">
        <pc:chgData name="ΕΙΡΗΝΗ ΚΑΤΣΑΡΟΥ" userId="3d7c3f3ab11cf231" providerId="LiveId" clId="{575D4889-8472-4314-A3AE-556FA51E7C72}" dt="2023-03-19T14:12:17.264" v="6526" actId="113"/>
        <pc:sldMkLst>
          <pc:docMk/>
          <pc:sldMk cId="1992773027" sldId="501"/>
        </pc:sldMkLst>
        <pc:spChg chg="mod">
          <ac:chgData name="ΕΙΡΗΝΗ ΚΑΤΣΑΡΟΥ" userId="3d7c3f3ab11cf231" providerId="LiveId" clId="{575D4889-8472-4314-A3AE-556FA51E7C72}" dt="2023-03-19T14:12:17.264" v="6526" actId="113"/>
          <ac:spMkLst>
            <pc:docMk/>
            <pc:sldMk cId="1992773027" sldId="501"/>
            <ac:spMk id="2" creationId="{C2127059-2E59-CD50-7947-6D5D6EED328D}"/>
          </ac:spMkLst>
        </pc:spChg>
        <pc:spChg chg="mod">
          <ac:chgData name="ΕΙΡΗΝΗ ΚΑΤΣΑΡΟΥ" userId="3d7c3f3ab11cf231" providerId="LiveId" clId="{575D4889-8472-4314-A3AE-556FA51E7C72}" dt="2023-03-19T14:03:35.921" v="5583" actId="20577"/>
          <ac:spMkLst>
            <pc:docMk/>
            <pc:sldMk cId="1992773027" sldId="501"/>
            <ac:spMk id="5" creationId="{DA634718-FC1A-A724-73B0-4EEF6F7ED9E0}"/>
          </ac:spMkLst>
        </pc:spChg>
      </pc:sldChg>
      <pc:sldChg chg="delSp modSp add mod">
        <pc:chgData name="ΕΙΡΗΝΗ ΚΑΤΣΑΡΟΥ" userId="3d7c3f3ab11cf231" providerId="LiveId" clId="{575D4889-8472-4314-A3AE-556FA51E7C72}" dt="2023-03-19T14:22:59.011" v="7617" actId="113"/>
        <pc:sldMkLst>
          <pc:docMk/>
          <pc:sldMk cId="1682840292" sldId="502"/>
        </pc:sldMkLst>
        <pc:spChg chg="mod">
          <ac:chgData name="ΕΙΡΗΝΗ ΚΑΤΣΑΡΟΥ" userId="3d7c3f3ab11cf231" providerId="LiveId" clId="{575D4889-8472-4314-A3AE-556FA51E7C72}" dt="2023-03-19T14:22:59.011" v="7617" actId="113"/>
          <ac:spMkLst>
            <pc:docMk/>
            <pc:sldMk cId="1682840292" sldId="502"/>
            <ac:spMk id="2" creationId="{C2127059-2E59-CD50-7947-6D5D6EED328D}"/>
          </ac:spMkLst>
        </pc:spChg>
        <pc:spChg chg="del">
          <ac:chgData name="ΕΙΡΗΝΗ ΚΑΤΣΑΡΟΥ" userId="3d7c3f3ab11cf231" providerId="LiveId" clId="{575D4889-8472-4314-A3AE-556FA51E7C72}" dt="2023-03-19T14:12:27.565" v="6529" actId="21"/>
          <ac:spMkLst>
            <pc:docMk/>
            <pc:sldMk cId="1682840292" sldId="502"/>
            <ac:spMk id="5" creationId="{DA634718-FC1A-A724-73B0-4EEF6F7ED9E0}"/>
          </ac:spMkLst>
        </pc:spChg>
        <pc:cxnChg chg="del">
          <ac:chgData name="ΕΙΡΗΝΗ ΚΑΤΣΑΡΟΥ" userId="3d7c3f3ab11cf231" providerId="LiveId" clId="{575D4889-8472-4314-A3AE-556FA51E7C72}" dt="2023-03-19T14:12:24.820" v="6528" actId="21"/>
          <ac:cxnSpMkLst>
            <pc:docMk/>
            <pc:sldMk cId="1682840292" sldId="502"/>
            <ac:cxnSpMk id="4" creationId="{17003135-4453-6F84-ABE1-0421B005313A}"/>
          </ac:cxnSpMkLst>
        </pc:cxnChg>
      </pc:sldChg>
      <pc:sldChg chg="modSp add mod ord">
        <pc:chgData name="ΕΙΡΗΝΗ ΚΑΤΣΑΡΟΥ" userId="3d7c3f3ab11cf231" providerId="LiveId" clId="{575D4889-8472-4314-A3AE-556FA51E7C72}" dt="2023-03-19T14:38:56.133" v="8847" actId="113"/>
        <pc:sldMkLst>
          <pc:docMk/>
          <pc:sldMk cId="3410353809" sldId="503"/>
        </pc:sldMkLst>
        <pc:spChg chg="mod">
          <ac:chgData name="ΕΙΡΗΝΗ ΚΑΤΣΑΡΟΥ" userId="3d7c3f3ab11cf231" providerId="LiveId" clId="{575D4889-8472-4314-A3AE-556FA51E7C72}" dt="2023-03-19T14:38:56.133" v="8847" actId="113"/>
          <ac:spMkLst>
            <pc:docMk/>
            <pc:sldMk cId="3410353809" sldId="503"/>
            <ac:spMk id="2" creationId="{C2127059-2E59-CD50-7947-6D5D6EED328D}"/>
          </ac:spMkLst>
        </pc:spChg>
        <pc:spChg chg="mod">
          <ac:chgData name="ΕΙΡΗΝΗ ΚΑΤΣΑΡΟΥ" userId="3d7c3f3ab11cf231" providerId="LiveId" clId="{575D4889-8472-4314-A3AE-556FA51E7C72}" dt="2023-03-19T14:24:30.553" v="7659" actId="20577"/>
          <ac:spMkLst>
            <pc:docMk/>
            <pc:sldMk cId="3410353809" sldId="503"/>
            <ac:spMk id="5" creationId="{DA634718-FC1A-A724-73B0-4EEF6F7ED9E0}"/>
          </ac:spMkLst>
        </pc:spChg>
        <pc:cxnChg chg="mod">
          <ac:chgData name="ΕΙΡΗΝΗ ΚΑΤΣΑΡΟΥ" userId="3d7c3f3ab11cf231" providerId="LiveId" clId="{575D4889-8472-4314-A3AE-556FA51E7C72}" dt="2023-03-19T14:36:46.403" v="8704" actId="1076"/>
          <ac:cxnSpMkLst>
            <pc:docMk/>
            <pc:sldMk cId="3410353809" sldId="503"/>
            <ac:cxnSpMk id="4" creationId="{17003135-4453-6F84-ABE1-0421B005313A}"/>
          </ac:cxnSpMkLst>
        </pc:cxnChg>
      </pc:sldChg>
      <pc:sldChg chg="modSp add mod ord">
        <pc:chgData name="ΕΙΡΗΝΗ ΚΑΤΣΑΡΟΥ" userId="3d7c3f3ab11cf231" providerId="LiveId" clId="{575D4889-8472-4314-A3AE-556FA51E7C72}" dt="2023-03-19T16:30:06.329" v="10459" actId="14100"/>
        <pc:sldMkLst>
          <pc:docMk/>
          <pc:sldMk cId="1632434785" sldId="504"/>
        </pc:sldMkLst>
        <pc:spChg chg="mod">
          <ac:chgData name="ΕΙΡΗΝΗ ΚΑΤΣΑΡΟΥ" userId="3d7c3f3ab11cf231" providerId="LiveId" clId="{575D4889-8472-4314-A3AE-556FA51E7C72}" dt="2023-03-19T16:30:06.329" v="10459" actId="14100"/>
          <ac:spMkLst>
            <pc:docMk/>
            <pc:sldMk cId="1632434785" sldId="504"/>
            <ac:spMk id="2" creationId="{C2127059-2E59-CD50-7947-6D5D6EED328D}"/>
          </ac:spMkLst>
        </pc:spChg>
        <pc:spChg chg="mod">
          <ac:chgData name="ΕΙΡΗΝΗ ΚΑΤΣΑΡΟΥ" userId="3d7c3f3ab11cf231" providerId="LiveId" clId="{575D4889-8472-4314-A3AE-556FA51E7C72}" dt="2023-03-19T14:39:44.073" v="8863" actId="20577"/>
          <ac:spMkLst>
            <pc:docMk/>
            <pc:sldMk cId="1632434785" sldId="504"/>
            <ac:spMk id="5" creationId="{DA634718-FC1A-A724-73B0-4EEF6F7ED9E0}"/>
          </ac:spMkLst>
        </pc:spChg>
      </pc:sldChg>
      <pc:sldChg chg="delSp modSp add mod">
        <pc:chgData name="ΕΙΡΗΝΗ ΚΑΤΣΑΡΟΥ" userId="3d7c3f3ab11cf231" providerId="LiveId" clId="{575D4889-8472-4314-A3AE-556FA51E7C72}" dt="2023-03-19T16:35:33.235" v="10995" actId="113"/>
        <pc:sldMkLst>
          <pc:docMk/>
          <pc:sldMk cId="3608715780" sldId="505"/>
        </pc:sldMkLst>
        <pc:spChg chg="mod">
          <ac:chgData name="ΕΙΡΗΝΗ ΚΑΤΣΑΡΟΥ" userId="3d7c3f3ab11cf231" providerId="LiveId" clId="{575D4889-8472-4314-A3AE-556FA51E7C72}" dt="2023-03-19T16:35:33.235" v="10995" actId="113"/>
          <ac:spMkLst>
            <pc:docMk/>
            <pc:sldMk cId="3608715780" sldId="505"/>
            <ac:spMk id="2" creationId="{C2127059-2E59-CD50-7947-6D5D6EED328D}"/>
          </ac:spMkLst>
        </pc:spChg>
        <pc:spChg chg="del">
          <ac:chgData name="ΕΙΡΗΝΗ ΚΑΤΣΑΡΟΥ" userId="3d7c3f3ab11cf231" providerId="LiveId" clId="{575D4889-8472-4314-A3AE-556FA51E7C72}" dt="2023-03-19T16:30:21.850" v="10461" actId="21"/>
          <ac:spMkLst>
            <pc:docMk/>
            <pc:sldMk cId="3608715780" sldId="505"/>
            <ac:spMk id="5" creationId="{DA634718-FC1A-A724-73B0-4EEF6F7ED9E0}"/>
          </ac:spMkLst>
        </pc:spChg>
      </pc:sldChg>
      <pc:sldChg chg="modSp add mod ord">
        <pc:chgData name="ΕΙΡΗΝΗ ΚΑΤΣΑΡΟΥ" userId="3d7c3f3ab11cf231" providerId="LiveId" clId="{575D4889-8472-4314-A3AE-556FA51E7C72}" dt="2023-03-19T16:49:35.318" v="12268" actId="20577"/>
        <pc:sldMkLst>
          <pc:docMk/>
          <pc:sldMk cId="3596224552" sldId="506"/>
        </pc:sldMkLst>
        <pc:spChg chg="mod">
          <ac:chgData name="ΕΙΡΗΝΗ ΚΑΤΣΑΡΟΥ" userId="3d7c3f3ab11cf231" providerId="LiveId" clId="{575D4889-8472-4314-A3AE-556FA51E7C72}" dt="2023-03-19T16:49:35.318" v="12268" actId="20577"/>
          <ac:spMkLst>
            <pc:docMk/>
            <pc:sldMk cId="3596224552" sldId="506"/>
            <ac:spMk id="2" creationId="{C2127059-2E59-CD50-7947-6D5D6EED328D}"/>
          </ac:spMkLst>
        </pc:spChg>
        <pc:spChg chg="mod">
          <ac:chgData name="ΕΙΡΗΝΗ ΚΑΤΣΑΡΟΥ" userId="3d7c3f3ab11cf231" providerId="LiveId" clId="{575D4889-8472-4314-A3AE-556FA51E7C72}" dt="2023-03-19T16:36:36.405" v="11073" actId="20577"/>
          <ac:spMkLst>
            <pc:docMk/>
            <pc:sldMk cId="3596224552" sldId="506"/>
            <ac:spMk id="5" creationId="{DA634718-FC1A-A724-73B0-4EEF6F7ED9E0}"/>
          </ac:spMkLst>
        </pc:spChg>
      </pc:sldChg>
      <pc:sldChg chg="delSp modSp add mod">
        <pc:chgData name="ΕΙΡΗΝΗ ΚΑΤΣΑΡΟΥ" userId="3d7c3f3ab11cf231" providerId="LiveId" clId="{575D4889-8472-4314-A3AE-556FA51E7C72}" dt="2023-03-19T17:10:11.297" v="13451" actId="20577"/>
        <pc:sldMkLst>
          <pc:docMk/>
          <pc:sldMk cId="1305083970" sldId="507"/>
        </pc:sldMkLst>
        <pc:spChg chg="mod">
          <ac:chgData name="ΕΙΡΗΝΗ ΚΑΤΣΑΡΟΥ" userId="3d7c3f3ab11cf231" providerId="LiveId" clId="{575D4889-8472-4314-A3AE-556FA51E7C72}" dt="2023-03-19T17:10:11.297" v="13451" actId="20577"/>
          <ac:spMkLst>
            <pc:docMk/>
            <pc:sldMk cId="1305083970" sldId="507"/>
            <ac:spMk id="2" creationId="{C2127059-2E59-CD50-7947-6D5D6EED328D}"/>
          </ac:spMkLst>
        </pc:spChg>
        <pc:spChg chg="del">
          <ac:chgData name="ΕΙΡΗΝΗ ΚΑΤΣΑΡΟΥ" userId="3d7c3f3ab11cf231" providerId="LiveId" clId="{575D4889-8472-4314-A3AE-556FA51E7C72}" dt="2023-03-19T16:48:03.470" v="12232" actId="21"/>
          <ac:spMkLst>
            <pc:docMk/>
            <pc:sldMk cId="1305083970" sldId="507"/>
            <ac:spMk id="5" creationId="{DA634718-FC1A-A724-73B0-4EEF6F7ED9E0}"/>
          </ac:spMkLst>
        </pc:spChg>
      </pc:sldChg>
      <pc:sldChg chg="add del">
        <pc:chgData name="ΕΙΡΗΝΗ ΚΑΤΣΑΡΟΥ" userId="3d7c3f3ab11cf231" providerId="LiveId" clId="{575D4889-8472-4314-A3AE-556FA51E7C72}" dt="2023-03-19T17:10:22.361" v="13453" actId="2696"/>
        <pc:sldMkLst>
          <pc:docMk/>
          <pc:sldMk cId="945926730" sldId="508"/>
        </pc:sldMkLst>
      </pc:sldChg>
      <pc:sldChg chg="modSp add mod">
        <pc:chgData name="ΕΙΡΗΝΗ ΚΑΤΣΑΡΟΥ" userId="3d7c3f3ab11cf231" providerId="LiveId" clId="{575D4889-8472-4314-A3AE-556FA51E7C72}" dt="2023-03-19T17:24:10.756" v="15021" actId="20577"/>
        <pc:sldMkLst>
          <pc:docMk/>
          <pc:sldMk cId="3068021379" sldId="508"/>
        </pc:sldMkLst>
        <pc:spChg chg="mod">
          <ac:chgData name="ΕΙΡΗΝΗ ΚΑΤΣΑΡΟΥ" userId="3d7c3f3ab11cf231" providerId="LiveId" clId="{575D4889-8472-4314-A3AE-556FA51E7C72}" dt="2023-03-19T17:24:10.756" v="15021" actId="20577"/>
          <ac:spMkLst>
            <pc:docMk/>
            <pc:sldMk cId="3068021379" sldId="508"/>
            <ac:spMk id="2" creationId="{C2127059-2E59-CD50-7947-6D5D6EED328D}"/>
          </ac:spMkLst>
        </pc:spChg>
      </pc:sldChg>
      <pc:sldChg chg="delSp modSp add mod">
        <pc:chgData name="ΕΙΡΗΝΗ ΚΑΤΣΑΡΟΥ" userId="3d7c3f3ab11cf231" providerId="LiveId" clId="{575D4889-8472-4314-A3AE-556FA51E7C72}" dt="2023-03-19T17:47:22.487" v="17149" actId="1076"/>
        <pc:sldMkLst>
          <pc:docMk/>
          <pc:sldMk cId="3320801771" sldId="509"/>
        </pc:sldMkLst>
        <pc:spChg chg="mod">
          <ac:chgData name="ΕΙΡΗΝΗ ΚΑΤΣΑΡΟΥ" userId="3d7c3f3ab11cf231" providerId="LiveId" clId="{575D4889-8472-4314-A3AE-556FA51E7C72}" dt="2023-03-19T17:47:22.487" v="17149" actId="1076"/>
          <ac:spMkLst>
            <pc:docMk/>
            <pc:sldMk cId="3320801771" sldId="509"/>
            <ac:spMk id="2" creationId="{C2127059-2E59-CD50-7947-6D5D6EED328D}"/>
          </ac:spMkLst>
        </pc:spChg>
        <pc:spChg chg="del">
          <ac:chgData name="ΕΙΡΗΝΗ ΚΑΤΣΑΡΟΥ" userId="3d7c3f3ab11cf231" providerId="LiveId" clId="{575D4889-8472-4314-A3AE-556FA51E7C72}" dt="2023-03-19T17:42:54.538" v="16693" actId="21"/>
          <ac:spMkLst>
            <pc:docMk/>
            <pc:sldMk cId="3320801771" sldId="509"/>
            <ac:spMk id="5" creationId="{DA634718-FC1A-A724-73B0-4EEF6F7ED9E0}"/>
          </ac:spMkLst>
        </pc:spChg>
        <pc:cxnChg chg="del">
          <ac:chgData name="ΕΙΡΗΝΗ ΚΑΤΣΑΡΟΥ" userId="3d7c3f3ab11cf231" providerId="LiveId" clId="{575D4889-8472-4314-A3AE-556FA51E7C72}" dt="2023-03-19T17:42:51.671" v="16692" actId="21"/>
          <ac:cxnSpMkLst>
            <pc:docMk/>
            <pc:sldMk cId="3320801771" sldId="509"/>
            <ac:cxnSpMk id="4" creationId="{17003135-4453-6F84-ABE1-0421B005313A}"/>
          </ac:cxnSpMkLst>
        </pc:cxnChg>
      </pc:sldChg>
      <pc:sldChg chg="delSp modSp add mod">
        <pc:chgData name="ΕΙΡΗΝΗ ΚΑΤΣΑΡΟΥ" userId="3d7c3f3ab11cf231" providerId="LiveId" clId="{575D4889-8472-4314-A3AE-556FA51E7C72}" dt="2023-03-19T18:13:46.291" v="19608" actId="113"/>
        <pc:sldMkLst>
          <pc:docMk/>
          <pc:sldMk cId="2819406206" sldId="510"/>
        </pc:sldMkLst>
        <pc:spChg chg="mod">
          <ac:chgData name="ΕΙΡΗΝΗ ΚΑΤΣΑΡΟΥ" userId="3d7c3f3ab11cf231" providerId="LiveId" clId="{575D4889-8472-4314-A3AE-556FA51E7C72}" dt="2023-03-19T18:13:46.291" v="19608" actId="113"/>
          <ac:spMkLst>
            <pc:docMk/>
            <pc:sldMk cId="2819406206" sldId="510"/>
            <ac:spMk id="2" creationId="{C2127059-2E59-CD50-7947-6D5D6EED328D}"/>
          </ac:spMkLst>
        </pc:spChg>
        <pc:spChg chg="del">
          <ac:chgData name="ΕΙΡΗΝΗ ΚΑΤΣΑΡΟΥ" userId="3d7c3f3ab11cf231" providerId="LiveId" clId="{575D4889-8472-4314-A3AE-556FA51E7C72}" dt="2023-03-19T18:05:07.038" v="18566" actId="21"/>
          <ac:spMkLst>
            <pc:docMk/>
            <pc:sldMk cId="2819406206" sldId="510"/>
            <ac:spMk id="5" creationId="{DA634718-FC1A-A724-73B0-4EEF6F7ED9E0}"/>
          </ac:spMkLst>
        </pc:spChg>
        <pc:cxnChg chg="del">
          <ac:chgData name="ΕΙΡΗΝΗ ΚΑΤΣΑΡΟΥ" userId="3d7c3f3ab11cf231" providerId="LiveId" clId="{575D4889-8472-4314-A3AE-556FA51E7C72}" dt="2023-03-19T18:05:04.275" v="18565" actId="21"/>
          <ac:cxnSpMkLst>
            <pc:docMk/>
            <pc:sldMk cId="2819406206" sldId="510"/>
            <ac:cxnSpMk id="4" creationId="{17003135-4453-6F84-ABE1-0421B005313A}"/>
          </ac:cxnSpMkLst>
        </pc:cxnChg>
      </pc:sldChg>
    </pc:docChg>
  </pc:docChgLst>
  <pc:docChgLst>
    <pc:chgData name="ΕΙΡΗΝΗ ΚΑΤΣΑΡΟΥ" userId="3d7c3f3ab11cf231" providerId="LiveId" clId="{A550D848-507C-41E1-AEBE-7E099307906D}"/>
    <pc:docChg chg="undo custSel addSld delSld modSld sldOrd">
      <pc:chgData name="ΕΙΡΗΝΗ ΚΑΤΣΑΡΟΥ" userId="3d7c3f3ab11cf231" providerId="LiveId" clId="{A550D848-507C-41E1-AEBE-7E099307906D}" dt="2023-03-12T17:29:21.192" v="21479" actId="20577"/>
      <pc:docMkLst>
        <pc:docMk/>
      </pc:docMkLst>
      <pc:sldChg chg="addSp modSp mod">
        <pc:chgData name="ΕΙΡΗΝΗ ΚΑΤΣΑΡΟΥ" userId="3d7c3f3ab11cf231" providerId="LiveId" clId="{A550D848-507C-41E1-AEBE-7E099307906D}" dt="2023-03-12T12:59:54.384" v="260" actId="1076"/>
        <pc:sldMkLst>
          <pc:docMk/>
          <pc:sldMk cId="3148822504" sldId="347"/>
        </pc:sldMkLst>
        <pc:spChg chg="mod">
          <ac:chgData name="ΕΙΡΗΝΗ ΚΑΤΣΑΡΟΥ" userId="3d7c3f3ab11cf231" providerId="LiveId" clId="{A550D848-507C-41E1-AEBE-7E099307906D}" dt="2023-03-12T12:59:34.488" v="256" actId="1076"/>
          <ac:spMkLst>
            <pc:docMk/>
            <pc:sldMk cId="3148822504" sldId="347"/>
            <ac:spMk id="2" creationId="{D6994617-B159-23D2-F81A-3C8E6CB367BA}"/>
          </ac:spMkLst>
        </pc:spChg>
        <pc:spChg chg="mod">
          <ac:chgData name="ΕΙΡΗΝΗ ΚΑΤΣΑΡΟΥ" userId="3d7c3f3ab11cf231" providerId="LiveId" clId="{A550D848-507C-41E1-AEBE-7E099307906D}" dt="2023-03-12T12:59:37.056" v="257" actId="1076"/>
          <ac:spMkLst>
            <pc:docMk/>
            <pc:sldMk cId="3148822504" sldId="347"/>
            <ac:spMk id="3" creationId="{238781E8-39E0-7ED7-802B-0E8E0E9B55A8}"/>
          </ac:spMkLst>
        </pc:spChg>
        <pc:spChg chg="mod">
          <ac:chgData name="ΕΙΡΗΝΗ ΚΑΤΣΑΡΟΥ" userId="3d7c3f3ab11cf231" providerId="LiveId" clId="{A550D848-507C-41E1-AEBE-7E099307906D}" dt="2023-03-12T12:59:40.691" v="258" actId="14100"/>
          <ac:spMkLst>
            <pc:docMk/>
            <pc:sldMk cId="3148822504" sldId="347"/>
            <ac:spMk id="6" creationId="{FC8CD7E6-2BAC-74A1-5DBD-3ABD4492A7EF}"/>
          </ac:spMkLst>
        </pc:spChg>
        <pc:spChg chg="mod">
          <ac:chgData name="ΕΙΡΗΝΗ ΚΑΤΣΑΡΟΥ" userId="3d7c3f3ab11cf231" providerId="LiveId" clId="{A550D848-507C-41E1-AEBE-7E099307906D}" dt="2023-03-12T12:58:37.641" v="186" actId="207"/>
          <ac:spMkLst>
            <pc:docMk/>
            <pc:sldMk cId="3148822504" sldId="347"/>
            <ac:spMk id="10" creationId="{A959A2A3-9DB2-BCC9-5631-02DC6B62DFA5}"/>
          </ac:spMkLst>
        </pc:spChg>
        <pc:spChg chg="mod">
          <ac:chgData name="ΕΙΡΗΝΗ ΚΑΤΣΑΡΟΥ" userId="3d7c3f3ab11cf231" providerId="LiveId" clId="{A550D848-507C-41E1-AEBE-7E099307906D}" dt="2023-03-12T12:56:32.899" v="131" actId="20577"/>
          <ac:spMkLst>
            <pc:docMk/>
            <pc:sldMk cId="3148822504" sldId="347"/>
            <ac:spMk id="11" creationId="{165B8408-DF83-4102-9CE6-165CC54D8F30}"/>
          </ac:spMkLst>
        </pc:spChg>
        <pc:spChg chg="mod">
          <ac:chgData name="ΕΙΡΗΝΗ ΚΑΤΣΑΡΟΥ" userId="3d7c3f3ab11cf231" providerId="LiveId" clId="{A550D848-507C-41E1-AEBE-7E099307906D}" dt="2023-03-12T12:58:53.931" v="209" actId="20577"/>
          <ac:spMkLst>
            <pc:docMk/>
            <pc:sldMk cId="3148822504" sldId="347"/>
            <ac:spMk id="13" creationId="{F1899F43-47F4-A937-AC79-E682C40A565B}"/>
          </ac:spMkLst>
        </pc:spChg>
        <pc:spChg chg="mod">
          <ac:chgData name="ΕΙΡΗΝΗ ΚΑΤΣΑΡΟΥ" userId="3d7c3f3ab11cf231" providerId="LiveId" clId="{A550D848-507C-41E1-AEBE-7E099307906D}" dt="2023-03-12T12:58:44.713" v="189" actId="20577"/>
          <ac:spMkLst>
            <pc:docMk/>
            <pc:sldMk cId="3148822504" sldId="347"/>
            <ac:spMk id="15" creationId="{8ABBE7AB-64AC-7E7A-F867-4DA84377A940}"/>
          </ac:spMkLst>
        </pc:spChg>
        <pc:spChg chg="mod">
          <ac:chgData name="ΕΙΡΗΝΗ ΚΑΤΣΑΡΟΥ" userId="3d7c3f3ab11cf231" providerId="LiveId" clId="{A550D848-507C-41E1-AEBE-7E099307906D}" dt="2023-03-12T12:56:42.031" v="145" actId="20577"/>
          <ac:spMkLst>
            <pc:docMk/>
            <pc:sldMk cId="3148822504" sldId="347"/>
            <ac:spMk id="18" creationId="{0BA65369-09F1-438D-BA4F-EB6DB36C23ED}"/>
          </ac:spMkLst>
        </pc:spChg>
        <pc:spChg chg="mod">
          <ac:chgData name="ΕΙΡΗΝΗ ΚΑΤΣΑΡΟΥ" userId="3d7c3f3ab11cf231" providerId="LiveId" clId="{A550D848-507C-41E1-AEBE-7E099307906D}" dt="2023-03-12T12:59:45.752" v="259" actId="1076"/>
          <ac:spMkLst>
            <pc:docMk/>
            <pc:sldMk cId="3148822504" sldId="347"/>
            <ac:spMk id="25" creationId="{83F348DA-2905-40BE-BD83-B536C04DE678}"/>
          </ac:spMkLst>
        </pc:spChg>
        <pc:grpChg chg="add mod">
          <ac:chgData name="ΕΙΡΗΝΗ ΚΑΤΣΑΡΟΥ" userId="3d7c3f3ab11cf231" providerId="LiveId" clId="{A550D848-507C-41E1-AEBE-7E099307906D}" dt="2023-03-12T12:59:54.384" v="260" actId="1076"/>
          <ac:grpSpMkLst>
            <pc:docMk/>
            <pc:sldMk cId="3148822504" sldId="347"/>
            <ac:grpSpMk id="8" creationId="{6CAD808A-6FBB-F8BA-464E-FE7CC447B3E1}"/>
          </ac:grpSpMkLst>
        </pc:grpChg>
        <pc:grpChg chg="mod">
          <ac:chgData name="ΕΙΡΗΝΗ ΚΑΤΣΑΡΟΥ" userId="3d7c3f3ab11cf231" providerId="LiveId" clId="{A550D848-507C-41E1-AEBE-7E099307906D}" dt="2023-03-12T12:57:57.363" v="178" actId="1076"/>
          <ac:grpSpMkLst>
            <pc:docMk/>
            <pc:sldMk cId="3148822504" sldId="347"/>
            <ac:grpSpMk id="12" creationId="{FD49D2C0-5951-4E76-AE78-FEBD174179B9}"/>
          </ac:grpSpMkLst>
        </pc:grpChg>
        <pc:grpChg chg="mod">
          <ac:chgData name="ΕΙΡΗΝΗ ΚΑΤΣΑΡΟΥ" userId="3d7c3f3ab11cf231" providerId="LiveId" clId="{A550D848-507C-41E1-AEBE-7E099307906D}" dt="2023-03-12T12:58:02.291" v="180" actId="1076"/>
          <ac:grpSpMkLst>
            <pc:docMk/>
            <pc:sldMk cId="3148822504" sldId="347"/>
            <ac:grpSpMk id="19" creationId="{724DF2F2-F6FA-4A1B-9581-10F070613814}"/>
          </ac:grpSpMkLst>
        </pc:grpChg>
      </pc:sldChg>
      <pc:sldChg chg="modSp mod">
        <pc:chgData name="ΕΙΡΗΝΗ ΚΑΤΣΑΡΟΥ" userId="3d7c3f3ab11cf231" providerId="LiveId" clId="{A550D848-507C-41E1-AEBE-7E099307906D}" dt="2023-03-12T12:39:09.838" v="64" actId="6549"/>
        <pc:sldMkLst>
          <pc:docMk/>
          <pc:sldMk cId="2581868938" sldId="354"/>
        </pc:sldMkLst>
        <pc:spChg chg="mod">
          <ac:chgData name="ΕΙΡΗΝΗ ΚΑΤΣΑΡΟΥ" userId="3d7c3f3ab11cf231" providerId="LiveId" clId="{A550D848-507C-41E1-AEBE-7E099307906D}" dt="2023-03-12T12:39:09.838" v="64" actId="6549"/>
          <ac:spMkLst>
            <pc:docMk/>
            <pc:sldMk cId="2581868938" sldId="354"/>
            <ac:spMk id="6" creationId="{1CD4A43C-BAAB-20EB-332D-616C6A2A8810}"/>
          </ac:spMkLst>
        </pc:spChg>
      </pc:sldChg>
      <pc:sldChg chg="modSp mod">
        <pc:chgData name="ΕΙΡΗΝΗ ΚΑΤΣΑΡΟΥ" userId="3d7c3f3ab11cf231" providerId="LiveId" clId="{A550D848-507C-41E1-AEBE-7E099307906D}" dt="2023-03-12T13:07:48.214" v="1193" actId="20577"/>
        <pc:sldMkLst>
          <pc:docMk/>
          <pc:sldMk cId="3369519981" sldId="393"/>
        </pc:sldMkLst>
        <pc:spChg chg="mod">
          <ac:chgData name="ΕΙΡΗΝΗ ΚΑΤΣΑΡΟΥ" userId="3d7c3f3ab11cf231" providerId="LiveId" clId="{A550D848-507C-41E1-AEBE-7E099307906D}" dt="2023-03-12T13:01:00.688" v="293" actId="20577"/>
          <ac:spMkLst>
            <pc:docMk/>
            <pc:sldMk cId="3369519981" sldId="393"/>
            <ac:spMk id="4" creationId="{D7F42822-2B8F-B894-3E5E-C27228EC345D}"/>
          </ac:spMkLst>
        </pc:spChg>
        <pc:spChg chg="mod">
          <ac:chgData name="ΕΙΡΗΝΗ ΚΑΤΣΑΡΟΥ" userId="3d7c3f3ab11cf231" providerId="LiveId" clId="{A550D848-507C-41E1-AEBE-7E099307906D}" dt="2023-03-12T13:07:48.214" v="1193" actId="20577"/>
          <ac:spMkLst>
            <pc:docMk/>
            <pc:sldMk cId="3369519981" sldId="393"/>
            <ac:spMk id="5" creationId="{35DF4799-A56B-05CE-FC3B-1826326BA490}"/>
          </ac:spMkLst>
        </pc:spChg>
      </pc:sldChg>
      <pc:sldChg chg="addSp modSp mod">
        <pc:chgData name="ΕΙΡΗΝΗ ΚΑΤΣΑΡΟΥ" userId="3d7c3f3ab11cf231" providerId="LiveId" clId="{A550D848-507C-41E1-AEBE-7E099307906D}" dt="2023-03-12T13:21:50.349" v="2427"/>
        <pc:sldMkLst>
          <pc:docMk/>
          <pc:sldMk cId="3866629391" sldId="394"/>
        </pc:sldMkLst>
        <pc:spChg chg="add mod">
          <ac:chgData name="ΕΙΡΗΝΗ ΚΑΤΣΑΡΟΥ" userId="3d7c3f3ab11cf231" providerId="LiveId" clId="{A550D848-507C-41E1-AEBE-7E099307906D}" dt="2023-03-12T13:12:24.382" v="1889"/>
          <ac:spMkLst>
            <pc:docMk/>
            <pc:sldMk cId="3866629391" sldId="394"/>
            <ac:spMk id="2" creationId="{2FF276CB-B1C8-6A6E-9DCE-FC6DEECA219F}"/>
          </ac:spMkLst>
        </pc:spChg>
        <pc:spChg chg="add mod">
          <ac:chgData name="ΕΙΡΗΝΗ ΚΑΤΣΑΡΟΥ" userId="3d7c3f3ab11cf231" providerId="LiveId" clId="{A550D848-507C-41E1-AEBE-7E099307906D}" dt="2023-03-12T13:12:33.570" v="1891"/>
          <ac:spMkLst>
            <pc:docMk/>
            <pc:sldMk cId="3866629391" sldId="394"/>
            <ac:spMk id="3" creationId="{FB130070-9959-7486-3D9D-8828C621D519}"/>
          </ac:spMkLst>
        </pc:spChg>
        <pc:spChg chg="mod">
          <ac:chgData name="ΕΙΡΗΝΗ ΚΑΤΣΑΡΟΥ" userId="3d7c3f3ab11cf231" providerId="LiveId" clId="{A550D848-507C-41E1-AEBE-7E099307906D}" dt="2023-03-12T13:19:45.266" v="2306" actId="1076"/>
          <ac:spMkLst>
            <pc:docMk/>
            <pc:sldMk cId="3866629391" sldId="394"/>
            <ac:spMk id="4" creationId="{D7F42822-2B8F-B894-3E5E-C27228EC345D}"/>
          </ac:spMkLst>
        </pc:spChg>
        <pc:spChg chg="add mod">
          <ac:chgData name="ΕΙΡΗΝΗ ΚΑΤΣΑΡΟΥ" userId="3d7c3f3ab11cf231" providerId="LiveId" clId="{A550D848-507C-41E1-AEBE-7E099307906D}" dt="2023-03-12T13:19:50.714" v="2308" actId="1076"/>
          <ac:spMkLst>
            <pc:docMk/>
            <pc:sldMk cId="3866629391" sldId="394"/>
            <ac:spMk id="5" creationId="{0A42289E-89C6-866D-A352-ABE487AB5D61}"/>
          </ac:spMkLst>
        </pc:spChg>
        <pc:spChg chg="add mod">
          <ac:chgData name="ΕΙΡΗΝΗ ΚΑΤΣΑΡΟΥ" userId="3d7c3f3ab11cf231" providerId="LiveId" clId="{A550D848-507C-41E1-AEBE-7E099307906D}" dt="2023-03-12T13:19:53.194" v="2309" actId="1076"/>
          <ac:spMkLst>
            <pc:docMk/>
            <pc:sldMk cId="3866629391" sldId="394"/>
            <ac:spMk id="6" creationId="{07BC8745-FCC9-5BBA-D05F-06DB9AB457A1}"/>
          </ac:spMkLst>
        </pc:spChg>
        <pc:spChg chg="add mod">
          <ac:chgData name="ΕΙΡΗΝΗ ΚΑΤΣΑΡΟΥ" userId="3d7c3f3ab11cf231" providerId="LiveId" clId="{A550D848-507C-41E1-AEBE-7E099307906D}" dt="2023-03-12T13:19:58.866" v="2311" actId="1076"/>
          <ac:spMkLst>
            <pc:docMk/>
            <pc:sldMk cId="3866629391" sldId="394"/>
            <ac:spMk id="7" creationId="{3269C4D5-B806-06F8-96A6-954677B62B13}"/>
          </ac:spMkLst>
        </pc:spChg>
        <pc:spChg chg="add mod">
          <ac:chgData name="ΕΙΡΗΝΗ ΚΑΤΣΑΡΟΥ" userId="3d7c3f3ab11cf231" providerId="LiveId" clId="{A550D848-507C-41E1-AEBE-7E099307906D}" dt="2023-03-12T13:19:54.922" v="2310" actId="1076"/>
          <ac:spMkLst>
            <pc:docMk/>
            <pc:sldMk cId="3866629391" sldId="394"/>
            <ac:spMk id="8" creationId="{C73D773E-0190-6404-7393-C997FEB75111}"/>
          </ac:spMkLst>
        </pc:spChg>
        <pc:spChg chg="add mod">
          <ac:chgData name="ΕΙΡΗΝΗ ΚΑΤΣΑΡΟΥ" userId="3d7c3f3ab11cf231" providerId="LiveId" clId="{A550D848-507C-41E1-AEBE-7E099307906D}" dt="2023-03-12T13:20:06.932" v="2313" actId="1076"/>
          <ac:spMkLst>
            <pc:docMk/>
            <pc:sldMk cId="3866629391" sldId="394"/>
            <ac:spMk id="9" creationId="{73656776-AD13-D7B8-092F-93C0181874C7}"/>
          </ac:spMkLst>
        </pc:spChg>
        <pc:spChg chg="add mod">
          <ac:chgData name="ΕΙΡΗΝΗ ΚΑΤΣΑΡΟΥ" userId="3d7c3f3ab11cf231" providerId="LiveId" clId="{A550D848-507C-41E1-AEBE-7E099307906D}" dt="2023-03-12T13:21:14.710" v="2424" actId="113"/>
          <ac:spMkLst>
            <pc:docMk/>
            <pc:sldMk cId="3866629391" sldId="394"/>
            <ac:spMk id="10" creationId="{BEEB54C1-D304-348E-6452-F15A2026A352}"/>
          </ac:spMkLst>
        </pc:spChg>
        <pc:graphicFrameChg chg="mod">
          <ac:chgData name="ΕΙΡΗΝΗ ΚΑΤΣΑΡΟΥ" userId="3d7c3f3ab11cf231" providerId="LiveId" clId="{A550D848-507C-41E1-AEBE-7E099307906D}" dt="2023-03-12T13:21:50.349" v="2427"/>
          <ac:graphicFrameMkLst>
            <pc:docMk/>
            <pc:sldMk cId="3866629391" sldId="394"/>
            <ac:graphicFrameMk id="43" creationId="{8840C080-C466-4E3C-9859-A35C5FCF346F}"/>
          </ac:graphicFrameMkLst>
        </pc:graphicFrameChg>
      </pc:sldChg>
      <pc:sldChg chg="del">
        <pc:chgData name="ΕΙΡΗΝΗ ΚΑΤΣΑΡΟΥ" userId="3d7c3f3ab11cf231" providerId="LiveId" clId="{A550D848-507C-41E1-AEBE-7E099307906D}" dt="2023-03-12T13:56:05.297" v="5036" actId="2696"/>
        <pc:sldMkLst>
          <pc:docMk/>
          <pc:sldMk cId="53863415" sldId="396"/>
        </pc:sldMkLst>
      </pc:sldChg>
      <pc:sldChg chg="del">
        <pc:chgData name="ΕΙΡΗΝΗ ΚΑΤΣΑΡΟΥ" userId="3d7c3f3ab11cf231" providerId="LiveId" clId="{A550D848-507C-41E1-AEBE-7E099307906D}" dt="2023-03-12T14:39:47.232" v="9027" actId="2696"/>
        <pc:sldMkLst>
          <pc:docMk/>
          <pc:sldMk cId="2557422253" sldId="399"/>
        </pc:sldMkLst>
      </pc:sldChg>
      <pc:sldChg chg="modSp mod">
        <pc:chgData name="ΕΙΡΗΝΗ ΚΑΤΣΑΡΟΥ" userId="3d7c3f3ab11cf231" providerId="LiveId" clId="{A550D848-507C-41E1-AEBE-7E099307906D}" dt="2023-03-12T13:38:54.662" v="3860" actId="27636"/>
        <pc:sldMkLst>
          <pc:docMk/>
          <pc:sldMk cId="442878631" sldId="403"/>
        </pc:sldMkLst>
        <pc:spChg chg="mod">
          <ac:chgData name="ΕΙΡΗΝΗ ΚΑΤΣΑΡΟΥ" userId="3d7c3f3ab11cf231" providerId="LiveId" clId="{A550D848-507C-41E1-AEBE-7E099307906D}" dt="2023-03-12T13:37:46.188" v="3677" actId="1076"/>
          <ac:spMkLst>
            <pc:docMk/>
            <pc:sldMk cId="442878631" sldId="403"/>
            <ac:spMk id="4" creationId="{D7F42822-2B8F-B894-3E5E-C27228EC345D}"/>
          </ac:spMkLst>
        </pc:spChg>
        <pc:spChg chg="mod">
          <ac:chgData name="ΕΙΡΗΝΗ ΚΑΤΣΑΡΟΥ" userId="3d7c3f3ab11cf231" providerId="LiveId" clId="{A550D848-507C-41E1-AEBE-7E099307906D}" dt="2023-03-12T13:38:54.662" v="3860" actId="27636"/>
          <ac:spMkLst>
            <pc:docMk/>
            <pc:sldMk cId="442878631" sldId="403"/>
            <ac:spMk id="5" creationId="{35DF4799-A56B-05CE-FC3B-1826326BA490}"/>
          </ac:spMkLst>
        </pc:spChg>
      </pc:sldChg>
      <pc:sldChg chg="del">
        <pc:chgData name="ΕΙΡΗΝΗ ΚΑΤΣΑΡΟΥ" userId="3d7c3f3ab11cf231" providerId="LiveId" clId="{A550D848-507C-41E1-AEBE-7E099307906D}" dt="2023-03-12T13:39:01.319" v="3861" actId="2696"/>
        <pc:sldMkLst>
          <pc:docMk/>
          <pc:sldMk cId="2496167333" sldId="404"/>
        </pc:sldMkLst>
      </pc:sldChg>
      <pc:sldChg chg="modSp mod">
        <pc:chgData name="ΕΙΡΗΝΗ ΚΑΤΣΑΡΟΥ" userId="3d7c3f3ab11cf231" providerId="LiveId" clId="{A550D848-507C-41E1-AEBE-7E099307906D}" dt="2023-03-12T15:37:03.814" v="13932" actId="20577"/>
        <pc:sldMkLst>
          <pc:docMk/>
          <pc:sldMk cId="4042102321" sldId="405"/>
        </pc:sldMkLst>
        <pc:spChg chg="mod">
          <ac:chgData name="ΕΙΡΗΝΗ ΚΑΤΣΑΡΟΥ" userId="3d7c3f3ab11cf231" providerId="LiveId" clId="{A550D848-507C-41E1-AEBE-7E099307906D}" dt="2023-03-12T15:37:03.814" v="13932" actId="20577"/>
          <ac:spMkLst>
            <pc:docMk/>
            <pc:sldMk cId="4042102321" sldId="405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A550D848-507C-41E1-AEBE-7E099307906D}" dt="2023-03-12T16:02:26.383" v="15804" actId="113"/>
        <pc:sldMkLst>
          <pc:docMk/>
          <pc:sldMk cId="2687914328" sldId="408"/>
        </pc:sldMkLst>
        <pc:spChg chg="mod">
          <ac:chgData name="ΕΙΡΗΝΗ ΚΑΤΣΑΡΟΥ" userId="3d7c3f3ab11cf231" providerId="LiveId" clId="{A550D848-507C-41E1-AEBE-7E099307906D}" dt="2023-03-12T16:02:26.383" v="15804" actId="113"/>
          <ac:spMkLst>
            <pc:docMk/>
            <pc:sldMk cId="2687914328" sldId="408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A550D848-507C-41E1-AEBE-7E099307906D}" dt="2023-03-12T13:00:08.608" v="261"/>
        <pc:sldMkLst>
          <pc:docMk/>
          <pc:sldMk cId="2156917374" sldId="416"/>
        </pc:sldMkLst>
        <pc:spChg chg="mod">
          <ac:chgData name="ΕΙΡΗΝΗ ΚΑΤΣΑΡΟΥ" userId="3d7c3f3ab11cf231" providerId="LiveId" clId="{A550D848-507C-41E1-AEBE-7E099307906D}" dt="2023-03-12T13:00:08.608" v="261"/>
          <ac:spMkLst>
            <pc:docMk/>
            <pc:sldMk cId="2156917374" sldId="416"/>
            <ac:spMk id="3" creationId="{DB767AAC-D353-62DB-8CEB-CB082DC16DB9}"/>
          </ac:spMkLst>
        </pc:spChg>
      </pc:sldChg>
      <pc:sldChg chg="modSp mod">
        <pc:chgData name="ΕΙΡΗΝΗ ΚΑΤΣΑΡΟΥ" userId="3d7c3f3ab11cf231" providerId="LiveId" clId="{A550D848-507C-41E1-AEBE-7E099307906D}" dt="2023-03-12T13:15:20.521" v="1978" actId="20577"/>
        <pc:sldMkLst>
          <pc:docMk/>
          <pc:sldMk cId="4060790336" sldId="431"/>
        </pc:sldMkLst>
        <pc:spChg chg="mod">
          <ac:chgData name="ΕΙΡΗΝΗ ΚΑΤΣΑΡΟΥ" userId="3d7c3f3ab11cf231" providerId="LiveId" clId="{A550D848-507C-41E1-AEBE-7E099307906D}" dt="2023-03-12T13:15:20.521" v="1978" actId="20577"/>
          <ac:spMkLst>
            <pc:docMk/>
            <pc:sldMk cId="4060790336" sldId="431"/>
            <ac:spMk id="5" creationId="{35DF4799-A56B-05CE-FC3B-1826326BA490}"/>
          </ac:spMkLst>
        </pc:spChg>
      </pc:sldChg>
      <pc:sldChg chg="del">
        <pc:chgData name="ΕΙΡΗΝΗ ΚΑΤΣΑΡΟΥ" userId="3d7c3f3ab11cf231" providerId="LiveId" clId="{A550D848-507C-41E1-AEBE-7E099307906D}" dt="2023-03-12T13:12:14.903" v="1887" actId="2696"/>
        <pc:sldMkLst>
          <pc:docMk/>
          <pc:sldMk cId="2903586540" sldId="433"/>
        </pc:sldMkLst>
      </pc:sldChg>
      <pc:sldChg chg="modSp mod">
        <pc:chgData name="ΕΙΡΗΝΗ ΚΑΤΣΑΡΟΥ" userId="3d7c3f3ab11cf231" providerId="LiveId" clId="{A550D848-507C-41E1-AEBE-7E099307906D}" dt="2023-03-12T13:52:11.149" v="4551" actId="20577"/>
        <pc:sldMkLst>
          <pc:docMk/>
          <pc:sldMk cId="4186465869" sldId="434"/>
        </pc:sldMkLst>
        <pc:spChg chg="mod">
          <ac:chgData name="ΕΙΡΗΝΗ ΚΑΤΣΑΡΟΥ" userId="3d7c3f3ab11cf231" providerId="LiveId" clId="{A550D848-507C-41E1-AEBE-7E099307906D}" dt="2023-03-12T13:40:17.626" v="3901" actId="20577"/>
          <ac:spMkLst>
            <pc:docMk/>
            <pc:sldMk cId="4186465869" sldId="434"/>
            <ac:spMk id="4" creationId="{D7F42822-2B8F-B894-3E5E-C27228EC345D}"/>
          </ac:spMkLst>
        </pc:spChg>
        <pc:spChg chg="mod">
          <ac:chgData name="ΕΙΡΗΝΗ ΚΑΤΣΑΡΟΥ" userId="3d7c3f3ab11cf231" providerId="LiveId" clId="{A550D848-507C-41E1-AEBE-7E099307906D}" dt="2023-03-12T13:52:11.149" v="4551" actId="20577"/>
          <ac:spMkLst>
            <pc:docMk/>
            <pc:sldMk cId="4186465869" sldId="434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A550D848-507C-41E1-AEBE-7E099307906D}" dt="2023-03-12T14:14:30.471" v="6237" actId="20577"/>
        <pc:sldMkLst>
          <pc:docMk/>
          <pc:sldMk cId="1666134332" sldId="435"/>
        </pc:sldMkLst>
        <pc:spChg chg="mod">
          <ac:chgData name="ΕΙΡΗΝΗ ΚΑΤΣΑΡΟΥ" userId="3d7c3f3ab11cf231" providerId="LiveId" clId="{A550D848-507C-41E1-AEBE-7E099307906D}" dt="2023-03-12T14:00:43.309" v="5444" actId="20577"/>
          <ac:spMkLst>
            <pc:docMk/>
            <pc:sldMk cId="1666134332" sldId="435"/>
            <ac:spMk id="4" creationId="{D7F42822-2B8F-B894-3E5E-C27228EC345D}"/>
          </ac:spMkLst>
        </pc:spChg>
        <pc:spChg chg="mod">
          <ac:chgData name="ΕΙΡΗΝΗ ΚΑΤΣΑΡΟΥ" userId="3d7c3f3ab11cf231" providerId="LiveId" clId="{A550D848-507C-41E1-AEBE-7E099307906D}" dt="2023-03-12T14:14:30.471" v="6237" actId="20577"/>
          <ac:spMkLst>
            <pc:docMk/>
            <pc:sldMk cId="1666134332" sldId="435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A550D848-507C-41E1-AEBE-7E099307906D}" dt="2023-03-12T14:20:21.834" v="7047" actId="5793"/>
        <pc:sldMkLst>
          <pc:docMk/>
          <pc:sldMk cId="3691102211" sldId="436"/>
        </pc:sldMkLst>
        <pc:spChg chg="mod">
          <ac:chgData name="ΕΙΡΗΝΗ ΚΑΤΣΑΡΟΥ" userId="3d7c3f3ab11cf231" providerId="LiveId" clId="{A550D848-507C-41E1-AEBE-7E099307906D}" dt="2023-03-12T14:20:21.834" v="7047" actId="5793"/>
          <ac:spMkLst>
            <pc:docMk/>
            <pc:sldMk cId="3691102211" sldId="436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A550D848-507C-41E1-AEBE-7E099307906D}" dt="2023-03-12T14:25:42.518" v="7648" actId="20577"/>
        <pc:sldMkLst>
          <pc:docMk/>
          <pc:sldMk cId="3091503127" sldId="437"/>
        </pc:sldMkLst>
        <pc:spChg chg="mod">
          <ac:chgData name="ΕΙΡΗΝΗ ΚΑΤΣΑΡΟΥ" userId="3d7c3f3ab11cf231" providerId="LiveId" clId="{A550D848-507C-41E1-AEBE-7E099307906D}" dt="2023-03-12T14:25:42.518" v="7648" actId="20577"/>
          <ac:spMkLst>
            <pc:docMk/>
            <pc:sldMk cId="3091503127" sldId="437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A550D848-507C-41E1-AEBE-7E099307906D}" dt="2023-03-12T14:24:42.964" v="7516"/>
        <pc:sldMkLst>
          <pc:docMk/>
          <pc:sldMk cId="147244157" sldId="438"/>
        </pc:sldMkLst>
        <pc:spChg chg="mod">
          <ac:chgData name="ΕΙΡΗΝΗ ΚΑΤΣΑΡΟΥ" userId="3d7c3f3ab11cf231" providerId="LiveId" clId="{A550D848-507C-41E1-AEBE-7E099307906D}" dt="2023-03-12T14:23:10.108" v="7324" actId="20577"/>
          <ac:spMkLst>
            <pc:docMk/>
            <pc:sldMk cId="147244157" sldId="438"/>
            <ac:spMk id="4" creationId="{D7F42822-2B8F-B894-3E5E-C27228EC345D}"/>
          </ac:spMkLst>
        </pc:spChg>
        <pc:graphicFrameChg chg="mod">
          <ac:chgData name="ΕΙΡΗΝΗ ΚΑΤΣΑΡΟΥ" userId="3d7c3f3ab11cf231" providerId="LiveId" clId="{A550D848-507C-41E1-AEBE-7E099307906D}" dt="2023-03-12T14:24:42.964" v="7516"/>
          <ac:graphicFrameMkLst>
            <pc:docMk/>
            <pc:sldMk cId="147244157" sldId="438"/>
            <ac:graphicFrameMk id="43" creationId="{8840C080-C466-4E3C-9859-A35C5FCF346F}"/>
          </ac:graphicFrameMkLst>
        </pc:graphicFrameChg>
      </pc:sldChg>
      <pc:sldChg chg="delSp modSp mod">
        <pc:chgData name="ΕΙΡΗΝΗ ΚΑΤΣΑΡΟΥ" userId="3d7c3f3ab11cf231" providerId="LiveId" clId="{A550D848-507C-41E1-AEBE-7E099307906D}" dt="2023-03-12T16:23:16.733" v="17624" actId="27636"/>
        <pc:sldMkLst>
          <pc:docMk/>
          <pc:sldMk cId="1724102751" sldId="439"/>
        </pc:sldMkLst>
        <pc:spChg chg="del">
          <ac:chgData name="ΕΙΡΗΝΗ ΚΑΤΣΑΡΟΥ" userId="3d7c3f3ab11cf231" providerId="LiveId" clId="{A550D848-507C-41E1-AEBE-7E099307906D}" dt="2023-03-12T16:02:59.265" v="15806" actId="21"/>
          <ac:spMkLst>
            <pc:docMk/>
            <pc:sldMk cId="1724102751" sldId="439"/>
            <ac:spMk id="4" creationId="{D7F42822-2B8F-B894-3E5E-C27228EC345D}"/>
          </ac:spMkLst>
        </pc:spChg>
        <pc:spChg chg="mod">
          <ac:chgData name="ΕΙΡΗΝΗ ΚΑΤΣΑΡΟΥ" userId="3d7c3f3ab11cf231" providerId="LiveId" clId="{A550D848-507C-41E1-AEBE-7E099307906D}" dt="2023-03-12T16:23:16.733" v="17624" actId="27636"/>
          <ac:spMkLst>
            <pc:docMk/>
            <pc:sldMk cId="1724102751" sldId="439"/>
            <ac:spMk id="5" creationId="{35DF4799-A56B-05CE-FC3B-1826326BA490}"/>
          </ac:spMkLst>
        </pc:spChg>
        <pc:picChg chg="mod">
          <ac:chgData name="ΕΙΡΗΝΗ ΚΑΤΣΑΡΟΥ" userId="3d7c3f3ab11cf231" providerId="LiveId" clId="{A550D848-507C-41E1-AEBE-7E099307906D}" dt="2023-03-12T16:11:03.545" v="16391" actId="14100"/>
          <ac:picMkLst>
            <pc:docMk/>
            <pc:sldMk cId="1724102751" sldId="439"/>
            <ac:picMk id="7" creationId="{81FFDA69-140E-E30A-A43B-82E4770D0A1E}"/>
          </ac:picMkLst>
        </pc:picChg>
      </pc:sldChg>
      <pc:sldChg chg="modSp mod">
        <pc:chgData name="ΕΙΡΗΝΗ ΚΑΤΣΑΡΟΥ" userId="3d7c3f3ab11cf231" providerId="LiveId" clId="{A550D848-507C-41E1-AEBE-7E099307906D}" dt="2023-03-12T14:35:52.261" v="8579" actId="20577"/>
        <pc:sldMkLst>
          <pc:docMk/>
          <pc:sldMk cId="3168361077" sldId="440"/>
        </pc:sldMkLst>
        <pc:spChg chg="mod">
          <ac:chgData name="ΕΙΡΗΝΗ ΚΑΤΣΑΡΟΥ" userId="3d7c3f3ab11cf231" providerId="LiveId" clId="{A550D848-507C-41E1-AEBE-7E099307906D}" dt="2023-03-12T14:27:32.080" v="7697" actId="20577"/>
          <ac:spMkLst>
            <pc:docMk/>
            <pc:sldMk cId="3168361077" sldId="440"/>
            <ac:spMk id="4" creationId="{D7F42822-2B8F-B894-3E5E-C27228EC345D}"/>
          </ac:spMkLst>
        </pc:spChg>
        <pc:spChg chg="mod">
          <ac:chgData name="ΕΙΡΗΝΗ ΚΑΤΣΑΡΟΥ" userId="3d7c3f3ab11cf231" providerId="LiveId" clId="{A550D848-507C-41E1-AEBE-7E099307906D}" dt="2023-03-12T14:35:52.261" v="8579" actId="20577"/>
          <ac:spMkLst>
            <pc:docMk/>
            <pc:sldMk cId="3168361077" sldId="440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A550D848-507C-41E1-AEBE-7E099307906D}" dt="2023-03-12T17:21:43.855" v="20494" actId="5793"/>
        <pc:sldMkLst>
          <pc:docMk/>
          <pc:sldMk cId="3183012957" sldId="441"/>
        </pc:sldMkLst>
        <pc:spChg chg="mod">
          <ac:chgData name="ΕΙΡΗΝΗ ΚΑΤΣΑΡΟΥ" userId="3d7c3f3ab11cf231" providerId="LiveId" clId="{A550D848-507C-41E1-AEBE-7E099307906D}" dt="2023-03-12T17:21:43.855" v="20494" actId="5793"/>
          <ac:spMkLst>
            <pc:docMk/>
            <pc:sldMk cId="3183012957" sldId="441"/>
            <ac:spMk id="5" creationId="{35DF4799-A56B-05CE-FC3B-1826326BA490}"/>
          </ac:spMkLst>
        </pc:spChg>
      </pc:sldChg>
      <pc:sldChg chg="modSp add mod ord">
        <pc:chgData name="ΕΙΡΗΝΗ ΚΑΤΣΑΡΟΥ" userId="3d7c3f3ab11cf231" providerId="LiveId" clId="{A550D848-507C-41E1-AEBE-7E099307906D}" dt="2023-03-12T13:55:50.580" v="5034" actId="20577"/>
        <pc:sldMkLst>
          <pc:docMk/>
          <pc:sldMk cId="3636620144" sldId="477"/>
        </pc:sldMkLst>
        <pc:spChg chg="mod">
          <ac:chgData name="ΕΙΡΗΝΗ ΚΑΤΣΑΡΟΥ" userId="3d7c3f3ab11cf231" providerId="LiveId" clId="{A550D848-507C-41E1-AEBE-7E099307906D}" dt="2023-03-12T13:55:50.580" v="5034" actId="20577"/>
          <ac:spMkLst>
            <pc:docMk/>
            <pc:sldMk cId="3636620144" sldId="477"/>
            <ac:spMk id="5" creationId="{35DF4799-A56B-05CE-FC3B-1826326BA490}"/>
          </ac:spMkLst>
        </pc:spChg>
      </pc:sldChg>
      <pc:sldChg chg="modSp add mod ord">
        <pc:chgData name="ΕΙΡΗΝΗ ΚΑΤΣΑΡΟΥ" userId="3d7c3f3ab11cf231" providerId="LiveId" clId="{A550D848-507C-41E1-AEBE-7E099307906D}" dt="2023-03-12T13:59:25.546" v="5404" actId="20577"/>
        <pc:sldMkLst>
          <pc:docMk/>
          <pc:sldMk cId="244838235" sldId="478"/>
        </pc:sldMkLst>
        <pc:spChg chg="mod">
          <ac:chgData name="ΕΙΡΗΝΗ ΚΑΤΣΑΡΟΥ" userId="3d7c3f3ab11cf231" providerId="LiveId" clId="{A550D848-507C-41E1-AEBE-7E099307906D}" dt="2023-03-12T13:56:45.219" v="5063" actId="14100"/>
          <ac:spMkLst>
            <pc:docMk/>
            <pc:sldMk cId="244838235" sldId="478"/>
            <ac:spMk id="4" creationId="{D7F42822-2B8F-B894-3E5E-C27228EC345D}"/>
          </ac:spMkLst>
        </pc:spChg>
        <pc:spChg chg="mod">
          <ac:chgData name="ΕΙΡΗΝΗ ΚΑΤΣΑΡΟΥ" userId="3d7c3f3ab11cf231" providerId="LiveId" clId="{A550D848-507C-41E1-AEBE-7E099307906D}" dt="2023-03-12T13:57:56.243" v="5219" actId="1076"/>
          <ac:spMkLst>
            <pc:docMk/>
            <pc:sldMk cId="244838235" sldId="478"/>
            <ac:spMk id="5" creationId="{0A42289E-89C6-866D-A352-ABE487AB5D61}"/>
          </ac:spMkLst>
        </pc:spChg>
        <pc:spChg chg="mod">
          <ac:chgData name="ΕΙΡΗΝΗ ΚΑΤΣΑΡΟΥ" userId="3d7c3f3ab11cf231" providerId="LiveId" clId="{A550D848-507C-41E1-AEBE-7E099307906D}" dt="2023-03-12T13:58:33.098" v="5307" actId="20577"/>
          <ac:spMkLst>
            <pc:docMk/>
            <pc:sldMk cId="244838235" sldId="478"/>
            <ac:spMk id="7" creationId="{3269C4D5-B806-06F8-96A6-954677B62B13}"/>
          </ac:spMkLst>
        </pc:spChg>
        <pc:spChg chg="mod">
          <ac:chgData name="ΕΙΡΗΝΗ ΚΑΤΣΑΡΟΥ" userId="3d7c3f3ab11cf231" providerId="LiveId" clId="{A550D848-507C-41E1-AEBE-7E099307906D}" dt="2023-03-12T13:59:25.546" v="5404" actId="20577"/>
          <ac:spMkLst>
            <pc:docMk/>
            <pc:sldMk cId="244838235" sldId="478"/>
            <ac:spMk id="10" creationId="{BEEB54C1-D304-348E-6452-F15A2026A352}"/>
          </ac:spMkLst>
        </pc:spChg>
        <pc:graphicFrameChg chg="mod">
          <ac:chgData name="ΕΙΡΗΝΗ ΚΑΤΣΑΡΟΥ" userId="3d7c3f3ab11cf231" providerId="LiveId" clId="{A550D848-507C-41E1-AEBE-7E099307906D}" dt="2023-03-12T13:57:50.130" v="5218" actId="313"/>
          <ac:graphicFrameMkLst>
            <pc:docMk/>
            <pc:sldMk cId="244838235" sldId="478"/>
            <ac:graphicFrameMk id="43" creationId="{8840C080-C466-4E3C-9859-A35C5FCF346F}"/>
          </ac:graphicFrameMkLst>
        </pc:graphicFrameChg>
      </pc:sldChg>
      <pc:sldChg chg="modSp add mod ord">
        <pc:chgData name="ΕΙΡΗΝΗ ΚΑΤΣΑΡΟΥ" userId="3d7c3f3ab11cf231" providerId="LiveId" clId="{A550D848-507C-41E1-AEBE-7E099307906D}" dt="2023-03-12T14:54:58.247" v="10519" actId="1076"/>
        <pc:sldMkLst>
          <pc:docMk/>
          <pc:sldMk cId="1113475135" sldId="479"/>
        </pc:sldMkLst>
        <pc:spChg chg="mod">
          <ac:chgData name="ΕΙΡΗΝΗ ΚΑΤΣΑΡΟΥ" userId="3d7c3f3ab11cf231" providerId="LiveId" clId="{A550D848-507C-41E1-AEBE-7E099307906D}" dt="2023-03-12T14:54:58.247" v="10519" actId="1076"/>
          <ac:spMkLst>
            <pc:docMk/>
            <pc:sldMk cId="1113475135" sldId="479"/>
            <ac:spMk id="5" creationId="{35DF4799-A56B-05CE-FC3B-1826326BA490}"/>
          </ac:spMkLst>
        </pc:spChg>
      </pc:sldChg>
      <pc:sldChg chg="addSp delSp modSp add mod ord">
        <pc:chgData name="ΕΙΡΗΝΗ ΚΑΤΣΑΡΟΥ" userId="3d7c3f3ab11cf231" providerId="LiveId" clId="{A550D848-507C-41E1-AEBE-7E099307906D}" dt="2023-03-12T14:56:18.593" v="10625" actId="1076"/>
        <pc:sldMkLst>
          <pc:docMk/>
          <pc:sldMk cId="1344111314" sldId="480"/>
        </pc:sldMkLst>
        <pc:spChg chg="add mod">
          <ac:chgData name="ΕΙΡΗΝΗ ΚΑΤΣΑΡΟΥ" userId="3d7c3f3ab11cf231" providerId="LiveId" clId="{A550D848-507C-41E1-AEBE-7E099307906D}" dt="2023-03-12T14:56:18.593" v="10625" actId="1076"/>
          <ac:spMkLst>
            <pc:docMk/>
            <pc:sldMk cId="1344111314" sldId="480"/>
            <ac:spMk id="2" creationId="{45161784-FE69-F863-6EEB-9069FF9E0A00}"/>
          </ac:spMkLst>
        </pc:spChg>
        <pc:spChg chg="mod">
          <ac:chgData name="ΕΙΡΗΝΗ ΚΑΤΣΑΡΟΥ" userId="3d7c3f3ab11cf231" providerId="LiveId" clId="{A550D848-507C-41E1-AEBE-7E099307906D}" dt="2023-03-12T14:40:42.471" v="9090" actId="20577"/>
          <ac:spMkLst>
            <pc:docMk/>
            <pc:sldMk cId="1344111314" sldId="480"/>
            <ac:spMk id="4" creationId="{D7F42822-2B8F-B894-3E5E-C27228EC345D}"/>
          </ac:spMkLst>
        </pc:spChg>
        <pc:spChg chg="del">
          <ac:chgData name="ΕΙΡΗΝΗ ΚΑΤΣΑΡΟΥ" userId="3d7c3f3ab11cf231" providerId="LiveId" clId="{A550D848-507C-41E1-AEBE-7E099307906D}" dt="2023-03-12T14:46:49.241" v="9696" actId="21"/>
          <ac:spMkLst>
            <pc:docMk/>
            <pc:sldMk cId="1344111314" sldId="480"/>
            <ac:spMk id="5" creationId="{0A42289E-89C6-866D-A352-ABE487AB5D61}"/>
          </ac:spMkLst>
        </pc:spChg>
        <pc:spChg chg="del">
          <ac:chgData name="ΕΙΡΗΝΗ ΚΑΤΣΑΡΟΥ" userId="3d7c3f3ab11cf231" providerId="LiveId" clId="{A550D848-507C-41E1-AEBE-7E099307906D}" dt="2023-03-12T14:46:55.336" v="9698" actId="21"/>
          <ac:spMkLst>
            <pc:docMk/>
            <pc:sldMk cId="1344111314" sldId="480"/>
            <ac:spMk id="6" creationId="{07BC8745-FCC9-5BBA-D05F-06DB9AB457A1}"/>
          </ac:spMkLst>
        </pc:spChg>
        <pc:spChg chg="del mod">
          <ac:chgData name="ΕΙΡΗΝΗ ΚΑΤΣΑΡΟΥ" userId="3d7c3f3ab11cf231" providerId="LiveId" clId="{A550D848-507C-41E1-AEBE-7E099307906D}" dt="2023-03-12T14:46:52.900" v="9697" actId="21"/>
          <ac:spMkLst>
            <pc:docMk/>
            <pc:sldMk cId="1344111314" sldId="480"/>
            <ac:spMk id="7" creationId="{3269C4D5-B806-06F8-96A6-954677B62B13}"/>
          </ac:spMkLst>
        </pc:spChg>
        <pc:spChg chg="del">
          <ac:chgData name="ΕΙΡΗΝΗ ΚΑΤΣΑΡΟΥ" userId="3d7c3f3ab11cf231" providerId="LiveId" clId="{A550D848-507C-41E1-AEBE-7E099307906D}" dt="2023-03-12T14:47:00.096" v="9699" actId="21"/>
          <ac:spMkLst>
            <pc:docMk/>
            <pc:sldMk cId="1344111314" sldId="480"/>
            <ac:spMk id="8" creationId="{C73D773E-0190-6404-7393-C997FEB75111}"/>
          </ac:spMkLst>
        </pc:spChg>
        <pc:spChg chg="del">
          <ac:chgData name="ΕΙΡΗΝΗ ΚΑΤΣΑΡΟΥ" userId="3d7c3f3ab11cf231" providerId="LiveId" clId="{A550D848-507C-41E1-AEBE-7E099307906D}" dt="2023-03-12T14:47:07.139" v="9701" actId="21"/>
          <ac:spMkLst>
            <pc:docMk/>
            <pc:sldMk cId="1344111314" sldId="480"/>
            <ac:spMk id="9" creationId="{73656776-AD13-D7B8-092F-93C0181874C7}"/>
          </ac:spMkLst>
        </pc:spChg>
        <pc:spChg chg="del mod">
          <ac:chgData name="ΕΙΡΗΝΗ ΚΑΤΣΑΡΟΥ" userId="3d7c3f3ab11cf231" providerId="LiveId" clId="{A550D848-507C-41E1-AEBE-7E099307906D}" dt="2023-03-12T14:47:03.755" v="9700" actId="21"/>
          <ac:spMkLst>
            <pc:docMk/>
            <pc:sldMk cId="1344111314" sldId="480"/>
            <ac:spMk id="10" creationId="{BEEB54C1-D304-348E-6452-F15A2026A352}"/>
          </ac:spMkLst>
        </pc:spChg>
        <pc:graphicFrameChg chg="mod">
          <ac:chgData name="ΕΙΡΗΝΗ ΚΑΤΣΑΡΟΥ" userId="3d7c3f3ab11cf231" providerId="LiveId" clId="{A550D848-507C-41E1-AEBE-7E099307906D}" dt="2023-03-12T14:55:17.039" v="10521" actId="1076"/>
          <ac:graphicFrameMkLst>
            <pc:docMk/>
            <pc:sldMk cId="1344111314" sldId="480"/>
            <ac:graphicFrameMk id="43" creationId="{8840C080-C466-4E3C-9859-A35C5FCF346F}"/>
          </ac:graphicFrameMkLst>
        </pc:graphicFrameChg>
      </pc:sldChg>
      <pc:sldChg chg="add del">
        <pc:chgData name="ΕΙΡΗΝΗ ΚΑΤΣΑΡΟΥ" userId="3d7c3f3ab11cf231" providerId="LiveId" clId="{A550D848-507C-41E1-AEBE-7E099307906D}" dt="2023-03-12T14:39:59.875" v="9029" actId="2696"/>
        <pc:sldMkLst>
          <pc:docMk/>
          <pc:sldMk cId="3978944413" sldId="480"/>
        </pc:sldMkLst>
      </pc:sldChg>
      <pc:sldChg chg="modSp add mod ord">
        <pc:chgData name="ΕΙΡΗΝΗ ΚΑΤΣΑΡΟΥ" userId="3d7c3f3ab11cf231" providerId="LiveId" clId="{A550D848-507C-41E1-AEBE-7E099307906D}" dt="2023-03-12T15:00:38.006" v="11142" actId="20577"/>
        <pc:sldMkLst>
          <pc:docMk/>
          <pc:sldMk cId="1212763380" sldId="481"/>
        </pc:sldMkLst>
        <pc:spChg chg="mod">
          <ac:chgData name="ΕΙΡΗΝΗ ΚΑΤΣΑΡΟΥ" userId="3d7c3f3ab11cf231" providerId="LiveId" clId="{A550D848-507C-41E1-AEBE-7E099307906D}" dt="2023-03-12T14:56:48.392" v="10671" actId="20577"/>
          <ac:spMkLst>
            <pc:docMk/>
            <pc:sldMk cId="1212763380" sldId="481"/>
            <ac:spMk id="4" creationId="{D7F42822-2B8F-B894-3E5E-C27228EC345D}"/>
          </ac:spMkLst>
        </pc:spChg>
        <pc:spChg chg="mod">
          <ac:chgData name="ΕΙΡΗΝΗ ΚΑΤΣΑΡΟΥ" userId="3d7c3f3ab11cf231" providerId="LiveId" clId="{A550D848-507C-41E1-AEBE-7E099307906D}" dt="2023-03-12T15:00:38.006" v="11142" actId="20577"/>
          <ac:spMkLst>
            <pc:docMk/>
            <pc:sldMk cId="1212763380" sldId="481"/>
            <ac:spMk id="5" creationId="{35DF4799-A56B-05CE-FC3B-1826326BA490}"/>
          </ac:spMkLst>
        </pc:spChg>
      </pc:sldChg>
      <pc:sldChg chg="modSp add mod ord">
        <pc:chgData name="ΕΙΡΗΝΗ ΚΑΤΣΑΡΟΥ" userId="3d7c3f3ab11cf231" providerId="LiveId" clId="{A550D848-507C-41E1-AEBE-7E099307906D}" dt="2023-03-12T15:17:38.383" v="12683" actId="20577"/>
        <pc:sldMkLst>
          <pc:docMk/>
          <pc:sldMk cId="3582217693" sldId="482"/>
        </pc:sldMkLst>
        <pc:spChg chg="mod">
          <ac:chgData name="ΕΙΡΗΝΗ ΚΑΤΣΑΡΟΥ" userId="3d7c3f3ab11cf231" providerId="LiveId" clId="{A550D848-507C-41E1-AEBE-7E099307906D}" dt="2023-03-12T15:17:38.383" v="12683" actId="20577"/>
          <ac:spMkLst>
            <pc:docMk/>
            <pc:sldMk cId="3582217693" sldId="482"/>
            <ac:spMk id="5" creationId="{35DF4799-A56B-05CE-FC3B-1826326BA490}"/>
          </ac:spMkLst>
        </pc:spChg>
      </pc:sldChg>
      <pc:sldChg chg="delSp modSp add mod ord">
        <pc:chgData name="ΕΙΡΗΝΗ ΚΑΤΣΑΡΟΥ" userId="3d7c3f3ab11cf231" providerId="LiveId" clId="{A550D848-507C-41E1-AEBE-7E099307906D}" dt="2023-03-12T15:03:28.610" v="11439" actId="313"/>
        <pc:sldMkLst>
          <pc:docMk/>
          <pc:sldMk cId="2438366748" sldId="483"/>
        </pc:sldMkLst>
        <pc:spChg chg="mod">
          <ac:chgData name="ΕΙΡΗΝΗ ΚΑΤΣΑΡΟΥ" userId="3d7c3f3ab11cf231" providerId="LiveId" clId="{A550D848-507C-41E1-AEBE-7E099307906D}" dt="2023-03-12T14:57:39.097" v="10722" actId="20577"/>
          <ac:spMkLst>
            <pc:docMk/>
            <pc:sldMk cId="2438366748" sldId="483"/>
            <ac:spMk id="4" creationId="{D7F42822-2B8F-B894-3E5E-C27228EC345D}"/>
          </ac:spMkLst>
        </pc:spChg>
        <pc:spChg chg="mod">
          <ac:chgData name="ΕΙΡΗΝΗ ΚΑΤΣΑΡΟΥ" userId="3d7c3f3ab11cf231" providerId="LiveId" clId="{A550D848-507C-41E1-AEBE-7E099307906D}" dt="2023-03-12T15:01:19.127" v="11215" actId="1076"/>
          <ac:spMkLst>
            <pc:docMk/>
            <pc:sldMk cId="2438366748" sldId="483"/>
            <ac:spMk id="5" creationId="{0A42289E-89C6-866D-A352-ABE487AB5D61}"/>
          </ac:spMkLst>
        </pc:spChg>
        <pc:spChg chg="mod">
          <ac:chgData name="ΕΙΡΗΝΗ ΚΑΤΣΑΡΟΥ" userId="3d7c3f3ab11cf231" providerId="LiveId" clId="{A550D848-507C-41E1-AEBE-7E099307906D}" dt="2023-03-12T15:01:23.928" v="11216" actId="1076"/>
          <ac:spMkLst>
            <pc:docMk/>
            <pc:sldMk cId="2438366748" sldId="483"/>
            <ac:spMk id="6" creationId="{07BC8745-FCC9-5BBA-D05F-06DB9AB457A1}"/>
          </ac:spMkLst>
        </pc:spChg>
        <pc:spChg chg="mod">
          <ac:chgData name="ΕΙΡΗΝΗ ΚΑΤΣΑΡΟΥ" userId="3d7c3f3ab11cf231" providerId="LiveId" clId="{A550D848-507C-41E1-AEBE-7E099307906D}" dt="2023-03-12T15:02:06.928" v="11329" actId="20577"/>
          <ac:spMkLst>
            <pc:docMk/>
            <pc:sldMk cId="2438366748" sldId="483"/>
            <ac:spMk id="7" creationId="{3269C4D5-B806-06F8-96A6-954677B62B13}"/>
          </ac:spMkLst>
        </pc:spChg>
        <pc:spChg chg="del">
          <ac:chgData name="ΕΙΡΗΝΗ ΚΑΤΣΑΡΟΥ" userId="3d7c3f3ab11cf231" providerId="LiveId" clId="{A550D848-507C-41E1-AEBE-7E099307906D}" dt="2023-03-12T14:57:19.886" v="10678" actId="21"/>
          <ac:spMkLst>
            <pc:docMk/>
            <pc:sldMk cId="2438366748" sldId="483"/>
            <ac:spMk id="8" creationId="{C73D773E-0190-6404-7393-C997FEB75111}"/>
          </ac:spMkLst>
        </pc:spChg>
        <pc:spChg chg="del">
          <ac:chgData name="ΕΙΡΗΝΗ ΚΑΤΣΑΡΟΥ" userId="3d7c3f3ab11cf231" providerId="LiveId" clId="{A550D848-507C-41E1-AEBE-7E099307906D}" dt="2023-03-12T14:57:26.030" v="10680" actId="21"/>
          <ac:spMkLst>
            <pc:docMk/>
            <pc:sldMk cId="2438366748" sldId="483"/>
            <ac:spMk id="9" creationId="{73656776-AD13-D7B8-092F-93C0181874C7}"/>
          </ac:spMkLst>
        </pc:spChg>
        <pc:spChg chg="del">
          <ac:chgData name="ΕΙΡΗΝΗ ΚΑΤΣΑΡΟΥ" userId="3d7c3f3ab11cf231" providerId="LiveId" clId="{A550D848-507C-41E1-AEBE-7E099307906D}" dt="2023-03-12T14:57:23.468" v="10679" actId="21"/>
          <ac:spMkLst>
            <pc:docMk/>
            <pc:sldMk cId="2438366748" sldId="483"/>
            <ac:spMk id="10" creationId="{BEEB54C1-D304-348E-6452-F15A2026A352}"/>
          </ac:spMkLst>
        </pc:spChg>
        <pc:graphicFrameChg chg="mod">
          <ac:chgData name="ΕΙΡΗΝΗ ΚΑΤΣΑΡΟΥ" userId="3d7c3f3ab11cf231" providerId="LiveId" clId="{A550D848-507C-41E1-AEBE-7E099307906D}" dt="2023-03-12T15:03:28.610" v="11439" actId="313"/>
          <ac:graphicFrameMkLst>
            <pc:docMk/>
            <pc:sldMk cId="2438366748" sldId="483"/>
            <ac:graphicFrameMk id="43" creationId="{8840C080-C466-4E3C-9859-A35C5FCF346F}"/>
          </ac:graphicFrameMkLst>
        </pc:graphicFrameChg>
      </pc:sldChg>
      <pc:sldChg chg="delSp modSp add mod">
        <pc:chgData name="ΕΙΡΗΝΗ ΚΑΤΣΑΡΟΥ" userId="3d7c3f3ab11cf231" providerId="LiveId" clId="{A550D848-507C-41E1-AEBE-7E099307906D}" dt="2023-03-12T16:02:46.320" v="15805" actId="21"/>
        <pc:sldMkLst>
          <pc:docMk/>
          <pc:sldMk cId="1690537422" sldId="484"/>
        </pc:sldMkLst>
        <pc:spChg chg="del">
          <ac:chgData name="ΕΙΡΗΝΗ ΚΑΤΣΑΡΟΥ" userId="3d7c3f3ab11cf231" providerId="LiveId" clId="{A550D848-507C-41E1-AEBE-7E099307906D}" dt="2023-03-12T16:02:46.320" v="15805" actId="21"/>
          <ac:spMkLst>
            <pc:docMk/>
            <pc:sldMk cId="1690537422" sldId="484"/>
            <ac:spMk id="4" creationId="{D7F42822-2B8F-B894-3E5E-C27228EC345D}"/>
          </ac:spMkLst>
        </pc:spChg>
        <pc:spChg chg="mod">
          <ac:chgData name="ΕΙΡΗΝΗ ΚΑΤΣΑΡΟΥ" userId="3d7c3f3ab11cf231" providerId="LiveId" clId="{A550D848-507C-41E1-AEBE-7E099307906D}" dt="2023-03-12T15:52:45.865" v="15270" actId="20577"/>
          <ac:spMkLst>
            <pc:docMk/>
            <pc:sldMk cId="1690537422" sldId="484"/>
            <ac:spMk id="5" creationId="{35DF4799-A56B-05CE-FC3B-1826326BA490}"/>
          </ac:spMkLst>
        </pc:spChg>
      </pc:sldChg>
      <pc:sldChg chg="modSp add mod">
        <pc:chgData name="ΕΙΡΗΝΗ ΚΑΤΣΑΡΟΥ" userId="3d7c3f3ab11cf231" providerId="LiveId" clId="{A550D848-507C-41E1-AEBE-7E099307906D}" dt="2023-03-12T16:51:57.939" v="19369" actId="1076"/>
        <pc:sldMkLst>
          <pc:docMk/>
          <pc:sldMk cId="2272445572" sldId="485"/>
        </pc:sldMkLst>
        <pc:spChg chg="mod">
          <ac:chgData name="ΕΙΡΗΝΗ ΚΑΤΣΑΡΟΥ" userId="3d7c3f3ab11cf231" providerId="LiveId" clId="{A550D848-507C-41E1-AEBE-7E099307906D}" dt="2023-03-12T16:51:57.939" v="19369" actId="1076"/>
          <ac:spMkLst>
            <pc:docMk/>
            <pc:sldMk cId="2272445572" sldId="485"/>
            <ac:spMk id="5" creationId="{35DF4799-A56B-05CE-FC3B-1826326BA490}"/>
          </ac:spMkLst>
        </pc:spChg>
      </pc:sldChg>
      <pc:sldChg chg="delSp modSp add mod">
        <pc:chgData name="ΕΙΡΗΝΗ ΚΑΤΣΑΡΟΥ" userId="3d7c3f3ab11cf231" providerId="LiveId" clId="{A550D848-507C-41E1-AEBE-7E099307906D}" dt="2023-03-12T17:29:21.192" v="21479" actId="20577"/>
        <pc:sldMkLst>
          <pc:docMk/>
          <pc:sldMk cId="426197317" sldId="486"/>
        </pc:sldMkLst>
        <pc:spChg chg="del">
          <ac:chgData name="ΕΙΡΗΝΗ ΚΑΤΣΑΡΟΥ" userId="3d7c3f3ab11cf231" providerId="LiveId" clId="{A550D848-507C-41E1-AEBE-7E099307906D}" dt="2023-03-12T17:22:00.137" v="20497" actId="21"/>
          <ac:spMkLst>
            <pc:docMk/>
            <pc:sldMk cId="426197317" sldId="486"/>
            <ac:spMk id="4" creationId="{D7F42822-2B8F-B894-3E5E-C27228EC345D}"/>
          </ac:spMkLst>
        </pc:spChg>
        <pc:spChg chg="mod">
          <ac:chgData name="ΕΙΡΗΝΗ ΚΑΤΣΑΡΟΥ" userId="3d7c3f3ab11cf231" providerId="LiveId" clId="{A550D848-507C-41E1-AEBE-7E099307906D}" dt="2023-03-12T17:29:21.192" v="21479" actId="20577"/>
          <ac:spMkLst>
            <pc:docMk/>
            <pc:sldMk cId="426197317" sldId="486"/>
            <ac:spMk id="5" creationId="{35DF4799-A56B-05CE-FC3B-1826326BA490}"/>
          </ac:spMkLst>
        </pc:spChg>
      </pc:sldChg>
    </pc:docChg>
  </pc:docChgLst>
  <pc:docChgLst>
    <pc:chgData name="ΕΙΡΗΝΗ ΚΑΤΣΑΡΟΥ" userId="3d7c3f3ab11cf231" providerId="LiveId" clId="{CA0E1341-D4FA-45B1-8F6C-ADE468152277}"/>
    <pc:docChg chg="undo custSel addSld delSld modSld sldOrd">
      <pc:chgData name="ΕΙΡΗΝΗ ΚΑΤΣΑΡΟΥ" userId="3d7c3f3ab11cf231" providerId="LiveId" clId="{CA0E1341-D4FA-45B1-8F6C-ADE468152277}" dt="2023-03-20T14:13:22.976" v="29717" actId="20577"/>
      <pc:docMkLst>
        <pc:docMk/>
      </pc:docMkLst>
      <pc:sldChg chg="modSp mod">
        <pc:chgData name="ΕΙΡΗΝΗ ΚΑΤΣΑΡΟΥ" userId="3d7c3f3ab11cf231" providerId="LiveId" clId="{CA0E1341-D4FA-45B1-8F6C-ADE468152277}" dt="2023-03-20T12:32:57.519" v="17697" actId="313"/>
        <pc:sldMkLst>
          <pc:docMk/>
          <pc:sldMk cId="3369519981" sldId="393"/>
        </pc:sldMkLst>
        <pc:spChg chg="mod">
          <ac:chgData name="ΕΙΡΗΝΗ ΚΑΤΣΑΡΟΥ" userId="3d7c3f3ab11cf231" providerId="LiveId" clId="{CA0E1341-D4FA-45B1-8F6C-ADE468152277}" dt="2023-03-20T12:21:47.514" v="16788" actId="14100"/>
          <ac:spMkLst>
            <pc:docMk/>
            <pc:sldMk cId="3369519981" sldId="393"/>
            <ac:spMk id="4" creationId="{D7F42822-2B8F-B894-3E5E-C27228EC345D}"/>
          </ac:spMkLst>
        </pc:spChg>
        <pc:spChg chg="mod">
          <ac:chgData name="ΕΙΡΗΝΗ ΚΑΤΣΑΡΟΥ" userId="3d7c3f3ab11cf231" providerId="LiveId" clId="{CA0E1341-D4FA-45B1-8F6C-ADE468152277}" dt="2023-03-20T12:32:57.519" v="17697" actId="313"/>
          <ac:spMkLst>
            <pc:docMk/>
            <pc:sldMk cId="3369519981" sldId="393"/>
            <ac:spMk id="5" creationId="{35DF4799-A56B-05CE-FC3B-1826326BA490}"/>
          </ac:spMkLst>
        </pc:spChg>
      </pc:sldChg>
      <pc:sldChg chg="delSp modSp mod">
        <pc:chgData name="ΕΙΡΗΝΗ ΚΑΤΣΑΡΟΥ" userId="3d7c3f3ab11cf231" providerId="LiveId" clId="{CA0E1341-D4FA-45B1-8F6C-ADE468152277}" dt="2023-03-20T12:57:08.984" v="21087"/>
        <pc:sldMkLst>
          <pc:docMk/>
          <pc:sldMk cId="3866629391" sldId="394"/>
        </pc:sldMkLst>
        <pc:spChg chg="mod">
          <ac:chgData name="ΕΙΡΗΝΗ ΚΑΤΣΑΡΟΥ" userId="3d7c3f3ab11cf231" providerId="LiveId" clId="{CA0E1341-D4FA-45B1-8F6C-ADE468152277}" dt="2023-03-20T12:41:00.425" v="18812" actId="14100"/>
          <ac:spMkLst>
            <pc:docMk/>
            <pc:sldMk cId="3866629391" sldId="394"/>
            <ac:spMk id="4" creationId="{D7F42822-2B8F-B894-3E5E-C27228EC345D}"/>
          </ac:spMkLst>
        </pc:spChg>
        <pc:spChg chg="mod">
          <ac:chgData name="ΕΙΡΗΝΗ ΚΑΤΣΑΡΟΥ" userId="3d7c3f3ab11cf231" providerId="LiveId" clId="{CA0E1341-D4FA-45B1-8F6C-ADE468152277}" dt="2023-03-20T12:57:01.656" v="21083" actId="1076"/>
          <ac:spMkLst>
            <pc:docMk/>
            <pc:sldMk cId="3866629391" sldId="394"/>
            <ac:spMk id="5" creationId="{0A42289E-89C6-866D-A352-ABE487AB5D61}"/>
          </ac:spMkLst>
        </pc:spChg>
        <pc:spChg chg="mod">
          <ac:chgData name="ΕΙΡΗΝΗ ΚΑΤΣΑΡΟΥ" userId="3d7c3f3ab11cf231" providerId="LiveId" clId="{CA0E1341-D4FA-45B1-8F6C-ADE468152277}" dt="2023-03-20T12:57:03.280" v="21084" actId="1076"/>
          <ac:spMkLst>
            <pc:docMk/>
            <pc:sldMk cId="3866629391" sldId="394"/>
            <ac:spMk id="6" creationId="{07BC8745-FCC9-5BBA-D05F-06DB9AB457A1}"/>
          </ac:spMkLst>
        </pc:spChg>
        <pc:spChg chg="mod">
          <ac:chgData name="ΕΙΡΗΝΗ ΚΑΤΣΑΡΟΥ" userId="3d7c3f3ab11cf231" providerId="LiveId" clId="{CA0E1341-D4FA-45B1-8F6C-ADE468152277}" dt="2023-03-20T12:57:05.320" v="21085" actId="1076"/>
          <ac:spMkLst>
            <pc:docMk/>
            <pc:sldMk cId="3866629391" sldId="394"/>
            <ac:spMk id="7" creationId="{3269C4D5-B806-06F8-96A6-954677B62B13}"/>
          </ac:spMkLst>
        </pc:spChg>
        <pc:spChg chg="del mod">
          <ac:chgData name="ΕΙΡΗΝΗ ΚΑΤΣΑΡΟΥ" userId="3d7c3f3ab11cf231" providerId="LiveId" clId="{CA0E1341-D4FA-45B1-8F6C-ADE468152277}" dt="2023-03-20T12:41:11.729" v="18816" actId="21"/>
          <ac:spMkLst>
            <pc:docMk/>
            <pc:sldMk cId="3866629391" sldId="394"/>
            <ac:spMk id="8" creationId="{C73D773E-0190-6404-7393-C997FEB75111}"/>
          </ac:spMkLst>
        </pc:spChg>
        <pc:spChg chg="del">
          <ac:chgData name="ΕΙΡΗΝΗ ΚΑΤΣΑΡΟΥ" userId="3d7c3f3ab11cf231" providerId="LiveId" clId="{CA0E1341-D4FA-45B1-8F6C-ADE468152277}" dt="2023-03-20T12:41:14.514" v="18817" actId="21"/>
          <ac:spMkLst>
            <pc:docMk/>
            <pc:sldMk cId="3866629391" sldId="394"/>
            <ac:spMk id="9" creationId="{73656776-AD13-D7B8-092F-93C0181874C7}"/>
          </ac:spMkLst>
        </pc:spChg>
        <pc:spChg chg="del">
          <ac:chgData name="ΕΙΡΗΝΗ ΚΑΤΣΑΡΟΥ" userId="3d7c3f3ab11cf231" providerId="LiveId" clId="{CA0E1341-D4FA-45B1-8F6C-ADE468152277}" dt="2023-03-20T12:41:17.324" v="18818" actId="21"/>
          <ac:spMkLst>
            <pc:docMk/>
            <pc:sldMk cId="3866629391" sldId="394"/>
            <ac:spMk id="10" creationId="{BEEB54C1-D304-348E-6452-F15A2026A352}"/>
          </ac:spMkLst>
        </pc:spChg>
        <pc:graphicFrameChg chg="mod">
          <ac:chgData name="ΕΙΡΗΝΗ ΚΑΤΣΑΡΟΥ" userId="3d7c3f3ab11cf231" providerId="LiveId" clId="{CA0E1341-D4FA-45B1-8F6C-ADE468152277}" dt="2023-03-20T12:57:08.984" v="21087"/>
          <ac:graphicFrameMkLst>
            <pc:docMk/>
            <pc:sldMk cId="3866629391" sldId="394"/>
            <ac:graphicFrameMk id="43" creationId="{8840C080-C466-4E3C-9859-A35C5FCF346F}"/>
          </ac:graphicFrameMkLst>
        </pc:graphicFrameChg>
      </pc:sldChg>
      <pc:sldChg chg="modSp mod">
        <pc:chgData name="ΕΙΡΗΝΗ ΚΑΤΣΑΡΟΥ" userId="3d7c3f3ab11cf231" providerId="LiveId" clId="{CA0E1341-D4FA-45B1-8F6C-ADE468152277}" dt="2023-03-20T14:13:22.976" v="29717" actId="20577"/>
        <pc:sldMkLst>
          <pc:docMk/>
          <pc:sldMk cId="442878631" sldId="403"/>
        </pc:sldMkLst>
        <pc:spChg chg="mod">
          <ac:chgData name="ΕΙΡΗΝΗ ΚΑΤΣΑΡΟΥ" userId="3d7c3f3ab11cf231" providerId="LiveId" clId="{CA0E1341-D4FA-45B1-8F6C-ADE468152277}" dt="2023-03-20T14:13:22.976" v="29717" actId="20577"/>
          <ac:spMkLst>
            <pc:docMk/>
            <pc:sldMk cId="442878631" sldId="403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CA0E1341-D4FA-45B1-8F6C-ADE468152277}" dt="2023-03-20T13:59:25.393" v="28404" actId="20577"/>
        <pc:sldMkLst>
          <pc:docMk/>
          <pc:sldMk cId="4042102321" sldId="405"/>
        </pc:sldMkLst>
        <pc:spChg chg="mod">
          <ac:chgData name="ΕΙΡΗΝΗ ΚΑΤΣΑΡΟΥ" userId="3d7c3f3ab11cf231" providerId="LiveId" clId="{CA0E1341-D4FA-45B1-8F6C-ADE468152277}" dt="2023-03-20T13:59:25.393" v="28404" actId="20577"/>
          <ac:spMkLst>
            <pc:docMk/>
            <pc:sldMk cId="4042102321" sldId="405"/>
            <ac:spMk id="5" creationId="{35DF4799-A56B-05CE-FC3B-1826326BA490}"/>
          </ac:spMkLst>
        </pc:spChg>
      </pc:sldChg>
      <pc:sldChg chg="addSp modSp mod">
        <pc:chgData name="ΕΙΡΗΝΗ ΚΑΤΣΑΡΟΥ" userId="3d7c3f3ab11cf231" providerId="LiveId" clId="{CA0E1341-D4FA-45B1-8F6C-ADE468152277}" dt="2023-03-20T13:46:02.354" v="26780" actId="20577"/>
        <pc:sldMkLst>
          <pc:docMk/>
          <pc:sldMk cId="2687914328" sldId="408"/>
        </pc:sldMkLst>
        <pc:spChg chg="add mod">
          <ac:chgData name="ΕΙΡΗΝΗ ΚΑΤΣΑΡΟΥ" userId="3d7c3f3ab11cf231" providerId="LiveId" clId="{CA0E1341-D4FA-45B1-8F6C-ADE468152277}" dt="2023-03-20T13:46:02.354" v="26780" actId="20577"/>
          <ac:spMkLst>
            <pc:docMk/>
            <pc:sldMk cId="2687914328" sldId="408"/>
            <ac:spMk id="3" creationId="{493F34DF-0161-ACEB-77ED-299851664E1B}"/>
          </ac:spMkLst>
        </pc:spChg>
        <pc:spChg chg="mod">
          <ac:chgData name="ΕΙΡΗΝΗ ΚΑΤΣΑΡΟΥ" userId="3d7c3f3ab11cf231" providerId="LiveId" clId="{CA0E1341-D4FA-45B1-8F6C-ADE468152277}" dt="2023-03-20T13:44:10.868" v="26504" actId="1076"/>
          <ac:spMkLst>
            <pc:docMk/>
            <pc:sldMk cId="2687914328" sldId="408"/>
            <ac:spMk id="4" creationId="{D7F42822-2B8F-B894-3E5E-C27228EC345D}"/>
          </ac:spMkLst>
        </pc:spChg>
        <pc:spChg chg="mod">
          <ac:chgData name="ΕΙΡΗΝΗ ΚΑΤΣΑΡΟΥ" userId="3d7c3f3ab11cf231" providerId="LiveId" clId="{CA0E1341-D4FA-45B1-8F6C-ADE468152277}" dt="2023-03-20T13:32:32.978" v="25369" actId="2711"/>
          <ac:spMkLst>
            <pc:docMk/>
            <pc:sldMk cId="2687914328" sldId="408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CA0E1341-D4FA-45B1-8F6C-ADE468152277}" dt="2023-03-20T12:40:03.507" v="18775" actId="20577"/>
        <pc:sldMkLst>
          <pc:docMk/>
          <pc:sldMk cId="4060790336" sldId="431"/>
        </pc:sldMkLst>
        <pc:spChg chg="mod">
          <ac:chgData name="ΕΙΡΗΝΗ ΚΑΤΣΑΡΟΥ" userId="3d7c3f3ab11cf231" providerId="LiveId" clId="{CA0E1341-D4FA-45B1-8F6C-ADE468152277}" dt="2023-03-20T12:40:03.507" v="18775" actId="20577"/>
          <ac:spMkLst>
            <pc:docMk/>
            <pc:sldMk cId="4060790336" sldId="431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CA0E1341-D4FA-45B1-8F6C-ADE468152277}" dt="2023-03-20T12:51:56.856" v="20299" actId="1076"/>
        <pc:sldMkLst>
          <pc:docMk/>
          <pc:sldMk cId="4186465869" sldId="434"/>
        </pc:sldMkLst>
        <pc:spChg chg="mod">
          <ac:chgData name="ΕΙΡΗΝΗ ΚΑΤΣΑΡΟΥ" userId="3d7c3f3ab11cf231" providerId="LiveId" clId="{CA0E1341-D4FA-45B1-8F6C-ADE468152277}" dt="2023-03-20T12:44:16.393" v="19214" actId="1076"/>
          <ac:spMkLst>
            <pc:docMk/>
            <pc:sldMk cId="4186465869" sldId="434"/>
            <ac:spMk id="4" creationId="{D7F42822-2B8F-B894-3E5E-C27228EC345D}"/>
          </ac:spMkLst>
        </pc:spChg>
        <pc:spChg chg="mod">
          <ac:chgData name="ΕΙΡΗΝΗ ΚΑΤΣΑΡΟΥ" userId="3d7c3f3ab11cf231" providerId="LiveId" clId="{CA0E1341-D4FA-45B1-8F6C-ADE468152277}" dt="2023-03-20T12:51:56.856" v="20299" actId="1076"/>
          <ac:spMkLst>
            <pc:docMk/>
            <pc:sldMk cId="4186465869" sldId="434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CA0E1341-D4FA-45B1-8F6C-ADE468152277}" dt="2023-03-20T13:09:12.744" v="22769" actId="313"/>
        <pc:sldMkLst>
          <pc:docMk/>
          <pc:sldMk cId="1666134332" sldId="435"/>
        </pc:sldMkLst>
        <pc:spChg chg="mod">
          <ac:chgData name="ΕΙΡΗΝΗ ΚΑΤΣΑΡΟΥ" userId="3d7c3f3ab11cf231" providerId="LiveId" clId="{CA0E1341-D4FA-45B1-8F6C-ADE468152277}" dt="2023-03-20T13:03:39.697" v="21867" actId="20577"/>
          <ac:spMkLst>
            <pc:docMk/>
            <pc:sldMk cId="1666134332" sldId="435"/>
            <ac:spMk id="4" creationId="{D7F42822-2B8F-B894-3E5E-C27228EC345D}"/>
          </ac:spMkLst>
        </pc:spChg>
        <pc:spChg chg="mod">
          <ac:chgData name="ΕΙΡΗΝΗ ΚΑΤΣΑΡΟΥ" userId="3d7c3f3ab11cf231" providerId="LiveId" clId="{CA0E1341-D4FA-45B1-8F6C-ADE468152277}" dt="2023-03-20T13:09:12.744" v="22769" actId="313"/>
          <ac:spMkLst>
            <pc:docMk/>
            <pc:sldMk cId="1666134332" sldId="435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CA0E1341-D4FA-45B1-8F6C-ADE468152277}" dt="2023-03-20T13:13:05.570" v="23187" actId="20577"/>
        <pc:sldMkLst>
          <pc:docMk/>
          <pc:sldMk cId="3691102211" sldId="436"/>
        </pc:sldMkLst>
        <pc:spChg chg="mod">
          <ac:chgData name="ΕΙΡΗΝΗ ΚΑΤΣΑΡΟΥ" userId="3d7c3f3ab11cf231" providerId="LiveId" clId="{CA0E1341-D4FA-45B1-8F6C-ADE468152277}" dt="2023-03-20T13:13:05.570" v="23187" actId="20577"/>
          <ac:spMkLst>
            <pc:docMk/>
            <pc:sldMk cId="3691102211" sldId="436"/>
            <ac:spMk id="5" creationId="{35DF4799-A56B-05CE-FC3B-1826326BA490}"/>
          </ac:spMkLst>
        </pc:spChg>
      </pc:sldChg>
      <pc:sldChg chg="del">
        <pc:chgData name="ΕΙΡΗΝΗ ΚΑΤΣΑΡΟΥ" userId="3d7c3f3ab11cf231" providerId="LiveId" clId="{CA0E1341-D4FA-45B1-8F6C-ADE468152277}" dt="2023-03-20T13:13:09.568" v="23188" actId="2696"/>
        <pc:sldMkLst>
          <pc:docMk/>
          <pc:sldMk cId="3091503127" sldId="437"/>
        </pc:sldMkLst>
      </pc:sldChg>
      <pc:sldChg chg="del">
        <pc:chgData name="ΕΙΡΗΝΗ ΚΑΤΣΑΡΟΥ" userId="3d7c3f3ab11cf231" providerId="LiveId" clId="{CA0E1341-D4FA-45B1-8F6C-ADE468152277}" dt="2023-03-20T13:13:23.219" v="23192" actId="2696"/>
        <pc:sldMkLst>
          <pc:docMk/>
          <pc:sldMk cId="147244157" sldId="438"/>
        </pc:sldMkLst>
      </pc:sldChg>
      <pc:sldChg chg="del">
        <pc:chgData name="ΕΙΡΗΝΗ ΚΑΤΣΑΡΟΥ" userId="3d7c3f3ab11cf231" providerId="LiveId" clId="{CA0E1341-D4FA-45B1-8F6C-ADE468152277}" dt="2023-03-20T13:13:32.855" v="23196" actId="2696"/>
        <pc:sldMkLst>
          <pc:docMk/>
          <pc:sldMk cId="1724102751" sldId="439"/>
        </pc:sldMkLst>
      </pc:sldChg>
      <pc:sldChg chg="modSp mod">
        <pc:chgData name="ΕΙΡΗΝΗ ΚΑΤΣΑΡΟΥ" userId="3d7c3f3ab11cf231" providerId="LiveId" clId="{CA0E1341-D4FA-45B1-8F6C-ADE468152277}" dt="2023-03-20T13:25:14.070" v="24639" actId="113"/>
        <pc:sldMkLst>
          <pc:docMk/>
          <pc:sldMk cId="3168361077" sldId="440"/>
        </pc:sldMkLst>
        <pc:spChg chg="mod">
          <ac:chgData name="ΕΙΡΗΝΗ ΚΑΤΣΑΡΟΥ" userId="3d7c3f3ab11cf231" providerId="LiveId" clId="{CA0E1341-D4FA-45B1-8F6C-ADE468152277}" dt="2023-03-20T13:17:17.375" v="23657" actId="20577"/>
          <ac:spMkLst>
            <pc:docMk/>
            <pc:sldMk cId="3168361077" sldId="440"/>
            <ac:spMk id="4" creationId="{D7F42822-2B8F-B894-3E5E-C27228EC345D}"/>
          </ac:spMkLst>
        </pc:spChg>
        <pc:spChg chg="mod">
          <ac:chgData name="ΕΙΡΗΝΗ ΚΑΤΣΑΡΟΥ" userId="3d7c3f3ab11cf231" providerId="LiveId" clId="{CA0E1341-D4FA-45B1-8F6C-ADE468152277}" dt="2023-03-20T13:25:14.070" v="24639" actId="113"/>
          <ac:spMkLst>
            <pc:docMk/>
            <pc:sldMk cId="3168361077" sldId="440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CA0E1341-D4FA-45B1-8F6C-ADE468152277}" dt="2023-03-20T13:31:18.470" v="25363" actId="20577"/>
        <pc:sldMkLst>
          <pc:docMk/>
          <pc:sldMk cId="3183012957" sldId="441"/>
        </pc:sldMkLst>
        <pc:spChg chg="mod">
          <ac:chgData name="ΕΙΡΗΝΗ ΚΑΤΣΑΡΟΥ" userId="3d7c3f3ab11cf231" providerId="LiveId" clId="{CA0E1341-D4FA-45B1-8F6C-ADE468152277}" dt="2023-03-20T13:31:18.470" v="25363" actId="20577"/>
          <ac:spMkLst>
            <pc:docMk/>
            <pc:sldMk cId="3183012957" sldId="441"/>
            <ac:spMk id="5" creationId="{35DF4799-A56B-05CE-FC3B-1826326BA490}"/>
          </ac:spMkLst>
        </pc:spChg>
      </pc:sldChg>
      <pc:sldChg chg="modSp mod">
        <pc:chgData name="ΕΙΡΗΝΗ ΚΑΤΣΑΡΟΥ" userId="3d7c3f3ab11cf231" providerId="LiveId" clId="{CA0E1341-D4FA-45B1-8F6C-ADE468152277}" dt="2023-03-20T07:39:57.676" v="3969" actId="20577"/>
        <pc:sldMkLst>
          <pc:docMk/>
          <pc:sldMk cId="2714656386" sldId="473"/>
        </pc:sldMkLst>
        <pc:spChg chg="mod">
          <ac:chgData name="ΕΙΡΗΝΗ ΚΑΤΣΑΡΟΥ" userId="3d7c3f3ab11cf231" providerId="LiveId" clId="{CA0E1341-D4FA-45B1-8F6C-ADE468152277}" dt="2023-03-20T07:39:57.676" v="3969" actId="20577"/>
          <ac:spMkLst>
            <pc:docMk/>
            <pc:sldMk cId="2714656386" sldId="473"/>
            <ac:spMk id="3" creationId="{DB767AAC-D353-62DB-8CEB-CB082DC16DB9}"/>
          </ac:spMkLst>
        </pc:spChg>
      </pc:sldChg>
      <pc:sldChg chg="modSp mod">
        <pc:chgData name="ΕΙΡΗΝΗ ΚΑΤΣΑΡΟΥ" userId="3d7c3f3ab11cf231" providerId="LiveId" clId="{CA0E1341-D4FA-45B1-8F6C-ADE468152277}" dt="2023-03-20T12:59:53.761" v="21486" actId="20577"/>
        <pc:sldMkLst>
          <pc:docMk/>
          <pc:sldMk cId="3636620144" sldId="477"/>
        </pc:sldMkLst>
        <pc:spChg chg="mod">
          <ac:chgData name="ΕΙΡΗΝΗ ΚΑΤΣΑΡΟΥ" userId="3d7c3f3ab11cf231" providerId="LiveId" clId="{CA0E1341-D4FA-45B1-8F6C-ADE468152277}" dt="2023-03-20T12:59:53.761" v="21486" actId="20577"/>
          <ac:spMkLst>
            <pc:docMk/>
            <pc:sldMk cId="3636620144" sldId="477"/>
            <ac:spMk id="5" creationId="{35DF4799-A56B-05CE-FC3B-1826326BA490}"/>
          </ac:spMkLst>
        </pc:spChg>
      </pc:sldChg>
      <pc:sldChg chg="del">
        <pc:chgData name="ΕΙΡΗΝΗ ΚΑΤΣΑΡΟΥ" userId="3d7c3f3ab11cf231" providerId="LiveId" clId="{CA0E1341-D4FA-45B1-8F6C-ADE468152277}" dt="2023-03-20T12:57:19.068" v="21091" actId="2696"/>
        <pc:sldMkLst>
          <pc:docMk/>
          <pc:sldMk cId="244838235" sldId="478"/>
        </pc:sldMkLst>
      </pc:sldChg>
      <pc:sldChg chg="delSp modSp mod">
        <pc:chgData name="ΕΙΡΗΝΗ ΚΑΤΣΑΡΟΥ" userId="3d7c3f3ab11cf231" providerId="LiveId" clId="{CA0E1341-D4FA-45B1-8F6C-ADE468152277}" dt="2023-03-20T13:19:14.200" v="23893" actId="313"/>
        <pc:sldMkLst>
          <pc:docMk/>
          <pc:sldMk cId="1344111314" sldId="480"/>
        </pc:sldMkLst>
        <pc:spChg chg="del">
          <ac:chgData name="ΕΙΡΗΝΗ ΚΑΤΣΑΡΟΥ" userId="3d7c3f3ab11cf231" providerId="LiveId" clId="{CA0E1341-D4FA-45B1-8F6C-ADE468152277}" dt="2023-03-20T13:17:30.481" v="23658" actId="21"/>
          <ac:spMkLst>
            <pc:docMk/>
            <pc:sldMk cId="1344111314" sldId="480"/>
            <ac:spMk id="2" creationId="{45161784-FE69-F863-6EEB-9069FF9E0A00}"/>
          </ac:spMkLst>
        </pc:spChg>
        <pc:spChg chg="mod">
          <ac:chgData name="ΕΙΡΗΝΗ ΚΑΤΣΑΡΟΥ" userId="3d7c3f3ab11cf231" providerId="LiveId" clId="{CA0E1341-D4FA-45B1-8F6C-ADE468152277}" dt="2023-03-20T13:17:43.406" v="23683" actId="14100"/>
          <ac:spMkLst>
            <pc:docMk/>
            <pc:sldMk cId="1344111314" sldId="480"/>
            <ac:spMk id="4" creationId="{D7F42822-2B8F-B894-3E5E-C27228EC345D}"/>
          </ac:spMkLst>
        </pc:spChg>
        <pc:graphicFrameChg chg="mod">
          <ac:chgData name="ΕΙΡΗΝΗ ΚΑΤΣΑΡΟΥ" userId="3d7c3f3ab11cf231" providerId="LiveId" clId="{CA0E1341-D4FA-45B1-8F6C-ADE468152277}" dt="2023-03-20T13:19:14.200" v="23893" actId="313"/>
          <ac:graphicFrameMkLst>
            <pc:docMk/>
            <pc:sldMk cId="1344111314" sldId="480"/>
            <ac:graphicFrameMk id="43" creationId="{8840C080-C466-4E3C-9859-A35C5FCF346F}"/>
          </ac:graphicFrameMkLst>
        </pc:graphicFrameChg>
      </pc:sldChg>
      <pc:sldChg chg="del">
        <pc:chgData name="ΕΙΡΗΝΗ ΚΑΤΣΑΡΟΥ" userId="3d7c3f3ab11cf231" providerId="LiveId" clId="{CA0E1341-D4FA-45B1-8F6C-ADE468152277}" dt="2023-03-20T13:13:39.907" v="23198" actId="2696"/>
        <pc:sldMkLst>
          <pc:docMk/>
          <pc:sldMk cId="1212763380" sldId="481"/>
        </pc:sldMkLst>
      </pc:sldChg>
      <pc:sldChg chg="del">
        <pc:chgData name="ΕΙΡΗΝΗ ΚΑΤΣΑΡΟΥ" userId="3d7c3f3ab11cf231" providerId="LiveId" clId="{CA0E1341-D4FA-45B1-8F6C-ADE468152277}" dt="2023-03-20T13:13:40.905" v="23200" actId="2696"/>
        <pc:sldMkLst>
          <pc:docMk/>
          <pc:sldMk cId="3582217693" sldId="482"/>
        </pc:sldMkLst>
      </pc:sldChg>
      <pc:sldChg chg="del">
        <pc:chgData name="ΕΙΡΗΝΗ ΚΑΤΣΑΡΟΥ" userId="3d7c3f3ab11cf231" providerId="LiveId" clId="{CA0E1341-D4FA-45B1-8F6C-ADE468152277}" dt="2023-03-20T13:13:40.507" v="23199" actId="2696"/>
        <pc:sldMkLst>
          <pc:docMk/>
          <pc:sldMk cId="2438366748" sldId="483"/>
        </pc:sldMkLst>
      </pc:sldChg>
      <pc:sldChg chg="del">
        <pc:chgData name="ΕΙΡΗΝΗ ΚΑΤΣΑΡΟΥ" userId="3d7c3f3ab11cf231" providerId="LiveId" clId="{CA0E1341-D4FA-45B1-8F6C-ADE468152277}" dt="2023-03-20T12:57:26.956" v="21093" actId="2696"/>
        <pc:sldMkLst>
          <pc:docMk/>
          <pc:sldMk cId="1690537422" sldId="484"/>
        </pc:sldMkLst>
      </pc:sldChg>
      <pc:sldChg chg="del">
        <pc:chgData name="ΕΙΡΗΝΗ ΚΑΤΣΑΡΟΥ" userId="3d7c3f3ab11cf231" providerId="LiveId" clId="{CA0E1341-D4FA-45B1-8F6C-ADE468152277}" dt="2023-03-20T13:13:33.367" v="23197" actId="2696"/>
        <pc:sldMkLst>
          <pc:docMk/>
          <pc:sldMk cId="2272445572" sldId="485"/>
        </pc:sldMkLst>
      </pc:sldChg>
      <pc:sldChg chg="del">
        <pc:chgData name="ΕΙΡΗΝΗ ΚΑΤΣΑΡΟΥ" userId="3d7c3f3ab11cf231" providerId="LiveId" clId="{CA0E1341-D4FA-45B1-8F6C-ADE468152277}" dt="2023-03-20T13:13:48.262" v="23203" actId="2696"/>
        <pc:sldMkLst>
          <pc:docMk/>
          <pc:sldMk cId="426197317" sldId="486"/>
        </pc:sldMkLst>
      </pc:sldChg>
      <pc:sldChg chg="modSp mod">
        <pc:chgData name="ΕΙΡΗΝΗ ΚΑΤΣΑΡΟΥ" userId="3d7c3f3ab11cf231" providerId="LiveId" clId="{CA0E1341-D4FA-45B1-8F6C-ADE468152277}" dt="2023-03-20T07:03:29.171" v="1064" actId="113"/>
        <pc:sldMkLst>
          <pc:docMk/>
          <pc:sldMk cId="708851034" sldId="494"/>
        </pc:sldMkLst>
        <pc:spChg chg="mod">
          <ac:chgData name="ΕΙΡΗΝΗ ΚΑΤΣΑΡΟΥ" userId="3d7c3f3ab11cf231" providerId="LiveId" clId="{CA0E1341-D4FA-45B1-8F6C-ADE468152277}" dt="2023-03-20T07:03:29.171" v="1064" actId="113"/>
          <ac:spMkLst>
            <pc:docMk/>
            <pc:sldMk cId="708851034" sldId="494"/>
            <ac:spMk id="2" creationId="{C2127059-2E59-CD50-7947-6D5D6EED328D}"/>
          </ac:spMkLst>
        </pc:spChg>
        <pc:spChg chg="mod">
          <ac:chgData name="ΕΙΡΗΝΗ ΚΑΤΣΑΡΟΥ" userId="3d7c3f3ab11cf231" providerId="LiveId" clId="{CA0E1341-D4FA-45B1-8F6C-ADE468152277}" dt="2023-03-20T06:50:30.123" v="28" actId="20577"/>
          <ac:spMkLst>
            <pc:docMk/>
            <pc:sldMk cId="708851034" sldId="494"/>
            <ac:spMk id="5" creationId="{DA634718-FC1A-A724-73B0-4EEF6F7ED9E0}"/>
          </ac:spMkLst>
        </pc:spChg>
      </pc:sldChg>
      <pc:sldChg chg="del">
        <pc:chgData name="ΕΙΡΗΝΗ ΚΑΤΣΑΡΟΥ" userId="3d7c3f3ab11cf231" providerId="LiveId" clId="{CA0E1341-D4FA-45B1-8F6C-ADE468152277}" dt="2023-03-20T06:57:39.113" v="245" actId="2696"/>
        <pc:sldMkLst>
          <pc:docMk/>
          <pc:sldMk cId="2653391918" sldId="495"/>
        </pc:sldMkLst>
      </pc:sldChg>
      <pc:sldChg chg="addSp modSp mod">
        <pc:chgData name="ΕΙΡΗΝΗ ΚΑΤΣΑΡΟΥ" userId="3d7c3f3ab11cf231" providerId="LiveId" clId="{CA0E1341-D4FA-45B1-8F6C-ADE468152277}" dt="2023-03-20T07:24:05.041" v="2379" actId="14100"/>
        <pc:sldMkLst>
          <pc:docMk/>
          <pc:sldMk cId="1232246323" sldId="496"/>
        </pc:sldMkLst>
        <pc:spChg chg="mod">
          <ac:chgData name="ΕΙΡΗΝΗ ΚΑΤΣΑΡΟΥ" userId="3d7c3f3ab11cf231" providerId="LiveId" clId="{CA0E1341-D4FA-45B1-8F6C-ADE468152277}" dt="2023-03-20T07:21:07.246" v="2194" actId="20577"/>
          <ac:spMkLst>
            <pc:docMk/>
            <pc:sldMk cId="1232246323" sldId="496"/>
            <ac:spMk id="2" creationId="{C2127059-2E59-CD50-7947-6D5D6EED328D}"/>
          </ac:spMkLst>
        </pc:spChg>
        <pc:spChg chg="mod">
          <ac:chgData name="ΕΙΡΗΝΗ ΚΑΤΣΑΡΟΥ" userId="3d7c3f3ab11cf231" providerId="LiveId" clId="{CA0E1341-D4FA-45B1-8F6C-ADE468152277}" dt="2023-03-20T06:57:35.234" v="244" actId="20577"/>
          <ac:spMkLst>
            <pc:docMk/>
            <pc:sldMk cId="1232246323" sldId="496"/>
            <ac:spMk id="5" creationId="{DA634718-FC1A-A724-73B0-4EEF6F7ED9E0}"/>
          </ac:spMkLst>
        </pc:spChg>
        <pc:graphicFrameChg chg="add mod modGraphic">
          <ac:chgData name="ΕΙΡΗΝΗ ΚΑΤΣΑΡΟΥ" userId="3d7c3f3ab11cf231" providerId="LiveId" clId="{CA0E1341-D4FA-45B1-8F6C-ADE468152277}" dt="2023-03-20T07:24:05.041" v="2379" actId="14100"/>
          <ac:graphicFrameMkLst>
            <pc:docMk/>
            <pc:sldMk cId="1232246323" sldId="496"/>
            <ac:graphicFrameMk id="3" creationId="{303A29B7-62FB-516C-406A-14DC538FD5FD}"/>
          </ac:graphicFrameMkLst>
        </pc:graphicFrameChg>
      </pc:sldChg>
      <pc:sldChg chg="del">
        <pc:chgData name="ΕΙΡΗΝΗ ΚΑΤΣΑΡΟΥ" userId="3d7c3f3ab11cf231" providerId="LiveId" clId="{CA0E1341-D4FA-45B1-8F6C-ADE468152277}" dt="2023-03-20T06:57:51.515" v="246" actId="2696"/>
        <pc:sldMkLst>
          <pc:docMk/>
          <pc:sldMk cId="49628979" sldId="497"/>
        </pc:sldMkLst>
      </pc:sldChg>
      <pc:sldChg chg="del">
        <pc:chgData name="ΕΙΡΗΝΗ ΚΑΤΣΑΡΟΥ" userId="3d7c3f3ab11cf231" providerId="LiveId" clId="{CA0E1341-D4FA-45B1-8F6C-ADE468152277}" dt="2023-03-20T06:57:51.922" v="247" actId="2696"/>
        <pc:sldMkLst>
          <pc:docMk/>
          <pc:sldMk cId="49345215" sldId="498"/>
        </pc:sldMkLst>
      </pc:sldChg>
      <pc:sldChg chg="addSp modSp add mod">
        <pc:chgData name="ΕΙΡΗΝΗ ΚΑΤΣΑΡΟΥ" userId="3d7c3f3ab11cf231" providerId="LiveId" clId="{CA0E1341-D4FA-45B1-8F6C-ADE468152277}" dt="2023-03-20T07:38:59.946" v="3902" actId="1076"/>
        <pc:sldMkLst>
          <pc:docMk/>
          <pc:sldMk cId="4136822687" sldId="511"/>
        </pc:sldMkLst>
        <pc:spChg chg="mod">
          <ac:chgData name="ΕΙΡΗΝΗ ΚΑΤΣΑΡΟΥ" userId="3d7c3f3ab11cf231" providerId="LiveId" clId="{CA0E1341-D4FA-45B1-8F6C-ADE468152277}" dt="2023-03-20T07:38:59.946" v="3902" actId="1076"/>
          <ac:spMkLst>
            <pc:docMk/>
            <pc:sldMk cId="4136822687" sldId="511"/>
            <ac:spMk id="2" creationId="{C2127059-2E59-CD50-7947-6D5D6EED328D}"/>
          </ac:spMkLst>
        </pc:spChg>
        <pc:spChg chg="mod">
          <ac:chgData name="ΕΙΡΗΝΗ ΚΑΤΣΑΡΟΥ" userId="3d7c3f3ab11cf231" providerId="LiveId" clId="{CA0E1341-D4FA-45B1-8F6C-ADE468152277}" dt="2023-03-20T06:58:07.628" v="262" actId="20577"/>
          <ac:spMkLst>
            <pc:docMk/>
            <pc:sldMk cId="4136822687" sldId="511"/>
            <ac:spMk id="5" creationId="{DA634718-FC1A-A724-73B0-4EEF6F7ED9E0}"/>
          </ac:spMkLst>
        </pc:spChg>
        <pc:graphicFrameChg chg="add mod modGraphic">
          <ac:chgData name="ΕΙΡΗΝΗ ΚΑΤΣΑΡΟΥ" userId="3d7c3f3ab11cf231" providerId="LiveId" clId="{CA0E1341-D4FA-45B1-8F6C-ADE468152277}" dt="2023-03-20T07:37:01.688" v="3639" actId="1076"/>
          <ac:graphicFrameMkLst>
            <pc:docMk/>
            <pc:sldMk cId="4136822687" sldId="511"/>
            <ac:graphicFrameMk id="3" creationId="{E5AA9F3F-9288-E0E1-11E2-A6B09468E36F}"/>
          </ac:graphicFrameMkLst>
        </pc:graphicFrameChg>
      </pc:sldChg>
      <pc:sldChg chg="modSp add mod">
        <pc:chgData name="ΕΙΡΗΝΗ ΚΑΤΣΑΡΟΥ" userId="3d7c3f3ab11cf231" providerId="LiveId" clId="{CA0E1341-D4FA-45B1-8F6C-ADE468152277}" dt="2023-03-20T08:17:49.910" v="7992" actId="20577"/>
        <pc:sldMkLst>
          <pc:docMk/>
          <pc:sldMk cId="561184102" sldId="512"/>
        </pc:sldMkLst>
        <pc:spChg chg="mod">
          <ac:chgData name="ΕΙΡΗΝΗ ΚΑΤΣΑΡΟΥ" userId="3d7c3f3ab11cf231" providerId="LiveId" clId="{CA0E1341-D4FA-45B1-8F6C-ADE468152277}" dt="2023-03-20T08:17:49.910" v="7992" actId="20577"/>
          <ac:spMkLst>
            <pc:docMk/>
            <pc:sldMk cId="561184102" sldId="512"/>
            <ac:spMk id="3" creationId="{DB767AAC-D353-62DB-8CEB-CB082DC16DB9}"/>
          </ac:spMkLst>
        </pc:spChg>
      </pc:sldChg>
      <pc:sldChg chg="modSp add mod ord">
        <pc:chgData name="ΕΙΡΗΝΗ ΚΑΤΣΑΡΟΥ" userId="3d7c3f3ab11cf231" providerId="LiveId" clId="{CA0E1341-D4FA-45B1-8F6C-ADE468152277}" dt="2023-03-20T07:51:54.379" v="5146" actId="113"/>
        <pc:sldMkLst>
          <pc:docMk/>
          <pc:sldMk cId="1838082954" sldId="513"/>
        </pc:sldMkLst>
        <pc:spChg chg="mod">
          <ac:chgData name="ΕΙΡΗΝΗ ΚΑΤΣΑΡΟΥ" userId="3d7c3f3ab11cf231" providerId="LiveId" clId="{CA0E1341-D4FA-45B1-8F6C-ADE468152277}" dt="2023-03-20T07:51:54.379" v="5146" actId="113"/>
          <ac:spMkLst>
            <pc:docMk/>
            <pc:sldMk cId="1838082954" sldId="513"/>
            <ac:spMk id="2" creationId="{C2127059-2E59-CD50-7947-6D5D6EED328D}"/>
          </ac:spMkLst>
        </pc:spChg>
        <pc:spChg chg="mod">
          <ac:chgData name="ΕΙΡΗΝΗ ΚΑΤΣΑΡΟΥ" userId="3d7c3f3ab11cf231" providerId="LiveId" clId="{CA0E1341-D4FA-45B1-8F6C-ADE468152277}" dt="2023-03-20T07:40:57.833" v="4009" actId="20577"/>
          <ac:spMkLst>
            <pc:docMk/>
            <pc:sldMk cId="1838082954" sldId="513"/>
            <ac:spMk id="5" creationId="{DA634718-FC1A-A724-73B0-4EEF6F7ED9E0}"/>
          </ac:spMkLst>
        </pc:spChg>
      </pc:sldChg>
      <pc:sldChg chg="modSp add mod">
        <pc:chgData name="ΕΙΡΗΝΗ ΚΑΤΣΑΡΟΥ" userId="3d7c3f3ab11cf231" providerId="LiveId" clId="{CA0E1341-D4FA-45B1-8F6C-ADE468152277}" dt="2023-03-20T08:05:28.556" v="6550" actId="20577"/>
        <pc:sldMkLst>
          <pc:docMk/>
          <pc:sldMk cId="3422530917" sldId="514"/>
        </pc:sldMkLst>
        <pc:spChg chg="mod">
          <ac:chgData name="ΕΙΡΗΝΗ ΚΑΤΣΑΡΟΥ" userId="3d7c3f3ab11cf231" providerId="LiveId" clId="{CA0E1341-D4FA-45B1-8F6C-ADE468152277}" dt="2023-03-20T08:05:28.556" v="6550" actId="20577"/>
          <ac:spMkLst>
            <pc:docMk/>
            <pc:sldMk cId="3422530917" sldId="514"/>
            <ac:spMk id="2" creationId="{C2127059-2E59-CD50-7947-6D5D6EED328D}"/>
          </ac:spMkLst>
        </pc:spChg>
        <pc:spChg chg="mod">
          <ac:chgData name="ΕΙΡΗΝΗ ΚΑΤΣΑΡΟΥ" userId="3d7c3f3ab11cf231" providerId="LiveId" clId="{CA0E1341-D4FA-45B1-8F6C-ADE468152277}" dt="2023-03-20T08:01:34.058" v="5982" actId="20577"/>
          <ac:spMkLst>
            <pc:docMk/>
            <pc:sldMk cId="3422530917" sldId="514"/>
            <ac:spMk id="5" creationId="{DA634718-FC1A-A724-73B0-4EEF6F7ED9E0}"/>
          </ac:spMkLst>
        </pc:spChg>
      </pc:sldChg>
      <pc:sldChg chg="modSp add mod">
        <pc:chgData name="ΕΙΡΗΝΗ ΚΑΤΣΑΡΟΥ" userId="3d7c3f3ab11cf231" providerId="LiveId" clId="{CA0E1341-D4FA-45B1-8F6C-ADE468152277}" dt="2023-03-20T08:17:22.086" v="7963" actId="14100"/>
        <pc:sldMkLst>
          <pc:docMk/>
          <pc:sldMk cId="2617101255" sldId="515"/>
        </pc:sldMkLst>
        <pc:spChg chg="mod">
          <ac:chgData name="ΕΙΡΗΝΗ ΚΑΤΣΑΡΟΥ" userId="3d7c3f3ab11cf231" providerId="LiveId" clId="{CA0E1341-D4FA-45B1-8F6C-ADE468152277}" dt="2023-03-20T08:17:22.086" v="7963" actId="14100"/>
          <ac:spMkLst>
            <pc:docMk/>
            <pc:sldMk cId="2617101255" sldId="515"/>
            <ac:spMk id="2" creationId="{C2127059-2E59-CD50-7947-6D5D6EED328D}"/>
          </ac:spMkLst>
        </pc:spChg>
        <pc:spChg chg="mod">
          <ac:chgData name="ΕΙΡΗΝΗ ΚΑΤΣΑΡΟΥ" userId="3d7c3f3ab11cf231" providerId="LiveId" clId="{CA0E1341-D4FA-45B1-8F6C-ADE468152277}" dt="2023-03-20T08:05:48.170" v="6561" actId="20577"/>
          <ac:spMkLst>
            <pc:docMk/>
            <pc:sldMk cId="2617101255" sldId="515"/>
            <ac:spMk id="5" creationId="{DA634718-FC1A-A724-73B0-4EEF6F7ED9E0}"/>
          </ac:spMkLst>
        </pc:spChg>
      </pc:sldChg>
      <pc:sldChg chg="modSp add mod">
        <pc:chgData name="ΕΙΡΗΝΗ ΚΑΤΣΑΡΟΥ" userId="3d7c3f3ab11cf231" providerId="LiveId" clId="{CA0E1341-D4FA-45B1-8F6C-ADE468152277}" dt="2023-03-20T11:53:33.932" v="15469" actId="1076"/>
        <pc:sldMkLst>
          <pc:docMk/>
          <pc:sldMk cId="1476501916" sldId="516"/>
        </pc:sldMkLst>
        <pc:spChg chg="mod">
          <ac:chgData name="ΕΙΡΗΝΗ ΚΑΤΣΑΡΟΥ" userId="3d7c3f3ab11cf231" providerId="LiveId" clId="{CA0E1341-D4FA-45B1-8F6C-ADE468152277}" dt="2023-03-20T11:53:33.932" v="15469" actId="1076"/>
          <ac:spMkLst>
            <pc:docMk/>
            <pc:sldMk cId="1476501916" sldId="516"/>
            <ac:spMk id="3" creationId="{DB767AAC-D353-62DB-8CEB-CB082DC16DB9}"/>
          </ac:spMkLst>
        </pc:spChg>
      </pc:sldChg>
      <pc:sldChg chg="modSp add mod ord">
        <pc:chgData name="ΕΙΡΗΝΗ ΚΑΤΣΑΡΟΥ" userId="3d7c3f3ab11cf231" providerId="LiveId" clId="{CA0E1341-D4FA-45B1-8F6C-ADE468152277}" dt="2023-03-20T08:35:14.554" v="8901" actId="20577"/>
        <pc:sldMkLst>
          <pc:docMk/>
          <pc:sldMk cId="2800495417" sldId="517"/>
        </pc:sldMkLst>
        <pc:spChg chg="mod">
          <ac:chgData name="ΕΙΡΗΝΗ ΚΑΤΣΑΡΟΥ" userId="3d7c3f3ab11cf231" providerId="LiveId" clId="{CA0E1341-D4FA-45B1-8F6C-ADE468152277}" dt="2023-03-20T08:35:14.554" v="8901" actId="20577"/>
          <ac:spMkLst>
            <pc:docMk/>
            <pc:sldMk cId="2800495417" sldId="517"/>
            <ac:spMk id="2" creationId="{C2127059-2E59-CD50-7947-6D5D6EED328D}"/>
          </ac:spMkLst>
        </pc:spChg>
        <pc:spChg chg="mod">
          <ac:chgData name="ΕΙΡΗΝΗ ΚΑΤΣΑΡΟΥ" userId="3d7c3f3ab11cf231" providerId="LiveId" clId="{CA0E1341-D4FA-45B1-8F6C-ADE468152277}" dt="2023-03-20T08:19:05.891" v="8059" actId="6549"/>
          <ac:spMkLst>
            <pc:docMk/>
            <pc:sldMk cId="2800495417" sldId="517"/>
            <ac:spMk id="5" creationId="{DA634718-FC1A-A724-73B0-4EEF6F7ED9E0}"/>
          </ac:spMkLst>
        </pc:spChg>
      </pc:sldChg>
      <pc:sldChg chg="addSp modSp add mod">
        <pc:chgData name="ΕΙΡΗΝΗ ΚΑΤΣΑΡΟΥ" userId="3d7c3f3ab11cf231" providerId="LiveId" clId="{CA0E1341-D4FA-45B1-8F6C-ADE468152277}" dt="2023-03-20T08:45:01.564" v="9730" actId="20577"/>
        <pc:sldMkLst>
          <pc:docMk/>
          <pc:sldMk cId="4132336687" sldId="518"/>
        </pc:sldMkLst>
        <pc:spChg chg="mod">
          <ac:chgData name="ΕΙΡΗΝΗ ΚΑΤΣΑΡΟΥ" userId="3d7c3f3ab11cf231" providerId="LiveId" clId="{CA0E1341-D4FA-45B1-8F6C-ADE468152277}" dt="2023-03-20T08:35:43.892" v="8937" actId="14100"/>
          <ac:spMkLst>
            <pc:docMk/>
            <pc:sldMk cId="4132336687" sldId="518"/>
            <ac:spMk id="2" creationId="{C2127059-2E59-CD50-7947-6D5D6EED328D}"/>
          </ac:spMkLst>
        </pc:spChg>
        <pc:spChg chg="mod">
          <ac:chgData name="ΕΙΡΗΝΗ ΚΑΤΣΑΡΟΥ" userId="3d7c3f3ab11cf231" providerId="LiveId" clId="{CA0E1341-D4FA-45B1-8F6C-ADE468152277}" dt="2023-03-20T08:35:35.093" v="8933" actId="20577"/>
          <ac:spMkLst>
            <pc:docMk/>
            <pc:sldMk cId="4132336687" sldId="518"/>
            <ac:spMk id="5" creationId="{DA634718-FC1A-A724-73B0-4EEF6F7ED9E0}"/>
          </ac:spMkLst>
        </pc:spChg>
        <pc:spChg chg="add mod">
          <ac:chgData name="ΕΙΡΗΝΗ ΚΑΤΣΑΡΟΥ" userId="3d7c3f3ab11cf231" providerId="LiveId" clId="{CA0E1341-D4FA-45B1-8F6C-ADE468152277}" dt="2023-03-20T08:45:01.564" v="9730" actId="20577"/>
          <ac:spMkLst>
            <pc:docMk/>
            <pc:sldMk cId="4132336687" sldId="518"/>
            <ac:spMk id="7" creationId="{ACB8A89A-A2F9-D2C7-8C69-6E073F2635E1}"/>
          </ac:spMkLst>
        </pc:spChg>
        <pc:picChg chg="add mod">
          <ac:chgData name="ΕΙΡΗΝΗ ΚΑΤΣΑΡΟΥ" userId="3d7c3f3ab11cf231" providerId="LiveId" clId="{CA0E1341-D4FA-45B1-8F6C-ADE468152277}" dt="2023-03-20T08:36:22.491" v="8942" actId="14100"/>
          <ac:picMkLst>
            <pc:docMk/>
            <pc:sldMk cId="4132336687" sldId="518"/>
            <ac:picMk id="6" creationId="{B695F4B6-4A74-9CD8-8873-17F96C58B088}"/>
          </ac:picMkLst>
        </pc:picChg>
      </pc:sldChg>
      <pc:sldChg chg="addSp delSp modSp add mod">
        <pc:chgData name="ΕΙΡΗΝΗ ΚΑΤΣΑΡΟΥ" userId="3d7c3f3ab11cf231" providerId="LiveId" clId="{CA0E1341-D4FA-45B1-8F6C-ADE468152277}" dt="2023-03-20T08:53:45.339" v="10514" actId="20577"/>
        <pc:sldMkLst>
          <pc:docMk/>
          <pc:sldMk cId="4243350675" sldId="519"/>
        </pc:sldMkLst>
        <pc:spChg chg="del mod">
          <ac:chgData name="ΕΙΡΗΝΗ ΚΑΤΣΑΡΟΥ" userId="3d7c3f3ab11cf231" providerId="LiveId" clId="{CA0E1341-D4FA-45B1-8F6C-ADE468152277}" dt="2023-03-20T08:53:00.075" v="10498"/>
          <ac:spMkLst>
            <pc:docMk/>
            <pc:sldMk cId="4243350675" sldId="519"/>
            <ac:spMk id="7" creationId="{ACB8A89A-A2F9-D2C7-8C69-6E073F2635E1}"/>
          </ac:spMkLst>
        </pc:spChg>
        <pc:graphicFrameChg chg="add mod modGraphic">
          <ac:chgData name="ΕΙΡΗΝΗ ΚΑΤΣΑΡΟΥ" userId="3d7c3f3ab11cf231" providerId="LiveId" clId="{CA0E1341-D4FA-45B1-8F6C-ADE468152277}" dt="2023-03-20T08:53:45.339" v="10514" actId="20577"/>
          <ac:graphicFrameMkLst>
            <pc:docMk/>
            <pc:sldMk cId="4243350675" sldId="519"/>
            <ac:graphicFrameMk id="3" creationId="{FDE21CAC-4704-5FCB-C254-BF1FA413B0CE}"/>
          </ac:graphicFrameMkLst>
        </pc:graphicFrameChg>
        <pc:picChg chg="mod">
          <ac:chgData name="ΕΙΡΗΝΗ ΚΑΤΣΑΡΟΥ" userId="3d7c3f3ab11cf231" providerId="LiveId" clId="{CA0E1341-D4FA-45B1-8F6C-ADE468152277}" dt="2023-03-20T08:53:22.050" v="10504" actId="14100"/>
          <ac:picMkLst>
            <pc:docMk/>
            <pc:sldMk cId="4243350675" sldId="519"/>
            <ac:picMk id="6" creationId="{B695F4B6-4A74-9CD8-8873-17F96C58B088}"/>
          </ac:picMkLst>
        </pc:picChg>
        <pc:cxnChg chg="mod">
          <ac:chgData name="ΕΙΡΗΝΗ ΚΑΤΣΑΡΟΥ" userId="3d7c3f3ab11cf231" providerId="LiveId" clId="{CA0E1341-D4FA-45B1-8F6C-ADE468152277}" dt="2023-03-20T08:52:13.170" v="10380" actId="1076"/>
          <ac:cxnSpMkLst>
            <pc:docMk/>
            <pc:sldMk cId="4243350675" sldId="519"/>
            <ac:cxnSpMk id="4" creationId="{17003135-4453-6F84-ABE1-0421B005313A}"/>
          </ac:cxnSpMkLst>
        </pc:cxnChg>
      </pc:sldChg>
      <pc:sldChg chg="addSp delSp modSp add mod ord">
        <pc:chgData name="ΕΙΡΗΝΗ ΚΑΤΣΑΡΟΥ" userId="3d7c3f3ab11cf231" providerId="LiveId" clId="{CA0E1341-D4FA-45B1-8F6C-ADE468152277}" dt="2023-03-20T09:03:40.017" v="11290" actId="1076"/>
        <pc:sldMkLst>
          <pc:docMk/>
          <pc:sldMk cId="3105352787" sldId="520"/>
        </pc:sldMkLst>
        <pc:spChg chg="mod">
          <ac:chgData name="ΕΙΡΗΝΗ ΚΑΤΣΑΡΟΥ" userId="3d7c3f3ab11cf231" providerId="LiveId" clId="{CA0E1341-D4FA-45B1-8F6C-ADE468152277}" dt="2023-03-20T08:54:36.984" v="10524" actId="6549"/>
          <ac:spMkLst>
            <pc:docMk/>
            <pc:sldMk cId="3105352787" sldId="520"/>
            <ac:spMk id="2" creationId="{C2127059-2E59-CD50-7947-6D5D6EED328D}"/>
          </ac:spMkLst>
        </pc:spChg>
        <pc:spChg chg="mod">
          <ac:chgData name="ΕΙΡΗΝΗ ΚΑΤΣΑΡΟΥ" userId="3d7c3f3ab11cf231" providerId="LiveId" clId="{CA0E1341-D4FA-45B1-8F6C-ADE468152277}" dt="2023-03-20T08:54:47.973" v="10538" actId="20577"/>
          <ac:spMkLst>
            <pc:docMk/>
            <pc:sldMk cId="3105352787" sldId="520"/>
            <ac:spMk id="5" creationId="{DA634718-FC1A-A724-73B0-4EEF6F7ED9E0}"/>
          </ac:spMkLst>
        </pc:spChg>
        <pc:spChg chg="mod">
          <ac:chgData name="ΕΙΡΗΝΗ ΚΑΤΣΑΡΟΥ" userId="3d7c3f3ab11cf231" providerId="LiveId" clId="{CA0E1341-D4FA-45B1-8F6C-ADE468152277}" dt="2023-03-20T09:03:40.017" v="11290" actId="1076"/>
          <ac:spMkLst>
            <pc:docMk/>
            <pc:sldMk cId="3105352787" sldId="520"/>
            <ac:spMk id="7" creationId="{ACB8A89A-A2F9-D2C7-8C69-6E073F2635E1}"/>
          </ac:spMkLst>
        </pc:spChg>
        <pc:picChg chg="del">
          <ac:chgData name="ΕΙΡΗΝΗ ΚΑΤΣΑΡΟΥ" userId="3d7c3f3ab11cf231" providerId="LiveId" clId="{CA0E1341-D4FA-45B1-8F6C-ADE468152277}" dt="2023-03-20T08:54:09.046" v="10519" actId="21"/>
          <ac:picMkLst>
            <pc:docMk/>
            <pc:sldMk cId="3105352787" sldId="520"/>
            <ac:picMk id="6" creationId="{B695F4B6-4A74-9CD8-8873-17F96C58B088}"/>
          </ac:picMkLst>
        </pc:picChg>
        <pc:picChg chg="add mod">
          <ac:chgData name="ΕΙΡΗΝΗ ΚΑΤΣΑΡΟΥ" userId="3d7c3f3ab11cf231" providerId="LiveId" clId="{CA0E1341-D4FA-45B1-8F6C-ADE468152277}" dt="2023-03-20T09:01:13.514" v="11078" actId="14100"/>
          <ac:picMkLst>
            <pc:docMk/>
            <pc:sldMk cId="3105352787" sldId="520"/>
            <ac:picMk id="8" creationId="{CB4F5634-CCB0-21D9-3563-4EA68BD5D084}"/>
          </ac:picMkLst>
        </pc:picChg>
      </pc:sldChg>
      <pc:sldChg chg="addSp delSp modSp add mod ord">
        <pc:chgData name="ΕΙΡΗΝΗ ΚΑΤΣΑΡΟΥ" userId="3d7c3f3ab11cf231" providerId="LiveId" clId="{CA0E1341-D4FA-45B1-8F6C-ADE468152277}" dt="2023-03-20T09:09:25.068" v="11997" actId="14100"/>
        <pc:sldMkLst>
          <pc:docMk/>
          <pc:sldMk cId="3344001242" sldId="521"/>
        </pc:sldMkLst>
        <pc:spChg chg="mod">
          <ac:chgData name="ΕΙΡΗΝΗ ΚΑΤΣΑΡΟΥ" userId="3d7c3f3ab11cf231" providerId="LiveId" clId="{CA0E1341-D4FA-45B1-8F6C-ADE468152277}" dt="2023-03-20T09:04:02.546" v="11308" actId="20577"/>
          <ac:spMkLst>
            <pc:docMk/>
            <pc:sldMk cId="3344001242" sldId="521"/>
            <ac:spMk id="5" creationId="{DA634718-FC1A-A724-73B0-4EEF6F7ED9E0}"/>
          </ac:spMkLst>
        </pc:spChg>
        <pc:graphicFrameChg chg="mod modGraphic">
          <ac:chgData name="ΕΙΡΗΝΗ ΚΑΤΣΑΡΟΥ" userId="3d7c3f3ab11cf231" providerId="LiveId" clId="{CA0E1341-D4FA-45B1-8F6C-ADE468152277}" dt="2023-03-20T09:09:25.068" v="11997" actId="14100"/>
          <ac:graphicFrameMkLst>
            <pc:docMk/>
            <pc:sldMk cId="3344001242" sldId="521"/>
            <ac:graphicFrameMk id="3" creationId="{FDE21CAC-4704-5FCB-C254-BF1FA413B0CE}"/>
          </ac:graphicFrameMkLst>
        </pc:graphicFrameChg>
        <pc:picChg chg="del">
          <ac:chgData name="ΕΙΡΗΝΗ ΚΑΤΣΑΡΟΥ" userId="3d7c3f3ab11cf231" providerId="LiveId" clId="{CA0E1341-D4FA-45B1-8F6C-ADE468152277}" dt="2023-03-20T09:03:52.145" v="11295" actId="21"/>
          <ac:picMkLst>
            <pc:docMk/>
            <pc:sldMk cId="3344001242" sldId="521"/>
            <ac:picMk id="6" creationId="{B695F4B6-4A74-9CD8-8873-17F96C58B088}"/>
          </ac:picMkLst>
        </pc:picChg>
        <pc:picChg chg="add mod">
          <ac:chgData name="ΕΙΡΗΝΗ ΚΑΤΣΑΡΟΥ" userId="3d7c3f3ab11cf231" providerId="LiveId" clId="{CA0E1341-D4FA-45B1-8F6C-ADE468152277}" dt="2023-03-20T09:03:56.813" v="11296"/>
          <ac:picMkLst>
            <pc:docMk/>
            <pc:sldMk cId="3344001242" sldId="521"/>
            <ac:picMk id="7" creationId="{91B3CF1C-75E3-BFCC-4235-AB3CBD252651}"/>
          </ac:picMkLst>
        </pc:picChg>
      </pc:sldChg>
      <pc:sldChg chg="addSp delSp modSp add mod ord">
        <pc:chgData name="ΕΙΡΗΝΗ ΚΑΤΣΑΡΟΥ" userId="3d7c3f3ab11cf231" providerId="LiveId" clId="{CA0E1341-D4FA-45B1-8F6C-ADE468152277}" dt="2023-03-20T09:21:30.551" v="13066" actId="1076"/>
        <pc:sldMkLst>
          <pc:docMk/>
          <pc:sldMk cId="2519568783" sldId="522"/>
        </pc:sldMkLst>
        <pc:spChg chg="mod">
          <ac:chgData name="ΕΙΡΗΝΗ ΚΑΤΣΑΡΟΥ" userId="3d7c3f3ab11cf231" providerId="LiveId" clId="{CA0E1341-D4FA-45B1-8F6C-ADE468152277}" dt="2023-03-20T09:09:54.372" v="12028" actId="20577"/>
          <ac:spMkLst>
            <pc:docMk/>
            <pc:sldMk cId="2519568783" sldId="522"/>
            <ac:spMk id="5" creationId="{DA634718-FC1A-A724-73B0-4EEF6F7ED9E0}"/>
          </ac:spMkLst>
        </pc:spChg>
        <pc:spChg chg="mod">
          <ac:chgData name="ΕΙΡΗΝΗ ΚΑΤΣΑΡΟΥ" userId="3d7c3f3ab11cf231" providerId="LiveId" clId="{CA0E1341-D4FA-45B1-8F6C-ADE468152277}" dt="2023-03-20T09:21:30.551" v="13066" actId="1076"/>
          <ac:spMkLst>
            <pc:docMk/>
            <pc:sldMk cId="2519568783" sldId="522"/>
            <ac:spMk id="7" creationId="{ACB8A89A-A2F9-D2C7-8C69-6E073F2635E1}"/>
          </ac:spMkLst>
        </pc:spChg>
        <pc:graphicFrameChg chg="add mod modGraphic">
          <ac:chgData name="ΕΙΡΗΝΗ ΚΑΤΣΑΡΟΥ" userId="3d7c3f3ab11cf231" providerId="LiveId" clId="{CA0E1341-D4FA-45B1-8F6C-ADE468152277}" dt="2023-03-20T09:21:24.739" v="13065" actId="20577"/>
          <ac:graphicFrameMkLst>
            <pc:docMk/>
            <pc:sldMk cId="2519568783" sldId="522"/>
            <ac:graphicFrameMk id="3" creationId="{3F500B64-8673-C58E-7CD7-0E6EAF1D5614}"/>
          </ac:graphicFrameMkLst>
        </pc:graphicFrameChg>
        <pc:picChg chg="del">
          <ac:chgData name="ΕΙΡΗΝΗ ΚΑΤΣΑΡΟΥ" userId="3d7c3f3ab11cf231" providerId="LiveId" clId="{CA0E1341-D4FA-45B1-8F6C-ADE468152277}" dt="2023-03-20T09:09:42.105" v="12001" actId="21"/>
          <ac:picMkLst>
            <pc:docMk/>
            <pc:sldMk cId="2519568783" sldId="522"/>
            <ac:picMk id="8" creationId="{CB4F5634-CCB0-21D9-3563-4EA68BD5D084}"/>
          </ac:picMkLst>
        </pc:picChg>
      </pc:sldChg>
      <pc:sldChg chg="delSp modSp add mod ord">
        <pc:chgData name="ΕΙΡΗΝΗ ΚΑΤΣΑΡΟΥ" userId="3d7c3f3ab11cf231" providerId="LiveId" clId="{CA0E1341-D4FA-45B1-8F6C-ADE468152277}" dt="2023-03-20T10:08:15.470" v="14399" actId="5793"/>
        <pc:sldMkLst>
          <pc:docMk/>
          <pc:sldMk cId="383854394" sldId="523"/>
        </pc:sldMkLst>
        <pc:spChg chg="mod">
          <ac:chgData name="ΕΙΡΗΝΗ ΚΑΤΣΑΡΟΥ" userId="3d7c3f3ab11cf231" providerId="LiveId" clId="{CA0E1341-D4FA-45B1-8F6C-ADE468152277}" dt="2023-03-20T09:39:13.378" v="13124" actId="20577"/>
          <ac:spMkLst>
            <pc:docMk/>
            <pc:sldMk cId="383854394" sldId="523"/>
            <ac:spMk id="5" creationId="{DA634718-FC1A-A724-73B0-4EEF6F7ED9E0}"/>
          </ac:spMkLst>
        </pc:spChg>
        <pc:spChg chg="mod">
          <ac:chgData name="ΕΙΡΗΝΗ ΚΑΤΣΑΡΟΥ" userId="3d7c3f3ab11cf231" providerId="LiveId" clId="{CA0E1341-D4FA-45B1-8F6C-ADE468152277}" dt="2023-03-20T10:08:15.470" v="14399" actId="5793"/>
          <ac:spMkLst>
            <pc:docMk/>
            <pc:sldMk cId="383854394" sldId="523"/>
            <ac:spMk id="7" creationId="{ACB8A89A-A2F9-D2C7-8C69-6E073F2635E1}"/>
          </ac:spMkLst>
        </pc:spChg>
        <pc:picChg chg="del">
          <ac:chgData name="ΕΙΡΗΝΗ ΚΑΤΣΑΡΟΥ" userId="3d7c3f3ab11cf231" providerId="LiveId" clId="{CA0E1341-D4FA-45B1-8F6C-ADE468152277}" dt="2023-03-20T09:38:46.751" v="13070" actId="21"/>
          <ac:picMkLst>
            <pc:docMk/>
            <pc:sldMk cId="383854394" sldId="523"/>
            <ac:picMk id="8" creationId="{CB4F5634-CCB0-21D9-3563-4EA68BD5D084}"/>
          </ac:picMkLst>
        </pc:picChg>
      </pc:sldChg>
      <pc:sldChg chg="modSp add mod">
        <pc:chgData name="ΕΙΡΗΝΗ ΚΑΤΣΑΡΟΥ" userId="3d7c3f3ab11cf231" providerId="LiveId" clId="{CA0E1341-D4FA-45B1-8F6C-ADE468152277}" dt="2023-03-20T11:51:43.402" v="15430" actId="20577"/>
        <pc:sldMkLst>
          <pc:docMk/>
          <pc:sldMk cId="1563121590" sldId="524"/>
        </pc:sldMkLst>
        <pc:spChg chg="mod">
          <ac:chgData name="ΕΙΡΗΝΗ ΚΑΤΣΑΡΟΥ" userId="3d7c3f3ab11cf231" providerId="LiveId" clId="{CA0E1341-D4FA-45B1-8F6C-ADE468152277}" dt="2023-03-20T11:51:43.402" v="15430" actId="20577"/>
          <ac:spMkLst>
            <pc:docMk/>
            <pc:sldMk cId="1563121590" sldId="524"/>
            <ac:spMk id="7" creationId="{ACB8A89A-A2F9-D2C7-8C69-6E073F2635E1}"/>
          </ac:spMkLst>
        </pc:spChg>
      </pc:sldChg>
      <pc:sldChg chg="modSp add mod">
        <pc:chgData name="ΕΙΡΗΝΗ ΚΑΤΣΑΡΟΥ" userId="3d7c3f3ab11cf231" providerId="LiveId" clId="{CA0E1341-D4FA-45B1-8F6C-ADE468152277}" dt="2023-03-20T11:53:13.696" v="15433" actId="20577"/>
        <pc:sldMkLst>
          <pc:docMk/>
          <pc:sldMk cId="1259189209" sldId="525"/>
        </pc:sldMkLst>
        <pc:spChg chg="mod">
          <ac:chgData name="ΕΙΡΗΝΗ ΚΑΤΣΑΡΟΥ" userId="3d7c3f3ab11cf231" providerId="LiveId" clId="{CA0E1341-D4FA-45B1-8F6C-ADE468152277}" dt="2023-03-20T11:53:13.696" v="15433" actId="20577"/>
          <ac:spMkLst>
            <pc:docMk/>
            <pc:sldMk cId="1259189209" sldId="525"/>
            <ac:spMk id="3" creationId="{DB767AAC-D353-62DB-8CEB-CB082DC16DB9}"/>
          </ac:spMkLst>
        </pc:spChg>
      </pc:sldChg>
      <pc:sldChg chg="modSp add mod ord">
        <pc:chgData name="ΕΙΡΗΝΗ ΚΑΤΣΑΡΟΥ" userId="3d7c3f3ab11cf231" providerId="LiveId" clId="{CA0E1341-D4FA-45B1-8F6C-ADE468152277}" dt="2023-03-20T12:18:41.221" v="16737" actId="20577"/>
        <pc:sldMkLst>
          <pc:docMk/>
          <pc:sldMk cId="1593346062" sldId="526"/>
        </pc:sldMkLst>
        <pc:spChg chg="mod">
          <ac:chgData name="ΕΙΡΗΝΗ ΚΑΤΣΑΡΟΥ" userId="3d7c3f3ab11cf231" providerId="LiveId" clId="{CA0E1341-D4FA-45B1-8F6C-ADE468152277}" dt="2023-03-20T11:58:32.859" v="15535" actId="20577"/>
          <ac:spMkLst>
            <pc:docMk/>
            <pc:sldMk cId="1593346062" sldId="526"/>
            <ac:spMk id="5" creationId="{DA634718-FC1A-A724-73B0-4EEF6F7ED9E0}"/>
          </ac:spMkLst>
        </pc:spChg>
        <pc:spChg chg="mod">
          <ac:chgData name="ΕΙΡΗΝΗ ΚΑΤΣΑΡΟΥ" userId="3d7c3f3ab11cf231" providerId="LiveId" clId="{CA0E1341-D4FA-45B1-8F6C-ADE468152277}" dt="2023-03-20T12:18:41.221" v="16737" actId="20577"/>
          <ac:spMkLst>
            <pc:docMk/>
            <pc:sldMk cId="1593346062" sldId="526"/>
            <ac:spMk id="7" creationId="{ACB8A89A-A2F9-D2C7-8C69-6E073F2635E1}"/>
          </ac:spMkLst>
        </pc:spChg>
      </pc:sldChg>
      <pc:sldChg chg="addSp modSp new mod">
        <pc:chgData name="ΕΙΡΗΝΗ ΚΑΤΣΑΡΟΥ" userId="3d7c3f3ab11cf231" providerId="LiveId" clId="{CA0E1341-D4FA-45B1-8F6C-ADE468152277}" dt="2023-03-20T12:19:49.715" v="16745" actId="1076"/>
        <pc:sldMkLst>
          <pc:docMk/>
          <pc:sldMk cId="4019671772" sldId="527"/>
        </pc:sldMkLst>
        <pc:picChg chg="add mod">
          <ac:chgData name="ΕΙΡΗΝΗ ΚΑΤΣΑΡΟΥ" userId="3d7c3f3ab11cf231" providerId="LiveId" clId="{CA0E1341-D4FA-45B1-8F6C-ADE468152277}" dt="2023-03-20T12:19:49.715" v="16745" actId="1076"/>
          <ac:picMkLst>
            <pc:docMk/>
            <pc:sldMk cId="4019671772" sldId="527"/>
            <ac:picMk id="3" creationId="{A58D4C08-7B10-CB02-A518-8C0A227085FC}"/>
          </ac:picMkLst>
        </pc:picChg>
      </pc:sldChg>
      <pc:sldChg chg="addSp delSp add del mod">
        <pc:chgData name="ΕΙΡΗΝΗ ΚΑΤΣΑΡΟΥ" userId="3d7c3f3ab11cf231" providerId="LiveId" clId="{CA0E1341-D4FA-45B1-8F6C-ADE468152277}" dt="2023-03-20T12:19:43.362" v="16743" actId="2696"/>
        <pc:sldMkLst>
          <pc:docMk/>
          <pc:sldMk cId="2397774476" sldId="528"/>
        </pc:sldMkLst>
        <pc:spChg chg="add del">
          <ac:chgData name="ΕΙΡΗΝΗ ΚΑΤΣΑΡΟΥ" userId="3d7c3f3ab11cf231" providerId="LiveId" clId="{CA0E1341-D4FA-45B1-8F6C-ADE468152277}" dt="2023-03-20T12:19:24.774" v="16741" actId="22"/>
          <ac:spMkLst>
            <pc:docMk/>
            <pc:sldMk cId="2397774476" sldId="528"/>
            <ac:spMk id="5" creationId="{CFA3B2DF-E8C9-39A4-A804-B3032498775A}"/>
          </ac:spMkLst>
        </pc:spChg>
      </pc:sldChg>
      <pc:sldChg chg="modSp add mod ord">
        <pc:chgData name="ΕΙΡΗΝΗ ΚΑΤΣΑΡΟΥ" userId="3d7c3f3ab11cf231" providerId="LiveId" clId="{CA0E1341-D4FA-45B1-8F6C-ADE468152277}" dt="2023-03-20T13:03:11.622" v="21823" actId="20577"/>
        <pc:sldMkLst>
          <pc:docMk/>
          <pc:sldMk cId="3343419814" sldId="528"/>
        </pc:sldMkLst>
        <pc:spChg chg="mod">
          <ac:chgData name="ΕΙΡΗΝΗ ΚΑΤΣΑΡΟΥ" userId="3d7c3f3ab11cf231" providerId="LiveId" clId="{CA0E1341-D4FA-45B1-8F6C-ADE468152277}" dt="2023-03-20T13:03:11.622" v="21823" actId="20577"/>
          <ac:spMkLst>
            <pc:docMk/>
            <pc:sldMk cId="3343419814" sldId="528"/>
            <ac:spMk id="7" creationId="{3269C4D5-B806-06F8-96A6-954677B62B13}"/>
          </ac:spMkLst>
        </pc:spChg>
        <pc:graphicFrameChg chg="mod">
          <ac:chgData name="ΕΙΡΗΝΗ ΚΑΤΣΑΡΟΥ" userId="3d7c3f3ab11cf231" providerId="LiveId" clId="{CA0E1341-D4FA-45B1-8F6C-ADE468152277}" dt="2023-03-20T13:01:12.177" v="21657"/>
          <ac:graphicFrameMkLst>
            <pc:docMk/>
            <pc:sldMk cId="3343419814" sldId="528"/>
            <ac:graphicFrameMk id="43" creationId="{8840C080-C466-4E3C-9859-A35C5FCF346F}"/>
          </ac:graphicFrameMkLst>
        </pc:graphicFrameChg>
      </pc:sldChg>
      <pc:sldChg chg="modSp add mod ord">
        <pc:chgData name="ΕΙΡΗΝΗ ΚΑΤΣΑΡΟΥ" userId="3d7c3f3ab11cf231" providerId="LiveId" clId="{CA0E1341-D4FA-45B1-8F6C-ADE468152277}" dt="2023-03-20T13:17:02.512" v="23632" actId="313"/>
        <pc:sldMkLst>
          <pc:docMk/>
          <pc:sldMk cId="3245359375" sldId="529"/>
        </pc:sldMkLst>
        <pc:spChg chg="mod">
          <ac:chgData name="ΕΙΡΗΝΗ ΚΑΤΣΑΡΟΥ" userId="3d7c3f3ab11cf231" providerId="LiveId" clId="{CA0E1341-D4FA-45B1-8F6C-ADE468152277}" dt="2023-03-20T13:14:20.111" v="23247" actId="20577"/>
          <ac:spMkLst>
            <pc:docMk/>
            <pc:sldMk cId="3245359375" sldId="529"/>
            <ac:spMk id="4" creationId="{D7F42822-2B8F-B894-3E5E-C27228EC345D}"/>
          </ac:spMkLst>
        </pc:spChg>
        <pc:spChg chg="mod">
          <ac:chgData name="ΕΙΡΗΝΗ ΚΑΤΣΑΡΟΥ" userId="3d7c3f3ab11cf231" providerId="LiveId" clId="{CA0E1341-D4FA-45B1-8F6C-ADE468152277}" dt="2023-03-20T13:17:02.512" v="23632" actId="313"/>
          <ac:spMkLst>
            <pc:docMk/>
            <pc:sldMk cId="3245359375" sldId="529"/>
            <ac:spMk id="7" creationId="{3269C4D5-B806-06F8-96A6-954677B62B13}"/>
          </ac:spMkLst>
        </pc:spChg>
        <pc:graphicFrameChg chg="mod">
          <ac:chgData name="ΕΙΡΗΝΗ ΚΑΤΣΑΡΟΥ" userId="3d7c3f3ab11cf231" providerId="LiveId" clId="{CA0E1341-D4FA-45B1-8F6C-ADE468152277}" dt="2023-03-20T13:16:22.519" v="23534" actId="20577"/>
          <ac:graphicFrameMkLst>
            <pc:docMk/>
            <pc:sldMk cId="3245359375" sldId="529"/>
            <ac:graphicFrameMk id="43" creationId="{8840C080-C466-4E3C-9859-A35C5FCF346F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36D7AFB-15B6-4481-A6C1-90C4E03582BF}"/>
              </a:ext>
            </a:extLst>
          </p:cNvPr>
          <p:cNvSpPr/>
          <p:nvPr userDrawn="1"/>
        </p:nvSpPr>
        <p:spPr>
          <a:xfrm>
            <a:off x="5781047" y="260648"/>
            <a:ext cx="5952661" cy="63367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D93165-E73B-49E2-8635-02E21C046FC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="" xmlns:a16="http://schemas.microsoft.com/office/drawing/2014/main" id="{8F51187F-8B7D-4CCE-8CAB-89F352270E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233BDCAA-2A7E-41A1-9D44-649A2432BF2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092000" y="54582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9C2840B-D2DF-4F8C-B40B-85D0E23CC55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3575404"/>
            <a:ext cx="8100000" cy="27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effectLst/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="" xmlns:a16="http://schemas.microsoft.com/office/drawing/2014/main" id="{E0178A45-E1F2-4219-82A5-06E071535503}"/>
              </a:ext>
            </a:extLst>
          </p:cNvPr>
          <p:cNvGrpSpPr/>
          <p:nvPr userDrawn="1"/>
        </p:nvGrpSpPr>
        <p:grpSpPr>
          <a:xfrm>
            <a:off x="637723" y="3059055"/>
            <a:ext cx="4156177" cy="3268904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85E309B5-D35D-4C95-A09A-4E2C8B12E33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3A4C29C0-CEE1-45B8-A0C3-402E9D4A7C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3DAF51F6-CAE6-497C-8F0E-AC4008FDE66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DE4362C-E294-4C51-947C-C72C712BDF9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848B4B1-766D-4432-9FDC-F940B1A061D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B5855D06-FC93-4234-A8B0-C678B458F67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704C8F15-E1BE-4C55-9E32-90AE37C3647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ABF5B835-A302-44A2-A60F-1F12E64F4EE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="" xmlns:a16="http://schemas.microsoft.com/office/drawing/2014/main" id="{E32D52F7-8EF1-4FD1-9F8E-0108B46380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1556792"/>
              <a:gd name="connsiteX1" fmla="*/ 9144000 w 9144000"/>
              <a:gd name="connsiteY1" fmla="*/ 0 h 1556792"/>
              <a:gd name="connsiteX2" fmla="*/ 9144000 w 9144000"/>
              <a:gd name="connsiteY2" fmla="*/ 1556792 h 1556792"/>
              <a:gd name="connsiteX3" fmla="*/ 0 w 9144000"/>
              <a:gd name="connsiteY3" fmla="*/ 1556792 h 1556792"/>
              <a:gd name="connsiteX4" fmla="*/ 0 w 9144000"/>
              <a:gd name="connsiteY4" fmla="*/ 0 h 1556792"/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="" xmlns:a16="http://schemas.microsoft.com/office/drawing/2014/main" id="{5CF05A6B-CDF0-4EC5-9C70-296EED51DE5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7538" y="3202164"/>
            <a:ext cx="3917673" cy="2251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23B867E3-38AB-4476-8632-34EDFC59DB8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Arc 2">
            <a:extLst>
              <a:ext uri="{FF2B5EF4-FFF2-40B4-BE49-F238E27FC236}">
                <a16:creationId xmlns="" xmlns:a16="http://schemas.microsoft.com/office/drawing/2014/main" id="{94A74E82-B34D-4C4B-B00A-63C2E0C1481F}"/>
              </a:ext>
            </a:extLst>
          </p:cNvPr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accent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=""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7A93F2A8-E9B4-4FBC-B414-DC9803D923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168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3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="" xmlns:a16="http://schemas.microsoft.com/office/drawing/2014/main" id="{EC3D2488-3F58-407E-9BB0-8EE204A58A8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4495312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86B69C6D-9647-4A3E-9A66-A73EE3F4286F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995455" y="256052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E117BCC-3032-4F8C-AA88-4892223066D6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D9E0B0B1-4B11-4180-BADE-DB071FCDEC5D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1EDE72EE-879B-4FEA-A6CD-BCF46F39E4C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2CCB3843-05FA-4D36-8253-9E8F3AB1921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B7AF8A9-20F4-42A9-9ACC-52EA430548E1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A3B04ADD-D9A0-4779-9DE8-7B053FC465F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F98221A9-6AC7-4184-B404-4D26AC76772E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E24C79AC-939D-4B2C-8A93-F1F58E8EDBA8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79717CE-5FF1-456C-B564-55798E060E3B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51B4AAB-F0BC-4BA8-8711-B6E764DC67C4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Oval 9">
            <a:extLst>
              <a:ext uri="{FF2B5EF4-FFF2-40B4-BE49-F238E27FC236}">
                <a16:creationId xmlns="" xmlns:a16="http://schemas.microsoft.com/office/drawing/2014/main" id="{13FCA882-D6A7-47A0-8F53-222F73770C2C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9DB5361C-4E28-430F-9AB8-82C47DA59C59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14" name="Group 20">
            <a:extLst>
              <a:ext uri="{FF2B5EF4-FFF2-40B4-BE49-F238E27FC236}">
                <a16:creationId xmlns="" xmlns:a16="http://schemas.microsoft.com/office/drawing/2014/main" id="{354EA4D5-D4EB-4CB5-9857-49FA2B15841F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15" name="Rounded Rectangle 21">
              <a:extLst>
                <a:ext uri="{FF2B5EF4-FFF2-40B4-BE49-F238E27FC236}">
                  <a16:creationId xmlns="" xmlns:a16="http://schemas.microsoft.com/office/drawing/2014/main" id="{FBFC0138-3DDC-4D23-9F01-896D4915E92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="" xmlns:a16="http://schemas.microsoft.com/office/drawing/2014/main" id="{118890BA-E4FD-42D6-8AC7-1AC8FAC00592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7" name="Group 23">
              <a:extLst>
                <a:ext uri="{FF2B5EF4-FFF2-40B4-BE49-F238E27FC236}">
                  <a16:creationId xmlns="" xmlns:a16="http://schemas.microsoft.com/office/drawing/2014/main" id="{2E10FAE0-0A16-4D44-B561-8BFCCF53C81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8" name="Oval 24">
                <a:extLst>
                  <a:ext uri="{FF2B5EF4-FFF2-40B4-BE49-F238E27FC236}">
                    <a16:creationId xmlns="" xmlns:a16="http://schemas.microsoft.com/office/drawing/2014/main" id="{9AE4CF47-5EF3-4EA4-A009-ABF2A05D1F14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9" name="Rounded Rectangle 25">
                <a:extLst>
                  <a:ext uri="{FF2B5EF4-FFF2-40B4-BE49-F238E27FC236}">
                    <a16:creationId xmlns="" xmlns:a16="http://schemas.microsoft.com/office/drawing/2014/main" id="{6C8A489D-2846-49A9-B94F-3D588B4AB95C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0" name="Picture Placeholder 2">
            <a:extLst>
              <a:ext uri="{FF2B5EF4-FFF2-40B4-BE49-F238E27FC236}">
                <a16:creationId xmlns="" xmlns:a16="http://schemas.microsoft.com/office/drawing/2014/main" id="{35D9DFBD-E320-498F-B6AB-EDE7A3C3E4A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="" xmlns:a16="http://schemas.microsoft.com/office/drawing/2014/main" id="{4E77E7AC-8C78-442E-888C-75CA5F396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=""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="" xmlns:a16="http://schemas.microsoft.com/office/drawing/2014/main" id="{642695E7-0C1B-46BA-A458-9D37FBA5911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A4CA258-6152-46AF-8FC9-428779C9219B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160000" y="0"/>
            <a:ext cx="403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964810" y="1509563"/>
            <a:ext cx="624851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sz="4000" dirty="0">
                <a:solidFill>
                  <a:schemeClr val="bg1"/>
                </a:solidFill>
                <a:latin typeface="+mj-lt"/>
              </a:rPr>
              <a:t>Πιστοποιητικό Παιδαγωγικής Επάρκειας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925169" y="2833002"/>
            <a:ext cx="580856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1867" dirty="0">
                <a:solidFill>
                  <a:schemeClr val="bg1"/>
                </a:solidFill>
                <a:cs typeface="Arial" pitchFamily="34" charset="0"/>
              </a:rPr>
              <a:t>Τμήμα Δασολογίας και Διαχείρισης Περιβάλλοντος &amp; Φυσικών Πόρων, ΔΠΘ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6920CC7A-D2BA-ADC0-E5A8-75FF416EB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1" y="145626"/>
            <a:ext cx="1538197" cy="1127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CD4A43C-BAAB-20EB-332D-616C6A2A8810}"/>
              </a:ext>
            </a:extLst>
          </p:cNvPr>
          <p:cNvSpPr txBox="1"/>
          <p:nvPr/>
        </p:nvSpPr>
        <p:spPr>
          <a:xfrm>
            <a:off x="112143" y="4156441"/>
            <a:ext cx="688032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altLang="ko-KR" sz="1867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Οργανωση και Διοικηση Εκπαιδευτικων Μοναδων</a:t>
            </a:r>
          </a:p>
          <a:p>
            <a:r>
              <a:rPr lang="el-GR" altLang="ko-KR" sz="1867" b="1" dirty="0">
                <a:solidFill>
                  <a:srgbClr val="00B050"/>
                </a:solidFill>
                <a:cs typeface="Arial" pitchFamily="34" charset="0"/>
              </a:rPr>
              <a:t>Ενότητα </a:t>
            </a:r>
            <a:r>
              <a:rPr lang="el-GR" altLang="ko-KR" sz="1867" b="1" dirty="0" smtClean="0">
                <a:solidFill>
                  <a:srgbClr val="00B050"/>
                </a:solidFill>
                <a:cs typeface="Arial" pitchFamily="34" charset="0"/>
              </a:rPr>
              <a:t>7</a:t>
            </a:r>
            <a:r>
              <a:rPr lang="el-GR" altLang="ko-KR" sz="1867" b="1" baseline="30000" dirty="0" smtClean="0">
                <a:solidFill>
                  <a:srgbClr val="00B050"/>
                </a:solidFill>
                <a:cs typeface="Arial" pitchFamily="34" charset="0"/>
              </a:rPr>
              <a:t>η </a:t>
            </a:r>
            <a:r>
              <a:rPr lang="el-GR" altLang="ko-KR" sz="1867" b="1" dirty="0">
                <a:solidFill>
                  <a:srgbClr val="00B050"/>
                </a:solidFill>
                <a:cs typeface="Arial" pitchFamily="34" charset="0"/>
              </a:rPr>
              <a:t>: </a:t>
            </a:r>
            <a:r>
              <a:rPr lang="el-GR" altLang="ko-KR" sz="1867" dirty="0" smtClean="0">
                <a:solidFill>
                  <a:schemeClr val="bg1"/>
                </a:solidFill>
                <a:cs typeface="Arial" pitchFamily="34" charset="0"/>
              </a:rPr>
              <a:t>Ερωτήσεις για τις εξετάσεις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6F87994-9317-7811-8774-9296AA79511A}"/>
              </a:ext>
            </a:extLst>
          </p:cNvPr>
          <p:cNvSpPr txBox="1"/>
          <p:nvPr/>
        </p:nvSpPr>
        <p:spPr>
          <a:xfrm>
            <a:off x="238845" y="5100224"/>
            <a:ext cx="610401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altLang="ko-KR" sz="18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Διδάσκουσα: Δρ. Ειρήνη Κατσαρού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86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95275" y="303678"/>
            <a:ext cx="11618387" cy="769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15</a:t>
            </a:r>
          </a:p>
          <a:p>
            <a:pPr indent="361950" algn="just"/>
            <a:r>
              <a:rPr lang="el-GR" sz="4000" b="1" dirty="0" smtClean="0">
                <a:latin typeface="Garamond" panose="02020404030301010803" pitchFamily="18" charset="0"/>
              </a:rPr>
              <a:t>Ο ιεραρχικός έλεγχος διακρίνεται: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Α) μόνο σε έλεγχο νομιμότητας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Β) μόνο σε έλεγχο σκοπιμότητας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Γ) σε έλεγχο νομιμότητας και σκοπιμότητας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Δ) κανένα από τα παραπάνω</a:t>
            </a:r>
          </a:p>
          <a:p>
            <a:pPr indent="361950" algn="ctr"/>
            <a:endParaRPr lang="el-GR" sz="4000" b="1" dirty="0" smtClean="0">
              <a:latin typeface="Garamond" panose="02020404030301010803" pitchFamily="18" charset="0"/>
            </a:endParaRPr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16</a:t>
            </a:r>
          </a:p>
          <a:p>
            <a:pPr indent="361950" algn="just"/>
            <a:r>
              <a:rPr lang="el-GR" sz="4000" b="1" dirty="0" smtClean="0">
                <a:latin typeface="Garamond" panose="02020404030301010803" pitchFamily="18" charset="0"/>
              </a:rPr>
              <a:t>Σύμφωνα με το ΠΔ 47/2006 ο περιφερειακός διευθυντής Εκπαίδευσης μπορεί να επιβάλλει για τους διευθυντές και υποδιευθυντές σχολικής μονάδας την ποινή: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Α) της προσωρινής παύσης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Β) της επίπληξης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Γ) τη στέρηση του δικαιώματος της προαγωγής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Δ) του προστίμου μέχρις τις αποδοχές 1 μηνός</a:t>
            </a:r>
          </a:p>
          <a:p>
            <a:pPr indent="361950" algn="ctr"/>
            <a:endParaRPr lang="el-GR" sz="45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95275" y="303678"/>
            <a:ext cx="11618387" cy="769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17</a:t>
            </a:r>
          </a:p>
          <a:p>
            <a:pPr indent="361950" algn="just"/>
            <a:r>
              <a:rPr lang="el-GR" sz="4000" b="1" dirty="0" smtClean="0">
                <a:latin typeface="Garamond" panose="02020404030301010803" pitchFamily="18" charset="0"/>
              </a:rPr>
              <a:t>Η πειθαρχική δίωξη εκπαιδευτικού/δημοσίου υπαλλήλου αρχίζει: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Α) με την εντολή διενέργειας Ε.Δ.Ε.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Β) με την κλήση σε απολογία από το υπηρεσιακό συμβούλιο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Γ) με την κατάθεση των μαρτύρων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Δ) με την κλήση σε απολογία από μονομελές πειθαρχικό όργανο</a:t>
            </a:r>
          </a:p>
          <a:p>
            <a:pPr indent="361950" algn="ctr"/>
            <a:endParaRPr lang="el-GR" sz="4000" b="1" dirty="0" smtClean="0">
              <a:latin typeface="Garamond" panose="02020404030301010803" pitchFamily="18" charset="0"/>
            </a:endParaRPr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18</a:t>
            </a:r>
          </a:p>
          <a:p>
            <a:pPr indent="361950" algn="just"/>
            <a:r>
              <a:rPr lang="el-GR" sz="4000" b="1" dirty="0" smtClean="0">
                <a:latin typeface="Garamond" panose="02020404030301010803" pitchFamily="18" charset="0"/>
              </a:rPr>
              <a:t>Πειθαρχική εξουσία στην εκπαίδευση ασκούν: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Α) ο διευθυντής σχολικής μονάδας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Β) ο περιφερειακός διευθυντής Εκπαίδευσης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Γ) ο προϊστάμενος Γραφείου Εκπαίδευσης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Δ) κανένας από τους παραπάνω</a:t>
            </a:r>
          </a:p>
          <a:p>
            <a:pPr indent="361950" algn="ctr"/>
            <a:endParaRPr lang="el-GR" sz="45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95275" y="303678"/>
            <a:ext cx="11618387" cy="769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19</a:t>
            </a:r>
          </a:p>
          <a:p>
            <a:pPr indent="361950" algn="just"/>
            <a:r>
              <a:rPr lang="el-GR" sz="4000" b="1" dirty="0" smtClean="0">
                <a:latin typeface="Garamond" panose="02020404030301010803" pitchFamily="18" charset="0"/>
              </a:rPr>
              <a:t>Τα υπηρεσιακά συμβούλια δύνανται να επιβάλλουν: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Α) την ποινή της προσωρινής παύσης.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Β) οποιαδήποτε πειθαρχική ποινή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Γ) μόνο την ποινή της περικοπής αποδοχών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Δ) μόνο την ποινή της έγγραφης επίπληξης</a:t>
            </a:r>
          </a:p>
          <a:p>
            <a:pPr indent="361950" algn="ctr"/>
            <a:endParaRPr lang="el-GR" sz="4000" b="1" dirty="0" smtClean="0">
              <a:latin typeface="Garamond" panose="02020404030301010803" pitchFamily="18" charset="0"/>
            </a:endParaRPr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20</a:t>
            </a:r>
          </a:p>
          <a:p>
            <a:pPr indent="361950" algn="just"/>
            <a:r>
              <a:rPr lang="el-GR" sz="4000" b="1" dirty="0" smtClean="0">
                <a:latin typeface="Garamond" panose="02020404030301010803" pitchFamily="18" charset="0"/>
              </a:rPr>
              <a:t>Βασικό έργο της σχολικής επιτροπής αποτελεί: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Α) η εξασφάλιση της ομαλής λειτουργίας του σχολείου με κάθε πρόσφορο τρόπο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Β) η εξασφάλιση συνδέσμου μεταξύ Ο.Τ.Α. και σχολείου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Γ) η χάραξη και υλοποίηση της εκπαιδευτικής πολιτικής του δήμου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Δ) η διαχείριση των πιστώσεων που διατίθενται για τις λειτουργικές δαπάνες των σχολικών μονάδων</a:t>
            </a:r>
          </a:p>
          <a:p>
            <a:pPr indent="361950" algn="ctr"/>
            <a:endParaRPr lang="el-GR" sz="45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95275" y="303678"/>
            <a:ext cx="11618387" cy="769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21</a:t>
            </a:r>
          </a:p>
          <a:p>
            <a:pPr indent="361950" algn="just"/>
            <a:r>
              <a:rPr lang="el-GR" sz="4000" b="1" dirty="0" smtClean="0">
                <a:latin typeface="Garamond" panose="02020404030301010803" pitchFamily="18" charset="0"/>
              </a:rPr>
              <a:t>Η σύσταση της σχολικής επιτροπής γίνεται με απόφαση: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Α) δημάρχου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Β) δημάρχου που δημοσιεύεται στην εφημερίδα της κυβερνήσεως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Γ) προϊσταμένου Γραφείου Εκπαίδευσης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Δ) διευθυντή Εκπαίδευσης</a:t>
            </a:r>
          </a:p>
          <a:p>
            <a:pPr indent="361950" algn="ctr"/>
            <a:endParaRPr lang="el-GR" sz="4000" b="1" dirty="0" smtClean="0">
              <a:latin typeface="Garamond" panose="02020404030301010803" pitchFamily="18" charset="0"/>
            </a:endParaRPr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22</a:t>
            </a:r>
          </a:p>
          <a:p>
            <a:pPr indent="361950" algn="just"/>
            <a:r>
              <a:rPr lang="el-GR" sz="4000" b="1" dirty="0" smtClean="0">
                <a:latin typeface="Garamond" panose="02020404030301010803" pitchFamily="18" charset="0"/>
              </a:rPr>
              <a:t>Η αρμοδιότητα διάθεσης ή παραχώρησης σχολικών διδακτηρίων ή άλλων σχολικών χώρων σε φορείς, σύμφωνα με την Υπουργική Απόφαση </a:t>
            </a:r>
          </a:p>
          <a:p>
            <a:pPr indent="361950" algn="just"/>
            <a:r>
              <a:rPr lang="el-GR" sz="4000" b="1" dirty="0" smtClean="0">
                <a:latin typeface="Garamond" panose="02020404030301010803" pitchFamily="18" charset="0"/>
              </a:rPr>
              <a:t>Φ.353.1./324/105657/Δ1/16.10.02 (άρθρο 26, παρ. 3) ανατίθεται: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Α) στο τμήμα εκπαιδευτικών θεμάτων της αντίστοιχης Διεύθυνσης Εκπαίδευσης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Β) στην Περιφέρεια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Γ) στην Περιφερειακή Διεύθυνση Εκπαίδευσης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Δ) στο διευθυντή της σχολικής μονάδας</a:t>
            </a:r>
          </a:p>
          <a:p>
            <a:pPr indent="361950" algn="ctr"/>
            <a:endParaRPr lang="el-GR" sz="45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95275" y="303678"/>
            <a:ext cx="11618387" cy="769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23</a:t>
            </a:r>
          </a:p>
          <a:p>
            <a:pPr indent="361950" algn="just"/>
            <a:r>
              <a:rPr lang="el-GR" sz="4000" b="1" dirty="0" smtClean="0">
                <a:latin typeface="Garamond" panose="02020404030301010803" pitchFamily="18" charset="0"/>
              </a:rPr>
              <a:t>Ποια από τις παρακάτω πράξεις είναι γενικά ανώτερης ιεραρχικής ισχύος;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Α) Το Προεδρικό Διάταγμα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Β) Ο Νόμος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Γ) Η Υπουργική Απόφαση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Δ) Η Εγκύκλιος</a:t>
            </a:r>
          </a:p>
          <a:p>
            <a:pPr indent="361950" algn="ctr"/>
            <a:endParaRPr lang="el-GR" sz="4000" b="1" dirty="0" smtClean="0">
              <a:latin typeface="Garamond" panose="02020404030301010803" pitchFamily="18" charset="0"/>
            </a:endParaRPr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24</a:t>
            </a:r>
          </a:p>
          <a:p>
            <a:pPr indent="361950"/>
            <a:r>
              <a:rPr lang="el-GR" sz="4000" b="1" dirty="0" smtClean="0">
                <a:latin typeface="Garamond" panose="02020404030301010803" pitchFamily="18" charset="0"/>
              </a:rPr>
              <a:t>Ποιο από τα παρακάτω δεν ανήκει στα κυριότερα μέσα προστασίας των διοικούμενων: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Α) Η αρχή της ισότητας των διοικούμενων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Β) Η αρχή της χρηστής διοίκησης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Γ) Η εφαρμογή του πειθαρχικού δικαίου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Δ) Η αιτιολόγηση των διοικητικών πράξεων</a:t>
            </a:r>
          </a:p>
          <a:p>
            <a:pPr indent="361950" algn="ctr"/>
            <a:endParaRPr lang="el-GR" sz="45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95275" y="303678"/>
            <a:ext cx="11618387" cy="769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25</a:t>
            </a:r>
          </a:p>
          <a:p>
            <a:pPr indent="361950" algn="just"/>
            <a:r>
              <a:rPr lang="el-GR" sz="4000" b="1" dirty="0" smtClean="0">
                <a:latin typeface="Garamond" panose="02020404030301010803" pitchFamily="18" charset="0"/>
              </a:rPr>
              <a:t>Το κύρος των πράξεων των συλλογικών οργάνων προϋποθέτει: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Α) τη νόμιμη συγκρότηση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Β) τη νόμιμη σύνθεση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Γ) τη νόμιμη λειτουργία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Δ) όλα τα παραπάνω</a:t>
            </a:r>
          </a:p>
          <a:p>
            <a:pPr indent="361950" algn="ctr"/>
            <a:endParaRPr lang="el-GR" sz="4000" b="1" dirty="0" smtClean="0">
              <a:latin typeface="Garamond" panose="02020404030301010803" pitchFamily="18" charset="0"/>
            </a:endParaRPr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26</a:t>
            </a:r>
          </a:p>
          <a:p>
            <a:pPr indent="361950"/>
            <a:r>
              <a:rPr lang="el-GR" sz="4000" b="1" dirty="0" smtClean="0">
                <a:latin typeface="Garamond" panose="02020404030301010803" pitchFamily="18" charset="0"/>
              </a:rPr>
              <a:t>Ποιο από τα παρακάτω δεν ανήκει στα κυριότερα μέσα προστασίας των διοικούμενων: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Α) Η αρχή της ισότητας των διοικούμενων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Β) Η αρχή της χρηστής διοίκησης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Γ) Η εφαρμογή του πειθαρχικού δικαίου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Δ) Η αιτιολόγηση των διοικητικών πράξεων</a:t>
            </a:r>
          </a:p>
          <a:p>
            <a:pPr indent="361950" algn="ctr"/>
            <a:endParaRPr lang="el-GR" sz="45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95275" y="303678"/>
            <a:ext cx="11618387" cy="769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27</a:t>
            </a:r>
          </a:p>
          <a:p>
            <a:pPr indent="361950" algn="just"/>
            <a:r>
              <a:rPr lang="el-GR" sz="4000" b="1" dirty="0" smtClean="0">
                <a:latin typeface="Garamond" panose="02020404030301010803" pitchFamily="18" charset="0"/>
              </a:rPr>
              <a:t>Κατά τη συνεδρίαση του ΠΥΣΔΕ, το οποίο είναι σε απαρτία, για να συζητηθεί ένα θέμα που δεν αναγράφεται στην ημερήσια διάταξη, απαιτείται: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Α) εισήγηση του Προέδρου και η σχετική πλειοψηφία των παρόντων μελών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Β) αίτημα του 1/3 των μελών και η απόλυτη πλειοψηφία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Γ) η παρουσία όλων των τακτικών μελών, τα οποία συμφωνούν για τη συζήτηση του θέματος και ύπαρξη απόφασης </a:t>
            </a:r>
            <a:r>
              <a:rPr lang="el-GR" sz="4000" dirty="0" err="1" smtClean="0">
                <a:latin typeface="Garamond" panose="02020404030301010803" pitchFamily="18" charset="0"/>
              </a:rPr>
              <a:t>επι</a:t>
            </a:r>
            <a:r>
              <a:rPr lang="el-GR" sz="4000" dirty="0" smtClean="0">
                <a:latin typeface="Garamond" panose="02020404030301010803" pitchFamily="18" charset="0"/>
              </a:rPr>
              <a:t> της συμφωνίας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Δ) οποιοδήποτε από το α και το β</a:t>
            </a:r>
          </a:p>
          <a:p>
            <a:pPr indent="361950" algn="ctr"/>
            <a:endParaRPr lang="el-GR" sz="4000" b="1" dirty="0" smtClean="0">
              <a:latin typeface="Garamond" panose="02020404030301010803" pitchFamily="18" charset="0"/>
            </a:endParaRPr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28</a:t>
            </a:r>
          </a:p>
          <a:p>
            <a:pPr indent="361950"/>
            <a:r>
              <a:rPr lang="el-GR" sz="4000" b="1" dirty="0" smtClean="0">
                <a:latin typeface="Garamond" panose="02020404030301010803" pitchFamily="18" charset="0"/>
              </a:rPr>
              <a:t>Ποιο από τα παρακάτω όργανα λήψης αποφάσεων δεν ανήκει στα κεντρικά συλλογικά όργανα της διοίκησης της εκπαίδευσης: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Α) Το ΚΥΣΠΕ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Β) Το ΚΥΣΔΕ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Γ) Το ΑΠΥΣΠΕ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Δ) Το ΥΣΕΕΠ (Υπηρεσιακό Συμβούλιο Ειδικού Εκπαιδευτικού Προσωπικού)</a:t>
            </a:r>
          </a:p>
          <a:p>
            <a:pPr indent="361950" algn="ctr"/>
            <a:endParaRPr lang="el-GR" sz="45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95275" y="303678"/>
            <a:ext cx="11618387" cy="769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29</a:t>
            </a:r>
          </a:p>
          <a:p>
            <a:pPr indent="361950" algn="just"/>
            <a:r>
              <a:rPr lang="el-GR" sz="4000" b="1" dirty="0" smtClean="0">
                <a:latin typeface="Garamond" panose="02020404030301010803" pitchFamily="18" charset="0"/>
              </a:rPr>
              <a:t>Η διαμόρφωση προϋπολογισμού εντάσσεται στη διοικητική λειτουργία: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Α) του προγραμματισμού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Β) της οργάνωσης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Γ) της διεύθυνσης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Δ) του ελέγχου</a:t>
            </a:r>
          </a:p>
          <a:p>
            <a:pPr indent="361950" algn="ctr"/>
            <a:endParaRPr lang="el-GR" sz="4000" b="1" dirty="0" smtClean="0">
              <a:latin typeface="Garamond" panose="02020404030301010803" pitchFamily="18" charset="0"/>
            </a:endParaRPr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30</a:t>
            </a:r>
          </a:p>
          <a:p>
            <a:pPr indent="361950"/>
            <a:r>
              <a:rPr lang="el-GR" sz="4000" b="1" dirty="0" smtClean="0">
                <a:latin typeface="Garamond" panose="02020404030301010803" pitchFamily="18" charset="0"/>
              </a:rPr>
              <a:t>Η επιλογή των διευθυντών σχολείων με το σύστημα της αρχαιότητας στην υπηρεσία εξασφαλίζει: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Α) την αμεροληψία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Β) την άνοδο του μορφωτικού επιπέδου των στελεχών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Γ) την καλή λειτουργία της υπηρεσίας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Δ) όλα τα παραπάνω</a:t>
            </a:r>
          </a:p>
          <a:p>
            <a:pPr indent="361950" algn="ctr"/>
            <a:endParaRPr lang="el-GR" sz="45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95275" y="303678"/>
            <a:ext cx="11618387" cy="769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31</a:t>
            </a:r>
          </a:p>
          <a:p>
            <a:pPr indent="361950" algn="just"/>
            <a:r>
              <a:rPr lang="el-GR" sz="4000" b="1" dirty="0" smtClean="0">
                <a:latin typeface="Garamond" panose="02020404030301010803" pitchFamily="18" charset="0"/>
              </a:rPr>
              <a:t>Ο διευθυντής Εκπαίδευσης δεν ασκεί, διοίκηση, εποπτεία και έλεγχο: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Α) στα ιδιωτικά σχολεία της περιφέρειας του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Β) στους σχολικούς συμβούλους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Γ) στα δημόσια σχολεία της περιφέρειας του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Δ) στους διοικητικούς υπαλλήλους της περιφέρειάς του</a:t>
            </a:r>
          </a:p>
          <a:p>
            <a:pPr indent="361950" algn="ctr"/>
            <a:endParaRPr lang="el-GR" sz="4000" b="1" dirty="0" smtClean="0">
              <a:latin typeface="Garamond" panose="02020404030301010803" pitchFamily="18" charset="0"/>
            </a:endParaRPr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32</a:t>
            </a:r>
          </a:p>
          <a:p>
            <a:pPr indent="361950"/>
            <a:r>
              <a:rPr lang="el-GR" sz="4000" b="1" dirty="0" smtClean="0">
                <a:latin typeface="Garamond" panose="02020404030301010803" pitchFamily="18" charset="0"/>
              </a:rPr>
              <a:t>Υποστηρίζεται στη σχετική βιβλιογραφία ότι οι συγκρούσεις στο σχολείο μπορεί να οδηγούν: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Α) στην παραγωγή καλύτερων ιδεών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Β) στην ανάδειξη των προβλημάτων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Γ) στην προώθηση των ενδιαφερόντων και της δημιουργικότητας των ατόμων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Δ) όλα τα παραπάνω</a:t>
            </a:r>
          </a:p>
          <a:p>
            <a:pPr indent="361950" algn="ctr"/>
            <a:endParaRPr lang="el-GR" sz="45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95275" y="303678"/>
            <a:ext cx="11618387" cy="769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33</a:t>
            </a:r>
          </a:p>
          <a:p>
            <a:pPr indent="361950" algn="just"/>
            <a:r>
              <a:rPr lang="el-GR" sz="4000" b="1" dirty="0" smtClean="0">
                <a:latin typeface="Garamond" panose="02020404030301010803" pitchFamily="18" charset="0"/>
              </a:rPr>
              <a:t>Στις σχολικές επιτροπές μετέχει: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Α) εκπρόσωπος του δήμου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Β) εκπρόσωπος του συλλόγου γονέων κάθε σχολείου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Γ) ο διευθυντής κάθε σχολείου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Δ) όλα τα παραπάνω</a:t>
            </a:r>
          </a:p>
          <a:p>
            <a:pPr indent="361950" algn="ctr"/>
            <a:endParaRPr lang="el-GR" sz="4000" b="1" dirty="0" smtClean="0">
              <a:latin typeface="Garamond" panose="02020404030301010803" pitchFamily="18" charset="0"/>
            </a:endParaRPr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34</a:t>
            </a:r>
          </a:p>
          <a:p>
            <a:pPr indent="361950"/>
            <a:r>
              <a:rPr lang="el-GR" sz="4000" b="1" dirty="0" smtClean="0">
                <a:latin typeface="Garamond" panose="02020404030301010803" pitchFamily="18" charset="0"/>
              </a:rPr>
              <a:t>Σύμφωνα με τον </a:t>
            </a:r>
            <a:r>
              <a:rPr lang="el-GR" sz="4000" b="1" dirty="0" err="1" smtClean="0">
                <a:latin typeface="Garamond" panose="02020404030301010803" pitchFamily="18" charset="0"/>
              </a:rPr>
              <a:t>δημοσιο</a:t>
            </a:r>
            <a:r>
              <a:rPr lang="el-GR" sz="4000" b="1" dirty="0" smtClean="0">
                <a:latin typeface="Garamond" panose="02020404030301010803" pitchFamily="18" charset="0"/>
              </a:rPr>
              <a:t>-υπαλληλικό κώδικα, ο υπάλληλος: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Α) έχει δικαίωμα να αρνηθεί τη σύνταξη εγγράφου για το περιεχόμενο του οποίου έχει αντίθετη γνώμη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Β) δεν έχει δικαίωμα να αρνηθεί τη σύνταξη εγγράφου για το περιεχόμενο του οποίου έχει αντίθετη γνώμη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Γ) δεν έχει δικαίωμα να αρνηθεί τη σύνταξη εγγράφου για το περιεχόμενο του οποίου διαφωνεί, μπορεί όμως να διατυπώσει εγγράφως τη διαφωνία του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Δ) έχει δικαίωμα να αρνηθεί τη σύνταξη εγγράφου για το περιεχόμενο του οποίου έχει αντίθετη γνώμη αρκεί να τη διατυπώσει εγγράφως</a:t>
            </a:r>
          </a:p>
          <a:p>
            <a:pPr indent="361950" algn="ctr"/>
            <a:endParaRPr lang="el-GR" sz="45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="" xmlns:a16="http://schemas.microsoft.com/office/drawing/2014/main" id="{7E753268-B1A0-4647-A39E-051A73A5DF2E}"/>
              </a:ext>
            </a:extLst>
          </p:cNvPr>
          <p:cNvSpPr/>
          <p:nvPr/>
        </p:nvSpPr>
        <p:spPr>
          <a:xfrm>
            <a:off x="5761608" y="3995530"/>
            <a:ext cx="6011902" cy="2485169"/>
          </a:xfrm>
          <a:prstGeom prst="roundRect">
            <a:avLst>
              <a:gd name="adj" fmla="val 9028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767AAC-D353-62DB-8CEB-CB082DC16DB9}"/>
              </a:ext>
            </a:extLst>
          </p:cNvPr>
          <p:cNvSpPr txBox="1"/>
          <p:nvPr/>
        </p:nvSpPr>
        <p:spPr>
          <a:xfrm>
            <a:off x="5761608" y="4829452"/>
            <a:ext cx="59214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2800" b="1" dirty="0">
                <a:solidFill>
                  <a:schemeClr val="bg1"/>
                </a:solidFill>
                <a:latin typeface="Garamond" panose="02020404030301010803" pitchFamily="18" charset="0"/>
                <a:cs typeface="Arial" pitchFamily="34" charset="0"/>
              </a:rPr>
              <a:t>1. Έννοια και Σπουδαιότητα του Ελέγχου</a:t>
            </a:r>
            <a:endParaRPr lang="ko-KR" altLang="en-US" sz="2800" b="1" dirty="0">
              <a:solidFill>
                <a:schemeClr val="bg1"/>
              </a:solidFill>
              <a:latin typeface="Garamond" panose="02020404030301010803" pitchFamily="18" charset="0"/>
              <a:cs typeface="Arial" pitchFamily="34" charset="0"/>
            </a:endParaRPr>
          </a:p>
          <a:p>
            <a:pPr algn="ctr"/>
            <a:endParaRPr lang="ko-KR" altLang="en-US" sz="2800" b="1" dirty="0">
              <a:solidFill>
                <a:schemeClr val="bg1"/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6917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95275" y="303678"/>
            <a:ext cx="11618387" cy="769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35</a:t>
            </a:r>
          </a:p>
          <a:p>
            <a:pPr indent="361950" algn="just"/>
            <a:r>
              <a:rPr lang="el-GR" sz="4000" b="1" dirty="0" smtClean="0">
                <a:latin typeface="Garamond" panose="02020404030301010803" pitchFamily="18" charset="0"/>
              </a:rPr>
              <a:t>Βασική προϋπόθεση χορήγησης άδειας υπηρεσιακή εκπαίδευσης σε εκπαιδευτικό-δημόσιο υπάλληλο είναι: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Α) η συνάφεια της μετεκπαίδευσης ή της μεταπτυχιακής εκπαίδευσης με το αντικείμενο της υπηρεσίας του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Β) το ενδιαφέρον του εκπαιδευτικού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Γ) η οικογενειακή κατάσταση του εκπαιδευτικού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Δ) τα αποτελέσματα των αξιολογήσεων του εκπαιδευτικού την τελευταία τριετία από την υποβολή της αίτησής του</a:t>
            </a:r>
          </a:p>
          <a:p>
            <a:pPr indent="361950" algn="ctr"/>
            <a:endParaRPr lang="el-GR" sz="4000" b="1" dirty="0" smtClean="0">
              <a:latin typeface="Garamond" panose="02020404030301010803" pitchFamily="18" charset="0"/>
            </a:endParaRPr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36</a:t>
            </a:r>
          </a:p>
          <a:p>
            <a:pPr indent="361950"/>
            <a:r>
              <a:rPr lang="el-GR" sz="4000" b="1" dirty="0" smtClean="0">
                <a:latin typeface="Garamond" panose="02020404030301010803" pitchFamily="18" charset="0"/>
              </a:rPr>
              <a:t>Σύμφωνα με τον</a:t>
            </a:r>
            <a:r>
              <a:rPr lang="en-US" sz="4000" b="1" dirty="0" smtClean="0">
                <a:latin typeface="Garamond" panose="02020404030301010803" pitchFamily="18" charset="0"/>
              </a:rPr>
              <a:t> Maslow</a:t>
            </a:r>
            <a:r>
              <a:rPr lang="el-GR" sz="4000" b="1" dirty="0" smtClean="0">
                <a:latin typeface="Garamond" panose="02020404030301010803" pitchFamily="18" charset="0"/>
              </a:rPr>
              <a:t>, οι ανάγκες που επιθυμεί να ικανοποιήσει ο εργαζόμενος είναι: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Α) φυσιολογικές ανάγκες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Β) ανάγκες ασφάλειας και κοινωνικής αποδοχής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Γ) ανάγκες προσωπικότητας (εκτίμησης) και αυτοπραγμάτωσης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Δ) όλα τα παραπάνω</a:t>
            </a:r>
          </a:p>
          <a:p>
            <a:pPr indent="361950" algn="ctr"/>
            <a:endParaRPr lang="el-GR" sz="45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95275" y="303678"/>
            <a:ext cx="11618387" cy="769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37</a:t>
            </a:r>
          </a:p>
          <a:p>
            <a:pPr indent="361950" algn="just"/>
            <a:r>
              <a:rPr lang="el-GR" sz="4000" b="1" dirty="0" smtClean="0">
                <a:latin typeface="Garamond" panose="02020404030301010803" pitchFamily="18" charset="0"/>
              </a:rPr>
              <a:t>Το Παιδαγωγικό Ινστιτούτο αποτελεί: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Α) ανεξάρτητη δημόσια υπηρεσία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Β) Νομικό Πρόσωπο Δημοσίου Δικαίου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Γ) ανεξάρτητη αρχή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Δ) Νομικό Πρόσωπο Ιδιωτικού Δικαίου</a:t>
            </a:r>
          </a:p>
          <a:p>
            <a:pPr indent="361950" algn="ctr"/>
            <a:endParaRPr lang="el-GR" sz="4000" b="1" dirty="0" smtClean="0">
              <a:latin typeface="Garamond" panose="02020404030301010803" pitchFamily="18" charset="0"/>
            </a:endParaRPr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38</a:t>
            </a:r>
          </a:p>
          <a:p>
            <a:pPr indent="361950"/>
            <a:r>
              <a:rPr lang="el-GR" sz="4000" b="1" dirty="0" smtClean="0">
                <a:latin typeface="Garamond" panose="02020404030301010803" pitchFamily="18" charset="0"/>
              </a:rPr>
              <a:t>Ποιος/οι από τους παρακάτω δεν μετέχει/-</a:t>
            </a:r>
            <a:r>
              <a:rPr lang="el-GR" sz="4000" b="1" dirty="0" err="1" smtClean="0">
                <a:latin typeface="Garamond" panose="02020404030301010803" pitchFamily="18" charset="0"/>
              </a:rPr>
              <a:t>ουν</a:t>
            </a:r>
            <a:r>
              <a:rPr lang="el-GR" sz="4000" b="1" dirty="0" smtClean="0">
                <a:latin typeface="Garamond" panose="02020404030301010803" pitchFamily="18" charset="0"/>
              </a:rPr>
              <a:t> υποχρεωτικά στη σύνθεση του σχολικού συμβουλίου;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Α) ο διευθυντής του σχολείου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Β) τα μέλη του συλλόγου διδασκόντων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Γ) τα μέλη του διοικητικού συμβουλίου γονέων και κηδεμόνων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Δ) ο προϊστάμενος Γραφείου Εκπαίδευσης</a:t>
            </a:r>
          </a:p>
          <a:p>
            <a:pPr indent="361950" algn="ctr"/>
            <a:endParaRPr lang="el-GR" sz="45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95275" y="303678"/>
            <a:ext cx="11618387" cy="769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39</a:t>
            </a:r>
          </a:p>
          <a:p>
            <a:pPr indent="361950" algn="just"/>
            <a:r>
              <a:rPr lang="el-GR" sz="4000" b="1" dirty="0" smtClean="0">
                <a:latin typeface="Garamond" panose="02020404030301010803" pitchFamily="18" charset="0"/>
              </a:rPr>
              <a:t>Στα συλλογικά διοικητικά όργανα δεν ανήκουν: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Α) τα υπηρεσιακά συμβούλια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Β) ο σύλλογος διδασκόντων των σχολείων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Γ) οι σχολικές επιτροπές</a:t>
            </a: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Δ) τα μονομελή όργανα</a:t>
            </a:r>
          </a:p>
          <a:p>
            <a:pPr indent="361950" algn="ctr"/>
            <a:endParaRPr lang="el-GR" sz="4000" b="1" dirty="0" smtClean="0">
              <a:latin typeface="Garamond" panose="02020404030301010803" pitchFamily="18" charset="0"/>
            </a:endParaRPr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40</a:t>
            </a:r>
          </a:p>
          <a:p>
            <a:pPr indent="361950"/>
            <a:r>
              <a:rPr lang="el-GR" sz="4000" b="1" dirty="0" smtClean="0">
                <a:latin typeface="Garamond" panose="02020404030301010803" pitchFamily="18" charset="0"/>
              </a:rPr>
              <a:t>Η ηθική αμοιβή του επαίνου απονέμεται στους εκπαιδευτικούς με απόφαση: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Α) του περιφερειακού διευθυντή Εκπαίδευσης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Β) του διευθυντή Εκπαίδευσης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Γ) του υπουργού Εθνικής Παιδείας και Θρησκευμάτων, ύστερα από σύμφωνη και ειδικά αιτιολογημένη γνώμη του οικείου υπηρεσιακού συμβουλίου</a:t>
            </a: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Δ) του περιφερειάρχη</a:t>
            </a:r>
          </a:p>
          <a:p>
            <a:pPr indent="361950" algn="ctr"/>
            <a:endParaRPr lang="el-GR" sz="45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95275" y="303678"/>
            <a:ext cx="11618387" cy="769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41</a:t>
            </a:r>
          </a:p>
          <a:p>
            <a:pPr indent="361950" algn="just"/>
            <a:r>
              <a:rPr lang="el-GR" sz="4000" b="1" dirty="0" smtClean="0">
                <a:latin typeface="Garamond" panose="02020404030301010803" pitchFamily="18" charset="0"/>
              </a:rPr>
              <a:t>Αποτελεί κοινή παραδοχή η ανάγκη σύνδεσης θεωρίας και πράξης κατά την άσκηση διοίκησης. </a:t>
            </a:r>
            <a:r>
              <a:rPr lang="el-GR" sz="4000" b="1" dirty="0" err="1" smtClean="0">
                <a:latin typeface="Garamond" panose="02020404030301010803" pitchFamily="18" charset="0"/>
              </a:rPr>
              <a:t>Υπο</a:t>
            </a:r>
            <a:r>
              <a:rPr lang="el-GR" sz="4000" b="1" dirty="0" smtClean="0">
                <a:latin typeface="Garamond" panose="02020404030301010803" pitchFamily="18" charset="0"/>
              </a:rPr>
              <a:t> το πρίσμα αυτό σύμφωνα με την </a:t>
            </a:r>
            <a:r>
              <a:rPr lang="el-GR" sz="4000" b="1" dirty="0" err="1" smtClean="0">
                <a:latin typeface="Garamond" panose="02020404030301010803" pitchFamily="18" charset="0"/>
              </a:rPr>
              <a:t>ενδεχομενική</a:t>
            </a:r>
            <a:r>
              <a:rPr lang="el-GR" sz="4000" b="1" dirty="0" smtClean="0">
                <a:latin typeface="Garamond" panose="02020404030301010803" pitchFamily="18" charset="0"/>
              </a:rPr>
              <a:t> θεωρία, ο διευθυντής Εκπαίδευσης κάποιου Νομού ενδείκνυται:</a:t>
            </a:r>
            <a:endParaRPr lang="el-GR" sz="4000" b="1" dirty="0" smtClean="0">
              <a:latin typeface="Garamond" panose="02020404030301010803" pitchFamily="18" charset="0"/>
            </a:endParaRP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Α) </a:t>
            </a:r>
            <a:r>
              <a:rPr lang="el-GR" sz="4000" dirty="0" smtClean="0">
                <a:latin typeface="Garamond" panose="02020404030301010803" pitchFamily="18" charset="0"/>
              </a:rPr>
              <a:t>να </a:t>
            </a:r>
            <a:r>
              <a:rPr lang="el-GR" sz="4000" dirty="0" smtClean="0">
                <a:latin typeface="Garamond" panose="02020404030301010803" pitchFamily="18" charset="0"/>
              </a:rPr>
              <a:t>υ</a:t>
            </a:r>
            <a:r>
              <a:rPr lang="el-GR" sz="4000" dirty="0" smtClean="0">
                <a:latin typeface="Garamond" panose="02020404030301010803" pitchFamily="18" charset="0"/>
              </a:rPr>
              <a:t>ιοθετεί εκ των προτέρων συγκεκριμένο στυλ ηγεσίας</a:t>
            </a:r>
            <a:endParaRPr lang="el-GR" sz="4000" dirty="0" smtClean="0">
              <a:latin typeface="Garamond" panose="02020404030301010803" pitchFamily="18" charset="0"/>
            </a:endParaRP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Β) </a:t>
            </a:r>
            <a:r>
              <a:rPr lang="el-GR" sz="4000" dirty="0" smtClean="0">
                <a:latin typeface="Garamond" panose="02020404030301010803" pitchFamily="18" charset="0"/>
              </a:rPr>
              <a:t>να αντιμετωπίζει την κάθε περίπτωση σύμφωνα με τα ιδιαίτερα χαρακτηριστικά αυτής της κατάστασης</a:t>
            </a:r>
            <a:endParaRPr lang="el-GR" sz="4000" dirty="0" smtClean="0">
              <a:latin typeface="Garamond" panose="02020404030301010803" pitchFamily="18" charset="0"/>
            </a:endParaRP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Γ) </a:t>
            </a:r>
            <a:r>
              <a:rPr lang="el-GR" sz="4000" dirty="0" smtClean="0">
                <a:latin typeface="Garamond" panose="02020404030301010803" pitchFamily="18" charset="0"/>
              </a:rPr>
              <a:t>να ασκεί χαλαρή διοίκηση</a:t>
            </a:r>
            <a:endParaRPr lang="el-GR" sz="4000" dirty="0" smtClean="0">
              <a:latin typeface="Garamond" panose="02020404030301010803" pitchFamily="18" charset="0"/>
            </a:endParaRPr>
          </a:p>
          <a:p>
            <a:pPr indent="361950" algn="just"/>
            <a:r>
              <a:rPr lang="el-GR" sz="4000" dirty="0" smtClean="0">
                <a:latin typeface="Garamond" panose="02020404030301010803" pitchFamily="18" charset="0"/>
              </a:rPr>
              <a:t>Δ) </a:t>
            </a:r>
            <a:r>
              <a:rPr lang="el-GR" sz="4000" dirty="0" smtClean="0">
                <a:latin typeface="Garamond" panose="02020404030301010803" pitchFamily="18" charset="0"/>
              </a:rPr>
              <a:t>όλα τα παραπάνω</a:t>
            </a:r>
            <a:endParaRPr lang="el-GR" sz="40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4000" b="1" dirty="0" smtClean="0">
              <a:latin typeface="Garamond" panose="02020404030301010803" pitchFamily="18" charset="0"/>
            </a:endParaRPr>
          </a:p>
          <a:p>
            <a:pPr indent="361950" algn="ctr"/>
            <a:r>
              <a:rPr lang="el-GR" sz="4000" b="1" dirty="0" smtClean="0">
                <a:latin typeface="Garamond" panose="02020404030301010803" pitchFamily="18" charset="0"/>
              </a:rPr>
              <a:t>Ερώτηση 42</a:t>
            </a:r>
          </a:p>
          <a:p>
            <a:pPr indent="361950"/>
            <a:r>
              <a:rPr lang="el-GR" sz="4000" b="1" dirty="0" smtClean="0">
                <a:latin typeface="Garamond" panose="02020404030301010803" pitchFamily="18" charset="0"/>
              </a:rPr>
              <a:t>Σύμφωνα με τη σχετική βιβλιογραφία, η αντίδραση στη λειτουργία του ελέγχου μπορεί να αποδοθεί:</a:t>
            </a:r>
            <a:endParaRPr lang="el-GR" sz="4000" b="1" dirty="0" smtClean="0">
              <a:latin typeface="Garamond" panose="02020404030301010803" pitchFamily="18" charset="0"/>
            </a:endParaRP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Α) </a:t>
            </a:r>
            <a:r>
              <a:rPr lang="el-GR" sz="4000" dirty="0" smtClean="0">
                <a:latin typeface="Garamond" panose="02020404030301010803" pitchFamily="18" charset="0"/>
              </a:rPr>
              <a:t>στην κατάλληλη οργανωτική δομή</a:t>
            </a:r>
            <a:endParaRPr lang="el-GR" sz="4000" dirty="0" smtClean="0">
              <a:latin typeface="Garamond" panose="02020404030301010803" pitchFamily="18" charset="0"/>
            </a:endParaRP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Β) </a:t>
            </a:r>
            <a:r>
              <a:rPr lang="el-GR" sz="4000" dirty="0" smtClean="0">
                <a:latin typeface="Garamond" panose="02020404030301010803" pitchFamily="18" charset="0"/>
              </a:rPr>
              <a:t>στην κακή εφαρμογή του συστήματος ελέγχου</a:t>
            </a:r>
            <a:endParaRPr lang="el-GR" sz="4000" dirty="0" smtClean="0">
              <a:latin typeface="Garamond" panose="02020404030301010803" pitchFamily="18" charset="0"/>
            </a:endParaRP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Γ) </a:t>
            </a:r>
            <a:r>
              <a:rPr lang="el-GR" sz="4000" dirty="0" smtClean="0">
                <a:latin typeface="Garamond" panose="02020404030301010803" pitchFamily="18" charset="0"/>
              </a:rPr>
              <a:t>στη συμμετοχή των εργαζομένων στον καθορισμό προτύπου απόδοσης</a:t>
            </a:r>
            <a:endParaRPr lang="el-GR" sz="4000" dirty="0" smtClean="0">
              <a:latin typeface="Garamond" panose="02020404030301010803" pitchFamily="18" charset="0"/>
            </a:endParaRPr>
          </a:p>
          <a:p>
            <a:pPr indent="361950"/>
            <a:r>
              <a:rPr lang="el-GR" sz="4000" dirty="0" smtClean="0">
                <a:latin typeface="Garamond" panose="02020404030301010803" pitchFamily="18" charset="0"/>
              </a:rPr>
              <a:t>Δ) </a:t>
            </a:r>
            <a:r>
              <a:rPr lang="el-GR" sz="4000" dirty="0" smtClean="0">
                <a:latin typeface="Garamond" panose="02020404030301010803" pitchFamily="18" charset="0"/>
              </a:rPr>
              <a:t>στον ορθολογικό προγραμματισμό</a:t>
            </a:r>
            <a:endParaRPr lang="el-GR" sz="40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45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95275" y="303678"/>
            <a:ext cx="11618387" cy="769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3300" b="1" dirty="0" smtClean="0">
                <a:latin typeface="Garamond" panose="02020404030301010803" pitchFamily="18" charset="0"/>
              </a:rPr>
              <a:t>Ερώτηση </a:t>
            </a:r>
            <a:r>
              <a:rPr lang="el-GR" sz="3300" b="1" dirty="0" smtClean="0">
                <a:latin typeface="Garamond" panose="02020404030301010803" pitchFamily="18" charset="0"/>
              </a:rPr>
              <a:t>43</a:t>
            </a:r>
            <a:endParaRPr lang="el-GR" sz="3300" b="1" dirty="0" smtClean="0">
              <a:latin typeface="Garamond" panose="02020404030301010803" pitchFamily="18" charset="0"/>
            </a:endParaRPr>
          </a:p>
          <a:p>
            <a:pPr indent="361950" algn="just"/>
            <a:r>
              <a:rPr lang="el-GR" sz="3300" b="1" dirty="0" smtClean="0">
                <a:latin typeface="Garamond" panose="02020404030301010803" pitchFamily="18" charset="0"/>
              </a:rPr>
              <a:t>Στα πλεονεκτήματα του λειτουργικού συστήματος οργάνωσης δεν ανήκει</a:t>
            </a:r>
            <a:r>
              <a:rPr lang="el-GR" sz="3300" b="1" dirty="0" smtClean="0">
                <a:latin typeface="Garamond" panose="02020404030301010803" pitchFamily="18" charset="0"/>
              </a:rPr>
              <a:t>:</a:t>
            </a:r>
            <a:endParaRPr lang="el-GR" sz="3300" b="1" dirty="0" smtClean="0">
              <a:latin typeface="Garamond" panose="02020404030301010803" pitchFamily="18" charset="0"/>
            </a:endParaRPr>
          </a:p>
          <a:p>
            <a:pPr indent="361950" algn="just"/>
            <a:r>
              <a:rPr lang="el-GR" sz="3300" dirty="0" smtClean="0">
                <a:latin typeface="Garamond" panose="02020404030301010803" pitchFamily="18" charset="0"/>
              </a:rPr>
              <a:t>Α) </a:t>
            </a:r>
            <a:r>
              <a:rPr lang="el-GR" sz="3300" dirty="0" smtClean="0">
                <a:latin typeface="Garamond" panose="02020404030301010803" pitchFamily="18" charset="0"/>
              </a:rPr>
              <a:t>η αποφυγή υπερβολικής επιβάρυνσης των ανώτερων βαθμίδων</a:t>
            </a:r>
            <a:endParaRPr lang="el-GR" sz="3300" dirty="0" smtClean="0">
              <a:latin typeface="Garamond" panose="02020404030301010803" pitchFamily="18" charset="0"/>
            </a:endParaRPr>
          </a:p>
          <a:p>
            <a:pPr indent="361950" algn="just"/>
            <a:r>
              <a:rPr lang="el-GR" sz="3300" dirty="0" smtClean="0">
                <a:latin typeface="Garamond" panose="02020404030301010803" pitchFamily="18" charset="0"/>
              </a:rPr>
              <a:t>Β) </a:t>
            </a:r>
            <a:r>
              <a:rPr lang="el-GR" sz="3300" dirty="0" smtClean="0">
                <a:latin typeface="Garamond" panose="02020404030301010803" pitchFamily="18" charset="0"/>
              </a:rPr>
              <a:t>η επικάλυψη αρμοδιοτήτων</a:t>
            </a:r>
            <a:endParaRPr lang="el-GR" sz="3300" dirty="0" smtClean="0">
              <a:latin typeface="Garamond" panose="02020404030301010803" pitchFamily="18" charset="0"/>
            </a:endParaRPr>
          </a:p>
          <a:p>
            <a:pPr indent="361950" algn="just"/>
            <a:r>
              <a:rPr lang="el-GR" sz="3300" dirty="0" smtClean="0">
                <a:latin typeface="Garamond" panose="02020404030301010803" pitchFamily="18" charset="0"/>
              </a:rPr>
              <a:t>Γ) </a:t>
            </a:r>
            <a:r>
              <a:rPr lang="el-GR" sz="3300" dirty="0" smtClean="0">
                <a:latin typeface="Garamond" panose="02020404030301010803" pitchFamily="18" charset="0"/>
              </a:rPr>
              <a:t>η εξασφάλιση αυξημένης παραγωγικότητας</a:t>
            </a:r>
            <a:endParaRPr lang="el-GR" sz="3300" dirty="0" smtClean="0">
              <a:latin typeface="Garamond" panose="02020404030301010803" pitchFamily="18" charset="0"/>
            </a:endParaRPr>
          </a:p>
          <a:p>
            <a:pPr indent="361950" algn="just"/>
            <a:r>
              <a:rPr lang="el-GR" sz="3300" dirty="0" smtClean="0">
                <a:latin typeface="Garamond" panose="02020404030301010803" pitchFamily="18" charset="0"/>
              </a:rPr>
              <a:t>Δ) </a:t>
            </a:r>
            <a:r>
              <a:rPr lang="el-GR" sz="3300" dirty="0" smtClean="0">
                <a:latin typeface="Garamond" panose="02020404030301010803" pitchFamily="18" charset="0"/>
              </a:rPr>
              <a:t>η δυνατότητα διεύρυνσης των επιμέρους δραστηριοτήτων με το μεγαλύτερο καταμερισμό των έργων</a:t>
            </a:r>
            <a:endParaRPr lang="el-GR" sz="33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4000" b="1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45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480B0D7-AC60-4553-9F90-6E0D8E2EB25F}"/>
              </a:ext>
            </a:extLst>
          </p:cNvPr>
          <p:cNvSpPr txBox="1"/>
          <p:nvPr/>
        </p:nvSpPr>
        <p:spPr>
          <a:xfrm>
            <a:off x="624500" y="2811463"/>
            <a:ext cx="477715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1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A634718-FC1A-A724-73B0-4EEF6F7ED9E0}"/>
              </a:ext>
            </a:extLst>
          </p:cNvPr>
          <p:cNvSpPr txBox="1"/>
          <p:nvPr/>
        </p:nvSpPr>
        <p:spPr>
          <a:xfrm>
            <a:off x="356808" y="186531"/>
            <a:ext cx="11041380" cy="772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l-GR" sz="4400" b="1" dirty="0" smtClean="0">
                <a:latin typeface="Garamond" panose="02020404030301010803" pitchFamily="18" charset="0"/>
                <a:ea typeface="+mj-ea"/>
                <a:cs typeface="+mj-cs"/>
              </a:rPr>
              <a:t>Ερωτήσεις Πολλαπλής Επιλογής</a:t>
            </a:r>
            <a:endParaRPr lang="en-US" sz="4400" b="1" kern="1200" dirty="0">
              <a:solidFill>
                <a:schemeClr val="tx1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76225" y="958789"/>
            <a:ext cx="11618387" cy="6392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5100" b="1" dirty="0" smtClean="0">
                <a:latin typeface="Garamond" panose="02020404030301010803" pitchFamily="18" charset="0"/>
              </a:rPr>
              <a:t>Ερώτηση 1</a:t>
            </a:r>
          </a:p>
          <a:p>
            <a:pPr indent="361950" algn="just"/>
            <a:r>
              <a:rPr lang="el-GR" sz="5100" b="1" dirty="0" smtClean="0">
                <a:latin typeface="Garamond" panose="02020404030301010803" pitchFamily="18" charset="0"/>
              </a:rPr>
              <a:t>Μια από τις δραστηριότητες ενός ηγετικού στελέχους είναι ο σχεδιασμός και ο προγραμματισμός. Στην περίπτωση του σχεδιασμού, ο καθορισμός του αντικειμενικού σκοπού είναι:</a:t>
            </a:r>
          </a:p>
          <a:p>
            <a:pPr indent="361950" algn="just"/>
            <a:r>
              <a:rPr lang="el-GR" sz="5100" dirty="0" smtClean="0">
                <a:latin typeface="Garamond" panose="02020404030301010803" pitchFamily="18" charset="0"/>
              </a:rPr>
              <a:t>Α) συγκεκριμένος</a:t>
            </a:r>
          </a:p>
          <a:p>
            <a:pPr indent="361950" algn="just"/>
            <a:r>
              <a:rPr lang="el-GR" sz="5100" dirty="0" smtClean="0">
                <a:latin typeface="Garamond" panose="02020404030301010803" pitchFamily="18" charset="0"/>
              </a:rPr>
              <a:t>Β) γενικός και λεπτομερειακός </a:t>
            </a:r>
          </a:p>
          <a:p>
            <a:pPr indent="361950" algn="just"/>
            <a:r>
              <a:rPr lang="el-GR" sz="5100" dirty="0" smtClean="0">
                <a:latin typeface="Garamond" panose="02020404030301010803" pitchFamily="18" charset="0"/>
              </a:rPr>
              <a:t>Γ) γενικός και αφηρημένος  </a:t>
            </a:r>
          </a:p>
          <a:p>
            <a:pPr indent="361950" algn="just"/>
            <a:r>
              <a:rPr lang="el-GR" sz="5100" dirty="0" smtClean="0">
                <a:latin typeface="Garamond" panose="02020404030301010803" pitchFamily="18" charset="0"/>
              </a:rPr>
              <a:t>Δ) συγκεκριμένος και οριστικός </a:t>
            </a:r>
          </a:p>
          <a:p>
            <a:pPr indent="361950"/>
            <a:endParaRPr lang="el-GR" sz="5100" dirty="0" smtClean="0">
              <a:latin typeface="Garamond" panose="02020404030301010803" pitchFamily="18" charset="0"/>
            </a:endParaRPr>
          </a:p>
          <a:p>
            <a:pPr indent="361950" algn="ctr"/>
            <a:r>
              <a:rPr lang="el-GR" sz="5100" b="1" dirty="0" smtClean="0">
                <a:latin typeface="Garamond" panose="02020404030301010803" pitchFamily="18" charset="0"/>
              </a:rPr>
              <a:t>Ερώτηση 2</a:t>
            </a:r>
          </a:p>
          <a:p>
            <a:pPr indent="361950"/>
            <a:r>
              <a:rPr lang="el-GR" sz="5100" b="1" dirty="0" smtClean="0">
                <a:latin typeface="Garamond" panose="02020404030301010803" pitchFamily="18" charset="0"/>
              </a:rPr>
              <a:t>Ένα στρατηγικό πρόγραμμα διακρίνεται από άλλους τύπους προγραμμάτων διότι:</a:t>
            </a:r>
          </a:p>
          <a:p>
            <a:pPr indent="361950"/>
            <a:r>
              <a:rPr lang="el-GR" sz="5100" dirty="0" smtClean="0">
                <a:latin typeface="Garamond" panose="02020404030301010803" pitchFamily="18" charset="0"/>
              </a:rPr>
              <a:t>Α) καθορίζει μακροχρόνιους στόχους</a:t>
            </a:r>
          </a:p>
          <a:p>
            <a:pPr indent="361950"/>
            <a:r>
              <a:rPr lang="el-GR" sz="5100" dirty="0" smtClean="0">
                <a:latin typeface="Garamond" panose="02020404030301010803" pitchFamily="18" charset="0"/>
              </a:rPr>
              <a:t>Β) καταρτίζεται στα υψηλά κλιμάκια της διοικητικής ιεραρχίας</a:t>
            </a:r>
          </a:p>
          <a:p>
            <a:pPr indent="361950"/>
            <a:r>
              <a:rPr lang="el-GR" sz="5100" dirty="0" smtClean="0">
                <a:latin typeface="Garamond" panose="02020404030301010803" pitchFamily="18" charset="0"/>
              </a:rPr>
              <a:t>Γ) προσδιορίζει τη θέση του οργανισμού μέσα στο περιβάλλον του </a:t>
            </a:r>
          </a:p>
          <a:p>
            <a:pPr indent="361950"/>
            <a:r>
              <a:rPr lang="el-GR" sz="5100" dirty="0" smtClean="0">
                <a:latin typeface="Garamond" panose="02020404030301010803" pitchFamily="18" charset="0"/>
              </a:rPr>
              <a:t>Δ) όλα τα παραπάνω</a:t>
            </a:r>
          </a:p>
          <a:p>
            <a:pPr indent="361950" algn="ctr"/>
            <a:endParaRPr lang="el-GR" sz="31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31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76225" y="475129"/>
            <a:ext cx="11618387" cy="687593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5100" b="1" dirty="0" smtClean="0">
                <a:latin typeface="Garamond" panose="02020404030301010803" pitchFamily="18" charset="0"/>
              </a:rPr>
              <a:t>Ερώτηση 3</a:t>
            </a:r>
          </a:p>
          <a:p>
            <a:pPr indent="361950" algn="just"/>
            <a:r>
              <a:rPr lang="el-GR" sz="5100" b="1" dirty="0" smtClean="0">
                <a:latin typeface="Garamond" panose="02020404030301010803" pitchFamily="18" charset="0"/>
              </a:rPr>
              <a:t>Στη διοίκηση σπάνια μπορεί να επιτευχθεί ο πλήρης ορθολογισμός διότι:</a:t>
            </a:r>
          </a:p>
          <a:p>
            <a:pPr indent="361950" algn="just"/>
            <a:r>
              <a:rPr lang="el-GR" sz="5100" dirty="0" smtClean="0">
                <a:latin typeface="Garamond" panose="02020404030301010803" pitchFamily="18" charset="0"/>
              </a:rPr>
              <a:t>Α) οι αποφάσεις λαμβάνονται για το μέλλον </a:t>
            </a:r>
          </a:p>
          <a:p>
            <a:pPr indent="361950" algn="just"/>
            <a:r>
              <a:rPr lang="el-GR" sz="5100" dirty="0" smtClean="0">
                <a:latin typeface="Garamond" panose="02020404030301010803" pitchFamily="18" charset="0"/>
              </a:rPr>
              <a:t>Β) είναι αδύνατο να διατυπωθούν όλες οι εναλλακτικές λύσεις </a:t>
            </a:r>
          </a:p>
          <a:p>
            <a:pPr indent="361950" algn="just"/>
            <a:r>
              <a:rPr lang="el-GR" sz="5100" dirty="0" smtClean="0">
                <a:latin typeface="Garamond" panose="02020404030301010803" pitchFamily="18" charset="0"/>
              </a:rPr>
              <a:t>Γ) δεν μπορούν να αναλυθούν όλες οι εναλλακτικές προτάσεις  </a:t>
            </a:r>
          </a:p>
          <a:p>
            <a:pPr indent="361950" algn="just"/>
            <a:r>
              <a:rPr lang="el-GR" sz="5100" dirty="0" smtClean="0">
                <a:latin typeface="Garamond" panose="02020404030301010803" pitchFamily="18" charset="0"/>
              </a:rPr>
              <a:t>Δ) συντρέχουν όλοι οι παραπάνω λόγοι</a:t>
            </a:r>
          </a:p>
          <a:p>
            <a:pPr indent="361950"/>
            <a:endParaRPr lang="el-GR" sz="5100" dirty="0" smtClean="0">
              <a:latin typeface="Garamond" panose="02020404030301010803" pitchFamily="18" charset="0"/>
            </a:endParaRPr>
          </a:p>
          <a:p>
            <a:pPr indent="361950"/>
            <a:endParaRPr lang="el-GR" sz="5100" dirty="0" smtClean="0">
              <a:latin typeface="Garamond" panose="02020404030301010803" pitchFamily="18" charset="0"/>
            </a:endParaRPr>
          </a:p>
          <a:p>
            <a:pPr indent="361950" algn="ctr"/>
            <a:r>
              <a:rPr lang="el-GR" sz="5100" b="1" dirty="0" smtClean="0">
                <a:latin typeface="Garamond" panose="02020404030301010803" pitchFamily="18" charset="0"/>
              </a:rPr>
              <a:t>Ερώτηση 4</a:t>
            </a:r>
          </a:p>
          <a:p>
            <a:pPr indent="361950"/>
            <a:r>
              <a:rPr lang="el-GR" sz="5100" b="1" dirty="0" smtClean="0">
                <a:latin typeface="Garamond" panose="02020404030301010803" pitchFamily="18" charset="0"/>
              </a:rPr>
              <a:t>Ένα ηγετικό στέλεχος το χαρακτηρίζει:</a:t>
            </a:r>
          </a:p>
          <a:p>
            <a:pPr indent="361950"/>
            <a:r>
              <a:rPr lang="el-GR" sz="5100" dirty="0" smtClean="0">
                <a:latin typeface="Garamond" panose="02020404030301010803" pitchFamily="18" charset="0"/>
              </a:rPr>
              <a:t>Α) η εξουσία και η ευθύνη</a:t>
            </a:r>
          </a:p>
          <a:p>
            <a:pPr indent="361950"/>
            <a:r>
              <a:rPr lang="el-GR" sz="5100" dirty="0" smtClean="0">
                <a:latin typeface="Garamond" panose="02020404030301010803" pitchFamily="18" charset="0"/>
              </a:rPr>
              <a:t>Β) το δικαίωμα να καθοδηγεί τους υφισταμένους του</a:t>
            </a:r>
          </a:p>
          <a:p>
            <a:pPr indent="361950"/>
            <a:r>
              <a:rPr lang="el-GR" sz="5100" dirty="0" smtClean="0">
                <a:latin typeface="Garamond" panose="02020404030301010803" pitchFamily="18" charset="0"/>
              </a:rPr>
              <a:t>Γ) το δικαίωμα για αυτόβουλη απόφαση</a:t>
            </a:r>
          </a:p>
          <a:p>
            <a:pPr indent="361950"/>
            <a:r>
              <a:rPr lang="el-GR" sz="5100" dirty="0" smtClean="0">
                <a:latin typeface="Garamond" panose="02020404030301010803" pitchFamily="18" charset="0"/>
              </a:rPr>
              <a:t>Δ) όλα τα παραπάνω</a:t>
            </a:r>
          </a:p>
          <a:p>
            <a:pPr indent="361950" algn="ctr"/>
            <a:endParaRPr lang="el-GR" sz="31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31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95275" y="303678"/>
            <a:ext cx="11618387" cy="769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5900" b="1" dirty="0" smtClean="0">
                <a:latin typeface="Garamond" panose="02020404030301010803" pitchFamily="18" charset="0"/>
              </a:rPr>
              <a:t>Ερώτηση 5</a:t>
            </a:r>
          </a:p>
          <a:p>
            <a:pPr indent="361950" algn="just"/>
            <a:r>
              <a:rPr lang="el-GR" sz="5900" b="1" dirty="0" smtClean="0">
                <a:latin typeface="Garamond" panose="02020404030301010803" pitchFamily="18" charset="0"/>
              </a:rPr>
              <a:t>Παράγοντες που δυσκολεύουν το έργο της διοίκησης της εκπαίδευσης στην επιλογή των ηγετικών στελεχών είναι:</a:t>
            </a:r>
          </a:p>
          <a:p>
            <a:pPr indent="361950" algn="just"/>
            <a:r>
              <a:rPr lang="el-GR" sz="5900" dirty="0" smtClean="0">
                <a:latin typeface="Garamond" panose="02020404030301010803" pitchFamily="18" charset="0"/>
              </a:rPr>
              <a:t>Α) η έλλειψη της περιγραφής της διοικητικής εργασίας και της αξιόπιστης εκτίμησης της σχετικής απόδοσης των στελεχών</a:t>
            </a:r>
          </a:p>
          <a:p>
            <a:pPr indent="361950" algn="just"/>
            <a:r>
              <a:rPr lang="el-GR" sz="5900" dirty="0" smtClean="0">
                <a:latin typeface="Garamond" panose="02020404030301010803" pitchFamily="18" charset="0"/>
              </a:rPr>
              <a:t>Β) η έλλειψη αυτογνωσίας και αντικειμενικότητας από την πλευρά των κρινόμενων εκπαιδευτικών</a:t>
            </a:r>
          </a:p>
          <a:p>
            <a:pPr indent="361950" algn="just"/>
            <a:r>
              <a:rPr lang="el-GR" sz="5900" dirty="0" smtClean="0">
                <a:latin typeface="Garamond" panose="02020404030301010803" pitchFamily="18" charset="0"/>
              </a:rPr>
              <a:t>Γ) η δυσκολία εκτίμησης με ακρίβεια όλων των κριτηρίων  </a:t>
            </a:r>
          </a:p>
          <a:p>
            <a:pPr indent="361950" algn="just"/>
            <a:r>
              <a:rPr lang="el-GR" sz="5900" dirty="0" smtClean="0">
                <a:latin typeface="Garamond" panose="02020404030301010803" pitchFamily="18" charset="0"/>
              </a:rPr>
              <a:t>Δ) όλοι οι παραπάνω παράγοντες</a:t>
            </a:r>
          </a:p>
          <a:p>
            <a:pPr indent="361950"/>
            <a:endParaRPr lang="el-GR" sz="5900" dirty="0" smtClean="0">
              <a:latin typeface="Garamond" panose="02020404030301010803" pitchFamily="18" charset="0"/>
            </a:endParaRPr>
          </a:p>
          <a:p>
            <a:pPr indent="361950" algn="ctr"/>
            <a:r>
              <a:rPr lang="el-GR" sz="5900" b="1" dirty="0" smtClean="0">
                <a:latin typeface="Garamond" panose="02020404030301010803" pitchFamily="18" charset="0"/>
              </a:rPr>
              <a:t>Ερώτηση 6</a:t>
            </a:r>
          </a:p>
          <a:p>
            <a:pPr indent="361950"/>
            <a:r>
              <a:rPr lang="el-GR" sz="5900" b="1" dirty="0" smtClean="0">
                <a:latin typeface="Garamond" panose="02020404030301010803" pitchFamily="18" charset="0"/>
              </a:rPr>
              <a:t>Τα υπηρεσιακά βιβλία του δημόσιου σχολείου </a:t>
            </a:r>
            <a:r>
              <a:rPr lang="el-GR" sz="5900" b="1" dirty="0" err="1" smtClean="0">
                <a:latin typeface="Garamond" panose="02020404030301010803" pitchFamily="18" charset="0"/>
              </a:rPr>
              <a:t>σελιδομετρούνται</a:t>
            </a:r>
            <a:r>
              <a:rPr lang="el-GR" sz="5900" b="1" dirty="0" smtClean="0">
                <a:latin typeface="Garamond" panose="02020404030301010803" pitchFamily="18" charset="0"/>
              </a:rPr>
              <a:t> και θεωρούνται από:</a:t>
            </a:r>
          </a:p>
          <a:p>
            <a:pPr indent="361950"/>
            <a:r>
              <a:rPr lang="el-GR" sz="5900" dirty="0" smtClean="0">
                <a:latin typeface="Garamond" panose="02020404030301010803" pitchFamily="18" charset="0"/>
              </a:rPr>
              <a:t>Α) το διευθυντή Εκπαίδευσης</a:t>
            </a:r>
          </a:p>
          <a:p>
            <a:pPr indent="361950"/>
            <a:r>
              <a:rPr lang="el-GR" sz="5900" dirty="0" smtClean="0">
                <a:latin typeface="Garamond" panose="02020404030301010803" pitchFamily="18" charset="0"/>
              </a:rPr>
              <a:t>Β) το διευθυντή σχολείου</a:t>
            </a:r>
          </a:p>
          <a:p>
            <a:pPr indent="361950"/>
            <a:r>
              <a:rPr lang="el-GR" sz="5900" dirty="0" smtClean="0">
                <a:latin typeface="Garamond" panose="02020404030301010803" pitchFamily="18" charset="0"/>
              </a:rPr>
              <a:t>Γ) το περιφερειακό διευθυντή Εκπαίδευσης</a:t>
            </a:r>
          </a:p>
          <a:p>
            <a:pPr indent="361950"/>
            <a:r>
              <a:rPr lang="el-GR" sz="5900" dirty="0" smtClean="0">
                <a:latin typeface="Garamond" panose="02020404030301010803" pitchFamily="18" charset="0"/>
              </a:rPr>
              <a:t>Δ) τον προϊστάμενο Γραφείου Εκπαίδευσης</a:t>
            </a:r>
          </a:p>
          <a:p>
            <a:pPr indent="361950" algn="ctr"/>
            <a:endParaRPr lang="el-GR" sz="59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95275" y="303678"/>
            <a:ext cx="11618387" cy="769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5900" b="1" dirty="0" smtClean="0">
                <a:latin typeface="Garamond" panose="02020404030301010803" pitchFamily="18" charset="0"/>
              </a:rPr>
              <a:t>Ερώτηση 7</a:t>
            </a:r>
          </a:p>
          <a:p>
            <a:pPr indent="361950" algn="just"/>
            <a:r>
              <a:rPr lang="el-GR" sz="5900" b="1" dirty="0" smtClean="0">
                <a:latin typeface="Garamond" panose="02020404030301010803" pitchFamily="18" charset="0"/>
              </a:rPr>
              <a:t>Σε ποια από τις παρακάτω κατηγορίες δημοσίων υπαλλήλων ανήκει ο περιφερειακός διευθυντής Εκπαίδευσης;</a:t>
            </a:r>
          </a:p>
          <a:p>
            <a:pPr indent="361950" algn="just"/>
            <a:r>
              <a:rPr lang="el-GR" sz="5900" dirty="0" smtClean="0">
                <a:latin typeface="Garamond" panose="02020404030301010803" pitchFamily="18" charset="0"/>
              </a:rPr>
              <a:t>Α) στην κατηγορία το ισόβιου δημόσιου υπαλλήλου</a:t>
            </a:r>
          </a:p>
          <a:p>
            <a:pPr indent="361950" algn="just"/>
            <a:r>
              <a:rPr lang="el-GR" sz="5900" dirty="0" smtClean="0">
                <a:latin typeface="Garamond" panose="02020404030301010803" pitchFamily="18" charset="0"/>
              </a:rPr>
              <a:t>Β) στην κατηγορία του μόνιμου δημόσιου υπαλλήλου</a:t>
            </a:r>
          </a:p>
          <a:p>
            <a:pPr indent="361950" algn="just"/>
            <a:r>
              <a:rPr lang="el-GR" sz="5900" dirty="0" smtClean="0">
                <a:latin typeface="Garamond" panose="02020404030301010803" pitchFamily="18" charset="0"/>
              </a:rPr>
              <a:t>Γ) στην κατηγορία του έκτακτου δημόσιου υπαλλήλου  </a:t>
            </a:r>
          </a:p>
          <a:p>
            <a:pPr indent="361950" algn="just"/>
            <a:r>
              <a:rPr lang="el-GR" sz="5900" dirty="0" smtClean="0">
                <a:latin typeface="Garamond" panose="02020404030301010803" pitchFamily="18" charset="0"/>
              </a:rPr>
              <a:t>Δ) στην κατηγορία του μετακλητού δημόσιου υπαλλήλου</a:t>
            </a:r>
          </a:p>
          <a:p>
            <a:pPr indent="361950" algn="ctr"/>
            <a:r>
              <a:rPr lang="el-GR" sz="5900" b="1" dirty="0" smtClean="0">
                <a:latin typeface="Garamond" panose="02020404030301010803" pitchFamily="18" charset="0"/>
              </a:rPr>
              <a:t>Ερώτηση 8</a:t>
            </a:r>
          </a:p>
          <a:p>
            <a:pPr indent="361950" algn="just"/>
            <a:r>
              <a:rPr lang="el-GR" sz="5900" b="1" dirty="0" smtClean="0">
                <a:latin typeface="Garamond" panose="02020404030301010803" pitchFamily="18" charset="0"/>
              </a:rPr>
              <a:t>Ποια από τις παρακάτω πειθαρχικές ποινές </a:t>
            </a:r>
            <a:r>
              <a:rPr lang="el-GR" sz="5900" b="1" u="sng" dirty="0" smtClean="0">
                <a:latin typeface="Garamond" panose="02020404030301010803" pitchFamily="18" charset="0"/>
              </a:rPr>
              <a:t>δεν</a:t>
            </a:r>
            <a:r>
              <a:rPr lang="el-GR" sz="5900" b="1" dirty="0" smtClean="0">
                <a:latin typeface="Garamond" panose="02020404030301010803" pitchFamily="18" charset="0"/>
              </a:rPr>
              <a:t> προβλέπεται στους εκπαιδευτικούς-δημοσίους υπαλλήλους από την ισχύουσα νομοθεσία;</a:t>
            </a:r>
          </a:p>
          <a:p>
            <a:pPr indent="361950"/>
            <a:r>
              <a:rPr lang="el-GR" sz="5900" dirty="0" smtClean="0">
                <a:latin typeface="Garamond" panose="02020404030301010803" pitchFamily="18" charset="0"/>
              </a:rPr>
              <a:t>Α) ο υποβιβασμός κατά ένα βαθμό</a:t>
            </a:r>
          </a:p>
          <a:p>
            <a:pPr indent="361950"/>
            <a:r>
              <a:rPr lang="el-GR" sz="5900" dirty="0" smtClean="0">
                <a:latin typeface="Garamond" panose="02020404030301010803" pitchFamily="18" charset="0"/>
              </a:rPr>
              <a:t>Β) η έγγραφη επίπληξη</a:t>
            </a:r>
          </a:p>
          <a:p>
            <a:pPr indent="361950"/>
            <a:r>
              <a:rPr lang="el-GR" sz="5900" dirty="0" smtClean="0">
                <a:latin typeface="Garamond" panose="02020404030301010803" pitchFamily="18" charset="0"/>
              </a:rPr>
              <a:t>Γ) η δυσμενής μετάθεση</a:t>
            </a:r>
          </a:p>
          <a:p>
            <a:pPr indent="361950"/>
            <a:r>
              <a:rPr lang="el-GR" sz="5900" dirty="0" smtClean="0">
                <a:latin typeface="Garamond" panose="02020404030301010803" pitchFamily="18" charset="0"/>
              </a:rPr>
              <a:t>Δ) το πρόστιμο έως τις αποδοχές 3 μηνών</a:t>
            </a:r>
          </a:p>
          <a:p>
            <a:pPr indent="361950" algn="ctr"/>
            <a:endParaRPr lang="el-GR" sz="59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95275" y="303678"/>
            <a:ext cx="11618387" cy="769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5900" b="1" dirty="0" smtClean="0">
                <a:latin typeface="Garamond" panose="02020404030301010803" pitchFamily="18" charset="0"/>
              </a:rPr>
              <a:t>Ερώτηση 9</a:t>
            </a:r>
          </a:p>
          <a:p>
            <a:pPr indent="361950" algn="just"/>
            <a:r>
              <a:rPr lang="el-GR" sz="5900" b="1" dirty="0" smtClean="0">
                <a:latin typeface="Garamond" panose="02020404030301010803" pitchFamily="18" charset="0"/>
              </a:rPr>
              <a:t>Ανάμεσα στις τεχνικές διευθέτησης των συγκρούσεων στα σχολεία είναι η «τεχνική της αντιπαράθεσης». Η επιτυχία της τεχνικής αυτή εξαρτάται κυρίως:</a:t>
            </a:r>
          </a:p>
          <a:p>
            <a:pPr indent="361950" algn="just"/>
            <a:r>
              <a:rPr lang="el-GR" sz="5900" dirty="0" smtClean="0">
                <a:latin typeface="Garamond" panose="02020404030301010803" pitchFamily="18" charset="0"/>
              </a:rPr>
              <a:t>Α) από τον αριθμό των μελών του συλλόγου διδασκόντων</a:t>
            </a:r>
          </a:p>
          <a:p>
            <a:pPr indent="361950" algn="just"/>
            <a:r>
              <a:rPr lang="el-GR" sz="5900" dirty="0" smtClean="0">
                <a:latin typeface="Garamond" panose="02020404030301010803" pitchFamily="18" charset="0"/>
              </a:rPr>
              <a:t>Β) από το κλίμα του σχολείου</a:t>
            </a:r>
          </a:p>
          <a:p>
            <a:pPr indent="361950" algn="just"/>
            <a:r>
              <a:rPr lang="el-GR" sz="5900" dirty="0" smtClean="0">
                <a:latin typeface="Garamond" panose="02020404030301010803" pitchFamily="18" charset="0"/>
              </a:rPr>
              <a:t>Γ) από το είδος του προβλήματος και την προσωπικότητα των αντιμαχόμενων πλευρών</a:t>
            </a:r>
          </a:p>
          <a:p>
            <a:pPr indent="361950" algn="just"/>
            <a:r>
              <a:rPr lang="el-GR" sz="5900" dirty="0" smtClean="0">
                <a:latin typeface="Garamond" panose="02020404030301010803" pitchFamily="18" charset="0"/>
              </a:rPr>
              <a:t>Δ) από τον αριθμό των μαθητών της σχολικής μονάδας</a:t>
            </a:r>
          </a:p>
          <a:p>
            <a:pPr indent="361950" algn="ctr"/>
            <a:endParaRPr lang="el-GR" sz="5900" b="1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b="1" dirty="0" smtClean="0">
              <a:latin typeface="Garamond" panose="02020404030301010803" pitchFamily="18" charset="0"/>
            </a:endParaRPr>
          </a:p>
          <a:p>
            <a:pPr indent="361950" algn="ctr"/>
            <a:r>
              <a:rPr lang="el-GR" sz="5900" b="1" dirty="0" smtClean="0">
                <a:latin typeface="Garamond" panose="02020404030301010803" pitchFamily="18" charset="0"/>
              </a:rPr>
              <a:t>Ερώτηση 10</a:t>
            </a:r>
          </a:p>
          <a:p>
            <a:pPr indent="361950" algn="just"/>
            <a:r>
              <a:rPr lang="el-GR" sz="5900" b="1" dirty="0" smtClean="0">
                <a:latin typeface="Garamond" panose="02020404030301010803" pitchFamily="18" charset="0"/>
              </a:rPr>
              <a:t>Μολονότι η τεχνική «χρήσης της εξουσίας» δίνει γρήγορη λύση σε ένα πρόβλημα, εντούτοις πρέπει να αποφεύγεται από τα ηγετικά στελέχη της εκπαίδευσης διότι:</a:t>
            </a:r>
          </a:p>
          <a:p>
            <a:pPr indent="361950"/>
            <a:r>
              <a:rPr lang="el-GR" sz="5900" dirty="0" smtClean="0">
                <a:latin typeface="Garamond" panose="02020404030301010803" pitchFamily="18" charset="0"/>
              </a:rPr>
              <a:t>Α) καταλήγει σε κερδισμένους και χαμένους</a:t>
            </a:r>
          </a:p>
          <a:p>
            <a:pPr indent="361950"/>
            <a:r>
              <a:rPr lang="el-GR" sz="5900" dirty="0" smtClean="0">
                <a:latin typeface="Garamond" panose="02020404030301010803" pitchFamily="18" charset="0"/>
              </a:rPr>
              <a:t>Β) μειώνεται η συνοχή της σχολικής κοινότητας</a:t>
            </a:r>
          </a:p>
          <a:p>
            <a:pPr indent="361950"/>
            <a:r>
              <a:rPr lang="el-GR" sz="5900" dirty="0" smtClean="0">
                <a:latin typeface="Garamond" panose="02020404030301010803" pitchFamily="18" charset="0"/>
              </a:rPr>
              <a:t>Γ) η λύση ενός προβλήματος πιθανόν να αποτελέσει την αιτία δημιουργίας κάποιου άλλου</a:t>
            </a:r>
          </a:p>
          <a:p>
            <a:pPr indent="361950"/>
            <a:r>
              <a:rPr lang="el-GR" sz="5900" dirty="0" smtClean="0">
                <a:latin typeface="Garamond" panose="02020404030301010803" pitchFamily="18" charset="0"/>
              </a:rPr>
              <a:t>Δ) συντρέχουν όλοι οι παραπάνω λόγοι</a:t>
            </a:r>
          </a:p>
          <a:p>
            <a:pPr indent="361950" algn="ctr"/>
            <a:endParaRPr lang="el-GR" sz="59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95275" y="303678"/>
            <a:ext cx="11618387" cy="769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5900" b="1" dirty="0" smtClean="0">
                <a:latin typeface="Garamond" panose="02020404030301010803" pitchFamily="18" charset="0"/>
              </a:rPr>
              <a:t>Ερώτηση 11</a:t>
            </a:r>
          </a:p>
          <a:p>
            <a:pPr indent="361950" algn="just"/>
            <a:r>
              <a:rPr lang="el-GR" sz="5900" b="1" dirty="0" smtClean="0">
                <a:latin typeface="Garamond" panose="02020404030301010803" pitchFamily="18" charset="0"/>
              </a:rPr>
              <a:t>Από την ισχύουσα νομοθεσία γνωρίζουμε ότι ο/η εκπαιδευτικός/δημόσιος υπάλληλος μπορεί να τεθεί σε δυνητική αργία όταν:</a:t>
            </a:r>
          </a:p>
          <a:p>
            <a:pPr indent="361950" algn="just"/>
            <a:r>
              <a:rPr lang="el-GR" sz="5900" dirty="0" smtClean="0">
                <a:latin typeface="Garamond" panose="02020404030301010803" pitchFamily="18" charset="0"/>
              </a:rPr>
              <a:t>Α) τους/της επιβληθεί η ποινή της οριστικής παύσης</a:t>
            </a:r>
          </a:p>
          <a:p>
            <a:pPr indent="361950" algn="just"/>
            <a:r>
              <a:rPr lang="el-GR" sz="5900" dirty="0" smtClean="0">
                <a:latin typeface="Garamond" panose="02020404030301010803" pitchFamily="18" charset="0"/>
              </a:rPr>
              <a:t>Β) στερηθεί την προσωπική του/της ελευθερία ύστερα από ένταλμα προσωρινής κράτησης</a:t>
            </a:r>
          </a:p>
          <a:p>
            <a:pPr indent="361950" algn="just"/>
            <a:r>
              <a:rPr lang="el-GR" sz="5900" dirty="0" smtClean="0">
                <a:latin typeface="Garamond" panose="02020404030301010803" pitchFamily="18" charset="0"/>
              </a:rPr>
              <a:t>Γ) υπάρχει βάσιμη υπόνοια για άτακτη διαχείριση</a:t>
            </a:r>
          </a:p>
          <a:p>
            <a:pPr indent="361950" algn="just"/>
            <a:r>
              <a:rPr lang="el-GR" sz="5900" dirty="0" smtClean="0">
                <a:latin typeface="Garamond" panose="02020404030301010803" pitchFamily="18" charset="0"/>
              </a:rPr>
              <a:t>Δ) του/της επιβλήθηκε η ποινή του υποβιβασμού κατά ένα βαθμό</a:t>
            </a:r>
          </a:p>
          <a:p>
            <a:pPr indent="361950" algn="ctr"/>
            <a:endParaRPr lang="el-GR" sz="5900" b="1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b="1" dirty="0" smtClean="0">
              <a:latin typeface="Garamond" panose="02020404030301010803" pitchFamily="18" charset="0"/>
            </a:endParaRPr>
          </a:p>
          <a:p>
            <a:pPr indent="361950" algn="ctr"/>
            <a:r>
              <a:rPr lang="el-GR" sz="5900" b="1" dirty="0" smtClean="0">
                <a:latin typeface="Garamond" panose="02020404030301010803" pitchFamily="18" charset="0"/>
              </a:rPr>
              <a:t>Ερώτηση 12</a:t>
            </a:r>
          </a:p>
          <a:p>
            <a:pPr indent="361950" algn="just"/>
            <a:r>
              <a:rPr lang="el-GR" sz="5900" b="1" dirty="0" smtClean="0">
                <a:latin typeface="Garamond" panose="02020404030301010803" pitchFamily="18" charset="0"/>
              </a:rPr>
              <a:t>Στον/στην εκπαιδευτικό που τελεί σε κατάσταση αργίας καταβάλλεται:</a:t>
            </a:r>
          </a:p>
          <a:p>
            <a:pPr indent="361950"/>
            <a:r>
              <a:rPr lang="el-GR" sz="5900" dirty="0" smtClean="0">
                <a:latin typeface="Garamond" panose="02020404030301010803" pitchFamily="18" charset="0"/>
              </a:rPr>
              <a:t>Α) ολόκληρος ο μισθός του/της</a:t>
            </a:r>
          </a:p>
          <a:p>
            <a:pPr indent="361950"/>
            <a:r>
              <a:rPr lang="el-GR" sz="5900" dirty="0" smtClean="0">
                <a:latin typeface="Garamond" panose="02020404030301010803" pitchFamily="18" charset="0"/>
              </a:rPr>
              <a:t>Β) τα ¾ των αποδοχών του/της</a:t>
            </a:r>
          </a:p>
          <a:p>
            <a:pPr indent="361950"/>
            <a:r>
              <a:rPr lang="el-GR" sz="5900" dirty="0" smtClean="0">
                <a:latin typeface="Garamond" panose="02020404030301010803" pitchFamily="18" charset="0"/>
              </a:rPr>
              <a:t>Γ) το ½ των αποδοχών του/της</a:t>
            </a:r>
          </a:p>
          <a:p>
            <a:pPr indent="361950"/>
            <a:r>
              <a:rPr lang="el-GR" sz="5900" dirty="0" smtClean="0">
                <a:latin typeface="Garamond" panose="02020404030301010803" pitchFamily="18" charset="0"/>
              </a:rPr>
              <a:t>Δ) μόνο ο βασικός μισθός του/της</a:t>
            </a:r>
          </a:p>
          <a:p>
            <a:pPr indent="361950" algn="ctr"/>
            <a:endParaRPr lang="el-GR" sz="59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="" xmlns:a16="http://schemas.microsoft.com/office/drawing/2014/main" id="{2EB492CD-616E-47F8-933B-5E2D952A0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dirty="0"/>
              <a:t> «</a:t>
            </a:r>
            <a:endParaRPr lang="en-US" dirty="0"/>
          </a:p>
        </p:txBody>
      </p:sp>
      <p:sp>
        <p:nvSpPr>
          <p:cNvPr id="49" name="Arc 48">
            <a:extLst>
              <a:ext uri="{FF2B5EF4-FFF2-40B4-BE49-F238E27FC236}">
                <a16:creationId xmlns="" xmlns:a16="http://schemas.microsoft.com/office/drawing/2014/main" id="{59383CF9-23B5-4335-9B21-1791C4CF1C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="" xmlns:a16="http://schemas.microsoft.com/office/drawing/2014/main" id="{0007FE00-9498-4706-B255-6437B0252C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111064-B4A0-039C-C34E-ED1CFD314C38}"/>
              </a:ext>
            </a:extLst>
          </p:cNvPr>
          <p:cNvSpPr txBox="1"/>
          <p:nvPr/>
        </p:nvSpPr>
        <p:spPr>
          <a:xfrm>
            <a:off x="295275" y="303678"/>
            <a:ext cx="11618387" cy="769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361950" algn="ctr"/>
            <a:r>
              <a:rPr lang="el-GR" sz="5900" b="1" dirty="0" smtClean="0">
                <a:latin typeface="Garamond" panose="02020404030301010803" pitchFamily="18" charset="0"/>
              </a:rPr>
              <a:t>Ερώτηση 13</a:t>
            </a:r>
          </a:p>
          <a:p>
            <a:pPr indent="361950" algn="just"/>
            <a:r>
              <a:rPr lang="el-GR" sz="5900" b="1" dirty="0" smtClean="0">
                <a:latin typeface="Garamond" panose="02020404030301010803" pitchFamily="18" charset="0"/>
              </a:rPr>
              <a:t>Δικαίωμα να υποβάλλουν αίτηση για αμοιβαία μετάθεση έχουν οι εκπαιδευτικοί, οι οποίοι:</a:t>
            </a:r>
          </a:p>
          <a:p>
            <a:pPr indent="361950" algn="just"/>
            <a:r>
              <a:rPr lang="el-GR" sz="5900" dirty="0" smtClean="0">
                <a:latin typeface="Garamond" panose="02020404030301010803" pitchFamily="18" charset="0"/>
              </a:rPr>
              <a:t>Α) έχουν τον ίδιο βαθμό</a:t>
            </a:r>
          </a:p>
          <a:p>
            <a:pPr indent="361950" algn="just"/>
            <a:r>
              <a:rPr lang="el-GR" sz="5900" dirty="0" smtClean="0">
                <a:latin typeface="Garamond" panose="02020404030301010803" pitchFamily="18" charset="0"/>
              </a:rPr>
              <a:t>Β) ανήκουν στον ίδιο κλάδο</a:t>
            </a:r>
          </a:p>
          <a:p>
            <a:pPr indent="361950" algn="just"/>
            <a:r>
              <a:rPr lang="el-GR" sz="5900" dirty="0" smtClean="0">
                <a:latin typeface="Garamond" panose="02020404030301010803" pitchFamily="18" charset="0"/>
              </a:rPr>
              <a:t>Γ) έχουν την ίδια ηλικία</a:t>
            </a:r>
          </a:p>
          <a:p>
            <a:pPr indent="361950" algn="just"/>
            <a:r>
              <a:rPr lang="el-GR" sz="5900" dirty="0" smtClean="0">
                <a:latin typeface="Garamond" panose="02020404030301010803" pitchFamily="18" charset="0"/>
              </a:rPr>
              <a:t>Δ) έχουν συμπληρώσει 3 χρόνια υπηρεσίας μέχρι 31.08 του έτους διενέργειας  των μεταθέσεων</a:t>
            </a:r>
          </a:p>
          <a:p>
            <a:pPr indent="361950" algn="ctr"/>
            <a:endParaRPr lang="el-GR" sz="5900" b="1" dirty="0" smtClean="0">
              <a:latin typeface="Garamond" panose="02020404030301010803" pitchFamily="18" charset="0"/>
            </a:endParaRPr>
          </a:p>
          <a:p>
            <a:pPr indent="361950" algn="ctr"/>
            <a:r>
              <a:rPr lang="el-GR" sz="5900" b="1" dirty="0" smtClean="0">
                <a:latin typeface="Garamond" panose="02020404030301010803" pitchFamily="18" charset="0"/>
              </a:rPr>
              <a:t>Ερώτηση 14</a:t>
            </a:r>
          </a:p>
          <a:p>
            <a:pPr indent="361950" algn="just"/>
            <a:r>
              <a:rPr lang="el-GR" sz="5900" b="1" dirty="0" smtClean="0">
                <a:latin typeface="Garamond" panose="02020404030301010803" pitchFamily="18" charset="0"/>
              </a:rPr>
              <a:t>Τα αναλυτικά προγράμματα εντάσσονται στην κατηγορία:</a:t>
            </a:r>
          </a:p>
          <a:p>
            <a:pPr indent="361950"/>
            <a:r>
              <a:rPr lang="el-GR" sz="5900" dirty="0" smtClean="0">
                <a:latin typeface="Garamond" panose="02020404030301010803" pitchFamily="18" charset="0"/>
              </a:rPr>
              <a:t>Α) των λειτουργικών προγραμμάτων</a:t>
            </a:r>
          </a:p>
          <a:p>
            <a:pPr indent="361950"/>
            <a:r>
              <a:rPr lang="el-GR" sz="5900" dirty="0" smtClean="0">
                <a:latin typeface="Garamond" panose="02020404030301010803" pitchFamily="18" charset="0"/>
              </a:rPr>
              <a:t>Β) των βραχυχρόνιων προγραμμάτων</a:t>
            </a:r>
          </a:p>
          <a:p>
            <a:pPr indent="361950"/>
            <a:r>
              <a:rPr lang="el-GR" sz="5900" dirty="0" smtClean="0">
                <a:latin typeface="Garamond" panose="02020404030301010803" pitchFamily="18" charset="0"/>
              </a:rPr>
              <a:t>Γ) των στρατηγικών προγραμμάτων</a:t>
            </a:r>
          </a:p>
          <a:p>
            <a:pPr indent="361950"/>
            <a:r>
              <a:rPr lang="el-GR" sz="5900" dirty="0" smtClean="0">
                <a:latin typeface="Garamond" panose="02020404030301010803" pitchFamily="18" charset="0"/>
              </a:rPr>
              <a:t>Δ) τίποτα από τα παραπάνω</a:t>
            </a:r>
          </a:p>
          <a:p>
            <a:pPr indent="361950" algn="ctr"/>
            <a:endParaRPr lang="el-GR" sz="5900" dirty="0" smtClean="0">
              <a:latin typeface="Garamond" panose="02020404030301010803" pitchFamily="18" charset="0"/>
            </a:endParaRPr>
          </a:p>
          <a:p>
            <a:pPr indent="361950" algn="ctr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5900" dirty="0">
              <a:latin typeface="Garamond" panose="02020404030301010803" pitchFamily="18" charset="0"/>
            </a:endParaRPr>
          </a:p>
          <a:p>
            <a:pPr indent="361950" algn="just"/>
            <a:endParaRPr lang="el-GR" sz="2800" dirty="0">
              <a:latin typeface="Garamond" panose="02020404030301010803" pitchFamily="18" charset="0"/>
            </a:endParaRPr>
          </a:p>
          <a:p>
            <a:pPr indent="361950" algn="just"/>
            <a:endParaRPr lang="el-GR" sz="2200" dirty="0">
              <a:latin typeface="Garamond" panose="02020404030301010803" pitchFamily="18" charset="0"/>
            </a:endParaRPr>
          </a:p>
          <a:p>
            <a:pPr indent="180000" algn="just"/>
            <a:r>
              <a:rPr lang="el-GR" sz="2200" dirty="0">
                <a:latin typeface="Garamond" panose="02020404030301010803" pitchFamily="18" charset="0"/>
              </a:rPr>
              <a:t> </a:t>
            </a:r>
          </a:p>
          <a:p>
            <a:pPr indent="180000" algn="just"/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7910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5D62"/>
      </a:accent1>
      <a:accent2>
        <a:srgbClr val="EDBE44"/>
      </a:accent2>
      <a:accent3>
        <a:srgbClr val="82B135"/>
      </a:accent3>
      <a:accent4>
        <a:srgbClr val="2781AB"/>
      </a:accent4>
      <a:accent5>
        <a:srgbClr val="634E85"/>
      </a:accent5>
      <a:accent6>
        <a:srgbClr val="4C5053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C5D62"/>
      </a:accent1>
      <a:accent2>
        <a:srgbClr val="EDBE44"/>
      </a:accent2>
      <a:accent3>
        <a:srgbClr val="82B135"/>
      </a:accent3>
      <a:accent4>
        <a:srgbClr val="2781AB"/>
      </a:accent4>
      <a:accent5>
        <a:srgbClr val="634E85"/>
      </a:accent5>
      <a:accent6>
        <a:srgbClr val="4C5053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7708</TotalTime>
  <Words>2095</Words>
  <Application>Microsoft Office PowerPoint</Application>
  <PresentationFormat>Προσαρμογή</PresentationFormat>
  <Paragraphs>489</Paragraphs>
  <Slides>25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25</vt:i4>
      </vt:variant>
    </vt:vector>
  </HeadingPairs>
  <TitlesOfParts>
    <vt:vector size="28" baseType="lpstr">
      <vt:lpstr>Cover and End Slide Master</vt:lpstr>
      <vt:lpstr>Contents Slide Master</vt:lpstr>
      <vt:lpstr>Section Break Slide Master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Dr Eirene Katsarou</cp:lastModifiedBy>
  <cp:revision>123</cp:revision>
  <dcterms:created xsi:type="dcterms:W3CDTF">2020-01-20T05:08:25Z</dcterms:created>
  <dcterms:modified xsi:type="dcterms:W3CDTF">2023-05-23T16:46:37Z</dcterms:modified>
</cp:coreProperties>
</file>