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9" r:id="rId2"/>
    <p:sldId id="264" r:id="rId3"/>
    <p:sldId id="265" r:id="rId4"/>
    <p:sldId id="266" r:id="rId5"/>
    <p:sldId id="267" r:id="rId6"/>
    <p:sldId id="268" r:id="rId7"/>
    <p:sldId id="260" r:id="rId8"/>
    <p:sldId id="269" r:id="rId9"/>
    <p:sldId id="270" r:id="rId10"/>
    <p:sldId id="271" r:id="rId11"/>
  </p:sldIdLst>
  <p:sldSz cx="12188825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6" d="100"/>
          <a:sy n="116" d="100"/>
        </p:scale>
        <p:origin x="336" y="108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78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19-02-01T02:53:11.280" v="22" actId="790"/>
      <pc:docMkLst>
        <pc:docMk/>
      </pc:docMkLst>
      <pc:sldChg chg="modSp modNotes">
        <pc:chgData name="Fake Test User" userId="SID-0" providerId="Test" clId="FakeClientId" dt="2019-02-01T02:52:46.406" v="17" actId="790"/>
        <pc:sldMkLst>
          <pc:docMk/>
          <pc:sldMk cId="2967266695" sldId="259"/>
        </pc:sldMkLst>
        <pc:spChg chg="mod">
          <ac:chgData name="Fake Test User" userId="SID-0" providerId="Test" clId="FakeClientId" dt="2019-02-01T02:52:46.406" v="17" actId="790"/>
          <ac:spMkLst>
            <pc:docMk/>
            <pc:sldMk cId="2967266695" sldId="259"/>
            <ac:spMk id="2" creationId="{00000000-0000-0000-0000-000000000000}"/>
          </ac:spMkLst>
        </pc:spChg>
        <pc:spChg chg="mod">
          <ac:chgData name="Fake Test User" userId="SID-0" providerId="Test" clId="FakeClientId" dt="2019-02-01T02:52:46.406" v="17" actId="790"/>
          <ac:spMkLst>
            <pc:docMk/>
            <pc:sldMk cId="2967266695" sldId="259"/>
            <ac:spMk id="3" creationId="{00000000-0000-0000-0000-000000000000}"/>
          </ac:spMkLst>
        </pc:spChg>
      </pc:sldChg>
      <pc:sldChg chg="modSp">
        <pc:chgData name="Fake Test User" userId="SID-0" providerId="Test" clId="FakeClientId" dt="2019-02-01T02:52:50.734" v="18" actId="790"/>
        <pc:sldMkLst>
          <pc:docMk/>
          <pc:sldMk cId="685996370" sldId="260"/>
        </pc:sldMkLst>
        <pc:spChg chg="mod">
          <ac:chgData name="Fake Test User" userId="SID-0" providerId="Test" clId="FakeClientId" dt="2019-02-01T02:52:50.734" v="18" actId="790"/>
          <ac:spMkLst>
            <pc:docMk/>
            <pc:sldMk cId="685996370" sldId="260"/>
            <ac:spMk id="13" creationId="{00000000-0000-0000-0000-000000000000}"/>
          </ac:spMkLst>
        </pc:spChg>
        <pc:spChg chg="mod">
          <ac:chgData name="Fake Test User" userId="SID-0" providerId="Test" clId="FakeClientId" dt="2019-02-01T02:52:50.734" v="18" actId="790"/>
          <ac:spMkLst>
            <pc:docMk/>
            <pc:sldMk cId="685996370" sldId="260"/>
            <ac:spMk id="14" creationId="{00000000-0000-0000-0000-000000000000}"/>
          </ac:spMkLst>
        </pc:spChg>
      </pc:sldChg>
      <pc:sldChg chg="mod">
        <pc:chgData name="Fake Test User" userId="SID-0" providerId="Test" clId="FakeClientId" dt="2019-02-01T02:53:00.499" v="20" actId="27918"/>
        <pc:sldMkLst>
          <pc:docMk/>
          <pc:sldMk cId="1419783944" sldId="261"/>
        </pc:sldMkLst>
      </pc:sldChg>
      <pc:sldChg chg="modSp">
        <pc:chgData name="Fake Test User" userId="SID-0" providerId="Test" clId="FakeClientId" dt="2019-02-01T02:53:11.280" v="22" actId="790"/>
        <pc:sldMkLst>
          <pc:docMk/>
          <pc:sldMk cId="3639740562" sldId="262"/>
        </pc:sldMkLst>
        <pc:spChg chg="mod">
          <ac:chgData name="Fake Test User" userId="SID-0" providerId="Test" clId="FakeClientId" dt="2019-02-01T02:53:11.280" v="22" actId="790"/>
          <ac:spMkLst>
            <pc:docMk/>
            <pc:sldMk cId="3639740562" sldId="262"/>
            <ac:spMk id="2" creationId="{00000000-0000-0000-0000-000000000000}"/>
          </ac:spMkLst>
        </pc:spChg>
        <pc:spChg chg="mod">
          <ac:chgData name="Fake Test User" userId="SID-0" providerId="Test" clId="FakeClientId" dt="2019-02-01T02:53:11.280" v="22" actId="790"/>
          <ac:spMkLst>
            <pc:docMk/>
            <pc:sldMk cId="3639740562" sldId="262"/>
            <ac:spMk id="11" creationId="{00000000-0000-0000-0000-000000000000}"/>
          </ac:spMkLst>
        </pc:spChg>
        <pc:graphicFrameChg chg="modGraphic">
          <ac:chgData name="Fake Test User" userId="SID-0" providerId="Test" clId="FakeClientId" dt="2019-02-01T02:53:07.249" v="21" actId="790"/>
          <ac:graphicFrameMkLst>
            <pc:docMk/>
            <pc:sldMk cId="3639740562" sldId="262"/>
            <ac:graphicFrameMk id="4" creationId="{00000000-0000-0000-0000-000000000000}"/>
          </ac:graphicFrameMkLst>
        </pc:graphicFrameChg>
      </pc:sldChg>
      <pc:sldMasterChg chg="modSp modSldLayout">
        <pc:chgData name="Fake Test User" userId="SID-0" providerId="Test" clId="FakeClientId" dt="2019-02-01T02:52:19.816" v="15" actId="790"/>
        <pc:sldMasterMkLst>
          <pc:docMk/>
          <pc:sldMasterMk cId="774522689" sldId="2147483672"/>
        </pc:sldMasterMkLst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2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3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4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5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6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8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9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0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1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2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3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4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5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6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7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8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19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20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21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22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23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24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25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26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27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30" creationId="{00000000-0000-0000-0000-000000000000}"/>
          </ac:spMkLst>
        </pc:spChg>
        <pc:spChg chg="mod">
          <ac:chgData name="Fake Test User" userId="SID-0" providerId="Test" clId="FakeClientId" dt="2019-02-01T02:51:10.184" v="2" actId="790"/>
          <ac:spMkLst>
            <pc:docMk/>
            <pc:sldMasterMk cId="774522689" sldId="2147483672"/>
            <ac:spMk id="31" creationId="{00000000-0000-0000-0000-000000000000}"/>
          </ac:spMkLst>
        </pc:spChg>
        <pc:sldLayoutChg chg="modSp">
          <pc:chgData name="Fake Test User" userId="SID-0" providerId="Test" clId="FakeClientId" dt="2019-02-01T02:51:23.105" v="4" actId="790"/>
          <pc:sldLayoutMkLst>
            <pc:docMk/>
            <pc:sldMasterMk cId="774522689" sldId="2147483672"/>
            <pc:sldLayoutMk cId="4107501412" sldId="2147483673"/>
          </pc:sldLayoutMkLst>
          <pc:spChg chg="mod">
            <ac:chgData name="Fake Test User" userId="SID-0" providerId="Test" clId="FakeClientId" dt="2019-02-01T02:51:23.105" v="4" actId="790"/>
            <ac:spMkLst>
              <pc:docMk/>
              <pc:sldMasterMk cId="774522689" sldId="2147483672"/>
              <pc:sldLayoutMk cId="4107501412" sldId="2147483673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1:23.105" v="4" actId="790"/>
            <ac:spMkLst>
              <pc:docMk/>
              <pc:sldMasterMk cId="774522689" sldId="2147483672"/>
              <pc:sldLayoutMk cId="4107501412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1:23.105" v="4" actId="790"/>
            <ac:spMkLst>
              <pc:docMk/>
              <pc:sldMasterMk cId="774522689" sldId="2147483672"/>
              <pc:sldLayoutMk cId="4107501412" sldId="2147483673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1:23.105" v="4" actId="790"/>
            <ac:spMkLst>
              <pc:docMk/>
              <pc:sldMasterMk cId="774522689" sldId="2147483672"/>
              <pc:sldLayoutMk cId="4107501412" sldId="2147483673"/>
              <ac:spMk id="5" creationId="{00000000-0000-0000-0000-000000000000}"/>
            </ac:spMkLst>
          </pc:spChg>
          <pc:spChg chg="mod">
            <ac:chgData name="Fake Test User" userId="SID-0" providerId="Test" clId="FakeClientId" dt="2019-02-01T02:51:23.105" v="4" actId="790"/>
            <ac:spMkLst>
              <pc:docMk/>
              <pc:sldMasterMk cId="774522689" sldId="2147483672"/>
              <pc:sldLayoutMk cId="4107501412" sldId="2147483673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1:27.276" v="5" actId="790"/>
          <pc:sldLayoutMkLst>
            <pc:docMk/>
            <pc:sldMasterMk cId="774522689" sldId="2147483672"/>
            <pc:sldLayoutMk cId="836337372" sldId="2147483674"/>
          </pc:sldLayoutMkLst>
          <pc:spChg chg="mod">
            <ac:chgData name="Fake Test User" userId="SID-0" providerId="Test" clId="FakeClientId" dt="2019-02-01T02:51:27.276" v="5" actId="790"/>
            <ac:spMkLst>
              <pc:docMk/>
              <pc:sldMasterMk cId="774522689" sldId="2147483672"/>
              <pc:sldLayoutMk cId="836337372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1:27.276" v="5" actId="790"/>
            <ac:spMkLst>
              <pc:docMk/>
              <pc:sldMasterMk cId="774522689" sldId="2147483672"/>
              <pc:sldLayoutMk cId="836337372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1:27.276" v="5" actId="790"/>
            <ac:spMkLst>
              <pc:docMk/>
              <pc:sldMasterMk cId="774522689" sldId="2147483672"/>
              <pc:sldLayoutMk cId="836337372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1:27.276" v="5" actId="790"/>
            <ac:spMkLst>
              <pc:docMk/>
              <pc:sldMasterMk cId="774522689" sldId="2147483672"/>
              <pc:sldLayoutMk cId="836337372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19-02-01T02:51:27.276" v="5" actId="790"/>
            <ac:spMkLst>
              <pc:docMk/>
              <pc:sldMasterMk cId="774522689" sldId="2147483672"/>
              <pc:sldLayoutMk cId="836337372" sldId="2147483674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1:31.526" v="6" actId="790"/>
          <pc:sldLayoutMkLst>
            <pc:docMk/>
            <pc:sldMasterMk cId="774522689" sldId="2147483672"/>
            <pc:sldLayoutMk cId="3591654344" sldId="2147483675"/>
          </pc:sldLayoutMkLst>
          <pc:spChg chg="mod">
            <ac:chgData name="Fake Test User" userId="SID-0" providerId="Test" clId="FakeClientId" dt="2019-02-01T02:51:31.526" v="6" actId="790"/>
            <ac:spMkLst>
              <pc:docMk/>
              <pc:sldMasterMk cId="774522689" sldId="2147483672"/>
              <pc:sldLayoutMk cId="3591654344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1:31.526" v="6" actId="790"/>
            <ac:spMkLst>
              <pc:docMk/>
              <pc:sldMasterMk cId="774522689" sldId="2147483672"/>
              <pc:sldLayoutMk cId="3591654344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1:31.526" v="6" actId="790"/>
            <ac:spMkLst>
              <pc:docMk/>
              <pc:sldMasterMk cId="774522689" sldId="2147483672"/>
              <pc:sldLayoutMk cId="3591654344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1:31.526" v="6" actId="790"/>
            <ac:spMkLst>
              <pc:docMk/>
              <pc:sldMasterMk cId="774522689" sldId="2147483672"/>
              <pc:sldLayoutMk cId="3591654344" sldId="2147483675"/>
              <ac:spMk id="5" creationId="{00000000-0000-0000-0000-000000000000}"/>
            </ac:spMkLst>
          </pc:spChg>
          <pc:spChg chg="mod">
            <ac:chgData name="Fake Test User" userId="SID-0" providerId="Test" clId="FakeClientId" dt="2019-02-01T02:51:31.526" v="6" actId="790"/>
            <ac:spMkLst>
              <pc:docMk/>
              <pc:sldMasterMk cId="774522689" sldId="2147483672"/>
              <pc:sldLayoutMk cId="3591654344" sldId="2147483675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1:35.322" v="7" actId="790"/>
          <pc:sldLayoutMkLst>
            <pc:docMk/>
            <pc:sldMasterMk cId="774522689" sldId="2147483672"/>
            <pc:sldLayoutMk cId="383154339" sldId="2147483676"/>
          </pc:sldLayoutMkLst>
          <pc:spChg chg="mod">
            <ac:chgData name="Fake Test User" userId="SID-0" providerId="Test" clId="FakeClientId" dt="2019-02-01T02:51:35.322" v="7" actId="790"/>
            <ac:spMkLst>
              <pc:docMk/>
              <pc:sldMasterMk cId="774522689" sldId="2147483672"/>
              <pc:sldLayoutMk cId="383154339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1:35.322" v="7" actId="790"/>
            <ac:spMkLst>
              <pc:docMk/>
              <pc:sldMasterMk cId="774522689" sldId="2147483672"/>
              <pc:sldLayoutMk cId="383154339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1:35.322" v="7" actId="790"/>
            <ac:spMkLst>
              <pc:docMk/>
              <pc:sldMasterMk cId="774522689" sldId="2147483672"/>
              <pc:sldLayoutMk cId="383154339" sldId="2147483676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1:35.322" v="7" actId="790"/>
            <ac:spMkLst>
              <pc:docMk/>
              <pc:sldMasterMk cId="774522689" sldId="2147483672"/>
              <pc:sldLayoutMk cId="383154339" sldId="2147483676"/>
              <ac:spMk id="5" creationId="{00000000-0000-0000-0000-000000000000}"/>
            </ac:spMkLst>
          </pc:spChg>
          <pc:spChg chg="mod">
            <ac:chgData name="Fake Test User" userId="SID-0" providerId="Test" clId="FakeClientId" dt="2019-02-01T02:51:35.322" v="7" actId="790"/>
            <ac:spMkLst>
              <pc:docMk/>
              <pc:sldMasterMk cId="774522689" sldId="2147483672"/>
              <pc:sldLayoutMk cId="383154339" sldId="2147483676"/>
              <ac:spMk id="6" creationId="{00000000-0000-0000-0000-000000000000}"/>
            </ac:spMkLst>
          </pc:spChg>
          <pc:spChg chg="mod">
            <ac:chgData name="Fake Test User" userId="SID-0" providerId="Test" clId="FakeClientId" dt="2019-02-01T02:51:35.322" v="7" actId="790"/>
            <ac:spMkLst>
              <pc:docMk/>
              <pc:sldMasterMk cId="774522689" sldId="2147483672"/>
              <pc:sldLayoutMk cId="383154339" sldId="2147483676"/>
              <ac:spMk id="7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1:39.167" v="8" actId="790"/>
          <pc:sldLayoutMkLst>
            <pc:docMk/>
            <pc:sldMasterMk cId="774522689" sldId="2147483672"/>
            <pc:sldLayoutMk cId="3812924605" sldId="2147483677"/>
          </pc:sldLayoutMkLst>
          <pc:spChg chg="mod">
            <ac:chgData name="Fake Test User" userId="SID-0" providerId="Test" clId="FakeClientId" dt="2019-02-01T02:51:39.167" v="8" actId="790"/>
            <ac:spMkLst>
              <pc:docMk/>
              <pc:sldMasterMk cId="774522689" sldId="2147483672"/>
              <pc:sldLayoutMk cId="3812924605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1:39.167" v="8" actId="790"/>
            <ac:spMkLst>
              <pc:docMk/>
              <pc:sldMasterMk cId="774522689" sldId="2147483672"/>
              <pc:sldLayoutMk cId="3812924605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1:39.167" v="8" actId="790"/>
            <ac:spMkLst>
              <pc:docMk/>
              <pc:sldMasterMk cId="774522689" sldId="2147483672"/>
              <pc:sldLayoutMk cId="3812924605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1:39.167" v="8" actId="790"/>
            <ac:spMkLst>
              <pc:docMk/>
              <pc:sldMasterMk cId="774522689" sldId="2147483672"/>
              <pc:sldLayoutMk cId="3812924605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19-02-01T02:51:39.167" v="8" actId="790"/>
            <ac:spMkLst>
              <pc:docMk/>
              <pc:sldMasterMk cId="774522689" sldId="2147483672"/>
              <pc:sldLayoutMk cId="3812924605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19-02-01T02:51:39.167" v="8" actId="790"/>
            <ac:spMkLst>
              <pc:docMk/>
              <pc:sldMasterMk cId="774522689" sldId="2147483672"/>
              <pc:sldLayoutMk cId="3812924605" sldId="2147483677"/>
              <ac:spMk id="7" creationId="{00000000-0000-0000-0000-000000000000}"/>
            </ac:spMkLst>
          </pc:spChg>
          <pc:spChg chg="mod">
            <ac:chgData name="Fake Test User" userId="SID-0" providerId="Test" clId="FakeClientId" dt="2019-02-01T02:51:39.167" v="8" actId="790"/>
            <ac:spMkLst>
              <pc:docMk/>
              <pc:sldMasterMk cId="774522689" sldId="2147483672"/>
              <pc:sldLayoutMk cId="3812924605" sldId="2147483677"/>
              <ac:spMk id="8" creationId="{00000000-0000-0000-0000-000000000000}"/>
            </ac:spMkLst>
          </pc:spChg>
          <pc:spChg chg="mod">
            <ac:chgData name="Fake Test User" userId="SID-0" providerId="Test" clId="FakeClientId" dt="2019-02-01T02:51:39.167" v="8" actId="790"/>
            <ac:spMkLst>
              <pc:docMk/>
              <pc:sldMasterMk cId="774522689" sldId="2147483672"/>
              <pc:sldLayoutMk cId="3812924605" sldId="2147483677"/>
              <ac:spMk id="9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1:54.786" v="9" actId="790"/>
          <pc:sldLayoutMkLst>
            <pc:docMk/>
            <pc:sldMasterMk cId="774522689" sldId="2147483672"/>
            <pc:sldLayoutMk cId="2236569486" sldId="2147483678"/>
          </pc:sldLayoutMkLst>
          <pc:spChg chg="mod">
            <ac:chgData name="Fake Test User" userId="SID-0" providerId="Test" clId="FakeClientId" dt="2019-02-01T02:51:54.786" v="9" actId="790"/>
            <ac:spMkLst>
              <pc:docMk/>
              <pc:sldMasterMk cId="774522689" sldId="2147483672"/>
              <pc:sldLayoutMk cId="2236569486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1:54.786" v="9" actId="790"/>
            <ac:spMkLst>
              <pc:docMk/>
              <pc:sldMasterMk cId="774522689" sldId="2147483672"/>
              <pc:sldLayoutMk cId="2236569486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1:54.786" v="9" actId="790"/>
            <ac:spMkLst>
              <pc:docMk/>
              <pc:sldMasterMk cId="774522689" sldId="2147483672"/>
              <pc:sldLayoutMk cId="2236569486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1:54.786" v="9" actId="790"/>
            <ac:spMkLst>
              <pc:docMk/>
              <pc:sldMasterMk cId="774522689" sldId="2147483672"/>
              <pc:sldLayoutMk cId="2236569486" sldId="2147483678"/>
              <ac:spMk id="5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1:58.474" v="10" actId="790"/>
          <pc:sldLayoutMkLst>
            <pc:docMk/>
            <pc:sldMasterMk cId="774522689" sldId="2147483672"/>
            <pc:sldLayoutMk cId="3465258481" sldId="2147483679"/>
          </pc:sldLayoutMkLst>
          <pc:spChg chg="mod">
            <ac:chgData name="Fake Test User" userId="SID-0" providerId="Test" clId="FakeClientId" dt="2019-02-01T02:51:58.474" v="10" actId="790"/>
            <ac:spMkLst>
              <pc:docMk/>
              <pc:sldMasterMk cId="774522689" sldId="2147483672"/>
              <pc:sldLayoutMk cId="3465258481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1:58.474" v="10" actId="790"/>
            <ac:spMkLst>
              <pc:docMk/>
              <pc:sldMasterMk cId="774522689" sldId="2147483672"/>
              <pc:sldLayoutMk cId="3465258481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1:58.474" v="10" actId="790"/>
            <ac:spMkLst>
              <pc:docMk/>
              <pc:sldMasterMk cId="774522689" sldId="2147483672"/>
              <pc:sldLayoutMk cId="3465258481" sldId="2147483679"/>
              <ac:spMk id="4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2:01.755" v="11" actId="790"/>
          <pc:sldLayoutMkLst>
            <pc:docMk/>
            <pc:sldMasterMk cId="774522689" sldId="2147483672"/>
            <pc:sldLayoutMk cId="3913643261" sldId="2147483680"/>
          </pc:sldLayoutMkLst>
          <pc:spChg chg="mod">
            <ac:chgData name="Fake Test User" userId="SID-0" providerId="Test" clId="FakeClientId" dt="2019-02-01T02:52:01.755" v="11" actId="790"/>
            <ac:spMkLst>
              <pc:docMk/>
              <pc:sldMasterMk cId="774522689" sldId="2147483672"/>
              <pc:sldLayoutMk cId="3913643261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2:01.755" v="11" actId="790"/>
            <ac:spMkLst>
              <pc:docMk/>
              <pc:sldMasterMk cId="774522689" sldId="2147483672"/>
              <pc:sldLayoutMk cId="3913643261" sldId="2147483680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2:01.755" v="11" actId="790"/>
            <ac:spMkLst>
              <pc:docMk/>
              <pc:sldMasterMk cId="774522689" sldId="2147483672"/>
              <pc:sldLayoutMk cId="3913643261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2:01.755" v="11" actId="790"/>
            <ac:spMkLst>
              <pc:docMk/>
              <pc:sldMasterMk cId="774522689" sldId="2147483672"/>
              <pc:sldLayoutMk cId="3913643261" sldId="2147483680"/>
              <ac:spMk id="8" creationId="{00000000-0000-0000-0000-000000000000}"/>
            </ac:spMkLst>
          </pc:spChg>
          <pc:spChg chg="mod">
            <ac:chgData name="Fake Test User" userId="SID-0" providerId="Test" clId="FakeClientId" dt="2019-02-01T02:52:01.755" v="11" actId="790"/>
            <ac:spMkLst>
              <pc:docMk/>
              <pc:sldMasterMk cId="774522689" sldId="2147483672"/>
              <pc:sldLayoutMk cId="3913643261" sldId="2147483680"/>
              <ac:spMk id="9" creationId="{00000000-0000-0000-0000-000000000000}"/>
            </ac:spMkLst>
          </pc:spChg>
          <pc:spChg chg="mod">
            <ac:chgData name="Fake Test User" userId="SID-0" providerId="Test" clId="FakeClientId" dt="2019-02-01T02:52:01.755" v="11" actId="790"/>
            <ac:spMkLst>
              <pc:docMk/>
              <pc:sldMasterMk cId="774522689" sldId="2147483672"/>
              <pc:sldLayoutMk cId="3913643261" sldId="2147483680"/>
              <ac:spMk id="10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2:07.486" v="12" actId="790"/>
          <pc:sldLayoutMkLst>
            <pc:docMk/>
            <pc:sldMasterMk cId="774522689" sldId="2147483672"/>
            <pc:sldLayoutMk cId="3773852702" sldId="2147483681"/>
          </pc:sldLayoutMkLst>
          <pc:spChg chg="mod">
            <ac:chgData name="Fake Test User" userId="SID-0" providerId="Test" clId="FakeClientId" dt="2019-02-01T02:52:07.486" v="12" actId="790"/>
            <ac:spMkLst>
              <pc:docMk/>
              <pc:sldMasterMk cId="774522689" sldId="2147483672"/>
              <pc:sldLayoutMk cId="3773852702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2:07.486" v="12" actId="790"/>
            <ac:spMkLst>
              <pc:docMk/>
              <pc:sldMasterMk cId="774522689" sldId="2147483672"/>
              <pc:sldLayoutMk cId="3773852702" sldId="2147483681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2:07.486" v="12" actId="790"/>
            <ac:spMkLst>
              <pc:docMk/>
              <pc:sldMasterMk cId="774522689" sldId="2147483672"/>
              <pc:sldLayoutMk cId="3773852702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2:07.486" v="12" actId="790"/>
            <ac:spMkLst>
              <pc:docMk/>
              <pc:sldMasterMk cId="774522689" sldId="2147483672"/>
              <pc:sldLayoutMk cId="3773852702" sldId="2147483681"/>
              <ac:spMk id="5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2:13.606" v="13" actId="790"/>
          <pc:sldLayoutMkLst>
            <pc:docMk/>
            <pc:sldMasterMk cId="774522689" sldId="2147483672"/>
            <pc:sldLayoutMk cId="1173316079" sldId="2147483682"/>
          </pc:sldLayoutMkLst>
          <pc:spChg chg="mod">
            <ac:chgData name="Fake Test User" userId="SID-0" providerId="Test" clId="FakeClientId" dt="2019-02-01T02:52:13.606" v="13" actId="790"/>
            <ac:spMkLst>
              <pc:docMk/>
              <pc:sldMasterMk cId="774522689" sldId="2147483672"/>
              <pc:sldLayoutMk cId="1173316079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2:13.606" v="13" actId="790"/>
            <ac:spMkLst>
              <pc:docMk/>
              <pc:sldMasterMk cId="774522689" sldId="2147483672"/>
              <pc:sldLayoutMk cId="1173316079" sldId="2147483682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2:13.606" v="13" actId="790"/>
            <ac:spMkLst>
              <pc:docMk/>
              <pc:sldMasterMk cId="774522689" sldId="2147483672"/>
              <pc:sldLayoutMk cId="1173316079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2:13.606" v="13" actId="790"/>
            <ac:spMkLst>
              <pc:docMk/>
              <pc:sldMasterMk cId="774522689" sldId="2147483672"/>
              <pc:sldLayoutMk cId="1173316079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19-02-01T02:52:13.606" v="13" actId="790"/>
            <ac:spMkLst>
              <pc:docMk/>
              <pc:sldMasterMk cId="774522689" sldId="2147483672"/>
              <pc:sldLayoutMk cId="1173316079" sldId="2147483682"/>
              <ac:spMk id="6" creationId="{00000000-0000-0000-0000-000000000000}"/>
            </ac:spMkLst>
          </pc:spChg>
        </pc:sldLayoutChg>
        <pc:sldLayoutChg chg="modSp">
          <pc:chgData name="Fake Test User" userId="SID-0" providerId="Test" clId="FakeClientId" dt="2019-02-01T02:52:19.816" v="15" actId="790"/>
          <pc:sldLayoutMkLst>
            <pc:docMk/>
            <pc:sldMasterMk cId="774522689" sldId="2147483672"/>
            <pc:sldLayoutMk cId="887540175" sldId="2147483683"/>
          </pc:sldLayoutMkLst>
          <pc:spChg chg="mod">
            <ac:chgData name="Fake Test User" userId="SID-0" providerId="Test" clId="FakeClientId" dt="2019-02-01T02:52:19.816" v="15" actId="790"/>
            <ac:spMkLst>
              <pc:docMk/>
              <pc:sldMasterMk cId="774522689" sldId="2147483672"/>
              <pc:sldLayoutMk cId="887540175" sldId="2147483683"/>
              <ac:spMk id="2" creationId="{00000000-0000-0000-0000-000000000000}"/>
            </ac:spMkLst>
          </pc:spChg>
          <pc:spChg chg="mod">
            <ac:chgData name="Fake Test User" userId="SID-0" providerId="Test" clId="FakeClientId" dt="2019-02-01T02:52:19.816" v="15" actId="790"/>
            <ac:spMkLst>
              <pc:docMk/>
              <pc:sldMasterMk cId="774522689" sldId="2147483672"/>
              <pc:sldLayoutMk cId="887540175" sldId="2147483683"/>
              <ac:spMk id="3" creationId="{00000000-0000-0000-0000-000000000000}"/>
            </ac:spMkLst>
          </pc:spChg>
          <pc:spChg chg="mod">
            <ac:chgData name="Fake Test User" userId="SID-0" providerId="Test" clId="FakeClientId" dt="2019-02-01T02:52:19.816" v="15" actId="790"/>
            <ac:spMkLst>
              <pc:docMk/>
              <pc:sldMasterMk cId="774522689" sldId="2147483672"/>
              <pc:sldLayoutMk cId="887540175" sldId="2147483683"/>
              <ac:spMk id="4" creationId="{00000000-0000-0000-0000-000000000000}"/>
            </ac:spMkLst>
          </pc:spChg>
          <pc:spChg chg="mod">
            <ac:chgData name="Fake Test User" userId="SID-0" providerId="Test" clId="FakeClientId" dt="2019-02-01T02:52:19.816" v="15" actId="790"/>
            <ac:spMkLst>
              <pc:docMk/>
              <pc:sldMasterMk cId="774522689" sldId="2147483672"/>
              <pc:sldLayoutMk cId="887540175" sldId="2147483683"/>
              <ac:spMk id="5" creationId="{00000000-0000-0000-0000-000000000000}"/>
            </ac:spMkLst>
          </pc:spChg>
          <pc:spChg chg="mod">
            <ac:chgData name="Fake Test User" userId="SID-0" providerId="Test" clId="FakeClientId" dt="2019-02-01T02:52:19.816" v="15" actId="790"/>
            <ac:spMkLst>
              <pc:docMk/>
              <pc:sldMasterMk cId="774522689" sldId="2147483672"/>
              <pc:sldLayoutMk cId="887540175" sldId="2147483683"/>
              <ac:spMk id="6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378EBB-4752-427D-BBC7-AFB0610464B3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446E1A0-238C-4002-B1EF-9B79031F10AF}">
      <dgm:prSet phldrT="[Κείμενο]"/>
      <dgm:spPr/>
      <dgm:t>
        <a:bodyPr/>
        <a:lstStyle/>
        <a:p>
          <a:r>
            <a:rPr lang="el-GR" dirty="0" smtClean="0"/>
            <a:t>Κοινωνική Παιδαγωγική</a:t>
          </a:r>
          <a:endParaRPr lang="el-GR" dirty="0"/>
        </a:p>
      </dgm:t>
    </dgm:pt>
    <dgm:pt modelId="{5137D67A-527D-4CBC-8D76-907BA0943449}" type="parTrans" cxnId="{6F1EBB4C-60BC-400E-A718-AF18BCE687FD}">
      <dgm:prSet/>
      <dgm:spPr/>
      <dgm:t>
        <a:bodyPr/>
        <a:lstStyle/>
        <a:p>
          <a:endParaRPr lang="el-GR"/>
        </a:p>
      </dgm:t>
    </dgm:pt>
    <dgm:pt modelId="{366F298D-1621-4B97-9C8B-BC484DE08158}" type="sibTrans" cxnId="{6F1EBB4C-60BC-400E-A718-AF18BCE687FD}">
      <dgm:prSet/>
      <dgm:spPr/>
      <dgm:t>
        <a:bodyPr/>
        <a:lstStyle/>
        <a:p>
          <a:endParaRPr lang="el-GR"/>
        </a:p>
      </dgm:t>
    </dgm:pt>
    <dgm:pt modelId="{213B2BE8-3231-4BEC-940B-C8632566CDF7}">
      <dgm:prSet phldrT="[Κείμενο]"/>
      <dgm:spPr/>
      <dgm:t>
        <a:bodyPr/>
        <a:lstStyle/>
        <a:p>
          <a:r>
            <a:rPr lang="el-GR" dirty="0" smtClean="0"/>
            <a:t>Άτομο</a:t>
          </a:r>
          <a:endParaRPr lang="el-GR" dirty="0"/>
        </a:p>
      </dgm:t>
    </dgm:pt>
    <dgm:pt modelId="{AC6849BB-E8D7-43E0-9015-037B17FDBC8D}" type="parTrans" cxnId="{99EBFE0D-E17C-4B92-82B4-00522C6CA62B}">
      <dgm:prSet/>
      <dgm:spPr/>
      <dgm:t>
        <a:bodyPr/>
        <a:lstStyle/>
        <a:p>
          <a:endParaRPr lang="el-GR"/>
        </a:p>
      </dgm:t>
    </dgm:pt>
    <dgm:pt modelId="{CB0FB2C6-8BB3-4E15-B4B5-7AB4E3A00BC4}" type="sibTrans" cxnId="{99EBFE0D-E17C-4B92-82B4-00522C6CA62B}">
      <dgm:prSet/>
      <dgm:spPr/>
      <dgm:t>
        <a:bodyPr/>
        <a:lstStyle/>
        <a:p>
          <a:endParaRPr lang="el-GR"/>
        </a:p>
      </dgm:t>
    </dgm:pt>
    <dgm:pt modelId="{5F1F22D8-93B6-4228-B7E7-B05CEF07FA0F}">
      <dgm:prSet phldrT="[Κείμενο]"/>
      <dgm:spPr/>
      <dgm:t>
        <a:bodyPr/>
        <a:lstStyle/>
        <a:p>
          <a:r>
            <a:rPr lang="el-GR" dirty="0" smtClean="0"/>
            <a:t>Ενδυνάμωση</a:t>
          </a:r>
          <a:endParaRPr lang="el-GR" dirty="0"/>
        </a:p>
      </dgm:t>
    </dgm:pt>
    <dgm:pt modelId="{BBD9270D-72B1-4693-B04A-0A305C3A8CE1}" type="parTrans" cxnId="{4B0F7276-58D4-41A6-B9C3-D7D08C422B0C}">
      <dgm:prSet/>
      <dgm:spPr/>
      <dgm:t>
        <a:bodyPr/>
        <a:lstStyle/>
        <a:p>
          <a:endParaRPr lang="el-GR" dirty="0"/>
        </a:p>
      </dgm:t>
    </dgm:pt>
    <dgm:pt modelId="{A175E8E7-5ED4-4FBC-A4CF-313FD8F37A4F}" type="sibTrans" cxnId="{4B0F7276-58D4-41A6-B9C3-D7D08C422B0C}">
      <dgm:prSet/>
      <dgm:spPr/>
      <dgm:t>
        <a:bodyPr/>
        <a:lstStyle/>
        <a:p>
          <a:endParaRPr lang="el-GR"/>
        </a:p>
      </dgm:t>
    </dgm:pt>
    <dgm:pt modelId="{E129E8FA-CCA6-4AD2-A842-E43AE83D4546}">
      <dgm:prSet phldrT="[Κείμενο]"/>
      <dgm:spPr/>
      <dgm:t>
        <a:bodyPr/>
        <a:lstStyle/>
        <a:p>
          <a:r>
            <a:rPr lang="el-GR" dirty="0" smtClean="0"/>
            <a:t>Κοινότητα</a:t>
          </a:r>
          <a:endParaRPr lang="el-GR" dirty="0"/>
        </a:p>
      </dgm:t>
    </dgm:pt>
    <dgm:pt modelId="{5D1286E3-7C68-475F-974E-D5CA5D57E581}" type="parTrans" cxnId="{9516AF16-A74C-435A-AB74-9E16BA4B956A}">
      <dgm:prSet/>
      <dgm:spPr/>
      <dgm:t>
        <a:bodyPr/>
        <a:lstStyle/>
        <a:p>
          <a:endParaRPr lang="el-GR"/>
        </a:p>
      </dgm:t>
    </dgm:pt>
    <dgm:pt modelId="{8EDDEAAF-1CC3-414A-8E65-1A82B4348687}" type="sibTrans" cxnId="{9516AF16-A74C-435A-AB74-9E16BA4B956A}">
      <dgm:prSet/>
      <dgm:spPr/>
      <dgm:t>
        <a:bodyPr/>
        <a:lstStyle/>
        <a:p>
          <a:endParaRPr lang="el-GR"/>
        </a:p>
      </dgm:t>
    </dgm:pt>
    <dgm:pt modelId="{18573A8F-9EFF-446C-9EF4-C261D77B0358}">
      <dgm:prSet custScaleX="70251" custScaleY="78497" custRadScaleRad="98019" custRadScaleInc="48944"/>
      <dgm:spPr/>
    </dgm:pt>
    <dgm:pt modelId="{B3CC186F-D91A-4ADA-8C18-09D498DE783B}" type="parTrans" cxnId="{D23A5752-C34C-47F9-BAEC-504CBAC762BD}">
      <dgm:prSet custLinFactNeighborX="-10154" custLinFactNeighborY="2890"/>
      <dgm:spPr/>
      <dgm:t>
        <a:bodyPr/>
        <a:lstStyle/>
        <a:p>
          <a:endParaRPr lang="el-GR"/>
        </a:p>
      </dgm:t>
    </dgm:pt>
    <dgm:pt modelId="{5A241372-6C6D-44DC-B4E1-AFE40F6A5696}" type="sibTrans" cxnId="{D23A5752-C34C-47F9-BAEC-504CBAC762BD}">
      <dgm:prSet/>
      <dgm:spPr/>
      <dgm:t>
        <a:bodyPr/>
        <a:lstStyle/>
        <a:p>
          <a:endParaRPr lang="el-GR"/>
        </a:p>
      </dgm:t>
    </dgm:pt>
    <dgm:pt modelId="{156C8FC4-02BB-4B73-B50B-F88199D61EA4}">
      <dgm:prSet custScaleX="70251" custScaleY="78497" custRadScaleRad="98019" custRadScaleInc="48944"/>
      <dgm:spPr/>
      <dgm:t>
        <a:bodyPr/>
        <a:lstStyle/>
        <a:p>
          <a:endParaRPr lang="el-GR" dirty="0"/>
        </a:p>
      </dgm:t>
    </dgm:pt>
    <dgm:pt modelId="{06DCB78D-3631-4BF7-B4AB-E735C27889DA}" type="parTrans" cxnId="{CD6512E9-67BE-4075-BCDB-2DAA1C717653}">
      <dgm:prSet/>
      <dgm:spPr/>
      <dgm:t>
        <a:bodyPr/>
        <a:lstStyle/>
        <a:p>
          <a:endParaRPr lang="el-GR"/>
        </a:p>
      </dgm:t>
    </dgm:pt>
    <dgm:pt modelId="{ED968E11-814B-4C58-9EB6-F22B5189B388}" type="sibTrans" cxnId="{CD6512E9-67BE-4075-BCDB-2DAA1C717653}">
      <dgm:prSet/>
      <dgm:spPr/>
      <dgm:t>
        <a:bodyPr/>
        <a:lstStyle/>
        <a:p>
          <a:endParaRPr lang="el-GR"/>
        </a:p>
      </dgm:t>
    </dgm:pt>
    <dgm:pt modelId="{E21A7913-D826-4A42-8D75-7DC41AF460F2}">
      <dgm:prSet custScaleX="70251" custScaleY="78497" custRadScaleRad="98019" custRadScaleInc="48944"/>
      <dgm:spPr/>
      <dgm:t>
        <a:bodyPr/>
        <a:lstStyle/>
        <a:p>
          <a:endParaRPr lang="el-GR"/>
        </a:p>
      </dgm:t>
    </dgm:pt>
    <dgm:pt modelId="{A81C1F04-0F6C-4CED-8FD5-5BD23108079F}" type="parTrans" cxnId="{27649DCC-3F5D-4DFA-8586-2C2C6E32AA9E}">
      <dgm:prSet custLinFactNeighborX="-10154" custLinFactNeighborY="2890"/>
      <dgm:spPr/>
      <dgm:t>
        <a:bodyPr/>
        <a:lstStyle/>
        <a:p>
          <a:endParaRPr lang="el-GR"/>
        </a:p>
      </dgm:t>
    </dgm:pt>
    <dgm:pt modelId="{9292F375-A406-416E-9883-2F02DC0BE2AA}" type="sibTrans" cxnId="{27649DCC-3F5D-4DFA-8586-2C2C6E32AA9E}">
      <dgm:prSet/>
      <dgm:spPr/>
      <dgm:t>
        <a:bodyPr/>
        <a:lstStyle/>
        <a:p>
          <a:endParaRPr lang="el-GR"/>
        </a:p>
      </dgm:t>
    </dgm:pt>
    <dgm:pt modelId="{F366B59E-63DA-4793-96D9-D1D92423A49C}">
      <dgm:prSet custScaleX="74915" custScaleY="58663" custRadScaleRad="98521" custRadScaleInc="-55811"/>
      <dgm:spPr/>
      <dgm:t>
        <a:bodyPr/>
        <a:lstStyle/>
        <a:p>
          <a:endParaRPr lang="el-GR"/>
        </a:p>
      </dgm:t>
    </dgm:pt>
    <dgm:pt modelId="{402CE7D5-9407-4CC8-90A3-D5493C0A9275}" type="parTrans" cxnId="{0514322D-065A-41D2-9738-1347B1D35365}">
      <dgm:prSet/>
      <dgm:spPr/>
      <dgm:t>
        <a:bodyPr/>
        <a:lstStyle/>
        <a:p>
          <a:endParaRPr lang="el-GR"/>
        </a:p>
      </dgm:t>
    </dgm:pt>
    <dgm:pt modelId="{B2DA1CF8-BFFC-4267-B284-954F16A427EE}" type="sibTrans" cxnId="{0514322D-065A-41D2-9738-1347B1D35365}">
      <dgm:prSet/>
      <dgm:spPr/>
      <dgm:t>
        <a:bodyPr/>
        <a:lstStyle/>
        <a:p>
          <a:endParaRPr lang="el-GR"/>
        </a:p>
      </dgm:t>
    </dgm:pt>
    <dgm:pt modelId="{F4B3B773-0416-4C13-80CE-59D90E06DCE7}">
      <dgm:prSet/>
      <dgm:spPr/>
      <dgm:t>
        <a:bodyPr/>
        <a:lstStyle/>
        <a:p>
          <a:r>
            <a:rPr lang="el-GR" dirty="0" smtClean="0"/>
            <a:t>Πρόληψη</a:t>
          </a:r>
          <a:endParaRPr lang="el-GR" dirty="0"/>
        </a:p>
      </dgm:t>
    </dgm:pt>
    <dgm:pt modelId="{F8D403A1-EAF5-4E8C-8A19-1E1A56498469}" type="parTrans" cxnId="{9BC0E7C8-72A8-4C6E-9C02-F2B2FBE97B03}">
      <dgm:prSet/>
      <dgm:spPr/>
      <dgm:t>
        <a:bodyPr/>
        <a:lstStyle/>
        <a:p>
          <a:endParaRPr lang="el-GR"/>
        </a:p>
      </dgm:t>
    </dgm:pt>
    <dgm:pt modelId="{E022A623-A5C2-4068-8DE2-B88C253F16C1}" type="sibTrans" cxnId="{9BC0E7C8-72A8-4C6E-9C02-F2B2FBE97B03}">
      <dgm:prSet/>
      <dgm:spPr/>
      <dgm:t>
        <a:bodyPr/>
        <a:lstStyle/>
        <a:p>
          <a:endParaRPr lang="el-GR"/>
        </a:p>
      </dgm:t>
    </dgm:pt>
    <dgm:pt modelId="{ED1E3F13-9D8C-4166-A3F2-873ABCAB32C4}" type="pres">
      <dgm:prSet presAssocID="{FD378EBB-4752-427D-BBC7-AFB0610464B3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0735EAE-9FA2-4255-ADB6-6183BD01095E}" type="pres">
      <dgm:prSet presAssocID="{B446E1A0-238C-4002-B1EF-9B79031F10AF}" presName="centerShape" presStyleLbl="node0" presStyleIdx="0" presStyleCnt="1" custLinFactNeighborX="524" custLinFactNeighborY="-8302"/>
      <dgm:spPr/>
    </dgm:pt>
    <dgm:pt modelId="{5F612690-5613-475B-B7DF-AD2B9865AE34}" type="pres">
      <dgm:prSet presAssocID="{AC6849BB-E8D7-43E0-9015-037B17FDBC8D}" presName="parTrans" presStyleLbl="sibTrans2D1" presStyleIdx="0" presStyleCnt="4" custScaleX="105542" custLinFactNeighborX="-6258" custLinFactNeighborY="-664"/>
      <dgm:spPr/>
    </dgm:pt>
    <dgm:pt modelId="{ABD0F7C2-3BE6-47E0-9367-1BF1A6CF2B1A}" type="pres">
      <dgm:prSet presAssocID="{AC6849BB-E8D7-43E0-9015-037B17FDBC8D}" presName="connectorText" presStyleLbl="sibTrans2D1" presStyleIdx="0" presStyleCnt="4"/>
      <dgm:spPr/>
    </dgm:pt>
    <dgm:pt modelId="{932A31E3-E290-4E3C-85F3-15C4BFE62A9A}" type="pres">
      <dgm:prSet presAssocID="{213B2BE8-3231-4BEC-940B-C8632566CDF7}" presName="node" presStyleLbl="node1" presStyleIdx="0" presStyleCnt="4" custScaleX="83763" custScaleY="6833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196A31A-78C7-4720-AA7C-89F144F6EC6F}" type="pres">
      <dgm:prSet presAssocID="{F8D403A1-EAF5-4E8C-8A19-1E1A56498469}" presName="parTrans" presStyleLbl="sibTrans2D1" presStyleIdx="1" presStyleCnt="4"/>
      <dgm:spPr/>
    </dgm:pt>
    <dgm:pt modelId="{E774DA2E-1494-4700-9EBE-BDD675DD7EAE}" type="pres">
      <dgm:prSet presAssocID="{F8D403A1-EAF5-4E8C-8A19-1E1A56498469}" presName="connectorText" presStyleLbl="sibTrans2D1" presStyleIdx="1" presStyleCnt="4"/>
      <dgm:spPr/>
    </dgm:pt>
    <dgm:pt modelId="{0E6C8D30-B285-4F2F-AF4C-34AA4A1EFE49}" type="pres">
      <dgm:prSet presAssocID="{F4B3B773-0416-4C13-80CE-59D90E06DCE7}" presName="node" presStyleLbl="node1" presStyleIdx="1" presStyleCnt="4" custScaleX="73320" custScaleY="68841" custRadScaleRad="103821" custRadScaleInc="-8425">
        <dgm:presLayoutVars>
          <dgm:bulletEnabled val="1"/>
        </dgm:presLayoutVars>
      </dgm:prSet>
      <dgm:spPr/>
    </dgm:pt>
    <dgm:pt modelId="{C2DCC44E-0F4D-46A1-9D68-A0CBC14A4019}" type="pres">
      <dgm:prSet presAssocID="{BBD9270D-72B1-4693-B04A-0A305C3A8CE1}" presName="parTrans" presStyleLbl="sibTrans2D1" presStyleIdx="2" presStyleCnt="4" custAng="21504423" custLinFactNeighborX="-7577" custLinFactNeighborY="-19220"/>
      <dgm:spPr/>
    </dgm:pt>
    <dgm:pt modelId="{B50AFD17-2220-4440-B849-396DA023253D}" type="pres">
      <dgm:prSet presAssocID="{BBD9270D-72B1-4693-B04A-0A305C3A8CE1}" presName="connectorText" presStyleLbl="sibTrans2D1" presStyleIdx="2" presStyleCnt="4"/>
      <dgm:spPr/>
    </dgm:pt>
    <dgm:pt modelId="{7EFB73C5-921C-4FDD-A953-5CF5B97C3C2E}" type="pres">
      <dgm:prSet presAssocID="{5F1F22D8-93B6-4228-B7E7-B05CEF07FA0F}" presName="node" presStyleLbl="node1" presStyleIdx="2" presStyleCnt="4" custScaleX="74915" custScaleY="58663" custRadScaleRad="83010" custRadScaleInc="264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A9AF753-5559-44CE-8092-8CB07F1644C8}" type="pres">
      <dgm:prSet presAssocID="{5D1286E3-7C68-475F-974E-D5CA5D57E581}" presName="parTrans" presStyleLbl="sibTrans2D1" presStyleIdx="3" presStyleCnt="4" custLinFactNeighborX="-10154" custLinFactNeighborY="2890"/>
      <dgm:spPr/>
    </dgm:pt>
    <dgm:pt modelId="{53B9A68A-4D8C-4CDB-B525-97C81318038F}" type="pres">
      <dgm:prSet presAssocID="{5D1286E3-7C68-475F-974E-D5CA5D57E581}" presName="connectorText" presStyleLbl="sibTrans2D1" presStyleIdx="3" presStyleCnt="4"/>
      <dgm:spPr/>
    </dgm:pt>
    <dgm:pt modelId="{4EEAD36C-3C42-47C2-AA27-6DCC0F81043C}" type="pres">
      <dgm:prSet presAssocID="{E129E8FA-CCA6-4AD2-A842-E43AE83D4546}" presName="node" presStyleLbl="node1" presStyleIdx="3" presStyleCnt="4" custScaleX="70251" custScaleY="78497" custRadScaleRad="101874" custRadScaleInc="20656">
        <dgm:presLayoutVars>
          <dgm:bulletEnabled val="1"/>
        </dgm:presLayoutVars>
      </dgm:prSet>
      <dgm:spPr/>
    </dgm:pt>
  </dgm:ptLst>
  <dgm:cxnLst>
    <dgm:cxn modelId="{1509DA6A-BCFF-4E5C-951D-87867C7B0A19}" type="presOf" srcId="{F4B3B773-0416-4C13-80CE-59D90E06DCE7}" destId="{0E6C8D30-B285-4F2F-AF4C-34AA4A1EFE49}" srcOrd="0" destOrd="0" presId="urn:microsoft.com/office/officeart/2005/8/layout/radial5"/>
    <dgm:cxn modelId="{DA05F861-652B-4C8E-8239-2343D331E03E}" type="presOf" srcId="{AC6849BB-E8D7-43E0-9015-037B17FDBC8D}" destId="{5F612690-5613-475B-B7DF-AD2B9865AE34}" srcOrd="0" destOrd="0" presId="urn:microsoft.com/office/officeart/2005/8/layout/radial5"/>
    <dgm:cxn modelId="{F69BD040-F6F2-4CD8-BAB7-B46F80E3F0EA}" type="presOf" srcId="{5D1286E3-7C68-475F-974E-D5CA5D57E581}" destId="{53B9A68A-4D8C-4CDB-B525-97C81318038F}" srcOrd="1" destOrd="0" presId="urn:microsoft.com/office/officeart/2005/8/layout/radial5"/>
    <dgm:cxn modelId="{0514322D-065A-41D2-9738-1347B1D35365}" srcId="{FD378EBB-4752-427D-BBC7-AFB0610464B3}" destId="{F366B59E-63DA-4793-96D9-D1D92423A49C}" srcOrd="4" destOrd="0" parTransId="{402CE7D5-9407-4CC8-90A3-D5493C0A9275}" sibTransId="{B2DA1CF8-BFFC-4267-B284-954F16A427EE}"/>
    <dgm:cxn modelId="{85532711-3D31-42A5-A949-948F01B07F9B}" type="presOf" srcId="{AC6849BB-E8D7-43E0-9015-037B17FDBC8D}" destId="{ABD0F7C2-3BE6-47E0-9367-1BF1A6CF2B1A}" srcOrd="1" destOrd="0" presId="urn:microsoft.com/office/officeart/2005/8/layout/radial5"/>
    <dgm:cxn modelId="{99EBFE0D-E17C-4B92-82B4-00522C6CA62B}" srcId="{B446E1A0-238C-4002-B1EF-9B79031F10AF}" destId="{213B2BE8-3231-4BEC-940B-C8632566CDF7}" srcOrd="0" destOrd="0" parTransId="{AC6849BB-E8D7-43E0-9015-037B17FDBC8D}" sibTransId="{CB0FB2C6-8BB3-4E15-B4B5-7AB4E3A00BC4}"/>
    <dgm:cxn modelId="{4FE6BC85-DD35-4F51-8A3C-2FB7722F5C78}" type="presOf" srcId="{BBD9270D-72B1-4693-B04A-0A305C3A8CE1}" destId="{C2DCC44E-0F4D-46A1-9D68-A0CBC14A4019}" srcOrd="0" destOrd="0" presId="urn:microsoft.com/office/officeart/2005/8/layout/radial5"/>
    <dgm:cxn modelId="{4B0F7276-58D4-41A6-B9C3-D7D08C422B0C}" srcId="{B446E1A0-238C-4002-B1EF-9B79031F10AF}" destId="{5F1F22D8-93B6-4228-B7E7-B05CEF07FA0F}" srcOrd="2" destOrd="0" parTransId="{BBD9270D-72B1-4693-B04A-0A305C3A8CE1}" sibTransId="{A175E8E7-5ED4-4FBC-A4CF-313FD8F37A4F}"/>
    <dgm:cxn modelId="{6F1EBB4C-60BC-400E-A718-AF18BCE687FD}" srcId="{FD378EBB-4752-427D-BBC7-AFB0610464B3}" destId="{B446E1A0-238C-4002-B1EF-9B79031F10AF}" srcOrd="0" destOrd="0" parTransId="{5137D67A-527D-4CBC-8D76-907BA0943449}" sibTransId="{366F298D-1621-4B97-9C8B-BC484DE08158}"/>
    <dgm:cxn modelId="{CD6512E9-67BE-4075-BCDB-2DAA1C717653}" srcId="{FD378EBB-4752-427D-BBC7-AFB0610464B3}" destId="{156C8FC4-02BB-4B73-B50B-F88199D61EA4}" srcOrd="2" destOrd="0" parTransId="{06DCB78D-3631-4BF7-B4AB-E735C27889DA}" sibTransId="{ED968E11-814B-4C58-9EB6-F22B5189B388}"/>
    <dgm:cxn modelId="{9516AF16-A74C-435A-AB74-9E16BA4B956A}" srcId="{B446E1A0-238C-4002-B1EF-9B79031F10AF}" destId="{E129E8FA-CCA6-4AD2-A842-E43AE83D4546}" srcOrd="3" destOrd="0" parTransId="{5D1286E3-7C68-475F-974E-D5CA5D57E581}" sibTransId="{8EDDEAAF-1CC3-414A-8E65-1A82B4348687}"/>
    <dgm:cxn modelId="{27649DCC-3F5D-4DFA-8586-2C2C6E32AA9E}" srcId="{FD378EBB-4752-427D-BBC7-AFB0610464B3}" destId="{E21A7913-D826-4A42-8D75-7DC41AF460F2}" srcOrd="3" destOrd="0" parTransId="{A81C1F04-0F6C-4CED-8FD5-5BD23108079F}" sibTransId="{9292F375-A406-416E-9883-2F02DC0BE2AA}"/>
    <dgm:cxn modelId="{4C9CE1BC-CDCC-430D-A280-8F00594A0A86}" type="presOf" srcId="{FD378EBB-4752-427D-BBC7-AFB0610464B3}" destId="{ED1E3F13-9D8C-4166-A3F2-873ABCAB32C4}" srcOrd="0" destOrd="0" presId="urn:microsoft.com/office/officeart/2005/8/layout/radial5"/>
    <dgm:cxn modelId="{D37998FA-F61A-407C-BD9F-7EA69923732E}" type="presOf" srcId="{F8D403A1-EAF5-4E8C-8A19-1E1A56498469}" destId="{E774DA2E-1494-4700-9EBE-BDD675DD7EAE}" srcOrd="1" destOrd="0" presId="urn:microsoft.com/office/officeart/2005/8/layout/radial5"/>
    <dgm:cxn modelId="{9BC0E7C8-72A8-4C6E-9C02-F2B2FBE97B03}" srcId="{B446E1A0-238C-4002-B1EF-9B79031F10AF}" destId="{F4B3B773-0416-4C13-80CE-59D90E06DCE7}" srcOrd="1" destOrd="0" parTransId="{F8D403A1-EAF5-4E8C-8A19-1E1A56498469}" sibTransId="{E022A623-A5C2-4068-8DE2-B88C253F16C1}"/>
    <dgm:cxn modelId="{8D516BB6-EF09-4A13-99B9-F0E37E28AB38}" type="presOf" srcId="{B446E1A0-238C-4002-B1EF-9B79031F10AF}" destId="{70735EAE-9FA2-4255-ADB6-6183BD01095E}" srcOrd="0" destOrd="0" presId="urn:microsoft.com/office/officeart/2005/8/layout/radial5"/>
    <dgm:cxn modelId="{A63E71FF-6122-407C-A040-F8FBC6630A36}" type="presOf" srcId="{F8D403A1-EAF5-4E8C-8A19-1E1A56498469}" destId="{6196A31A-78C7-4720-AA7C-89F144F6EC6F}" srcOrd="0" destOrd="0" presId="urn:microsoft.com/office/officeart/2005/8/layout/radial5"/>
    <dgm:cxn modelId="{D23A5752-C34C-47F9-BAEC-504CBAC762BD}" srcId="{FD378EBB-4752-427D-BBC7-AFB0610464B3}" destId="{18573A8F-9EFF-446C-9EF4-C261D77B0358}" srcOrd="1" destOrd="0" parTransId="{B3CC186F-D91A-4ADA-8C18-09D498DE783B}" sibTransId="{5A241372-6C6D-44DC-B4E1-AFE40F6A5696}"/>
    <dgm:cxn modelId="{D715C28A-F127-425E-BCB7-4B4916DAA188}" type="presOf" srcId="{BBD9270D-72B1-4693-B04A-0A305C3A8CE1}" destId="{B50AFD17-2220-4440-B849-396DA023253D}" srcOrd="1" destOrd="0" presId="urn:microsoft.com/office/officeart/2005/8/layout/radial5"/>
    <dgm:cxn modelId="{78CC639E-F51A-4138-BA19-5A1E8A972F20}" type="presOf" srcId="{E129E8FA-CCA6-4AD2-A842-E43AE83D4546}" destId="{4EEAD36C-3C42-47C2-AA27-6DCC0F81043C}" srcOrd="0" destOrd="0" presId="urn:microsoft.com/office/officeart/2005/8/layout/radial5"/>
    <dgm:cxn modelId="{A6913A9D-4A18-438E-88AB-699FE1DCA91A}" type="presOf" srcId="{5F1F22D8-93B6-4228-B7E7-B05CEF07FA0F}" destId="{7EFB73C5-921C-4FDD-A953-5CF5B97C3C2E}" srcOrd="0" destOrd="0" presId="urn:microsoft.com/office/officeart/2005/8/layout/radial5"/>
    <dgm:cxn modelId="{3A152F40-D00D-4DE9-B496-8F0F6C1AE08A}" type="presOf" srcId="{213B2BE8-3231-4BEC-940B-C8632566CDF7}" destId="{932A31E3-E290-4E3C-85F3-15C4BFE62A9A}" srcOrd="0" destOrd="0" presId="urn:microsoft.com/office/officeart/2005/8/layout/radial5"/>
    <dgm:cxn modelId="{FA50F67E-C684-4BE4-8E07-09F9A67D4302}" type="presOf" srcId="{5D1286E3-7C68-475F-974E-D5CA5D57E581}" destId="{8A9AF753-5559-44CE-8092-8CB07F1644C8}" srcOrd="0" destOrd="0" presId="urn:microsoft.com/office/officeart/2005/8/layout/radial5"/>
    <dgm:cxn modelId="{4BC37173-D632-4DEF-B4DF-0B360D5EB13F}" type="presParOf" srcId="{ED1E3F13-9D8C-4166-A3F2-873ABCAB32C4}" destId="{70735EAE-9FA2-4255-ADB6-6183BD01095E}" srcOrd="0" destOrd="0" presId="urn:microsoft.com/office/officeart/2005/8/layout/radial5"/>
    <dgm:cxn modelId="{1A3FB50E-AC88-4B0F-AB1D-28CE28E7B751}" type="presParOf" srcId="{ED1E3F13-9D8C-4166-A3F2-873ABCAB32C4}" destId="{5F612690-5613-475B-B7DF-AD2B9865AE34}" srcOrd="1" destOrd="0" presId="urn:microsoft.com/office/officeart/2005/8/layout/radial5"/>
    <dgm:cxn modelId="{8C6E0A44-411B-4028-8045-6C805AC9D246}" type="presParOf" srcId="{5F612690-5613-475B-B7DF-AD2B9865AE34}" destId="{ABD0F7C2-3BE6-47E0-9367-1BF1A6CF2B1A}" srcOrd="0" destOrd="0" presId="urn:microsoft.com/office/officeart/2005/8/layout/radial5"/>
    <dgm:cxn modelId="{B641D926-F20C-44C9-B011-C815518181A9}" type="presParOf" srcId="{ED1E3F13-9D8C-4166-A3F2-873ABCAB32C4}" destId="{932A31E3-E290-4E3C-85F3-15C4BFE62A9A}" srcOrd="2" destOrd="0" presId="urn:microsoft.com/office/officeart/2005/8/layout/radial5"/>
    <dgm:cxn modelId="{754C9818-6C8B-4315-A448-555DF3C38411}" type="presParOf" srcId="{ED1E3F13-9D8C-4166-A3F2-873ABCAB32C4}" destId="{6196A31A-78C7-4720-AA7C-89F144F6EC6F}" srcOrd="3" destOrd="0" presId="urn:microsoft.com/office/officeart/2005/8/layout/radial5"/>
    <dgm:cxn modelId="{939AB279-782F-462A-B069-BE5AC2046A3F}" type="presParOf" srcId="{6196A31A-78C7-4720-AA7C-89F144F6EC6F}" destId="{E774DA2E-1494-4700-9EBE-BDD675DD7EAE}" srcOrd="0" destOrd="0" presId="urn:microsoft.com/office/officeart/2005/8/layout/radial5"/>
    <dgm:cxn modelId="{09C335F2-795E-458B-B2EE-57DBCF050C5C}" type="presParOf" srcId="{ED1E3F13-9D8C-4166-A3F2-873ABCAB32C4}" destId="{0E6C8D30-B285-4F2F-AF4C-34AA4A1EFE49}" srcOrd="4" destOrd="0" presId="urn:microsoft.com/office/officeart/2005/8/layout/radial5"/>
    <dgm:cxn modelId="{E5C1DC6F-612E-4242-804A-F1336A5DC314}" type="presParOf" srcId="{ED1E3F13-9D8C-4166-A3F2-873ABCAB32C4}" destId="{C2DCC44E-0F4D-46A1-9D68-A0CBC14A4019}" srcOrd="5" destOrd="0" presId="urn:microsoft.com/office/officeart/2005/8/layout/radial5"/>
    <dgm:cxn modelId="{F4F360AB-3870-4F83-817A-BF13D958A6A4}" type="presParOf" srcId="{C2DCC44E-0F4D-46A1-9D68-A0CBC14A4019}" destId="{B50AFD17-2220-4440-B849-396DA023253D}" srcOrd="0" destOrd="0" presId="urn:microsoft.com/office/officeart/2005/8/layout/radial5"/>
    <dgm:cxn modelId="{ED529756-1B45-4B1C-B784-335AE35AEADF}" type="presParOf" srcId="{ED1E3F13-9D8C-4166-A3F2-873ABCAB32C4}" destId="{7EFB73C5-921C-4FDD-A953-5CF5B97C3C2E}" srcOrd="6" destOrd="0" presId="urn:microsoft.com/office/officeart/2005/8/layout/radial5"/>
    <dgm:cxn modelId="{AC1CAC06-76E6-4161-B147-9E26C0E967A7}" type="presParOf" srcId="{ED1E3F13-9D8C-4166-A3F2-873ABCAB32C4}" destId="{8A9AF753-5559-44CE-8092-8CB07F1644C8}" srcOrd="7" destOrd="0" presId="urn:microsoft.com/office/officeart/2005/8/layout/radial5"/>
    <dgm:cxn modelId="{28341AE1-1BEB-4E91-9F9E-DEB2073B66DD}" type="presParOf" srcId="{8A9AF753-5559-44CE-8092-8CB07F1644C8}" destId="{53B9A68A-4D8C-4CDB-B525-97C81318038F}" srcOrd="0" destOrd="0" presId="urn:microsoft.com/office/officeart/2005/8/layout/radial5"/>
    <dgm:cxn modelId="{BEBAEF60-F731-42F9-A836-97FE4D79C197}" type="presParOf" srcId="{ED1E3F13-9D8C-4166-A3F2-873ABCAB32C4}" destId="{4EEAD36C-3C42-47C2-AA27-6DCC0F81043C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735EAE-9FA2-4255-ADB6-6183BD01095E}">
      <dsp:nvSpPr>
        <dsp:cNvPr id="0" name=""/>
        <dsp:cNvSpPr/>
      </dsp:nvSpPr>
      <dsp:spPr>
        <a:xfrm>
          <a:off x="3818506" y="1496732"/>
          <a:ext cx="1047941" cy="10479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900" kern="1200" dirty="0" smtClean="0"/>
            <a:t>Κοινωνική Παιδαγωγική</a:t>
          </a:r>
          <a:endParaRPr lang="el-GR" sz="900" kern="1200" dirty="0"/>
        </a:p>
      </dsp:txBody>
      <dsp:txXfrm>
        <a:off x="3971973" y="1650199"/>
        <a:ext cx="741007" cy="741007"/>
      </dsp:txXfrm>
    </dsp:sp>
    <dsp:sp modelId="{5F612690-5613-475B-B7DF-AD2B9865AE34}">
      <dsp:nvSpPr>
        <dsp:cNvPr id="0" name=""/>
        <dsp:cNvSpPr/>
      </dsp:nvSpPr>
      <dsp:spPr>
        <a:xfrm rot="16156802">
          <a:off x="4220013" y="1140062"/>
          <a:ext cx="203230" cy="3563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700" kern="1200"/>
        </a:p>
      </dsp:txBody>
      <dsp:txXfrm rot="10800000">
        <a:off x="4250881" y="1241804"/>
        <a:ext cx="142261" cy="213780"/>
      </dsp:txXfrm>
    </dsp:sp>
    <dsp:sp modelId="{932A31E3-E290-4E3C-85F3-15C4BFE62A9A}">
      <dsp:nvSpPr>
        <dsp:cNvPr id="0" name=""/>
        <dsp:cNvSpPr/>
      </dsp:nvSpPr>
      <dsp:spPr>
        <a:xfrm>
          <a:off x="3780550" y="243924"/>
          <a:ext cx="1090376" cy="8895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800" kern="1200" dirty="0" smtClean="0"/>
            <a:t>Άτομο</a:t>
          </a:r>
          <a:endParaRPr lang="el-GR" sz="800" kern="1200" dirty="0"/>
        </a:p>
      </dsp:txBody>
      <dsp:txXfrm>
        <a:off x="3940232" y="374200"/>
        <a:ext cx="771012" cy="629031"/>
      </dsp:txXfrm>
    </dsp:sp>
    <dsp:sp modelId="{6196A31A-78C7-4720-AA7C-89F144F6EC6F}">
      <dsp:nvSpPr>
        <dsp:cNvPr id="0" name=""/>
        <dsp:cNvSpPr/>
      </dsp:nvSpPr>
      <dsp:spPr>
        <a:xfrm rot="325521">
          <a:off x="5004449" y="1921639"/>
          <a:ext cx="341485" cy="3563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700" kern="1200"/>
        </a:p>
      </dsp:txBody>
      <dsp:txXfrm>
        <a:off x="5004678" y="1988056"/>
        <a:ext cx="239040" cy="213780"/>
      </dsp:txXfrm>
    </dsp:sp>
    <dsp:sp modelId="{0E6C8D30-B285-4F2F-AF4C-34AA4A1EFE49}">
      <dsp:nvSpPr>
        <dsp:cNvPr id="0" name=""/>
        <dsp:cNvSpPr/>
      </dsp:nvSpPr>
      <dsp:spPr>
        <a:xfrm>
          <a:off x="5503104" y="1728190"/>
          <a:ext cx="954435" cy="8961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800" kern="1200" dirty="0" smtClean="0"/>
            <a:t>Πρόληψη</a:t>
          </a:r>
          <a:endParaRPr lang="el-GR" sz="800" kern="1200" dirty="0"/>
        </a:p>
      </dsp:txBody>
      <dsp:txXfrm>
        <a:off x="5642878" y="1859425"/>
        <a:ext cx="674887" cy="633660"/>
      </dsp:txXfrm>
    </dsp:sp>
    <dsp:sp modelId="{C2DCC44E-0F4D-46A1-9D68-A0CBC14A4019}">
      <dsp:nvSpPr>
        <dsp:cNvPr id="0" name=""/>
        <dsp:cNvSpPr/>
      </dsp:nvSpPr>
      <dsp:spPr>
        <a:xfrm rot="5400000">
          <a:off x="4109483" y="2630180"/>
          <a:ext cx="363315" cy="3563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700" kern="1200" dirty="0"/>
        </a:p>
      </dsp:txBody>
      <dsp:txXfrm rot="10800000">
        <a:off x="4162928" y="2647995"/>
        <a:ext cx="256425" cy="213780"/>
      </dsp:txXfrm>
    </dsp:sp>
    <dsp:sp modelId="{7EFB73C5-921C-4FDD-A953-5CF5B97C3C2E}">
      <dsp:nvSpPr>
        <dsp:cNvPr id="0" name=""/>
        <dsp:cNvSpPr/>
      </dsp:nvSpPr>
      <dsp:spPr>
        <a:xfrm>
          <a:off x="3810640" y="3229617"/>
          <a:ext cx="975198" cy="76363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800" kern="1200" dirty="0" smtClean="0"/>
            <a:t>Ενδυνάμωση</a:t>
          </a:r>
          <a:endParaRPr lang="el-GR" sz="800" kern="1200" dirty="0"/>
        </a:p>
      </dsp:txBody>
      <dsp:txXfrm>
        <a:off x="3953454" y="3341449"/>
        <a:ext cx="689570" cy="539975"/>
      </dsp:txXfrm>
    </dsp:sp>
    <dsp:sp modelId="{8A9AF753-5559-44CE-8092-8CB07F1644C8}">
      <dsp:nvSpPr>
        <dsp:cNvPr id="0" name=""/>
        <dsp:cNvSpPr/>
      </dsp:nvSpPr>
      <dsp:spPr>
        <a:xfrm rot="10794951">
          <a:off x="3303038" y="1854076"/>
          <a:ext cx="339876" cy="3563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700" kern="1200"/>
        </a:p>
      </dsp:txBody>
      <dsp:txXfrm rot="10800000">
        <a:off x="3405001" y="1925261"/>
        <a:ext cx="237913" cy="213780"/>
      </dsp:txXfrm>
    </dsp:sp>
    <dsp:sp modelId="{4EEAD36C-3C42-47C2-AA27-6DCC0F81043C}">
      <dsp:nvSpPr>
        <dsp:cNvPr id="0" name=""/>
        <dsp:cNvSpPr/>
      </dsp:nvSpPr>
      <dsp:spPr>
        <a:xfrm>
          <a:off x="2262746" y="1512172"/>
          <a:ext cx="914485" cy="10218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800" kern="1200" dirty="0" smtClean="0"/>
            <a:t>Κοινότητα</a:t>
          </a:r>
          <a:endParaRPr lang="el-GR" sz="800" kern="1200" dirty="0"/>
        </a:p>
      </dsp:txBody>
      <dsp:txXfrm>
        <a:off x="2396669" y="1661815"/>
        <a:ext cx="646639" cy="7225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65AE47D-9D7C-48AD-B7CE-AEC0CBDC54AC}" type="datetime1">
              <a:rPr lang="el-GR" smtClean="0"/>
              <a:t>26/9/2025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C119DBA-4540-49B3-8FA9-6259387ECF9E}" type="slidenum">
              <a:rPr lang="el-GR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76198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DF2DD3-C30A-4A42-B77B-2AFFF8EBF824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3B36274-F2B9-4C45-BBB4-0EDF4CD651A7}" type="slidenum">
              <a:rPr lang="el-GR" noProof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21476885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E3B36274-F2B9-4C45-BBB4-0EDF4CD651A7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9441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E3B36274-F2B9-4C45-BBB4-0EDF4CD651A7}" type="slidenum">
              <a:rPr lang="el-GR" noProof="0" smtClean="0"/>
              <a:t>7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3473946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 hasCustomPrompt="1"/>
          </p:nvPr>
        </p:nvSpPr>
        <p:spPr>
          <a:xfrm>
            <a:off x="1522413" y="1371600"/>
            <a:ext cx="9144000" cy="3505200"/>
          </a:xfrm>
        </p:spPr>
        <p:txBody>
          <a:bodyPr rtlCol="0">
            <a:noAutofit/>
          </a:bodyPr>
          <a:lstStyle>
            <a:lvl1pPr>
              <a:defRPr sz="7200"/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 hasCustomPrompt="1"/>
          </p:nvPr>
        </p:nvSpPr>
        <p:spPr>
          <a:xfrm>
            <a:off x="1522413" y="4953000"/>
            <a:ext cx="8229600" cy="10668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l-GR" noProof="0"/>
              <a:t>Κάντε κλικ για να επεξεργαστείτε το Στυλ κύριου υποτίτλου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564B055-9927-487B-A8BD-2107E951DF2F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410750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13C608-501E-47DF-A16B-FDDF9FDDEC18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117331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9752012" y="533400"/>
            <a:ext cx="1371600" cy="5592764"/>
          </a:xfrm>
        </p:spPr>
        <p:txBody>
          <a:bodyPr vert="eaVert"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1522411" y="533400"/>
            <a:ext cx="8077201" cy="5592764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43B357-76B4-48DC-86E5-BB6BC9FBAF43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88754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2pPr>
              <a:buClr>
                <a:schemeClr val="accent2"/>
              </a:buClr>
              <a:defRPr/>
            </a:lvl2pPr>
            <a:lvl5pPr>
              <a:defRPr/>
            </a:lvl5pPr>
            <a:lvl6pPr>
              <a:buClr>
                <a:schemeClr val="accent2"/>
              </a:buClr>
              <a:defRPr baseline="0"/>
            </a:lvl6pPr>
            <a:lvl7pPr>
              <a:buClr>
                <a:schemeClr val="accent2"/>
              </a:buClr>
              <a:defRPr baseline="0"/>
            </a:lvl7pPr>
            <a:lvl8pPr>
              <a:buClr>
                <a:schemeClr val="accent2"/>
              </a:buClr>
              <a:defRPr baseline="0"/>
            </a:lvl8pPr>
            <a:lvl9pPr>
              <a:buClr>
                <a:schemeClr val="accent2"/>
              </a:buClr>
              <a:defRPr baseline="0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6C75A9-CBF9-4646-94C5-F11735B918BE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83633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522414" y="2514601"/>
            <a:ext cx="9144000" cy="2819400"/>
          </a:xfrm>
        </p:spPr>
        <p:txBody>
          <a:bodyPr rtlCol="0" anchor="b">
            <a:noAutofit/>
          </a:bodyPr>
          <a:lstStyle>
            <a:lvl1pPr algn="l">
              <a:defRPr sz="6600" b="0" i="0" cap="none" baseline="0"/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522413" y="990600"/>
            <a:ext cx="8229600" cy="11430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7FBF7C-8210-46A9-B975-C664A70EA4C1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359165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522414" y="533400"/>
            <a:ext cx="9601200" cy="1143000"/>
          </a:xfrm>
        </p:spPr>
        <p:txBody>
          <a:bodyPr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 hasCustomPrompt="1"/>
          </p:nvPr>
        </p:nvSpPr>
        <p:spPr>
          <a:xfrm>
            <a:off x="1522414" y="1828800"/>
            <a:ext cx="4645152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 hasCustomPrompt="1"/>
          </p:nvPr>
        </p:nvSpPr>
        <p:spPr>
          <a:xfrm>
            <a:off x="6475412" y="1828800"/>
            <a:ext cx="4648201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CB9FFCD-4C99-410F-A7DE-FDB5775E20A7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38315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522414" y="533400"/>
            <a:ext cx="9601200" cy="11430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522414" y="1828800"/>
            <a:ext cx="46451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 hasCustomPrompt="1"/>
          </p:nvPr>
        </p:nvSpPr>
        <p:spPr>
          <a:xfrm>
            <a:off x="1522414" y="2667000"/>
            <a:ext cx="4645152" cy="33528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 baseline="0"/>
            </a:lvl6pPr>
            <a:lvl7pPr>
              <a:defRPr sz="1400" baseline="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 hasCustomPrompt="1"/>
          </p:nvPr>
        </p:nvSpPr>
        <p:spPr>
          <a:xfrm>
            <a:off x="6478462" y="1828800"/>
            <a:ext cx="46451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 hasCustomPrompt="1"/>
          </p:nvPr>
        </p:nvSpPr>
        <p:spPr>
          <a:xfrm>
            <a:off x="6478462" y="2667000"/>
            <a:ext cx="4645152" cy="33528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C379D7-87A8-4F5F-84D5-F471CE4C6D8C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381292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B89188-E983-46DC-8E71-B96A0B2557F4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223656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558551F-62CD-4B92-85A9-836A682EA742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346525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836613" y="2590800"/>
            <a:ext cx="3276599" cy="1924050"/>
          </a:xfrm>
        </p:spPr>
        <p:txBody>
          <a:bodyPr rtlCol="0" anchor="b">
            <a:normAutofit/>
          </a:bodyPr>
          <a:lstStyle>
            <a:lvl1pPr algn="l">
              <a:defRPr sz="3200" b="0"/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 hasCustomPrompt="1"/>
          </p:nvPr>
        </p:nvSpPr>
        <p:spPr>
          <a:xfrm>
            <a:off x="5180012" y="838200"/>
            <a:ext cx="6172201" cy="5181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836613" y="4648200"/>
            <a:ext cx="3276599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</p:txBody>
      </p:sp>
      <p:sp>
        <p:nvSpPr>
          <p:cNvPr id="9" name="Θέση υποσέλιδου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8" name="Θέση ημερομηνίας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EFC2A8-91D2-42D1-BA75-A2077F310445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10" name="Θέση αριθμού διαφάνειας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5137D0E-4A4F-4307-8994-C1891D747D59}" type="slidenum">
              <a:rPr lang="el-GR" noProof="0" smtClean="0"/>
              <a:pPr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391364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836613" y="2590800"/>
            <a:ext cx="3276599" cy="1924050"/>
          </a:xfrm>
        </p:spPr>
        <p:txBody>
          <a:bodyPr rtlCol="0" anchor="b">
            <a:normAutofit/>
          </a:bodyPr>
          <a:lstStyle>
            <a:lvl1pPr algn="l">
              <a:defRPr sz="3200" b="0"/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5027612" y="457200"/>
            <a:ext cx="6629400" cy="594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l-GR" noProof="0"/>
          </a:p>
        </p:txBody>
      </p:sp>
      <p:sp>
        <p:nvSpPr>
          <p:cNvPr id="3" name="Θέση εικόνας 2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 hasCustomPrompt="1"/>
          </p:nvPr>
        </p:nvSpPr>
        <p:spPr>
          <a:xfrm>
            <a:off x="5408612" y="836610"/>
            <a:ext cx="5867401" cy="518319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836613" y="4648200"/>
            <a:ext cx="3276599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77385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Ομάδα 31"/>
          <p:cNvGrpSpPr/>
          <p:nvPr/>
        </p:nvGrpSpPr>
        <p:grpSpPr>
          <a:xfrm>
            <a:off x="-1" y="0"/>
            <a:ext cx="12188825" cy="6858000"/>
            <a:chOff x="-1" y="0"/>
            <a:chExt cx="12188825" cy="6858000"/>
          </a:xfrm>
        </p:grpSpPr>
        <p:sp>
          <p:nvSpPr>
            <p:cNvPr id="8" name="Ορθογώνιο 8"/>
            <p:cNvSpPr>
              <a:spLocks noChangeArrowheads="1"/>
            </p:cNvSpPr>
            <p:nvPr/>
          </p:nvSpPr>
          <p:spPr bwMode="auto">
            <a:xfrm>
              <a:off x="4164514" y="6705600"/>
              <a:ext cx="8024310" cy="152400"/>
            </a:xfrm>
            <a:prstGeom prst="rect">
              <a:avLst/>
            </a:prstGeom>
            <a:gradFill rotWithShape="0">
              <a:gsLst>
                <a:gs pos="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9" name="Ορθογώνιο 9"/>
            <p:cNvSpPr>
              <a:spLocks noChangeArrowheads="1"/>
            </p:cNvSpPr>
            <p:nvPr/>
          </p:nvSpPr>
          <p:spPr bwMode="auto">
            <a:xfrm>
              <a:off x="11680956" y="1981200"/>
              <a:ext cx="507868" cy="4267200"/>
            </a:xfrm>
            <a:prstGeom prst="rect">
              <a:avLst/>
            </a:prstGeom>
            <a:gradFill rotWithShape="0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0" name="Ορθογώνιο 10"/>
            <p:cNvSpPr>
              <a:spLocks noChangeArrowheads="1"/>
            </p:cNvSpPr>
            <p:nvPr/>
          </p:nvSpPr>
          <p:spPr bwMode="auto">
            <a:xfrm>
              <a:off x="-1" y="5257800"/>
              <a:ext cx="609441" cy="1524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1" name="Ορθογώνιο 11"/>
            <p:cNvSpPr>
              <a:spLocks noChangeArrowheads="1"/>
            </p:cNvSpPr>
            <p:nvPr/>
          </p:nvSpPr>
          <p:spPr bwMode="auto">
            <a:xfrm>
              <a:off x="-1" y="5410200"/>
              <a:ext cx="609441" cy="1447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2" name="Ορθογώνιο 12"/>
            <p:cNvSpPr>
              <a:spLocks noChangeArrowheads="1"/>
            </p:cNvSpPr>
            <p:nvPr/>
          </p:nvSpPr>
          <p:spPr bwMode="auto">
            <a:xfrm>
              <a:off x="11680956" y="0"/>
              <a:ext cx="507868" cy="1981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3" name="Ορθογώνιο 13"/>
            <p:cNvSpPr>
              <a:spLocks noChangeArrowheads="1"/>
            </p:cNvSpPr>
            <p:nvPr/>
          </p:nvSpPr>
          <p:spPr bwMode="auto">
            <a:xfrm>
              <a:off x="7618015" y="0"/>
              <a:ext cx="4062942" cy="304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  <a:effectLst/>
            <a:extLst/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4" name="Ορθογώνιο 14"/>
            <p:cNvSpPr>
              <a:spLocks noChangeArrowheads="1"/>
            </p:cNvSpPr>
            <p:nvPr/>
          </p:nvSpPr>
          <p:spPr bwMode="auto">
            <a:xfrm>
              <a:off x="609440" y="304800"/>
              <a:ext cx="711015" cy="762000"/>
            </a:xfrm>
            <a:prstGeom prst="rect">
              <a:avLst/>
            </a:prstGeom>
            <a:solidFill>
              <a:schemeClr val="bg2">
                <a:lumMod val="50000"/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5" name="Ορθογώνιο 15"/>
            <p:cNvSpPr>
              <a:spLocks noChangeArrowheads="1"/>
            </p:cNvSpPr>
            <p:nvPr/>
          </p:nvSpPr>
          <p:spPr bwMode="auto">
            <a:xfrm>
              <a:off x="-1" y="1066800"/>
              <a:ext cx="609441" cy="4191000"/>
            </a:xfrm>
            <a:prstGeom prst="rect">
              <a:avLst/>
            </a:prstGeom>
            <a:gradFill rotWithShape="0">
              <a:gsLst>
                <a:gs pos="0">
                  <a:schemeClr val="bg2">
                    <a:lumMod val="50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6" name="Ορθογώνιο 16"/>
            <p:cNvSpPr>
              <a:spLocks noChangeArrowheads="1"/>
            </p:cNvSpPr>
            <p:nvPr/>
          </p:nvSpPr>
          <p:spPr bwMode="auto">
            <a:xfrm>
              <a:off x="-1" y="304800"/>
              <a:ext cx="609441" cy="76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7" name="Ορθογώνιο 17"/>
            <p:cNvSpPr>
              <a:spLocks noChangeArrowheads="1"/>
            </p:cNvSpPr>
            <p:nvPr/>
          </p:nvSpPr>
          <p:spPr bwMode="auto">
            <a:xfrm>
              <a:off x="-1" y="0"/>
              <a:ext cx="1320456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/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8" name="Ορθογώνιο 18"/>
            <p:cNvSpPr>
              <a:spLocks noChangeArrowheads="1"/>
            </p:cNvSpPr>
            <p:nvPr/>
          </p:nvSpPr>
          <p:spPr bwMode="auto">
            <a:xfrm>
              <a:off x="1320455" y="0"/>
              <a:ext cx="629756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algn="ctr" rtl="0"/>
              <a:endParaRPr kumimoji="1" lang="el-GR" sz="2400" noProof="0">
                <a:latin typeface="굴림" pitchFamily="50" charset="-127"/>
              </a:endParaRPr>
            </a:p>
          </p:txBody>
        </p:sp>
        <p:sp>
          <p:nvSpPr>
            <p:cNvPr id="19" name="Γραμμή 19"/>
            <p:cNvSpPr>
              <a:spLocks noChangeShapeType="1"/>
            </p:cNvSpPr>
            <p:nvPr/>
          </p:nvSpPr>
          <p:spPr bwMode="auto">
            <a:xfrm flipV="1">
              <a:off x="609440" y="304800"/>
              <a:ext cx="0" cy="6553200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20" name="Γραμμή 20"/>
            <p:cNvSpPr>
              <a:spLocks noChangeShapeType="1"/>
            </p:cNvSpPr>
            <p:nvPr/>
          </p:nvSpPr>
          <p:spPr bwMode="auto">
            <a:xfrm>
              <a:off x="609440" y="6705600"/>
              <a:ext cx="11579384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21" name="Γραμμή 21"/>
            <p:cNvSpPr>
              <a:spLocks noChangeShapeType="1"/>
            </p:cNvSpPr>
            <p:nvPr/>
          </p:nvSpPr>
          <p:spPr bwMode="auto">
            <a:xfrm flipV="1">
              <a:off x="11680956" y="0"/>
              <a:ext cx="0" cy="670560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22" name="Γραμμή 22"/>
            <p:cNvSpPr>
              <a:spLocks noChangeShapeType="1"/>
            </p:cNvSpPr>
            <p:nvPr/>
          </p:nvSpPr>
          <p:spPr bwMode="auto">
            <a:xfrm>
              <a:off x="-1" y="304800"/>
              <a:ext cx="12188825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23" name="Γραμμή 23"/>
            <p:cNvSpPr>
              <a:spLocks noChangeShapeType="1"/>
            </p:cNvSpPr>
            <p:nvPr/>
          </p:nvSpPr>
          <p:spPr bwMode="auto">
            <a:xfrm flipH="1">
              <a:off x="7618015" y="457200"/>
              <a:ext cx="4570809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24" name="Γραμμή 24"/>
            <p:cNvSpPr>
              <a:spLocks noChangeShapeType="1"/>
            </p:cNvSpPr>
            <p:nvPr/>
          </p:nvSpPr>
          <p:spPr bwMode="auto">
            <a:xfrm flipV="1">
              <a:off x="7618015" y="0"/>
              <a:ext cx="0" cy="45720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25" name="Γραμμή 25"/>
            <p:cNvSpPr>
              <a:spLocks noChangeShapeType="1"/>
            </p:cNvSpPr>
            <p:nvPr/>
          </p:nvSpPr>
          <p:spPr bwMode="auto">
            <a:xfrm>
              <a:off x="11680956" y="1981200"/>
              <a:ext cx="5078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26" name="Γραμμή 26"/>
            <p:cNvSpPr>
              <a:spLocks noChangeShapeType="1"/>
            </p:cNvSpPr>
            <p:nvPr/>
          </p:nvSpPr>
          <p:spPr bwMode="auto">
            <a:xfrm>
              <a:off x="1320455" y="0"/>
              <a:ext cx="0" cy="106680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27" name="Γραμμή 27"/>
            <p:cNvSpPr>
              <a:spLocks noChangeShapeType="1"/>
            </p:cNvSpPr>
            <p:nvPr/>
          </p:nvSpPr>
          <p:spPr bwMode="auto">
            <a:xfrm flipH="1">
              <a:off x="-1" y="1066800"/>
              <a:ext cx="1320456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30" name="Γραμμή 30"/>
            <p:cNvSpPr>
              <a:spLocks noChangeShapeType="1"/>
            </p:cNvSpPr>
            <p:nvPr/>
          </p:nvSpPr>
          <p:spPr bwMode="auto">
            <a:xfrm flipH="1">
              <a:off x="-1" y="5257800"/>
              <a:ext cx="609441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  <p:sp>
          <p:nvSpPr>
            <p:cNvPr id="31" name="Γραμμή 31"/>
            <p:cNvSpPr>
              <a:spLocks noChangeShapeType="1"/>
            </p:cNvSpPr>
            <p:nvPr/>
          </p:nvSpPr>
          <p:spPr bwMode="auto">
            <a:xfrm flipH="1">
              <a:off x="-1" y="5410200"/>
              <a:ext cx="609441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rtlCol="0" anchor="ctr"/>
            <a:lstStyle/>
            <a:p>
              <a:pPr rtl="0"/>
              <a:endParaRPr lang="el-GR" noProof="0"/>
            </a:p>
          </p:txBody>
        </p:sp>
      </p:grp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22414" y="1828800"/>
            <a:ext cx="96012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1517950" y="6172200"/>
            <a:ext cx="6862462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609012" y="6172200"/>
            <a:ext cx="1320059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6678A7E7-A40D-4D6F-AC94-D82225F0ABA8}" type="datetime1">
              <a:rPr lang="el-GR" noProof="0" smtClean="0"/>
              <a:t>26/9/2025</a:t>
            </a:fld>
            <a:endParaRPr lang="el-GR" noProof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133012" y="6172200"/>
            <a:ext cx="9906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E5137D0E-4A4F-4307-8994-C1891D747D59}" type="slidenum">
              <a:rPr lang="el-GR" noProof="0" smtClean="0"/>
              <a:pPr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val="77452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3838" algn="l" defTabSz="914400" rtl="0" eaLnBrk="1" latinLnBrk="0" hangingPunct="1">
        <a:lnSpc>
          <a:spcPct val="90000"/>
        </a:lnSpc>
        <a:spcBef>
          <a:spcPts val="800"/>
        </a:spcBef>
        <a:buClr>
          <a:schemeClr val="accent2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41363" indent="-171450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67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080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444752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82496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157984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01924" y="1772816"/>
            <a:ext cx="9144000" cy="1519808"/>
          </a:xfrm>
        </p:spPr>
        <p:txBody>
          <a:bodyPr rtlCol="0"/>
          <a:lstStyle/>
          <a:p>
            <a:pPr rtl="0"/>
            <a:r>
              <a:rPr lang="el-GR" sz="3600" dirty="0" smtClean="0"/>
              <a:t>Κοινωνική Παιδαγωγική και </a:t>
            </a:r>
            <a:r>
              <a:rPr lang="el-GR" sz="3600" dirty="0" err="1" smtClean="0"/>
              <a:t>κοινωνικοπολιτισμική</a:t>
            </a:r>
            <a:r>
              <a:rPr lang="el-GR" sz="3600" dirty="0" smtClean="0"/>
              <a:t> εμψύχωση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166420" y="4941168"/>
            <a:ext cx="5205264" cy="1066800"/>
          </a:xfrm>
        </p:spPr>
        <p:txBody>
          <a:bodyPr rtlCol="0">
            <a:normAutofit/>
          </a:bodyPr>
          <a:lstStyle/>
          <a:p>
            <a:pPr algn="r" rtl="0"/>
            <a:r>
              <a:rPr lang="el-GR" sz="2000" dirty="0" smtClean="0"/>
              <a:t>Όλγα </a:t>
            </a:r>
            <a:r>
              <a:rPr lang="el-GR" sz="2000" dirty="0" err="1" smtClean="0"/>
              <a:t>Κατσιάνη</a:t>
            </a:r>
            <a:r>
              <a:rPr lang="el-GR" sz="2000" dirty="0" smtClean="0"/>
              <a:t>, Επίκουρη Καθηγήτρια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96726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2413" y="620688"/>
            <a:ext cx="9144000" cy="1080120"/>
          </a:xfrm>
        </p:spPr>
        <p:txBody>
          <a:bodyPr/>
          <a:lstStyle/>
          <a:p>
            <a:pPr algn="ctr"/>
            <a:r>
              <a:rPr lang="el-GR" sz="3600" dirty="0" smtClean="0"/>
              <a:t>Μελέτη βιβλίων</a:t>
            </a:r>
            <a:endParaRPr lang="el-GR" sz="36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921" y="2204864"/>
            <a:ext cx="3356983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185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917948" y="1196752"/>
            <a:ext cx="9144000" cy="727720"/>
          </a:xfrm>
        </p:spPr>
        <p:txBody>
          <a:bodyPr/>
          <a:lstStyle/>
          <a:p>
            <a:pPr algn="ctr"/>
            <a:r>
              <a:rPr lang="el-GR" sz="2800" dirty="0" smtClean="0"/>
              <a:t>Τι είναι η κοινωνική παιδαγωγική;</a:t>
            </a:r>
            <a:endParaRPr lang="el-GR" sz="28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680220" y="2924944"/>
            <a:ext cx="9381728" cy="2016224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l-GR" dirty="0" smtClean="0"/>
              <a:t>Η κοινωνική παιδαγωγική είναι ένας επιστημονικός και επαγγελματικός κλάδος που συνδέει την παιδαγωγική με την κοινωνική εργασία, την ψυχολογία και την κοινωνιολογία. Στόχος είναι η υποστήριξη των ανθρώπων -και κυρίως παιδιών και νέων- στην ανάπτυξη, την κοινωνικοποίηση και την κοινωνική τους ένταξη.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1775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2413" y="1052736"/>
            <a:ext cx="9468543" cy="689248"/>
          </a:xfrm>
        </p:spPr>
        <p:txBody>
          <a:bodyPr/>
          <a:lstStyle/>
          <a:p>
            <a:r>
              <a:rPr lang="el-GR" sz="3200" dirty="0" smtClean="0"/>
              <a:t>Ποια είναι τα κεντρικά χαρακτηριστικά της;</a:t>
            </a:r>
            <a:endParaRPr lang="el-GR" sz="32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41884" y="2204864"/>
            <a:ext cx="9649072" cy="3816424"/>
          </a:xfrm>
        </p:spPr>
        <p:txBody>
          <a:bodyPr>
            <a:normAutofit fontScale="62500" lnSpcReduction="20000"/>
          </a:bodyPr>
          <a:lstStyle/>
          <a:p>
            <a:pPr marL="342900" indent="-3429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Ολιστική προσέγγιση: δεν εστιάζει μόνο στη γνωστική μάθηση, αλλά και στη συναισθηματική, κοινωνική και ηθική ανάπτυξη του ατόμου.</a:t>
            </a:r>
          </a:p>
          <a:p>
            <a:pPr marL="342900" indent="-3429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Πρόληψη: δεν περιορίζεται στην αντιμετώπιση προβλημάτων αφού εμφανιστούν, αλλά στηρίζει δράσεις που μειώνουν τον κίνδυνο κοινωνικού αποκλεισμού.</a:t>
            </a:r>
          </a:p>
          <a:p>
            <a:pPr marL="342900" indent="-3429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Ενδυνάμωση: βασίζεται στην οικοδόμηση σχέσεων εμπιστοσύνης, στην ενδυνάμωση του ατόμου και στην ανάπτυξη δεξιοτήτων ζωής.</a:t>
            </a:r>
          </a:p>
          <a:p>
            <a:pPr marL="342900" indent="-3429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Κοινωνικό Πλαίσιο: βλέπει το άτομο μέσα από το κοινωνικό του περιβάλλον (οικογένεια, σχολείο, κοινότητα) και δίνει έμφαση τη συμμετοχή και στη συλλογικότητα.</a:t>
            </a:r>
          </a:p>
          <a:p>
            <a:pPr marL="342900" indent="-342900"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Αξίες: σεβασμός της ανθρώπινης αξιοπρέπειας, κοινωνική δικαιοσύνη, ισότητα ευκαιριών.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87927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57908" y="620688"/>
            <a:ext cx="9937103" cy="864096"/>
          </a:xfrm>
        </p:spPr>
        <p:txBody>
          <a:bodyPr/>
          <a:lstStyle/>
          <a:p>
            <a:pPr algn="ctr"/>
            <a:r>
              <a:rPr lang="el-GR" sz="2800" dirty="0" smtClean="0"/>
              <a:t>Βασικές Διαστάσεις &amp; Αξίες της Κοινωνικής Παιδαγωγικής</a:t>
            </a:r>
            <a:endParaRPr lang="el-GR" sz="2800" dirty="0"/>
          </a:p>
        </p:txBody>
      </p:sp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1875172906"/>
              </p:ext>
            </p:extLst>
          </p:nvPr>
        </p:nvGraphicFramePr>
        <p:xfrm>
          <a:off x="2031471" y="1628800"/>
          <a:ext cx="8671453" cy="4508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6509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02432" y="692696"/>
            <a:ext cx="9144000" cy="689248"/>
          </a:xfrm>
        </p:spPr>
        <p:txBody>
          <a:bodyPr/>
          <a:lstStyle/>
          <a:p>
            <a:pPr algn="ctr"/>
            <a:r>
              <a:rPr lang="el-GR" sz="3200" dirty="0" smtClean="0"/>
              <a:t>Στόχοι Μαθήματος</a:t>
            </a:r>
            <a:endParaRPr lang="el-GR" sz="32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25860" y="1556792"/>
            <a:ext cx="10297144" cy="403244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el-GR" dirty="0" smtClean="0"/>
              <a:t>Οι φοιτητές/ φοιτήτριες αναμένεται να είναι σε θέση:</a:t>
            </a:r>
          </a:p>
          <a:p>
            <a:pPr>
              <a:lnSpc>
                <a:spcPct val="160000"/>
              </a:lnSpc>
            </a:pPr>
            <a:endParaRPr lang="el-GR" dirty="0" smtClean="0"/>
          </a:p>
          <a:p>
            <a:pPr marL="342900" indent="-342900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Να ορίζουν την έννοια της κοινωνικής παιδαγωγικής και να κατανοούν τη σχέση της με την κοινωνική εργασία. </a:t>
            </a:r>
          </a:p>
          <a:p>
            <a:pPr marL="342900" indent="-342900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Να αναγνωρίζουν τις βασικές θεωρητικές προσεγγίσεις που θεμελιώνουν την κοινωνική παιδαγωγική (</a:t>
            </a:r>
            <a:r>
              <a:rPr lang="en-US" dirty="0" err="1" smtClean="0"/>
              <a:t>Freire</a:t>
            </a:r>
            <a:r>
              <a:rPr lang="en-US" dirty="0" smtClean="0"/>
              <a:t>, Vygotsky, Dewey</a:t>
            </a:r>
            <a:r>
              <a:rPr lang="el-GR" dirty="0" smtClean="0"/>
              <a:t> κ.α.)</a:t>
            </a:r>
          </a:p>
          <a:p>
            <a:pPr marL="342900" indent="-342900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Να περιγράφουν την ιστορική εξέλιξη της κοινωνικής παιδαγωγικής και της </a:t>
            </a:r>
            <a:r>
              <a:rPr lang="el-GR" dirty="0" err="1" smtClean="0"/>
              <a:t>κοινωνικοπολιτισμικής</a:t>
            </a:r>
            <a:r>
              <a:rPr lang="el-GR" dirty="0" smtClean="0"/>
              <a:t> εμψύχωσης. </a:t>
            </a:r>
          </a:p>
          <a:p>
            <a:pPr marL="342900" indent="-342900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Να εξηγούν τις αξίες και τις αρχές που διέπουν την κοινωνική παιδαγωγική (αξιοπρέπεια, δικαιοσύνη, συμμετοχή, ενδυνάμωση).</a:t>
            </a:r>
          </a:p>
          <a:p>
            <a:pPr marL="342900" indent="-342900" algn="just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Να συνδέουν την κοινωνική παιδαγωγική με την πρακτική της κοινωνικής εργασίας σε σχολεία, κοινότητες κ.α.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2251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45068" y="692696"/>
            <a:ext cx="9144000" cy="617240"/>
          </a:xfrm>
        </p:spPr>
        <p:txBody>
          <a:bodyPr/>
          <a:lstStyle/>
          <a:p>
            <a:pPr algn="ctr"/>
            <a:r>
              <a:rPr lang="el-GR" sz="3600" dirty="0" smtClean="0"/>
              <a:t>Επαγγελματικές δεξιότητες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81844" y="1772816"/>
            <a:ext cx="10513168" cy="338437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l-GR" dirty="0" smtClean="0"/>
              <a:t>Οι φοιτητές/ φοιτήτριες αναμένεται να:</a:t>
            </a:r>
          </a:p>
          <a:p>
            <a:pPr>
              <a:lnSpc>
                <a:spcPct val="150000"/>
              </a:lnSpc>
            </a:pPr>
            <a:endParaRPr lang="el-GR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Χρησιμοποιούν βασικές μεθόδους και τεχνικές </a:t>
            </a:r>
            <a:r>
              <a:rPr lang="el-GR" dirty="0" err="1" smtClean="0"/>
              <a:t>κοινωνικοπολιτισμικής</a:t>
            </a:r>
            <a:r>
              <a:rPr lang="el-GR" dirty="0" smtClean="0"/>
              <a:t> εμψύχωσης (π.χ. θέατρο, παιχνίδι)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Σχεδιάζουν και υλοποιούν μικρής κλίμακας προγράμματα εμψύχωσης για το σχολείο, κοινότητα ή ευάλωτες ομάδες.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Διαχειρίζονται αποτελεσματικά τη δυναμική ομάδων.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Να προσαρμόζουν τις τεχνικές εμψύχωσης σε διαφορετικές κοινωνικές και πολιτισμικές ομάδες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1757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Τίτλος 12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735360"/>
          </a:xfrm>
        </p:spPr>
        <p:txBody>
          <a:bodyPr rtlCol="0"/>
          <a:lstStyle/>
          <a:p>
            <a:pPr algn="ctr" rtl="0"/>
            <a:r>
              <a:rPr lang="el-GR" dirty="0" smtClean="0"/>
              <a:t>Δομή μαθήματος</a:t>
            </a:r>
            <a:endParaRPr lang="el-GR" dirty="0"/>
          </a:p>
        </p:txBody>
      </p:sp>
      <p:sp>
        <p:nvSpPr>
          <p:cNvPr id="14" name="Θέση περιεχομένου 13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lvl="0" rtl="0"/>
            <a:r>
              <a:rPr lang="el-GR" dirty="0" smtClean="0"/>
              <a:t>Εισαγωγή στην Κοινωνική Παιδαγωγική</a:t>
            </a:r>
          </a:p>
          <a:p>
            <a:pPr lvl="0" rtl="0"/>
            <a:r>
              <a:rPr lang="el-GR" dirty="0" smtClean="0"/>
              <a:t>Βασικές θεωρίες και Σχολές Σκέψης</a:t>
            </a:r>
          </a:p>
          <a:p>
            <a:pPr lvl="0" rtl="0"/>
            <a:r>
              <a:rPr lang="el-GR" dirty="0" smtClean="0"/>
              <a:t>Βασικές θεωρίες και Σχολές Σκέψης </a:t>
            </a:r>
            <a:r>
              <a:rPr lang="el-GR" dirty="0" smtClean="0"/>
              <a:t>Η κοινωνική παιδαγωγική και η σχέση της με την κοινωνική εργασία</a:t>
            </a:r>
          </a:p>
          <a:p>
            <a:pPr lvl="0" rtl="0"/>
            <a:r>
              <a:rPr lang="el-GR" dirty="0" smtClean="0"/>
              <a:t>Εισαγωγή στην </a:t>
            </a:r>
            <a:r>
              <a:rPr lang="el-GR" dirty="0" err="1" smtClean="0"/>
              <a:t>κοινωνικοπολιτισμική</a:t>
            </a:r>
            <a:r>
              <a:rPr lang="el-GR" dirty="0" smtClean="0"/>
              <a:t> εμψύχωση</a:t>
            </a:r>
          </a:p>
          <a:p>
            <a:pPr lvl="0" rtl="0"/>
            <a:r>
              <a:rPr lang="el-GR" dirty="0" smtClean="0"/>
              <a:t>Ρόλος Εμψυχωτή</a:t>
            </a:r>
          </a:p>
          <a:p>
            <a:pPr lvl="0" rtl="0"/>
            <a:r>
              <a:rPr lang="el-GR" dirty="0" smtClean="0"/>
              <a:t>Μέθοδοι και τεχνικές εμψύχωσης</a:t>
            </a:r>
          </a:p>
          <a:p>
            <a:pPr lvl="0" rtl="0"/>
            <a:r>
              <a:rPr lang="el-GR" dirty="0" smtClean="0"/>
              <a:t>Εμψύχωση στην Εκπαίδευση</a:t>
            </a:r>
          </a:p>
          <a:p>
            <a:pPr lvl="0" rtl="0"/>
            <a:r>
              <a:rPr lang="el-GR" dirty="0" smtClean="0"/>
              <a:t>Εμψύχωση την κοινότητα</a:t>
            </a:r>
          </a:p>
          <a:p>
            <a:pPr lvl="0" rtl="0"/>
            <a:r>
              <a:rPr lang="el-GR" dirty="0" smtClean="0"/>
              <a:t>Εμψύχωση σε ευάλωτες ομάδες</a:t>
            </a:r>
          </a:p>
          <a:p>
            <a:pPr lvl="0" rtl="0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8599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2413" y="764704"/>
            <a:ext cx="9144000" cy="617240"/>
          </a:xfrm>
        </p:spPr>
        <p:txBody>
          <a:bodyPr/>
          <a:lstStyle/>
          <a:p>
            <a:pPr algn="ctr"/>
            <a:r>
              <a:rPr lang="el-GR" sz="3200" dirty="0" smtClean="0"/>
              <a:t>Μέθοδοι Αξιολόγησης</a:t>
            </a:r>
            <a:endParaRPr lang="el-GR" sz="32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277988" y="2348880"/>
            <a:ext cx="8229600" cy="1872208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Η αξιολόγηση του μαθήματος θα είναι 100% από την τελική γραπτή εξέταση.</a:t>
            </a:r>
          </a:p>
          <a:p>
            <a:pPr marL="342900" indent="-342900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Πρόταση για ανάληψη εργασίας: Προαιρετική που θα λάβει το 40% (μελέτη και παρουσίαση εργασίας.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9196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2413" y="980728"/>
            <a:ext cx="9144000" cy="977280"/>
          </a:xfrm>
        </p:spPr>
        <p:txBody>
          <a:bodyPr/>
          <a:lstStyle/>
          <a:p>
            <a:pPr algn="ctr"/>
            <a:r>
              <a:rPr lang="el-GR" sz="3600" dirty="0" smtClean="0"/>
              <a:t>Εργασία 40%</a:t>
            </a: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97868" y="2420888"/>
            <a:ext cx="10260631" cy="2736304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Η ομάδα εργασίας θα είναι έως 2 άτομα.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Η εργασία θα οριστεί έπειτα από δική σας αναζήτηση.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Η εργασία θα αφορά στη μελέτη του υλικού και της παρουσίασης σε ένα </a:t>
            </a:r>
            <a:r>
              <a:rPr lang="en-US" dirty="0" err="1" smtClean="0"/>
              <a:t>ppt</a:t>
            </a:r>
            <a:r>
              <a:rPr lang="el-GR" dirty="0" smtClean="0"/>
              <a:t> των κύριων σημείων από την εργασία που θα αφορά σε παρέμβαση, πρόγραμμα ή καλή πρακτική σχετικά με την κοινωνική παιδαγωγική και την </a:t>
            </a:r>
            <a:r>
              <a:rPr lang="el-GR" dirty="0" err="1" smtClean="0"/>
              <a:t>κοινωνικοπολιτισμική</a:t>
            </a:r>
            <a:r>
              <a:rPr lang="el-GR" dirty="0" smtClean="0"/>
              <a:t> εμψύχωση.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l-GR" dirty="0" smtClean="0"/>
              <a:t>Η εργασία θα παρουσιαστεί προς το τέλος του εξαμήνου. </a:t>
            </a:r>
          </a:p>
        </p:txBody>
      </p:sp>
    </p:spTree>
    <p:extLst>
      <p:ext uri="{BB962C8B-B14F-4D97-AF65-F5344CB8AC3E}">
        <p14:creationId xmlns:p14="http://schemas.microsoft.com/office/powerpoint/2010/main" val="25275825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Πρότυπο κατακόρυφης και οριζόντιας σχεδίασης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29443180_TF03460606" id="{C92381D7-5969-4949-86C9-A99655ED4F7D}" vid="{E72E92C7-4DF0-42A0-8ECC-9ADC407F5746}"/>
    </a:ext>
  </a:extLst>
</a:theme>
</file>

<file path=ppt/theme/theme2.xml><?xml version="1.0" encoding="utf-8"?>
<a:theme xmlns:a="http://schemas.openxmlformats.org/drawingml/2006/main" name="Θέμα του Offic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Διαφάνειες κατακόρυφης και οριζόντιας σχεδίασης</Template>
  <TotalTime>91</TotalTime>
  <Words>497</Words>
  <Application>Microsoft Office PowerPoint</Application>
  <PresentationFormat>Προσαρμογή</PresentationFormat>
  <Paragraphs>52</Paragraphs>
  <Slides>10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굴림</vt:lpstr>
      <vt:lpstr>Wingdings</vt:lpstr>
      <vt:lpstr>Πρότυπο κατακόρυφης και οριζόντιας σχεδίασης</vt:lpstr>
      <vt:lpstr>Κοινωνική Παιδαγωγική και κοινωνικοπολιτισμική εμψύχωση</vt:lpstr>
      <vt:lpstr>Τι είναι η κοινωνική παιδαγωγική;</vt:lpstr>
      <vt:lpstr>Ποια είναι τα κεντρικά χαρακτηριστικά της;</vt:lpstr>
      <vt:lpstr>Βασικές Διαστάσεις &amp; Αξίες της Κοινωνικής Παιδαγωγικής</vt:lpstr>
      <vt:lpstr>Στόχοι Μαθήματος</vt:lpstr>
      <vt:lpstr>Επαγγελματικές δεξιότητες</vt:lpstr>
      <vt:lpstr>Δομή μαθήματος</vt:lpstr>
      <vt:lpstr>Μέθοδοι Αξιολόγησης</vt:lpstr>
      <vt:lpstr>Εργασία 40%</vt:lpstr>
      <vt:lpstr>Μελέτη βιβλίων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Κοινωνική Παιδαγωγική και κοινωνικοπολιτισμική εμψύχωση</dc:title>
  <dc:creator>User</dc:creator>
  <cp:lastModifiedBy>User</cp:lastModifiedBy>
  <cp:revision>17</cp:revision>
  <dcterms:created xsi:type="dcterms:W3CDTF">2025-09-26T06:45:12Z</dcterms:created>
  <dcterms:modified xsi:type="dcterms:W3CDTF">2025-09-26T08:16:31Z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74067800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