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83" r:id="rId4"/>
    <p:sldId id="28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81" r:id="rId19"/>
    <p:sldId id="270" r:id="rId20"/>
    <p:sldId id="271" r:id="rId21"/>
    <p:sldId id="272" r:id="rId22"/>
    <p:sldId id="273" r:id="rId23"/>
    <p:sldId id="274" r:id="rId24"/>
    <p:sldId id="275" r:id="rId25"/>
    <p:sldId id="276" r:id="rId26"/>
    <p:sldId id="277" r:id="rId27"/>
    <p:sldId id="278" r:id="rId28"/>
    <p:sldId id="279"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34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CE04F-48F3-40CA-8B0A-C41A8307954B}"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3E7C7112-437F-459B-86DC-270BA7D359FD}">
      <dgm:prSet custT="1"/>
      <dgm:spPr/>
      <dgm:t>
        <a:bodyPr/>
        <a:lstStyle/>
        <a:p>
          <a:r>
            <a:rPr lang="el-GR" sz="2800" b="0" i="0" dirty="0">
              <a:solidFill>
                <a:schemeClr val="tx1"/>
              </a:solidFill>
            </a:rPr>
            <a:t>Για το σημερινό σχολείο η εμψύχωση απο­τελεί και μια πρόκληση.</a:t>
          </a:r>
          <a:endParaRPr lang="en-US" sz="2800" dirty="0">
            <a:solidFill>
              <a:schemeClr val="tx1"/>
            </a:solidFill>
          </a:endParaRPr>
        </a:p>
      </dgm:t>
    </dgm:pt>
    <dgm:pt modelId="{5274EB92-1B4C-4494-A700-31B340887BD7}" type="parTrans" cxnId="{708F8FA3-E644-4485-BF69-21041F017A06}">
      <dgm:prSet/>
      <dgm:spPr/>
      <dgm:t>
        <a:bodyPr/>
        <a:lstStyle/>
        <a:p>
          <a:endParaRPr lang="en-US"/>
        </a:p>
      </dgm:t>
    </dgm:pt>
    <dgm:pt modelId="{7D8E7742-4F49-4312-BAA5-5C020C16350E}" type="sibTrans" cxnId="{708F8FA3-E644-4485-BF69-21041F017A06}">
      <dgm:prSet/>
      <dgm:spPr/>
      <dgm:t>
        <a:bodyPr/>
        <a:lstStyle/>
        <a:p>
          <a:endParaRPr lang="en-US"/>
        </a:p>
      </dgm:t>
    </dgm:pt>
    <dgm:pt modelId="{1FE7E351-4E2F-4419-85C4-64F2FEB04E21}">
      <dgm:prSet custT="1"/>
      <dgm:spPr/>
      <dgm:t>
        <a:bodyPr/>
        <a:lstStyle/>
        <a:p>
          <a:r>
            <a:rPr lang="el-GR" sz="2400" b="0" i="0" dirty="0">
              <a:solidFill>
                <a:schemeClr val="tx1"/>
              </a:solidFill>
            </a:rPr>
            <a:t>Δεν αποτελεί μια επιστήμη της διδασκαλίας ή μια εξειδικευμένη διδακτική θεωρία σχε­διασμού της μάθησης, ούτε μια θεω­ρία περιεχομένων διδασκαλίας, αλλά χαρακτηρίζει τη διαδικασία παρώθη­σης χωρίς καθοδηγητικό χαρακτήρα, και την προώθηση της </a:t>
          </a:r>
          <a:r>
            <a:rPr lang="el-GR" sz="2400" b="0" i="0" dirty="0" err="1">
              <a:solidFill>
                <a:schemeClr val="tx1"/>
              </a:solidFill>
            </a:rPr>
            <a:t>αυτοκατευθυ-νόμενης</a:t>
          </a:r>
          <a:r>
            <a:rPr lang="el-GR" sz="2400" b="0" i="0" dirty="0">
              <a:solidFill>
                <a:schemeClr val="tx1"/>
              </a:solidFill>
            </a:rPr>
            <a:t> μάθησης και δράσης στη σχολική και εξωσχολική ζωή.</a:t>
          </a:r>
          <a:endParaRPr lang="en-US" sz="2400" dirty="0">
            <a:solidFill>
              <a:schemeClr val="tx1"/>
            </a:solidFill>
          </a:endParaRPr>
        </a:p>
      </dgm:t>
    </dgm:pt>
    <dgm:pt modelId="{F9CE7152-493F-4967-8A2B-20D1AC141F83}" type="parTrans" cxnId="{51FA4860-850F-48B8-B91F-9F2127EE315F}">
      <dgm:prSet/>
      <dgm:spPr/>
      <dgm:t>
        <a:bodyPr/>
        <a:lstStyle/>
        <a:p>
          <a:endParaRPr lang="en-US"/>
        </a:p>
      </dgm:t>
    </dgm:pt>
    <dgm:pt modelId="{8A529A0F-B5FA-47EB-901F-82589A7C3EE2}" type="sibTrans" cxnId="{51FA4860-850F-48B8-B91F-9F2127EE315F}">
      <dgm:prSet/>
      <dgm:spPr/>
      <dgm:t>
        <a:bodyPr/>
        <a:lstStyle/>
        <a:p>
          <a:endParaRPr lang="en-US"/>
        </a:p>
      </dgm:t>
    </dgm:pt>
    <dgm:pt modelId="{2C64E59B-7F72-49C3-A148-88CF82C00BE6}" type="pres">
      <dgm:prSet presAssocID="{BD7CE04F-48F3-40CA-8B0A-C41A8307954B}" presName="Name0" presStyleCnt="0">
        <dgm:presLayoutVars>
          <dgm:dir/>
          <dgm:animLvl val="lvl"/>
          <dgm:resizeHandles val="exact"/>
        </dgm:presLayoutVars>
      </dgm:prSet>
      <dgm:spPr/>
      <dgm:t>
        <a:bodyPr/>
        <a:lstStyle/>
        <a:p>
          <a:endParaRPr lang="el-GR"/>
        </a:p>
      </dgm:t>
    </dgm:pt>
    <dgm:pt modelId="{1F7A4A3B-5629-4B01-B530-3842CBF2FE2A}" type="pres">
      <dgm:prSet presAssocID="{1FE7E351-4E2F-4419-85C4-64F2FEB04E21}" presName="boxAndChildren" presStyleCnt="0"/>
      <dgm:spPr/>
    </dgm:pt>
    <dgm:pt modelId="{C55AAF57-D2D0-41BA-8111-4BBD6C1AA51D}" type="pres">
      <dgm:prSet presAssocID="{1FE7E351-4E2F-4419-85C4-64F2FEB04E21}" presName="parentTextBox" presStyleLbl="node1" presStyleIdx="0" presStyleCnt="2"/>
      <dgm:spPr/>
      <dgm:t>
        <a:bodyPr/>
        <a:lstStyle/>
        <a:p>
          <a:endParaRPr lang="el-GR"/>
        </a:p>
      </dgm:t>
    </dgm:pt>
    <dgm:pt modelId="{D5FB90FF-A6CC-4427-A1F3-49AB2A075470}" type="pres">
      <dgm:prSet presAssocID="{7D8E7742-4F49-4312-BAA5-5C020C16350E}" presName="sp" presStyleCnt="0"/>
      <dgm:spPr/>
    </dgm:pt>
    <dgm:pt modelId="{8E83E044-12A8-4394-9898-D44BB11F26F0}" type="pres">
      <dgm:prSet presAssocID="{3E7C7112-437F-459B-86DC-270BA7D359FD}" presName="arrowAndChildren" presStyleCnt="0"/>
      <dgm:spPr/>
    </dgm:pt>
    <dgm:pt modelId="{95C23F91-ECB9-4680-9578-C9A99509FDBB}" type="pres">
      <dgm:prSet presAssocID="{3E7C7112-437F-459B-86DC-270BA7D359FD}" presName="parentTextArrow" presStyleLbl="node1" presStyleIdx="1" presStyleCnt="2"/>
      <dgm:spPr/>
      <dgm:t>
        <a:bodyPr/>
        <a:lstStyle/>
        <a:p>
          <a:endParaRPr lang="el-GR"/>
        </a:p>
      </dgm:t>
    </dgm:pt>
  </dgm:ptLst>
  <dgm:cxnLst>
    <dgm:cxn modelId="{2C1EE414-1B19-495E-9557-746541AC5A70}" type="presOf" srcId="{3E7C7112-437F-459B-86DC-270BA7D359FD}" destId="{95C23F91-ECB9-4680-9578-C9A99509FDBB}" srcOrd="0" destOrd="0" presId="urn:microsoft.com/office/officeart/2005/8/layout/process4"/>
    <dgm:cxn modelId="{AB767B8A-EE38-4025-8180-96C18D282150}" type="presOf" srcId="{1FE7E351-4E2F-4419-85C4-64F2FEB04E21}" destId="{C55AAF57-D2D0-41BA-8111-4BBD6C1AA51D}" srcOrd="0" destOrd="0" presId="urn:microsoft.com/office/officeart/2005/8/layout/process4"/>
    <dgm:cxn modelId="{FCE02986-66C8-4BF3-9E07-BA32B81C9908}" type="presOf" srcId="{BD7CE04F-48F3-40CA-8B0A-C41A8307954B}" destId="{2C64E59B-7F72-49C3-A148-88CF82C00BE6}" srcOrd="0" destOrd="0" presId="urn:microsoft.com/office/officeart/2005/8/layout/process4"/>
    <dgm:cxn modelId="{51FA4860-850F-48B8-B91F-9F2127EE315F}" srcId="{BD7CE04F-48F3-40CA-8B0A-C41A8307954B}" destId="{1FE7E351-4E2F-4419-85C4-64F2FEB04E21}" srcOrd="1" destOrd="0" parTransId="{F9CE7152-493F-4967-8A2B-20D1AC141F83}" sibTransId="{8A529A0F-B5FA-47EB-901F-82589A7C3EE2}"/>
    <dgm:cxn modelId="{708F8FA3-E644-4485-BF69-21041F017A06}" srcId="{BD7CE04F-48F3-40CA-8B0A-C41A8307954B}" destId="{3E7C7112-437F-459B-86DC-270BA7D359FD}" srcOrd="0" destOrd="0" parTransId="{5274EB92-1B4C-4494-A700-31B340887BD7}" sibTransId="{7D8E7742-4F49-4312-BAA5-5C020C16350E}"/>
    <dgm:cxn modelId="{8A124519-7D97-4DA8-A83A-82DF013472FA}" type="presParOf" srcId="{2C64E59B-7F72-49C3-A148-88CF82C00BE6}" destId="{1F7A4A3B-5629-4B01-B530-3842CBF2FE2A}" srcOrd="0" destOrd="0" presId="urn:microsoft.com/office/officeart/2005/8/layout/process4"/>
    <dgm:cxn modelId="{DE468120-9F26-486E-802E-08A0E1DDFBC2}" type="presParOf" srcId="{1F7A4A3B-5629-4B01-B530-3842CBF2FE2A}" destId="{C55AAF57-D2D0-41BA-8111-4BBD6C1AA51D}" srcOrd="0" destOrd="0" presId="urn:microsoft.com/office/officeart/2005/8/layout/process4"/>
    <dgm:cxn modelId="{88306C33-D1AA-4572-AE9A-C8964438C264}" type="presParOf" srcId="{2C64E59B-7F72-49C3-A148-88CF82C00BE6}" destId="{D5FB90FF-A6CC-4427-A1F3-49AB2A075470}" srcOrd="1" destOrd="0" presId="urn:microsoft.com/office/officeart/2005/8/layout/process4"/>
    <dgm:cxn modelId="{C3C294DD-A178-4929-97FA-F0BA61D3C09F}" type="presParOf" srcId="{2C64E59B-7F72-49C3-A148-88CF82C00BE6}" destId="{8E83E044-12A8-4394-9898-D44BB11F26F0}" srcOrd="2" destOrd="0" presId="urn:microsoft.com/office/officeart/2005/8/layout/process4"/>
    <dgm:cxn modelId="{D8D2AE55-F74C-46D9-835D-898F9701FD78}" type="presParOf" srcId="{8E83E044-12A8-4394-9898-D44BB11F26F0}" destId="{95C23F91-ECB9-4680-9578-C9A99509FDB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DCE0A-CF89-483D-9111-462EE113F64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3C7ABFF-08B6-4311-BB0F-1B2C15384397}">
      <dgm:prSet/>
      <dgm:spPr/>
      <dgm:t>
        <a:bodyPr/>
        <a:lstStyle/>
        <a:p>
          <a:r>
            <a:rPr lang="el-GR" b="1" dirty="0"/>
            <a:t>το πλαίσιο της τάξης </a:t>
          </a:r>
          <a:r>
            <a:rPr lang="el-GR" dirty="0"/>
            <a:t>(σύνθεση µ</a:t>
          </a:r>
          <a:r>
            <a:rPr lang="el-GR" dirty="0" err="1"/>
            <a:t>αθητών</a:t>
          </a:r>
          <a:r>
            <a:rPr lang="el-GR" dirty="0"/>
            <a:t>, γλωσσικό, </a:t>
          </a:r>
          <a:r>
            <a:rPr lang="el-GR" dirty="0" err="1"/>
            <a:t>πολιτισµικό</a:t>
          </a:r>
          <a:r>
            <a:rPr lang="el-GR" dirty="0"/>
            <a:t>, µ</a:t>
          </a:r>
          <a:r>
            <a:rPr lang="el-GR" dirty="0" err="1"/>
            <a:t>αθησιακό</a:t>
          </a:r>
          <a:r>
            <a:rPr lang="el-GR" dirty="0"/>
            <a:t> υπόβαθρο)</a:t>
          </a:r>
          <a:endParaRPr lang="en-US" dirty="0"/>
        </a:p>
      </dgm:t>
    </dgm:pt>
    <dgm:pt modelId="{382D61DE-5799-450E-85CA-0CE198C0F90E}" type="parTrans" cxnId="{8D7620CB-6E09-4CB0-A7DC-A9D1DB30466B}">
      <dgm:prSet/>
      <dgm:spPr/>
      <dgm:t>
        <a:bodyPr/>
        <a:lstStyle/>
        <a:p>
          <a:endParaRPr lang="en-US"/>
        </a:p>
      </dgm:t>
    </dgm:pt>
    <dgm:pt modelId="{5EF81D77-6E02-4EE7-BB4B-04D74E33F5AC}" type="sibTrans" cxnId="{8D7620CB-6E09-4CB0-A7DC-A9D1DB30466B}">
      <dgm:prSet/>
      <dgm:spPr/>
      <dgm:t>
        <a:bodyPr/>
        <a:lstStyle/>
        <a:p>
          <a:endParaRPr lang="en-US"/>
        </a:p>
      </dgm:t>
    </dgm:pt>
    <dgm:pt modelId="{F8CBE9DF-2D6D-45DA-9AC7-8F0CA837BAFA}">
      <dgm:prSet/>
      <dgm:spPr/>
      <dgm:t>
        <a:bodyPr/>
        <a:lstStyle/>
        <a:p>
          <a:r>
            <a:rPr lang="el-GR" b="1" dirty="0"/>
            <a:t>τον τρόπο λειτουργίας του υπόλοιπου σχολείου και του </a:t>
          </a:r>
          <a:r>
            <a:rPr lang="el-GR" b="1" dirty="0" err="1"/>
            <a:t>θεσµού</a:t>
          </a:r>
          <a:r>
            <a:rPr lang="el-GR" b="1" dirty="0"/>
            <a:t> </a:t>
          </a:r>
          <a:r>
            <a:rPr lang="el-GR" dirty="0"/>
            <a:t>(αναλυτικό </a:t>
          </a:r>
          <a:r>
            <a:rPr lang="el-GR" dirty="0" err="1"/>
            <a:t>πρόγρα</a:t>
          </a:r>
          <a:r>
            <a:rPr lang="el-GR" dirty="0"/>
            <a:t>µµα, τάξη υποδοχής, ειδική τάξη, </a:t>
          </a:r>
          <a:r>
            <a:rPr lang="el-GR" dirty="0" err="1"/>
            <a:t>διαλεί</a:t>
          </a:r>
          <a:r>
            <a:rPr lang="el-GR" dirty="0"/>
            <a:t>µµ</a:t>
          </a:r>
          <a:r>
            <a:rPr lang="el-GR" dirty="0" err="1"/>
            <a:t>ατα</a:t>
          </a:r>
          <a:r>
            <a:rPr lang="el-GR" dirty="0"/>
            <a:t>)</a:t>
          </a:r>
          <a:endParaRPr lang="en-US" dirty="0"/>
        </a:p>
      </dgm:t>
    </dgm:pt>
    <dgm:pt modelId="{0EE9EAA6-7F86-49FD-8706-047166934A1F}" type="parTrans" cxnId="{D92DB773-B1F1-4B51-8F57-E727D12E22DB}">
      <dgm:prSet/>
      <dgm:spPr/>
      <dgm:t>
        <a:bodyPr/>
        <a:lstStyle/>
        <a:p>
          <a:endParaRPr lang="en-US"/>
        </a:p>
      </dgm:t>
    </dgm:pt>
    <dgm:pt modelId="{C483EF27-8BAF-490E-8F78-F5FE83E6305F}" type="sibTrans" cxnId="{D92DB773-B1F1-4B51-8F57-E727D12E22DB}">
      <dgm:prSet/>
      <dgm:spPr/>
      <dgm:t>
        <a:bodyPr/>
        <a:lstStyle/>
        <a:p>
          <a:endParaRPr lang="en-US"/>
        </a:p>
      </dgm:t>
    </dgm:pt>
    <dgm:pt modelId="{24C80FD6-126A-4D42-A759-F69135BA2249}">
      <dgm:prSet/>
      <dgm:spPr/>
      <dgm:t>
        <a:bodyPr/>
        <a:lstStyle/>
        <a:p>
          <a:r>
            <a:rPr lang="el-GR" b="1" dirty="0"/>
            <a:t>τους στόχους που έχει </a:t>
          </a:r>
          <a:r>
            <a:rPr lang="el-GR" dirty="0"/>
            <a:t>(σε γνωστικό και επικοινωνιακό επίπεδο)</a:t>
          </a:r>
          <a:endParaRPr lang="en-US" dirty="0"/>
        </a:p>
      </dgm:t>
    </dgm:pt>
    <dgm:pt modelId="{9F17BD0E-AEE2-4EFF-951E-123B45B14A72}" type="parTrans" cxnId="{397E0196-D370-4732-BA0C-F9F63DCA9F42}">
      <dgm:prSet/>
      <dgm:spPr/>
      <dgm:t>
        <a:bodyPr/>
        <a:lstStyle/>
        <a:p>
          <a:endParaRPr lang="en-US"/>
        </a:p>
      </dgm:t>
    </dgm:pt>
    <dgm:pt modelId="{A1D9107F-828C-4F10-9195-FDE30A26A83D}" type="sibTrans" cxnId="{397E0196-D370-4732-BA0C-F9F63DCA9F42}">
      <dgm:prSet/>
      <dgm:spPr/>
      <dgm:t>
        <a:bodyPr/>
        <a:lstStyle/>
        <a:p>
          <a:endParaRPr lang="en-US"/>
        </a:p>
      </dgm:t>
    </dgm:pt>
    <dgm:pt modelId="{A44C2FA5-1D46-4E51-8F95-778FFF17D0CC}">
      <dgm:prSet/>
      <dgm:spPr/>
      <dgm:t>
        <a:bodyPr/>
        <a:lstStyle/>
        <a:p>
          <a:r>
            <a:rPr lang="el-GR" b="1" dirty="0"/>
            <a:t>τα µ</a:t>
          </a:r>
          <a:r>
            <a:rPr lang="el-GR" b="1" dirty="0" err="1"/>
            <a:t>έσα</a:t>
          </a:r>
          <a:r>
            <a:rPr lang="el-GR" b="1" dirty="0"/>
            <a:t> και τους τρόπους </a:t>
          </a:r>
          <a:r>
            <a:rPr lang="el-GR" dirty="0"/>
            <a:t>που του είναι απαραίτητα για να τους πετύχει.</a:t>
          </a:r>
          <a:endParaRPr lang="en-US" dirty="0"/>
        </a:p>
      </dgm:t>
    </dgm:pt>
    <dgm:pt modelId="{A23E2ABF-5EBC-4927-901E-9C121FF546C6}" type="parTrans" cxnId="{2F474B82-F331-4BD0-BECA-BE2D6DD0C4D2}">
      <dgm:prSet/>
      <dgm:spPr/>
      <dgm:t>
        <a:bodyPr/>
        <a:lstStyle/>
        <a:p>
          <a:endParaRPr lang="en-US"/>
        </a:p>
      </dgm:t>
    </dgm:pt>
    <dgm:pt modelId="{D99132DA-B75A-4391-BE77-255467CE4258}" type="sibTrans" cxnId="{2F474B82-F331-4BD0-BECA-BE2D6DD0C4D2}">
      <dgm:prSet/>
      <dgm:spPr/>
      <dgm:t>
        <a:bodyPr/>
        <a:lstStyle/>
        <a:p>
          <a:endParaRPr lang="en-US"/>
        </a:p>
      </dgm:t>
    </dgm:pt>
    <dgm:pt modelId="{8A2EF3AF-27E8-44D3-8B7F-8EFCA0DA0974}" type="pres">
      <dgm:prSet presAssocID="{C13DCE0A-CF89-483D-9111-462EE113F640}" presName="vert0" presStyleCnt="0">
        <dgm:presLayoutVars>
          <dgm:dir/>
          <dgm:animOne val="branch"/>
          <dgm:animLvl val="lvl"/>
        </dgm:presLayoutVars>
      </dgm:prSet>
      <dgm:spPr/>
      <dgm:t>
        <a:bodyPr/>
        <a:lstStyle/>
        <a:p>
          <a:endParaRPr lang="el-GR"/>
        </a:p>
      </dgm:t>
    </dgm:pt>
    <dgm:pt modelId="{414BC75C-B0E3-421F-A28E-D6720A8C85C3}" type="pres">
      <dgm:prSet presAssocID="{F3C7ABFF-08B6-4311-BB0F-1B2C15384397}" presName="thickLine" presStyleLbl="alignNode1" presStyleIdx="0" presStyleCnt="4"/>
      <dgm:spPr/>
    </dgm:pt>
    <dgm:pt modelId="{07749395-8CAA-4DBA-A345-41281304487C}" type="pres">
      <dgm:prSet presAssocID="{F3C7ABFF-08B6-4311-BB0F-1B2C15384397}" presName="horz1" presStyleCnt="0"/>
      <dgm:spPr/>
    </dgm:pt>
    <dgm:pt modelId="{A8B26C64-2F4F-4370-8433-35630F8F743D}" type="pres">
      <dgm:prSet presAssocID="{F3C7ABFF-08B6-4311-BB0F-1B2C15384397}" presName="tx1" presStyleLbl="revTx" presStyleIdx="0" presStyleCnt="4"/>
      <dgm:spPr/>
      <dgm:t>
        <a:bodyPr/>
        <a:lstStyle/>
        <a:p>
          <a:endParaRPr lang="el-GR"/>
        </a:p>
      </dgm:t>
    </dgm:pt>
    <dgm:pt modelId="{7EEFEEEC-0BA3-4EE4-872B-A55F33DCE93C}" type="pres">
      <dgm:prSet presAssocID="{F3C7ABFF-08B6-4311-BB0F-1B2C15384397}" presName="vert1" presStyleCnt="0"/>
      <dgm:spPr/>
    </dgm:pt>
    <dgm:pt modelId="{F721271C-C4D9-4991-9851-C82988DD45B0}" type="pres">
      <dgm:prSet presAssocID="{F8CBE9DF-2D6D-45DA-9AC7-8F0CA837BAFA}" presName="thickLine" presStyleLbl="alignNode1" presStyleIdx="1" presStyleCnt="4"/>
      <dgm:spPr/>
    </dgm:pt>
    <dgm:pt modelId="{4CDA4D9A-364A-4F06-B42D-971E241DE609}" type="pres">
      <dgm:prSet presAssocID="{F8CBE9DF-2D6D-45DA-9AC7-8F0CA837BAFA}" presName="horz1" presStyleCnt="0"/>
      <dgm:spPr/>
    </dgm:pt>
    <dgm:pt modelId="{372D3185-B8AF-4873-BC63-D8F88968357D}" type="pres">
      <dgm:prSet presAssocID="{F8CBE9DF-2D6D-45DA-9AC7-8F0CA837BAFA}" presName="tx1" presStyleLbl="revTx" presStyleIdx="1" presStyleCnt="4"/>
      <dgm:spPr/>
      <dgm:t>
        <a:bodyPr/>
        <a:lstStyle/>
        <a:p>
          <a:endParaRPr lang="el-GR"/>
        </a:p>
      </dgm:t>
    </dgm:pt>
    <dgm:pt modelId="{4360CFD6-DC8C-41D5-BE39-CBC0D378375D}" type="pres">
      <dgm:prSet presAssocID="{F8CBE9DF-2D6D-45DA-9AC7-8F0CA837BAFA}" presName="vert1" presStyleCnt="0"/>
      <dgm:spPr/>
    </dgm:pt>
    <dgm:pt modelId="{8867D5AA-472E-4984-9CA5-A850C21D6946}" type="pres">
      <dgm:prSet presAssocID="{24C80FD6-126A-4D42-A759-F69135BA2249}" presName="thickLine" presStyleLbl="alignNode1" presStyleIdx="2" presStyleCnt="4"/>
      <dgm:spPr/>
    </dgm:pt>
    <dgm:pt modelId="{9A61CE25-B509-436B-A86A-26C7D6946511}" type="pres">
      <dgm:prSet presAssocID="{24C80FD6-126A-4D42-A759-F69135BA2249}" presName="horz1" presStyleCnt="0"/>
      <dgm:spPr/>
    </dgm:pt>
    <dgm:pt modelId="{057177E8-48DE-4FEA-AF7B-A5761D535E26}" type="pres">
      <dgm:prSet presAssocID="{24C80FD6-126A-4D42-A759-F69135BA2249}" presName="tx1" presStyleLbl="revTx" presStyleIdx="2" presStyleCnt="4"/>
      <dgm:spPr/>
      <dgm:t>
        <a:bodyPr/>
        <a:lstStyle/>
        <a:p>
          <a:endParaRPr lang="el-GR"/>
        </a:p>
      </dgm:t>
    </dgm:pt>
    <dgm:pt modelId="{69821FA4-1082-4FE1-8FBC-165F19E6270A}" type="pres">
      <dgm:prSet presAssocID="{24C80FD6-126A-4D42-A759-F69135BA2249}" presName="vert1" presStyleCnt="0"/>
      <dgm:spPr/>
    </dgm:pt>
    <dgm:pt modelId="{D7E161B9-A127-44A5-81D3-A0F85677F992}" type="pres">
      <dgm:prSet presAssocID="{A44C2FA5-1D46-4E51-8F95-778FFF17D0CC}" presName="thickLine" presStyleLbl="alignNode1" presStyleIdx="3" presStyleCnt="4"/>
      <dgm:spPr/>
    </dgm:pt>
    <dgm:pt modelId="{E1A3D1C1-2654-4EDD-AE5E-29A230D3E0BB}" type="pres">
      <dgm:prSet presAssocID="{A44C2FA5-1D46-4E51-8F95-778FFF17D0CC}" presName="horz1" presStyleCnt="0"/>
      <dgm:spPr/>
    </dgm:pt>
    <dgm:pt modelId="{5282F8A0-6854-4E8A-87F4-537F2775232F}" type="pres">
      <dgm:prSet presAssocID="{A44C2FA5-1D46-4E51-8F95-778FFF17D0CC}" presName="tx1" presStyleLbl="revTx" presStyleIdx="3" presStyleCnt="4"/>
      <dgm:spPr/>
      <dgm:t>
        <a:bodyPr/>
        <a:lstStyle/>
        <a:p>
          <a:endParaRPr lang="el-GR"/>
        </a:p>
      </dgm:t>
    </dgm:pt>
    <dgm:pt modelId="{A8D0FB8B-0BCA-4E45-89CE-E7F6A913D1CD}" type="pres">
      <dgm:prSet presAssocID="{A44C2FA5-1D46-4E51-8F95-778FFF17D0CC}" presName="vert1" presStyleCnt="0"/>
      <dgm:spPr/>
    </dgm:pt>
  </dgm:ptLst>
  <dgm:cxnLst>
    <dgm:cxn modelId="{5130D295-1A4C-46B7-A850-9B088FDB5EC1}" type="presOf" srcId="{F8CBE9DF-2D6D-45DA-9AC7-8F0CA837BAFA}" destId="{372D3185-B8AF-4873-BC63-D8F88968357D}" srcOrd="0" destOrd="0" presId="urn:microsoft.com/office/officeart/2008/layout/LinedList"/>
    <dgm:cxn modelId="{2B1D04F0-E22F-4F9E-B313-A45C3C90CF0C}" type="presOf" srcId="{C13DCE0A-CF89-483D-9111-462EE113F640}" destId="{8A2EF3AF-27E8-44D3-8B7F-8EFCA0DA0974}" srcOrd="0" destOrd="0" presId="urn:microsoft.com/office/officeart/2008/layout/LinedList"/>
    <dgm:cxn modelId="{2F474B82-F331-4BD0-BECA-BE2D6DD0C4D2}" srcId="{C13DCE0A-CF89-483D-9111-462EE113F640}" destId="{A44C2FA5-1D46-4E51-8F95-778FFF17D0CC}" srcOrd="3" destOrd="0" parTransId="{A23E2ABF-5EBC-4927-901E-9C121FF546C6}" sibTransId="{D99132DA-B75A-4391-BE77-255467CE4258}"/>
    <dgm:cxn modelId="{397E0196-D370-4732-BA0C-F9F63DCA9F42}" srcId="{C13DCE0A-CF89-483D-9111-462EE113F640}" destId="{24C80FD6-126A-4D42-A759-F69135BA2249}" srcOrd="2" destOrd="0" parTransId="{9F17BD0E-AEE2-4EFF-951E-123B45B14A72}" sibTransId="{A1D9107F-828C-4F10-9195-FDE30A26A83D}"/>
    <dgm:cxn modelId="{EB2E8D44-7698-478B-B65F-0CB31B2625F9}" type="presOf" srcId="{24C80FD6-126A-4D42-A759-F69135BA2249}" destId="{057177E8-48DE-4FEA-AF7B-A5761D535E26}" srcOrd="0" destOrd="0" presId="urn:microsoft.com/office/officeart/2008/layout/LinedList"/>
    <dgm:cxn modelId="{DEB4D964-F1B6-472F-81DD-88D2198CC57F}" type="presOf" srcId="{A44C2FA5-1D46-4E51-8F95-778FFF17D0CC}" destId="{5282F8A0-6854-4E8A-87F4-537F2775232F}" srcOrd="0" destOrd="0" presId="urn:microsoft.com/office/officeart/2008/layout/LinedList"/>
    <dgm:cxn modelId="{99564FD6-5DDA-4376-B2C1-4A7C1DA5C616}" type="presOf" srcId="{F3C7ABFF-08B6-4311-BB0F-1B2C15384397}" destId="{A8B26C64-2F4F-4370-8433-35630F8F743D}" srcOrd="0" destOrd="0" presId="urn:microsoft.com/office/officeart/2008/layout/LinedList"/>
    <dgm:cxn modelId="{8D7620CB-6E09-4CB0-A7DC-A9D1DB30466B}" srcId="{C13DCE0A-CF89-483D-9111-462EE113F640}" destId="{F3C7ABFF-08B6-4311-BB0F-1B2C15384397}" srcOrd="0" destOrd="0" parTransId="{382D61DE-5799-450E-85CA-0CE198C0F90E}" sibTransId="{5EF81D77-6E02-4EE7-BB4B-04D74E33F5AC}"/>
    <dgm:cxn modelId="{D92DB773-B1F1-4B51-8F57-E727D12E22DB}" srcId="{C13DCE0A-CF89-483D-9111-462EE113F640}" destId="{F8CBE9DF-2D6D-45DA-9AC7-8F0CA837BAFA}" srcOrd="1" destOrd="0" parTransId="{0EE9EAA6-7F86-49FD-8706-047166934A1F}" sibTransId="{C483EF27-8BAF-490E-8F78-F5FE83E6305F}"/>
    <dgm:cxn modelId="{6EC3D8AE-CEF9-4116-A3E6-9CC67D9614A2}" type="presParOf" srcId="{8A2EF3AF-27E8-44D3-8B7F-8EFCA0DA0974}" destId="{414BC75C-B0E3-421F-A28E-D6720A8C85C3}" srcOrd="0" destOrd="0" presId="urn:microsoft.com/office/officeart/2008/layout/LinedList"/>
    <dgm:cxn modelId="{C4AD837C-B888-4E09-B354-C290683A70D1}" type="presParOf" srcId="{8A2EF3AF-27E8-44D3-8B7F-8EFCA0DA0974}" destId="{07749395-8CAA-4DBA-A345-41281304487C}" srcOrd="1" destOrd="0" presId="urn:microsoft.com/office/officeart/2008/layout/LinedList"/>
    <dgm:cxn modelId="{8E5520BF-292C-4759-A5BC-6C5F02DE1454}" type="presParOf" srcId="{07749395-8CAA-4DBA-A345-41281304487C}" destId="{A8B26C64-2F4F-4370-8433-35630F8F743D}" srcOrd="0" destOrd="0" presId="urn:microsoft.com/office/officeart/2008/layout/LinedList"/>
    <dgm:cxn modelId="{780B47A0-C53C-466A-A7D8-375A723F1D7B}" type="presParOf" srcId="{07749395-8CAA-4DBA-A345-41281304487C}" destId="{7EEFEEEC-0BA3-4EE4-872B-A55F33DCE93C}" srcOrd="1" destOrd="0" presId="urn:microsoft.com/office/officeart/2008/layout/LinedList"/>
    <dgm:cxn modelId="{3FE08D9E-4D4F-42C5-B92C-DAB486EAE172}" type="presParOf" srcId="{8A2EF3AF-27E8-44D3-8B7F-8EFCA0DA0974}" destId="{F721271C-C4D9-4991-9851-C82988DD45B0}" srcOrd="2" destOrd="0" presId="urn:microsoft.com/office/officeart/2008/layout/LinedList"/>
    <dgm:cxn modelId="{2A14FDC5-86B6-456E-86B8-4854CE429ADD}" type="presParOf" srcId="{8A2EF3AF-27E8-44D3-8B7F-8EFCA0DA0974}" destId="{4CDA4D9A-364A-4F06-B42D-971E241DE609}" srcOrd="3" destOrd="0" presId="urn:microsoft.com/office/officeart/2008/layout/LinedList"/>
    <dgm:cxn modelId="{809D1E95-BCBC-4A79-8802-7E31BAC37159}" type="presParOf" srcId="{4CDA4D9A-364A-4F06-B42D-971E241DE609}" destId="{372D3185-B8AF-4873-BC63-D8F88968357D}" srcOrd="0" destOrd="0" presId="urn:microsoft.com/office/officeart/2008/layout/LinedList"/>
    <dgm:cxn modelId="{371D58BF-EA4F-4EEE-828E-7696D41FF4C2}" type="presParOf" srcId="{4CDA4D9A-364A-4F06-B42D-971E241DE609}" destId="{4360CFD6-DC8C-41D5-BE39-CBC0D378375D}" srcOrd="1" destOrd="0" presId="urn:microsoft.com/office/officeart/2008/layout/LinedList"/>
    <dgm:cxn modelId="{67A69B91-F3F8-418D-9E83-92B941F9379B}" type="presParOf" srcId="{8A2EF3AF-27E8-44D3-8B7F-8EFCA0DA0974}" destId="{8867D5AA-472E-4984-9CA5-A850C21D6946}" srcOrd="4" destOrd="0" presId="urn:microsoft.com/office/officeart/2008/layout/LinedList"/>
    <dgm:cxn modelId="{AA3A758D-4FA8-4249-B450-834AF8C9524C}" type="presParOf" srcId="{8A2EF3AF-27E8-44D3-8B7F-8EFCA0DA0974}" destId="{9A61CE25-B509-436B-A86A-26C7D6946511}" srcOrd="5" destOrd="0" presId="urn:microsoft.com/office/officeart/2008/layout/LinedList"/>
    <dgm:cxn modelId="{1F99BE02-E710-4E37-965E-22442483C1B8}" type="presParOf" srcId="{9A61CE25-B509-436B-A86A-26C7D6946511}" destId="{057177E8-48DE-4FEA-AF7B-A5761D535E26}" srcOrd="0" destOrd="0" presId="urn:microsoft.com/office/officeart/2008/layout/LinedList"/>
    <dgm:cxn modelId="{EC928257-0AB6-4301-B8AB-D5639CACB5D4}" type="presParOf" srcId="{9A61CE25-B509-436B-A86A-26C7D6946511}" destId="{69821FA4-1082-4FE1-8FBC-165F19E6270A}" srcOrd="1" destOrd="0" presId="urn:microsoft.com/office/officeart/2008/layout/LinedList"/>
    <dgm:cxn modelId="{8C34ABB2-776C-4650-9224-A12081B8ECB2}" type="presParOf" srcId="{8A2EF3AF-27E8-44D3-8B7F-8EFCA0DA0974}" destId="{D7E161B9-A127-44A5-81D3-A0F85677F992}" srcOrd="6" destOrd="0" presId="urn:microsoft.com/office/officeart/2008/layout/LinedList"/>
    <dgm:cxn modelId="{234F38C4-029B-46CA-A3CD-4351CA7D33C8}" type="presParOf" srcId="{8A2EF3AF-27E8-44D3-8B7F-8EFCA0DA0974}" destId="{E1A3D1C1-2654-4EDD-AE5E-29A230D3E0BB}" srcOrd="7" destOrd="0" presId="urn:microsoft.com/office/officeart/2008/layout/LinedList"/>
    <dgm:cxn modelId="{068123E0-7C03-47A3-B18E-4A086C35ECC3}" type="presParOf" srcId="{E1A3D1C1-2654-4EDD-AE5E-29A230D3E0BB}" destId="{5282F8A0-6854-4E8A-87F4-537F2775232F}" srcOrd="0" destOrd="0" presId="urn:microsoft.com/office/officeart/2008/layout/LinedList"/>
    <dgm:cxn modelId="{94754947-3A0D-424A-B7E1-A55EA853FF48}" type="presParOf" srcId="{E1A3D1C1-2654-4EDD-AE5E-29A230D3E0BB}" destId="{A8D0FB8B-0BCA-4E45-89CE-E7F6A913D1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A765AC-B8B3-4A1B-A128-F4A56925004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262053A-6BE0-43AF-A915-932F892D3E13}">
      <dgm:prSet/>
      <dgm:spPr/>
      <dgm:t>
        <a:bodyPr/>
        <a:lstStyle/>
        <a:p>
          <a:r>
            <a:rPr lang="el-GR" b="0" i="0"/>
            <a:t>Θεμελιώδη σημεία στην Κοινωνικοπολιτισμική εμψύχωση είναι η υποστήριξη της ευαισθητοποίησης των συμμετεχόντων και η διεργασία της αυτοπραγμάτωσης, καθώς και η αύξηση της κοινωνικής αλληλεπίδρασης, ώστε να επιτευχθεί η βελτίωση της ποιότητας της ζωής του ατόμου. </a:t>
          </a:r>
          <a:endParaRPr lang="en-US"/>
        </a:p>
      </dgm:t>
    </dgm:pt>
    <dgm:pt modelId="{25F09A36-B12C-45E5-8DF6-A5354D61AB66}" type="parTrans" cxnId="{96E96D3F-A742-4942-82DA-AA383FBF758B}">
      <dgm:prSet/>
      <dgm:spPr/>
      <dgm:t>
        <a:bodyPr/>
        <a:lstStyle/>
        <a:p>
          <a:endParaRPr lang="en-US"/>
        </a:p>
      </dgm:t>
    </dgm:pt>
    <dgm:pt modelId="{AF97C107-3673-4841-8E4E-C76ADF7661B2}" type="sibTrans" cxnId="{96E96D3F-A742-4942-82DA-AA383FBF758B}">
      <dgm:prSet/>
      <dgm:spPr/>
      <dgm:t>
        <a:bodyPr/>
        <a:lstStyle/>
        <a:p>
          <a:endParaRPr lang="en-US"/>
        </a:p>
      </dgm:t>
    </dgm:pt>
    <dgm:pt modelId="{944D9C87-C2CC-44F1-9B26-2167A1CE1817}">
      <dgm:prSet/>
      <dgm:spPr/>
      <dgm:t>
        <a:bodyPr/>
        <a:lstStyle/>
        <a:p>
          <a:r>
            <a:rPr lang="el-GR" b="0" i="0" dirty="0"/>
            <a:t>Επίσης, στόχος είναι να ενημερωθεί και να κινητοποιηθεί το ευρύ κοινό. Μέσω της εμψύχωσης, προσπαθούμε να εκμαιεύσουμε τα ποιοτικά χαρακτηριστικά και τα ταλέντα των συμμετεχόντων, ώστε να δημιουργηθεί ένα νέο επίπεδο κατανόησης.</a:t>
          </a:r>
          <a:endParaRPr lang="en-US" dirty="0"/>
        </a:p>
      </dgm:t>
    </dgm:pt>
    <dgm:pt modelId="{433C3FA0-88D9-4E37-88F1-576A7DA4EB6F}" type="parTrans" cxnId="{B8C880F4-8636-494C-AE0B-28485BD8193C}">
      <dgm:prSet/>
      <dgm:spPr/>
      <dgm:t>
        <a:bodyPr/>
        <a:lstStyle/>
        <a:p>
          <a:endParaRPr lang="en-US"/>
        </a:p>
      </dgm:t>
    </dgm:pt>
    <dgm:pt modelId="{BB494190-DC46-4949-BDE9-43C57159E489}" type="sibTrans" cxnId="{B8C880F4-8636-494C-AE0B-28485BD8193C}">
      <dgm:prSet/>
      <dgm:spPr/>
      <dgm:t>
        <a:bodyPr/>
        <a:lstStyle/>
        <a:p>
          <a:endParaRPr lang="en-US"/>
        </a:p>
      </dgm:t>
    </dgm:pt>
    <dgm:pt modelId="{B25781C0-2594-4CCE-ABD9-01AE69A79616}" type="pres">
      <dgm:prSet presAssocID="{97A765AC-B8B3-4A1B-A128-F4A569250043}" presName="hierChild1" presStyleCnt="0">
        <dgm:presLayoutVars>
          <dgm:chPref val="1"/>
          <dgm:dir/>
          <dgm:animOne val="branch"/>
          <dgm:animLvl val="lvl"/>
          <dgm:resizeHandles/>
        </dgm:presLayoutVars>
      </dgm:prSet>
      <dgm:spPr/>
      <dgm:t>
        <a:bodyPr/>
        <a:lstStyle/>
        <a:p>
          <a:endParaRPr lang="el-GR"/>
        </a:p>
      </dgm:t>
    </dgm:pt>
    <dgm:pt modelId="{8D6C365D-738D-47B4-AD83-75CF6004F9BB}" type="pres">
      <dgm:prSet presAssocID="{0262053A-6BE0-43AF-A915-932F892D3E13}" presName="hierRoot1" presStyleCnt="0"/>
      <dgm:spPr/>
    </dgm:pt>
    <dgm:pt modelId="{A5EF4080-6319-43AA-AF48-B0BC8EEDA3B0}" type="pres">
      <dgm:prSet presAssocID="{0262053A-6BE0-43AF-A915-932F892D3E13}" presName="composite" presStyleCnt="0"/>
      <dgm:spPr/>
    </dgm:pt>
    <dgm:pt modelId="{36B08DB4-3DB4-49E0-ACFA-B97341A02E7C}" type="pres">
      <dgm:prSet presAssocID="{0262053A-6BE0-43AF-A915-932F892D3E13}" presName="background" presStyleLbl="node0" presStyleIdx="0" presStyleCnt="2"/>
      <dgm:spPr/>
    </dgm:pt>
    <dgm:pt modelId="{A49D3596-C02F-4213-B223-466AFC650C56}" type="pres">
      <dgm:prSet presAssocID="{0262053A-6BE0-43AF-A915-932F892D3E13}" presName="text" presStyleLbl="fgAcc0" presStyleIdx="0" presStyleCnt="2">
        <dgm:presLayoutVars>
          <dgm:chPref val="3"/>
        </dgm:presLayoutVars>
      </dgm:prSet>
      <dgm:spPr/>
      <dgm:t>
        <a:bodyPr/>
        <a:lstStyle/>
        <a:p>
          <a:endParaRPr lang="el-GR"/>
        </a:p>
      </dgm:t>
    </dgm:pt>
    <dgm:pt modelId="{0604734D-6395-4BFF-8431-D8B01D461F77}" type="pres">
      <dgm:prSet presAssocID="{0262053A-6BE0-43AF-A915-932F892D3E13}" presName="hierChild2" presStyleCnt="0"/>
      <dgm:spPr/>
    </dgm:pt>
    <dgm:pt modelId="{F942328A-AA08-4484-A37E-2CCAC2591B75}" type="pres">
      <dgm:prSet presAssocID="{944D9C87-C2CC-44F1-9B26-2167A1CE1817}" presName="hierRoot1" presStyleCnt="0"/>
      <dgm:spPr/>
    </dgm:pt>
    <dgm:pt modelId="{ED016455-61C0-49C0-953B-CFFD7E8E6B61}" type="pres">
      <dgm:prSet presAssocID="{944D9C87-C2CC-44F1-9B26-2167A1CE1817}" presName="composite" presStyleCnt="0"/>
      <dgm:spPr/>
    </dgm:pt>
    <dgm:pt modelId="{FD985E91-8D7D-46F0-AAC3-7A9E328158A9}" type="pres">
      <dgm:prSet presAssocID="{944D9C87-C2CC-44F1-9B26-2167A1CE1817}" presName="background" presStyleLbl="node0" presStyleIdx="1" presStyleCnt="2"/>
      <dgm:spPr/>
    </dgm:pt>
    <dgm:pt modelId="{47E2B08C-8D75-4E61-BEEB-B4C65A01E049}" type="pres">
      <dgm:prSet presAssocID="{944D9C87-C2CC-44F1-9B26-2167A1CE1817}" presName="text" presStyleLbl="fgAcc0" presStyleIdx="1" presStyleCnt="2">
        <dgm:presLayoutVars>
          <dgm:chPref val="3"/>
        </dgm:presLayoutVars>
      </dgm:prSet>
      <dgm:spPr/>
      <dgm:t>
        <a:bodyPr/>
        <a:lstStyle/>
        <a:p>
          <a:endParaRPr lang="el-GR"/>
        </a:p>
      </dgm:t>
    </dgm:pt>
    <dgm:pt modelId="{0DEFF84D-2D1A-4CCC-9E2C-FBB5CF90C62C}" type="pres">
      <dgm:prSet presAssocID="{944D9C87-C2CC-44F1-9B26-2167A1CE1817}" presName="hierChild2" presStyleCnt="0"/>
      <dgm:spPr/>
    </dgm:pt>
  </dgm:ptLst>
  <dgm:cxnLst>
    <dgm:cxn modelId="{4F9B5397-F7D6-4D73-B4E8-8A3561720CBD}" type="presOf" srcId="{0262053A-6BE0-43AF-A915-932F892D3E13}" destId="{A49D3596-C02F-4213-B223-466AFC650C56}" srcOrd="0" destOrd="0" presId="urn:microsoft.com/office/officeart/2005/8/layout/hierarchy1"/>
    <dgm:cxn modelId="{3AD4D152-68A4-4BF3-AEE6-A18A149253B3}" type="presOf" srcId="{97A765AC-B8B3-4A1B-A128-F4A569250043}" destId="{B25781C0-2594-4CCE-ABD9-01AE69A79616}" srcOrd="0" destOrd="0" presId="urn:microsoft.com/office/officeart/2005/8/layout/hierarchy1"/>
    <dgm:cxn modelId="{C01300E1-6057-4756-B7E2-0CA91C0117C5}" type="presOf" srcId="{944D9C87-C2CC-44F1-9B26-2167A1CE1817}" destId="{47E2B08C-8D75-4E61-BEEB-B4C65A01E049}" srcOrd="0" destOrd="0" presId="urn:microsoft.com/office/officeart/2005/8/layout/hierarchy1"/>
    <dgm:cxn modelId="{B8C880F4-8636-494C-AE0B-28485BD8193C}" srcId="{97A765AC-B8B3-4A1B-A128-F4A569250043}" destId="{944D9C87-C2CC-44F1-9B26-2167A1CE1817}" srcOrd="1" destOrd="0" parTransId="{433C3FA0-88D9-4E37-88F1-576A7DA4EB6F}" sibTransId="{BB494190-DC46-4949-BDE9-43C57159E489}"/>
    <dgm:cxn modelId="{96E96D3F-A742-4942-82DA-AA383FBF758B}" srcId="{97A765AC-B8B3-4A1B-A128-F4A569250043}" destId="{0262053A-6BE0-43AF-A915-932F892D3E13}" srcOrd="0" destOrd="0" parTransId="{25F09A36-B12C-45E5-8DF6-A5354D61AB66}" sibTransId="{AF97C107-3673-4841-8E4E-C76ADF7661B2}"/>
    <dgm:cxn modelId="{7BE35113-6EA7-4A9D-91F1-47DFFAF86E13}" type="presParOf" srcId="{B25781C0-2594-4CCE-ABD9-01AE69A79616}" destId="{8D6C365D-738D-47B4-AD83-75CF6004F9BB}" srcOrd="0" destOrd="0" presId="urn:microsoft.com/office/officeart/2005/8/layout/hierarchy1"/>
    <dgm:cxn modelId="{0AE54804-71D2-49D2-BA23-A88257FA7010}" type="presParOf" srcId="{8D6C365D-738D-47B4-AD83-75CF6004F9BB}" destId="{A5EF4080-6319-43AA-AF48-B0BC8EEDA3B0}" srcOrd="0" destOrd="0" presId="urn:microsoft.com/office/officeart/2005/8/layout/hierarchy1"/>
    <dgm:cxn modelId="{DADA2915-A7D5-4167-9B21-811E74325A24}" type="presParOf" srcId="{A5EF4080-6319-43AA-AF48-B0BC8EEDA3B0}" destId="{36B08DB4-3DB4-49E0-ACFA-B97341A02E7C}" srcOrd="0" destOrd="0" presId="urn:microsoft.com/office/officeart/2005/8/layout/hierarchy1"/>
    <dgm:cxn modelId="{480459FE-9D1A-4302-96BF-2140494E5B9B}" type="presParOf" srcId="{A5EF4080-6319-43AA-AF48-B0BC8EEDA3B0}" destId="{A49D3596-C02F-4213-B223-466AFC650C56}" srcOrd="1" destOrd="0" presId="urn:microsoft.com/office/officeart/2005/8/layout/hierarchy1"/>
    <dgm:cxn modelId="{BE6FF8D4-EB15-4761-AB2D-9C5F0C24AD23}" type="presParOf" srcId="{8D6C365D-738D-47B4-AD83-75CF6004F9BB}" destId="{0604734D-6395-4BFF-8431-D8B01D461F77}" srcOrd="1" destOrd="0" presId="urn:microsoft.com/office/officeart/2005/8/layout/hierarchy1"/>
    <dgm:cxn modelId="{C5C1D859-8F0F-4252-81CB-6B7BCC7509D9}" type="presParOf" srcId="{B25781C0-2594-4CCE-ABD9-01AE69A79616}" destId="{F942328A-AA08-4484-A37E-2CCAC2591B75}" srcOrd="1" destOrd="0" presId="urn:microsoft.com/office/officeart/2005/8/layout/hierarchy1"/>
    <dgm:cxn modelId="{FF4104E6-86DE-4E9E-A119-4A1E675D48FA}" type="presParOf" srcId="{F942328A-AA08-4484-A37E-2CCAC2591B75}" destId="{ED016455-61C0-49C0-953B-CFFD7E8E6B61}" srcOrd="0" destOrd="0" presId="urn:microsoft.com/office/officeart/2005/8/layout/hierarchy1"/>
    <dgm:cxn modelId="{82E6B55E-E39C-4E46-B0C3-F132C4C62D00}" type="presParOf" srcId="{ED016455-61C0-49C0-953B-CFFD7E8E6B61}" destId="{FD985E91-8D7D-46F0-AAC3-7A9E328158A9}" srcOrd="0" destOrd="0" presId="urn:microsoft.com/office/officeart/2005/8/layout/hierarchy1"/>
    <dgm:cxn modelId="{F0D0E15D-6C48-4181-8518-3491579B6708}" type="presParOf" srcId="{ED016455-61C0-49C0-953B-CFFD7E8E6B61}" destId="{47E2B08C-8D75-4E61-BEEB-B4C65A01E049}" srcOrd="1" destOrd="0" presId="urn:microsoft.com/office/officeart/2005/8/layout/hierarchy1"/>
    <dgm:cxn modelId="{51882E04-DD33-48D9-92D1-FBA9DCA1BB52}" type="presParOf" srcId="{F942328A-AA08-4484-A37E-2CCAC2591B75}" destId="{0DEFF84D-2D1A-4CCC-9E2C-FBB5CF90C6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48489-56AE-471F-B199-699717AB593E}" type="doc">
      <dgm:prSet loTypeId="urn:microsoft.com/office/officeart/2005/8/layout/bProcess2" loCatId="process" qsTypeId="urn:microsoft.com/office/officeart/2005/8/quickstyle/simple1" qsCatId="simple" csTypeId="urn:microsoft.com/office/officeart/2005/8/colors/accent1_2" csCatId="accent1"/>
      <dgm:spPr/>
      <dgm:t>
        <a:bodyPr/>
        <a:lstStyle/>
        <a:p>
          <a:endParaRPr lang="en-US"/>
        </a:p>
      </dgm:t>
    </dgm:pt>
    <dgm:pt modelId="{C42E8F4F-32A7-48BB-9099-EF84F98900EF}">
      <dgm:prSet/>
      <dgm:spPr/>
      <dgm:t>
        <a:bodyPr/>
        <a:lstStyle/>
        <a:p>
          <a:r>
            <a:rPr lang="el-GR" b="0" i="0" dirty="0">
              <a:solidFill>
                <a:schemeClr val="tx1"/>
              </a:solidFill>
            </a:rPr>
            <a:t>Ποιες είναι οι αξίες μου;</a:t>
          </a:r>
          <a:endParaRPr lang="en-US" dirty="0">
            <a:solidFill>
              <a:schemeClr val="tx1"/>
            </a:solidFill>
          </a:endParaRPr>
        </a:p>
      </dgm:t>
    </dgm:pt>
    <dgm:pt modelId="{4319CF45-9546-45D3-83B3-1402E7765FDD}" type="parTrans" cxnId="{F4EAB2B9-E425-4AAC-98BB-553981AC710D}">
      <dgm:prSet/>
      <dgm:spPr/>
      <dgm:t>
        <a:bodyPr/>
        <a:lstStyle/>
        <a:p>
          <a:endParaRPr lang="en-US"/>
        </a:p>
      </dgm:t>
    </dgm:pt>
    <dgm:pt modelId="{B01D2956-397A-4A3E-BBEB-4FBD79EEF15C}" type="sibTrans" cxnId="{F4EAB2B9-E425-4AAC-98BB-553981AC710D}">
      <dgm:prSet/>
      <dgm:spPr/>
      <dgm:t>
        <a:bodyPr/>
        <a:lstStyle/>
        <a:p>
          <a:endParaRPr lang="en-US"/>
        </a:p>
      </dgm:t>
    </dgm:pt>
    <dgm:pt modelId="{1301D2DD-EB00-4210-8B12-1B09F6CC16A9}">
      <dgm:prSet/>
      <dgm:spPr/>
      <dgm:t>
        <a:bodyPr/>
        <a:lstStyle/>
        <a:p>
          <a:r>
            <a:rPr lang="el-GR" b="0" i="0" dirty="0">
              <a:solidFill>
                <a:schemeClr val="tx1"/>
              </a:solidFill>
            </a:rPr>
            <a:t>Ποια είναι τα δυνατά μου σημεία; </a:t>
          </a:r>
          <a:endParaRPr lang="en-US" dirty="0">
            <a:solidFill>
              <a:schemeClr val="tx1"/>
            </a:solidFill>
          </a:endParaRPr>
        </a:p>
      </dgm:t>
    </dgm:pt>
    <dgm:pt modelId="{876A7CC9-AA6D-4019-9AAF-0C06DA963613}" type="parTrans" cxnId="{09D39C35-31E9-47BA-BE75-96476B2F599E}">
      <dgm:prSet/>
      <dgm:spPr/>
      <dgm:t>
        <a:bodyPr/>
        <a:lstStyle/>
        <a:p>
          <a:endParaRPr lang="en-US"/>
        </a:p>
      </dgm:t>
    </dgm:pt>
    <dgm:pt modelId="{B890EBEF-5D5E-4C93-B97D-9E20F122896F}" type="sibTrans" cxnId="{09D39C35-31E9-47BA-BE75-96476B2F599E}">
      <dgm:prSet/>
      <dgm:spPr/>
      <dgm:t>
        <a:bodyPr/>
        <a:lstStyle/>
        <a:p>
          <a:endParaRPr lang="en-US"/>
        </a:p>
      </dgm:t>
    </dgm:pt>
    <dgm:pt modelId="{47C7ABF8-7D59-44B4-AD7D-5183B3E872AB}">
      <dgm:prSet/>
      <dgm:spPr/>
      <dgm:t>
        <a:bodyPr/>
        <a:lstStyle/>
        <a:p>
          <a:r>
            <a:rPr lang="el-GR" b="0" i="0" dirty="0">
              <a:solidFill>
                <a:schemeClr val="tx1"/>
              </a:solidFill>
            </a:rPr>
            <a:t>Τι χρειάζεται να βελτιώσω;</a:t>
          </a:r>
          <a:endParaRPr lang="en-US" dirty="0">
            <a:solidFill>
              <a:schemeClr val="tx1"/>
            </a:solidFill>
          </a:endParaRPr>
        </a:p>
      </dgm:t>
    </dgm:pt>
    <dgm:pt modelId="{30CFBE8B-034D-43DE-A592-B084592CE125}" type="parTrans" cxnId="{3FFD7C37-96FA-444C-9751-98F63388F2F3}">
      <dgm:prSet/>
      <dgm:spPr/>
      <dgm:t>
        <a:bodyPr/>
        <a:lstStyle/>
        <a:p>
          <a:endParaRPr lang="en-US"/>
        </a:p>
      </dgm:t>
    </dgm:pt>
    <dgm:pt modelId="{B7CA2089-B0D7-4294-948D-F1CA4039219E}" type="sibTrans" cxnId="{3FFD7C37-96FA-444C-9751-98F63388F2F3}">
      <dgm:prSet/>
      <dgm:spPr/>
      <dgm:t>
        <a:bodyPr/>
        <a:lstStyle/>
        <a:p>
          <a:endParaRPr lang="en-US"/>
        </a:p>
      </dgm:t>
    </dgm:pt>
    <dgm:pt modelId="{2B6F27E1-6743-4E80-A642-DDF84504F18A}">
      <dgm:prSet/>
      <dgm:spPr/>
      <dgm:t>
        <a:bodyPr/>
        <a:lstStyle/>
        <a:p>
          <a:r>
            <a:rPr lang="el-GR" b="0" i="0" dirty="0">
              <a:solidFill>
                <a:schemeClr val="tx1"/>
              </a:solidFill>
            </a:rPr>
            <a:t>Μπορώ να αναγνωρίσω τις προκαταλήψεις και τους φόβους μου;</a:t>
          </a:r>
          <a:endParaRPr lang="en-US" dirty="0">
            <a:solidFill>
              <a:schemeClr val="tx1"/>
            </a:solidFill>
          </a:endParaRPr>
        </a:p>
      </dgm:t>
    </dgm:pt>
    <dgm:pt modelId="{B66E47B5-B88F-49E8-8DB0-CE79575E2A3F}" type="parTrans" cxnId="{BEA4137A-EED1-4F4A-98CD-04E8C0033691}">
      <dgm:prSet/>
      <dgm:spPr/>
      <dgm:t>
        <a:bodyPr/>
        <a:lstStyle/>
        <a:p>
          <a:endParaRPr lang="en-US"/>
        </a:p>
      </dgm:t>
    </dgm:pt>
    <dgm:pt modelId="{8E8C5874-C39C-49FA-BFDD-E56B138BD3D4}" type="sibTrans" cxnId="{BEA4137A-EED1-4F4A-98CD-04E8C0033691}">
      <dgm:prSet/>
      <dgm:spPr/>
      <dgm:t>
        <a:bodyPr/>
        <a:lstStyle/>
        <a:p>
          <a:endParaRPr lang="en-US"/>
        </a:p>
      </dgm:t>
    </dgm:pt>
    <dgm:pt modelId="{ADB7F0EA-E9B1-4A8C-9062-2014519A062D}" type="pres">
      <dgm:prSet presAssocID="{DC148489-56AE-471F-B199-699717AB593E}" presName="diagram" presStyleCnt="0">
        <dgm:presLayoutVars>
          <dgm:dir/>
          <dgm:resizeHandles/>
        </dgm:presLayoutVars>
      </dgm:prSet>
      <dgm:spPr/>
      <dgm:t>
        <a:bodyPr/>
        <a:lstStyle/>
        <a:p>
          <a:endParaRPr lang="el-GR"/>
        </a:p>
      </dgm:t>
    </dgm:pt>
    <dgm:pt modelId="{8005C59D-C3D6-4031-84D5-4B8A9BA3CDED}" type="pres">
      <dgm:prSet presAssocID="{C42E8F4F-32A7-48BB-9099-EF84F98900EF}" presName="firstNode" presStyleLbl="node1" presStyleIdx="0" presStyleCnt="4">
        <dgm:presLayoutVars>
          <dgm:bulletEnabled val="1"/>
        </dgm:presLayoutVars>
      </dgm:prSet>
      <dgm:spPr/>
      <dgm:t>
        <a:bodyPr/>
        <a:lstStyle/>
        <a:p>
          <a:endParaRPr lang="el-GR"/>
        </a:p>
      </dgm:t>
    </dgm:pt>
    <dgm:pt modelId="{A88FE3B9-FC4E-48B5-856B-887C0D69007D}" type="pres">
      <dgm:prSet presAssocID="{B01D2956-397A-4A3E-BBEB-4FBD79EEF15C}" presName="sibTrans" presStyleLbl="sibTrans2D1" presStyleIdx="0" presStyleCnt="3"/>
      <dgm:spPr/>
      <dgm:t>
        <a:bodyPr/>
        <a:lstStyle/>
        <a:p>
          <a:endParaRPr lang="el-GR"/>
        </a:p>
      </dgm:t>
    </dgm:pt>
    <dgm:pt modelId="{D35202B3-48C9-4EBA-B490-C50EC7644F58}" type="pres">
      <dgm:prSet presAssocID="{1301D2DD-EB00-4210-8B12-1B09F6CC16A9}" presName="middleNode" presStyleCnt="0"/>
      <dgm:spPr/>
    </dgm:pt>
    <dgm:pt modelId="{DCF4E17C-C2D2-43CD-AC56-8F289293CC66}" type="pres">
      <dgm:prSet presAssocID="{1301D2DD-EB00-4210-8B12-1B09F6CC16A9}" presName="padding" presStyleLbl="node1" presStyleIdx="0" presStyleCnt="4"/>
      <dgm:spPr/>
    </dgm:pt>
    <dgm:pt modelId="{82D51A50-7C65-4DE7-BE05-5B3EE931B8D1}" type="pres">
      <dgm:prSet presAssocID="{1301D2DD-EB00-4210-8B12-1B09F6CC16A9}" presName="shape" presStyleLbl="node1" presStyleIdx="1" presStyleCnt="4">
        <dgm:presLayoutVars>
          <dgm:bulletEnabled val="1"/>
        </dgm:presLayoutVars>
      </dgm:prSet>
      <dgm:spPr/>
      <dgm:t>
        <a:bodyPr/>
        <a:lstStyle/>
        <a:p>
          <a:endParaRPr lang="el-GR"/>
        </a:p>
      </dgm:t>
    </dgm:pt>
    <dgm:pt modelId="{4404AD5A-5440-445F-8A3E-43B17A741A72}" type="pres">
      <dgm:prSet presAssocID="{B890EBEF-5D5E-4C93-B97D-9E20F122896F}" presName="sibTrans" presStyleLbl="sibTrans2D1" presStyleIdx="1" presStyleCnt="3"/>
      <dgm:spPr/>
      <dgm:t>
        <a:bodyPr/>
        <a:lstStyle/>
        <a:p>
          <a:endParaRPr lang="el-GR"/>
        </a:p>
      </dgm:t>
    </dgm:pt>
    <dgm:pt modelId="{D40CFA0B-AD9B-455A-9DA6-D61CA3A7B1EE}" type="pres">
      <dgm:prSet presAssocID="{47C7ABF8-7D59-44B4-AD7D-5183B3E872AB}" presName="middleNode" presStyleCnt="0"/>
      <dgm:spPr/>
    </dgm:pt>
    <dgm:pt modelId="{7744839E-18DA-4848-BB40-1E732F5F74BE}" type="pres">
      <dgm:prSet presAssocID="{47C7ABF8-7D59-44B4-AD7D-5183B3E872AB}" presName="padding" presStyleLbl="node1" presStyleIdx="1" presStyleCnt="4"/>
      <dgm:spPr/>
    </dgm:pt>
    <dgm:pt modelId="{C56C6DB4-826C-4949-9933-565C05B1E134}" type="pres">
      <dgm:prSet presAssocID="{47C7ABF8-7D59-44B4-AD7D-5183B3E872AB}" presName="shape" presStyleLbl="node1" presStyleIdx="2" presStyleCnt="4">
        <dgm:presLayoutVars>
          <dgm:bulletEnabled val="1"/>
        </dgm:presLayoutVars>
      </dgm:prSet>
      <dgm:spPr/>
      <dgm:t>
        <a:bodyPr/>
        <a:lstStyle/>
        <a:p>
          <a:endParaRPr lang="el-GR"/>
        </a:p>
      </dgm:t>
    </dgm:pt>
    <dgm:pt modelId="{9CC503CC-99B4-417B-ADD9-47C684F15A09}" type="pres">
      <dgm:prSet presAssocID="{B7CA2089-B0D7-4294-948D-F1CA4039219E}" presName="sibTrans" presStyleLbl="sibTrans2D1" presStyleIdx="2" presStyleCnt="3"/>
      <dgm:spPr/>
      <dgm:t>
        <a:bodyPr/>
        <a:lstStyle/>
        <a:p>
          <a:endParaRPr lang="el-GR"/>
        </a:p>
      </dgm:t>
    </dgm:pt>
    <dgm:pt modelId="{1025F1AA-E16E-4BA4-98CC-647F6FA89770}" type="pres">
      <dgm:prSet presAssocID="{2B6F27E1-6743-4E80-A642-DDF84504F18A}" presName="lastNode" presStyleLbl="node1" presStyleIdx="3" presStyleCnt="4">
        <dgm:presLayoutVars>
          <dgm:bulletEnabled val="1"/>
        </dgm:presLayoutVars>
      </dgm:prSet>
      <dgm:spPr/>
      <dgm:t>
        <a:bodyPr/>
        <a:lstStyle/>
        <a:p>
          <a:endParaRPr lang="el-GR"/>
        </a:p>
      </dgm:t>
    </dgm:pt>
  </dgm:ptLst>
  <dgm:cxnLst>
    <dgm:cxn modelId="{5CC870F5-DC54-4C48-96D7-BC9B22A380FE}" type="presOf" srcId="{2B6F27E1-6743-4E80-A642-DDF84504F18A}" destId="{1025F1AA-E16E-4BA4-98CC-647F6FA89770}" srcOrd="0" destOrd="0" presId="urn:microsoft.com/office/officeart/2005/8/layout/bProcess2"/>
    <dgm:cxn modelId="{09D39C35-31E9-47BA-BE75-96476B2F599E}" srcId="{DC148489-56AE-471F-B199-699717AB593E}" destId="{1301D2DD-EB00-4210-8B12-1B09F6CC16A9}" srcOrd="1" destOrd="0" parTransId="{876A7CC9-AA6D-4019-9AAF-0C06DA963613}" sibTransId="{B890EBEF-5D5E-4C93-B97D-9E20F122896F}"/>
    <dgm:cxn modelId="{3FFD7C37-96FA-444C-9751-98F63388F2F3}" srcId="{DC148489-56AE-471F-B199-699717AB593E}" destId="{47C7ABF8-7D59-44B4-AD7D-5183B3E872AB}" srcOrd="2" destOrd="0" parTransId="{30CFBE8B-034D-43DE-A592-B084592CE125}" sibTransId="{B7CA2089-B0D7-4294-948D-F1CA4039219E}"/>
    <dgm:cxn modelId="{36065495-EEA0-4680-8D1D-644EECEC2DA3}" type="presOf" srcId="{47C7ABF8-7D59-44B4-AD7D-5183B3E872AB}" destId="{C56C6DB4-826C-4949-9933-565C05B1E134}" srcOrd="0" destOrd="0" presId="urn:microsoft.com/office/officeart/2005/8/layout/bProcess2"/>
    <dgm:cxn modelId="{7C087B70-20EC-479F-84CE-DCC2C3AF8255}" type="presOf" srcId="{1301D2DD-EB00-4210-8B12-1B09F6CC16A9}" destId="{82D51A50-7C65-4DE7-BE05-5B3EE931B8D1}" srcOrd="0" destOrd="0" presId="urn:microsoft.com/office/officeart/2005/8/layout/bProcess2"/>
    <dgm:cxn modelId="{FB303BFF-436E-43B5-A857-3E83C38CEDE9}" type="presOf" srcId="{B01D2956-397A-4A3E-BBEB-4FBD79EEF15C}" destId="{A88FE3B9-FC4E-48B5-856B-887C0D69007D}" srcOrd="0" destOrd="0" presId="urn:microsoft.com/office/officeart/2005/8/layout/bProcess2"/>
    <dgm:cxn modelId="{6A7E3FF0-9E9D-444B-A61E-9FBCB3214630}" type="presOf" srcId="{B890EBEF-5D5E-4C93-B97D-9E20F122896F}" destId="{4404AD5A-5440-445F-8A3E-43B17A741A72}" srcOrd="0" destOrd="0" presId="urn:microsoft.com/office/officeart/2005/8/layout/bProcess2"/>
    <dgm:cxn modelId="{BEA4137A-EED1-4F4A-98CD-04E8C0033691}" srcId="{DC148489-56AE-471F-B199-699717AB593E}" destId="{2B6F27E1-6743-4E80-A642-DDF84504F18A}" srcOrd="3" destOrd="0" parTransId="{B66E47B5-B88F-49E8-8DB0-CE79575E2A3F}" sibTransId="{8E8C5874-C39C-49FA-BFDD-E56B138BD3D4}"/>
    <dgm:cxn modelId="{6856390E-6CDA-41C3-B9C9-4EF599311FF0}" type="presOf" srcId="{DC148489-56AE-471F-B199-699717AB593E}" destId="{ADB7F0EA-E9B1-4A8C-9062-2014519A062D}" srcOrd="0" destOrd="0" presId="urn:microsoft.com/office/officeart/2005/8/layout/bProcess2"/>
    <dgm:cxn modelId="{98842494-6D92-493C-9072-47B2A5611D35}" type="presOf" srcId="{B7CA2089-B0D7-4294-948D-F1CA4039219E}" destId="{9CC503CC-99B4-417B-ADD9-47C684F15A09}" srcOrd="0" destOrd="0" presId="urn:microsoft.com/office/officeart/2005/8/layout/bProcess2"/>
    <dgm:cxn modelId="{F4EAB2B9-E425-4AAC-98BB-553981AC710D}" srcId="{DC148489-56AE-471F-B199-699717AB593E}" destId="{C42E8F4F-32A7-48BB-9099-EF84F98900EF}" srcOrd="0" destOrd="0" parTransId="{4319CF45-9546-45D3-83B3-1402E7765FDD}" sibTransId="{B01D2956-397A-4A3E-BBEB-4FBD79EEF15C}"/>
    <dgm:cxn modelId="{C0427F66-F720-439F-9D72-8C415296E476}" type="presOf" srcId="{C42E8F4F-32A7-48BB-9099-EF84F98900EF}" destId="{8005C59D-C3D6-4031-84D5-4B8A9BA3CDED}" srcOrd="0" destOrd="0" presId="urn:microsoft.com/office/officeart/2005/8/layout/bProcess2"/>
    <dgm:cxn modelId="{859335E9-D91B-485B-9FBF-3C9E80719ABD}" type="presParOf" srcId="{ADB7F0EA-E9B1-4A8C-9062-2014519A062D}" destId="{8005C59D-C3D6-4031-84D5-4B8A9BA3CDED}" srcOrd="0" destOrd="0" presId="urn:microsoft.com/office/officeart/2005/8/layout/bProcess2"/>
    <dgm:cxn modelId="{BD6B77B0-7519-4A2A-B7D6-8127A5A54790}" type="presParOf" srcId="{ADB7F0EA-E9B1-4A8C-9062-2014519A062D}" destId="{A88FE3B9-FC4E-48B5-856B-887C0D69007D}" srcOrd="1" destOrd="0" presId="urn:microsoft.com/office/officeart/2005/8/layout/bProcess2"/>
    <dgm:cxn modelId="{06B13A69-718B-46A7-995B-A0FC48E1D3A3}" type="presParOf" srcId="{ADB7F0EA-E9B1-4A8C-9062-2014519A062D}" destId="{D35202B3-48C9-4EBA-B490-C50EC7644F58}" srcOrd="2" destOrd="0" presId="urn:microsoft.com/office/officeart/2005/8/layout/bProcess2"/>
    <dgm:cxn modelId="{FEA40E7E-5565-4E33-8D81-CBAD3F4C9671}" type="presParOf" srcId="{D35202B3-48C9-4EBA-B490-C50EC7644F58}" destId="{DCF4E17C-C2D2-43CD-AC56-8F289293CC66}" srcOrd="0" destOrd="0" presId="urn:microsoft.com/office/officeart/2005/8/layout/bProcess2"/>
    <dgm:cxn modelId="{7616D8FA-B33A-4D2A-AB16-51E16A09B296}" type="presParOf" srcId="{D35202B3-48C9-4EBA-B490-C50EC7644F58}" destId="{82D51A50-7C65-4DE7-BE05-5B3EE931B8D1}" srcOrd="1" destOrd="0" presId="urn:microsoft.com/office/officeart/2005/8/layout/bProcess2"/>
    <dgm:cxn modelId="{51B5C150-9CFD-4BB1-9CC0-F052EE10BFB8}" type="presParOf" srcId="{ADB7F0EA-E9B1-4A8C-9062-2014519A062D}" destId="{4404AD5A-5440-445F-8A3E-43B17A741A72}" srcOrd="3" destOrd="0" presId="urn:microsoft.com/office/officeart/2005/8/layout/bProcess2"/>
    <dgm:cxn modelId="{E72222CF-A048-4937-94D4-DF59CE3E3381}" type="presParOf" srcId="{ADB7F0EA-E9B1-4A8C-9062-2014519A062D}" destId="{D40CFA0B-AD9B-455A-9DA6-D61CA3A7B1EE}" srcOrd="4" destOrd="0" presId="urn:microsoft.com/office/officeart/2005/8/layout/bProcess2"/>
    <dgm:cxn modelId="{AC70649A-8033-45DC-9D10-D16E79B87DE9}" type="presParOf" srcId="{D40CFA0B-AD9B-455A-9DA6-D61CA3A7B1EE}" destId="{7744839E-18DA-4848-BB40-1E732F5F74BE}" srcOrd="0" destOrd="0" presId="urn:microsoft.com/office/officeart/2005/8/layout/bProcess2"/>
    <dgm:cxn modelId="{F061BCC2-630B-4E7E-892E-6AB1F3FBF9FC}" type="presParOf" srcId="{D40CFA0B-AD9B-455A-9DA6-D61CA3A7B1EE}" destId="{C56C6DB4-826C-4949-9933-565C05B1E134}" srcOrd="1" destOrd="0" presId="urn:microsoft.com/office/officeart/2005/8/layout/bProcess2"/>
    <dgm:cxn modelId="{80A162C0-19F9-402D-8043-32923CAA6967}" type="presParOf" srcId="{ADB7F0EA-E9B1-4A8C-9062-2014519A062D}" destId="{9CC503CC-99B4-417B-ADD9-47C684F15A09}" srcOrd="5" destOrd="0" presId="urn:microsoft.com/office/officeart/2005/8/layout/bProcess2"/>
    <dgm:cxn modelId="{D1DB30ED-A77A-468E-A8A6-CEA30343C21A}" type="presParOf" srcId="{ADB7F0EA-E9B1-4A8C-9062-2014519A062D}" destId="{1025F1AA-E16E-4BA4-98CC-647F6FA89770}"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3EE12A-BB1F-4912-B829-666A352F73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9A753FA-A038-42C1-A38C-95E51A982A4D}">
      <dgm:prSet/>
      <dgm:spPr>
        <a:solidFill>
          <a:srgbClr val="C43472"/>
        </a:solidFill>
      </dgm:spPr>
      <dgm:t>
        <a:bodyPr/>
        <a:lstStyle/>
        <a:p>
          <a:r>
            <a:rPr lang="el-GR" b="1" i="0" dirty="0"/>
            <a:t>ΕΜΠΙΣΤΟΣΥΝΗ ΣΤΑ ΠΟΙΟΤΙΚΑ ΧΑΡΑΚΤΗΡΙΣΤΙΚΑ ΚΑΙ ΣΤΙΣ ΙΚΑΝΟΤΗΤΕΣ ΤΗΣ ΟΜΑΔΑΣ</a:t>
          </a:r>
          <a:endParaRPr lang="en-US" dirty="0"/>
        </a:p>
      </dgm:t>
    </dgm:pt>
    <dgm:pt modelId="{27512D85-6C14-4533-8E1D-3DEF9B4D0689}" type="parTrans" cxnId="{C0CD967E-83E4-4BB9-A60E-58B99DAAA99A}">
      <dgm:prSet/>
      <dgm:spPr/>
      <dgm:t>
        <a:bodyPr/>
        <a:lstStyle/>
        <a:p>
          <a:endParaRPr lang="en-US"/>
        </a:p>
      </dgm:t>
    </dgm:pt>
    <dgm:pt modelId="{2DC36C08-EA75-486C-9969-1DDCBFFBE011}" type="sibTrans" cxnId="{C0CD967E-83E4-4BB9-A60E-58B99DAAA99A}">
      <dgm:prSet/>
      <dgm:spPr/>
      <dgm:t>
        <a:bodyPr/>
        <a:lstStyle/>
        <a:p>
          <a:endParaRPr lang="en-US"/>
        </a:p>
      </dgm:t>
    </dgm:pt>
    <dgm:pt modelId="{A5FA4CFC-F5F7-4FAF-ACC1-1603EFA324D0}">
      <dgm:prSet/>
      <dgm:spPr/>
      <dgm:t>
        <a:bodyPr/>
        <a:lstStyle/>
        <a:p>
          <a:r>
            <a:rPr lang="el-GR" b="0" i="0"/>
            <a:t>Πώς διακρίνουμε τις ατομικές δεξιότητες κάθε μέλους της ομάδας και πώς τα βοηθάμε να γίνουν η καλύτερη εκδοχή του εαυτού τους;</a:t>
          </a:r>
          <a:endParaRPr lang="en-US"/>
        </a:p>
      </dgm:t>
    </dgm:pt>
    <dgm:pt modelId="{641C2C59-425C-4764-8B9B-66CCF73A3D1A}" type="parTrans" cxnId="{C679A93C-B436-4EDF-ACB3-BB9B1BA51AD5}">
      <dgm:prSet/>
      <dgm:spPr/>
      <dgm:t>
        <a:bodyPr/>
        <a:lstStyle/>
        <a:p>
          <a:endParaRPr lang="en-US"/>
        </a:p>
      </dgm:t>
    </dgm:pt>
    <dgm:pt modelId="{DA15E26E-61B8-41BF-B815-62FF52159B02}" type="sibTrans" cxnId="{C679A93C-B436-4EDF-ACB3-BB9B1BA51AD5}">
      <dgm:prSet/>
      <dgm:spPr/>
      <dgm:t>
        <a:bodyPr/>
        <a:lstStyle/>
        <a:p>
          <a:endParaRPr lang="en-US"/>
        </a:p>
      </dgm:t>
    </dgm:pt>
    <dgm:pt modelId="{C3D67649-A853-4788-8D65-91AFD58AE63A}">
      <dgm:prSet/>
      <dgm:spPr>
        <a:solidFill>
          <a:srgbClr val="C43472"/>
        </a:solidFill>
      </dgm:spPr>
      <dgm:t>
        <a:bodyPr/>
        <a:lstStyle/>
        <a:p>
          <a:r>
            <a:rPr lang="el-GR" b="1" i="0"/>
            <a:t>ΑΝΤΑΛΛΑΓΗ ΑΠΟΨΕΩΝ</a:t>
          </a:r>
          <a:endParaRPr lang="en-US"/>
        </a:p>
      </dgm:t>
    </dgm:pt>
    <dgm:pt modelId="{01F8FE83-2ED4-4A8E-8B52-A25CB31DCE48}" type="parTrans" cxnId="{3C25BA18-0D16-434F-B594-8F913F646FB3}">
      <dgm:prSet/>
      <dgm:spPr/>
      <dgm:t>
        <a:bodyPr/>
        <a:lstStyle/>
        <a:p>
          <a:endParaRPr lang="en-US"/>
        </a:p>
      </dgm:t>
    </dgm:pt>
    <dgm:pt modelId="{3FF725EF-13ED-4C46-A473-2B7DF2B97377}" type="sibTrans" cxnId="{3C25BA18-0D16-434F-B594-8F913F646FB3}">
      <dgm:prSet/>
      <dgm:spPr/>
      <dgm:t>
        <a:bodyPr/>
        <a:lstStyle/>
        <a:p>
          <a:endParaRPr lang="en-US"/>
        </a:p>
      </dgm:t>
    </dgm:pt>
    <dgm:pt modelId="{E80BEBDB-E18F-4B54-BAB0-217497845BD4}">
      <dgm:prSet/>
      <dgm:spPr/>
      <dgm:t>
        <a:bodyPr/>
        <a:lstStyle/>
        <a:p>
          <a:r>
            <a:rPr lang="el-GR" b="0" i="0" dirty="0"/>
            <a:t>Πώς δημιουργούμε έναν ανοιχτό χώρο και πώς υποδεχόμαστε τους πάντες:</a:t>
          </a:r>
          <a:endParaRPr lang="en-US" dirty="0"/>
        </a:p>
      </dgm:t>
    </dgm:pt>
    <dgm:pt modelId="{6E7F3A29-8E32-4A1E-BCE0-51CE2E5B16F9}" type="parTrans" cxnId="{A1E69716-B91C-4F46-B4AA-5059C6281AD0}">
      <dgm:prSet/>
      <dgm:spPr/>
      <dgm:t>
        <a:bodyPr/>
        <a:lstStyle/>
        <a:p>
          <a:endParaRPr lang="en-US"/>
        </a:p>
      </dgm:t>
    </dgm:pt>
    <dgm:pt modelId="{A8EB84E7-3225-4F9C-9BF9-5121EADF301F}" type="sibTrans" cxnId="{A1E69716-B91C-4F46-B4AA-5059C6281AD0}">
      <dgm:prSet/>
      <dgm:spPr/>
      <dgm:t>
        <a:bodyPr/>
        <a:lstStyle/>
        <a:p>
          <a:endParaRPr lang="en-US"/>
        </a:p>
      </dgm:t>
    </dgm:pt>
    <dgm:pt modelId="{3A2D3F96-6D0C-44D1-92E9-277AE212F651}">
      <dgm:prSet/>
      <dgm:spPr/>
      <dgm:t>
        <a:bodyPr/>
        <a:lstStyle/>
        <a:p>
          <a:r>
            <a:rPr lang="el-GR" b="0" i="0"/>
            <a:t>Με τις δεξιότητες, τις εμπειρίες ζωής, τα ενδιαφέροντα και την περιέργεια όλων;</a:t>
          </a:r>
          <a:endParaRPr lang="en-US"/>
        </a:p>
      </dgm:t>
    </dgm:pt>
    <dgm:pt modelId="{51E81FE1-6F15-41BE-9CD7-CBF1CBD75C72}" type="parTrans" cxnId="{391F0D6B-5D1F-43CE-B3C0-C175DC878FB7}">
      <dgm:prSet/>
      <dgm:spPr/>
      <dgm:t>
        <a:bodyPr/>
        <a:lstStyle/>
        <a:p>
          <a:endParaRPr lang="en-US"/>
        </a:p>
      </dgm:t>
    </dgm:pt>
    <dgm:pt modelId="{73CEB846-EB68-48FB-A18B-FC48055598A5}" type="sibTrans" cxnId="{391F0D6B-5D1F-43CE-B3C0-C175DC878FB7}">
      <dgm:prSet/>
      <dgm:spPr/>
      <dgm:t>
        <a:bodyPr/>
        <a:lstStyle/>
        <a:p>
          <a:endParaRPr lang="en-US"/>
        </a:p>
      </dgm:t>
    </dgm:pt>
    <dgm:pt modelId="{2C747048-2ED4-4AB8-BBE5-EB908603DD0F}">
      <dgm:prSet/>
      <dgm:spPr/>
      <dgm:t>
        <a:bodyPr/>
        <a:lstStyle/>
        <a:p>
          <a:r>
            <a:rPr lang="el-GR" b="0" i="0"/>
            <a:t>Με τις δεξιότητες, τις εμπειρίες ζωής, τα ενδιαφέροντα και την περιέργεια όλων;</a:t>
          </a:r>
          <a:endParaRPr lang="en-US"/>
        </a:p>
      </dgm:t>
    </dgm:pt>
    <dgm:pt modelId="{0E79F230-E0EC-4A96-94B7-751DB30668F7}" type="parTrans" cxnId="{FCFABFAD-059F-4368-82A9-B28E737604DB}">
      <dgm:prSet/>
      <dgm:spPr/>
      <dgm:t>
        <a:bodyPr/>
        <a:lstStyle/>
        <a:p>
          <a:endParaRPr lang="en-US"/>
        </a:p>
      </dgm:t>
    </dgm:pt>
    <dgm:pt modelId="{E0662A3C-0784-4BEB-BF9A-42F9A5C3C63C}" type="sibTrans" cxnId="{FCFABFAD-059F-4368-82A9-B28E737604DB}">
      <dgm:prSet/>
      <dgm:spPr/>
      <dgm:t>
        <a:bodyPr/>
        <a:lstStyle/>
        <a:p>
          <a:endParaRPr lang="en-US"/>
        </a:p>
      </dgm:t>
    </dgm:pt>
    <dgm:pt modelId="{42D67E6B-8E4B-4279-9DA6-C10837B19CC7}" type="pres">
      <dgm:prSet presAssocID="{803EE12A-BB1F-4912-B829-666A352F73DD}" presName="Name0" presStyleCnt="0">
        <dgm:presLayoutVars>
          <dgm:dir/>
          <dgm:animLvl val="lvl"/>
          <dgm:resizeHandles val="exact"/>
        </dgm:presLayoutVars>
      </dgm:prSet>
      <dgm:spPr/>
      <dgm:t>
        <a:bodyPr/>
        <a:lstStyle/>
        <a:p>
          <a:endParaRPr lang="el-GR"/>
        </a:p>
      </dgm:t>
    </dgm:pt>
    <dgm:pt modelId="{5EBAA430-4CA8-497E-9708-8836038B9BDA}" type="pres">
      <dgm:prSet presAssocID="{F9A753FA-A038-42C1-A38C-95E51A982A4D}" presName="composite" presStyleCnt="0"/>
      <dgm:spPr/>
    </dgm:pt>
    <dgm:pt modelId="{D27803B4-58BD-44C9-98D4-709189C65CE3}" type="pres">
      <dgm:prSet presAssocID="{F9A753FA-A038-42C1-A38C-95E51A982A4D}" presName="parTx" presStyleLbl="alignNode1" presStyleIdx="0" presStyleCnt="2">
        <dgm:presLayoutVars>
          <dgm:chMax val="0"/>
          <dgm:chPref val="0"/>
          <dgm:bulletEnabled val="1"/>
        </dgm:presLayoutVars>
      </dgm:prSet>
      <dgm:spPr/>
      <dgm:t>
        <a:bodyPr/>
        <a:lstStyle/>
        <a:p>
          <a:endParaRPr lang="el-GR"/>
        </a:p>
      </dgm:t>
    </dgm:pt>
    <dgm:pt modelId="{1743E25C-0ACB-414F-BFFA-F7A504975850}" type="pres">
      <dgm:prSet presAssocID="{F9A753FA-A038-42C1-A38C-95E51A982A4D}" presName="desTx" presStyleLbl="alignAccFollowNode1" presStyleIdx="0" presStyleCnt="2">
        <dgm:presLayoutVars>
          <dgm:bulletEnabled val="1"/>
        </dgm:presLayoutVars>
      </dgm:prSet>
      <dgm:spPr/>
      <dgm:t>
        <a:bodyPr/>
        <a:lstStyle/>
        <a:p>
          <a:endParaRPr lang="el-GR"/>
        </a:p>
      </dgm:t>
    </dgm:pt>
    <dgm:pt modelId="{0101D4DA-D856-40C2-B58A-53A249947D8B}" type="pres">
      <dgm:prSet presAssocID="{2DC36C08-EA75-486C-9969-1DDCBFFBE011}" presName="space" presStyleCnt="0"/>
      <dgm:spPr/>
    </dgm:pt>
    <dgm:pt modelId="{ECB21B65-98BB-4985-80F5-9720A6DABC4A}" type="pres">
      <dgm:prSet presAssocID="{C3D67649-A853-4788-8D65-91AFD58AE63A}" presName="composite" presStyleCnt="0"/>
      <dgm:spPr/>
    </dgm:pt>
    <dgm:pt modelId="{1F3FA311-676F-4C3B-BD54-0E20D5D4205B}" type="pres">
      <dgm:prSet presAssocID="{C3D67649-A853-4788-8D65-91AFD58AE63A}" presName="parTx" presStyleLbl="alignNode1" presStyleIdx="1" presStyleCnt="2">
        <dgm:presLayoutVars>
          <dgm:chMax val="0"/>
          <dgm:chPref val="0"/>
          <dgm:bulletEnabled val="1"/>
        </dgm:presLayoutVars>
      </dgm:prSet>
      <dgm:spPr/>
      <dgm:t>
        <a:bodyPr/>
        <a:lstStyle/>
        <a:p>
          <a:endParaRPr lang="el-GR"/>
        </a:p>
      </dgm:t>
    </dgm:pt>
    <dgm:pt modelId="{EB614E86-A0AA-4676-ADFE-8E2C036DE129}" type="pres">
      <dgm:prSet presAssocID="{C3D67649-A853-4788-8D65-91AFD58AE63A}" presName="desTx" presStyleLbl="alignAccFollowNode1" presStyleIdx="1" presStyleCnt="2">
        <dgm:presLayoutVars>
          <dgm:bulletEnabled val="1"/>
        </dgm:presLayoutVars>
      </dgm:prSet>
      <dgm:spPr/>
      <dgm:t>
        <a:bodyPr/>
        <a:lstStyle/>
        <a:p>
          <a:endParaRPr lang="el-GR"/>
        </a:p>
      </dgm:t>
    </dgm:pt>
  </dgm:ptLst>
  <dgm:cxnLst>
    <dgm:cxn modelId="{9142F2B2-B6C9-406E-8742-55D82491EC84}" type="presOf" srcId="{C3D67649-A853-4788-8D65-91AFD58AE63A}" destId="{1F3FA311-676F-4C3B-BD54-0E20D5D4205B}" srcOrd="0" destOrd="0" presId="urn:microsoft.com/office/officeart/2005/8/layout/hList1"/>
    <dgm:cxn modelId="{FF261F11-628F-4E81-9056-79637F16A3CC}" type="presOf" srcId="{2C747048-2ED4-4AB8-BBE5-EB908603DD0F}" destId="{EB614E86-A0AA-4676-ADFE-8E2C036DE129}" srcOrd="0" destOrd="2" presId="urn:microsoft.com/office/officeart/2005/8/layout/hList1"/>
    <dgm:cxn modelId="{2113C241-E7E9-495F-B887-BB1FB34C4CDE}" type="presOf" srcId="{E80BEBDB-E18F-4B54-BAB0-217497845BD4}" destId="{EB614E86-A0AA-4676-ADFE-8E2C036DE129}" srcOrd="0" destOrd="0" presId="urn:microsoft.com/office/officeart/2005/8/layout/hList1"/>
    <dgm:cxn modelId="{391F0D6B-5D1F-43CE-B3C0-C175DC878FB7}" srcId="{E80BEBDB-E18F-4B54-BAB0-217497845BD4}" destId="{3A2D3F96-6D0C-44D1-92E9-277AE212F651}" srcOrd="0" destOrd="0" parTransId="{51E81FE1-6F15-41BE-9CD7-CBF1CBD75C72}" sibTransId="{73CEB846-EB68-48FB-A18B-FC48055598A5}"/>
    <dgm:cxn modelId="{3C25BA18-0D16-434F-B594-8F913F646FB3}" srcId="{803EE12A-BB1F-4912-B829-666A352F73DD}" destId="{C3D67649-A853-4788-8D65-91AFD58AE63A}" srcOrd="1" destOrd="0" parTransId="{01F8FE83-2ED4-4A8E-8B52-A25CB31DCE48}" sibTransId="{3FF725EF-13ED-4C46-A473-2B7DF2B97377}"/>
    <dgm:cxn modelId="{D4E4D76B-67B0-472B-A566-3D59D404FEDC}" type="presOf" srcId="{803EE12A-BB1F-4912-B829-666A352F73DD}" destId="{42D67E6B-8E4B-4279-9DA6-C10837B19CC7}" srcOrd="0" destOrd="0" presId="urn:microsoft.com/office/officeart/2005/8/layout/hList1"/>
    <dgm:cxn modelId="{4A9B19A2-C34A-442B-92BD-C8A1144E0946}" type="presOf" srcId="{A5FA4CFC-F5F7-4FAF-ACC1-1603EFA324D0}" destId="{1743E25C-0ACB-414F-BFFA-F7A504975850}" srcOrd="0" destOrd="0" presId="urn:microsoft.com/office/officeart/2005/8/layout/hList1"/>
    <dgm:cxn modelId="{C0CD967E-83E4-4BB9-A60E-58B99DAAA99A}" srcId="{803EE12A-BB1F-4912-B829-666A352F73DD}" destId="{F9A753FA-A038-42C1-A38C-95E51A982A4D}" srcOrd="0" destOrd="0" parTransId="{27512D85-6C14-4533-8E1D-3DEF9B4D0689}" sibTransId="{2DC36C08-EA75-486C-9969-1DDCBFFBE011}"/>
    <dgm:cxn modelId="{FCFABFAD-059F-4368-82A9-B28E737604DB}" srcId="{E80BEBDB-E18F-4B54-BAB0-217497845BD4}" destId="{2C747048-2ED4-4AB8-BBE5-EB908603DD0F}" srcOrd="1" destOrd="0" parTransId="{0E79F230-E0EC-4A96-94B7-751DB30668F7}" sibTransId="{E0662A3C-0784-4BEB-BF9A-42F9A5C3C63C}"/>
    <dgm:cxn modelId="{8644A9AE-4885-470A-8732-F2DA7A1562CD}" type="presOf" srcId="{F9A753FA-A038-42C1-A38C-95E51A982A4D}" destId="{D27803B4-58BD-44C9-98D4-709189C65CE3}" srcOrd="0" destOrd="0" presId="urn:microsoft.com/office/officeart/2005/8/layout/hList1"/>
    <dgm:cxn modelId="{A1E69716-B91C-4F46-B4AA-5059C6281AD0}" srcId="{C3D67649-A853-4788-8D65-91AFD58AE63A}" destId="{E80BEBDB-E18F-4B54-BAB0-217497845BD4}" srcOrd="0" destOrd="0" parTransId="{6E7F3A29-8E32-4A1E-BCE0-51CE2E5B16F9}" sibTransId="{A8EB84E7-3225-4F9C-9BF9-5121EADF301F}"/>
    <dgm:cxn modelId="{C679A93C-B436-4EDF-ACB3-BB9B1BA51AD5}" srcId="{F9A753FA-A038-42C1-A38C-95E51A982A4D}" destId="{A5FA4CFC-F5F7-4FAF-ACC1-1603EFA324D0}" srcOrd="0" destOrd="0" parTransId="{641C2C59-425C-4764-8B9B-66CCF73A3D1A}" sibTransId="{DA15E26E-61B8-41BF-B815-62FF52159B02}"/>
    <dgm:cxn modelId="{982DE7CF-1199-4ED8-AAE7-448CDE7011FE}" type="presOf" srcId="{3A2D3F96-6D0C-44D1-92E9-277AE212F651}" destId="{EB614E86-A0AA-4676-ADFE-8E2C036DE129}" srcOrd="0" destOrd="1" presId="urn:microsoft.com/office/officeart/2005/8/layout/hList1"/>
    <dgm:cxn modelId="{E0D3FACD-EE10-4057-970F-5FB7BE5B35AF}" type="presParOf" srcId="{42D67E6B-8E4B-4279-9DA6-C10837B19CC7}" destId="{5EBAA430-4CA8-497E-9708-8836038B9BDA}" srcOrd="0" destOrd="0" presId="urn:microsoft.com/office/officeart/2005/8/layout/hList1"/>
    <dgm:cxn modelId="{A63AD0E1-D321-4398-BF6D-FFA7CFC0C719}" type="presParOf" srcId="{5EBAA430-4CA8-497E-9708-8836038B9BDA}" destId="{D27803B4-58BD-44C9-98D4-709189C65CE3}" srcOrd="0" destOrd="0" presId="urn:microsoft.com/office/officeart/2005/8/layout/hList1"/>
    <dgm:cxn modelId="{FA8EA1CA-2CE8-431E-B7F8-5DEDAA785D9B}" type="presParOf" srcId="{5EBAA430-4CA8-497E-9708-8836038B9BDA}" destId="{1743E25C-0ACB-414F-BFFA-F7A504975850}" srcOrd="1" destOrd="0" presId="urn:microsoft.com/office/officeart/2005/8/layout/hList1"/>
    <dgm:cxn modelId="{2A167C43-04D6-492F-98B0-4B1C916085DB}" type="presParOf" srcId="{42D67E6B-8E4B-4279-9DA6-C10837B19CC7}" destId="{0101D4DA-D856-40C2-B58A-53A249947D8B}" srcOrd="1" destOrd="0" presId="urn:microsoft.com/office/officeart/2005/8/layout/hList1"/>
    <dgm:cxn modelId="{8FCF04F8-0675-4E60-8146-870EDBC6EA5F}" type="presParOf" srcId="{42D67E6B-8E4B-4279-9DA6-C10837B19CC7}" destId="{ECB21B65-98BB-4985-80F5-9720A6DABC4A}" srcOrd="2" destOrd="0" presId="urn:microsoft.com/office/officeart/2005/8/layout/hList1"/>
    <dgm:cxn modelId="{0A536C2F-C956-4460-922D-CBE515CB7936}" type="presParOf" srcId="{ECB21B65-98BB-4985-80F5-9720A6DABC4A}" destId="{1F3FA311-676F-4C3B-BD54-0E20D5D4205B}" srcOrd="0" destOrd="0" presId="urn:microsoft.com/office/officeart/2005/8/layout/hList1"/>
    <dgm:cxn modelId="{B5BF62CC-C30C-4C51-BB5A-EADDBFA89E71}" type="presParOf" srcId="{ECB21B65-98BB-4985-80F5-9720A6DABC4A}" destId="{EB614E86-A0AA-4676-ADFE-8E2C036DE1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C34580-D494-4596-ABE0-EB6EB480BFE2}"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41E33615-212B-46E0-9916-A2C74FD58A9F}">
      <dgm:prSet/>
      <dgm:spPr/>
      <dgm:t>
        <a:bodyPr/>
        <a:lstStyle/>
        <a:p>
          <a:r>
            <a:rPr lang="el-GR" b="1" i="0"/>
            <a:t>ΑΝΘΕΚΤΙΚΟΤΗΤΑ (σωματική και ψυχική)</a:t>
          </a:r>
          <a:endParaRPr lang="en-US"/>
        </a:p>
      </dgm:t>
    </dgm:pt>
    <dgm:pt modelId="{A56FA349-A6BD-4EAE-8CB9-829889BCA9F2}" type="parTrans" cxnId="{BB762C56-0B75-4CCB-BA4E-5764659AE864}">
      <dgm:prSet/>
      <dgm:spPr/>
      <dgm:t>
        <a:bodyPr/>
        <a:lstStyle/>
        <a:p>
          <a:endParaRPr lang="en-US"/>
        </a:p>
      </dgm:t>
    </dgm:pt>
    <dgm:pt modelId="{58C524B4-CA99-4C46-967C-3B27DA284572}" type="sibTrans" cxnId="{BB762C56-0B75-4CCB-BA4E-5764659AE864}">
      <dgm:prSet/>
      <dgm:spPr/>
      <dgm:t>
        <a:bodyPr/>
        <a:lstStyle/>
        <a:p>
          <a:endParaRPr lang="en-US"/>
        </a:p>
      </dgm:t>
    </dgm:pt>
    <dgm:pt modelId="{7AB45D77-14ED-4479-903E-6C6D3750D739}">
      <dgm:prSet/>
      <dgm:spPr/>
      <dgm:t>
        <a:bodyPr/>
        <a:lstStyle/>
        <a:p>
          <a:r>
            <a:rPr lang="el-GR" b="0" i="0"/>
            <a:t>Πώς φροντίζω τον εαυτό μου και πώς προλαμβάνω το στρες;</a:t>
          </a:r>
          <a:endParaRPr lang="en-US"/>
        </a:p>
      </dgm:t>
    </dgm:pt>
    <dgm:pt modelId="{883324B5-D5EE-4252-804B-F8BF68997C04}" type="parTrans" cxnId="{35624B1D-8883-4C21-912E-B3F6D6B121E8}">
      <dgm:prSet/>
      <dgm:spPr/>
      <dgm:t>
        <a:bodyPr/>
        <a:lstStyle/>
        <a:p>
          <a:endParaRPr lang="en-US"/>
        </a:p>
      </dgm:t>
    </dgm:pt>
    <dgm:pt modelId="{C1A91363-3FA4-48BC-B316-E506A4768128}" type="sibTrans" cxnId="{35624B1D-8883-4C21-912E-B3F6D6B121E8}">
      <dgm:prSet/>
      <dgm:spPr/>
      <dgm:t>
        <a:bodyPr/>
        <a:lstStyle/>
        <a:p>
          <a:endParaRPr lang="en-US"/>
        </a:p>
      </dgm:t>
    </dgm:pt>
    <dgm:pt modelId="{A91F2D61-2D38-4BBE-91BA-A79CFB402237}">
      <dgm:prSet/>
      <dgm:spPr/>
      <dgm:t>
        <a:bodyPr/>
        <a:lstStyle/>
        <a:p>
          <a:r>
            <a:rPr lang="el-GR" b="0" i="0" dirty="0"/>
            <a:t>Πώς βρίσκω τα όριά μου;</a:t>
          </a:r>
          <a:endParaRPr lang="en-US" dirty="0"/>
        </a:p>
      </dgm:t>
    </dgm:pt>
    <dgm:pt modelId="{2F9B4DD4-BF61-4D58-84E3-69278782067B}" type="parTrans" cxnId="{23D2F4E8-06E5-417B-BB4B-290EB047E60A}">
      <dgm:prSet/>
      <dgm:spPr/>
      <dgm:t>
        <a:bodyPr/>
        <a:lstStyle/>
        <a:p>
          <a:endParaRPr lang="en-US"/>
        </a:p>
      </dgm:t>
    </dgm:pt>
    <dgm:pt modelId="{C30EE418-839C-4D85-8E7D-07AD90A37F60}" type="sibTrans" cxnId="{23D2F4E8-06E5-417B-BB4B-290EB047E60A}">
      <dgm:prSet/>
      <dgm:spPr/>
      <dgm:t>
        <a:bodyPr/>
        <a:lstStyle/>
        <a:p>
          <a:endParaRPr lang="en-US"/>
        </a:p>
      </dgm:t>
    </dgm:pt>
    <dgm:pt modelId="{086B23CD-74C8-481E-B3EF-BF37DC3E069E}">
      <dgm:prSet/>
      <dgm:spPr/>
      <dgm:t>
        <a:bodyPr/>
        <a:lstStyle/>
        <a:p>
          <a:r>
            <a:rPr lang="el-GR" b="1" i="0"/>
            <a:t>ΑΦΟΣΙΩΣΗ</a:t>
          </a:r>
          <a:endParaRPr lang="en-US"/>
        </a:p>
      </dgm:t>
    </dgm:pt>
    <dgm:pt modelId="{A40A36F7-1359-40BC-8933-D856CE307413}" type="parTrans" cxnId="{466C0C4D-6610-43EA-9075-736BDF3D1EEA}">
      <dgm:prSet/>
      <dgm:spPr/>
      <dgm:t>
        <a:bodyPr/>
        <a:lstStyle/>
        <a:p>
          <a:endParaRPr lang="en-US"/>
        </a:p>
      </dgm:t>
    </dgm:pt>
    <dgm:pt modelId="{D05FBB53-3804-463E-B930-4100E52778FA}" type="sibTrans" cxnId="{466C0C4D-6610-43EA-9075-736BDF3D1EEA}">
      <dgm:prSet/>
      <dgm:spPr/>
      <dgm:t>
        <a:bodyPr/>
        <a:lstStyle/>
        <a:p>
          <a:endParaRPr lang="en-US"/>
        </a:p>
      </dgm:t>
    </dgm:pt>
    <dgm:pt modelId="{B741E9DD-2B30-48EE-9B98-41949DCE9B09}">
      <dgm:prSet/>
      <dgm:spPr/>
      <dgm:t>
        <a:bodyPr/>
        <a:lstStyle/>
        <a:p>
          <a:r>
            <a:rPr lang="el-GR" b="0" i="0" dirty="0"/>
            <a:t>Πώς μπορούν οι δικές μου προοπτικές να στηρίξουν όσο το δυνατόν αρτιότερα την ίδια τη δραστηριότητα;</a:t>
          </a:r>
          <a:endParaRPr lang="en-US" dirty="0"/>
        </a:p>
      </dgm:t>
    </dgm:pt>
    <dgm:pt modelId="{72BD74F5-F19E-4896-9726-2ADE0973E155}" type="parTrans" cxnId="{6FD5DD87-08F9-42C3-BF62-3CFB23CDF96C}">
      <dgm:prSet/>
      <dgm:spPr/>
      <dgm:t>
        <a:bodyPr/>
        <a:lstStyle/>
        <a:p>
          <a:endParaRPr lang="en-US"/>
        </a:p>
      </dgm:t>
    </dgm:pt>
    <dgm:pt modelId="{B5199A93-1D9C-441F-B224-BD83743F44FA}" type="sibTrans" cxnId="{6FD5DD87-08F9-42C3-BF62-3CFB23CDF96C}">
      <dgm:prSet/>
      <dgm:spPr/>
      <dgm:t>
        <a:bodyPr/>
        <a:lstStyle/>
        <a:p>
          <a:endParaRPr lang="en-US"/>
        </a:p>
      </dgm:t>
    </dgm:pt>
    <dgm:pt modelId="{163114B1-EF18-4383-9D83-2E1CEF4B9314}" type="pres">
      <dgm:prSet presAssocID="{F2C34580-D494-4596-ABE0-EB6EB480BFE2}" presName="Name0" presStyleCnt="0">
        <dgm:presLayoutVars>
          <dgm:dir/>
          <dgm:animLvl val="lvl"/>
          <dgm:resizeHandles val="exact"/>
        </dgm:presLayoutVars>
      </dgm:prSet>
      <dgm:spPr/>
      <dgm:t>
        <a:bodyPr/>
        <a:lstStyle/>
        <a:p>
          <a:endParaRPr lang="el-GR"/>
        </a:p>
      </dgm:t>
    </dgm:pt>
    <dgm:pt modelId="{D85D1AA9-0FD9-484A-9885-750375F7D6A3}" type="pres">
      <dgm:prSet presAssocID="{41E33615-212B-46E0-9916-A2C74FD58A9F}" presName="composite" presStyleCnt="0"/>
      <dgm:spPr/>
    </dgm:pt>
    <dgm:pt modelId="{90B4BB73-64E2-4767-AD87-CB3C5AB31FCE}" type="pres">
      <dgm:prSet presAssocID="{41E33615-212B-46E0-9916-A2C74FD58A9F}" presName="parTx" presStyleLbl="alignNode1" presStyleIdx="0" presStyleCnt="2">
        <dgm:presLayoutVars>
          <dgm:chMax val="0"/>
          <dgm:chPref val="0"/>
          <dgm:bulletEnabled val="1"/>
        </dgm:presLayoutVars>
      </dgm:prSet>
      <dgm:spPr/>
      <dgm:t>
        <a:bodyPr/>
        <a:lstStyle/>
        <a:p>
          <a:endParaRPr lang="el-GR"/>
        </a:p>
      </dgm:t>
    </dgm:pt>
    <dgm:pt modelId="{98C854FC-297E-4053-AF57-952A4E446E95}" type="pres">
      <dgm:prSet presAssocID="{41E33615-212B-46E0-9916-A2C74FD58A9F}" presName="desTx" presStyleLbl="alignAccFollowNode1" presStyleIdx="0" presStyleCnt="2">
        <dgm:presLayoutVars>
          <dgm:bulletEnabled val="1"/>
        </dgm:presLayoutVars>
      </dgm:prSet>
      <dgm:spPr/>
      <dgm:t>
        <a:bodyPr/>
        <a:lstStyle/>
        <a:p>
          <a:endParaRPr lang="el-GR"/>
        </a:p>
      </dgm:t>
    </dgm:pt>
    <dgm:pt modelId="{27897F51-8F4C-4A2A-8C5F-F77C9D768960}" type="pres">
      <dgm:prSet presAssocID="{58C524B4-CA99-4C46-967C-3B27DA284572}" presName="space" presStyleCnt="0"/>
      <dgm:spPr/>
    </dgm:pt>
    <dgm:pt modelId="{590217F1-AE41-44EA-98EB-1AB769C1BE46}" type="pres">
      <dgm:prSet presAssocID="{086B23CD-74C8-481E-B3EF-BF37DC3E069E}" presName="composite" presStyleCnt="0"/>
      <dgm:spPr/>
    </dgm:pt>
    <dgm:pt modelId="{B5CBFD10-C4F4-41D3-AC7E-895EAF7A2592}" type="pres">
      <dgm:prSet presAssocID="{086B23CD-74C8-481E-B3EF-BF37DC3E069E}" presName="parTx" presStyleLbl="alignNode1" presStyleIdx="1" presStyleCnt="2">
        <dgm:presLayoutVars>
          <dgm:chMax val="0"/>
          <dgm:chPref val="0"/>
          <dgm:bulletEnabled val="1"/>
        </dgm:presLayoutVars>
      </dgm:prSet>
      <dgm:spPr/>
      <dgm:t>
        <a:bodyPr/>
        <a:lstStyle/>
        <a:p>
          <a:endParaRPr lang="el-GR"/>
        </a:p>
      </dgm:t>
    </dgm:pt>
    <dgm:pt modelId="{B851D370-61EB-46DA-9F9B-87E0EAE47266}" type="pres">
      <dgm:prSet presAssocID="{086B23CD-74C8-481E-B3EF-BF37DC3E069E}" presName="desTx" presStyleLbl="alignAccFollowNode1" presStyleIdx="1" presStyleCnt="2">
        <dgm:presLayoutVars>
          <dgm:bulletEnabled val="1"/>
        </dgm:presLayoutVars>
      </dgm:prSet>
      <dgm:spPr/>
      <dgm:t>
        <a:bodyPr/>
        <a:lstStyle/>
        <a:p>
          <a:endParaRPr lang="el-GR"/>
        </a:p>
      </dgm:t>
    </dgm:pt>
  </dgm:ptLst>
  <dgm:cxnLst>
    <dgm:cxn modelId="{BB762C56-0B75-4CCB-BA4E-5764659AE864}" srcId="{F2C34580-D494-4596-ABE0-EB6EB480BFE2}" destId="{41E33615-212B-46E0-9916-A2C74FD58A9F}" srcOrd="0" destOrd="0" parTransId="{A56FA349-A6BD-4EAE-8CB9-829889BCA9F2}" sibTransId="{58C524B4-CA99-4C46-967C-3B27DA284572}"/>
    <dgm:cxn modelId="{18DF6175-5E4C-4A96-8F1F-23D3FDB12756}" type="presOf" srcId="{A91F2D61-2D38-4BBE-91BA-A79CFB402237}" destId="{98C854FC-297E-4053-AF57-952A4E446E95}" srcOrd="0" destOrd="1" presId="urn:microsoft.com/office/officeart/2005/8/layout/hList1"/>
    <dgm:cxn modelId="{35624B1D-8883-4C21-912E-B3F6D6B121E8}" srcId="{41E33615-212B-46E0-9916-A2C74FD58A9F}" destId="{7AB45D77-14ED-4479-903E-6C6D3750D739}" srcOrd="0" destOrd="0" parTransId="{883324B5-D5EE-4252-804B-F8BF68997C04}" sibTransId="{C1A91363-3FA4-48BC-B316-E506A4768128}"/>
    <dgm:cxn modelId="{23D2F4E8-06E5-417B-BB4B-290EB047E60A}" srcId="{41E33615-212B-46E0-9916-A2C74FD58A9F}" destId="{A91F2D61-2D38-4BBE-91BA-A79CFB402237}" srcOrd="1" destOrd="0" parTransId="{2F9B4DD4-BF61-4D58-84E3-69278782067B}" sibTransId="{C30EE418-839C-4D85-8E7D-07AD90A37F60}"/>
    <dgm:cxn modelId="{D8A8888B-4846-4114-A8DC-D7E0E5D50A7C}" type="presOf" srcId="{B741E9DD-2B30-48EE-9B98-41949DCE9B09}" destId="{B851D370-61EB-46DA-9F9B-87E0EAE47266}" srcOrd="0" destOrd="0" presId="urn:microsoft.com/office/officeart/2005/8/layout/hList1"/>
    <dgm:cxn modelId="{81EDC09D-53E0-4215-90C3-64F2E2702535}" type="presOf" srcId="{7AB45D77-14ED-4479-903E-6C6D3750D739}" destId="{98C854FC-297E-4053-AF57-952A4E446E95}" srcOrd="0" destOrd="0" presId="urn:microsoft.com/office/officeart/2005/8/layout/hList1"/>
    <dgm:cxn modelId="{AE7F8E31-C062-4AA1-82A3-8BB19604F7F6}" type="presOf" srcId="{41E33615-212B-46E0-9916-A2C74FD58A9F}" destId="{90B4BB73-64E2-4767-AD87-CB3C5AB31FCE}" srcOrd="0" destOrd="0" presId="urn:microsoft.com/office/officeart/2005/8/layout/hList1"/>
    <dgm:cxn modelId="{6FD5DD87-08F9-42C3-BF62-3CFB23CDF96C}" srcId="{086B23CD-74C8-481E-B3EF-BF37DC3E069E}" destId="{B741E9DD-2B30-48EE-9B98-41949DCE9B09}" srcOrd="0" destOrd="0" parTransId="{72BD74F5-F19E-4896-9726-2ADE0973E155}" sibTransId="{B5199A93-1D9C-441F-B224-BD83743F44FA}"/>
    <dgm:cxn modelId="{B30F51D9-8C7A-43FA-8F65-A093D22B1960}" type="presOf" srcId="{F2C34580-D494-4596-ABE0-EB6EB480BFE2}" destId="{163114B1-EF18-4383-9D83-2E1CEF4B9314}" srcOrd="0" destOrd="0" presId="urn:microsoft.com/office/officeart/2005/8/layout/hList1"/>
    <dgm:cxn modelId="{531C1F8D-6F7B-42D7-BC1B-9C5124E354A1}" type="presOf" srcId="{086B23CD-74C8-481E-B3EF-BF37DC3E069E}" destId="{B5CBFD10-C4F4-41D3-AC7E-895EAF7A2592}" srcOrd="0" destOrd="0" presId="urn:microsoft.com/office/officeart/2005/8/layout/hList1"/>
    <dgm:cxn modelId="{466C0C4D-6610-43EA-9075-736BDF3D1EEA}" srcId="{F2C34580-D494-4596-ABE0-EB6EB480BFE2}" destId="{086B23CD-74C8-481E-B3EF-BF37DC3E069E}" srcOrd="1" destOrd="0" parTransId="{A40A36F7-1359-40BC-8933-D856CE307413}" sibTransId="{D05FBB53-3804-463E-B930-4100E52778FA}"/>
    <dgm:cxn modelId="{34154EB7-1118-4335-B108-DE5E91BF0A4F}" type="presParOf" srcId="{163114B1-EF18-4383-9D83-2E1CEF4B9314}" destId="{D85D1AA9-0FD9-484A-9885-750375F7D6A3}" srcOrd="0" destOrd="0" presId="urn:microsoft.com/office/officeart/2005/8/layout/hList1"/>
    <dgm:cxn modelId="{6F878E00-A21D-4598-BEFE-DFD63D046EC8}" type="presParOf" srcId="{D85D1AA9-0FD9-484A-9885-750375F7D6A3}" destId="{90B4BB73-64E2-4767-AD87-CB3C5AB31FCE}" srcOrd="0" destOrd="0" presId="urn:microsoft.com/office/officeart/2005/8/layout/hList1"/>
    <dgm:cxn modelId="{A9C39017-3581-4CB8-82C8-A917B311AD3A}" type="presParOf" srcId="{D85D1AA9-0FD9-484A-9885-750375F7D6A3}" destId="{98C854FC-297E-4053-AF57-952A4E446E95}" srcOrd="1" destOrd="0" presId="urn:microsoft.com/office/officeart/2005/8/layout/hList1"/>
    <dgm:cxn modelId="{679226FD-6BE0-4056-A927-88FE999D6AB6}" type="presParOf" srcId="{163114B1-EF18-4383-9D83-2E1CEF4B9314}" destId="{27897F51-8F4C-4A2A-8C5F-F77C9D768960}" srcOrd="1" destOrd="0" presId="urn:microsoft.com/office/officeart/2005/8/layout/hList1"/>
    <dgm:cxn modelId="{95980919-5B18-4409-9C7A-ACE9E2EE3E02}" type="presParOf" srcId="{163114B1-EF18-4383-9D83-2E1CEF4B9314}" destId="{590217F1-AE41-44EA-98EB-1AB769C1BE46}" srcOrd="2" destOrd="0" presId="urn:microsoft.com/office/officeart/2005/8/layout/hList1"/>
    <dgm:cxn modelId="{EB9D582B-EE76-49AD-8B07-29E4CD49E06C}" type="presParOf" srcId="{590217F1-AE41-44EA-98EB-1AB769C1BE46}" destId="{B5CBFD10-C4F4-41D3-AC7E-895EAF7A2592}" srcOrd="0" destOrd="0" presId="urn:microsoft.com/office/officeart/2005/8/layout/hList1"/>
    <dgm:cxn modelId="{87C6402C-8AE6-41B7-9A65-3613A3D8EBD5}" type="presParOf" srcId="{590217F1-AE41-44EA-98EB-1AB769C1BE46}" destId="{B851D370-61EB-46DA-9F9B-87E0EAE4726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B4D10D-12C1-41B4-95F4-D34F5341830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3EA29FF-F183-46BD-A4EA-731C3DF4502A}">
      <dgm:prSet/>
      <dgm:spPr/>
      <dgm:t>
        <a:bodyPr/>
        <a:lstStyle/>
        <a:p>
          <a:r>
            <a:rPr lang="el-GR" b="1" i="0"/>
            <a:t>ΕΜΠΕΙΡΟΓΝΩΜΟΣΥΝΗ</a:t>
          </a:r>
          <a:endParaRPr lang="en-US"/>
        </a:p>
      </dgm:t>
    </dgm:pt>
    <dgm:pt modelId="{BB51B84A-39C7-43D8-88FA-53CBF25F8DC5}" type="parTrans" cxnId="{0E8FBA03-17A4-47C1-A965-668FDFCAA0C0}">
      <dgm:prSet/>
      <dgm:spPr/>
      <dgm:t>
        <a:bodyPr/>
        <a:lstStyle/>
        <a:p>
          <a:endParaRPr lang="en-US"/>
        </a:p>
      </dgm:t>
    </dgm:pt>
    <dgm:pt modelId="{86D78AAE-1328-4CFC-97F9-3F85F271682B}" type="sibTrans" cxnId="{0E8FBA03-17A4-47C1-A965-668FDFCAA0C0}">
      <dgm:prSet/>
      <dgm:spPr/>
      <dgm:t>
        <a:bodyPr/>
        <a:lstStyle/>
        <a:p>
          <a:endParaRPr lang="en-US"/>
        </a:p>
      </dgm:t>
    </dgm:pt>
    <dgm:pt modelId="{26AA4330-1F96-4374-B863-4546E693BFD1}">
      <dgm:prSet/>
      <dgm:spPr/>
      <dgm:t>
        <a:bodyPr/>
        <a:lstStyle/>
        <a:p>
          <a:r>
            <a:rPr lang="el-GR" b="0" i="0"/>
            <a:t>Κατανοώ και ξέρω να κάνω χρήση των μορφών τέχνης;</a:t>
          </a:r>
          <a:endParaRPr lang="en-US"/>
        </a:p>
      </dgm:t>
    </dgm:pt>
    <dgm:pt modelId="{4425A2A7-22D2-4AFD-99B0-29B348ADD67B}" type="parTrans" cxnId="{B47DE5C1-E73E-41D9-BDC7-F4CCDC192C5D}">
      <dgm:prSet/>
      <dgm:spPr/>
      <dgm:t>
        <a:bodyPr/>
        <a:lstStyle/>
        <a:p>
          <a:endParaRPr lang="en-US"/>
        </a:p>
      </dgm:t>
    </dgm:pt>
    <dgm:pt modelId="{00EB483E-BEAE-4880-91DF-88C35942A672}" type="sibTrans" cxnId="{B47DE5C1-E73E-41D9-BDC7-F4CCDC192C5D}">
      <dgm:prSet/>
      <dgm:spPr/>
      <dgm:t>
        <a:bodyPr/>
        <a:lstStyle/>
        <a:p>
          <a:endParaRPr lang="en-US"/>
        </a:p>
      </dgm:t>
    </dgm:pt>
    <dgm:pt modelId="{2FD6650C-AC62-45BC-A39D-684095062772}">
      <dgm:prSet/>
      <dgm:spPr>
        <a:solidFill>
          <a:srgbClr val="C43472"/>
        </a:solidFill>
      </dgm:spPr>
      <dgm:t>
        <a:bodyPr/>
        <a:lstStyle/>
        <a:p>
          <a:r>
            <a:rPr lang="el-GR" b="1" i="0"/>
            <a:t>ΟΡΓΑΝΩΤΙΚΕΣ ΔΕΞΙΟΤΗΤΕΣ</a:t>
          </a:r>
          <a:endParaRPr lang="en-US"/>
        </a:p>
      </dgm:t>
    </dgm:pt>
    <dgm:pt modelId="{2976AB1D-1E1E-4715-AE30-5EA79FD529DD}" type="parTrans" cxnId="{DB6B6260-BAC4-4AC2-9806-B082EF3EAFB6}">
      <dgm:prSet/>
      <dgm:spPr/>
      <dgm:t>
        <a:bodyPr/>
        <a:lstStyle/>
        <a:p>
          <a:endParaRPr lang="en-US"/>
        </a:p>
      </dgm:t>
    </dgm:pt>
    <dgm:pt modelId="{8C4CD101-8886-486D-97F2-5E93D851DB8A}" type="sibTrans" cxnId="{DB6B6260-BAC4-4AC2-9806-B082EF3EAFB6}">
      <dgm:prSet/>
      <dgm:spPr/>
      <dgm:t>
        <a:bodyPr/>
        <a:lstStyle/>
        <a:p>
          <a:endParaRPr lang="en-US"/>
        </a:p>
      </dgm:t>
    </dgm:pt>
    <dgm:pt modelId="{520D0503-428A-4522-AB6A-4BA0792D6608}">
      <dgm:prSet/>
      <dgm:spPr/>
      <dgm:t>
        <a:bodyPr/>
        <a:lstStyle/>
        <a:p>
          <a:r>
            <a:rPr lang="el-GR" b="0" i="0"/>
            <a:t>Πώς διατηρώ τον έλεγχο στις διαφορετικές πτυχές των διεργασιών που λαμβάνουν χώρα, αλλά και τη διαύγεια της σκέψης μου;</a:t>
          </a:r>
          <a:endParaRPr lang="en-US"/>
        </a:p>
      </dgm:t>
    </dgm:pt>
    <dgm:pt modelId="{29E20AC0-9FF8-41AA-B79E-2F95285D34A6}" type="parTrans" cxnId="{2EE65DA4-F8F5-4302-8F72-5DC707608E6E}">
      <dgm:prSet/>
      <dgm:spPr/>
      <dgm:t>
        <a:bodyPr/>
        <a:lstStyle/>
        <a:p>
          <a:endParaRPr lang="en-US"/>
        </a:p>
      </dgm:t>
    </dgm:pt>
    <dgm:pt modelId="{2584E1A8-FF75-4618-B3B3-46789D2770C2}" type="sibTrans" cxnId="{2EE65DA4-F8F5-4302-8F72-5DC707608E6E}">
      <dgm:prSet/>
      <dgm:spPr/>
      <dgm:t>
        <a:bodyPr/>
        <a:lstStyle/>
        <a:p>
          <a:endParaRPr lang="en-US"/>
        </a:p>
      </dgm:t>
    </dgm:pt>
    <dgm:pt modelId="{6EF7EAF7-293F-41C3-8226-15D8988096D6}" type="pres">
      <dgm:prSet presAssocID="{45B4D10D-12C1-41B4-95F4-D34F53418308}" presName="linear" presStyleCnt="0">
        <dgm:presLayoutVars>
          <dgm:dir/>
          <dgm:animLvl val="lvl"/>
          <dgm:resizeHandles val="exact"/>
        </dgm:presLayoutVars>
      </dgm:prSet>
      <dgm:spPr/>
      <dgm:t>
        <a:bodyPr/>
        <a:lstStyle/>
        <a:p>
          <a:endParaRPr lang="el-GR"/>
        </a:p>
      </dgm:t>
    </dgm:pt>
    <dgm:pt modelId="{F6F40347-417C-4115-9945-46F9F9E38A7F}" type="pres">
      <dgm:prSet presAssocID="{83EA29FF-F183-46BD-A4EA-731C3DF4502A}" presName="parentLin" presStyleCnt="0"/>
      <dgm:spPr/>
    </dgm:pt>
    <dgm:pt modelId="{BE55EFC3-4B03-409C-98C4-B114B1333E78}" type="pres">
      <dgm:prSet presAssocID="{83EA29FF-F183-46BD-A4EA-731C3DF4502A}" presName="parentLeftMargin" presStyleLbl="node1" presStyleIdx="0" presStyleCnt="2"/>
      <dgm:spPr/>
      <dgm:t>
        <a:bodyPr/>
        <a:lstStyle/>
        <a:p>
          <a:endParaRPr lang="el-GR"/>
        </a:p>
      </dgm:t>
    </dgm:pt>
    <dgm:pt modelId="{F808A4C1-F2B9-4DF9-A124-4A424A0C0D20}" type="pres">
      <dgm:prSet presAssocID="{83EA29FF-F183-46BD-A4EA-731C3DF4502A}" presName="parentText" presStyleLbl="node1" presStyleIdx="0" presStyleCnt="2">
        <dgm:presLayoutVars>
          <dgm:chMax val="0"/>
          <dgm:bulletEnabled val="1"/>
        </dgm:presLayoutVars>
      </dgm:prSet>
      <dgm:spPr/>
      <dgm:t>
        <a:bodyPr/>
        <a:lstStyle/>
        <a:p>
          <a:endParaRPr lang="el-GR"/>
        </a:p>
      </dgm:t>
    </dgm:pt>
    <dgm:pt modelId="{13ADF78F-29F3-43B7-B670-479342921510}" type="pres">
      <dgm:prSet presAssocID="{83EA29FF-F183-46BD-A4EA-731C3DF4502A}" presName="negativeSpace" presStyleCnt="0"/>
      <dgm:spPr/>
    </dgm:pt>
    <dgm:pt modelId="{D17973A5-3E4D-4575-9AF2-13D434A513D2}" type="pres">
      <dgm:prSet presAssocID="{83EA29FF-F183-46BD-A4EA-731C3DF4502A}" presName="childText" presStyleLbl="conFgAcc1" presStyleIdx="0" presStyleCnt="2">
        <dgm:presLayoutVars>
          <dgm:bulletEnabled val="1"/>
        </dgm:presLayoutVars>
      </dgm:prSet>
      <dgm:spPr/>
      <dgm:t>
        <a:bodyPr/>
        <a:lstStyle/>
        <a:p>
          <a:endParaRPr lang="el-GR"/>
        </a:p>
      </dgm:t>
    </dgm:pt>
    <dgm:pt modelId="{77CE5F9D-772B-4ECB-8F2D-C652E0EC4DCA}" type="pres">
      <dgm:prSet presAssocID="{86D78AAE-1328-4CFC-97F9-3F85F271682B}" presName="spaceBetweenRectangles" presStyleCnt="0"/>
      <dgm:spPr/>
    </dgm:pt>
    <dgm:pt modelId="{C6B61195-00F5-4244-ADAB-B75312E7F676}" type="pres">
      <dgm:prSet presAssocID="{2FD6650C-AC62-45BC-A39D-684095062772}" presName="parentLin" presStyleCnt="0"/>
      <dgm:spPr/>
    </dgm:pt>
    <dgm:pt modelId="{D386711C-C89E-43E9-918D-0CA261070350}" type="pres">
      <dgm:prSet presAssocID="{2FD6650C-AC62-45BC-A39D-684095062772}" presName="parentLeftMargin" presStyleLbl="node1" presStyleIdx="0" presStyleCnt="2"/>
      <dgm:spPr/>
      <dgm:t>
        <a:bodyPr/>
        <a:lstStyle/>
        <a:p>
          <a:endParaRPr lang="el-GR"/>
        </a:p>
      </dgm:t>
    </dgm:pt>
    <dgm:pt modelId="{C1BA7EC6-A665-4B19-974B-8B33454DC951}" type="pres">
      <dgm:prSet presAssocID="{2FD6650C-AC62-45BC-A39D-684095062772}" presName="parentText" presStyleLbl="node1" presStyleIdx="1" presStyleCnt="2">
        <dgm:presLayoutVars>
          <dgm:chMax val="0"/>
          <dgm:bulletEnabled val="1"/>
        </dgm:presLayoutVars>
      </dgm:prSet>
      <dgm:spPr/>
      <dgm:t>
        <a:bodyPr/>
        <a:lstStyle/>
        <a:p>
          <a:endParaRPr lang="el-GR"/>
        </a:p>
      </dgm:t>
    </dgm:pt>
    <dgm:pt modelId="{A6E43DED-F34E-4DDD-9560-3E70AA1F440E}" type="pres">
      <dgm:prSet presAssocID="{2FD6650C-AC62-45BC-A39D-684095062772}" presName="negativeSpace" presStyleCnt="0"/>
      <dgm:spPr/>
    </dgm:pt>
    <dgm:pt modelId="{9CD48C62-D01D-46A8-97BE-70D74F0779C2}" type="pres">
      <dgm:prSet presAssocID="{2FD6650C-AC62-45BC-A39D-684095062772}" presName="childText" presStyleLbl="conFgAcc1" presStyleIdx="1" presStyleCnt="2">
        <dgm:presLayoutVars>
          <dgm:bulletEnabled val="1"/>
        </dgm:presLayoutVars>
      </dgm:prSet>
      <dgm:spPr/>
      <dgm:t>
        <a:bodyPr/>
        <a:lstStyle/>
        <a:p>
          <a:endParaRPr lang="el-GR"/>
        </a:p>
      </dgm:t>
    </dgm:pt>
  </dgm:ptLst>
  <dgm:cxnLst>
    <dgm:cxn modelId="{3E664336-6B2C-4011-B54D-983EAAA679DC}" type="presOf" srcId="{45B4D10D-12C1-41B4-95F4-D34F53418308}" destId="{6EF7EAF7-293F-41C3-8226-15D8988096D6}" srcOrd="0" destOrd="0" presId="urn:microsoft.com/office/officeart/2005/8/layout/list1"/>
    <dgm:cxn modelId="{381C9856-2187-43E5-B953-692504355990}" type="presOf" srcId="{26AA4330-1F96-4374-B863-4546E693BFD1}" destId="{D17973A5-3E4D-4575-9AF2-13D434A513D2}" srcOrd="0" destOrd="0" presId="urn:microsoft.com/office/officeart/2005/8/layout/list1"/>
    <dgm:cxn modelId="{0E8FBA03-17A4-47C1-A965-668FDFCAA0C0}" srcId="{45B4D10D-12C1-41B4-95F4-D34F53418308}" destId="{83EA29FF-F183-46BD-A4EA-731C3DF4502A}" srcOrd="0" destOrd="0" parTransId="{BB51B84A-39C7-43D8-88FA-53CBF25F8DC5}" sibTransId="{86D78AAE-1328-4CFC-97F9-3F85F271682B}"/>
    <dgm:cxn modelId="{2EE65DA4-F8F5-4302-8F72-5DC707608E6E}" srcId="{2FD6650C-AC62-45BC-A39D-684095062772}" destId="{520D0503-428A-4522-AB6A-4BA0792D6608}" srcOrd="0" destOrd="0" parTransId="{29E20AC0-9FF8-41AA-B79E-2F95285D34A6}" sibTransId="{2584E1A8-FF75-4618-B3B3-46789D2770C2}"/>
    <dgm:cxn modelId="{2D8085AC-D5A8-4ACF-8621-7E02C5FF347B}" type="presOf" srcId="{83EA29FF-F183-46BD-A4EA-731C3DF4502A}" destId="{BE55EFC3-4B03-409C-98C4-B114B1333E78}" srcOrd="0" destOrd="0" presId="urn:microsoft.com/office/officeart/2005/8/layout/list1"/>
    <dgm:cxn modelId="{2D041E7B-B730-423F-9B43-1EF710DECC10}" type="presOf" srcId="{520D0503-428A-4522-AB6A-4BA0792D6608}" destId="{9CD48C62-D01D-46A8-97BE-70D74F0779C2}" srcOrd="0" destOrd="0" presId="urn:microsoft.com/office/officeart/2005/8/layout/list1"/>
    <dgm:cxn modelId="{378F1A47-B1D0-46E5-BBFA-B158C241A659}" type="presOf" srcId="{2FD6650C-AC62-45BC-A39D-684095062772}" destId="{D386711C-C89E-43E9-918D-0CA261070350}" srcOrd="0" destOrd="0" presId="urn:microsoft.com/office/officeart/2005/8/layout/list1"/>
    <dgm:cxn modelId="{56113953-63E1-4FD8-A084-CED24F411B2C}" type="presOf" srcId="{2FD6650C-AC62-45BC-A39D-684095062772}" destId="{C1BA7EC6-A665-4B19-974B-8B33454DC951}" srcOrd="1" destOrd="0" presId="urn:microsoft.com/office/officeart/2005/8/layout/list1"/>
    <dgm:cxn modelId="{83209AEA-1DDC-4B58-BF80-A1BBC5419079}" type="presOf" srcId="{83EA29FF-F183-46BD-A4EA-731C3DF4502A}" destId="{F808A4C1-F2B9-4DF9-A124-4A424A0C0D20}" srcOrd="1" destOrd="0" presId="urn:microsoft.com/office/officeart/2005/8/layout/list1"/>
    <dgm:cxn modelId="{DB6B6260-BAC4-4AC2-9806-B082EF3EAFB6}" srcId="{45B4D10D-12C1-41B4-95F4-D34F53418308}" destId="{2FD6650C-AC62-45BC-A39D-684095062772}" srcOrd="1" destOrd="0" parTransId="{2976AB1D-1E1E-4715-AE30-5EA79FD529DD}" sibTransId="{8C4CD101-8886-486D-97F2-5E93D851DB8A}"/>
    <dgm:cxn modelId="{B47DE5C1-E73E-41D9-BDC7-F4CCDC192C5D}" srcId="{83EA29FF-F183-46BD-A4EA-731C3DF4502A}" destId="{26AA4330-1F96-4374-B863-4546E693BFD1}" srcOrd="0" destOrd="0" parTransId="{4425A2A7-22D2-4AFD-99B0-29B348ADD67B}" sibTransId="{00EB483E-BEAE-4880-91DF-88C35942A672}"/>
    <dgm:cxn modelId="{3F391056-9E31-4335-AACC-B67A997E9EDE}" type="presParOf" srcId="{6EF7EAF7-293F-41C3-8226-15D8988096D6}" destId="{F6F40347-417C-4115-9945-46F9F9E38A7F}" srcOrd="0" destOrd="0" presId="urn:microsoft.com/office/officeart/2005/8/layout/list1"/>
    <dgm:cxn modelId="{944FCB00-A68A-4F6B-ACF3-91353B69DEBA}" type="presParOf" srcId="{F6F40347-417C-4115-9945-46F9F9E38A7F}" destId="{BE55EFC3-4B03-409C-98C4-B114B1333E78}" srcOrd="0" destOrd="0" presId="urn:microsoft.com/office/officeart/2005/8/layout/list1"/>
    <dgm:cxn modelId="{34CE80CA-B3E4-44EB-BFF6-C0DDF13D5BB8}" type="presParOf" srcId="{F6F40347-417C-4115-9945-46F9F9E38A7F}" destId="{F808A4C1-F2B9-4DF9-A124-4A424A0C0D20}" srcOrd="1" destOrd="0" presId="urn:microsoft.com/office/officeart/2005/8/layout/list1"/>
    <dgm:cxn modelId="{75135314-BAC7-4E24-B885-5A14438898D3}" type="presParOf" srcId="{6EF7EAF7-293F-41C3-8226-15D8988096D6}" destId="{13ADF78F-29F3-43B7-B670-479342921510}" srcOrd="1" destOrd="0" presId="urn:microsoft.com/office/officeart/2005/8/layout/list1"/>
    <dgm:cxn modelId="{BF37167C-C69F-455B-B9B8-2615F8538CA1}" type="presParOf" srcId="{6EF7EAF7-293F-41C3-8226-15D8988096D6}" destId="{D17973A5-3E4D-4575-9AF2-13D434A513D2}" srcOrd="2" destOrd="0" presId="urn:microsoft.com/office/officeart/2005/8/layout/list1"/>
    <dgm:cxn modelId="{29735617-1477-4B90-8F45-F87E21BE9D18}" type="presParOf" srcId="{6EF7EAF7-293F-41C3-8226-15D8988096D6}" destId="{77CE5F9D-772B-4ECB-8F2D-C652E0EC4DCA}" srcOrd="3" destOrd="0" presId="urn:microsoft.com/office/officeart/2005/8/layout/list1"/>
    <dgm:cxn modelId="{745A1E8D-167C-44A9-B75E-57B59BCCDEC8}" type="presParOf" srcId="{6EF7EAF7-293F-41C3-8226-15D8988096D6}" destId="{C6B61195-00F5-4244-ADAB-B75312E7F676}" srcOrd="4" destOrd="0" presId="urn:microsoft.com/office/officeart/2005/8/layout/list1"/>
    <dgm:cxn modelId="{1A154924-2D5A-4766-8441-D2068DC4386D}" type="presParOf" srcId="{C6B61195-00F5-4244-ADAB-B75312E7F676}" destId="{D386711C-C89E-43E9-918D-0CA261070350}" srcOrd="0" destOrd="0" presId="urn:microsoft.com/office/officeart/2005/8/layout/list1"/>
    <dgm:cxn modelId="{844F329C-94E1-4CA1-8552-BC2605CAD95C}" type="presParOf" srcId="{C6B61195-00F5-4244-ADAB-B75312E7F676}" destId="{C1BA7EC6-A665-4B19-974B-8B33454DC951}" srcOrd="1" destOrd="0" presId="urn:microsoft.com/office/officeart/2005/8/layout/list1"/>
    <dgm:cxn modelId="{98D8E460-8BE9-420D-891B-2EFAAE6327B2}" type="presParOf" srcId="{6EF7EAF7-293F-41C3-8226-15D8988096D6}" destId="{A6E43DED-F34E-4DDD-9560-3E70AA1F440E}" srcOrd="5" destOrd="0" presId="urn:microsoft.com/office/officeart/2005/8/layout/list1"/>
    <dgm:cxn modelId="{06FAE34F-9079-46A2-A6F9-94C31C5D48D3}" type="presParOf" srcId="{6EF7EAF7-293F-41C3-8226-15D8988096D6}" destId="{9CD48C62-D01D-46A8-97BE-70D74F0779C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C463C7-058B-4701-B03D-E011C17615D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86F1009-BF20-4E64-85EA-5C5D08E19E97}">
      <dgm:prSet/>
      <dgm:spPr/>
      <dgm:t>
        <a:bodyPr/>
        <a:lstStyle/>
        <a:p>
          <a:r>
            <a:rPr lang="el-GR" b="1" i="0"/>
            <a:t>ΔΕΚΤΙΚΟΤΗΤΑ ΣΤΗ ΜΑΘΗΣΗ</a:t>
          </a:r>
          <a:endParaRPr lang="en-US"/>
        </a:p>
      </dgm:t>
    </dgm:pt>
    <dgm:pt modelId="{E2347DD3-E1D2-43C8-98AB-C6B4A6F52453}" type="parTrans" cxnId="{3AE50808-0BFA-4781-93AD-4BFACF58004A}">
      <dgm:prSet/>
      <dgm:spPr/>
      <dgm:t>
        <a:bodyPr/>
        <a:lstStyle/>
        <a:p>
          <a:endParaRPr lang="en-US"/>
        </a:p>
      </dgm:t>
    </dgm:pt>
    <dgm:pt modelId="{7CED15A0-184A-41F1-8585-D232B6446374}" type="sibTrans" cxnId="{3AE50808-0BFA-4781-93AD-4BFACF58004A}">
      <dgm:prSet/>
      <dgm:spPr/>
      <dgm:t>
        <a:bodyPr/>
        <a:lstStyle/>
        <a:p>
          <a:endParaRPr lang="en-US"/>
        </a:p>
      </dgm:t>
    </dgm:pt>
    <dgm:pt modelId="{C128FD10-F351-4850-B1A7-3A75BF9D00FA}">
      <dgm:prSet/>
      <dgm:spPr/>
      <dgm:t>
        <a:bodyPr/>
        <a:lstStyle/>
        <a:p>
          <a:r>
            <a:rPr lang="el-GR" b="0" i="0"/>
            <a:t>Μπορώ κάποιες φορές να τολμήσω να κάνω μια νέα αρχή και να αποκτήσω μια νέα οπτική;</a:t>
          </a:r>
          <a:endParaRPr lang="en-US"/>
        </a:p>
      </dgm:t>
    </dgm:pt>
    <dgm:pt modelId="{6CA5F815-EC33-4866-82DF-F3CB619D70C9}" type="parTrans" cxnId="{4DF31A53-AA1B-4A10-8FD6-8E5207897B4F}">
      <dgm:prSet/>
      <dgm:spPr/>
      <dgm:t>
        <a:bodyPr/>
        <a:lstStyle/>
        <a:p>
          <a:endParaRPr lang="en-US"/>
        </a:p>
      </dgm:t>
    </dgm:pt>
    <dgm:pt modelId="{D547686D-7D87-4B20-8206-7BF11E57202A}" type="sibTrans" cxnId="{4DF31A53-AA1B-4A10-8FD6-8E5207897B4F}">
      <dgm:prSet/>
      <dgm:spPr/>
      <dgm:t>
        <a:bodyPr/>
        <a:lstStyle/>
        <a:p>
          <a:endParaRPr lang="en-US"/>
        </a:p>
      </dgm:t>
    </dgm:pt>
    <dgm:pt modelId="{C89BB931-8010-4CF0-953E-FBE0B2393461}">
      <dgm:prSet/>
      <dgm:spPr>
        <a:solidFill>
          <a:srgbClr val="C43472"/>
        </a:solidFill>
      </dgm:spPr>
      <dgm:t>
        <a:bodyPr/>
        <a:lstStyle/>
        <a:p>
          <a:r>
            <a:rPr lang="el-GR" b="1" i="0"/>
            <a:t>ΠΑΡΟΥΣΙΑ</a:t>
          </a:r>
          <a:endParaRPr lang="en-US"/>
        </a:p>
      </dgm:t>
    </dgm:pt>
    <dgm:pt modelId="{0E974D04-83B4-452A-9CAE-F940D600E063}" type="parTrans" cxnId="{AA1E4DED-89E0-4169-80BE-476C61A76199}">
      <dgm:prSet/>
      <dgm:spPr/>
      <dgm:t>
        <a:bodyPr/>
        <a:lstStyle/>
        <a:p>
          <a:endParaRPr lang="en-US"/>
        </a:p>
      </dgm:t>
    </dgm:pt>
    <dgm:pt modelId="{8D1F1B86-CDC8-4C08-9170-84F5BB8DBD53}" type="sibTrans" cxnId="{AA1E4DED-89E0-4169-80BE-476C61A76199}">
      <dgm:prSet/>
      <dgm:spPr/>
      <dgm:t>
        <a:bodyPr/>
        <a:lstStyle/>
        <a:p>
          <a:endParaRPr lang="en-US"/>
        </a:p>
      </dgm:t>
    </dgm:pt>
    <dgm:pt modelId="{BFFF0DBE-4CC5-404B-9251-647E16DC70A5}">
      <dgm:prSet/>
      <dgm:spPr/>
      <dgm:t>
        <a:bodyPr/>
        <a:lstStyle/>
        <a:p>
          <a:r>
            <a:rPr lang="el-GR" b="0" i="0"/>
            <a:t>Πώς μπορώ να ακούω και να βλέπω τον εαυτό μου και τους άλλους όσο πιο ανοιχτά και ειλικρινά γίνεται;</a:t>
          </a:r>
          <a:endParaRPr lang="en-US"/>
        </a:p>
      </dgm:t>
    </dgm:pt>
    <dgm:pt modelId="{AC9BBDA1-C836-480A-9661-65D3B5EFE137}" type="parTrans" cxnId="{89ECD766-041A-4539-AD1C-1F00A4BB6EFC}">
      <dgm:prSet/>
      <dgm:spPr/>
      <dgm:t>
        <a:bodyPr/>
        <a:lstStyle/>
        <a:p>
          <a:endParaRPr lang="en-US"/>
        </a:p>
      </dgm:t>
    </dgm:pt>
    <dgm:pt modelId="{B863C36B-77F5-454C-9551-25B10ED8EB26}" type="sibTrans" cxnId="{89ECD766-041A-4539-AD1C-1F00A4BB6EFC}">
      <dgm:prSet/>
      <dgm:spPr/>
      <dgm:t>
        <a:bodyPr/>
        <a:lstStyle/>
        <a:p>
          <a:endParaRPr lang="en-US"/>
        </a:p>
      </dgm:t>
    </dgm:pt>
    <dgm:pt modelId="{9A682EFB-8463-4DCB-AFE9-9001A74FA004}" type="pres">
      <dgm:prSet presAssocID="{F4C463C7-058B-4701-B03D-E011C17615D2}" presName="linear" presStyleCnt="0">
        <dgm:presLayoutVars>
          <dgm:animLvl val="lvl"/>
          <dgm:resizeHandles val="exact"/>
        </dgm:presLayoutVars>
      </dgm:prSet>
      <dgm:spPr/>
      <dgm:t>
        <a:bodyPr/>
        <a:lstStyle/>
        <a:p>
          <a:endParaRPr lang="el-GR"/>
        </a:p>
      </dgm:t>
    </dgm:pt>
    <dgm:pt modelId="{4E429314-D68E-4BB5-97A0-B47A39D8E411}" type="pres">
      <dgm:prSet presAssocID="{486F1009-BF20-4E64-85EA-5C5D08E19E97}" presName="parentText" presStyleLbl="node1" presStyleIdx="0" presStyleCnt="2">
        <dgm:presLayoutVars>
          <dgm:chMax val="0"/>
          <dgm:bulletEnabled val="1"/>
        </dgm:presLayoutVars>
      </dgm:prSet>
      <dgm:spPr/>
      <dgm:t>
        <a:bodyPr/>
        <a:lstStyle/>
        <a:p>
          <a:endParaRPr lang="el-GR"/>
        </a:p>
      </dgm:t>
    </dgm:pt>
    <dgm:pt modelId="{5FD0349C-821A-4EE8-B193-1DFCD1E6620A}" type="pres">
      <dgm:prSet presAssocID="{486F1009-BF20-4E64-85EA-5C5D08E19E97}" presName="childText" presStyleLbl="revTx" presStyleIdx="0" presStyleCnt="2">
        <dgm:presLayoutVars>
          <dgm:bulletEnabled val="1"/>
        </dgm:presLayoutVars>
      </dgm:prSet>
      <dgm:spPr/>
      <dgm:t>
        <a:bodyPr/>
        <a:lstStyle/>
        <a:p>
          <a:endParaRPr lang="el-GR"/>
        </a:p>
      </dgm:t>
    </dgm:pt>
    <dgm:pt modelId="{E9F7C3D2-DAA6-4EEE-B295-32EDE3A4FD35}" type="pres">
      <dgm:prSet presAssocID="{C89BB931-8010-4CF0-953E-FBE0B2393461}" presName="parentText" presStyleLbl="node1" presStyleIdx="1" presStyleCnt="2">
        <dgm:presLayoutVars>
          <dgm:chMax val="0"/>
          <dgm:bulletEnabled val="1"/>
        </dgm:presLayoutVars>
      </dgm:prSet>
      <dgm:spPr/>
      <dgm:t>
        <a:bodyPr/>
        <a:lstStyle/>
        <a:p>
          <a:endParaRPr lang="el-GR"/>
        </a:p>
      </dgm:t>
    </dgm:pt>
    <dgm:pt modelId="{AA685717-DF79-4311-BE19-AB3F20B0E784}" type="pres">
      <dgm:prSet presAssocID="{C89BB931-8010-4CF0-953E-FBE0B2393461}" presName="childText" presStyleLbl="revTx" presStyleIdx="1" presStyleCnt="2">
        <dgm:presLayoutVars>
          <dgm:bulletEnabled val="1"/>
        </dgm:presLayoutVars>
      </dgm:prSet>
      <dgm:spPr/>
      <dgm:t>
        <a:bodyPr/>
        <a:lstStyle/>
        <a:p>
          <a:endParaRPr lang="el-GR"/>
        </a:p>
      </dgm:t>
    </dgm:pt>
  </dgm:ptLst>
  <dgm:cxnLst>
    <dgm:cxn modelId="{AA1E4DED-89E0-4169-80BE-476C61A76199}" srcId="{F4C463C7-058B-4701-B03D-E011C17615D2}" destId="{C89BB931-8010-4CF0-953E-FBE0B2393461}" srcOrd="1" destOrd="0" parTransId="{0E974D04-83B4-452A-9CAE-F940D600E063}" sibTransId="{8D1F1B86-CDC8-4C08-9170-84F5BB8DBD53}"/>
    <dgm:cxn modelId="{155CBAF3-931B-44BF-B30E-8C5219DFFB96}" type="presOf" srcId="{486F1009-BF20-4E64-85EA-5C5D08E19E97}" destId="{4E429314-D68E-4BB5-97A0-B47A39D8E411}" srcOrd="0" destOrd="0" presId="urn:microsoft.com/office/officeart/2005/8/layout/vList2"/>
    <dgm:cxn modelId="{3AE50808-0BFA-4781-93AD-4BFACF58004A}" srcId="{F4C463C7-058B-4701-B03D-E011C17615D2}" destId="{486F1009-BF20-4E64-85EA-5C5D08E19E97}" srcOrd="0" destOrd="0" parTransId="{E2347DD3-E1D2-43C8-98AB-C6B4A6F52453}" sibTransId="{7CED15A0-184A-41F1-8585-D232B6446374}"/>
    <dgm:cxn modelId="{89ECD766-041A-4539-AD1C-1F00A4BB6EFC}" srcId="{C89BB931-8010-4CF0-953E-FBE0B2393461}" destId="{BFFF0DBE-4CC5-404B-9251-647E16DC70A5}" srcOrd="0" destOrd="0" parTransId="{AC9BBDA1-C836-480A-9661-65D3B5EFE137}" sibTransId="{B863C36B-77F5-454C-9551-25B10ED8EB26}"/>
    <dgm:cxn modelId="{7AD5A3C6-ACF1-42ED-9765-F7A1B1FE1FF8}" type="presOf" srcId="{C128FD10-F351-4850-B1A7-3A75BF9D00FA}" destId="{5FD0349C-821A-4EE8-B193-1DFCD1E6620A}" srcOrd="0" destOrd="0" presId="urn:microsoft.com/office/officeart/2005/8/layout/vList2"/>
    <dgm:cxn modelId="{912C0771-F52A-4568-B9A6-793B05D3F8CF}" type="presOf" srcId="{C89BB931-8010-4CF0-953E-FBE0B2393461}" destId="{E9F7C3D2-DAA6-4EEE-B295-32EDE3A4FD35}" srcOrd="0" destOrd="0" presId="urn:microsoft.com/office/officeart/2005/8/layout/vList2"/>
    <dgm:cxn modelId="{9963DF41-6670-4EE0-96D0-4D35C51AA9EA}" type="presOf" srcId="{BFFF0DBE-4CC5-404B-9251-647E16DC70A5}" destId="{AA685717-DF79-4311-BE19-AB3F20B0E784}" srcOrd="0" destOrd="0" presId="urn:microsoft.com/office/officeart/2005/8/layout/vList2"/>
    <dgm:cxn modelId="{17BE5E83-F912-43EE-9F9A-9B4BC6124E5F}" type="presOf" srcId="{F4C463C7-058B-4701-B03D-E011C17615D2}" destId="{9A682EFB-8463-4DCB-AFE9-9001A74FA004}" srcOrd="0" destOrd="0" presId="urn:microsoft.com/office/officeart/2005/8/layout/vList2"/>
    <dgm:cxn modelId="{4DF31A53-AA1B-4A10-8FD6-8E5207897B4F}" srcId="{486F1009-BF20-4E64-85EA-5C5D08E19E97}" destId="{C128FD10-F351-4850-B1A7-3A75BF9D00FA}" srcOrd="0" destOrd="0" parTransId="{6CA5F815-EC33-4866-82DF-F3CB619D70C9}" sibTransId="{D547686D-7D87-4B20-8206-7BF11E57202A}"/>
    <dgm:cxn modelId="{ACF17B0B-938D-47A8-AE0F-EBD0BA132C1D}" type="presParOf" srcId="{9A682EFB-8463-4DCB-AFE9-9001A74FA004}" destId="{4E429314-D68E-4BB5-97A0-B47A39D8E411}" srcOrd="0" destOrd="0" presId="urn:microsoft.com/office/officeart/2005/8/layout/vList2"/>
    <dgm:cxn modelId="{1E597DC0-D091-4742-B84B-B9368862D227}" type="presParOf" srcId="{9A682EFB-8463-4DCB-AFE9-9001A74FA004}" destId="{5FD0349C-821A-4EE8-B193-1DFCD1E6620A}" srcOrd="1" destOrd="0" presId="urn:microsoft.com/office/officeart/2005/8/layout/vList2"/>
    <dgm:cxn modelId="{A1C03492-DF41-4EF2-8FD8-F8DBFE90E15C}" type="presParOf" srcId="{9A682EFB-8463-4DCB-AFE9-9001A74FA004}" destId="{E9F7C3D2-DAA6-4EEE-B295-32EDE3A4FD35}" srcOrd="2" destOrd="0" presId="urn:microsoft.com/office/officeart/2005/8/layout/vList2"/>
    <dgm:cxn modelId="{F1C5AE2E-434B-4095-8CEE-D3DA44C69A16}" type="presParOf" srcId="{9A682EFB-8463-4DCB-AFE9-9001A74FA004}" destId="{AA685717-DF79-4311-BE19-AB3F20B0E78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9296A4-1DFB-4306-B2A3-029D937AFFF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D6932F5-CAB3-438D-A34B-EFAE9969DFA3}">
      <dgm:prSet/>
      <dgm:spPr>
        <a:solidFill>
          <a:srgbClr val="C43472"/>
        </a:solidFill>
      </dgm:spPr>
      <dgm:t>
        <a:bodyPr/>
        <a:lstStyle/>
        <a:p>
          <a:r>
            <a:rPr lang="el-GR" b="0" i="0" dirty="0">
              <a:solidFill>
                <a:schemeClr val="tx1"/>
              </a:solidFill>
            </a:rPr>
            <a:t>Οι εμψυχωτές λειτουργούν ως καταλύτες, αφού, συν τοις </a:t>
          </a:r>
          <a:r>
            <a:rPr lang="el-GR" b="0" i="0" dirty="0" err="1">
              <a:solidFill>
                <a:schemeClr val="tx1"/>
              </a:solidFill>
            </a:rPr>
            <a:t>άλλοις</a:t>
          </a:r>
          <a:r>
            <a:rPr lang="el-GR" b="0" i="0" dirty="0">
              <a:solidFill>
                <a:schemeClr val="tx1"/>
              </a:solidFill>
            </a:rPr>
            <a:t>, εσείς θα οδηγείτε τα μέλη της ομάδας σε νέες εμπειρίες. Εσείς θα ενθαρρύνετε τους συμμετέχοντες να πάρουν ρίσκα και να αποκτήσουν μια νέα οπτική. </a:t>
          </a:r>
          <a:endParaRPr lang="en-US" dirty="0">
            <a:solidFill>
              <a:schemeClr val="tx1"/>
            </a:solidFill>
          </a:endParaRPr>
        </a:p>
      </dgm:t>
    </dgm:pt>
    <dgm:pt modelId="{0F2CF090-955F-406B-BCED-4CAF84D64EDC}" type="parTrans" cxnId="{67E6AAE5-7A3E-486A-8FC6-AF917305A42D}">
      <dgm:prSet/>
      <dgm:spPr/>
      <dgm:t>
        <a:bodyPr/>
        <a:lstStyle/>
        <a:p>
          <a:endParaRPr lang="en-US"/>
        </a:p>
      </dgm:t>
    </dgm:pt>
    <dgm:pt modelId="{198BAE60-D583-4933-8ADE-E0ED98AA63A5}" type="sibTrans" cxnId="{67E6AAE5-7A3E-486A-8FC6-AF917305A42D}">
      <dgm:prSet/>
      <dgm:spPr/>
      <dgm:t>
        <a:bodyPr/>
        <a:lstStyle/>
        <a:p>
          <a:endParaRPr lang="en-US"/>
        </a:p>
      </dgm:t>
    </dgm:pt>
    <dgm:pt modelId="{3E1AC679-07F5-40AE-948F-757F1EEA9782}">
      <dgm:prSet/>
      <dgm:spPr>
        <a:solidFill>
          <a:schemeClr val="accent1">
            <a:lumMod val="75000"/>
          </a:schemeClr>
        </a:solidFill>
      </dgm:spPr>
      <dgm:t>
        <a:bodyPr/>
        <a:lstStyle/>
        <a:p>
          <a:r>
            <a:rPr lang="el-GR" b="0" i="0" dirty="0">
              <a:solidFill>
                <a:schemeClr val="tx1"/>
              </a:solidFill>
            </a:rPr>
            <a:t>Η συναισθηματική νοημοσύνη είναι ένα από τα πιο σημαντικά εργαλεία των εμψυχωτών. Οι αισθήσεις σας θα πρέπει να είναι συγκεντρωμένες στην παρούσα στιγμή και να οδηγείτε τις δραστηριότητες προς μια κατεύθυνση που θα στηρίζει την καλύτερη λειτουργία της ομάδας.</a:t>
          </a:r>
          <a:endParaRPr lang="en-US" dirty="0">
            <a:solidFill>
              <a:schemeClr val="tx1"/>
            </a:solidFill>
          </a:endParaRPr>
        </a:p>
      </dgm:t>
    </dgm:pt>
    <dgm:pt modelId="{C2F9EC36-D71C-47D3-9F6B-0A766C686171}" type="parTrans" cxnId="{BEDF90E5-D5A3-4785-9E71-5537B012EF26}">
      <dgm:prSet/>
      <dgm:spPr/>
      <dgm:t>
        <a:bodyPr/>
        <a:lstStyle/>
        <a:p>
          <a:endParaRPr lang="en-US"/>
        </a:p>
      </dgm:t>
    </dgm:pt>
    <dgm:pt modelId="{73B99F45-3794-4640-8461-2A91C9066317}" type="sibTrans" cxnId="{BEDF90E5-D5A3-4785-9E71-5537B012EF26}">
      <dgm:prSet/>
      <dgm:spPr/>
      <dgm:t>
        <a:bodyPr/>
        <a:lstStyle/>
        <a:p>
          <a:endParaRPr lang="en-US"/>
        </a:p>
      </dgm:t>
    </dgm:pt>
    <dgm:pt modelId="{DF210027-AA8E-41BE-BC31-3B294AA7F991}" type="pres">
      <dgm:prSet presAssocID="{1B9296A4-1DFB-4306-B2A3-029D937AFFF0}" presName="hierChild1" presStyleCnt="0">
        <dgm:presLayoutVars>
          <dgm:orgChart val="1"/>
          <dgm:chPref val="1"/>
          <dgm:dir/>
          <dgm:animOne val="branch"/>
          <dgm:animLvl val="lvl"/>
          <dgm:resizeHandles/>
        </dgm:presLayoutVars>
      </dgm:prSet>
      <dgm:spPr/>
      <dgm:t>
        <a:bodyPr/>
        <a:lstStyle/>
        <a:p>
          <a:endParaRPr lang="el-GR"/>
        </a:p>
      </dgm:t>
    </dgm:pt>
    <dgm:pt modelId="{F29CAE1E-9E64-4BC6-9FFC-4A0909EC7F02}" type="pres">
      <dgm:prSet presAssocID="{8D6932F5-CAB3-438D-A34B-EFAE9969DFA3}" presName="hierRoot1" presStyleCnt="0">
        <dgm:presLayoutVars>
          <dgm:hierBranch val="init"/>
        </dgm:presLayoutVars>
      </dgm:prSet>
      <dgm:spPr/>
    </dgm:pt>
    <dgm:pt modelId="{A3CA6F44-1F83-41C2-A4F6-B66FD07291A5}" type="pres">
      <dgm:prSet presAssocID="{8D6932F5-CAB3-438D-A34B-EFAE9969DFA3}" presName="rootComposite1" presStyleCnt="0"/>
      <dgm:spPr/>
    </dgm:pt>
    <dgm:pt modelId="{D3DA5EC4-B32F-4683-B3F0-00858F3EC838}" type="pres">
      <dgm:prSet presAssocID="{8D6932F5-CAB3-438D-A34B-EFAE9969DFA3}" presName="rootText1" presStyleLbl="node0" presStyleIdx="0" presStyleCnt="2">
        <dgm:presLayoutVars>
          <dgm:chPref val="3"/>
        </dgm:presLayoutVars>
      </dgm:prSet>
      <dgm:spPr/>
      <dgm:t>
        <a:bodyPr/>
        <a:lstStyle/>
        <a:p>
          <a:endParaRPr lang="el-GR"/>
        </a:p>
      </dgm:t>
    </dgm:pt>
    <dgm:pt modelId="{F30D5E9D-898E-479E-BF4D-C66F27E39E79}" type="pres">
      <dgm:prSet presAssocID="{8D6932F5-CAB3-438D-A34B-EFAE9969DFA3}" presName="rootConnector1" presStyleLbl="node1" presStyleIdx="0" presStyleCnt="0"/>
      <dgm:spPr/>
      <dgm:t>
        <a:bodyPr/>
        <a:lstStyle/>
        <a:p>
          <a:endParaRPr lang="el-GR"/>
        </a:p>
      </dgm:t>
    </dgm:pt>
    <dgm:pt modelId="{FD6F9419-BCD0-4C54-9499-4F39C6B6ADA1}" type="pres">
      <dgm:prSet presAssocID="{8D6932F5-CAB3-438D-A34B-EFAE9969DFA3}" presName="hierChild2" presStyleCnt="0"/>
      <dgm:spPr/>
    </dgm:pt>
    <dgm:pt modelId="{7381A20A-D5CE-4F60-9213-CE04A93BC456}" type="pres">
      <dgm:prSet presAssocID="{8D6932F5-CAB3-438D-A34B-EFAE9969DFA3}" presName="hierChild3" presStyleCnt="0"/>
      <dgm:spPr/>
    </dgm:pt>
    <dgm:pt modelId="{47163402-AC55-4816-9325-A829E2065C9B}" type="pres">
      <dgm:prSet presAssocID="{3E1AC679-07F5-40AE-948F-757F1EEA9782}" presName="hierRoot1" presStyleCnt="0">
        <dgm:presLayoutVars>
          <dgm:hierBranch val="init"/>
        </dgm:presLayoutVars>
      </dgm:prSet>
      <dgm:spPr/>
    </dgm:pt>
    <dgm:pt modelId="{B315144E-FB58-451F-8FB5-9187D0503EB5}" type="pres">
      <dgm:prSet presAssocID="{3E1AC679-07F5-40AE-948F-757F1EEA9782}" presName="rootComposite1" presStyleCnt="0"/>
      <dgm:spPr/>
    </dgm:pt>
    <dgm:pt modelId="{AA5545C5-164D-4A3C-9400-4ADCA7E0F644}" type="pres">
      <dgm:prSet presAssocID="{3E1AC679-07F5-40AE-948F-757F1EEA9782}" presName="rootText1" presStyleLbl="node0" presStyleIdx="1" presStyleCnt="2">
        <dgm:presLayoutVars>
          <dgm:chPref val="3"/>
        </dgm:presLayoutVars>
      </dgm:prSet>
      <dgm:spPr/>
      <dgm:t>
        <a:bodyPr/>
        <a:lstStyle/>
        <a:p>
          <a:endParaRPr lang="el-GR"/>
        </a:p>
      </dgm:t>
    </dgm:pt>
    <dgm:pt modelId="{7E037031-7085-4918-BCA1-BAB9B8786D3C}" type="pres">
      <dgm:prSet presAssocID="{3E1AC679-07F5-40AE-948F-757F1EEA9782}" presName="rootConnector1" presStyleLbl="node1" presStyleIdx="0" presStyleCnt="0"/>
      <dgm:spPr/>
      <dgm:t>
        <a:bodyPr/>
        <a:lstStyle/>
        <a:p>
          <a:endParaRPr lang="el-GR"/>
        </a:p>
      </dgm:t>
    </dgm:pt>
    <dgm:pt modelId="{67F7EFD6-CC8D-4847-93D7-66F23C137CA3}" type="pres">
      <dgm:prSet presAssocID="{3E1AC679-07F5-40AE-948F-757F1EEA9782}" presName="hierChild2" presStyleCnt="0"/>
      <dgm:spPr/>
    </dgm:pt>
    <dgm:pt modelId="{DA299B16-3C1C-41DB-8273-4DD27CE91CDC}" type="pres">
      <dgm:prSet presAssocID="{3E1AC679-07F5-40AE-948F-757F1EEA9782}" presName="hierChild3" presStyleCnt="0"/>
      <dgm:spPr/>
    </dgm:pt>
  </dgm:ptLst>
  <dgm:cxnLst>
    <dgm:cxn modelId="{6C4E1098-36DD-49CC-98B1-2237185A0303}" type="presOf" srcId="{1B9296A4-1DFB-4306-B2A3-029D937AFFF0}" destId="{DF210027-AA8E-41BE-BC31-3B294AA7F991}" srcOrd="0" destOrd="0" presId="urn:microsoft.com/office/officeart/2009/3/layout/HorizontalOrganizationChart"/>
    <dgm:cxn modelId="{37340F59-D20B-4F05-9F26-EB01A445A73D}" type="presOf" srcId="{3E1AC679-07F5-40AE-948F-757F1EEA9782}" destId="{AA5545C5-164D-4A3C-9400-4ADCA7E0F644}" srcOrd="0" destOrd="0" presId="urn:microsoft.com/office/officeart/2009/3/layout/HorizontalOrganizationChart"/>
    <dgm:cxn modelId="{BEDF90E5-D5A3-4785-9E71-5537B012EF26}" srcId="{1B9296A4-1DFB-4306-B2A3-029D937AFFF0}" destId="{3E1AC679-07F5-40AE-948F-757F1EEA9782}" srcOrd="1" destOrd="0" parTransId="{C2F9EC36-D71C-47D3-9F6B-0A766C686171}" sibTransId="{73B99F45-3794-4640-8461-2A91C9066317}"/>
    <dgm:cxn modelId="{67E6AAE5-7A3E-486A-8FC6-AF917305A42D}" srcId="{1B9296A4-1DFB-4306-B2A3-029D937AFFF0}" destId="{8D6932F5-CAB3-438D-A34B-EFAE9969DFA3}" srcOrd="0" destOrd="0" parTransId="{0F2CF090-955F-406B-BCED-4CAF84D64EDC}" sibTransId="{198BAE60-D583-4933-8ADE-E0ED98AA63A5}"/>
    <dgm:cxn modelId="{EEA45A54-3AC8-4974-AEEA-1FC6C388A684}" type="presOf" srcId="{8D6932F5-CAB3-438D-A34B-EFAE9969DFA3}" destId="{D3DA5EC4-B32F-4683-B3F0-00858F3EC838}" srcOrd="0" destOrd="0" presId="urn:microsoft.com/office/officeart/2009/3/layout/HorizontalOrganizationChart"/>
    <dgm:cxn modelId="{2F7D5A26-B6B4-4A3F-B568-38C1E5F1A624}" type="presOf" srcId="{8D6932F5-CAB3-438D-A34B-EFAE9969DFA3}" destId="{F30D5E9D-898E-479E-BF4D-C66F27E39E79}" srcOrd="1" destOrd="0" presId="urn:microsoft.com/office/officeart/2009/3/layout/HorizontalOrganizationChart"/>
    <dgm:cxn modelId="{C3D5A509-7C2A-44FA-8C19-D5B5C7D7AD14}" type="presOf" srcId="{3E1AC679-07F5-40AE-948F-757F1EEA9782}" destId="{7E037031-7085-4918-BCA1-BAB9B8786D3C}" srcOrd="1" destOrd="0" presId="urn:microsoft.com/office/officeart/2009/3/layout/HorizontalOrganizationChart"/>
    <dgm:cxn modelId="{8E66494B-1BEF-484D-835F-3D4DF0BF90B6}" type="presParOf" srcId="{DF210027-AA8E-41BE-BC31-3B294AA7F991}" destId="{F29CAE1E-9E64-4BC6-9FFC-4A0909EC7F02}" srcOrd="0" destOrd="0" presId="urn:microsoft.com/office/officeart/2009/3/layout/HorizontalOrganizationChart"/>
    <dgm:cxn modelId="{E35EFAD9-ABA3-447B-8422-1E54833BC336}" type="presParOf" srcId="{F29CAE1E-9E64-4BC6-9FFC-4A0909EC7F02}" destId="{A3CA6F44-1F83-41C2-A4F6-B66FD07291A5}" srcOrd="0" destOrd="0" presId="urn:microsoft.com/office/officeart/2009/3/layout/HorizontalOrganizationChart"/>
    <dgm:cxn modelId="{E8F88601-B0FF-45A2-BB0D-356F1C15C92A}" type="presParOf" srcId="{A3CA6F44-1F83-41C2-A4F6-B66FD07291A5}" destId="{D3DA5EC4-B32F-4683-B3F0-00858F3EC838}" srcOrd="0" destOrd="0" presId="urn:microsoft.com/office/officeart/2009/3/layout/HorizontalOrganizationChart"/>
    <dgm:cxn modelId="{E67FF5C7-DD74-4341-9D59-E8D93890126F}" type="presParOf" srcId="{A3CA6F44-1F83-41C2-A4F6-B66FD07291A5}" destId="{F30D5E9D-898E-479E-BF4D-C66F27E39E79}" srcOrd="1" destOrd="0" presId="urn:microsoft.com/office/officeart/2009/3/layout/HorizontalOrganizationChart"/>
    <dgm:cxn modelId="{3CBFDB95-B73F-4EF9-AE6F-C27F71B6BECC}" type="presParOf" srcId="{F29CAE1E-9E64-4BC6-9FFC-4A0909EC7F02}" destId="{FD6F9419-BCD0-4C54-9499-4F39C6B6ADA1}" srcOrd="1" destOrd="0" presId="urn:microsoft.com/office/officeart/2009/3/layout/HorizontalOrganizationChart"/>
    <dgm:cxn modelId="{7AB7A3FF-F42C-406F-8051-B47B239A63F4}" type="presParOf" srcId="{F29CAE1E-9E64-4BC6-9FFC-4A0909EC7F02}" destId="{7381A20A-D5CE-4F60-9213-CE04A93BC456}" srcOrd="2" destOrd="0" presId="urn:microsoft.com/office/officeart/2009/3/layout/HorizontalOrganizationChart"/>
    <dgm:cxn modelId="{70CA0EF7-28A4-4748-8805-6107456111E3}" type="presParOf" srcId="{DF210027-AA8E-41BE-BC31-3B294AA7F991}" destId="{47163402-AC55-4816-9325-A829E2065C9B}" srcOrd="1" destOrd="0" presId="urn:microsoft.com/office/officeart/2009/3/layout/HorizontalOrganizationChart"/>
    <dgm:cxn modelId="{1EC6A84C-E538-462A-B0DB-E8176B3A805E}" type="presParOf" srcId="{47163402-AC55-4816-9325-A829E2065C9B}" destId="{B315144E-FB58-451F-8FB5-9187D0503EB5}" srcOrd="0" destOrd="0" presId="urn:microsoft.com/office/officeart/2009/3/layout/HorizontalOrganizationChart"/>
    <dgm:cxn modelId="{0B61E63D-13A5-4D7C-85E2-66767E64839F}" type="presParOf" srcId="{B315144E-FB58-451F-8FB5-9187D0503EB5}" destId="{AA5545C5-164D-4A3C-9400-4ADCA7E0F644}" srcOrd="0" destOrd="0" presId="urn:microsoft.com/office/officeart/2009/3/layout/HorizontalOrganizationChart"/>
    <dgm:cxn modelId="{8A79F4E0-A04C-49FC-A73E-574F4CDFCAEC}" type="presParOf" srcId="{B315144E-FB58-451F-8FB5-9187D0503EB5}" destId="{7E037031-7085-4918-BCA1-BAB9B8786D3C}" srcOrd="1" destOrd="0" presId="urn:microsoft.com/office/officeart/2009/3/layout/HorizontalOrganizationChart"/>
    <dgm:cxn modelId="{9AC22FDD-B53D-41AA-97E2-5D90F0B9E6F2}" type="presParOf" srcId="{47163402-AC55-4816-9325-A829E2065C9B}" destId="{67F7EFD6-CC8D-4847-93D7-66F23C137CA3}" srcOrd="1" destOrd="0" presId="urn:microsoft.com/office/officeart/2009/3/layout/HorizontalOrganizationChart"/>
    <dgm:cxn modelId="{94DA9911-182B-4617-9A8C-582DA5AC0770}" type="presParOf" srcId="{47163402-AC55-4816-9325-A829E2065C9B}" destId="{DA299B16-3C1C-41DB-8273-4DD27CE91CD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21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62545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175337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48687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53877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96323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384462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897055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14887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5972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194806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07804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91613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19322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01146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69167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26951E3-958F-4611-B170-D081BA0250F9}" type="datetimeFigureOut">
              <a:rPr lang="en-US" smtClean="0"/>
              <a:pPr/>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72691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26951E3-958F-4611-B170-D081BA0250F9}" type="datetimeFigureOut">
              <a:rPr lang="en-US" smtClean="0"/>
              <a:pPr/>
              <a:t>12/2/2025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16239415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86EEAC6-011F-4499-ACFF-2FDC742DB0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1" name="Rectangle 10">
            <a:extLst>
              <a:ext uri="{FF2B5EF4-FFF2-40B4-BE49-F238E27FC236}">
                <a16:creationId xmlns="" xmlns:a16="http://schemas.microsoft.com/office/drawing/2014/main" id="{6970F14D-B6E6-40EA-96B4-4E18D0CF9D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useBgFill="1">
        <p:nvSpPr>
          <p:cNvPr id="13" name="Rectangle 12">
            <a:extLst>
              <a:ext uri="{FF2B5EF4-FFF2-40B4-BE49-F238E27FC236}">
                <a16:creationId xmlns="" xmlns:a16="http://schemas.microsoft.com/office/drawing/2014/main" id="{696A55C8-89F1-439D-863D-E208C0AC88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Επάνω προβολή της υπηρεσίας &quot;καφέ&quot; με το φυτό, λευκό πληκτρολόγιο, καφές σε λευκό κούπα, σημειωματάριο και πένα">
            <a:extLst>
              <a:ext uri="{FF2B5EF4-FFF2-40B4-BE49-F238E27FC236}">
                <a16:creationId xmlns="" xmlns:a16="http://schemas.microsoft.com/office/drawing/2014/main" id="{814F714A-A7AF-6332-E8AE-1C1786BFA6FB}"/>
              </a:ext>
            </a:extLst>
          </p:cNvPr>
          <p:cNvPicPr>
            <a:picLocks noChangeAspect="1"/>
          </p:cNvPicPr>
          <p:nvPr/>
        </p:nvPicPr>
        <p:blipFill>
          <a:blip r:embed="rId2">
            <a:lum bright="70000" contrast="-70000"/>
          </a:blip>
          <a:srcRect t="648" r="-1" b="16304"/>
          <a:stretch/>
        </p:blipFill>
        <p:spPr>
          <a:xfrm>
            <a:off x="20" y="1"/>
            <a:ext cx="12188932" cy="6858000"/>
          </a:xfrm>
          <a:prstGeom prst="rect">
            <a:avLst/>
          </a:prstGeom>
          <a:solidFill>
            <a:schemeClr val="tx2">
              <a:lumMod val="20000"/>
              <a:lumOff val="80000"/>
            </a:schemeClr>
          </a:solidFill>
        </p:spPr>
      </p:pic>
      <p:sp>
        <p:nvSpPr>
          <p:cNvPr id="15" name="Rectangle 14">
            <a:extLst>
              <a:ext uri="{FF2B5EF4-FFF2-40B4-BE49-F238E27FC236}">
                <a16:creationId xmlns="" xmlns:a16="http://schemas.microsoft.com/office/drawing/2014/main" id="{E4A1FD7E-EAEC-40B9-B75B-432F9DA75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 xmlns:a16="http://schemas.microsoft.com/office/drawing/2014/main" id="{C6027C3E-17DB-4E9B-A71B-C8B5DB015AEA}"/>
              </a:ext>
            </a:extLst>
          </p:cNvPr>
          <p:cNvSpPr>
            <a:spLocks noGrp="1"/>
          </p:cNvSpPr>
          <p:nvPr>
            <p:ph type="ctrTitle"/>
          </p:nvPr>
        </p:nvSpPr>
        <p:spPr>
          <a:xfrm>
            <a:off x="584216" y="1561381"/>
            <a:ext cx="5170199" cy="1863047"/>
          </a:xfrm>
        </p:spPr>
        <p:txBody>
          <a:bodyPr vert="horz" lIns="91440" tIns="45720" rIns="91440" bIns="45720" rtlCol="0" anchor="ctr">
            <a:noAutofit/>
          </a:bodyPr>
          <a:lstStyle/>
          <a:p>
            <a:pPr algn="ctr"/>
            <a:r>
              <a:rPr lang="en-US" sz="3000" b="1" spc="-60" dirty="0" err="1">
                <a:solidFill>
                  <a:schemeClr val="tx1"/>
                </a:solidFill>
                <a:latin typeface="Arial" panose="020B0604020202020204" pitchFamily="34" charset="0"/>
                <a:cs typeface="Arial" panose="020B0604020202020204" pitchFamily="34" charset="0"/>
              </a:rPr>
              <a:t>Μάθημ</a:t>
            </a:r>
            <a:r>
              <a:rPr lang="en-US" sz="3000" b="1" spc="-60" dirty="0">
                <a:solidFill>
                  <a:schemeClr val="tx1"/>
                </a:solidFill>
                <a:latin typeface="Arial" panose="020B0604020202020204" pitchFamily="34" charset="0"/>
                <a:cs typeface="Arial" panose="020B0604020202020204" pitchFamily="34" charset="0"/>
              </a:rPr>
              <a:t>α </a:t>
            </a:r>
            <a:r>
              <a:rPr lang="el-GR" sz="3000" b="1" spc="-60" smtClean="0">
                <a:solidFill>
                  <a:schemeClr val="tx1"/>
                </a:solidFill>
                <a:latin typeface="Arial" panose="020B0604020202020204" pitchFamily="34" charset="0"/>
                <a:cs typeface="Arial" panose="020B0604020202020204" pitchFamily="34" charset="0"/>
              </a:rPr>
              <a:t>9</a:t>
            </a:r>
            <a:r>
              <a:rPr lang="en-US" sz="3000" b="1" spc="-60" dirty="0">
                <a:solidFill>
                  <a:schemeClr val="tx1"/>
                </a:solidFill>
                <a:latin typeface="Arial" panose="020B0604020202020204" pitchFamily="34" charset="0"/>
                <a:cs typeface="Arial" panose="020B0604020202020204" pitchFamily="34" charset="0"/>
              </a:rPr>
              <a:t/>
            </a:r>
            <a:br>
              <a:rPr lang="en-US" sz="3000" b="1" spc="-60" dirty="0">
                <a:solidFill>
                  <a:schemeClr val="tx1"/>
                </a:solidFill>
                <a:latin typeface="Arial" panose="020B0604020202020204" pitchFamily="34" charset="0"/>
                <a:cs typeface="Arial" panose="020B0604020202020204" pitchFamily="34" charset="0"/>
              </a:rPr>
            </a:br>
            <a:r>
              <a:rPr lang="en-US" sz="3000" b="1" spc="-60" dirty="0">
                <a:solidFill>
                  <a:schemeClr val="tx1"/>
                </a:solidFill>
                <a:latin typeface="Arial" panose="020B0604020202020204" pitchFamily="34" charset="0"/>
                <a:cs typeface="Arial" panose="020B0604020202020204" pitchFamily="34" charset="0"/>
              </a:rPr>
              <a:t> Σχεδιάζοντας δράσεις κοινωνικοπολιτισμικής </a:t>
            </a:r>
            <a:r>
              <a:rPr lang="en-US" sz="3000" b="1" spc="-60" dirty="0" smtClean="0">
                <a:solidFill>
                  <a:schemeClr val="tx1"/>
                </a:solidFill>
                <a:latin typeface="Arial" panose="020B0604020202020204" pitchFamily="34" charset="0"/>
                <a:cs typeface="Arial" panose="020B0604020202020204" pitchFamily="34" charset="0"/>
              </a:rPr>
              <a:t>εμψύχωσης</a:t>
            </a:r>
            <a:endParaRPr lang="en-US" sz="3000" b="1" spc="-60" dirty="0">
              <a:solidFill>
                <a:schemeClr val="tx1"/>
              </a:solidFill>
              <a:latin typeface="Arial" panose="020B0604020202020204" pitchFamily="34" charset="0"/>
              <a:cs typeface="Arial" panose="020B0604020202020204" pitchFamily="34" charset="0"/>
            </a:endParaRPr>
          </a:p>
        </p:txBody>
      </p:sp>
      <p:sp>
        <p:nvSpPr>
          <p:cNvPr id="3" name="Υπότιτλος 2">
            <a:extLst>
              <a:ext uri="{FF2B5EF4-FFF2-40B4-BE49-F238E27FC236}">
                <a16:creationId xmlns="" xmlns:a16="http://schemas.microsoft.com/office/drawing/2014/main" id="{B3A15F22-F770-9C49-9120-4DD3E503D948}"/>
              </a:ext>
            </a:extLst>
          </p:cNvPr>
          <p:cNvSpPr>
            <a:spLocks noGrp="1"/>
          </p:cNvSpPr>
          <p:nvPr>
            <p:ph type="subTitle" idx="1"/>
          </p:nvPr>
        </p:nvSpPr>
        <p:spPr>
          <a:xfrm>
            <a:off x="584216" y="4585001"/>
            <a:ext cx="5218209" cy="3274586"/>
          </a:xfrm>
        </p:spPr>
        <p:txBody>
          <a:bodyPr vert="horz" lIns="91440" tIns="45720" rIns="91440" bIns="45720" rtlCol="0" anchor="t">
            <a:normAutofit/>
          </a:bodyPr>
          <a:lstStyle/>
          <a:p>
            <a:pPr indent="-182880" algn="ctr">
              <a:buFont typeface="Wingdings 2" pitchFamily="18" charset="2"/>
              <a:buChar char=""/>
            </a:pPr>
            <a:r>
              <a:rPr kumimoji="0" lang="en-US" sz="1500" b="0" i="0"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Κοινωνική Πα</a:t>
            </a:r>
            <a:r>
              <a:rPr kumimoji="0" lang="en-US" sz="1500" b="0" i="0" u="none" strike="noStrike"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ιδ</a:t>
            </a:r>
            <a:r>
              <a:rPr kumimoji="0" lang="en-US" sz="1500" b="0" i="0"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αγωγική και Κοινωνικοπολιτισμική εμψύχωση</a:t>
            </a:r>
            <a:br>
              <a:rPr kumimoji="0" lang="en-US" sz="1500" b="0" i="0"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US" sz="1500" b="0" i="0"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r>
            <a:br>
              <a:rPr kumimoji="0" lang="en-US" sz="1500" b="0" i="0"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l-GR" sz="1500" b="0" i="0" u="none" strike="noStrike"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Όλγα </a:t>
            </a:r>
            <a:r>
              <a:rPr kumimoji="0" lang="el-GR" sz="1500" b="0" i="0" u="none" strike="noStrike"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Κατσιάνη</a:t>
            </a:r>
            <a:r>
              <a:rPr kumimoji="0" lang="el-GR" sz="1500" b="0" i="0" u="none" strike="noStrike"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Επίκουρη Καθηγήτρια</a:t>
            </a:r>
            <a:endParaRPr lang="en-US" sz="1500"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 xmlns:a16="http://schemas.microsoft.com/office/drawing/2014/main" id="{AC88629E-396B-4C99-B284-F30AABDF2E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08332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9C4A4E05-02AB-386F-B5DF-0F78C35E34BA}"/>
              </a:ext>
            </a:extLst>
          </p:cNvPr>
          <p:cNvSpPr>
            <a:spLocks noGrp="1"/>
          </p:cNvSpPr>
          <p:nvPr>
            <p:ph idx="1"/>
          </p:nvPr>
        </p:nvSpPr>
        <p:spPr>
          <a:xfrm>
            <a:off x="237067" y="864107"/>
            <a:ext cx="11630467" cy="5408873"/>
          </a:xfrm>
        </p:spPr>
        <p:txBody>
          <a:bodyPr>
            <a:normAutofit/>
          </a:bodyPr>
          <a:lstStyle/>
          <a:p>
            <a:pPr algn="just">
              <a:buFont typeface="Wingdings" panose="05000000000000000000" pitchFamily="2" charset="2"/>
              <a:buChar char="q"/>
            </a:pPr>
            <a:r>
              <a:rPr lang="el-GR" sz="3200" b="0" i="0" dirty="0">
                <a:solidFill>
                  <a:schemeClr val="bg1"/>
                </a:solidFill>
                <a:effectLst/>
                <a:latin typeface="Times New Roman" panose="02020603050405020304" pitchFamily="18" charset="0"/>
              </a:rPr>
              <a:t>Οι μαθητές πρέπει να εκφράζο­νται και να συμπεριφέρονται αβίαστα, χωρίς καταναγκασμούς. Αυτό αποτελεί απαραίτητη προϋ­πόθεση για ειλικρίνεια, αυθορμη­τισμό και δημιουργικότητα. </a:t>
            </a:r>
          </a:p>
          <a:p>
            <a:pPr algn="just">
              <a:buFont typeface="Wingdings" panose="05000000000000000000" pitchFamily="2" charset="2"/>
              <a:buChar char="q"/>
            </a:pPr>
            <a:endParaRPr lang="el-GR" sz="3200" dirty="0">
              <a:solidFill>
                <a:schemeClr val="bg1"/>
              </a:solidFill>
              <a:latin typeface="Times New Roman" panose="02020603050405020304" pitchFamily="18" charset="0"/>
            </a:endParaRPr>
          </a:p>
          <a:p>
            <a:pPr algn="just">
              <a:buFont typeface="Wingdings" panose="05000000000000000000" pitchFamily="2" charset="2"/>
              <a:buChar char="q"/>
            </a:pPr>
            <a:r>
              <a:rPr lang="el-GR" sz="3200" b="0" i="0" dirty="0">
                <a:solidFill>
                  <a:schemeClr val="bg1"/>
                </a:solidFill>
                <a:effectLst/>
                <a:latin typeface="Times New Roman" panose="02020603050405020304" pitchFamily="18" charset="0"/>
              </a:rPr>
              <a:t> Οι μαθητές πρέπει να μπορούν να διακρίνουν και να επιλέγουν ελεύθερα ανάμεσα σε διαφορετι­κές προσφερόμενες δραστηριότη­τες. Σε αυτό το πλαίσιο εντάσσε­ται και η δυνατότητα του μαθητή να δραστηριοποιείται μαζί με άλ­λους, να απασχολείται ατομικά, να παρακολουθεί ή ακόμα και να μην κάνει τίποτα. </a:t>
            </a:r>
            <a:endParaRPr lang="el-GR" sz="3200" dirty="0">
              <a:solidFill>
                <a:schemeClr val="bg1"/>
              </a:solidFill>
            </a:endParaRPr>
          </a:p>
        </p:txBody>
      </p:sp>
    </p:spTree>
    <p:extLst>
      <p:ext uri="{BB962C8B-B14F-4D97-AF65-F5344CB8AC3E}">
        <p14:creationId xmlns:p14="http://schemas.microsoft.com/office/powerpoint/2010/main" val="260117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9D3EA0EE-22F2-6559-266B-A67F17CE7948}"/>
              </a:ext>
            </a:extLst>
          </p:cNvPr>
          <p:cNvSpPr>
            <a:spLocks noGrp="1"/>
          </p:cNvSpPr>
          <p:nvPr>
            <p:ph idx="1"/>
          </p:nvPr>
        </p:nvSpPr>
        <p:spPr>
          <a:xfrm>
            <a:off x="372534" y="868680"/>
            <a:ext cx="11150872" cy="5120640"/>
          </a:xfrm>
        </p:spPr>
        <p:txBody>
          <a:bodyPr>
            <a:normAutofit/>
          </a:bodyPr>
          <a:lstStyle/>
          <a:p>
            <a:pPr algn="just">
              <a:buFont typeface="Wingdings" panose="05000000000000000000" pitchFamily="2" charset="2"/>
              <a:buChar char="q"/>
            </a:pPr>
            <a:r>
              <a:rPr lang="el-GR" sz="3200" b="0" i="0" dirty="0">
                <a:solidFill>
                  <a:schemeClr val="bg1"/>
                </a:solidFill>
                <a:effectLst/>
                <a:latin typeface="Times New Roman" panose="02020603050405020304" pitchFamily="18" charset="0"/>
              </a:rPr>
              <a:t>Οι μαθητές αναπτύσσουν την ικα­νότητα να παίρνουν αποφάσεις και να αναλαμβάνουν την υπευ­θυνότητα των πράξεων τους. </a:t>
            </a:r>
          </a:p>
          <a:p>
            <a:pPr algn="just">
              <a:buFont typeface="Wingdings" panose="05000000000000000000" pitchFamily="2" charset="2"/>
              <a:buChar char="q"/>
            </a:pPr>
            <a:endParaRPr lang="el-GR" sz="3200" dirty="0">
              <a:solidFill>
                <a:schemeClr val="bg1"/>
              </a:solidFill>
              <a:latin typeface="Times New Roman" panose="02020603050405020304" pitchFamily="18" charset="0"/>
            </a:endParaRPr>
          </a:p>
          <a:p>
            <a:pPr algn="just">
              <a:buFont typeface="Wingdings" panose="05000000000000000000" pitchFamily="2" charset="2"/>
              <a:buChar char="q"/>
            </a:pPr>
            <a:r>
              <a:rPr lang="el-GR" sz="3200" b="0" i="0" dirty="0">
                <a:solidFill>
                  <a:schemeClr val="bg1"/>
                </a:solidFill>
                <a:effectLst/>
                <a:latin typeface="Times New Roman" panose="02020603050405020304" pitchFamily="18" charset="0"/>
              </a:rPr>
              <a:t> Οι μαθητές πρέπει οι ίδιοι να ανα­λαμβάνουν πρωτοβουλίες, να δραστηριοποιούνται για να ικα­νοποιούν τις ανάγκες τους και να συμπεριφέρονται σύμφωνα και με τις προσωπικές τους επιθυμίες.</a:t>
            </a:r>
            <a:endParaRPr lang="el-GR" sz="3200" dirty="0">
              <a:solidFill>
                <a:schemeClr val="bg1"/>
              </a:solidFill>
            </a:endParaRPr>
          </a:p>
        </p:txBody>
      </p:sp>
    </p:spTree>
    <p:extLst>
      <p:ext uri="{BB962C8B-B14F-4D97-AF65-F5344CB8AC3E}">
        <p14:creationId xmlns:p14="http://schemas.microsoft.com/office/powerpoint/2010/main" val="270249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0516254-1D9F-4F3A-9870-3A3280BE2B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 xmlns:a16="http://schemas.microsoft.com/office/drawing/2014/main" id="{EAD1E2AE-BE15-3D93-CA4B-DD469BB5A1F0}"/>
              </a:ext>
            </a:extLst>
          </p:cNvPr>
          <p:cNvSpPr>
            <a:spLocks noGrp="1"/>
          </p:cNvSpPr>
          <p:nvPr>
            <p:ph type="title"/>
          </p:nvPr>
        </p:nvSpPr>
        <p:spPr>
          <a:xfrm>
            <a:off x="982133" y="864108"/>
            <a:ext cx="3630897" cy="5120639"/>
          </a:xfrm>
        </p:spPr>
        <p:txBody>
          <a:bodyPr>
            <a:normAutofit/>
          </a:bodyPr>
          <a:lstStyle/>
          <a:p>
            <a:pPr algn="ctr"/>
            <a:r>
              <a:rPr lang="el-GR" sz="2800" b="1" i="0" dirty="0" smtClean="0">
                <a:solidFill>
                  <a:schemeClr val="tx1">
                    <a:lumMod val="85000"/>
                    <a:lumOff val="15000"/>
                  </a:schemeClr>
                </a:solidFill>
                <a:effectLst/>
                <a:latin typeface="Times New Roman" panose="02020603050405020304" pitchFamily="18" charset="0"/>
              </a:rPr>
              <a:t>Ο </a:t>
            </a:r>
            <a:r>
              <a:rPr lang="el-GR" sz="2800" b="1" i="0" dirty="0">
                <a:solidFill>
                  <a:schemeClr val="tx1">
                    <a:lumMod val="85000"/>
                    <a:lumOff val="15000"/>
                  </a:schemeClr>
                </a:solidFill>
                <a:effectLst/>
                <a:latin typeface="Times New Roman" panose="02020603050405020304" pitchFamily="18" charset="0"/>
              </a:rPr>
              <a:t>εκπαιδευτικός ως </a:t>
            </a:r>
            <a:br>
              <a:rPr lang="el-GR" sz="2800" b="1" i="0" dirty="0">
                <a:solidFill>
                  <a:schemeClr val="tx1">
                    <a:lumMod val="85000"/>
                    <a:lumOff val="15000"/>
                  </a:schemeClr>
                </a:solidFill>
                <a:effectLst/>
                <a:latin typeface="Times New Roman" panose="02020603050405020304" pitchFamily="18" charset="0"/>
              </a:rPr>
            </a:br>
            <a:r>
              <a:rPr lang="el-GR" sz="2800" b="1" i="0" dirty="0">
                <a:solidFill>
                  <a:schemeClr val="tx1">
                    <a:lumMod val="85000"/>
                    <a:lumOff val="15000"/>
                  </a:schemeClr>
                </a:solidFill>
                <a:effectLst/>
                <a:latin typeface="Times New Roman" panose="02020603050405020304" pitchFamily="18" charset="0"/>
              </a:rPr>
              <a:t>εμψυχωτής </a:t>
            </a:r>
            <a:endParaRPr lang="el-GR" sz="2800" b="1" dirty="0">
              <a:solidFill>
                <a:schemeClr val="tx1">
                  <a:lumMod val="85000"/>
                  <a:lumOff val="15000"/>
                </a:schemeClr>
              </a:solidFill>
            </a:endParaRPr>
          </a:p>
        </p:txBody>
      </p:sp>
      <p:sp>
        <p:nvSpPr>
          <p:cNvPr id="3" name="Θέση περιεχομένου 2">
            <a:extLst>
              <a:ext uri="{FF2B5EF4-FFF2-40B4-BE49-F238E27FC236}">
                <a16:creationId xmlns="" xmlns:a16="http://schemas.microsoft.com/office/drawing/2014/main" id="{7AF6C43B-F7C1-8505-F4CB-6D926231979A}"/>
              </a:ext>
            </a:extLst>
          </p:cNvPr>
          <p:cNvSpPr>
            <a:spLocks noGrp="1"/>
          </p:cNvSpPr>
          <p:nvPr>
            <p:ph idx="1"/>
          </p:nvPr>
        </p:nvSpPr>
        <p:spPr>
          <a:xfrm>
            <a:off x="5402553" y="1513037"/>
            <a:ext cx="5910677" cy="5120640"/>
          </a:xfrm>
        </p:spPr>
        <p:txBody>
          <a:bodyPr>
            <a:normAutofit/>
          </a:bodyPr>
          <a:lstStyle/>
          <a:p>
            <a:pPr algn="ctr"/>
            <a:r>
              <a:rPr lang="el-GR" sz="2400" b="0" i="0" dirty="0">
                <a:solidFill>
                  <a:schemeClr val="tx1"/>
                </a:solidFill>
                <a:effectLst/>
                <a:latin typeface="Times New Roman" panose="02020603050405020304" pitchFamily="18" charset="0"/>
              </a:rPr>
              <a:t>Ο ρόλος του συνίσταται στην παρότρυν­ση, τη συμβουλευτική και την πληρο­φόρηση, προκειμένου να συμβάλει στη δυνατότητα του μαθητή για ελεύ­θερη επιλογή δραστηριοτήτων, στη διαμόρφωση της κριτικής του σκέψης και στην έκφραση της προσωπικής του ελευθερίας μέσω αποφάσεων και πράξεων.</a:t>
            </a:r>
          </a:p>
          <a:p>
            <a:endParaRPr lang="el-GR" dirty="0">
              <a:latin typeface="Times New Roman" panose="02020603050405020304" pitchFamily="18" charset="0"/>
            </a:endParaRPr>
          </a:p>
          <a:p>
            <a:endParaRPr lang="el-GR" dirty="0"/>
          </a:p>
        </p:txBody>
      </p:sp>
      <p:cxnSp>
        <p:nvCxnSpPr>
          <p:cNvPr id="12" name="Straight Connector 11">
            <a:extLst>
              <a:ext uri="{FF2B5EF4-FFF2-40B4-BE49-F238E27FC236}">
                <a16:creationId xmlns="" xmlns:a16="http://schemas.microsoft.com/office/drawing/2014/main" id="{8D89589C-2C90-4407-A995-05EC3DD7AB1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9A206779-5C74-4555-94BC-5845C92EC3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84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64D545DB-8A58-4FDC-8FF8-F99D917C37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3F02532-0429-47BE-B7D5-89B31C0C80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 xmlns:a16="http://schemas.microsoft.com/office/drawing/2014/main" id="{FBEB287D-B628-D2EE-0122-AD933D38764F}"/>
              </a:ext>
            </a:extLst>
          </p:cNvPr>
          <p:cNvSpPr>
            <a:spLocks noGrp="1"/>
          </p:cNvSpPr>
          <p:nvPr>
            <p:ph idx="1"/>
          </p:nvPr>
        </p:nvSpPr>
        <p:spPr>
          <a:xfrm>
            <a:off x="643466" y="864108"/>
            <a:ext cx="6987135" cy="5120640"/>
          </a:xfrm>
        </p:spPr>
        <p:txBody>
          <a:bodyPr>
            <a:normAutofit/>
          </a:bodyPr>
          <a:lstStyle/>
          <a:p>
            <a:pPr>
              <a:buFont typeface="Wingdings" panose="05000000000000000000" pitchFamily="2" charset="2"/>
              <a:buChar char="q"/>
            </a:pPr>
            <a:r>
              <a:rPr lang="el-GR" sz="2200" b="0" i="0" dirty="0">
                <a:solidFill>
                  <a:schemeClr val="tx1"/>
                </a:solidFill>
                <a:effectLst/>
                <a:latin typeface="Times New Roman" panose="02020603050405020304" pitchFamily="18" charset="0"/>
              </a:rPr>
              <a:t>Η αποτελεσματική εμψύχωση προϋποθέτει τον δάσκαλο - γνώστη της εμψύχωσης τόσο θεωρητικά όσο και πρακτικά. Ωστόσο η εμψύχωση ως παιδαγωγική μέθοδος είναι για τους περισσότερους δασκάλους άγνωστη. Πολλοί θεωρούν ότι περι­λαμβάνει αποκλειστικά το παιχνίδι και το αστείο.</a:t>
            </a:r>
          </a:p>
          <a:p>
            <a:pPr>
              <a:buFont typeface="Wingdings" panose="05000000000000000000" pitchFamily="2" charset="2"/>
              <a:buChar char="q"/>
            </a:pPr>
            <a:endParaRPr lang="el-GR" sz="2200" dirty="0">
              <a:solidFill>
                <a:schemeClr val="tx1"/>
              </a:solidFill>
              <a:latin typeface="Times New Roman" panose="02020603050405020304" pitchFamily="18" charset="0"/>
            </a:endParaRPr>
          </a:p>
          <a:p>
            <a:pPr>
              <a:buFont typeface="Wingdings" panose="05000000000000000000" pitchFamily="2" charset="2"/>
              <a:buChar char="q"/>
            </a:pPr>
            <a:r>
              <a:rPr lang="el-GR" sz="2200" b="0" i="0" dirty="0">
                <a:solidFill>
                  <a:schemeClr val="tx1"/>
                </a:solidFill>
                <a:effectLst/>
                <a:latin typeface="Times New Roman" panose="02020603050405020304" pitchFamily="18" charset="0"/>
              </a:rPr>
              <a:t> Για τον δάσκαλο η εμψυχωτική πράξη κατά τη διάρκεια της διδασκαλίας σημαίνει κατ' αρ­χήν ευχάριστη διάθεση, στάση ευ­νοϊκή για συζήτηση, ευελιξία, ικα­νότητα επικοινωνίας, κατανόηση για τα προβλήματα των μαθητών, προώθηση της αυτενέργειας τους, ενίσχυση της πρωτοβουλίας τους, δημιουργία ενδιαφερόντων.</a:t>
            </a:r>
            <a:endParaRPr lang="el-GR" sz="2200" dirty="0">
              <a:solidFill>
                <a:schemeClr val="tx1"/>
              </a:solidFill>
            </a:endParaRPr>
          </a:p>
        </p:txBody>
      </p:sp>
      <p:sp>
        <p:nvSpPr>
          <p:cNvPr id="12" name="Rectangle 11">
            <a:extLst>
              <a:ext uri="{FF2B5EF4-FFF2-40B4-BE49-F238E27FC236}">
                <a16:creationId xmlns="" xmlns:a16="http://schemas.microsoft.com/office/drawing/2014/main" id="{E3401C9A-B20D-42B0-B7C0-0E4D1CE585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4" name="Εικόνα 3" descr="Εικόνα που περιέχει κείμενο, σχεδίαση&#10;&#10;Περιγραφή που δημιουργήθηκε αυτόματα">
            <a:extLst>
              <a:ext uri="{FF2B5EF4-FFF2-40B4-BE49-F238E27FC236}">
                <a16:creationId xmlns="" xmlns:a16="http://schemas.microsoft.com/office/drawing/2014/main" id="{D87C36C5-572F-D717-5288-ADFDA9D71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734" y="1026160"/>
            <a:ext cx="4646266" cy="4646266"/>
          </a:xfrm>
          <a:prstGeom prst="rect">
            <a:avLst/>
          </a:prstGeom>
        </p:spPr>
      </p:pic>
    </p:spTree>
    <p:extLst>
      <p:ext uri="{BB962C8B-B14F-4D97-AF65-F5344CB8AC3E}">
        <p14:creationId xmlns:p14="http://schemas.microsoft.com/office/powerpoint/2010/main" val="304053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4102E8E4-3982-4884-AA0F-68EC37047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1EB3F61-F91A-45E6-81DA-F22A4CBAC4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Θέση περιεχομένου 2">
            <a:extLst>
              <a:ext uri="{FF2B5EF4-FFF2-40B4-BE49-F238E27FC236}">
                <a16:creationId xmlns="" xmlns:a16="http://schemas.microsoft.com/office/drawing/2014/main" id="{103951BC-2BCA-6E6F-21E5-C7CC1C99613D}"/>
              </a:ext>
            </a:extLst>
          </p:cNvPr>
          <p:cNvSpPr>
            <a:spLocks noGrp="1"/>
          </p:cNvSpPr>
          <p:nvPr>
            <p:ph idx="1"/>
          </p:nvPr>
        </p:nvSpPr>
        <p:spPr>
          <a:xfrm>
            <a:off x="1426781" y="951184"/>
            <a:ext cx="9609081" cy="5333999"/>
          </a:xfrm>
        </p:spPr>
        <p:txBody>
          <a:bodyPr anchor="t">
            <a:normAutofit lnSpcReduction="10000"/>
          </a:bodyPr>
          <a:lstStyle/>
          <a:p>
            <a:pPr>
              <a:buFont typeface="Wingdings" panose="05000000000000000000" pitchFamily="2" charset="2"/>
              <a:buChar char="q"/>
            </a:pPr>
            <a:r>
              <a:rPr lang="el-GR" sz="2400" b="0" i="0" dirty="0">
                <a:solidFill>
                  <a:schemeClr val="tx1"/>
                </a:solidFill>
                <a:effectLst/>
                <a:latin typeface="Times New Roman" panose="02020603050405020304" pitchFamily="18" charset="0"/>
              </a:rPr>
              <a:t>Ο ρόλος του εμψυχωτή περι­λαμβάνει και την ενεργητική συμ­μετοχή του δασκάλου στη λειτουρ­γία της ομάδας των μαθητών. </a:t>
            </a:r>
          </a:p>
          <a:p>
            <a:pPr>
              <a:buFont typeface="Wingdings" panose="05000000000000000000" pitchFamily="2" charset="2"/>
              <a:buChar char="q"/>
            </a:pPr>
            <a:endParaRPr lang="el-GR" sz="2400" dirty="0">
              <a:solidFill>
                <a:schemeClr val="tx1"/>
              </a:solidFill>
              <a:latin typeface="Times New Roman" panose="02020603050405020304" pitchFamily="18" charset="0"/>
            </a:endParaRPr>
          </a:p>
          <a:p>
            <a:pPr>
              <a:buFont typeface="Wingdings" panose="05000000000000000000" pitchFamily="2" charset="2"/>
              <a:buChar char="q"/>
            </a:pPr>
            <a:r>
              <a:rPr lang="el-GR" sz="2400" b="0" i="0" dirty="0">
                <a:solidFill>
                  <a:schemeClr val="tx1"/>
                </a:solidFill>
                <a:effectLst/>
                <a:latin typeface="Times New Roman" panose="02020603050405020304" pitchFamily="18" charset="0"/>
              </a:rPr>
              <a:t>Ως εμψυχωτής καθιστά δυνατή την αυτόβουλη πρόσβαση του μαθητή σε ιδιαίτερα αντικείμενα μάθησης και γενικότερα στην κοινωνική ζωή.</a:t>
            </a:r>
          </a:p>
          <a:p>
            <a:pPr>
              <a:buFont typeface="Wingdings" panose="05000000000000000000" pitchFamily="2" charset="2"/>
              <a:buChar char="q"/>
            </a:pPr>
            <a:endParaRPr lang="el-GR" sz="2400" dirty="0">
              <a:solidFill>
                <a:schemeClr val="tx1"/>
              </a:solidFill>
              <a:latin typeface="Times New Roman" panose="02020603050405020304" pitchFamily="18" charset="0"/>
            </a:endParaRPr>
          </a:p>
          <a:p>
            <a:pPr>
              <a:buFont typeface="Wingdings" panose="05000000000000000000" pitchFamily="2" charset="2"/>
              <a:buChar char="q"/>
            </a:pPr>
            <a:r>
              <a:rPr lang="el-GR" sz="2400" b="0" i="0" dirty="0">
                <a:solidFill>
                  <a:schemeClr val="tx1"/>
                </a:solidFill>
                <a:effectLst/>
                <a:latin typeface="Times New Roman" panose="02020603050405020304" pitchFamily="18" charset="0"/>
              </a:rPr>
              <a:t> Ως διαχειρι­στής και οργανωτής μεριμνά για τις υλικές και οργανωτικές προϋποθέ­σεις των δραστηριοτήτων στον ελεύ­θερο χρόνο.</a:t>
            </a:r>
          </a:p>
          <a:p>
            <a:pPr>
              <a:buFont typeface="Wingdings" panose="05000000000000000000" pitchFamily="2" charset="2"/>
              <a:buChar char="q"/>
            </a:pPr>
            <a:endParaRPr lang="el-GR" sz="2400" dirty="0">
              <a:solidFill>
                <a:schemeClr val="tx1"/>
              </a:solidFill>
              <a:latin typeface="Times New Roman" panose="02020603050405020304" pitchFamily="18" charset="0"/>
            </a:endParaRPr>
          </a:p>
          <a:p>
            <a:pPr>
              <a:buFont typeface="Wingdings" panose="05000000000000000000" pitchFamily="2" charset="2"/>
              <a:buChar char="q"/>
            </a:pPr>
            <a:r>
              <a:rPr lang="el-GR" sz="2400" b="0" i="0" dirty="0">
                <a:solidFill>
                  <a:schemeClr val="tx1"/>
                </a:solidFill>
                <a:effectLst/>
                <a:latin typeface="Times New Roman" panose="02020603050405020304" pitchFamily="18" charset="0"/>
              </a:rPr>
              <a:t> Ως επιστήμονας ελεύθε­ρου χρόνου συντελεί στην εξασφάλιση των κοινωνικών προϋποθέσεων για παιδαγωγική δράση.</a:t>
            </a:r>
            <a:r>
              <a:rPr lang="el-GR" sz="2400" dirty="0"/>
              <a:t/>
            </a:r>
            <a:br>
              <a:rPr lang="el-GR" sz="2400" dirty="0"/>
            </a:br>
            <a:endParaRPr lang="el-GR" sz="2400" dirty="0"/>
          </a:p>
        </p:txBody>
      </p:sp>
      <p:sp>
        <p:nvSpPr>
          <p:cNvPr id="12" name="Rectangle 11">
            <a:extLst>
              <a:ext uri="{FF2B5EF4-FFF2-40B4-BE49-F238E27FC236}">
                <a16:creationId xmlns="" xmlns:a16="http://schemas.microsoft.com/office/drawing/2014/main" id="{C0D1CB9A-4C6B-4843-B8E9-CD0071D37B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9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DA18B99-BEB7-BA67-B5FC-94A37DB20A5F}"/>
              </a:ext>
            </a:extLst>
          </p:cNvPr>
          <p:cNvSpPr>
            <a:spLocks noGrp="1"/>
          </p:cNvSpPr>
          <p:nvPr>
            <p:ph type="title"/>
          </p:nvPr>
        </p:nvSpPr>
        <p:spPr>
          <a:xfrm>
            <a:off x="1073677" y="0"/>
            <a:ext cx="9662055" cy="1507067"/>
          </a:xfrm>
        </p:spPr>
        <p:txBody>
          <a:bodyPr>
            <a:normAutofit/>
          </a:bodyPr>
          <a:lstStyle/>
          <a:p>
            <a:pPr algn="ctr"/>
            <a:r>
              <a:rPr lang="el-GR" sz="2400" dirty="0">
                <a:solidFill>
                  <a:schemeClr val="tx1"/>
                </a:solidFill>
              </a:rPr>
              <a:t>Ο δάσκαλος, για να σχεδιάσει μια </a:t>
            </a:r>
            <a:r>
              <a:rPr lang="el-GR" sz="2400" dirty="0" smtClean="0">
                <a:solidFill>
                  <a:schemeClr val="tx1"/>
                </a:solidFill>
              </a:rPr>
              <a:t>συγκεκριμένη </a:t>
            </a:r>
            <a:r>
              <a:rPr lang="el-GR" sz="2400" dirty="0">
                <a:solidFill>
                  <a:schemeClr val="tx1"/>
                </a:solidFill>
              </a:rPr>
              <a:t>δραστηριότητα στην τάξη του πρέπει να λάβει υπόψη του:</a:t>
            </a:r>
          </a:p>
        </p:txBody>
      </p:sp>
      <p:graphicFrame>
        <p:nvGraphicFramePr>
          <p:cNvPr id="5" name="Θέση περιεχομένου 2">
            <a:extLst>
              <a:ext uri="{FF2B5EF4-FFF2-40B4-BE49-F238E27FC236}">
                <a16:creationId xmlns="" xmlns:a16="http://schemas.microsoft.com/office/drawing/2014/main" id="{4A9C192F-C079-4EAD-5E53-D5B73C0A047F}"/>
              </a:ext>
            </a:extLst>
          </p:cNvPr>
          <p:cNvGraphicFramePr>
            <a:graphicFrameLocks noGrp="1"/>
          </p:cNvGraphicFramePr>
          <p:nvPr>
            <p:ph idx="1"/>
            <p:extLst>
              <p:ext uri="{D42A27DB-BD31-4B8C-83A1-F6EECF244321}">
                <p14:modId xmlns:p14="http://schemas.microsoft.com/office/powerpoint/2010/main" val="1444488521"/>
              </p:ext>
            </p:extLst>
          </p:nvPr>
        </p:nvGraphicFramePr>
        <p:xfrm>
          <a:off x="982134" y="2065866"/>
          <a:ext cx="10065764" cy="4499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7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4102E8E4-3982-4884-AA0F-68EC37047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1EB3F61-F91A-45E6-81DA-F22A4CBAC4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Θέση περιεχομένου 2">
            <a:extLst>
              <a:ext uri="{FF2B5EF4-FFF2-40B4-BE49-F238E27FC236}">
                <a16:creationId xmlns="" xmlns:a16="http://schemas.microsoft.com/office/drawing/2014/main" id="{B45803DA-EEB2-23FC-CDB9-131D6F2B4496}"/>
              </a:ext>
            </a:extLst>
          </p:cNvPr>
          <p:cNvSpPr>
            <a:spLocks noGrp="1"/>
          </p:cNvSpPr>
          <p:nvPr>
            <p:ph idx="1"/>
          </p:nvPr>
        </p:nvSpPr>
        <p:spPr>
          <a:xfrm>
            <a:off x="1447802" y="873760"/>
            <a:ext cx="9362438" cy="5222236"/>
          </a:xfrm>
        </p:spPr>
        <p:txBody>
          <a:bodyPr anchor="t">
            <a:normAutofit/>
          </a:bodyPr>
          <a:lstStyle/>
          <a:p>
            <a:pPr>
              <a:buFont typeface="Wingdings" panose="05000000000000000000" pitchFamily="2" charset="2"/>
              <a:buChar char="q"/>
            </a:pPr>
            <a:r>
              <a:rPr lang="el-GR" sz="2300" b="0" i="0" dirty="0">
                <a:solidFill>
                  <a:schemeClr val="tx1"/>
                </a:solidFill>
                <a:effectLst/>
                <a:latin typeface="Times New Roman" panose="02020603050405020304" pitchFamily="18" charset="0"/>
              </a:rPr>
              <a:t>Για να μπορέσει ο εκπαιδευ­τικός - εμψυχωτής να γεφυρώσει το χάσμα που υπάρχει ανάμεσα στο σχο­λείο και το </a:t>
            </a:r>
            <a:r>
              <a:rPr lang="el-GR" sz="2300" b="0" i="0" dirty="0" err="1">
                <a:solidFill>
                  <a:schemeClr val="tx1"/>
                </a:solidFill>
                <a:effectLst/>
                <a:latin typeface="Times New Roman" panose="02020603050405020304" pitchFamily="18" charset="0"/>
              </a:rPr>
              <a:t>κοινωνικοπολιτισμικό</a:t>
            </a:r>
            <a:r>
              <a:rPr lang="el-GR" sz="2300" b="0" i="0" dirty="0">
                <a:solidFill>
                  <a:schemeClr val="tx1"/>
                </a:solidFill>
                <a:effectLst/>
                <a:latin typeface="Times New Roman" panose="02020603050405020304" pitchFamily="18" charset="0"/>
              </a:rPr>
              <a:t> περιβάλλον, θα πρέπει να φροντίζει με διάφορους τρόπους να ενσωματώ­νει τις επιθυμίες και τα εξωσχολικά ενδιαφέροντα των μαθητών του στη σχολική ζωή.</a:t>
            </a:r>
          </a:p>
          <a:p>
            <a:pPr>
              <a:buFont typeface="Wingdings" panose="05000000000000000000" pitchFamily="2" charset="2"/>
              <a:buChar char="q"/>
            </a:pPr>
            <a:endParaRPr lang="el-GR" sz="2300" dirty="0">
              <a:solidFill>
                <a:schemeClr val="tx1"/>
              </a:solidFill>
              <a:latin typeface="Times New Roman" panose="02020603050405020304" pitchFamily="18" charset="0"/>
            </a:endParaRPr>
          </a:p>
          <a:p>
            <a:pPr>
              <a:buFont typeface="Wingdings" panose="05000000000000000000" pitchFamily="2" charset="2"/>
              <a:buChar char="q"/>
            </a:pPr>
            <a:r>
              <a:rPr lang="el-GR" sz="2300" b="0" i="0" dirty="0">
                <a:solidFill>
                  <a:schemeClr val="tx1"/>
                </a:solidFill>
                <a:effectLst/>
                <a:latin typeface="Times New Roman" panose="02020603050405020304" pitchFamily="18" charset="0"/>
              </a:rPr>
              <a:t> Μέσω μαθημάτων επι­λογής που έχουν σχέση με τον ελεύ­θερο χρόνο των μαθητών, εργασιών που συμπεριλαμβάνουν την κοινω­νική μάθηση και την αλληλεπίδραση ανάμεσα σε μαθητές με διαφορετική κοινωνική προέλευση, μέσω σχεδίων εργασίας (</a:t>
            </a:r>
            <a:r>
              <a:rPr lang="el-GR" sz="2300" b="1" i="0" dirty="0" err="1">
                <a:solidFill>
                  <a:schemeClr val="tx1"/>
                </a:solidFill>
                <a:effectLst/>
                <a:latin typeface="Times New Roman" panose="02020603050405020304" pitchFamily="18" charset="0"/>
              </a:rPr>
              <a:t>project</a:t>
            </a:r>
            <a:r>
              <a:rPr lang="el-GR" sz="2300" b="0" i="0" dirty="0">
                <a:solidFill>
                  <a:schemeClr val="tx1"/>
                </a:solidFill>
                <a:effectLst/>
                <a:latin typeface="Times New Roman" panose="02020603050405020304" pitchFamily="18" charset="0"/>
              </a:rPr>
              <a:t>) στον σχολικό και κοινωνικό χώρο, μέσω της </a:t>
            </a:r>
            <a:r>
              <a:rPr lang="el-GR" sz="2300" b="1" i="0" dirty="0">
                <a:solidFill>
                  <a:schemeClr val="tx1"/>
                </a:solidFill>
                <a:effectLst/>
                <a:latin typeface="Times New Roman" panose="02020603050405020304" pitchFamily="18" charset="0"/>
              </a:rPr>
              <a:t>συνεργα­σίας με τους γονείς </a:t>
            </a:r>
            <a:r>
              <a:rPr lang="el-GR" sz="2300" b="0" i="0" dirty="0">
                <a:solidFill>
                  <a:schemeClr val="tx1"/>
                </a:solidFill>
                <a:effectLst/>
                <a:latin typeface="Times New Roman" panose="02020603050405020304" pitchFamily="18" charset="0"/>
              </a:rPr>
              <a:t>και με εξω­σχολικά ιδρύματα και οργανώσεις καθίσταται το σχολείο οργανικό τμή­μα του </a:t>
            </a:r>
            <a:r>
              <a:rPr lang="el-GR" sz="2300" b="0" i="0" dirty="0" err="1">
                <a:solidFill>
                  <a:schemeClr val="tx1"/>
                </a:solidFill>
                <a:effectLst/>
                <a:latin typeface="Times New Roman" panose="02020603050405020304" pitchFamily="18" charset="0"/>
              </a:rPr>
              <a:t>κοινωνικοπολιτιστικού</a:t>
            </a:r>
            <a:r>
              <a:rPr lang="el-GR" sz="2300" b="0" i="0" dirty="0">
                <a:solidFill>
                  <a:schemeClr val="tx1"/>
                </a:solidFill>
                <a:effectLst/>
                <a:latin typeface="Times New Roman" panose="02020603050405020304" pitchFamily="18" charset="0"/>
              </a:rPr>
              <a:t> περι­γύρου και αναλαμβάνει </a:t>
            </a:r>
            <a:r>
              <a:rPr lang="el-GR" sz="2300" b="1" i="0" dirty="0">
                <a:solidFill>
                  <a:schemeClr val="tx1"/>
                </a:solidFill>
                <a:effectLst/>
                <a:latin typeface="Times New Roman" panose="02020603050405020304" pitchFamily="18" charset="0"/>
              </a:rPr>
              <a:t>πρωτοβου­λίες </a:t>
            </a:r>
            <a:r>
              <a:rPr lang="el-GR" sz="2300" b="0" i="0" dirty="0">
                <a:solidFill>
                  <a:schemeClr val="tx1"/>
                </a:solidFill>
                <a:effectLst/>
                <a:latin typeface="Times New Roman" panose="02020603050405020304" pitchFamily="18" charset="0"/>
              </a:rPr>
              <a:t>που προάγουν το άτομο και την κοινότητα.</a:t>
            </a:r>
            <a:endParaRPr lang="el-GR" sz="2300" dirty="0">
              <a:solidFill>
                <a:schemeClr val="tx1"/>
              </a:solidFill>
            </a:endParaRPr>
          </a:p>
        </p:txBody>
      </p:sp>
      <p:sp>
        <p:nvSpPr>
          <p:cNvPr id="12" name="Rectangle 11">
            <a:extLst>
              <a:ext uri="{FF2B5EF4-FFF2-40B4-BE49-F238E27FC236}">
                <a16:creationId xmlns="" xmlns:a16="http://schemas.microsoft.com/office/drawing/2014/main" id="{C0D1CB9A-4C6B-4843-B8E9-CD0071D37B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683988" y="767825"/>
            <a:ext cx="508012"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3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ADC4F84-175A-4AB1-916C-1E5796E1E0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άτομο, ρουχισμός, άθλημα, χορευτής&#10;&#10;Περιγραφή που δημιουργήθηκε αυτόματα">
            <a:extLst>
              <a:ext uri="{FF2B5EF4-FFF2-40B4-BE49-F238E27FC236}">
                <a16:creationId xmlns="" xmlns:a16="http://schemas.microsoft.com/office/drawing/2014/main" id="{30FAB030-6292-232E-27C4-6ACB7B148139}"/>
              </a:ext>
            </a:extLst>
          </p:cNvPr>
          <p:cNvPicPr>
            <a:picLocks noChangeAspect="1"/>
          </p:cNvPicPr>
          <p:nvPr/>
        </p:nvPicPr>
        <p:blipFill>
          <a:blip r:embed="rId2">
            <a:alphaModFix amt="25000"/>
            <a:extLst>
              <a:ext uri="{28A0092B-C50C-407E-A947-70E740481C1C}">
                <a14:useLocalDpi xmlns:a14="http://schemas.microsoft.com/office/drawing/2010/main" val="0"/>
              </a:ext>
            </a:extLst>
          </a:blip>
          <a:srcRect t="8652" b="6761"/>
          <a:stretch/>
        </p:blipFill>
        <p:spPr>
          <a:xfrm>
            <a:off x="-142220" y="294650"/>
            <a:ext cx="12191980" cy="6857990"/>
          </a:xfrm>
          <a:prstGeom prst="rect">
            <a:avLst/>
          </a:prstGeom>
        </p:spPr>
      </p:pic>
      <p:sp>
        <p:nvSpPr>
          <p:cNvPr id="3" name="Θέση περιεχομένου 2">
            <a:extLst>
              <a:ext uri="{FF2B5EF4-FFF2-40B4-BE49-F238E27FC236}">
                <a16:creationId xmlns="" xmlns:a16="http://schemas.microsoft.com/office/drawing/2014/main" id="{355D3B2A-C187-B589-B0C2-FE3DF6DEC337}"/>
              </a:ext>
            </a:extLst>
          </p:cNvPr>
          <p:cNvSpPr>
            <a:spLocks noGrp="1"/>
          </p:cNvSpPr>
          <p:nvPr>
            <p:ph idx="1"/>
          </p:nvPr>
        </p:nvSpPr>
        <p:spPr>
          <a:xfrm>
            <a:off x="294333" y="193548"/>
            <a:ext cx="7525385" cy="5120640"/>
          </a:xfrm>
        </p:spPr>
        <p:txBody>
          <a:bodyPr>
            <a:noAutofit/>
          </a:bodyPr>
          <a:lstStyle/>
          <a:p>
            <a:r>
              <a:rPr lang="el-GR" sz="2200" b="0" i="0" dirty="0">
                <a:solidFill>
                  <a:schemeClr val="tx1"/>
                </a:solidFill>
                <a:effectLst/>
                <a:latin typeface="Arial" panose="020B0604020202020204" pitchFamily="34" charset="0"/>
              </a:rPr>
              <a:t>Το πρόγραμμα CONTACT/ΕΠΑΦΗ και η μέθοδος CONTACT, η οποία εξελίσσεται κατά τη διάρκεια του έργου, εστιάζουν στη δημιουργία αλληλεπίδρασης σε ομάδες συμπερίληψης, διαμέσου της τέχνης. </a:t>
            </a:r>
            <a:endParaRPr lang="en-US" sz="2200" b="0" i="0" dirty="0">
              <a:solidFill>
                <a:schemeClr val="tx1"/>
              </a:solidFill>
              <a:effectLst/>
              <a:latin typeface="Arial" panose="020B0604020202020204" pitchFamily="34" charset="0"/>
            </a:endParaRPr>
          </a:p>
          <a:p>
            <a:endParaRPr lang="en-US" sz="2200" dirty="0">
              <a:solidFill>
                <a:schemeClr val="tx1"/>
              </a:solidFill>
              <a:latin typeface="Arial" panose="020B0604020202020204" pitchFamily="34" charset="0"/>
            </a:endParaRPr>
          </a:p>
          <a:p>
            <a:r>
              <a:rPr lang="el-GR" sz="2200" b="0" i="0" dirty="0">
                <a:solidFill>
                  <a:schemeClr val="tx1"/>
                </a:solidFill>
                <a:effectLst/>
                <a:latin typeface="Arial" panose="020B0604020202020204" pitchFamily="34" charset="0"/>
              </a:rPr>
              <a:t>Χρησιμοποιούμε τεχνικές όπως ο χορός και η μουσική ως εργαλεία δημιουργίας νέων ευκαιριών για ίση αλληλεπίδραση και επαφή.</a:t>
            </a:r>
            <a:endParaRPr lang="en-US" sz="2200" b="0" i="0" dirty="0">
              <a:solidFill>
                <a:schemeClr val="tx1"/>
              </a:solidFill>
              <a:effectLst/>
              <a:latin typeface="Arial" panose="020B0604020202020204" pitchFamily="34" charset="0"/>
            </a:endParaRPr>
          </a:p>
          <a:p>
            <a:endParaRPr lang="en-US" sz="2200" dirty="0">
              <a:solidFill>
                <a:schemeClr val="tx1"/>
              </a:solidFill>
              <a:latin typeface="Arial" panose="020B0604020202020204" pitchFamily="34" charset="0"/>
            </a:endParaRPr>
          </a:p>
          <a:p>
            <a:r>
              <a:rPr lang="el-GR" sz="2200" b="0" i="0" dirty="0">
                <a:solidFill>
                  <a:schemeClr val="tx1"/>
                </a:solidFill>
                <a:effectLst/>
                <a:latin typeface="Arial" panose="020B0604020202020204" pitchFamily="34" charset="0"/>
              </a:rPr>
              <a:t> Μέσω της αλληλεπίδρασης και της εξάσκησης, οι συμμετέχοντες αποκτούν εξοικείωση με τις καλλιτεχνικές μεθόδους και τους δίνεται ένας χώρος όπου μπορούν να είναι παρόντες και δημιουργικοί με νέους τρόπους.</a:t>
            </a:r>
            <a:endParaRPr lang="el-GR" sz="2200" dirty="0">
              <a:solidFill>
                <a:schemeClr val="tx1"/>
              </a:solidFill>
            </a:endParaRPr>
          </a:p>
        </p:txBody>
      </p:sp>
    </p:spTree>
    <p:extLst>
      <p:ext uri="{BB962C8B-B14F-4D97-AF65-F5344CB8AC3E}">
        <p14:creationId xmlns:p14="http://schemas.microsoft.com/office/powerpoint/2010/main" val="333750478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 xmlns:a16="http://schemas.microsoft.com/office/drawing/2014/main" id="{EE9F5D7F-1BBC-4096-ADA7-AA9C9E4D28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 xmlns:a16="http://schemas.microsoft.com/office/drawing/2014/main" id="{06D370DD-716B-4528-B475-331F84CEA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 xmlns:a16="http://schemas.microsoft.com/office/drawing/2014/main" id="{79182C1B-7FB5-CED2-9D56-1E818F5B56FD}"/>
              </a:ext>
            </a:extLst>
          </p:cNvPr>
          <p:cNvSpPr>
            <a:spLocks noGrp="1"/>
          </p:cNvSpPr>
          <p:nvPr>
            <p:ph type="title"/>
          </p:nvPr>
        </p:nvSpPr>
        <p:spPr>
          <a:xfrm>
            <a:off x="5451642" y="1123837"/>
            <a:ext cx="6451110" cy="1255469"/>
          </a:xfrm>
        </p:spPr>
        <p:txBody>
          <a:bodyPr>
            <a:normAutofit/>
          </a:bodyPr>
          <a:lstStyle/>
          <a:p>
            <a:pPr algn="ctr"/>
            <a:r>
              <a:rPr lang="el-GR" sz="3000" b="1" dirty="0">
                <a:solidFill>
                  <a:schemeClr val="tx1"/>
                </a:solidFill>
              </a:rPr>
              <a:t>Αποτελεί ένα εργαλείο:</a:t>
            </a:r>
          </a:p>
        </p:txBody>
      </p:sp>
      <p:sp>
        <p:nvSpPr>
          <p:cNvPr id="3" name="Θέση περιεχομένου 2">
            <a:extLst>
              <a:ext uri="{FF2B5EF4-FFF2-40B4-BE49-F238E27FC236}">
                <a16:creationId xmlns="" xmlns:a16="http://schemas.microsoft.com/office/drawing/2014/main" id="{D71679CE-A3A9-5B9C-870A-03548D5BE293}"/>
              </a:ext>
            </a:extLst>
          </p:cNvPr>
          <p:cNvSpPr>
            <a:spLocks noGrp="1"/>
          </p:cNvSpPr>
          <p:nvPr>
            <p:ph idx="1"/>
          </p:nvPr>
        </p:nvSpPr>
        <p:spPr>
          <a:xfrm>
            <a:off x="5451644" y="2510395"/>
            <a:ext cx="6451109" cy="3274586"/>
          </a:xfrm>
        </p:spPr>
        <p:txBody>
          <a:bodyPr anchor="t">
            <a:normAutofit/>
          </a:bodyPr>
          <a:lstStyle/>
          <a:p>
            <a:pPr>
              <a:buClr>
                <a:schemeClr val="tx1"/>
              </a:buClr>
              <a:buFont typeface="Wingdings" panose="05000000000000000000" pitchFamily="2" charset="2"/>
              <a:buChar char="v"/>
            </a:pPr>
            <a:r>
              <a:rPr lang="el-GR" sz="2400" dirty="0">
                <a:solidFill>
                  <a:schemeClr val="tx1"/>
                </a:solidFill>
              </a:rPr>
              <a:t>Ένταξης-αποδοχής νέων με αναπηρία</a:t>
            </a:r>
          </a:p>
          <a:p>
            <a:pPr>
              <a:buClr>
                <a:schemeClr val="tx1"/>
              </a:buClr>
              <a:buFont typeface="Wingdings" panose="05000000000000000000" pitchFamily="2" charset="2"/>
              <a:buChar char="v"/>
            </a:pPr>
            <a:endParaRPr lang="el-GR" sz="2400" dirty="0">
              <a:solidFill>
                <a:schemeClr val="tx1"/>
              </a:solidFill>
            </a:endParaRPr>
          </a:p>
          <a:p>
            <a:pPr>
              <a:buClr>
                <a:schemeClr val="tx1"/>
              </a:buClr>
              <a:buFont typeface="Wingdings" panose="05000000000000000000" pitchFamily="2" charset="2"/>
              <a:buChar char="v"/>
            </a:pPr>
            <a:r>
              <a:rPr lang="el-GR" sz="2400" dirty="0">
                <a:solidFill>
                  <a:schemeClr val="tx1"/>
                </a:solidFill>
              </a:rPr>
              <a:t>Προώθησης συνεργασίας χωρίς αποκλεισμούς με διαπολιτισμικές ομάδες.</a:t>
            </a:r>
          </a:p>
        </p:txBody>
      </p:sp>
      <p:sp>
        <p:nvSpPr>
          <p:cNvPr id="20" name="Rectangle 15">
            <a:extLst>
              <a:ext uri="{FF2B5EF4-FFF2-40B4-BE49-F238E27FC236}">
                <a16:creationId xmlns="" xmlns:a16="http://schemas.microsoft.com/office/drawing/2014/main" id="{E79D076F-656A-4CD9-83AD-AF8F4B28CA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7" name="Εικόνα 6" descr="Εικόνα που περιέχει clipart, Σχεδίαση κινουμένων σχεδίων, καρτούν, σχεδίαση&#10;&#10;Περιγραφή που δημιουργήθηκε αυτόματα">
            <a:extLst>
              <a:ext uri="{FF2B5EF4-FFF2-40B4-BE49-F238E27FC236}">
                <a16:creationId xmlns="" xmlns:a16="http://schemas.microsoft.com/office/drawing/2014/main" id="{BF0A8D7A-4A12-E5C8-7CC2-68F5AD136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12" y="1955542"/>
            <a:ext cx="4414685" cy="2937771"/>
          </a:xfrm>
          <a:prstGeom prst="rect">
            <a:avLst/>
          </a:prstGeom>
        </p:spPr>
      </p:pic>
    </p:spTree>
    <p:extLst>
      <p:ext uri="{BB962C8B-B14F-4D97-AF65-F5344CB8AC3E}">
        <p14:creationId xmlns:p14="http://schemas.microsoft.com/office/powerpoint/2010/main" val="1896573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A652E5D6-E378-4614-BCBD-8663DD15B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A287AC3-AACF-4ADB-9F73-125E714D93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a:lstStyle/>
          <a:p>
            <a:endParaRPr lang="el-GR"/>
          </a:p>
        </p:txBody>
      </p:sp>
      <p:graphicFrame>
        <p:nvGraphicFramePr>
          <p:cNvPr id="14" name="Θέση περιεχομένου 2">
            <a:extLst>
              <a:ext uri="{FF2B5EF4-FFF2-40B4-BE49-F238E27FC236}">
                <a16:creationId xmlns="" xmlns:a16="http://schemas.microsoft.com/office/drawing/2014/main" id="{C0F79C60-3DEA-8C77-DE4A-3C7DF4AF19A5}"/>
              </a:ext>
            </a:extLst>
          </p:cNvPr>
          <p:cNvGraphicFramePr>
            <a:graphicFrameLocks noGrp="1"/>
          </p:cNvGraphicFramePr>
          <p:nvPr>
            <p:ph idx="1"/>
            <p:extLst>
              <p:ext uri="{D42A27DB-BD31-4B8C-83A1-F6EECF244321}">
                <p14:modId xmlns:p14="http://schemas.microsoft.com/office/powerpoint/2010/main" val="53785546"/>
              </p:ext>
            </p:extLst>
          </p:nvPr>
        </p:nvGraphicFramePr>
        <p:xfrm>
          <a:off x="960120" y="640079"/>
          <a:ext cx="10271760" cy="5416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83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867" y="1100667"/>
            <a:ext cx="10820400" cy="5016758"/>
          </a:xfrm>
          <a:prstGeom prst="rect">
            <a:avLst/>
          </a:prstGeom>
          <a:noFill/>
        </p:spPr>
        <p:txBody>
          <a:bodyPr wrap="square" rtlCol="0">
            <a:spAutoFit/>
          </a:bodyPr>
          <a:lstStyle/>
          <a:p>
            <a:pPr algn="just"/>
            <a:r>
              <a:rPr lang="el-GR" sz="3200" dirty="0" smtClean="0">
                <a:solidFill>
                  <a:schemeClr val="bg1"/>
                </a:solidFill>
                <a:latin typeface="Arial" panose="020B0604020202020204" pitchFamily="34" charset="0"/>
                <a:cs typeface="Arial" panose="020B0604020202020204" pitchFamily="34" charset="0"/>
              </a:rPr>
              <a:t>Η εμψύχωση είναι μία δράση η οποία δίνει πνοή στις δραστηριότητες μιας ομάδας. </a:t>
            </a:r>
          </a:p>
          <a:p>
            <a:pPr algn="just"/>
            <a:endParaRPr lang="el-GR" sz="3200" dirty="0">
              <a:solidFill>
                <a:schemeClr val="bg1"/>
              </a:solidFill>
              <a:latin typeface="Arial" panose="020B0604020202020204" pitchFamily="34" charset="0"/>
              <a:cs typeface="Arial" panose="020B0604020202020204" pitchFamily="34" charset="0"/>
            </a:endParaRPr>
          </a:p>
          <a:p>
            <a:pPr algn="just"/>
            <a:endParaRPr lang="el-GR" sz="3200" dirty="0" smtClean="0">
              <a:solidFill>
                <a:schemeClr val="bg1"/>
              </a:solidFill>
              <a:latin typeface="Arial" panose="020B0604020202020204" pitchFamily="34" charset="0"/>
              <a:cs typeface="Arial" panose="020B0604020202020204" pitchFamily="34" charset="0"/>
            </a:endParaRPr>
          </a:p>
          <a:p>
            <a:pPr algn="just"/>
            <a:endParaRPr lang="el-GR" sz="3200" dirty="0" smtClean="0">
              <a:solidFill>
                <a:schemeClr val="bg1"/>
              </a:solidFill>
              <a:latin typeface="Arial" panose="020B0604020202020204" pitchFamily="34" charset="0"/>
              <a:cs typeface="Arial" panose="020B0604020202020204" pitchFamily="34" charset="0"/>
            </a:endParaRPr>
          </a:p>
          <a:p>
            <a:pPr algn="just"/>
            <a:r>
              <a:rPr lang="el-GR" sz="3200" dirty="0" smtClean="0">
                <a:solidFill>
                  <a:schemeClr val="bg1"/>
                </a:solidFill>
                <a:latin typeface="Arial" panose="020B0604020202020204" pitchFamily="34" charset="0"/>
                <a:cs typeface="Arial" panose="020B0604020202020204" pitchFamily="34" charset="0"/>
              </a:rPr>
              <a:t>Πρόκειται δηλαδή για ένα σύνολο από διδακτικές προσεγγίσεις, οι οποίες βασίζονται σε μία σειρά από τεχνικές και μεθόδους που μπορεί να χρησιμοποιήσει κανείς στην τάξη δημιουργώντας μία εκπαιδευτική ατμόσφαιρα διαφορετική από την παραδοσιακή.  </a:t>
            </a:r>
            <a:endParaRPr lang="el-G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11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 xmlns:a16="http://schemas.microsoft.com/office/drawing/2014/main" id="{80516254-1D9F-4F3A-9870-3A3280BE2B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6" name="Rectangle 9">
            <a:extLst>
              <a:ext uri="{FF2B5EF4-FFF2-40B4-BE49-F238E27FC236}">
                <a16:creationId xmlns="" xmlns:a16="http://schemas.microsoft.com/office/drawing/2014/main" id="{FC14672B-27A5-4CDA-ABAF-5E4CF4B41C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7" name="Straight Connector 11">
            <a:extLst>
              <a:ext uri="{FF2B5EF4-FFF2-40B4-BE49-F238E27FC236}">
                <a16:creationId xmlns="" xmlns:a16="http://schemas.microsoft.com/office/drawing/2014/main" id="{8D89589C-2C90-4407-A995-05EC3DD7AB1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 xmlns:a16="http://schemas.microsoft.com/office/drawing/2014/main" id="{F13CAD30-3F21-F5E6-0DDB-0AF58ADD884A}"/>
              </a:ext>
            </a:extLst>
          </p:cNvPr>
          <p:cNvSpPr>
            <a:spLocks noGrp="1"/>
          </p:cNvSpPr>
          <p:nvPr>
            <p:ph idx="1"/>
          </p:nvPr>
        </p:nvSpPr>
        <p:spPr>
          <a:xfrm>
            <a:off x="5289229" y="864108"/>
            <a:ext cx="5910677" cy="5120640"/>
          </a:xfrm>
        </p:spPr>
        <p:txBody>
          <a:bodyPr>
            <a:normAutofit/>
          </a:bodyPr>
          <a:lstStyle/>
          <a:p>
            <a:pPr marL="0" indent="0" algn="ctr">
              <a:buNone/>
            </a:pPr>
            <a:r>
              <a:rPr lang="en-US" sz="3000" b="1" dirty="0">
                <a:latin typeface="Jost"/>
              </a:rPr>
              <a:t>T</a:t>
            </a:r>
            <a:r>
              <a:rPr lang="el-GR" sz="3000" b="1" dirty="0">
                <a:latin typeface="Jost"/>
              </a:rPr>
              <a:t>α</a:t>
            </a:r>
            <a:r>
              <a:rPr lang="el-GR" sz="3000" b="1" i="0" dirty="0">
                <a:effectLst/>
                <a:latin typeface="Jost"/>
              </a:rPr>
              <a:t> ποιοτικά χαρακτηριστικά των καλών εμψυχωτών ενδέχεται να περιλαμβάνουν:</a:t>
            </a:r>
          </a:p>
          <a:p>
            <a:endParaRPr lang="el-GR" dirty="0"/>
          </a:p>
        </p:txBody>
      </p:sp>
      <p:sp>
        <p:nvSpPr>
          <p:cNvPr id="14" name="Rectangle 13">
            <a:extLst>
              <a:ext uri="{FF2B5EF4-FFF2-40B4-BE49-F238E27FC236}">
                <a16:creationId xmlns="" xmlns:a16="http://schemas.microsoft.com/office/drawing/2014/main" id="{9A206779-5C74-4555-94BC-5845C92EC3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γραμματοσειρά, γραφικά, λογότυπο, τυπογραφία&#10;&#10;Περιγραφή που δημιουργήθηκε αυτόματα">
            <a:extLst>
              <a:ext uri="{FF2B5EF4-FFF2-40B4-BE49-F238E27FC236}">
                <a16:creationId xmlns="" xmlns:a16="http://schemas.microsoft.com/office/drawing/2014/main" id="{A461E588-9303-E332-4AC5-8A6A5059D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400"/>
            <a:ext cx="4368800" cy="4368800"/>
          </a:xfrm>
          <a:prstGeom prst="rect">
            <a:avLst/>
          </a:prstGeom>
        </p:spPr>
      </p:pic>
    </p:spTree>
    <p:extLst>
      <p:ext uri="{BB962C8B-B14F-4D97-AF65-F5344CB8AC3E}">
        <p14:creationId xmlns:p14="http://schemas.microsoft.com/office/powerpoint/2010/main" val="212121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F04AE73-D3B6-E915-E261-19B9DDF1F975}"/>
              </a:ext>
            </a:extLst>
          </p:cNvPr>
          <p:cNvSpPr>
            <a:spLocks noGrp="1"/>
          </p:cNvSpPr>
          <p:nvPr>
            <p:ph type="title"/>
          </p:nvPr>
        </p:nvSpPr>
        <p:spPr/>
        <p:txBody>
          <a:bodyPr/>
          <a:lstStyle/>
          <a:p>
            <a:r>
              <a:rPr lang="el-GR" b="1" dirty="0">
                <a:solidFill>
                  <a:srgbClr val="333333"/>
                </a:solidFill>
                <a:latin typeface="Jost"/>
              </a:rPr>
              <a:t>ΑΥΤΟΓΝΩΣΙΑ</a:t>
            </a:r>
            <a:endParaRPr lang="el-GR" dirty="0"/>
          </a:p>
        </p:txBody>
      </p:sp>
      <p:graphicFrame>
        <p:nvGraphicFramePr>
          <p:cNvPr id="5" name="Θέση περιεχομένου 2">
            <a:extLst>
              <a:ext uri="{FF2B5EF4-FFF2-40B4-BE49-F238E27FC236}">
                <a16:creationId xmlns="" xmlns:a16="http://schemas.microsoft.com/office/drawing/2014/main" id="{0F3906B2-2C3A-B608-B9F8-67A4C0FC91FC}"/>
              </a:ext>
            </a:extLst>
          </p:cNvPr>
          <p:cNvGraphicFramePr>
            <a:graphicFrameLocks noGrp="1"/>
          </p:cNvGraphicFramePr>
          <p:nvPr>
            <p:ph idx="1"/>
            <p:extLst>
              <p:ext uri="{D42A27DB-BD31-4B8C-83A1-F6EECF244321}">
                <p14:modId xmlns:p14="http://schemas.microsoft.com/office/powerpoint/2010/main" val="2083131989"/>
              </p:ext>
            </p:extLst>
          </p:nvPr>
        </p:nvGraphicFramePr>
        <p:xfrm>
          <a:off x="3549445" y="373626"/>
          <a:ext cx="8072283" cy="617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1552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A652E5D6-E378-4614-BCBD-8663DD15B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A287AC3-AACF-4ADB-9F73-125E714D93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a:lstStyle/>
          <a:p>
            <a:endParaRPr lang="el-GR"/>
          </a:p>
        </p:txBody>
      </p:sp>
      <p:graphicFrame>
        <p:nvGraphicFramePr>
          <p:cNvPr id="14" name="Θέση περιεχομένου 2">
            <a:extLst>
              <a:ext uri="{FF2B5EF4-FFF2-40B4-BE49-F238E27FC236}">
                <a16:creationId xmlns="" xmlns:a16="http://schemas.microsoft.com/office/drawing/2014/main" id="{9CEB2C54-2F53-E49C-5CF1-A37E320A0416}"/>
              </a:ext>
            </a:extLst>
          </p:cNvPr>
          <p:cNvGraphicFramePr>
            <a:graphicFrameLocks noGrp="1"/>
          </p:cNvGraphicFramePr>
          <p:nvPr>
            <p:ph idx="1"/>
            <p:extLst>
              <p:ext uri="{D42A27DB-BD31-4B8C-83A1-F6EECF244321}">
                <p14:modId xmlns:p14="http://schemas.microsoft.com/office/powerpoint/2010/main" val="2940234221"/>
              </p:ext>
            </p:extLst>
          </p:nvPr>
        </p:nvGraphicFramePr>
        <p:xfrm>
          <a:off x="960120" y="640080"/>
          <a:ext cx="1027176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309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652E5D6-E378-4614-BCBD-8663DD15B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3A287AC3-AACF-4ADB-9F73-125E714D93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a:lstStyle/>
          <a:p>
            <a:endParaRPr lang="el-GR"/>
          </a:p>
        </p:txBody>
      </p:sp>
      <p:graphicFrame>
        <p:nvGraphicFramePr>
          <p:cNvPr id="5" name="Θέση περιεχομένου 2">
            <a:extLst>
              <a:ext uri="{FF2B5EF4-FFF2-40B4-BE49-F238E27FC236}">
                <a16:creationId xmlns="" xmlns:a16="http://schemas.microsoft.com/office/drawing/2014/main" id="{2E6FBE3C-74C3-FF24-895F-3B34DA0506BE}"/>
              </a:ext>
            </a:extLst>
          </p:cNvPr>
          <p:cNvGraphicFramePr>
            <a:graphicFrameLocks noGrp="1"/>
          </p:cNvGraphicFramePr>
          <p:nvPr>
            <p:ph idx="1"/>
            <p:extLst>
              <p:ext uri="{D42A27DB-BD31-4B8C-83A1-F6EECF244321}">
                <p14:modId xmlns:p14="http://schemas.microsoft.com/office/powerpoint/2010/main" val="553601010"/>
              </p:ext>
            </p:extLst>
          </p:nvPr>
        </p:nvGraphicFramePr>
        <p:xfrm>
          <a:off x="960120" y="1330959"/>
          <a:ext cx="10271760" cy="456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57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652E5D6-E378-4614-BCBD-8663DD15B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3A287AC3-AACF-4ADB-9F73-125E714D93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a:lstStyle/>
          <a:p>
            <a:endParaRPr lang="el-GR"/>
          </a:p>
        </p:txBody>
      </p:sp>
      <p:graphicFrame>
        <p:nvGraphicFramePr>
          <p:cNvPr id="5" name="Θέση περιεχομένου 2">
            <a:extLst>
              <a:ext uri="{FF2B5EF4-FFF2-40B4-BE49-F238E27FC236}">
                <a16:creationId xmlns="" xmlns:a16="http://schemas.microsoft.com/office/drawing/2014/main" id="{C8193AC8-AD52-8A2F-979B-EE6A066046B8}"/>
              </a:ext>
            </a:extLst>
          </p:cNvPr>
          <p:cNvGraphicFramePr>
            <a:graphicFrameLocks noGrp="1"/>
          </p:cNvGraphicFramePr>
          <p:nvPr>
            <p:ph idx="1"/>
            <p:extLst>
              <p:ext uri="{D42A27DB-BD31-4B8C-83A1-F6EECF244321}">
                <p14:modId xmlns:p14="http://schemas.microsoft.com/office/powerpoint/2010/main" val="184304909"/>
              </p:ext>
            </p:extLst>
          </p:nvPr>
        </p:nvGraphicFramePr>
        <p:xfrm>
          <a:off x="720950" y="1452163"/>
          <a:ext cx="10750099" cy="4767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753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 xmlns:a16="http://schemas.microsoft.com/office/drawing/2014/main" id="{DB4FBE03-1996-A8CF-89F6-6C2554D786E6}"/>
              </a:ext>
            </a:extLst>
          </p:cNvPr>
          <p:cNvGraphicFramePr>
            <a:graphicFrameLocks noGrp="1"/>
          </p:cNvGraphicFramePr>
          <p:nvPr>
            <p:ph idx="1"/>
            <p:extLst>
              <p:ext uri="{D42A27DB-BD31-4B8C-83A1-F6EECF244321}">
                <p14:modId xmlns:p14="http://schemas.microsoft.com/office/powerpoint/2010/main" val="4155880246"/>
              </p:ext>
            </p:extLst>
          </p:nvPr>
        </p:nvGraphicFramePr>
        <p:xfrm>
          <a:off x="4119717" y="1175111"/>
          <a:ext cx="7417608" cy="4507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839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 xmlns:a16="http://schemas.microsoft.com/office/drawing/2014/main" id="{6F4D55D9-D6C4-78A3-6BE0-BF5480F1D169}"/>
              </a:ext>
            </a:extLst>
          </p:cNvPr>
          <p:cNvGraphicFramePr>
            <a:graphicFrameLocks noGrp="1"/>
          </p:cNvGraphicFramePr>
          <p:nvPr>
            <p:ph idx="1"/>
            <p:extLst>
              <p:ext uri="{D42A27DB-BD31-4B8C-83A1-F6EECF244321}">
                <p14:modId xmlns:p14="http://schemas.microsoft.com/office/powerpoint/2010/main" val="897611525"/>
              </p:ext>
            </p:extLst>
          </p:nvPr>
        </p:nvGraphicFramePr>
        <p:xfrm>
          <a:off x="1012723" y="825910"/>
          <a:ext cx="10171745" cy="5158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82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623F7C9-6D9A-C598-37E7-53ABFB850A44}"/>
              </a:ext>
            </a:extLst>
          </p:cNvPr>
          <p:cNvSpPr>
            <a:spLocks noGrp="1"/>
          </p:cNvSpPr>
          <p:nvPr>
            <p:ph type="title"/>
          </p:nvPr>
        </p:nvSpPr>
        <p:spPr/>
        <p:txBody>
          <a:bodyPr>
            <a:normAutofit/>
          </a:bodyPr>
          <a:lstStyle/>
          <a:p>
            <a:pPr algn="ctr"/>
            <a:r>
              <a:rPr lang="el-GR" altLang="el-GR" sz="3000" dirty="0">
                <a:solidFill>
                  <a:schemeClr val="tx1"/>
                </a:solidFill>
              </a:rPr>
              <a:t>Η Συναισθηματική Νοημοσύνη συγκροτείται από ικανότητες σε πέντε τομείς:</a:t>
            </a:r>
            <a:endParaRPr lang="el-GR" sz="3000" dirty="0">
              <a:solidFill>
                <a:schemeClr val="tx1"/>
              </a:solidFill>
            </a:endParaRPr>
          </a:p>
        </p:txBody>
      </p:sp>
      <p:sp>
        <p:nvSpPr>
          <p:cNvPr id="3" name="Θέση περιεχομένου 2">
            <a:extLst>
              <a:ext uri="{FF2B5EF4-FFF2-40B4-BE49-F238E27FC236}">
                <a16:creationId xmlns="" xmlns:a16="http://schemas.microsoft.com/office/drawing/2014/main" id="{09D66D3E-8EE0-4DEF-4563-47C4DDDA5D97}"/>
              </a:ext>
            </a:extLst>
          </p:cNvPr>
          <p:cNvSpPr>
            <a:spLocks noGrp="1"/>
          </p:cNvSpPr>
          <p:nvPr>
            <p:ph idx="1"/>
          </p:nvPr>
        </p:nvSpPr>
        <p:spPr>
          <a:xfrm>
            <a:off x="3869267" y="864107"/>
            <a:ext cx="7506655" cy="5330215"/>
          </a:xfrm>
        </p:spPr>
        <p:txBody>
          <a:bodyPr/>
          <a:lstStyle/>
          <a:p>
            <a:pPr eaLnBrk="1" hangingPunct="1">
              <a:lnSpc>
                <a:spcPct val="90000"/>
              </a:lnSpc>
              <a:buFont typeface="Wingdings" panose="05000000000000000000" pitchFamily="2" charset="2"/>
              <a:buChar char="Ø"/>
            </a:pPr>
            <a:r>
              <a:rPr lang="el-GR" altLang="el-GR" sz="2400" b="1" dirty="0">
                <a:solidFill>
                  <a:schemeClr val="tx1"/>
                </a:solidFill>
              </a:rPr>
              <a:t>Γνώση των συναισθημάτων μας. </a:t>
            </a:r>
            <a:r>
              <a:rPr lang="el-GR" altLang="el-GR" sz="2400" dirty="0">
                <a:solidFill>
                  <a:schemeClr val="tx1"/>
                </a:solidFill>
              </a:rPr>
              <a:t>Η αυτοεπίγνωση, η αναγνώριση των συναισθημάτων μας την ώρα που αυτά δημιουργούνται θεωρείται σημαντική παράμετρος της συναισθηματικής νοημοσύνης</a:t>
            </a:r>
            <a:endParaRPr lang="en-US" altLang="el-GR" sz="2400" dirty="0">
              <a:solidFill>
                <a:schemeClr val="tx1"/>
              </a:solidFill>
            </a:endParaRPr>
          </a:p>
          <a:p>
            <a:pPr eaLnBrk="1" hangingPunct="1">
              <a:lnSpc>
                <a:spcPct val="90000"/>
              </a:lnSpc>
              <a:buFont typeface="Wingdings" panose="05000000000000000000" pitchFamily="2" charset="2"/>
              <a:buChar char="Ø"/>
            </a:pPr>
            <a:endParaRPr lang="el-GR" altLang="el-GR" sz="2400" dirty="0">
              <a:solidFill>
                <a:schemeClr val="tx1"/>
              </a:solidFill>
            </a:endParaRPr>
          </a:p>
          <a:p>
            <a:pPr eaLnBrk="1" hangingPunct="1">
              <a:lnSpc>
                <a:spcPct val="90000"/>
              </a:lnSpc>
              <a:buFont typeface="Wingdings" panose="05000000000000000000" pitchFamily="2" charset="2"/>
              <a:buChar char="Ø"/>
            </a:pPr>
            <a:r>
              <a:rPr lang="el-GR" altLang="el-GR" sz="2400" b="1" dirty="0">
                <a:solidFill>
                  <a:schemeClr val="tx1"/>
                </a:solidFill>
              </a:rPr>
              <a:t>Έλεγχος των συναισθημάτων μας. </a:t>
            </a:r>
            <a:r>
              <a:rPr lang="el-GR" altLang="el-GR" sz="2400" dirty="0">
                <a:solidFill>
                  <a:schemeClr val="tx1"/>
                </a:solidFill>
              </a:rPr>
              <a:t>Η ικανότητα αυτή αναφέρεται στη διαχείριση των συναισθημάτων, ώστε να αντιμετωπίζονται οι καταστάσεις της ζωής.</a:t>
            </a:r>
          </a:p>
          <a:p>
            <a:endParaRPr lang="el-GR" dirty="0"/>
          </a:p>
        </p:txBody>
      </p:sp>
    </p:spTree>
    <p:extLst>
      <p:ext uri="{BB962C8B-B14F-4D97-AF65-F5344CB8AC3E}">
        <p14:creationId xmlns:p14="http://schemas.microsoft.com/office/powerpoint/2010/main" val="1657723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17125B4D-7E19-70DC-059F-703DFF7523E1}"/>
              </a:ext>
            </a:extLst>
          </p:cNvPr>
          <p:cNvSpPr>
            <a:spLocks noGrp="1"/>
          </p:cNvSpPr>
          <p:nvPr>
            <p:ph idx="1"/>
          </p:nvPr>
        </p:nvSpPr>
        <p:spPr/>
        <p:txBody>
          <a:bodyPr>
            <a:normAutofit fontScale="92500" lnSpcReduction="10000"/>
          </a:bodyPr>
          <a:lstStyle/>
          <a:p>
            <a:pPr eaLnBrk="1" hangingPunct="1">
              <a:lnSpc>
                <a:spcPct val="80000"/>
              </a:lnSpc>
            </a:pPr>
            <a:r>
              <a:rPr lang="el-GR" altLang="el-GR" sz="2400" b="1" dirty="0">
                <a:solidFill>
                  <a:schemeClr val="tx1"/>
                </a:solidFill>
              </a:rPr>
              <a:t>Εντοπισμός κινήτρων για τον εαυτό μας. </a:t>
            </a:r>
            <a:r>
              <a:rPr lang="el-GR" altLang="el-GR" sz="2400" dirty="0">
                <a:solidFill>
                  <a:schemeClr val="tx1"/>
                </a:solidFill>
              </a:rPr>
              <a:t>Η ικανότητα για αυτοέλεγχο επιτρέπει την προσήλωση της προσοχής σε στόχους, στην αυτοκυριαρχία και στη δημιουργικότητα.</a:t>
            </a:r>
          </a:p>
          <a:p>
            <a:pPr eaLnBrk="1" hangingPunct="1">
              <a:lnSpc>
                <a:spcPct val="80000"/>
              </a:lnSpc>
            </a:pPr>
            <a:endParaRPr lang="el-GR" altLang="el-GR" sz="2400" dirty="0">
              <a:solidFill>
                <a:schemeClr val="tx1"/>
              </a:solidFill>
            </a:endParaRPr>
          </a:p>
          <a:p>
            <a:pPr eaLnBrk="1" hangingPunct="1">
              <a:lnSpc>
                <a:spcPct val="80000"/>
              </a:lnSpc>
            </a:pPr>
            <a:r>
              <a:rPr lang="el-GR" altLang="el-GR" sz="2400" b="1" dirty="0">
                <a:solidFill>
                  <a:schemeClr val="tx1"/>
                </a:solidFill>
              </a:rPr>
              <a:t>Αναγνώριση των συναισθημάτων των άλλων: </a:t>
            </a:r>
            <a:r>
              <a:rPr lang="el-GR" altLang="el-GR" sz="2400" dirty="0">
                <a:solidFill>
                  <a:schemeClr val="tx1"/>
                </a:solidFill>
              </a:rPr>
              <a:t>ενσυναίσθηση</a:t>
            </a:r>
          </a:p>
          <a:p>
            <a:pPr eaLnBrk="1" hangingPunct="1">
              <a:lnSpc>
                <a:spcPct val="80000"/>
              </a:lnSpc>
            </a:pPr>
            <a:endParaRPr lang="el-GR" altLang="el-GR" sz="2400" dirty="0">
              <a:solidFill>
                <a:schemeClr val="tx1"/>
              </a:solidFill>
            </a:endParaRPr>
          </a:p>
          <a:p>
            <a:pPr eaLnBrk="1" hangingPunct="1">
              <a:lnSpc>
                <a:spcPct val="80000"/>
              </a:lnSpc>
            </a:pPr>
            <a:r>
              <a:rPr lang="el-GR" altLang="el-GR" sz="2400" b="1" dirty="0">
                <a:solidFill>
                  <a:schemeClr val="tx1"/>
                </a:solidFill>
              </a:rPr>
              <a:t>Διαχείριση σχέσεων</a:t>
            </a:r>
            <a:r>
              <a:rPr lang="el-GR" altLang="el-GR" sz="2400" dirty="0">
                <a:solidFill>
                  <a:schemeClr val="tx1"/>
                </a:solidFill>
              </a:rPr>
              <a:t>. Αναφέρεται στη διαχείριση των συναισθημάτων των άλλων. Είναι ευδιάκριτη σε άτομα με ηγετικές ικανότητες, με επιτυχία σε διαπροσωπικές σχέσεις κλπ. </a:t>
            </a:r>
          </a:p>
          <a:p>
            <a:endParaRPr lang="el-GR" dirty="0"/>
          </a:p>
        </p:txBody>
      </p:sp>
      <p:pic>
        <p:nvPicPr>
          <p:cNvPr id="5" name="Εικόνα 4" descr="Εικόνα που περιέχει καρδιά, clipart, Ημέρα Αγίου Βαλεντίνου, γραφικά&#10;&#10;Περιγραφή που δημιουργήθηκε αυτόματα">
            <a:extLst>
              <a:ext uri="{FF2B5EF4-FFF2-40B4-BE49-F238E27FC236}">
                <a16:creationId xmlns="" xmlns:a16="http://schemas.microsoft.com/office/drawing/2014/main" id="{A313E15D-F479-8274-CF3B-E6330C1C2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520" y="5172629"/>
            <a:ext cx="3083994" cy="1624237"/>
          </a:xfrm>
          <a:prstGeom prst="rect">
            <a:avLst/>
          </a:prstGeom>
        </p:spPr>
      </p:pic>
    </p:spTree>
    <p:extLst>
      <p:ext uri="{BB962C8B-B14F-4D97-AF65-F5344CB8AC3E}">
        <p14:creationId xmlns:p14="http://schemas.microsoft.com/office/powerpoint/2010/main" val="2538311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7115F77-2FAE-4CA7-9A7F-10D5F2C8F8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 xmlns:a16="http://schemas.microsoft.com/office/drawing/2014/main" id="{5CD4C046-A04C-46CC-AFA3-6B0621F62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useBgFill="1">
        <p:nvSpPr>
          <p:cNvPr id="14" name="Rectangle 13">
            <a:extLst>
              <a:ext uri="{FF2B5EF4-FFF2-40B4-BE49-F238E27FC236}">
                <a16:creationId xmlns="" xmlns:a16="http://schemas.microsoft.com/office/drawing/2014/main" id="{25D5C296-F4B1-4AE5-8EEB-9FEB7ED177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CD7E7134-A7A4-D993-0430-16A3D25EF4B3}"/>
              </a:ext>
            </a:extLst>
          </p:cNvPr>
          <p:cNvSpPr>
            <a:spLocks noGrp="1"/>
          </p:cNvSpPr>
          <p:nvPr>
            <p:ph type="title"/>
          </p:nvPr>
        </p:nvSpPr>
        <p:spPr>
          <a:xfrm>
            <a:off x="643467" y="1298448"/>
            <a:ext cx="3685070" cy="2349320"/>
          </a:xfrm>
        </p:spPr>
        <p:txBody>
          <a:bodyPr vert="horz" lIns="91440" tIns="45720" rIns="91440" bIns="45720" rtlCol="0" anchor="b">
            <a:normAutofit/>
          </a:bodyPr>
          <a:lstStyle/>
          <a:p>
            <a:pPr algn="ctr"/>
            <a:r>
              <a:rPr lang="en-US" sz="3300" i="1" spc="-100" dirty="0" err="1"/>
              <a:t>Δρ</a:t>
            </a:r>
            <a:r>
              <a:rPr lang="en-US" sz="3300" i="1" spc="-100" dirty="0"/>
              <a:t>αστηριότητα</a:t>
            </a:r>
          </a:p>
        </p:txBody>
      </p:sp>
      <p:pic>
        <p:nvPicPr>
          <p:cNvPr id="5" name="Θέση περιεχομένου 4">
            <a:extLst>
              <a:ext uri="{FF2B5EF4-FFF2-40B4-BE49-F238E27FC236}">
                <a16:creationId xmlns="" xmlns:a16="http://schemas.microsoft.com/office/drawing/2014/main" id="{46FAC879-DC03-DB4F-372E-677CA38C6700}"/>
              </a:ext>
            </a:extLst>
          </p:cNvPr>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r="9092" b="23373"/>
          <a:stretch/>
        </p:blipFill>
        <p:spPr>
          <a:xfrm>
            <a:off x="10980" y="-4572"/>
            <a:ext cx="12188932" cy="6858000"/>
          </a:xfrm>
          <a:prstGeom prst="rect">
            <a:avLst/>
          </a:prstGeom>
        </p:spPr>
      </p:pic>
      <p:sp>
        <p:nvSpPr>
          <p:cNvPr id="16" name="Rectangle 15">
            <a:extLst>
              <a:ext uri="{FF2B5EF4-FFF2-40B4-BE49-F238E27FC236}">
                <a16:creationId xmlns="" xmlns:a16="http://schemas.microsoft.com/office/drawing/2014/main" id="{9C1ACE66-194D-48C4-A14A-6933B35283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8" name="Rectangle 17">
            <a:extLst>
              <a:ext uri="{FF2B5EF4-FFF2-40B4-BE49-F238E27FC236}">
                <a16:creationId xmlns="" xmlns:a16="http://schemas.microsoft.com/office/drawing/2014/main" id="{025B886A-7ED1-4B77-819B-76ACBEFB0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58222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67" y="2201334"/>
            <a:ext cx="11633200" cy="2062103"/>
          </a:xfrm>
          <a:prstGeom prst="rect">
            <a:avLst/>
          </a:prstGeom>
          <a:noFill/>
        </p:spPr>
        <p:txBody>
          <a:bodyPr wrap="square" rtlCol="0">
            <a:spAutoFit/>
          </a:bodyPr>
          <a:lstStyle/>
          <a:p>
            <a:pPr algn="just"/>
            <a:r>
              <a:rPr lang="el-GR" sz="3200" dirty="0" smtClean="0">
                <a:solidFill>
                  <a:schemeClr val="bg1"/>
                </a:solidFill>
                <a:latin typeface="Arial" panose="020B0604020202020204" pitchFamily="34" charset="0"/>
                <a:cs typeface="Arial" panose="020B0604020202020204" pitchFamily="34" charset="0"/>
              </a:rPr>
              <a:t>Βασική αρχή της εμψύχωσης: Η εκπαιδευτική διαδικασία βασίζεται στη βιωματική μάθηση «Μαθαίνουμε μέσα από αυτά που κάνουμε, ό,τι μας ενδιαφέρει και ό,τι μας συγκινεί. Για αυτό δεν θα το ξεχάσουμε»</a:t>
            </a:r>
            <a:endParaRPr lang="el-G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32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86266"/>
            <a:ext cx="11040533" cy="584775"/>
          </a:xfrm>
          <a:prstGeom prst="rect">
            <a:avLst/>
          </a:prstGeom>
          <a:noFill/>
        </p:spPr>
        <p:txBody>
          <a:bodyPr wrap="square" rtlCol="0">
            <a:spAutoFit/>
          </a:bodyPr>
          <a:lstStyle/>
          <a:p>
            <a:pPr algn="ctr"/>
            <a:r>
              <a:rPr lang="el-GR" sz="3200" dirty="0" smtClean="0">
                <a:solidFill>
                  <a:schemeClr val="bg1"/>
                </a:solidFill>
                <a:latin typeface="Arial" panose="020B0604020202020204" pitchFamily="34" charset="0"/>
                <a:cs typeface="Arial" panose="020B0604020202020204" pitchFamily="34" charset="0"/>
              </a:rPr>
              <a:t>Τα χαρακτηριστικά της εμψυχωτικής λειτουργίας</a:t>
            </a:r>
            <a:endParaRPr lang="el-GR" sz="32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304800" y="1134533"/>
            <a:ext cx="11565467" cy="4893647"/>
          </a:xfrm>
          <a:prstGeom prst="rect">
            <a:avLst/>
          </a:prstGeom>
          <a:noFill/>
        </p:spPr>
        <p:txBody>
          <a:bodyPr wrap="square" rtlCol="0">
            <a:spAutoFit/>
          </a:bodyPr>
          <a:lstStyle/>
          <a:p>
            <a:pPr marL="342900" indent="-342900" algn="just">
              <a:buClr>
                <a:srgbClr val="FFFF00"/>
              </a:buClr>
              <a:buFont typeface="Wingdings" panose="05000000000000000000" pitchFamily="2" charset="2"/>
              <a:buChar char="Ø"/>
            </a:pPr>
            <a:r>
              <a:rPr lang="el-GR" sz="2400" dirty="0" smtClean="0">
                <a:solidFill>
                  <a:schemeClr val="bg1"/>
                </a:solidFill>
                <a:latin typeface="Arial" panose="020B0604020202020204" pitchFamily="34" charset="0"/>
                <a:cs typeface="Arial" panose="020B0604020202020204" pitchFamily="34" charset="0"/>
              </a:rPr>
              <a:t>Η σύνδεση της παιδαγωγικής κατάστασης με το ευρύτερο περιβάλλον.</a:t>
            </a:r>
          </a:p>
          <a:p>
            <a:pPr marL="342900" indent="-342900" algn="just">
              <a:buClr>
                <a:srgbClr val="FFFF00"/>
              </a:buClr>
              <a:buFont typeface="Wingdings" panose="05000000000000000000" pitchFamily="2" charset="2"/>
              <a:buChar char="Ø"/>
            </a:pPr>
            <a:endParaRPr lang="el-GR" sz="2400" dirty="0">
              <a:solidFill>
                <a:schemeClr val="bg1"/>
              </a:solidFill>
              <a:latin typeface="Arial" panose="020B0604020202020204" pitchFamily="34" charset="0"/>
              <a:cs typeface="Arial" panose="020B0604020202020204" pitchFamily="34" charset="0"/>
            </a:endParaRPr>
          </a:p>
          <a:p>
            <a:pPr marL="342900" indent="-342900" algn="just">
              <a:buClr>
                <a:srgbClr val="FFFF00"/>
              </a:buClr>
              <a:buFont typeface="Wingdings" panose="05000000000000000000" pitchFamily="2" charset="2"/>
              <a:buChar char="Ø"/>
            </a:pPr>
            <a:r>
              <a:rPr lang="el-GR" sz="2400" dirty="0" smtClean="0">
                <a:solidFill>
                  <a:schemeClr val="bg1"/>
                </a:solidFill>
                <a:latin typeface="Arial" panose="020B0604020202020204" pitchFamily="34" charset="0"/>
                <a:cs typeface="Arial" panose="020B0604020202020204" pitchFamily="34" charset="0"/>
              </a:rPr>
              <a:t>Ο πολλαπλασιασμός των πηγών γνώσης</a:t>
            </a:r>
          </a:p>
          <a:p>
            <a:pPr marL="342900" indent="-342900" algn="just">
              <a:buClr>
                <a:srgbClr val="FFFF00"/>
              </a:buClr>
              <a:buFont typeface="Wingdings" panose="05000000000000000000" pitchFamily="2" charset="2"/>
              <a:buChar char="Ø"/>
            </a:pPr>
            <a:endParaRPr lang="el-GR" sz="2400" dirty="0">
              <a:solidFill>
                <a:schemeClr val="bg1"/>
              </a:solidFill>
              <a:latin typeface="Arial" panose="020B0604020202020204" pitchFamily="34" charset="0"/>
              <a:cs typeface="Arial" panose="020B0604020202020204" pitchFamily="34" charset="0"/>
            </a:endParaRPr>
          </a:p>
          <a:p>
            <a:pPr marL="342900" indent="-342900" algn="just">
              <a:buClr>
                <a:srgbClr val="FFFF00"/>
              </a:buClr>
              <a:buFont typeface="Wingdings" panose="05000000000000000000" pitchFamily="2" charset="2"/>
              <a:buChar char="Ø"/>
            </a:pPr>
            <a:r>
              <a:rPr lang="el-GR" sz="2400" dirty="0" smtClean="0">
                <a:solidFill>
                  <a:schemeClr val="bg1"/>
                </a:solidFill>
                <a:latin typeface="Arial" panose="020B0604020202020204" pitchFamily="34" charset="0"/>
                <a:cs typeface="Arial" panose="020B0604020202020204" pitchFamily="34" charset="0"/>
              </a:rPr>
              <a:t>Η διαφορετική τοποθέτηση του εμψυχωτή</a:t>
            </a:r>
          </a:p>
          <a:p>
            <a:pPr marL="342900" indent="-342900" algn="just">
              <a:buClr>
                <a:srgbClr val="FFFF00"/>
              </a:buClr>
              <a:buFont typeface="Wingdings" panose="05000000000000000000" pitchFamily="2" charset="2"/>
              <a:buChar char="Ø"/>
            </a:pPr>
            <a:endParaRPr lang="el-GR" sz="2400" dirty="0">
              <a:solidFill>
                <a:schemeClr val="bg1"/>
              </a:solidFill>
              <a:latin typeface="Arial" panose="020B0604020202020204" pitchFamily="34" charset="0"/>
              <a:cs typeface="Arial" panose="020B0604020202020204" pitchFamily="34" charset="0"/>
            </a:endParaRPr>
          </a:p>
          <a:p>
            <a:pPr marL="342900" indent="-342900" algn="just">
              <a:buClr>
                <a:srgbClr val="FFFF00"/>
              </a:buClr>
              <a:buFont typeface="Wingdings" panose="05000000000000000000" pitchFamily="2" charset="2"/>
              <a:buChar char="Ø"/>
            </a:pPr>
            <a:r>
              <a:rPr lang="el-GR" sz="2400" dirty="0" smtClean="0">
                <a:solidFill>
                  <a:schemeClr val="bg1"/>
                </a:solidFill>
                <a:latin typeface="Arial" panose="020B0604020202020204" pitchFamily="34" charset="0"/>
                <a:cs typeface="Arial" panose="020B0604020202020204" pitchFamily="34" charset="0"/>
              </a:rPr>
              <a:t>Η μετάβαση από την τάξη στην ομάδα</a:t>
            </a:r>
          </a:p>
          <a:p>
            <a:pPr marL="342900" indent="-342900" algn="just">
              <a:buClr>
                <a:srgbClr val="FFFF00"/>
              </a:buClr>
              <a:buFont typeface="Wingdings" panose="05000000000000000000" pitchFamily="2" charset="2"/>
              <a:buChar char="Ø"/>
            </a:pPr>
            <a:endParaRPr lang="el-GR" sz="2400" dirty="0">
              <a:solidFill>
                <a:schemeClr val="bg1"/>
              </a:solidFill>
              <a:latin typeface="Arial" panose="020B0604020202020204" pitchFamily="34" charset="0"/>
              <a:cs typeface="Arial" panose="020B0604020202020204" pitchFamily="34" charset="0"/>
            </a:endParaRPr>
          </a:p>
          <a:p>
            <a:pPr marL="342900" indent="-342900" algn="just">
              <a:buClr>
                <a:srgbClr val="FFFF00"/>
              </a:buClr>
              <a:buFont typeface="Wingdings" panose="05000000000000000000" pitchFamily="2" charset="2"/>
              <a:buChar char="Ø"/>
            </a:pPr>
            <a:r>
              <a:rPr lang="el-GR" sz="2400" dirty="0" smtClean="0">
                <a:solidFill>
                  <a:schemeClr val="bg1"/>
                </a:solidFill>
                <a:latin typeface="Arial" panose="020B0604020202020204" pitchFamily="34" charset="0"/>
                <a:cs typeface="Arial" panose="020B0604020202020204" pitchFamily="34" charset="0"/>
              </a:rPr>
              <a:t>Το βίωμα της γνώσης</a:t>
            </a:r>
          </a:p>
          <a:p>
            <a:pPr marL="342900" indent="-342900" algn="just">
              <a:buClr>
                <a:srgbClr val="FFFF00"/>
              </a:buClr>
              <a:buFont typeface="Wingdings" panose="05000000000000000000" pitchFamily="2" charset="2"/>
              <a:buChar char="Ø"/>
            </a:pPr>
            <a:endParaRPr lang="el-GR" sz="2400" dirty="0">
              <a:solidFill>
                <a:schemeClr val="bg1"/>
              </a:solidFill>
              <a:latin typeface="Arial" panose="020B0604020202020204" pitchFamily="34" charset="0"/>
              <a:cs typeface="Arial" panose="020B0604020202020204" pitchFamily="34" charset="0"/>
            </a:endParaRPr>
          </a:p>
          <a:p>
            <a:pPr marL="342900" indent="-342900" algn="just">
              <a:buClr>
                <a:srgbClr val="FFFF00"/>
              </a:buClr>
              <a:buFont typeface="Wingdings" panose="05000000000000000000" pitchFamily="2" charset="2"/>
              <a:buChar char="Ø"/>
            </a:pPr>
            <a:r>
              <a:rPr lang="el-GR" sz="2400" dirty="0" smtClean="0">
                <a:solidFill>
                  <a:schemeClr val="bg1"/>
                </a:solidFill>
                <a:latin typeface="Arial" panose="020B0604020202020204" pitchFamily="34" charset="0"/>
                <a:cs typeface="Arial" panose="020B0604020202020204" pitchFamily="34" charset="0"/>
              </a:rPr>
              <a:t>Η δημιουργικότητα η οποία προσδιορίζεται με τέσσερα κριτήρια: την καινοτομία και τη διαφοροποίηση, την ευελιξία και τη σύνθεση, την ανάπτυξη και την προέκταση, την καταλληλόλητα και ο αποτέλεσμα.</a:t>
            </a:r>
            <a:endParaRPr lang="el-G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06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AEFE1B8F-3F7D-9882-682B-D3E8EB724CDC}"/>
              </a:ext>
            </a:extLst>
          </p:cNvPr>
          <p:cNvSpPr>
            <a:spLocks noGrp="1"/>
          </p:cNvSpPr>
          <p:nvPr>
            <p:ph idx="1"/>
          </p:nvPr>
        </p:nvSpPr>
        <p:spPr>
          <a:xfrm>
            <a:off x="277811" y="618066"/>
            <a:ext cx="11118321" cy="5139267"/>
          </a:xfrm>
        </p:spPr>
        <p:txBody>
          <a:bodyPr>
            <a:noAutofit/>
          </a:bodyPr>
          <a:lstStyle/>
          <a:p>
            <a:pPr algn="just">
              <a:buFont typeface="Wingdings" panose="05000000000000000000" pitchFamily="2" charset="2"/>
              <a:buChar char="q"/>
            </a:pPr>
            <a:r>
              <a:rPr lang="el-GR" sz="3200" b="0" i="0" dirty="0">
                <a:solidFill>
                  <a:schemeClr val="bg1"/>
                </a:solidFill>
                <a:effectLst/>
                <a:latin typeface="Times New Roman" panose="02020603050405020304" pitchFamily="18" charset="0"/>
              </a:rPr>
              <a:t>Σήμερα είναι γενικά παραδεκτό πως δε μπορεί να υπάρξει καμία ειδι­κή διδακτική προσφορά που να μην είναι εμψυχωτική.</a:t>
            </a:r>
          </a:p>
          <a:p>
            <a:pPr algn="just">
              <a:buFont typeface="Wingdings" panose="05000000000000000000" pitchFamily="2" charset="2"/>
              <a:buChar char="q"/>
            </a:pPr>
            <a:endParaRPr lang="el-GR" sz="3200" dirty="0">
              <a:solidFill>
                <a:schemeClr val="bg1"/>
              </a:solidFill>
              <a:latin typeface="Times New Roman" panose="02020603050405020304" pitchFamily="18" charset="0"/>
            </a:endParaRPr>
          </a:p>
          <a:p>
            <a:pPr algn="just">
              <a:buFont typeface="Wingdings" panose="05000000000000000000" pitchFamily="2" charset="2"/>
              <a:buChar char="q"/>
            </a:pPr>
            <a:r>
              <a:rPr lang="el-GR" sz="3200" dirty="0">
                <a:solidFill>
                  <a:schemeClr val="bg1"/>
                </a:solidFill>
                <a:latin typeface="Times New Roman" panose="02020603050405020304" pitchFamily="18" charset="0"/>
              </a:rPr>
              <a:t>Η </a:t>
            </a:r>
            <a:r>
              <a:rPr lang="el-GR" sz="3200" b="0" i="0" dirty="0">
                <a:solidFill>
                  <a:schemeClr val="bg1"/>
                </a:solidFill>
                <a:effectLst/>
                <a:latin typeface="Times New Roman" panose="02020603050405020304" pitchFamily="18" charset="0"/>
              </a:rPr>
              <a:t>εμψύχωση αρχικά σήμαινε τη ρήξη με το παρα­δοσιακό σχολείο, ρήξη με την επικρατούσα Σχολική Παιδαγωγική, τους στόχους της, τους τρόπους συ­μπεριφοράς, τα περιεχόμενα, τις σχέ­σεις κ.λπ.</a:t>
            </a:r>
            <a:endParaRPr lang="el-GR" sz="3200" dirty="0">
              <a:solidFill>
                <a:schemeClr val="bg1"/>
              </a:solidFill>
            </a:endParaRPr>
          </a:p>
        </p:txBody>
      </p:sp>
    </p:spTree>
    <p:extLst>
      <p:ext uri="{BB962C8B-B14F-4D97-AF65-F5344CB8AC3E}">
        <p14:creationId xmlns:p14="http://schemas.microsoft.com/office/powerpoint/2010/main" val="222171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1FCF8D96-ACCE-4A38-BFE7-4D631184D1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Θέση περιεχομένου 2">
            <a:extLst>
              <a:ext uri="{FF2B5EF4-FFF2-40B4-BE49-F238E27FC236}">
                <a16:creationId xmlns="" xmlns:a16="http://schemas.microsoft.com/office/drawing/2014/main" id="{20C53E75-895F-812F-E373-66409107C333}"/>
              </a:ext>
            </a:extLst>
          </p:cNvPr>
          <p:cNvSpPr>
            <a:spLocks noGrp="1"/>
          </p:cNvSpPr>
          <p:nvPr>
            <p:ph idx="1"/>
          </p:nvPr>
        </p:nvSpPr>
        <p:spPr>
          <a:xfrm>
            <a:off x="196645" y="1179871"/>
            <a:ext cx="5091566" cy="4605110"/>
          </a:xfrm>
        </p:spPr>
        <p:txBody>
          <a:bodyPr anchor="t">
            <a:noAutofit/>
          </a:bodyPr>
          <a:lstStyle/>
          <a:p>
            <a:pPr>
              <a:buClr>
                <a:schemeClr val="tx1"/>
              </a:buClr>
              <a:buFont typeface="Wingdings" panose="05000000000000000000" pitchFamily="2" charset="2"/>
              <a:buChar char="q"/>
            </a:pPr>
            <a:r>
              <a:rPr lang="el-GR" sz="2300" dirty="0">
                <a:solidFill>
                  <a:schemeClr val="tx1"/>
                </a:solidFill>
                <a:latin typeface="Times New Roman" panose="02020603050405020304" pitchFamily="18" charset="0"/>
              </a:rPr>
              <a:t>Η </a:t>
            </a:r>
            <a:r>
              <a:rPr lang="el-GR" sz="2300" b="0" i="0" dirty="0">
                <a:solidFill>
                  <a:schemeClr val="tx1"/>
                </a:solidFill>
                <a:effectLst/>
                <a:latin typeface="Times New Roman" panose="02020603050405020304" pitchFamily="18" charset="0"/>
              </a:rPr>
              <a:t>μάθηση και διδασκα­λία μέσω της εμψύχωσης δεν αποτε­λούν νέες προτάσεις και ιδέες για το σχολείο. </a:t>
            </a:r>
          </a:p>
          <a:p>
            <a:pPr>
              <a:buClr>
                <a:schemeClr val="tx1"/>
              </a:buClr>
              <a:buFont typeface="Wingdings" panose="05000000000000000000" pitchFamily="2" charset="2"/>
              <a:buChar char="q"/>
            </a:pPr>
            <a:endParaRPr lang="el-GR" sz="2300" dirty="0">
              <a:solidFill>
                <a:schemeClr val="tx1"/>
              </a:solidFill>
              <a:latin typeface="Times New Roman" panose="02020603050405020304" pitchFamily="18" charset="0"/>
            </a:endParaRPr>
          </a:p>
          <a:p>
            <a:pPr>
              <a:buClr>
                <a:schemeClr val="tx1"/>
              </a:buClr>
              <a:buFont typeface="Wingdings" panose="05000000000000000000" pitchFamily="2" charset="2"/>
              <a:buChar char="q"/>
            </a:pPr>
            <a:r>
              <a:rPr lang="el-GR" sz="2300" b="0" i="0" dirty="0">
                <a:solidFill>
                  <a:schemeClr val="tx1"/>
                </a:solidFill>
                <a:effectLst/>
                <a:latin typeface="Times New Roman" panose="02020603050405020304" pitchFamily="18" charset="0"/>
              </a:rPr>
              <a:t>Η ενθάρρυνση, η υποστήρι­ξη και η παρώθηση αποτελούσαν ανέ­καθεν στοιχεία της διδασκαλίας και της μάθησης (</a:t>
            </a:r>
            <a:r>
              <a:rPr lang="el-GR" sz="2300" b="0" i="0" dirty="0" err="1">
                <a:solidFill>
                  <a:schemeClr val="tx1"/>
                </a:solidFill>
                <a:effectLst/>
                <a:latin typeface="Times New Roman" panose="02020603050405020304" pitchFamily="18" charset="0"/>
              </a:rPr>
              <a:t>Θωίδης</a:t>
            </a:r>
            <a:r>
              <a:rPr lang="el-GR" sz="2300" b="0" i="0" dirty="0">
                <a:solidFill>
                  <a:schemeClr val="tx1"/>
                </a:solidFill>
                <a:effectLst/>
                <a:latin typeface="Times New Roman" panose="02020603050405020304" pitchFamily="18" charset="0"/>
              </a:rPr>
              <a:t>, 2000). Η εμ­ψύχωση στο σχολείο συμπληρώνει ουσιαστικά τις υπάρχουσες παιδαγω­γικές μεθόδους και αρχές.</a:t>
            </a:r>
            <a:endParaRPr lang="el-GR" sz="2300" dirty="0">
              <a:solidFill>
                <a:schemeClr val="tx1"/>
              </a:solidFill>
            </a:endParaRPr>
          </a:p>
        </p:txBody>
      </p:sp>
      <p:pic>
        <p:nvPicPr>
          <p:cNvPr id="4" name="Εικόνα 3" descr="Εικόνα που περιέχει κείμενο, φαγητό, σνακ, επιδόρπιο&#10;&#10;Περιγραφή που δημιουργήθηκε αυτόματα">
            <a:extLst>
              <a:ext uri="{FF2B5EF4-FFF2-40B4-BE49-F238E27FC236}">
                <a16:creationId xmlns="" xmlns:a16="http://schemas.microsoft.com/office/drawing/2014/main" id="{3A29A5F7-E2BA-7123-F8D6-6DDBC773E8D8}"/>
              </a:ext>
            </a:extLst>
          </p:cNvPr>
          <p:cNvPicPr>
            <a:picLocks noChangeAspect="1"/>
          </p:cNvPicPr>
          <p:nvPr/>
        </p:nvPicPr>
        <p:blipFill>
          <a:blip r:embed="rId2">
            <a:extLst>
              <a:ext uri="{28A0092B-C50C-407E-A947-70E740481C1C}">
                <a14:useLocalDpi xmlns:a14="http://schemas.microsoft.com/office/drawing/2010/main" val="0"/>
              </a:ext>
            </a:extLst>
          </a:blip>
          <a:srcRect r="1734" b="3"/>
          <a:stretch/>
        </p:blipFill>
        <p:spPr>
          <a:xfrm>
            <a:off x="6083162" y="759254"/>
            <a:ext cx="5238340" cy="5330650"/>
          </a:xfrm>
          <a:prstGeom prst="rect">
            <a:avLst/>
          </a:prstGeom>
        </p:spPr>
      </p:pic>
    </p:spTree>
    <p:extLst>
      <p:ext uri="{BB962C8B-B14F-4D97-AF65-F5344CB8AC3E}">
        <p14:creationId xmlns:p14="http://schemas.microsoft.com/office/powerpoint/2010/main" val="270841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 xmlns:a16="http://schemas.microsoft.com/office/drawing/2014/main" id="{9BBC2CB0-E0A4-15CB-C510-5C7CFFC2757E}"/>
              </a:ext>
            </a:extLst>
          </p:cNvPr>
          <p:cNvGraphicFramePr>
            <a:graphicFrameLocks noGrp="1"/>
          </p:cNvGraphicFramePr>
          <p:nvPr>
            <p:ph idx="1"/>
            <p:extLst>
              <p:ext uri="{D42A27DB-BD31-4B8C-83A1-F6EECF244321}">
                <p14:modId xmlns:p14="http://schemas.microsoft.com/office/powerpoint/2010/main" val="3899527250"/>
              </p:ext>
            </p:extLst>
          </p:nvPr>
        </p:nvGraphicFramePr>
        <p:xfrm>
          <a:off x="1540933" y="1"/>
          <a:ext cx="8178799" cy="6739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28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 xmlns:a16="http://schemas.microsoft.com/office/drawing/2014/main" id="{5DB23C2B-2054-4D8B-9E98-9190F8E05E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 xmlns:a16="http://schemas.microsoft.com/office/drawing/2014/main" id="{665C2FCD-09A4-4B4B-AA73-F330DFE91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 xmlns:a16="http://schemas.microsoft.com/office/drawing/2014/main" id="{EAE15FA2-7210-74B7-315A-18FF6BD4A1CA}"/>
              </a:ext>
            </a:extLst>
          </p:cNvPr>
          <p:cNvSpPr>
            <a:spLocks noGrp="1"/>
          </p:cNvSpPr>
          <p:nvPr>
            <p:ph idx="1"/>
          </p:nvPr>
        </p:nvSpPr>
        <p:spPr>
          <a:xfrm>
            <a:off x="751159" y="457200"/>
            <a:ext cx="9534632" cy="5943600"/>
          </a:xfrm>
        </p:spPr>
        <p:txBody>
          <a:bodyPr>
            <a:noAutofit/>
          </a:bodyPr>
          <a:lstStyle/>
          <a:p>
            <a:pPr>
              <a:buFont typeface="Wingdings" panose="05000000000000000000" pitchFamily="2" charset="2"/>
              <a:buChar char="q"/>
            </a:pPr>
            <a:r>
              <a:rPr lang="el-GR" sz="2800" b="0" i="0" dirty="0">
                <a:solidFill>
                  <a:schemeClr val="tx1"/>
                </a:solidFill>
                <a:effectLst/>
                <a:latin typeface="Times New Roman" panose="02020603050405020304" pitchFamily="18" charset="0"/>
              </a:rPr>
              <a:t>Ο εμψυχω­τής, αντί να καθοδηγεί, ενθαρρύνει τον μαθητή να αποφασίζει και να αναλαμβάνει πρωτοβουλίες ο ίδιος.</a:t>
            </a:r>
          </a:p>
          <a:p>
            <a:pPr>
              <a:buFont typeface="Wingdings" panose="05000000000000000000" pitchFamily="2" charset="2"/>
              <a:buChar char="q"/>
            </a:pPr>
            <a:endParaRPr lang="el-GR" sz="2800" dirty="0">
              <a:solidFill>
                <a:schemeClr val="tx1"/>
              </a:solidFill>
              <a:latin typeface="Times New Roman" panose="02020603050405020304" pitchFamily="18" charset="0"/>
            </a:endParaRPr>
          </a:p>
          <a:p>
            <a:pPr>
              <a:buFont typeface="Wingdings" panose="05000000000000000000" pitchFamily="2" charset="2"/>
              <a:buChar char="q"/>
            </a:pPr>
            <a:r>
              <a:rPr lang="el-GR" sz="2800" b="0" i="0" dirty="0">
                <a:solidFill>
                  <a:schemeClr val="tx1"/>
                </a:solidFill>
                <a:effectLst/>
                <a:latin typeface="Times New Roman" panose="02020603050405020304" pitchFamily="18" charset="0"/>
              </a:rPr>
              <a:t> Με την ενεργητική του συμμετοχή ο μαθητής συνδυάζει τα αντικείμενα μάθησης με τα ιδιαίτερα ενδιαφέρο­ντα και τις ικανότητες του.</a:t>
            </a:r>
          </a:p>
          <a:p>
            <a:pPr>
              <a:buFont typeface="Wingdings" panose="05000000000000000000" pitchFamily="2" charset="2"/>
              <a:buChar char="q"/>
            </a:pPr>
            <a:endParaRPr lang="el-GR" sz="2800" dirty="0">
              <a:solidFill>
                <a:schemeClr val="tx1"/>
              </a:solidFill>
              <a:latin typeface="Times New Roman" panose="02020603050405020304" pitchFamily="18" charset="0"/>
            </a:endParaRPr>
          </a:p>
          <a:p>
            <a:pPr>
              <a:buFont typeface="Wingdings" panose="05000000000000000000" pitchFamily="2" charset="2"/>
              <a:buChar char="q"/>
            </a:pPr>
            <a:r>
              <a:rPr lang="el-GR" sz="2800" b="0" i="0" dirty="0">
                <a:solidFill>
                  <a:schemeClr val="tx1"/>
                </a:solidFill>
                <a:effectLst/>
                <a:latin typeface="Times New Roman" panose="02020603050405020304" pitchFamily="18" charset="0"/>
              </a:rPr>
              <a:t>Η εμψύχωση στα πλαίσια της Παιδαγωγικής του ελεύθερου χρό­νου ενθαρρύνει το άτομο για ανάλη­ψη δράσης και πρωτοβουλίας, ώστε μόνο του να «συναντήσει» την πραγ­ματικότητα, περιβαλλοντική, κοι­νωνική ή πολιτιστική και να ανακα­λύψει στην πορεία αυτή και τις δικές του ιδιαίτερες ικανότητες, κλίσεις και προτιμήσεις. </a:t>
            </a:r>
            <a:endParaRPr lang="el-GR" sz="2800" dirty="0">
              <a:solidFill>
                <a:schemeClr val="tx1"/>
              </a:solidFill>
            </a:endParaRPr>
          </a:p>
        </p:txBody>
      </p:sp>
    </p:spTree>
    <p:extLst>
      <p:ext uri="{BB962C8B-B14F-4D97-AF65-F5344CB8AC3E}">
        <p14:creationId xmlns:p14="http://schemas.microsoft.com/office/powerpoint/2010/main" val="11391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E1CC4BD-D684-B4C8-9042-A8A827495511}"/>
              </a:ext>
            </a:extLst>
          </p:cNvPr>
          <p:cNvSpPr>
            <a:spLocks noGrp="1"/>
          </p:cNvSpPr>
          <p:nvPr>
            <p:ph type="title"/>
          </p:nvPr>
        </p:nvSpPr>
        <p:spPr>
          <a:xfrm>
            <a:off x="1529281" y="0"/>
            <a:ext cx="8534400" cy="1507067"/>
          </a:xfrm>
        </p:spPr>
        <p:txBody>
          <a:bodyPr>
            <a:normAutofit/>
          </a:bodyPr>
          <a:lstStyle/>
          <a:p>
            <a:pPr algn="ctr"/>
            <a:r>
              <a:rPr lang="el-GR" sz="2800" dirty="0">
                <a:solidFill>
                  <a:schemeClr val="bg1"/>
                </a:solidFill>
                <a:latin typeface="Times New Roman" panose="02020603050405020304" pitchFamily="18" charset="0"/>
              </a:rPr>
              <a:t>Η</a:t>
            </a:r>
            <a:r>
              <a:rPr lang="el-GR" sz="2800" b="0" i="0" dirty="0">
                <a:solidFill>
                  <a:schemeClr val="bg1"/>
                </a:solidFill>
                <a:effectLst/>
                <a:latin typeface="Times New Roman" panose="02020603050405020304" pitchFamily="18" charset="0"/>
              </a:rPr>
              <a:t> εμψυχωτική Διδα­κτική, εντός και εκτός σχολείου θέ­τει τις παρακάτω αρχές:</a:t>
            </a:r>
            <a:endParaRPr lang="el-GR" sz="2800" dirty="0">
              <a:solidFill>
                <a:schemeClr val="bg1"/>
              </a:solidFill>
            </a:endParaRPr>
          </a:p>
        </p:txBody>
      </p:sp>
      <p:sp>
        <p:nvSpPr>
          <p:cNvPr id="3" name="Θέση περιεχομένου 2">
            <a:extLst>
              <a:ext uri="{FF2B5EF4-FFF2-40B4-BE49-F238E27FC236}">
                <a16:creationId xmlns="" xmlns:a16="http://schemas.microsoft.com/office/drawing/2014/main" id="{E38597F0-36F7-0317-38D9-83FF1EF632B9}"/>
              </a:ext>
            </a:extLst>
          </p:cNvPr>
          <p:cNvSpPr>
            <a:spLocks noGrp="1"/>
          </p:cNvSpPr>
          <p:nvPr>
            <p:ph idx="1"/>
          </p:nvPr>
        </p:nvSpPr>
        <p:spPr>
          <a:xfrm>
            <a:off x="440267" y="1253574"/>
            <a:ext cx="11531600" cy="5120640"/>
          </a:xfrm>
        </p:spPr>
        <p:txBody>
          <a:bodyPr>
            <a:normAutofit/>
          </a:bodyPr>
          <a:lstStyle/>
          <a:p>
            <a:pPr>
              <a:buFont typeface="Wingdings" panose="05000000000000000000" pitchFamily="2" charset="2"/>
              <a:buChar char="q"/>
            </a:pPr>
            <a:r>
              <a:rPr lang="el-GR" sz="3200" b="0" i="0" dirty="0">
                <a:solidFill>
                  <a:schemeClr val="bg1"/>
                </a:solidFill>
                <a:effectLst/>
                <a:latin typeface="Times New Roman" panose="02020603050405020304" pitchFamily="18" charset="0"/>
              </a:rPr>
              <a:t>Οι μαθητές πρέπει να έχουν τη δυνατότητα να κατανέμουν και να χρησιμοποιούν τον χρόνο τους με ευελιξία, να μπορούν δηλαδή να ορίζουν οι ίδιοι τη διάρκεια, τον ρυθμό, την ένταση και την κατάληξη των δραστηριοτήτων τους.</a:t>
            </a:r>
          </a:p>
          <a:p>
            <a:pPr>
              <a:buFont typeface="Wingdings" panose="05000000000000000000" pitchFamily="2" charset="2"/>
              <a:buChar char="q"/>
            </a:pPr>
            <a:endParaRPr lang="el-GR" sz="3200" dirty="0">
              <a:solidFill>
                <a:schemeClr val="bg1"/>
              </a:solidFill>
              <a:latin typeface="Times New Roman" panose="02020603050405020304" pitchFamily="18" charset="0"/>
            </a:endParaRPr>
          </a:p>
          <a:p>
            <a:pPr>
              <a:buFont typeface="Wingdings" panose="05000000000000000000" pitchFamily="2" charset="2"/>
              <a:buChar char="q"/>
            </a:pPr>
            <a:r>
              <a:rPr lang="el-GR" sz="3200" b="0" i="0" dirty="0">
                <a:solidFill>
                  <a:schemeClr val="bg1"/>
                </a:solidFill>
                <a:effectLst/>
                <a:latin typeface="Times New Roman" panose="02020603050405020304" pitchFamily="18" charset="0"/>
              </a:rPr>
              <a:t>Οι μαθητές πρέπει να μπορούν να χρησιμοποιούν αυτόβουλα την ατομική τους ελευθερία σύμφωνα με τις κλίσεις και τα ενδιαφέρο­ντα τους.</a:t>
            </a:r>
            <a:endParaRPr lang="el-GR" sz="3200" dirty="0">
              <a:solidFill>
                <a:schemeClr val="bg1"/>
              </a:solidFill>
            </a:endParaRPr>
          </a:p>
        </p:txBody>
      </p:sp>
    </p:spTree>
    <p:extLst>
      <p:ext uri="{BB962C8B-B14F-4D97-AF65-F5344CB8AC3E}">
        <p14:creationId xmlns:p14="http://schemas.microsoft.com/office/powerpoint/2010/main" val="1133699068"/>
      </p:ext>
    </p:extLst>
  </p:cSld>
  <p:clrMapOvr>
    <a:masterClrMapping/>
  </p:clrMapOvr>
</p:sld>
</file>

<file path=ppt/theme/theme1.xml><?xml version="1.0" encoding="utf-8"?>
<a:theme xmlns:a="http://schemas.openxmlformats.org/drawingml/2006/main" name="Τομή">
  <a:themeElements>
    <a:clrScheme name="Τομή">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Τομή">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Τομή">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896</TotalTime>
  <Words>1596</Words>
  <Application>Microsoft Office PowerPoint</Application>
  <PresentationFormat>Ευρεία οθόνη</PresentationFormat>
  <Paragraphs>111</Paragraphs>
  <Slides>29</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29</vt:i4>
      </vt:variant>
    </vt:vector>
  </HeadingPairs>
  <TitlesOfParts>
    <vt:vector size="37" baseType="lpstr">
      <vt:lpstr>Arial</vt:lpstr>
      <vt:lpstr>Century Gothic</vt:lpstr>
      <vt:lpstr>Jost</vt:lpstr>
      <vt:lpstr>Times New Roman</vt:lpstr>
      <vt:lpstr>Wingdings</vt:lpstr>
      <vt:lpstr>Wingdings 2</vt:lpstr>
      <vt:lpstr>Wingdings 3</vt:lpstr>
      <vt:lpstr>Τομή</vt:lpstr>
      <vt:lpstr>Μάθημα 9  Σχεδιάζοντας δράσεις κοινωνικοπολιτισμικής εμψύχωσης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εμψυχωτική Διδα­κτική, εντός και εκτός σχολείου θέ­τει τις παρακάτω αρχές:</vt:lpstr>
      <vt:lpstr>Παρουσίαση του PowerPoint</vt:lpstr>
      <vt:lpstr>Παρουσίαση του PowerPoint</vt:lpstr>
      <vt:lpstr>Ο εκπαιδευτικός ως  εμψυχωτής </vt:lpstr>
      <vt:lpstr>Παρουσίαση του PowerPoint</vt:lpstr>
      <vt:lpstr>Παρουσίαση του PowerPoint</vt:lpstr>
      <vt:lpstr>Ο δάσκαλος, για να σχεδιάσει μια συγκεκριμένη δραστηριότητα στην τάξη του πρέπει να λάβει υπόψη του:</vt:lpstr>
      <vt:lpstr>Παρουσίαση του PowerPoint</vt:lpstr>
      <vt:lpstr>Παρουσίαση του PowerPoint</vt:lpstr>
      <vt:lpstr>Αποτελεί ένα εργαλείο:</vt:lpstr>
      <vt:lpstr>Παρουσίαση του PowerPoint</vt:lpstr>
      <vt:lpstr>Παρουσίαση του PowerPoint</vt:lpstr>
      <vt:lpstr>ΑΥΤΟΓΝΩΣΙΑ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Συναισθηματική Νοημοσύνη συγκροτείται από ικανότητες σε πέντε τομείς:</vt:lpstr>
      <vt:lpstr>Παρουσίαση του PowerPoint</vt:lpstr>
      <vt:lpstr>Δραστηριότητα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9  Σχεδιάζοντας δράσεις κοινωνικοπολιτισμικής εμψύχωσης με παιδιά, εφήβους και ενηλίκους</dc:title>
  <dc:creator>Κριτής</dc:creator>
  <cp:lastModifiedBy>User</cp:lastModifiedBy>
  <cp:revision>45</cp:revision>
  <dcterms:created xsi:type="dcterms:W3CDTF">2024-12-04T19:21:32Z</dcterms:created>
  <dcterms:modified xsi:type="dcterms:W3CDTF">2025-12-02T06:23:55Z</dcterms:modified>
</cp:coreProperties>
</file>