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3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861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0510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22751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192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79192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99077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6094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31008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326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2255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4062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8B26E-D605-4AE0-99BF-EEE09411CA56}" type="datetimeFigureOut">
              <a:rPr lang="el-GR" smtClean="0"/>
              <a:t>29/3/2021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ED9D5-0587-4A8E-A54D-043A5FACA39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7125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odewithc.com/wp-content/uploads/2015/05/sor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43" y="603250"/>
            <a:ext cx="9626916" cy="56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068608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Ευρεία οθόνη</PresentationFormat>
  <Paragraphs>0</Paragraphs>
  <Slides>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Θέμα του Office</vt:lpstr>
      <vt:lpstr>Παρουσίαση του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Dell</dc:creator>
  <cp:lastModifiedBy>Dell</cp:lastModifiedBy>
  <cp:revision>1</cp:revision>
  <dcterms:created xsi:type="dcterms:W3CDTF">2021-03-28T22:27:38Z</dcterms:created>
  <dcterms:modified xsi:type="dcterms:W3CDTF">2021-03-28T22:28:12Z</dcterms:modified>
</cp:coreProperties>
</file>