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3" r:id="rId27"/>
    <p:sldId id="282" r:id="rId28"/>
    <p:sldId id="278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42-F146-42B4-83A0-07898FAAF3B2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E8D9-C7C2-49B6-8E67-23167BEF4D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42-F146-42B4-83A0-07898FAAF3B2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E8D9-C7C2-49B6-8E67-23167BEF4D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42-F146-42B4-83A0-07898FAAF3B2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E8D9-C7C2-49B6-8E67-23167BEF4D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42-F146-42B4-83A0-07898FAAF3B2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E8D9-C7C2-49B6-8E67-23167BEF4D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42-F146-42B4-83A0-07898FAAF3B2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E8D9-C7C2-49B6-8E67-23167BEF4D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42-F146-42B4-83A0-07898FAAF3B2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E8D9-C7C2-49B6-8E67-23167BEF4D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42-F146-42B4-83A0-07898FAAF3B2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E8D9-C7C2-49B6-8E67-23167BEF4D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42-F146-42B4-83A0-07898FAAF3B2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E8D9-C7C2-49B6-8E67-23167BEF4D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42-F146-42B4-83A0-07898FAAF3B2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E8D9-C7C2-49B6-8E67-23167BEF4D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42-F146-42B4-83A0-07898FAAF3B2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E8D9-C7C2-49B6-8E67-23167BEF4D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42-F146-42B4-83A0-07898FAAF3B2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E8D9-C7C2-49B6-8E67-23167BEF4D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7742-F146-42B4-83A0-07898FAAF3B2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2E8D9-C7C2-49B6-8E67-23167BEF4D6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ΑΛΓΕΒΡΑ </a:t>
            </a:r>
            <a:r>
              <a:rPr lang="en-US" dirty="0" smtClean="0"/>
              <a:t>BOOLE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Office PowerPoint</Application>
  <PresentationFormat>Προβολή στην οθόνη (4:3)</PresentationFormat>
  <Paragraphs>1</Paragraphs>
  <Slides>36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Θέμα του Office</vt:lpstr>
      <vt:lpstr>ΑΛΓΕΒΡΑ BOOLE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ΑΛΓΕΒΡΑ BOOLE</dc:title>
  <dc:creator>user</dc:creator>
  <cp:lastModifiedBy>user</cp:lastModifiedBy>
  <cp:revision>1</cp:revision>
  <dcterms:created xsi:type="dcterms:W3CDTF">2014-10-15T17:56:05Z</dcterms:created>
  <dcterms:modified xsi:type="dcterms:W3CDTF">2014-10-15T18:28:41Z</dcterms:modified>
</cp:coreProperties>
</file>