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6" r:id="rId5"/>
    <p:sldId id="265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9A9415-A7E4-4270-AB33-B571C0E7E7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FECE8ED-CF47-493C-AE8B-9E08107216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FCA51A3-DCDB-4ABD-B989-3FB395BEA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DE7BA2F-1DA8-4644-A33E-2F9372BE3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1D9C7B6-56DA-4C56-86E5-8486BDD6C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476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4C9B7A-DBA3-4EFB-8906-5D510545D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56758AB-1D02-4160-8DCD-792833F37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92C9535-AFC1-4C4D-B1A7-80C852471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D462CB7-01A6-4846-827E-792C39154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BFAA237-E624-46EC-862F-8979B6BB3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370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41EE32E-D2B4-4A52-8232-520A8A55AA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43A5980-C882-436E-9AF7-38EBE76080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7128C74-160F-4464-86BB-4ACE1D944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AC02F59-A166-4C9D-A9DC-8D7CB2928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90C434B-6889-4F1A-8C9E-D21A2E5F9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800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685D95-DD26-4957-A389-C8387C2A8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2B25031-2D9D-4326-AB2E-BF7D30523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27FA9FD-4C2E-4633-B9E0-885FBF560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C6C5C8-FCC5-4C92-B844-EEF9209F2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312FB64-4DA8-41B1-A7C3-945EACEE3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52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5F40A1-C119-4CF0-B696-807D1C9AB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C7AFE54-CFDA-4FC9-8FD4-F36C77B19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CEC80D-5DFB-4733-BF10-B0C4EA014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2CC8E2F-42F7-40FB-B2DC-E8D20D38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2D368D6-A8C3-4247-A227-D2ECC7D37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422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D79E10-2131-4D33-943E-35A0B1A27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B8B1A8-A436-44D2-818B-9EA9ED5E67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A65D6F-B761-4B0A-9FA4-E420EA836D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4DCBA05-4BB8-4E2C-BBD7-DDECB137C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9C69ABE-DE1B-42FD-A7EF-A40BAED19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1E1126A-9C43-4224-80DE-AE126DA7C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42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1B7426B-8E22-48BE-9C3A-5F7C0F215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6174BB2-2EB5-431E-9B94-8E9B58DF0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016454E-E019-4C58-901A-E5461D7D3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033BCD98-EA4B-4E0D-B867-6295E0AF93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3D44CFD-4C87-4A79-9CF8-63B2479C79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8B26E8CF-2DE8-4BC6-9A49-FDF9413A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9669CFD0-7058-4755-90CA-7FCEE03B7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BAC10B43-0857-40D0-898C-0809505C5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063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4AD05D-5FEE-4C3C-A326-6F80671AB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143D5FBB-8771-4DA8-A2E4-68FDBA10F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E32E886-639D-4A48-A033-1763E0495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57F9009-C79D-4901-BD3C-651996CC1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15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71CF5532-60EC-4EA6-B41C-34BF96E0B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34EF00CF-010D-44DA-AA81-F6D02B3B6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C88CB65A-37ED-4CAD-A883-175AB4871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952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E7AA74-8B06-488B-8913-94BE163AA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6166774-A442-4346-AA25-D349522FA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DAB9D24-9C68-4F71-A82C-79125A134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71AB6DA-37BE-4A65-AB7E-C7A678023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88D06B-E9B6-4BC8-BA11-A719A3FB0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0C9C872-3648-4617-A6CC-84C5DC11F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2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18BEC4-64A3-476F-B640-EB5148C76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B10EB8A-419B-4AA7-A401-76804A2E1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888FC49-82D0-4E82-95C9-C9362A4C8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CB743D0-1F83-4861-A328-D30043F80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0858717-00AA-494B-A259-0E4F205BD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5B00819-98F7-4920-9470-6B78187AB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156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72A34B8-1D40-44A0-AA57-207468293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2AF71E2-649C-4C3B-94D4-FD02E3371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9FA75D6-B962-4374-AFFA-1159C4CCFD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23E3E-4079-4902-86B0-6C17FD3F4DA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DC617E3-9D87-45FE-945B-79B813119A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9EB377E-D961-4A12-88B4-361D790159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F4DAF-FAC9-4FC4-9201-458468F5C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1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836FFC-A9A6-4AC4-A9EB-5FBD294AFF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Άθροισμα περιόδων</a:t>
            </a:r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797D13A-7F77-4EBB-8CAF-78FF725F4E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ΟΔΥΣΣΕΑΣ ΜΑΝΩΛΙΑΔΗΣ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480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27C916-DB74-4D5B-96DA-6C99BBBBC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latin typeface="Comic Sans MS" panose="030F0702030302020204" pitchFamily="66" charset="0"/>
              </a:rPr>
              <a:t>Μέθοδος Σταθερής Απόσβεσης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A7D90B0-71D4-4F7F-B76D-DB36B7ECE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Μέθοδος Σταθερής Απόσβεσης : </a:t>
            </a:r>
            <a:r>
              <a:rPr lang="el-GR" dirty="0"/>
              <a:t>Με στόχο την ταχύτερη καταγραφή της </a:t>
            </a:r>
            <a:r>
              <a:rPr lang="el-GR" dirty="0" err="1"/>
              <a:t>αποµείωσης</a:t>
            </a:r>
            <a:r>
              <a:rPr lang="el-GR" dirty="0"/>
              <a:t> της αξίας, που συνεπάγεται µ</a:t>
            </a:r>
            <a:r>
              <a:rPr lang="el-GR" dirty="0" err="1"/>
              <a:t>εγαλύτερη</a:t>
            </a:r>
            <a:r>
              <a:rPr lang="el-GR" dirty="0"/>
              <a:t> περιοδική απόσβεση στα πρώτα χρόνια και µ</a:t>
            </a:r>
            <a:r>
              <a:rPr lang="el-GR" dirty="0" err="1"/>
              <a:t>ικρότερη</a:t>
            </a:r>
            <a:r>
              <a:rPr lang="el-GR" dirty="0"/>
              <a:t> στα τελευταία, </a:t>
            </a:r>
            <a:r>
              <a:rPr lang="el-GR" dirty="0" err="1"/>
              <a:t>ορίζουµε</a:t>
            </a:r>
            <a:r>
              <a:rPr lang="el-GR" dirty="0"/>
              <a:t> την απόσβεση της περιόδου κ ως εξής:			</a:t>
            </a:r>
          </a:p>
          <a:p>
            <a:r>
              <a:rPr lang="el-GR" dirty="0" err="1"/>
              <a:t>Α</a:t>
            </a:r>
            <a:r>
              <a:rPr lang="el-GR" baseline="-25000" dirty="0" err="1"/>
              <a:t>κ</a:t>
            </a:r>
            <a:r>
              <a:rPr lang="el-GR" dirty="0"/>
              <a:t> =(N- (κ - 1 ))/(1+2+3+..Ν)= (N- κ +1 )/((Ν(Ν+1)/2)Χ(Κ</a:t>
            </a:r>
            <a:r>
              <a:rPr lang="el-GR" baseline="-25000" dirty="0"/>
              <a:t>0</a:t>
            </a:r>
            <a:r>
              <a:rPr lang="el-GR" dirty="0"/>
              <a:t> – Κ</a:t>
            </a:r>
            <a:r>
              <a:rPr lang="el-GR" baseline="-25000" dirty="0"/>
              <a:t>Τ</a:t>
            </a:r>
            <a:r>
              <a:rPr lang="el-GR" dirty="0"/>
              <a:t>)</a:t>
            </a:r>
          </a:p>
          <a:p>
            <a:pPr marL="0" indent="0">
              <a:buNone/>
            </a:pPr>
            <a:r>
              <a:rPr lang="el-GR" dirty="0"/>
              <a:t>Ο </a:t>
            </a:r>
            <a:r>
              <a:rPr lang="el-GR" dirty="0" err="1"/>
              <a:t>αριθµητής</a:t>
            </a:r>
            <a:r>
              <a:rPr lang="el-GR" dirty="0"/>
              <a:t> Ν-(κ-1) = Ν-κ+1 αντιστοιχεί στις περιόδους που </a:t>
            </a:r>
            <a:r>
              <a:rPr lang="el-GR" dirty="0" err="1"/>
              <a:t>αποµένουν</a:t>
            </a:r>
            <a:r>
              <a:rPr lang="el-GR" dirty="0"/>
              <a:t> (</a:t>
            </a:r>
            <a:r>
              <a:rPr lang="el-GR" dirty="0" err="1"/>
              <a:t>υπολ</a:t>
            </a:r>
            <a:r>
              <a:rPr lang="el-GR" dirty="0"/>
              <a:t> έτη). Ο </a:t>
            </a:r>
            <a:r>
              <a:rPr lang="el-GR" dirty="0" err="1"/>
              <a:t>παρονοµαστής</a:t>
            </a:r>
            <a:r>
              <a:rPr lang="el-GR" dirty="0"/>
              <a:t> Ν(Ν+1)/2 είναι το </a:t>
            </a:r>
            <a:r>
              <a:rPr lang="el-GR" dirty="0" err="1"/>
              <a:t>άθροισµα</a:t>
            </a:r>
            <a:r>
              <a:rPr lang="el-GR" dirty="0"/>
              <a:t> όλων των περιόδων 1+2+3+   … 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689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10BC23-7A1B-44AA-BDF3-552ED3802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Παραδειγμα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DBA61B-74C1-4995-A09E-EBD56B3B5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Παράδειγμα</a:t>
            </a:r>
            <a:endParaRPr lang="en-US" dirty="0"/>
          </a:p>
          <a:p>
            <a:r>
              <a:rPr lang="el-GR" dirty="0"/>
              <a:t>Εξετάστε ένα κομμάτι εξοπλισμού που κοστίζει 25.000 $  και έχει εκτιμώμενη ωφέλιμη ζωή 8 ετών και τελική αξία 0 $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062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17F925-0589-439E-8E48-B4EA71B1C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218" y="2525228"/>
            <a:ext cx="10515600" cy="1174575"/>
          </a:xfrm>
        </p:spPr>
        <p:txBody>
          <a:bodyPr>
            <a:noAutofit/>
          </a:bodyPr>
          <a:lstStyle/>
          <a:p>
            <a:r>
              <a:rPr lang="el-GR" sz="2800" dirty="0"/>
              <a:t>Α1=(</a:t>
            </a:r>
            <a:r>
              <a:rPr lang="el-GR" sz="2800" dirty="0" err="1"/>
              <a:t>υπολ</a:t>
            </a:r>
            <a:r>
              <a:rPr lang="el-GR" sz="2800" dirty="0"/>
              <a:t> </a:t>
            </a:r>
            <a:r>
              <a:rPr lang="el-GR" sz="2800" dirty="0" err="1"/>
              <a:t>ετη</a:t>
            </a:r>
            <a:r>
              <a:rPr lang="el-GR" sz="2800" dirty="0"/>
              <a:t> 7)/36*25000=5556</a:t>
            </a:r>
            <a:br>
              <a:rPr lang="el-GR" sz="2800" dirty="0"/>
            </a:br>
            <a:r>
              <a:rPr lang="el-GR" sz="2800" dirty="0"/>
              <a:t>Α2=6/36*25000=                    4861 </a:t>
            </a:r>
            <a:br>
              <a:rPr lang="el-GR" sz="2800" dirty="0"/>
            </a:br>
            <a:r>
              <a:rPr lang="el-GR" sz="2800" dirty="0"/>
              <a:t>Α3=5/36*25000=                    4437 </a:t>
            </a:r>
            <a:br>
              <a:rPr lang="el-GR" sz="2800" dirty="0"/>
            </a:br>
            <a:r>
              <a:rPr lang="el-GR" sz="2800" dirty="0"/>
              <a:t>Α4=4/36*25000=                    3472</a:t>
            </a:r>
            <a:br>
              <a:rPr lang="el-GR" sz="2800" dirty="0"/>
            </a:br>
            <a:r>
              <a:rPr lang="el-GR" sz="2800" dirty="0"/>
              <a:t>Α5=3/36*25000=                   2778</a:t>
            </a:r>
            <a:br>
              <a:rPr lang="el-GR" sz="2800" dirty="0"/>
            </a:br>
            <a:r>
              <a:rPr lang="el-GR" sz="2800" dirty="0"/>
              <a:t>Α6=2/36*25000=                    2083</a:t>
            </a:r>
            <a:br>
              <a:rPr lang="el-GR" sz="2800" dirty="0"/>
            </a:br>
            <a:r>
              <a:rPr lang="el-GR" sz="2800" dirty="0"/>
              <a:t>Α7=1/36*25000=                    1389</a:t>
            </a:r>
            <a:br>
              <a:rPr lang="el-GR" sz="2800" dirty="0"/>
            </a:br>
            <a:r>
              <a:rPr lang="el-GR" sz="2800" dirty="0"/>
              <a:t>Α8=1/36*25000=                      694</a:t>
            </a:r>
            <a:endParaRPr lang="en-US" sz="2800" dirty="0"/>
          </a:p>
        </p:txBody>
      </p:sp>
      <p:sp>
        <p:nvSpPr>
          <p:cNvPr id="7" name="Θέση περιεχομένου 6">
            <a:extLst>
              <a:ext uri="{FF2B5EF4-FFF2-40B4-BE49-F238E27FC236}">
                <a16:creationId xmlns:a16="http://schemas.microsoft.com/office/drawing/2014/main" id="{83C29EA5-B592-4B7A-AA0E-2AB7D7A1E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4218" y="162476"/>
            <a:ext cx="9763540" cy="1315141"/>
          </a:xfrm>
        </p:spPr>
        <p:txBody>
          <a:bodyPr/>
          <a:lstStyle/>
          <a:p>
            <a:pPr marL="0" indent="0">
              <a:buNone/>
            </a:pPr>
            <a:r>
              <a:rPr lang="el-GR" dirty="0" err="1"/>
              <a:t>Συνολο</a:t>
            </a:r>
            <a:r>
              <a:rPr lang="el-GR" dirty="0"/>
              <a:t> Ν(Ν+1)/2 =36 και </a:t>
            </a:r>
          </a:p>
          <a:p>
            <a:pPr marL="0" indent="0">
              <a:buNone/>
            </a:pPr>
            <a:r>
              <a:rPr lang="el-GR" dirty="0" err="1"/>
              <a:t>Εφαρμοζοντας</a:t>
            </a:r>
            <a:r>
              <a:rPr lang="el-GR" dirty="0"/>
              <a:t> τον (N- κ +1 )/((Ν(Ν+1)/2)Χ(Κ</a:t>
            </a:r>
            <a:r>
              <a:rPr lang="el-GR" baseline="-25000" dirty="0"/>
              <a:t>0</a:t>
            </a:r>
            <a:r>
              <a:rPr lang="el-GR" dirty="0"/>
              <a:t> – Κ</a:t>
            </a:r>
            <a:r>
              <a:rPr lang="el-GR" baseline="-25000" dirty="0"/>
              <a:t>Τ</a:t>
            </a:r>
            <a:r>
              <a:rPr lang="el-GR" dirty="0"/>
              <a:t>) για κ=1…8</a:t>
            </a:r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89277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68356F-CEE4-41BF-B5FC-56F9E87F6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7D386F2-6952-4F36-ACF0-50DABC37E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B15C9A7F-DD48-42F2-A4ED-F5548AE828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8833" y="2799471"/>
            <a:ext cx="9010695" cy="1468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096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DF7BF3-CA82-43BB-B66A-288E9E54C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Αθροισμα</a:t>
            </a:r>
            <a:r>
              <a:rPr lang="el-GR" dirty="0"/>
              <a:t> περιόδων</a:t>
            </a:r>
            <a:endParaRPr lang="en-US" dirty="0"/>
          </a:p>
        </p:txBody>
      </p:sp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44D3E2EA-10ED-43A0-9430-2A2FEDD7FC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5313" y="2319130"/>
            <a:ext cx="6788860" cy="3604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64298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111</Words>
  <Application>Microsoft Office PowerPoint</Application>
  <PresentationFormat>Ευρεία οθόνη</PresentationFormat>
  <Paragraphs>20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Θέμα του Office</vt:lpstr>
      <vt:lpstr>Άθροισμα περιόδων</vt:lpstr>
      <vt:lpstr>Μέθοδος Σταθερής Απόσβεσης </vt:lpstr>
      <vt:lpstr>Παραδειγμα</vt:lpstr>
      <vt:lpstr>Α1=(υπολ ετη 7)/36*25000=5556 Α2=6/36*25000=                    4861  Α3=5/36*25000=                    4437  Α4=4/36*25000=                    3472 Α5=3/36*25000=                   2778 Α6=2/36*25000=                    2083 Α7=1/36*25000=                    1389 Α8=1/36*25000=                      694</vt:lpstr>
      <vt:lpstr>Παρουσίαση του PowerPoint</vt:lpstr>
      <vt:lpstr>Αθροισμα περιόδων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Μεθοδος μειούμεν</dc:title>
  <dc:creator>o m</dc:creator>
  <cp:lastModifiedBy>o m</cp:lastModifiedBy>
  <cp:revision>11</cp:revision>
  <dcterms:created xsi:type="dcterms:W3CDTF">2020-04-13T12:17:07Z</dcterms:created>
  <dcterms:modified xsi:type="dcterms:W3CDTF">2020-04-13T14:46:50Z</dcterms:modified>
</cp:coreProperties>
</file>