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70" r:id="rId4"/>
    <p:sldId id="260" r:id="rId5"/>
    <p:sldId id="261" r:id="rId6"/>
    <p:sldId id="263" r:id="rId7"/>
    <p:sldId id="264" r:id="rId8"/>
    <p:sldId id="265" r:id="rId9"/>
    <p:sldId id="266" r:id="rId10"/>
    <p:sldId id="271" r:id="rId11"/>
    <p:sldId id="272" r:id="rId12"/>
    <p:sldId id="274" r:id="rId13"/>
    <p:sldId id="275" r:id="rId14"/>
    <p:sldId id="278" r:id="rId15"/>
    <p:sldId id="279" r:id="rId16"/>
    <p:sldId id="277" r:id="rId17"/>
    <p:sldId id="269" r:id="rId18"/>
  </p:sldIdLst>
  <p:sldSz cx="9144000" cy="6858000" type="screen4x3"/>
  <p:notesSz cx="6858000" cy="9144000"/>
  <p:defaultTextStyle>
    <a:lvl1pPr marL="0" indent="0" algn="l" defTabSz="914400">
      <a:lnSpc>
        <a:spcPct val="100000"/>
      </a:lnSpc>
      <a:buNone/>
      <a:defRPr lang="el-GR" sz="1800">
        <a:solidFill>
          <a:schemeClr val="dk1"/>
        </a:solidFill>
        <a:latin typeface="Arial"/>
        <a:ea typeface="Arial"/>
      </a:defRPr>
    </a:lvl1pPr>
    <a:lvl2pPr marL="457200" indent="0" algn="l" defTabSz="914400">
      <a:lnSpc>
        <a:spcPct val="100000"/>
      </a:lnSpc>
      <a:buNone/>
      <a:defRPr lang="el-GR" sz="1800">
        <a:solidFill>
          <a:schemeClr val="dk1"/>
        </a:solidFill>
        <a:latin typeface="Arial"/>
        <a:ea typeface="Arial"/>
      </a:defRPr>
    </a:lvl2pPr>
    <a:lvl3pPr marL="914400" indent="0" algn="l" defTabSz="914400">
      <a:lnSpc>
        <a:spcPct val="100000"/>
      </a:lnSpc>
      <a:buNone/>
      <a:defRPr lang="el-GR" sz="1800">
        <a:solidFill>
          <a:schemeClr val="dk1"/>
        </a:solidFill>
        <a:latin typeface="Arial"/>
        <a:ea typeface="Arial"/>
      </a:defRPr>
    </a:lvl3pPr>
    <a:lvl4pPr marL="1371600" indent="0" algn="l" defTabSz="914400">
      <a:lnSpc>
        <a:spcPct val="100000"/>
      </a:lnSpc>
      <a:buNone/>
      <a:defRPr lang="el-GR" sz="1800">
        <a:solidFill>
          <a:schemeClr val="dk1"/>
        </a:solidFill>
        <a:latin typeface="Arial"/>
        <a:ea typeface="Arial"/>
      </a:defRPr>
    </a:lvl4pPr>
    <a:lvl5pPr marL="1828800" indent="0" algn="l" defTabSz="914400">
      <a:lnSpc>
        <a:spcPct val="100000"/>
      </a:lnSpc>
      <a:buNone/>
      <a:defRPr lang="el-GR" sz="1800">
        <a:solidFill>
          <a:schemeClr val="dk1"/>
        </a:solidFill>
        <a:latin typeface="Arial"/>
        <a:ea typeface="Arial"/>
      </a:defRPr>
    </a:lvl5pPr>
    <a:lvl6pPr>
      <a:defRPr lang="el-GR" sz="1800"/>
    </a:lvl6pPr>
    <a:lvl7pPr>
      <a:defRPr lang="el-GR" sz="1800"/>
    </a:lvl7pPr>
    <a:lvl8pPr>
      <a:defRPr lang="el-GR" sz="1800"/>
    </a:lvl8pPr>
    <a:lvl9pPr>
      <a:defRPr lang="el-GR" sz="1800"/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 userDrawn="1">
  <p:cSld>
    <p:bg>
      <p:bgPr>
        <a:blipFill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Shape 144386"/>
          <p:cNvSpPr>
            <a:spLocks noGrp="1" noChangeShapeType="1"/>
          </p:cNvSpPr>
          <p:nvPr>
            <p:ph type="ctrTitle"/>
          </p:nvPr>
        </p:nvSpPr>
        <p:spPr bwMode="auto">
          <a:xfrm>
            <a:off x="685800" y="1981200"/>
            <a:ext cx="7772400" cy="1600200"/>
          </a:xfrm>
          <a:prstGeom prst="rect">
            <a:avLst/>
          </a:prstGeom>
          <a:noFill/>
        </p:spPr>
        <p:txBody>
          <a:bodyPr lIns="91440" tIns="45720" rIns="91440" bIns="45720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marL="0" lvl="0" indent="0">
              <a:buNone/>
              <a:defRPr/>
            </a:pPr>
            <a:r>
              <a:rPr/>
              <a:t>Κάντε κλικ για επεξεργασία του τίτλου</a:t>
            </a:r>
          </a:p>
        </p:txBody>
      </p:sp>
      <p:sp>
        <p:nvSpPr>
          <p:cNvPr id="5" name="Shape 144387"/>
          <p:cNvSpPr>
            <a:spLocks noGrp="1" noChangeShapeType="1"/>
          </p:cNvSpPr>
          <p:nvPr>
            <p:ph type="subTitle" idx="1"/>
          </p:nvPr>
        </p:nvSpPr>
        <p:spPr bwMode="auto">
          <a:xfrm>
            <a:off x="1371600" y="3886200"/>
            <a:ext cx="6400800" cy="1752599"/>
          </a:xfrm>
          <a:prstGeom prst="rect">
            <a:avLst/>
          </a:prstGeom>
          <a:noFill/>
        </p:spPr>
        <p:txBody>
          <a:bodyPr lIns="91440" tIns="45720" rIns="91440" bIns="45720"/>
          <a:lstStyle>
            <a:lvl1pPr marL="0" algn="ctr">
              <a:buNone/>
              <a:defRPr/>
            </a:lvl1pPr>
            <a:lvl2pPr marL="457200" algn="ctr">
              <a:buNone/>
              <a:defRPr/>
            </a:lvl2pPr>
            <a:lvl3pPr marL="914400" algn="ctr">
              <a:buNone/>
              <a:defRPr/>
            </a:lvl3pPr>
            <a:lvl4pPr marL="1371600" algn="ctr">
              <a:buNone/>
              <a:defRPr/>
            </a:lvl4pPr>
            <a:lvl5pPr marL="1828800" algn="ctr">
              <a:buNone/>
              <a:defRPr/>
            </a:lvl5pPr>
          </a:lstStyle>
          <a:p>
            <a:pPr marL="0" lvl="0" indent="0">
              <a:spcBef>
                <a:spcPts val="0"/>
              </a:spcBef>
              <a:buNone/>
              <a:defRPr/>
            </a:pPr>
            <a:r>
              <a:rPr/>
              <a:t>Κάντε κλικ για να επεξεργαστείτε τον υπότιτλο του υποδείγματος</a:t>
            </a:r>
          </a:p>
        </p:txBody>
      </p:sp>
      <p:sp>
        <p:nvSpPr>
          <p:cNvPr id="6" name="Shape 144388"/>
          <p:cNvSpPr>
            <a:spLocks noGrp="1" noChangeShapeType="1"/>
          </p:cNvSpPr>
          <p:nvPr>
            <p:ph type="dt" idx="2"/>
          </p:nvPr>
        </p:nvSpPr>
        <p:spPr bwMode="auto">
          <a:xfrm>
            <a:off x="304800" y="6245225"/>
            <a:ext cx="2286000" cy="476250"/>
          </a:xfrm>
          <a:prstGeom prst="rect">
            <a:avLst/>
          </a:prstGeom>
          <a:noFill/>
        </p:spPr>
        <p:txBody>
          <a:bodyPr lIns="91440" tIns="45720" rIns="91440" bIns="45720" anchor="b"/>
          <a:lstStyle/>
          <a:p>
            <a:pPr marL="0" lvl="0" indent="0">
              <a:buNone/>
              <a:defRPr/>
            </a:pPr>
            <a:r>
              <a:rPr sz="1400"/>
              <a:t>*</a:t>
            </a:r>
            <a:endParaRPr/>
          </a:p>
        </p:txBody>
      </p:sp>
      <p:sp>
        <p:nvSpPr>
          <p:cNvPr id="7" name="Shape 144389"/>
          <p:cNvSpPr>
            <a:spLocks noGrp="1" noChangeShapeType="1"/>
          </p:cNvSpPr>
          <p:nvPr>
            <p:ph type="ft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</p:spPr>
        <p:txBody>
          <a:bodyPr lIns="91440" tIns="45720" rIns="91440" bIns="45720" anchor="b"/>
          <a:lstStyle/>
          <a:p>
            <a:pPr marL="0" lvl="0" indent="0" algn="ctr">
              <a:buNone/>
              <a:defRPr/>
            </a:pPr>
            <a:r>
              <a:rPr sz="1400"/>
              <a:t>*</a:t>
            </a:r>
            <a:endParaRPr/>
          </a:p>
        </p:txBody>
      </p:sp>
      <p:sp>
        <p:nvSpPr>
          <p:cNvPr id="8" name="Shape 144390"/>
          <p:cNvSpPr>
            <a:spLocks noGrp="1" noChangeShapeType="1"/>
          </p:cNvSpPr>
          <p:nvPr>
            <p:ph type="sldNum" idx="4"/>
          </p:nvPr>
        </p:nvSpPr>
        <p:spPr bwMode="auto">
          <a:xfrm>
            <a:off x="6553200" y="6245225"/>
            <a:ext cx="2286000" cy="476250"/>
          </a:xfrm>
          <a:prstGeom prst="rect">
            <a:avLst/>
          </a:prstGeom>
          <a:noFill/>
        </p:spPr>
        <p:txBody>
          <a:bodyPr lIns="91440" tIns="45720" rIns="91440" bIns="45720" anchor="b"/>
          <a:lstStyle/>
          <a:p>
            <a:pPr marL="0" lvl="0" indent="0" algn="r">
              <a:buNone/>
              <a:defRPr/>
            </a:pPr>
            <a:fld id="{D038279B-FC19-497E-A7D1-5ADD9CAF016F}" type="slidenum">
              <a:rPr sz="1400"/>
              <a:pPr marL="0" lvl="0" indent="0" algn="r">
                <a:buNone/>
                <a:defRPr/>
              </a:pPr>
              <a:t>‹#›</a:t>
            </a:fld>
            <a:endParaRPr/>
          </a:p>
        </p:txBody>
      </p:sp>
      <p:sp>
        <p:nvSpPr>
          <p:cNvPr id="9" name="Shape 1010"/>
          <p:cNvSpPr>
            <a:spLocks noGrp="1" noChangeShapeType="1"/>
          </p:cNvSpPr>
          <p:nvPr>
            <p:ph type="ftr"/>
          </p:nvPr>
        </p:nvSpPr>
        <p:spPr bwMode="auto">
          <a:prstGeom prst="rect">
            <a:avLst/>
          </a:prstGeom>
        </p:spPr>
        <p:txBody>
          <a:bodyPr lIns="91440" tIns="45720" rIns="91440" bIns="45720"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Shape 143362"/>
          <p:cNvSpPr>
            <a:spLocks noGrp="1" noChangeShapeType="1"/>
          </p:cNvSpPr>
          <p:nvPr>
            <p:ph type="title"/>
          </p:nvPr>
        </p:nvSpPr>
        <p:spPr bwMode="auto">
          <a:xfrm>
            <a:off x="9074150" y="228600"/>
            <a:ext cx="69850" cy="5721350"/>
          </a:xfrm>
          <a:prstGeom prst="rect">
            <a:avLst/>
          </a:prstGeom>
        </p:spPr>
        <p:txBody>
          <a:bodyPr lIns="91440" tIns="45720" rIns="91440" bIns="45720"/>
          <a:lstStyle/>
          <a:p>
            <a:pPr>
              <a:defRPr/>
            </a:pPr>
            <a:endParaRPr/>
          </a:p>
        </p:txBody>
      </p:sp>
      <p:sp>
        <p:nvSpPr>
          <p:cNvPr id="5" name="Shape 143363"/>
          <p:cNvSpPr>
            <a:spLocks noGrp="1" noChangeShapeType="1"/>
          </p:cNvSpPr>
          <p:nvPr>
            <p:ph type="body" idx="1"/>
          </p:nvPr>
        </p:nvSpPr>
        <p:spPr bwMode="auto">
          <a:xfrm>
            <a:off x="0" y="0"/>
            <a:ext cx="8964612" cy="6627812"/>
          </a:xfrm>
          <a:prstGeom prst="rect">
            <a:avLst/>
          </a:prstGeom>
        </p:spPr>
        <p:txBody>
          <a:bodyPr lIns="91440" tIns="45720" rIns="91440" bIns="45720"/>
          <a:lstStyle/>
          <a:p>
            <a:pPr>
              <a:defRPr/>
            </a:pPr>
            <a:endParaRPr/>
          </a:p>
        </p:txBody>
      </p:sp>
      <p:sp>
        <p:nvSpPr>
          <p:cNvPr id="6" name="Shape 143364"/>
          <p:cNvSpPr>
            <a:spLocks noGrp="1" noChangeShapeType="1"/>
          </p:cNvSpPr>
          <p:nvPr>
            <p:ph type="dt" idx="2"/>
          </p:nvPr>
        </p:nvSpPr>
        <p:spPr bwMode="auto">
          <a:xfrm>
            <a:off x="304800" y="6245225"/>
            <a:ext cx="2286000" cy="476250"/>
          </a:xfrm>
          <a:prstGeom prst="rect">
            <a:avLst/>
          </a:prstGeom>
          <a:noFill/>
        </p:spPr>
        <p:txBody>
          <a:bodyPr lIns="91440" tIns="45720" rIns="91440" bIns="45720" anchor="b"/>
          <a:lstStyle/>
          <a:p>
            <a:pPr marL="0" lvl="0" indent="0">
              <a:buNone/>
              <a:defRPr/>
            </a:pPr>
            <a:endParaRPr lang="en-US" sz="1400"/>
          </a:p>
        </p:txBody>
      </p:sp>
      <p:sp>
        <p:nvSpPr>
          <p:cNvPr id="7" name="Shape 144388"/>
          <p:cNvSpPr>
            <a:spLocks noGrp="1" noChangeShapeType="1"/>
          </p:cNvSpPr>
          <p:nvPr>
            <p:ph type="dt" idx="2"/>
          </p:nvPr>
        </p:nvSpPr>
        <p:spPr bwMode="auto">
          <a:xfrm>
            <a:off x="304800" y="6245225"/>
            <a:ext cx="2286000" cy="476250"/>
          </a:xfrm>
          <a:prstGeom prst="rect">
            <a:avLst/>
          </a:prstGeom>
          <a:noFill/>
        </p:spPr>
        <p:txBody>
          <a:bodyPr lIns="91440" tIns="45720" rIns="91440" bIns="45720" anchor="b"/>
          <a:lstStyle/>
          <a:p>
            <a:pPr marL="0" lvl="0" indent="0">
              <a:buNone/>
              <a:defRPr/>
            </a:pPr>
            <a:endParaRPr lang="en-US" sz="1400"/>
          </a:p>
        </p:txBody>
      </p:sp>
      <p:sp>
        <p:nvSpPr>
          <p:cNvPr id="8" name="Shape 143365"/>
          <p:cNvSpPr>
            <a:spLocks noGrp="1" noChangeShapeType="1"/>
          </p:cNvSpPr>
          <p:nvPr>
            <p:ph type="ft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</p:spPr>
        <p:txBody>
          <a:bodyPr lIns="91440" tIns="45720" rIns="91440" bIns="45720" anchor="b"/>
          <a:lstStyle/>
          <a:p>
            <a:pPr marL="0" lvl="0" indent="0" algn="ctr">
              <a:buNone/>
              <a:defRPr/>
            </a:pPr>
            <a:endParaRPr lang="en-US" sz="1400"/>
          </a:p>
        </p:txBody>
      </p:sp>
      <p:sp>
        <p:nvSpPr>
          <p:cNvPr id="9" name="Shape 144389"/>
          <p:cNvSpPr>
            <a:spLocks noGrp="1" noChangeShapeType="1"/>
          </p:cNvSpPr>
          <p:nvPr>
            <p:ph type="ft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</p:spPr>
        <p:txBody>
          <a:bodyPr lIns="91440" tIns="45720" rIns="91440" bIns="45720" anchor="b"/>
          <a:lstStyle/>
          <a:p>
            <a:pPr marL="0" lvl="0" indent="0" algn="ctr">
              <a:buNone/>
              <a:defRPr/>
            </a:pPr>
            <a:endParaRPr lang="en-US" sz="140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Shape 143362"/>
          <p:cNvSpPr>
            <a:spLocks noGrp="1" noChangeShapeType="1"/>
          </p:cNvSpPr>
          <p:nvPr>
            <p:ph type="title"/>
          </p:nvPr>
        </p:nvSpPr>
        <p:spPr bwMode="auto">
          <a:xfrm>
            <a:off x="301625" y="228600"/>
            <a:ext cx="8510587" cy="1325562"/>
          </a:xfrm>
          <a:prstGeom prst="rect">
            <a:avLst/>
          </a:prstGeom>
          <a:noFill/>
        </p:spPr>
        <p:txBody>
          <a:bodyPr lIns="91440" tIns="45720" rIns="91440" bIns="45720" anchor="ctr" anchorCtr="0"/>
          <a:lstStyle/>
          <a:p>
            <a:pPr marL="0" lvl="0" indent="0">
              <a:buNone/>
              <a:defRPr/>
            </a:pPr>
            <a:r>
              <a:rPr/>
              <a:t>Κάντε κλικ για επεξεργασία του τίτλου</a:t>
            </a:r>
          </a:p>
        </p:txBody>
      </p:sp>
      <p:sp>
        <p:nvSpPr>
          <p:cNvPr id="5" name="Shape 143363"/>
          <p:cNvSpPr>
            <a:spLocks noGrp="1" noChangeShapeType="1"/>
          </p:cNvSpPr>
          <p:nvPr>
            <p:ph type="body" idx="1"/>
          </p:nvPr>
        </p:nvSpPr>
        <p:spPr bwMode="auto">
          <a:xfrm>
            <a:off x="301625" y="1676400"/>
            <a:ext cx="8540750" cy="4422775"/>
          </a:xfrm>
          <a:prstGeom prst="rect">
            <a:avLst/>
          </a:prstGeom>
          <a:noFill/>
        </p:spPr>
        <p:txBody>
          <a:bodyPr lIns="91440" tIns="45720" rIns="91440" bIns="45720"/>
          <a:lstStyle>
            <a:lvl1pPr marL="342900" indent="-342900" algn="l" defTabSz="914400">
              <a:lnSpc>
                <a:spcPct val="100000"/>
              </a:lnSpc>
              <a:spcBef>
                <a:spcPts val="0"/>
              </a:spcBef>
              <a:buClr>
                <a:schemeClr val="hlink"/>
              </a:buClr>
              <a:buChar char="§"/>
              <a:defRPr sz="3200">
                <a:solidFill>
                  <a:schemeClr val="dk1"/>
                </a:solidFill>
                <a:latin typeface="Arial"/>
                <a:ea typeface="Arial"/>
              </a:defRPr>
            </a:lvl1pPr>
            <a:lvl2pPr marL="742950" indent="-285750" algn="l" defTabSz="914400">
              <a:lnSpc>
                <a:spcPct val="100000"/>
              </a:lnSpc>
              <a:spcBef>
                <a:spcPts val="0"/>
              </a:spcBef>
              <a:buClr>
                <a:schemeClr val="hlink"/>
              </a:buClr>
              <a:buChar char="–"/>
              <a:defRPr sz="2800">
                <a:solidFill>
                  <a:schemeClr val="dk1"/>
                </a:solidFill>
                <a:latin typeface="Arial"/>
                <a:ea typeface="Arial"/>
              </a:defRPr>
            </a:lvl2pPr>
            <a:lvl3pPr marL="1143000" indent="-228600" algn="l" defTabSz="914400">
              <a:lnSpc>
                <a:spcPct val="100000"/>
              </a:lnSpc>
              <a:spcBef>
                <a:spcPts val="0"/>
              </a:spcBef>
              <a:buClr>
                <a:schemeClr val="hlink"/>
              </a:buClr>
              <a:buChar char="§"/>
              <a:defRPr sz="2400">
                <a:solidFill>
                  <a:schemeClr val="dk1"/>
                </a:solidFill>
                <a:latin typeface="Arial"/>
                <a:ea typeface="Arial"/>
              </a:defRPr>
            </a:lvl3pPr>
            <a:lvl4pPr marL="1600200" indent="-228600" algn="l" defTabSz="914400">
              <a:lnSpc>
                <a:spcPct val="100000"/>
              </a:lnSpc>
              <a:spcBef>
                <a:spcPts val="0"/>
              </a:spcBef>
              <a:buClr>
                <a:schemeClr val="hlink"/>
              </a:buClr>
              <a:buChar char="–"/>
              <a:defRPr sz="2000">
                <a:solidFill>
                  <a:schemeClr val="dk1"/>
                </a:solidFill>
                <a:latin typeface="Arial"/>
                <a:ea typeface="Arial"/>
              </a:defRPr>
            </a:lvl4pPr>
            <a:lvl5pPr marL="2057400" indent="-228600" algn="l" defTabSz="914400">
              <a:lnSpc>
                <a:spcPct val="100000"/>
              </a:lnSpc>
              <a:spcBef>
                <a:spcPts val="0"/>
              </a:spcBef>
              <a:buClr>
                <a:schemeClr val="hlink"/>
              </a:buClr>
              <a:buChar char="§"/>
              <a:defRPr sz="2000">
                <a:solidFill>
                  <a:schemeClr val="dk1"/>
                </a:solidFill>
                <a:latin typeface="Arial"/>
                <a:ea typeface="Arial"/>
              </a:defRPr>
            </a:lvl5pPr>
          </a:lstStyle>
          <a:p>
            <a:pPr marL="342900" lvl="0" indent="-685800">
              <a:spcBef>
                <a:spcPts val="0"/>
              </a:spcBef>
              <a:buClr>
                <a:schemeClr val="hlink"/>
              </a:buClr>
              <a:buFont typeface="Wingdings"/>
              <a:buChar char="§"/>
              <a:defRPr/>
            </a:pPr>
            <a:r>
              <a:rPr/>
              <a:t>Κάντε κλικ για να επεξεργαστείτε τα στυλ κειμένου του υποδείγματος</a:t>
            </a:r>
          </a:p>
          <a:p>
            <a:pPr marL="742950" lvl="1" indent="-1028700">
              <a:spcBef>
                <a:spcPts val="0"/>
              </a:spcBef>
              <a:buClr>
                <a:schemeClr val="hlink"/>
              </a:buClr>
              <a:buFontTx/>
              <a:buChar char="–"/>
              <a:defRPr/>
            </a:pPr>
            <a:r>
              <a:rPr/>
              <a:t>Δεύτερου επιπέδου</a:t>
            </a:r>
          </a:p>
          <a:p>
            <a:pPr marL="1143000" lvl="2" indent="-1371600">
              <a:spcBef>
                <a:spcPts val="0"/>
              </a:spcBef>
              <a:buClr>
                <a:schemeClr val="hlink"/>
              </a:buClr>
              <a:buFont typeface="Wingdings"/>
              <a:buChar char="§"/>
              <a:defRPr/>
            </a:pPr>
            <a:r>
              <a:rPr/>
              <a:t>Τρίτου επιπέδου</a:t>
            </a:r>
          </a:p>
          <a:p>
            <a:pPr marL="1600200" lvl="3" indent="-1828800">
              <a:spcBef>
                <a:spcPts val="0"/>
              </a:spcBef>
              <a:buClr>
                <a:schemeClr val="hlink"/>
              </a:buClr>
              <a:buFontTx/>
              <a:buChar char="–"/>
              <a:defRPr/>
            </a:pPr>
            <a:r>
              <a:rPr/>
              <a:t>Τέταρτου επιπέδου</a:t>
            </a:r>
          </a:p>
          <a:p>
            <a:pPr marL="2057400" lvl="4" indent="-2286000">
              <a:spcBef>
                <a:spcPts val="0"/>
              </a:spcBef>
              <a:buClr>
                <a:schemeClr val="hlink"/>
              </a:buClr>
              <a:buFont typeface="Wingdings"/>
              <a:buChar char="§"/>
              <a:defRPr/>
            </a:pPr>
            <a:r>
              <a:rPr/>
              <a:t>Πέμπτου επιπέδου</a:t>
            </a:r>
          </a:p>
        </p:txBody>
      </p:sp>
      <p:sp>
        <p:nvSpPr>
          <p:cNvPr id="6" name="Shape 143364"/>
          <p:cNvSpPr>
            <a:spLocks noGrp="1" noChangeShapeType="1"/>
          </p:cNvSpPr>
          <p:nvPr>
            <p:ph type="dt" idx="2"/>
          </p:nvPr>
        </p:nvSpPr>
        <p:spPr bwMode="auto">
          <a:xfrm>
            <a:off x="304800" y="6245225"/>
            <a:ext cx="2286000" cy="476250"/>
          </a:xfrm>
          <a:prstGeom prst="rect">
            <a:avLst/>
          </a:prstGeom>
          <a:noFill/>
        </p:spPr>
        <p:txBody>
          <a:bodyPr lIns="91440" tIns="45720" rIns="91440" bIns="45720" anchor="b"/>
          <a:lstStyle/>
          <a:p>
            <a:pPr marL="0" lvl="0" indent="0">
              <a:buNone/>
              <a:defRPr/>
            </a:pPr>
            <a:r>
              <a:rPr sz="1400"/>
              <a:t>*</a:t>
            </a:r>
            <a:endParaRPr/>
          </a:p>
        </p:txBody>
      </p:sp>
      <p:sp>
        <p:nvSpPr>
          <p:cNvPr id="7" name="Shape 143365"/>
          <p:cNvSpPr>
            <a:spLocks noGrp="1" noChangeShapeType="1"/>
          </p:cNvSpPr>
          <p:nvPr>
            <p:ph type="ft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</p:spPr>
        <p:txBody>
          <a:bodyPr lIns="91440" tIns="45720" rIns="91440" bIns="45720" anchor="b"/>
          <a:lstStyle/>
          <a:p>
            <a:pPr marL="0" lvl="0" indent="0" algn="ctr">
              <a:buNone/>
              <a:defRPr/>
            </a:pPr>
            <a:r>
              <a:rPr sz="1400"/>
              <a:t>*</a:t>
            </a:r>
            <a:endParaRPr/>
          </a:p>
        </p:txBody>
      </p:sp>
      <p:sp>
        <p:nvSpPr>
          <p:cNvPr id="8" name="Shape 143366"/>
          <p:cNvSpPr>
            <a:spLocks noGrp="1" noChangeShapeType="1"/>
          </p:cNvSpPr>
          <p:nvPr>
            <p:ph type="sldNum" idx="4"/>
          </p:nvPr>
        </p:nvSpPr>
        <p:spPr bwMode="auto">
          <a:xfrm>
            <a:off x="6553200" y="6245225"/>
            <a:ext cx="2286000" cy="476250"/>
          </a:xfrm>
          <a:prstGeom prst="rect">
            <a:avLst/>
          </a:prstGeom>
          <a:noFill/>
        </p:spPr>
        <p:txBody>
          <a:bodyPr lIns="91440" tIns="45720" rIns="91440" bIns="45720" anchor="b"/>
          <a:lstStyle/>
          <a:p>
            <a:pPr marL="0" lvl="0" indent="0" algn="r">
              <a:buNone/>
              <a:defRPr/>
            </a:pPr>
            <a:fld id="{D038279B-FC19-497E-A7D1-5ADD9CAF016F}" type="slidenum">
              <a:rPr sz="1400"/>
              <a:pPr marL="0" lvl="0" indent="0" algn="r">
                <a:buNone/>
                <a:defRPr/>
              </a:p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/>
  <p:txStyles>
    <p:titleStyle>
      <a:lvl1pPr marL="0" indent="0" algn="ctr" defTabSz="914400">
        <a:lnSpc>
          <a:spcPct val="100000"/>
        </a:lnSpc>
        <a:buNone/>
        <a:defRPr lang="el-GR" sz="4400">
          <a:solidFill>
            <a:schemeClr val="dk2"/>
          </a:solidFill>
          <a:latin typeface="Arial"/>
          <a:ea typeface="Arial"/>
        </a:defRPr>
      </a:lvl1pPr>
      <a:lvl2pPr marL="0" indent="0" algn="ctr" defTabSz="914400">
        <a:lnSpc>
          <a:spcPct val="100000"/>
        </a:lnSpc>
        <a:buNone/>
        <a:defRPr lang="el-GR" sz="4400">
          <a:solidFill>
            <a:schemeClr val="dk2"/>
          </a:solidFill>
          <a:latin typeface="Arial"/>
          <a:ea typeface="Arial"/>
        </a:defRPr>
      </a:lvl2pPr>
      <a:lvl3pPr marL="0" indent="0" algn="ctr" defTabSz="914400">
        <a:lnSpc>
          <a:spcPct val="100000"/>
        </a:lnSpc>
        <a:buNone/>
        <a:defRPr lang="el-GR" sz="4400">
          <a:solidFill>
            <a:schemeClr val="dk2"/>
          </a:solidFill>
          <a:latin typeface="Arial"/>
          <a:ea typeface="Arial"/>
        </a:defRPr>
      </a:lvl3pPr>
      <a:lvl4pPr marL="0" indent="0" algn="ctr" defTabSz="914400">
        <a:lnSpc>
          <a:spcPct val="100000"/>
        </a:lnSpc>
        <a:buNone/>
        <a:defRPr lang="el-GR" sz="4400">
          <a:solidFill>
            <a:schemeClr val="dk2"/>
          </a:solidFill>
          <a:latin typeface="Arial"/>
          <a:ea typeface="Arial"/>
        </a:defRPr>
      </a:lvl4pPr>
      <a:lvl5pPr marL="0" indent="0" algn="ctr" defTabSz="914400">
        <a:lnSpc>
          <a:spcPct val="100000"/>
        </a:lnSpc>
        <a:buNone/>
        <a:defRPr lang="el-GR" sz="4400">
          <a:solidFill>
            <a:schemeClr val="dk2"/>
          </a:solidFill>
          <a:latin typeface="Arial"/>
          <a:ea typeface="Arial"/>
        </a:defRPr>
      </a:lvl5pPr>
      <a:lvl6pPr>
        <a:defRPr lang="el-GR" sz="1800"/>
      </a:lvl6pPr>
      <a:lvl7pPr>
        <a:defRPr lang="el-GR" sz="1800"/>
      </a:lvl7pPr>
      <a:lvl8pPr>
        <a:defRPr lang="el-GR" sz="1800"/>
      </a:lvl8pPr>
      <a:lvl9pPr>
        <a:defRPr lang="el-GR" sz="1800"/>
      </a:lvl9pPr>
    </p:titleStyle>
    <p:bodyStyle>
      <a:lvl1pPr marL="342900" indent="-342900" algn="l" defTabSz="914400">
        <a:lnSpc>
          <a:spcPct val="100000"/>
        </a:lnSpc>
        <a:spcBef>
          <a:spcPts val="0"/>
        </a:spcBef>
        <a:buClr>
          <a:schemeClr val="hlink"/>
        </a:buClr>
        <a:buFont typeface="Wingdings"/>
        <a:buChar char="§"/>
        <a:defRPr lang="el-GR" sz="3200">
          <a:solidFill>
            <a:schemeClr val="dk1"/>
          </a:solidFill>
          <a:latin typeface="Arial"/>
          <a:ea typeface="Arial"/>
        </a:defRPr>
      </a:lvl1pPr>
      <a:lvl2pPr marL="742950" indent="-285750" algn="l" defTabSz="914400">
        <a:lnSpc>
          <a:spcPct val="100000"/>
        </a:lnSpc>
        <a:spcBef>
          <a:spcPts val="0"/>
        </a:spcBef>
        <a:buClr>
          <a:schemeClr val="hlink"/>
        </a:buClr>
        <a:buChar char="–"/>
        <a:defRPr lang="el-GR" sz="2800">
          <a:solidFill>
            <a:schemeClr val="dk1"/>
          </a:solidFill>
          <a:latin typeface="Arial"/>
          <a:ea typeface="Arial"/>
        </a:defRPr>
      </a:lvl2pPr>
      <a:lvl3pPr marL="1143000" indent="-228600" algn="l" defTabSz="914400">
        <a:lnSpc>
          <a:spcPct val="100000"/>
        </a:lnSpc>
        <a:spcBef>
          <a:spcPts val="0"/>
        </a:spcBef>
        <a:buClr>
          <a:schemeClr val="hlink"/>
        </a:buClr>
        <a:buFont typeface="Wingdings"/>
        <a:buChar char="§"/>
        <a:defRPr lang="el-GR" sz="2400">
          <a:solidFill>
            <a:schemeClr val="dk1"/>
          </a:solidFill>
          <a:latin typeface="Arial"/>
          <a:ea typeface="Arial"/>
        </a:defRPr>
      </a:lvl3pPr>
      <a:lvl4pPr marL="1600200" indent="-228600" algn="l" defTabSz="914400">
        <a:lnSpc>
          <a:spcPct val="100000"/>
        </a:lnSpc>
        <a:spcBef>
          <a:spcPts val="0"/>
        </a:spcBef>
        <a:buClr>
          <a:schemeClr val="hlink"/>
        </a:buClr>
        <a:buChar char="–"/>
        <a:defRPr lang="el-GR" sz="2000">
          <a:solidFill>
            <a:schemeClr val="dk1"/>
          </a:solidFill>
          <a:latin typeface="Arial"/>
          <a:ea typeface="Arial"/>
        </a:defRPr>
      </a:lvl4pPr>
      <a:lvl5pPr marL="2057400" indent="-228600" algn="l" defTabSz="914400">
        <a:lnSpc>
          <a:spcPct val="100000"/>
        </a:lnSpc>
        <a:spcBef>
          <a:spcPts val="0"/>
        </a:spcBef>
        <a:buClr>
          <a:schemeClr val="hlink"/>
        </a:buClr>
        <a:buFont typeface="Wingdings"/>
        <a:buChar char="§"/>
        <a:defRPr lang="el-GR" sz="2000">
          <a:solidFill>
            <a:schemeClr val="dk1"/>
          </a:solidFill>
          <a:latin typeface="Arial"/>
          <a:ea typeface="Arial"/>
        </a:defRPr>
      </a:lvl5pPr>
      <a:lvl6pPr>
        <a:defRPr lang="el-GR" sz="1800"/>
      </a:lvl6pPr>
      <a:lvl7pPr>
        <a:defRPr lang="el-GR" sz="1800"/>
      </a:lvl7pPr>
      <a:lvl8pPr>
        <a:defRPr lang="el-GR" sz="1800"/>
      </a:lvl8pPr>
      <a:lvl9pPr>
        <a:defRPr lang="el-GR" sz="1800"/>
      </a:lvl9pPr>
    </p:bodyStyle>
    <p:otherStyle>
      <a:lvl1pPr marL="0" indent="0" algn="l" defTabSz="914400">
        <a:lnSpc>
          <a:spcPct val="100000"/>
        </a:lnSpc>
        <a:buNone/>
        <a:defRPr lang="el-GR" sz="1800">
          <a:solidFill>
            <a:schemeClr val="dk1"/>
          </a:solidFill>
          <a:latin typeface="Arial"/>
          <a:ea typeface="Arial"/>
        </a:defRPr>
      </a:lvl1pPr>
      <a:lvl2pPr marL="457200" indent="0" algn="l" defTabSz="914400">
        <a:lnSpc>
          <a:spcPct val="100000"/>
        </a:lnSpc>
        <a:buNone/>
        <a:defRPr lang="el-GR" sz="1800">
          <a:solidFill>
            <a:schemeClr val="dk1"/>
          </a:solidFill>
          <a:latin typeface="Arial"/>
          <a:ea typeface="Arial"/>
        </a:defRPr>
      </a:lvl2pPr>
      <a:lvl3pPr marL="914400" indent="0" algn="l" defTabSz="914400">
        <a:lnSpc>
          <a:spcPct val="100000"/>
        </a:lnSpc>
        <a:buNone/>
        <a:defRPr lang="el-GR" sz="1800">
          <a:solidFill>
            <a:schemeClr val="dk1"/>
          </a:solidFill>
          <a:latin typeface="Arial"/>
          <a:ea typeface="Arial"/>
        </a:defRPr>
      </a:lvl3pPr>
      <a:lvl4pPr marL="1371600" indent="0" algn="l" defTabSz="914400">
        <a:lnSpc>
          <a:spcPct val="100000"/>
        </a:lnSpc>
        <a:buNone/>
        <a:defRPr lang="el-GR" sz="1800">
          <a:solidFill>
            <a:schemeClr val="dk1"/>
          </a:solidFill>
          <a:latin typeface="Arial"/>
          <a:ea typeface="Arial"/>
        </a:defRPr>
      </a:lvl4pPr>
      <a:lvl5pPr marL="1828800" indent="0" algn="l" defTabSz="914400">
        <a:lnSpc>
          <a:spcPct val="100000"/>
        </a:lnSpc>
        <a:buNone/>
        <a:defRPr lang="el-GR" sz="1800">
          <a:solidFill>
            <a:schemeClr val="dk1"/>
          </a:solidFill>
          <a:latin typeface="Arial"/>
          <a:ea typeface="Arial"/>
        </a:defRPr>
      </a:lvl5pPr>
      <a:lvl6pPr>
        <a:defRPr lang="el-GR" sz="1800"/>
      </a:lvl6pPr>
      <a:lvl7pPr>
        <a:defRPr lang="el-GR" sz="1800"/>
      </a:lvl7pPr>
      <a:lvl8pPr>
        <a:defRPr lang="el-GR" sz="1800"/>
      </a:lvl8pPr>
      <a:lvl9pPr>
        <a:defRPr lang="el-GR" sz="1800"/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Shape 2051"/>
          <p:cNvSpPr>
            <a:spLocks noGrp="1" noChangeShapeType="1"/>
          </p:cNvSpPr>
          <p:nvPr>
            <p:ph type="subTitle" idx="1"/>
          </p:nvPr>
        </p:nvSpPr>
        <p:spPr bwMode="auto">
          <a:xfrm>
            <a:off x="1371600" y="4654550"/>
            <a:ext cx="6400800" cy="984250"/>
          </a:xfrm>
          <a:prstGeom prst="rect">
            <a:avLst/>
          </a:prstGeom>
        </p:spPr>
        <p:txBody>
          <a:bodyPr lIns="91440" tIns="45720" rIns="91440" bIns="45720"/>
          <a:lstStyle>
            <a:lvl1pPr marL="0" algn="ctr">
              <a:buNone/>
              <a:defRPr/>
            </a:lvl1pPr>
            <a:lvl2pPr marL="457200" algn="ctr">
              <a:buNone/>
              <a:defRPr/>
            </a:lvl2pPr>
            <a:lvl3pPr marL="914400" algn="ctr">
              <a:buNone/>
              <a:defRPr/>
            </a:lvl3pPr>
            <a:lvl4pPr marL="1371600" algn="ctr">
              <a:buNone/>
              <a:defRPr/>
            </a:lvl4pPr>
            <a:lvl5pPr marL="1828800" algn="ctr">
              <a:buNone/>
              <a:defRPr/>
            </a:lvl5pPr>
          </a:lstStyle>
          <a:p>
            <a:pPr marL="0" lvl="0" indent="0" algn="r">
              <a:lnSpc>
                <a:spcPct val="90000"/>
              </a:lnSpc>
              <a:buNone/>
              <a:defRPr/>
            </a:pPr>
            <a:endParaRPr/>
          </a:p>
        </p:txBody>
      </p:sp>
      <p:sp>
        <p:nvSpPr>
          <p:cNvPr id="5" name="Shape 2052"/>
          <p:cNvSpPr>
            <a:spLocks noGrp="1" noChangeShapeType="1"/>
          </p:cNvSpPr>
          <p:nvPr>
            <p:ph type="ctrTitle"/>
          </p:nvPr>
        </p:nvSpPr>
        <p:spPr bwMode="auto">
          <a:xfrm>
            <a:off x="685800" y="1981200"/>
            <a:ext cx="7772400" cy="1600200"/>
          </a:xfrm>
          <a:prstGeom prst="rect">
            <a:avLst/>
          </a:prstGeom>
        </p:spPr>
        <p:txBody>
          <a:bodyPr lIns="91440" tIns="45720" rIns="91440" bIns="4572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marL="0" lvl="0" indent="0">
              <a:buNone/>
              <a:defRPr/>
            </a:pPr>
            <a:r>
              <a:rPr sz="8000" dirty="0"/>
              <a:t/>
            </a:r>
            <a:br>
              <a:rPr sz="8000" dirty="0"/>
            </a:br>
            <a:r>
              <a:rPr sz="8000" dirty="0"/>
              <a:t/>
            </a:r>
            <a:br>
              <a:rPr sz="8000" dirty="0"/>
            </a:br>
            <a:r>
              <a:rPr sz="8000" dirty="0"/>
              <a:t>БЪЛГАРСКИ </a:t>
            </a:r>
            <a:r>
              <a:rPr sz="8000" dirty="0" smtClean="0"/>
              <a:t>ЕЗИ</a:t>
            </a:r>
            <a:r>
              <a:rPr lang="bg-BG" sz="8000" dirty="0" smtClean="0"/>
              <a:t>К</a:t>
            </a:r>
            <a:r>
              <a:rPr sz="8000" dirty="0"/>
              <a:t/>
            </a:r>
            <a:br>
              <a:rPr sz="8000" dirty="0"/>
            </a:br>
            <a:r>
              <a:rPr sz="6600" dirty="0"/>
              <a:t/>
            </a:r>
            <a:br>
              <a:rPr sz="6600" dirty="0"/>
            </a:br>
            <a:r>
              <a:rPr sz="6600" dirty="0">
                <a:solidFill>
                  <a:schemeClr val="accent1"/>
                </a:solidFill>
              </a:rPr>
              <a:t>УРОК  </a:t>
            </a:r>
            <a:r>
              <a:rPr lang="en-US" sz="6600" dirty="0" smtClean="0">
                <a:solidFill>
                  <a:schemeClr val="accent1"/>
                </a:solidFill>
              </a:rPr>
              <a:t>2</a:t>
            </a:r>
            <a:r>
              <a:rPr sz="6600" dirty="0">
                <a:solidFill>
                  <a:schemeClr val="accent1"/>
                </a:solidFill>
              </a:rPr>
              <a:t/>
            </a:r>
            <a:br>
              <a:rPr sz="6600" dirty="0">
                <a:solidFill>
                  <a:schemeClr val="accent1"/>
                </a:solidFill>
              </a:rPr>
            </a:br>
            <a:r>
              <a:rPr sz="4000" dirty="0"/>
              <a:t/>
            </a:r>
            <a:br>
              <a:rPr sz="4000" dirty="0"/>
            </a:br>
            <a:endParaRPr lang="en-US" sz="40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380312" y="228600"/>
            <a:ext cx="1763688" cy="5721350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0" y="0"/>
            <a:ext cx="5652120" cy="6627812"/>
          </a:xfrm>
        </p:spPr>
        <p:txBody>
          <a:bodyPr/>
          <a:lstStyle/>
          <a:p>
            <a:r>
              <a:rPr lang="bg-BG" dirty="0" smtClean="0">
                <a:solidFill>
                  <a:schemeClr val="accent1"/>
                </a:solidFill>
              </a:rPr>
              <a:t>Кой</a:t>
            </a:r>
            <a:r>
              <a:rPr lang="bg-BG" dirty="0" smtClean="0"/>
              <a:t> е той? </a:t>
            </a:r>
          </a:p>
          <a:p>
            <a:r>
              <a:rPr lang="bg-BG" dirty="0" smtClean="0"/>
              <a:t>Той е Павел. </a:t>
            </a:r>
          </a:p>
          <a:p>
            <a:r>
              <a:rPr lang="bg-BG" dirty="0" smtClean="0">
                <a:solidFill>
                  <a:schemeClr val="accent1"/>
                </a:solidFill>
              </a:rPr>
              <a:t>Какъв</a:t>
            </a:r>
            <a:r>
              <a:rPr lang="bg-BG" dirty="0" smtClean="0"/>
              <a:t> е той?</a:t>
            </a:r>
          </a:p>
          <a:p>
            <a:r>
              <a:rPr lang="bg-BG" dirty="0" smtClean="0"/>
              <a:t>Той е преподавател.</a:t>
            </a:r>
          </a:p>
          <a:p>
            <a:endParaRPr lang="bg-BG" dirty="0" smtClean="0"/>
          </a:p>
          <a:p>
            <a:r>
              <a:rPr lang="bg-BG" dirty="0" smtClean="0">
                <a:solidFill>
                  <a:schemeClr val="accent1"/>
                </a:solidFill>
              </a:rPr>
              <a:t>Коя </a:t>
            </a:r>
            <a:r>
              <a:rPr lang="bg-BG" dirty="0" smtClean="0"/>
              <a:t>е тя? </a:t>
            </a:r>
          </a:p>
          <a:p>
            <a:r>
              <a:rPr lang="bg-BG" dirty="0" smtClean="0"/>
              <a:t>Тя е Мария. </a:t>
            </a:r>
          </a:p>
          <a:p>
            <a:r>
              <a:rPr lang="bg-BG" dirty="0" smtClean="0">
                <a:solidFill>
                  <a:schemeClr val="accent1"/>
                </a:solidFill>
              </a:rPr>
              <a:t>Каква</a:t>
            </a:r>
            <a:r>
              <a:rPr lang="bg-BG" dirty="0" smtClean="0"/>
              <a:t> е тя?</a:t>
            </a:r>
          </a:p>
          <a:p>
            <a:r>
              <a:rPr lang="bg-BG" dirty="0" smtClean="0"/>
              <a:t>Тя е преподавателка. </a:t>
            </a:r>
            <a:endParaRPr lang="bg-BG" dirty="0"/>
          </a:p>
          <a:p>
            <a:endParaRPr lang="bg-BG" dirty="0" smtClean="0"/>
          </a:p>
          <a:p>
            <a:endParaRPr lang="el-GR" dirty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pPr marL="0" lvl="0" indent="0">
              <a:buNone/>
              <a:defRPr/>
            </a:pPr>
            <a:endParaRPr lang="en-US" sz="1400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pPr marL="0" lvl="0" indent="0">
              <a:buNone/>
              <a:defRPr/>
            </a:pPr>
            <a:endParaRPr lang="en-US" sz="140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idx="3"/>
          </p:nvPr>
        </p:nvSpPr>
        <p:spPr/>
        <p:txBody>
          <a:bodyPr/>
          <a:lstStyle/>
          <a:p>
            <a:pPr marL="0" lvl="0" indent="0" algn="ctr">
              <a:buNone/>
              <a:defRPr/>
            </a:pPr>
            <a:endParaRPr lang="en-US" sz="1400"/>
          </a:p>
        </p:txBody>
      </p:sp>
      <p:sp>
        <p:nvSpPr>
          <p:cNvPr id="7" name="Θέση υποσέλιδου 6"/>
          <p:cNvSpPr>
            <a:spLocks noGrp="1"/>
          </p:cNvSpPr>
          <p:nvPr>
            <p:ph type="ftr" idx="3"/>
          </p:nvPr>
        </p:nvSpPr>
        <p:spPr/>
        <p:txBody>
          <a:bodyPr/>
          <a:lstStyle/>
          <a:p>
            <a:pPr marL="0" lvl="0" indent="0" algn="ctr">
              <a:buNone/>
              <a:defRPr/>
            </a:pPr>
            <a:endParaRPr lang="en-US" sz="1400"/>
          </a:p>
        </p:txBody>
      </p:sp>
      <p:pic>
        <p:nvPicPr>
          <p:cNvPr id="8" name="Εικόνα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019800" y="12576"/>
            <a:ext cx="3124201" cy="3056384"/>
          </a:xfrm>
          <a:prstGeom prst="rect">
            <a:avLst/>
          </a:prstGeom>
        </p:spPr>
      </p:pic>
      <p:pic>
        <p:nvPicPr>
          <p:cNvPr id="10" name="Εικόνα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459418" y="4437112"/>
            <a:ext cx="3673286" cy="2444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160695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dirty="0" smtClean="0">
                <a:solidFill>
                  <a:schemeClr val="accent1"/>
                </a:solidFill>
              </a:rPr>
              <a:t>Кои</a:t>
            </a:r>
            <a:r>
              <a:rPr lang="bg-BG" dirty="0" smtClean="0"/>
              <a:t> са те?</a:t>
            </a:r>
          </a:p>
          <a:p>
            <a:r>
              <a:rPr lang="bg-BG" dirty="0" smtClean="0"/>
              <a:t>Те са Павлос и Иван.</a:t>
            </a:r>
          </a:p>
          <a:p>
            <a:r>
              <a:rPr lang="bg-BG" dirty="0" smtClean="0">
                <a:solidFill>
                  <a:schemeClr val="accent1"/>
                </a:solidFill>
              </a:rPr>
              <a:t>Какви</a:t>
            </a:r>
            <a:r>
              <a:rPr lang="bg-BG" dirty="0" smtClean="0"/>
              <a:t> са те?</a:t>
            </a:r>
          </a:p>
          <a:p>
            <a:r>
              <a:rPr lang="bg-BG" dirty="0" smtClean="0">
                <a:solidFill>
                  <a:srgbClr val="FFFF00"/>
                </a:solidFill>
              </a:rPr>
              <a:t>Те</a:t>
            </a:r>
            <a:r>
              <a:rPr lang="bg-BG" dirty="0" smtClean="0"/>
              <a:t> са студенти?</a:t>
            </a:r>
          </a:p>
          <a:p>
            <a:endParaRPr lang="bg-BG" dirty="0"/>
          </a:p>
          <a:p>
            <a:endParaRPr lang="bg-BG" dirty="0" smtClean="0"/>
          </a:p>
          <a:p>
            <a:r>
              <a:rPr lang="bg-BG" dirty="0" smtClean="0">
                <a:solidFill>
                  <a:schemeClr val="accent1"/>
                </a:solidFill>
              </a:rPr>
              <a:t>Кои</a:t>
            </a:r>
            <a:r>
              <a:rPr lang="bg-BG" dirty="0" smtClean="0"/>
              <a:t> са те?</a:t>
            </a:r>
          </a:p>
          <a:p>
            <a:r>
              <a:rPr lang="bg-BG" dirty="0" smtClean="0"/>
              <a:t>Те са Мария и Яна. </a:t>
            </a:r>
          </a:p>
          <a:p>
            <a:r>
              <a:rPr lang="bg-BG" dirty="0" smtClean="0">
                <a:solidFill>
                  <a:schemeClr val="accent1"/>
                </a:solidFill>
              </a:rPr>
              <a:t>Какви</a:t>
            </a:r>
            <a:r>
              <a:rPr lang="bg-BG" dirty="0" smtClean="0"/>
              <a:t> са те?</a:t>
            </a:r>
          </a:p>
          <a:p>
            <a:r>
              <a:rPr lang="bg-BG" dirty="0" smtClean="0">
                <a:solidFill>
                  <a:srgbClr val="FFFF00"/>
                </a:solidFill>
              </a:rPr>
              <a:t>Те</a:t>
            </a:r>
            <a:r>
              <a:rPr lang="bg-BG" dirty="0" smtClean="0"/>
              <a:t> са студентки. </a:t>
            </a:r>
          </a:p>
          <a:p>
            <a:endParaRPr lang="el-GR" dirty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pPr marL="0" lvl="0" indent="0">
              <a:buNone/>
              <a:defRPr/>
            </a:pPr>
            <a:endParaRPr lang="en-US" sz="1400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pPr marL="0" lvl="0" indent="0">
              <a:buNone/>
              <a:defRPr/>
            </a:pPr>
            <a:endParaRPr lang="en-US" sz="140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idx="3"/>
          </p:nvPr>
        </p:nvSpPr>
        <p:spPr/>
        <p:txBody>
          <a:bodyPr/>
          <a:lstStyle/>
          <a:p>
            <a:pPr marL="0" lvl="0" indent="0" algn="ctr">
              <a:buNone/>
              <a:defRPr/>
            </a:pPr>
            <a:endParaRPr lang="en-US" sz="1400"/>
          </a:p>
        </p:txBody>
      </p:sp>
      <p:sp>
        <p:nvSpPr>
          <p:cNvPr id="7" name="Θέση υποσέλιδου 6"/>
          <p:cNvSpPr>
            <a:spLocks noGrp="1"/>
          </p:cNvSpPr>
          <p:nvPr>
            <p:ph type="ftr" idx="3"/>
          </p:nvPr>
        </p:nvSpPr>
        <p:spPr/>
        <p:txBody>
          <a:bodyPr/>
          <a:lstStyle/>
          <a:p>
            <a:pPr marL="0" lvl="0" indent="0" algn="ctr">
              <a:buNone/>
              <a:defRPr/>
            </a:pPr>
            <a:endParaRPr lang="en-US" sz="1400"/>
          </a:p>
        </p:txBody>
      </p:sp>
      <p:pic>
        <p:nvPicPr>
          <p:cNvPr id="9" name="Εικόνα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019800" y="3327970"/>
            <a:ext cx="3128973" cy="3523582"/>
          </a:xfrm>
          <a:prstGeom prst="rect">
            <a:avLst/>
          </a:prstGeom>
        </p:spPr>
      </p:pic>
      <p:pic>
        <p:nvPicPr>
          <p:cNvPr id="10" name="Εικόνα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38790" y="28922"/>
            <a:ext cx="4379979" cy="3284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5894423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 smtClean="0"/>
          </a:p>
          <a:p>
            <a:endParaRPr lang="bg-BG" dirty="0"/>
          </a:p>
          <a:p>
            <a:endParaRPr lang="bg-BG" dirty="0" smtClean="0"/>
          </a:p>
          <a:p>
            <a:endParaRPr lang="bg-BG" dirty="0" smtClean="0"/>
          </a:p>
          <a:p>
            <a:r>
              <a:rPr lang="bg-BG" sz="4400" dirty="0" smtClean="0"/>
              <a:t>кой			Кой е той?</a:t>
            </a:r>
          </a:p>
          <a:p>
            <a:r>
              <a:rPr lang="bg-BG" sz="4400" dirty="0" smtClean="0"/>
              <a:t>коя			Коя е тя?</a:t>
            </a:r>
          </a:p>
          <a:p>
            <a:r>
              <a:rPr lang="bg-BG" sz="4400" dirty="0"/>
              <a:t>к</a:t>
            </a:r>
            <a:r>
              <a:rPr lang="bg-BG" sz="4400" dirty="0" smtClean="0"/>
              <a:t>ое			Кое е то?</a:t>
            </a:r>
          </a:p>
          <a:p>
            <a:r>
              <a:rPr lang="bg-BG" sz="4400" dirty="0"/>
              <a:t>к</a:t>
            </a:r>
            <a:r>
              <a:rPr lang="bg-BG" sz="4400" dirty="0" smtClean="0"/>
              <a:t>ои			Кои са те?</a:t>
            </a:r>
          </a:p>
          <a:p>
            <a:endParaRPr lang="bg-BG" sz="4400" dirty="0" smtClean="0"/>
          </a:p>
          <a:p>
            <a:endParaRPr lang="bg-BG" sz="4400" dirty="0"/>
          </a:p>
          <a:p>
            <a:endParaRPr lang="el-GR" sz="4400" dirty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pPr marL="0" lvl="0" indent="0">
              <a:buNone/>
              <a:defRPr/>
            </a:pPr>
            <a:endParaRPr lang="en-US" sz="1400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pPr marL="0" lvl="0" indent="0">
              <a:buNone/>
              <a:defRPr/>
            </a:pPr>
            <a:endParaRPr lang="en-US" sz="140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idx="3"/>
          </p:nvPr>
        </p:nvSpPr>
        <p:spPr/>
        <p:txBody>
          <a:bodyPr/>
          <a:lstStyle/>
          <a:p>
            <a:pPr marL="0" lvl="0" indent="0" algn="ctr">
              <a:buNone/>
              <a:defRPr/>
            </a:pPr>
            <a:endParaRPr lang="en-US" sz="1400"/>
          </a:p>
        </p:txBody>
      </p:sp>
      <p:sp>
        <p:nvSpPr>
          <p:cNvPr id="7" name="Θέση υποσέλιδου 6"/>
          <p:cNvSpPr>
            <a:spLocks noGrp="1"/>
          </p:cNvSpPr>
          <p:nvPr>
            <p:ph type="ftr" idx="3"/>
          </p:nvPr>
        </p:nvSpPr>
        <p:spPr/>
        <p:txBody>
          <a:bodyPr/>
          <a:lstStyle/>
          <a:p>
            <a:pPr marL="0" lvl="0" indent="0" algn="ctr">
              <a:buNone/>
              <a:defRPr/>
            </a:pPr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xmlns="" val="11094172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bg-BG" dirty="0" smtClean="0"/>
          </a:p>
          <a:p>
            <a:r>
              <a:rPr lang="bg-BG" dirty="0"/>
              <a:t>к</a:t>
            </a:r>
            <a:r>
              <a:rPr lang="bg-BG" dirty="0" smtClean="0"/>
              <a:t>акъв 				Той какъв е?</a:t>
            </a:r>
          </a:p>
          <a:p>
            <a:r>
              <a:rPr lang="bg-BG" dirty="0"/>
              <a:t>к</a:t>
            </a:r>
            <a:r>
              <a:rPr lang="bg-BG" dirty="0" smtClean="0"/>
              <a:t>аква				Тя каква е?</a:t>
            </a:r>
          </a:p>
          <a:p>
            <a:r>
              <a:rPr lang="bg-BG" dirty="0"/>
              <a:t>к</a:t>
            </a:r>
            <a:r>
              <a:rPr lang="bg-BG" dirty="0" smtClean="0"/>
              <a:t>акво 				То какво е?</a:t>
            </a:r>
          </a:p>
          <a:p>
            <a:r>
              <a:rPr lang="bg-BG" dirty="0"/>
              <a:t>к</a:t>
            </a:r>
            <a:r>
              <a:rPr lang="bg-BG" dirty="0" smtClean="0"/>
              <a:t>акви 				Те какви са?</a:t>
            </a:r>
          </a:p>
          <a:p>
            <a:endParaRPr lang="bg-BG" dirty="0"/>
          </a:p>
          <a:p>
            <a:r>
              <a:rPr lang="bg-BG" dirty="0" smtClean="0"/>
              <a:t>Павел е студент. Той е от </a:t>
            </a:r>
            <a:r>
              <a:rPr lang="bg-BG" dirty="0" smtClean="0">
                <a:solidFill>
                  <a:srgbClr val="FFFF00"/>
                </a:solidFill>
              </a:rPr>
              <a:t>Гърция.</a:t>
            </a:r>
            <a:r>
              <a:rPr lang="bg-BG" dirty="0" smtClean="0"/>
              <a:t> Той е </a:t>
            </a:r>
            <a:r>
              <a:rPr lang="bg-BG" dirty="0" smtClean="0">
                <a:solidFill>
                  <a:srgbClr val="FFFF00"/>
                </a:solidFill>
              </a:rPr>
              <a:t>грък.</a:t>
            </a:r>
            <a:r>
              <a:rPr lang="bg-BG" dirty="0" smtClean="0"/>
              <a:t> </a:t>
            </a:r>
          </a:p>
          <a:p>
            <a:r>
              <a:rPr lang="bg-BG" dirty="0" smtClean="0"/>
              <a:t>Мария също е от </a:t>
            </a:r>
            <a:r>
              <a:rPr lang="bg-BG" dirty="0" smtClean="0">
                <a:solidFill>
                  <a:srgbClr val="FF0000"/>
                </a:solidFill>
              </a:rPr>
              <a:t>Гърция</a:t>
            </a:r>
            <a:r>
              <a:rPr lang="bg-BG" dirty="0" smtClean="0"/>
              <a:t>. Тя е </a:t>
            </a:r>
            <a:r>
              <a:rPr lang="bg-BG" dirty="0" smtClean="0">
                <a:solidFill>
                  <a:srgbClr val="FF0000"/>
                </a:solidFill>
              </a:rPr>
              <a:t>гъркиня</a:t>
            </a:r>
            <a:r>
              <a:rPr lang="bg-BG" dirty="0" smtClean="0"/>
              <a:t>.</a:t>
            </a:r>
          </a:p>
          <a:p>
            <a:r>
              <a:rPr lang="bg-BG" dirty="0" smtClean="0"/>
              <a:t>Павел и Мария са </a:t>
            </a:r>
            <a:r>
              <a:rPr lang="bg-BG" dirty="0" smtClean="0">
                <a:solidFill>
                  <a:srgbClr val="FF0000"/>
                </a:solidFill>
              </a:rPr>
              <a:t>гърци</a:t>
            </a:r>
            <a:r>
              <a:rPr lang="bg-BG" dirty="0" smtClean="0"/>
              <a:t>. 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pPr marL="0" lvl="0" indent="0">
              <a:buNone/>
              <a:defRPr/>
            </a:pPr>
            <a:endParaRPr lang="en-US" sz="1400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pPr marL="0" lvl="0" indent="0">
              <a:buNone/>
              <a:defRPr/>
            </a:pPr>
            <a:endParaRPr lang="en-US" sz="140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idx="3"/>
          </p:nvPr>
        </p:nvSpPr>
        <p:spPr/>
        <p:txBody>
          <a:bodyPr/>
          <a:lstStyle/>
          <a:p>
            <a:pPr marL="0" lvl="0" indent="0" algn="ctr">
              <a:buNone/>
              <a:defRPr/>
            </a:pPr>
            <a:endParaRPr lang="en-US" sz="1400"/>
          </a:p>
        </p:txBody>
      </p:sp>
      <p:sp>
        <p:nvSpPr>
          <p:cNvPr id="7" name="Θέση υποσέλιδου 6"/>
          <p:cNvSpPr>
            <a:spLocks noGrp="1"/>
          </p:cNvSpPr>
          <p:nvPr>
            <p:ph type="ftr" idx="3"/>
          </p:nvPr>
        </p:nvSpPr>
        <p:spPr/>
        <p:txBody>
          <a:bodyPr/>
          <a:lstStyle/>
          <a:p>
            <a:pPr marL="0" lvl="0" indent="0" algn="ctr">
              <a:buNone/>
              <a:defRPr/>
            </a:pPr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xmlns="" val="39708086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dirty="0"/>
              <a:t>Иван е от България. Той е </a:t>
            </a:r>
            <a:r>
              <a:rPr lang="bg-BG" dirty="0">
                <a:solidFill>
                  <a:srgbClr val="FF0000"/>
                </a:solidFill>
              </a:rPr>
              <a:t>българин</a:t>
            </a:r>
            <a:r>
              <a:rPr lang="bg-BG" dirty="0"/>
              <a:t>.</a:t>
            </a:r>
          </a:p>
          <a:p>
            <a:r>
              <a:rPr lang="bg-BG" dirty="0"/>
              <a:t>Яна също е от България. Тя е </a:t>
            </a:r>
            <a:r>
              <a:rPr lang="bg-BG" dirty="0">
                <a:solidFill>
                  <a:srgbClr val="FF0000"/>
                </a:solidFill>
              </a:rPr>
              <a:t>българка</a:t>
            </a:r>
            <a:r>
              <a:rPr lang="bg-BG" dirty="0"/>
              <a:t>. </a:t>
            </a:r>
          </a:p>
          <a:p>
            <a:r>
              <a:rPr lang="bg-BG" dirty="0"/>
              <a:t>Иван и Яна са </a:t>
            </a:r>
            <a:r>
              <a:rPr lang="bg-BG" dirty="0">
                <a:solidFill>
                  <a:srgbClr val="FF0000"/>
                </a:solidFill>
              </a:rPr>
              <a:t>българи</a:t>
            </a:r>
            <a:r>
              <a:rPr lang="bg-BG" dirty="0"/>
              <a:t>. </a:t>
            </a:r>
          </a:p>
          <a:p>
            <a:r>
              <a:rPr lang="bg-BG" dirty="0" smtClean="0"/>
              <a:t>Те </a:t>
            </a:r>
            <a:r>
              <a:rPr lang="bg-BG" dirty="0" smtClean="0">
                <a:solidFill>
                  <a:srgbClr val="92D050"/>
                </a:solidFill>
              </a:rPr>
              <a:t>говорят</a:t>
            </a:r>
            <a:r>
              <a:rPr lang="bg-BG" dirty="0" smtClean="0"/>
              <a:t> </a:t>
            </a:r>
            <a:r>
              <a:rPr lang="bg-BG" dirty="0" smtClean="0">
                <a:solidFill>
                  <a:srgbClr val="FFFF00"/>
                </a:solidFill>
              </a:rPr>
              <a:t>български език</a:t>
            </a:r>
            <a:r>
              <a:rPr lang="bg-BG" dirty="0" smtClean="0"/>
              <a:t>. </a:t>
            </a:r>
          </a:p>
          <a:p>
            <a:endParaRPr lang="bg-BG" dirty="0"/>
          </a:p>
          <a:p>
            <a:endParaRPr lang="bg-BG" dirty="0" smtClean="0"/>
          </a:p>
          <a:p>
            <a:r>
              <a:rPr lang="bg-BG" dirty="0" smtClean="0"/>
              <a:t>Павлос и Мария са от Гърция. </a:t>
            </a:r>
          </a:p>
          <a:p>
            <a:r>
              <a:rPr lang="bg-BG" dirty="0" smtClean="0"/>
              <a:t>Те </a:t>
            </a:r>
            <a:r>
              <a:rPr lang="bg-BG" dirty="0" smtClean="0">
                <a:solidFill>
                  <a:srgbClr val="92D050"/>
                </a:solidFill>
              </a:rPr>
              <a:t>говорят</a:t>
            </a:r>
            <a:r>
              <a:rPr lang="bg-BG" dirty="0" smtClean="0"/>
              <a:t> </a:t>
            </a:r>
            <a:r>
              <a:rPr lang="bg-BG" dirty="0" smtClean="0">
                <a:solidFill>
                  <a:srgbClr val="FFFF00"/>
                </a:solidFill>
              </a:rPr>
              <a:t>гръцки език</a:t>
            </a:r>
            <a:r>
              <a:rPr lang="bg-BG" dirty="0" smtClean="0"/>
              <a:t>.</a:t>
            </a:r>
          </a:p>
          <a:p>
            <a:r>
              <a:rPr lang="bg-BG" dirty="0" smtClean="0"/>
              <a:t>Те </a:t>
            </a:r>
            <a:r>
              <a:rPr lang="bg-BG" dirty="0" smtClean="0">
                <a:solidFill>
                  <a:srgbClr val="92D050"/>
                </a:solidFill>
              </a:rPr>
              <a:t>учат</a:t>
            </a:r>
            <a:r>
              <a:rPr lang="bg-BG" dirty="0" smtClean="0"/>
              <a:t> български език. </a:t>
            </a:r>
          </a:p>
          <a:p>
            <a:endParaRPr lang="bg-BG" dirty="0"/>
          </a:p>
          <a:p>
            <a:endParaRPr lang="el-GR" dirty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pPr marL="0" lvl="0" indent="0">
              <a:buNone/>
              <a:defRPr/>
            </a:pPr>
            <a:endParaRPr lang="en-US" sz="1400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pPr marL="0" lvl="0" indent="0">
              <a:buNone/>
              <a:defRPr/>
            </a:pPr>
            <a:endParaRPr lang="en-US" sz="140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idx="3"/>
          </p:nvPr>
        </p:nvSpPr>
        <p:spPr/>
        <p:txBody>
          <a:bodyPr/>
          <a:lstStyle/>
          <a:p>
            <a:pPr marL="0" lvl="0" indent="0" algn="ctr">
              <a:buNone/>
              <a:defRPr/>
            </a:pPr>
            <a:endParaRPr lang="en-US" sz="1400"/>
          </a:p>
        </p:txBody>
      </p:sp>
      <p:sp>
        <p:nvSpPr>
          <p:cNvPr id="7" name="Θέση υποσέλιδου 6"/>
          <p:cNvSpPr>
            <a:spLocks noGrp="1"/>
          </p:cNvSpPr>
          <p:nvPr>
            <p:ph type="ftr" idx="3"/>
          </p:nvPr>
        </p:nvSpPr>
        <p:spPr/>
        <p:txBody>
          <a:bodyPr/>
          <a:lstStyle/>
          <a:p>
            <a:pPr marL="0" lvl="0" indent="0" algn="ctr">
              <a:buNone/>
              <a:defRPr/>
            </a:pPr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xmlns="" val="13923418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dirty="0" smtClean="0"/>
              <a:t>Аз уч</a:t>
            </a:r>
            <a:r>
              <a:rPr lang="bg-BG" dirty="0" smtClean="0">
                <a:solidFill>
                  <a:schemeClr val="tx2">
                    <a:lumMod val="75000"/>
                  </a:schemeClr>
                </a:solidFill>
              </a:rPr>
              <a:t>а</a:t>
            </a:r>
            <a:r>
              <a:rPr lang="bg-BG" dirty="0" smtClean="0"/>
              <a:t>			Ние уч</a:t>
            </a:r>
            <a:r>
              <a:rPr lang="bg-BG" dirty="0" smtClean="0">
                <a:solidFill>
                  <a:srgbClr val="FFFF00"/>
                </a:solidFill>
              </a:rPr>
              <a:t>и</a:t>
            </a:r>
            <a:r>
              <a:rPr lang="bg-BG" dirty="0" smtClean="0">
                <a:solidFill>
                  <a:srgbClr val="FF0000"/>
                </a:solidFill>
              </a:rPr>
              <a:t>м</a:t>
            </a:r>
            <a:r>
              <a:rPr lang="bg-BG" dirty="0" smtClean="0"/>
              <a:t> </a:t>
            </a:r>
          </a:p>
          <a:p>
            <a:r>
              <a:rPr lang="bg-BG" dirty="0" smtClean="0"/>
              <a:t>Ти уч</a:t>
            </a:r>
            <a:r>
              <a:rPr lang="bg-BG" dirty="0" smtClean="0">
                <a:solidFill>
                  <a:srgbClr val="FFFF00"/>
                </a:solidFill>
              </a:rPr>
              <a:t>и</a:t>
            </a:r>
            <a:r>
              <a:rPr lang="bg-BG" dirty="0" smtClean="0">
                <a:solidFill>
                  <a:srgbClr val="FF0000"/>
                </a:solidFill>
              </a:rPr>
              <a:t>ш</a:t>
            </a:r>
            <a:r>
              <a:rPr lang="bg-BG" dirty="0" smtClean="0"/>
              <a:t>   		Вие уч</a:t>
            </a:r>
            <a:r>
              <a:rPr lang="bg-BG" dirty="0" smtClean="0">
                <a:solidFill>
                  <a:srgbClr val="FFFF00"/>
                </a:solidFill>
              </a:rPr>
              <a:t>и</a:t>
            </a:r>
            <a:r>
              <a:rPr lang="bg-BG" dirty="0" smtClean="0">
                <a:solidFill>
                  <a:srgbClr val="FF0000"/>
                </a:solidFill>
              </a:rPr>
              <a:t>те</a:t>
            </a:r>
          </a:p>
          <a:p>
            <a:r>
              <a:rPr lang="bg-BG" dirty="0" smtClean="0"/>
              <a:t>Той уч</a:t>
            </a:r>
            <a:r>
              <a:rPr lang="bg-BG" dirty="0" smtClean="0">
                <a:solidFill>
                  <a:srgbClr val="FFFF00"/>
                </a:solidFill>
              </a:rPr>
              <a:t>и</a:t>
            </a:r>
            <a:r>
              <a:rPr lang="bg-BG" dirty="0" smtClean="0"/>
              <a:t> 		Те уч</a:t>
            </a:r>
            <a:r>
              <a:rPr lang="bg-BG" dirty="0" smtClean="0">
                <a:solidFill>
                  <a:schemeClr val="tx2">
                    <a:lumMod val="75000"/>
                  </a:schemeClr>
                </a:solidFill>
              </a:rPr>
              <a:t>а</a:t>
            </a:r>
            <a:r>
              <a:rPr lang="bg-BG" dirty="0" smtClean="0">
                <a:solidFill>
                  <a:srgbClr val="FF0000"/>
                </a:solidFill>
              </a:rPr>
              <a:t>т</a:t>
            </a:r>
          </a:p>
          <a:p>
            <a:r>
              <a:rPr lang="bg-BG" dirty="0" smtClean="0"/>
              <a:t>Тя уч</a:t>
            </a:r>
            <a:r>
              <a:rPr lang="bg-BG" dirty="0" smtClean="0">
                <a:solidFill>
                  <a:srgbClr val="FFFF00"/>
                </a:solidFill>
              </a:rPr>
              <a:t>и</a:t>
            </a:r>
          </a:p>
          <a:p>
            <a:r>
              <a:rPr lang="bg-BG" dirty="0" smtClean="0"/>
              <a:t>То уч</a:t>
            </a:r>
            <a:r>
              <a:rPr lang="bg-BG" dirty="0" smtClean="0">
                <a:solidFill>
                  <a:srgbClr val="FFFF00"/>
                </a:solidFill>
              </a:rPr>
              <a:t>и</a:t>
            </a:r>
            <a:r>
              <a:rPr lang="bg-BG" dirty="0" smtClean="0"/>
              <a:t>	</a:t>
            </a:r>
          </a:p>
          <a:p>
            <a:endParaRPr lang="bg-BG" dirty="0"/>
          </a:p>
          <a:p>
            <a:endParaRPr lang="bg-BG" dirty="0" smtClean="0"/>
          </a:p>
          <a:p>
            <a:r>
              <a:rPr lang="bg-BG" dirty="0" smtClean="0"/>
              <a:t>Аз говор</a:t>
            </a:r>
            <a:r>
              <a:rPr lang="bg-BG" dirty="0" smtClean="0">
                <a:solidFill>
                  <a:schemeClr val="tx2"/>
                </a:solidFill>
              </a:rPr>
              <a:t>я</a:t>
            </a:r>
            <a:r>
              <a:rPr lang="bg-BG" dirty="0" smtClean="0"/>
              <a:t>		Ние говор</a:t>
            </a:r>
            <a:r>
              <a:rPr lang="bg-BG" dirty="0" smtClean="0">
                <a:solidFill>
                  <a:srgbClr val="FFFF00"/>
                </a:solidFill>
              </a:rPr>
              <a:t>и</a:t>
            </a:r>
            <a:r>
              <a:rPr lang="bg-BG" dirty="0" smtClean="0">
                <a:solidFill>
                  <a:srgbClr val="FF0000"/>
                </a:solidFill>
              </a:rPr>
              <a:t>м</a:t>
            </a:r>
          </a:p>
          <a:p>
            <a:r>
              <a:rPr lang="bg-BG" dirty="0" smtClean="0"/>
              <a:t>Ти говор</a:t>
            </a:r>
            <a:r>
              <a:rPr lang="bg-BG" dirty="0" smtClean="0">
                <a:solidFill>
                  <a:srgbClr val="FFFF00"/>
                </a:solidFill>
              </a:rPr>
              <a:t>и</a:t>
            </a:r>
            <a:r>
              <a:rPr lang="bg-BG" dirty="0" smtClean="0">
                <a:solidFill>
                  <a:srgbClr val="FF0000"/>
                </a:solidFill>
              </a:rPr>
              <a:t>ш</a:t>
            </a:r>
            <a:r>
              <a:rPr lang="bg-BG" dirty="0" smtClean="0"/>
              <a:t>		Вие говор</a:t>
            </a:r>
            <a:r>
              <a:rPr lang="bg-BG" dirty="0" smtClean="0">
                <a:solidFill>
                  <a:srgbClr val="FFFF00"/>
                </a:solidFill>
              </a:rPr>
              <a:t>и</a:t>
            </a:r>
            <a:r>
              <a:rPr lang="bg-BG" dirty="0" smtClean="0">
                <a:solidFill>
                  <a:srgbClr val="FF0000"/>
                </a:solidFill>
              </a:rPr>
              <a:t>те</a:t>
            </a:r>
          </a:p>
          <a:p>
            <a:r>
              <a:rPr lang="bg-BG" dirty="0" smtClean="0"/>
              <a:t>Той говор</a:t>
            </a:r>
            <a:r>
              <a:rPr lang="bg-BG" dirty="0" smtClean="0">
                <a:solidFill>
                  <a:srgbClr val="FFFF00"/>
                </a:solidFill>
              </a:rPr>
              <a:t>и</a:t>
            </a:r>
            <a:r>
              <a:rPr lang="bg-BG" dirty="0" smtClean="0"/>
              <a:t>		Те говор</a:t>
            </a:r>
            <a:r>
              <a:rPr lang="bg-BG" dirty="0" smtClean="0">
                <a:solidFill>
                  <a:schemeClr val="tx2"/>
                </a:solidFill>
              </a:rPr>
              <a:t>я</a:t>
            </a:r>
            <a:r>
              <a:rPr lang="bg-BG" dirty="0" smtClean="0">
                <a:solidFill>
                  <a:srgbClr val="FF0000"/>
                </a:solidFill>
              </a:rPr>
              <a:t>т</a:t>
            </a:r>
          </a:p>
          <a:p>
            <a:r>
              <a:rPr lang="bg-BG" dirty="0" smtClean="0"/>
              <a:t>Тя говор</a:t>
            </a:r>
            <a:r>
              <a:rPr lang="bg-BG" dirty="0" smtClean="0">
                <a:solidFill>
                  <a:srgbClr val="FFFF00"/>
                </a:solidFill>
              </a:rPr>
              <a:t>и</a:t>
            </a:r>
          </a:p>
          <a:p>
            <a:r>
              <a:rPr lang="bg-BG" dirty="0" smtClean="0"/>
              <a:t>То говор</a:t>
            </a:r>
            <a:r>
              <a:rPr lang="bg-BG" dirty="0" smtClean="0">
                <a:solidFill>
                  <a:srgbClr val="FFFF00"/>
                </a:solidFill>
              </a:rPr>
              <a:t>и</a:t>
            </a:r>
            <a:endParaRPr lang="el-GR" dirty="0">
              <a:solidFill>
                <a:srgbClr val="FFFF00"/>
              </a:solidFill>
            </a:endParaRP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pPr marL="0" lvl="0" indent="0">
              <a:buNone/>
              <a:defRPr/>
            </a:pPr>
            <a:endParaRPr lang="en-US" sz="1400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pPr marL="0" lvl="0" indent="0">
              <a:buNone/>
              <a:defRPr/>
            </a:pPr>
            <a:endParaRPr lang="en-US" sz="140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idx="3"/>
          </p:nvPr>
        </p:nvSpPr>
        <p:spPr/>
        <p:txBody>
          <a:bodyPr/>
          <a:lstStyle/>
          <a:p>
            <a:pPr marL="0" lvl="0" indent="0" algn="ctr">
              <a:buNone/>
              <a:defRPr/>
            </a:pPr>
            <a:endParaRPr lang="en-US" sz="1400"/>
          </a:p>
        </p:txBody>
      </p:sp>
      <p:sp>
        <p:nvSpPr>
          <p:cNvPr id="7" name="Θέση υποσέλιδου 6"/>
          <p:cNvSpPr>
            <a:spLocks noGrp="1"/>
          </p:cNvSpPr>
          <p:nvPr>
            <p:ph type="ftr" idx="3"/>
          </p:nvPr>
        </p:nvSpPr>
        <p:spPr/>
        <p:txBody>
          <a:bodyPr/>
          <a:lstStyle/>
          <a:p>
            <a:pPr marL="0" lvl="0" indent="0" algn="ctr">
              <a:buNone/>
              <a:defRPr/>
            </a:pPr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xmlns="" val="28458070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dirty="0">
                <a:solidFill>
                  <a:srgbClr val="FFFF00"/>
                </a:solidFill>
              </a:rPr>
              <a:t>Здравей,</a:t>
            </a:r>
            <a:r>
              <a:rPr lang="bg-BG" dirty="0"/>
              <a:t> Мария!</a:t>
            </a:r>
          </a:p>
          <a:p>
            <a:r>
              <a:rPr lang="bg-BG" dirty="0">
                <a:solidFill>
                  <a:srgbClr val="FFFF00"/>
                </a:solidFill>
              </a:rPr>
              <a:t>Здравей</a:t>
            </a:r>
            <a:r>
              <a:rPr lang="bg-BG" dirty="0"/>
              <a:t>, Иване!</a:t>
            </a:r>
          </a:p>
          <a:p>
            <a:r>
              <a:rPr lang="bg-BG" dirty="0">
                <a:solidFill>
                  <a:srgbClr val="FF0000"/>
                </a:solidFill>
              </a:rPr>
              <a:t>Как си</a:t>
            </a:r>
            <a:r>
              <a:rPr lang="bg-BG" dirty="0"/>
              <a:t>, Мария?</a:t>
            </a:r>
          </a:p>
          <a:p>
            <a:r>
              <a:rPr lang="bg-BG" dirty="0">
                <a:solidFill>
                  <a:schemeClr val="accent2"/>
                </a:solidFill>
              </a:rPr>
              <a:t>Благодаря,</a:t>
            </a:r>
            <a:r>
              <a:rPr lang="bg-BG" dirty="0"/>
              <a:t> </a:t>
            </a:r>
            <a:r>
              <a:rPr lang="bg-BG" dirty="0">
                <a:solidFill>
                  <a:schemeClr val="accent3"/>
                </a:solidFill>
              </a:rPr>
              <a:t>добре съм</a:t>
            </a:r>
            <a:r>
              <a:rPr lang="bg-BG" dirty="0"/>
              <a:t>. Ти как си?</a:t>
            </a:r>
          </a:p>
          <a:p>
            <a:r>
              <a:rPr lang="bg-BG" dirty="0"/>
              <a:t>И аз </a:t>
            </a:r>
            <a:r>
              <a:rPr lang="bg-BG" dirty="0">
                <a:solidFill>
                  <a:schemeClr val="accent3"/>
                </a:solidFill>
              </a:rPr>
              <a:t>съм добре</a:t>
            </a:r>
            <a:r>
              <a:rPr lang="bg-BG" dirty="0"/>
              <a:t>. Запознайте се! Това са госпожа Иванова и господин Иванов. </a:t>
            </a:r>
          </a:p>
          <a:p>
            <a:r>
              <a:rPr lang="bg-BG" dirty="0"/>
              <a:t>Те не са </a:t>
            </a:r>
            <a:r>
              <a:rPr lang="bg-BG" dirty="0">
                <a:solidFill>
                  <a:srgbClr val="FFFF00"/>
                </a:solidFill>
              </a:rPr>
              <a:t>ли</a:t>
            </a:r>
            <a:r>
              <a:rPr lang="bg-BG" dirty="0"/>
              <a:t> студенти?</a:t>
            </a:r>
          </a:p>
          <a:p>
            <a:r>
              <a:rPr lang="bg-BG" dirty="0"/>
              <a:t>Не, не са студенти. </a:t>
            </a:r>
          </a:p>
          <a:p>
            <a:r>
              <a:rPr lang="bg-BG" dirty="0">
                <a:solidFill>
                  <a:srgbClr val="FFFF00"/>
                </a:solidFill>
              </a:rPr>
              <a:t>Какви </a:t>
            </a:r>
            <a:r>
              <a:rPr lang="bg-BG" dirty="0"/>
              <a:t>са?</a:t>
            </a:r>
          </a:p>
          <a:p>
            <a:r>
              <a:rPr lang="bg-BG" dirty="0"/>
              <a:t>Той е преподавател по математика, а тя е преподавателка по български език</a:t>
            </a:r>
            <a:r>
              <a:rPr lang="bg-BG" dirty="0" smtClean="0"/>
              <a:t>.</a:t>
            </a:r>
          </a:p>
          <a:p>
            <a:endParaRPr lang="el-GR" dirty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pPr marL="0" lvl="0" indent="0">
              <a:buNone/>
              <a:defRPr/>
            </a:pPr>
            <a:endParaRPr lang="en-US" sz="1400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pPr marL="0" lvl="0" indent="0">
              <a:buNone/>
              <a:defRPr/>
            </a:pPr>
            <a:endParaRPr lang="en-US" sz="140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idx="3"/>
          </p:nvPr>
        </p:nvSpPr>
        <p:spPr/>
        <p:txBody>
          <a:bodyPr/>
          <a:lstStyle/>
          <a:p>
            <a:pPr marL="0" lvl="0" indent="0" algn="ctr">
              <a:buNone/>
              <a:defRPr/>
            </a:pPr>
            <a:endParaRPr lang="en-US" sz="1400"/>
          </a:p>
        </p:txBody>
      </p:sp>
      <p:sp>
        <p:nvSpPr>
          <p:cNvPr id="7" name="Θέση υποσέλιδου 6"/>
          <p:cNvSpPr>
            <a:spLocks noGrp="1"/>
          </p:cNvSpPr>
          <p:nvPr>
            <p:ph type="ftr" idx="3"/>
          </p:nvPr>
        </p:nvSpPr>
        <p:spPr/>
        <p:txBody>
          <a:bodyPr/>
          <a:lstStyle/>
          <a:p>
            <a:pPr marL="0" lvl="0" indent="0" algn="ctr">
              <a:buNone/>
              <a:defRPr/>
            </a:pPr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xmlns="" val="21234432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Shape 157698"/>
          <p:cNvSpPr>
            <a:spLocks noGrp="1" noChangeShapeType="1"/>
          </p:cNvSpPr>
          <p:nvPr>
            <p:ph type="title"/>
          </p:nvPr>
        </p:nvSpPr>
        <p:spPr bwMode="auto">
          <a:xfrm>
            <a:off x="301625" y="228600"/>
            <a:ext cx="8510587" cy="1325562"/>
          </a:xfrm>
          <a:prstGeom prst="rect">
            <a:avLst/>
          </a:prstGeom>
        </p:spPr>
        <p:txBody>
          <a:bodyPr lIns="91440" tIns="45720" rIns="91440" bIns="45720"/>
          <a:lstStyle/>
          <a:p>
            <a:pPr>
              <a:defRPr/>
            </a:pPr>
            <a:endParaRPr/>
          </a:p>
        </p:txBody>
      </p:sp>
      <p:sp>
        <p:nvSpPr>
          <p:cNvPr id="5" name="Shape 157699"/>
          <p:cNvSpPr>
            <a:spLocks noGrp="1" noChangeShapeType="1"/>
          </p:cNvSpPr>
          <p:nvPr>
            <p:ph type="body" idx="1"/>
          </p:nvPr>
        </p:nvSpPr>
        <p:spPr bwMode="auto">
          <a:xfrm>
            <a:off x="301625" y="1484312"/>
            <a:ext cx="8540750" cy="4614862"/>
          </a:xfrm>
          <a:prstGeom prst="rect">
            <a:avLst/>
          </a:prstGeom>
        </p:spPr>
        <p:txBody>
          <a:bodyPr lIns="91440" tIns="45720" rIns="91440" bIns="45720"/>
          <a:lstStyle>
            <a:lvl1pPr marL="342900" indent="-342900" algn="l" defTabSz="914400">
              <a:lnSpc>
                <a:spcPct val="100000"/>
              </a:lnSpc>
              <a:spcBef>
                <a:spcPts val="0"/>
              </a:spcBef>
              <a:buClr>
                <a:schemeClr val="hlink"/>
              </a:buClr>
              <a:buChar char="§"/>
              <a:defRPr sz="3200">
                <a:solidFill>
                  <a:schemeClr val="dk1"/>
                </a:solidFill>
                <a:latin typeface="+mj-lt"/>
                <a:ea typeface="Arial"/>
              </a:defRPr>
            </a:lvl1pPr>
            <a:lvl2pPr marL="742950" indent="-285750" algn="l" defTabSz="914400">
              <a:lnSpc>
                <a:spcPct val="100000"/>
              </a:lnSpc>
              <a:spcBef>
                <a:spcPts val="0"/>
              </a:spcBef>
              <a:buClr>
                <a:schemeClr val="hlink"/>
              </a:buClr>
              <a:buChar char="–"/>
              <a:defRPr sz="2800">
                <a:solidFill>
                  <a:schemeClr val="dk1"/>
                </a:solidFill>
                <a:latin typeface="+mj-lt"/>
                <a:ea typeface="Arial"/>
              </a:defRPr>
            </a:lvl2pPr>
            <a:lvl3pPr marL="1143000" indent="-228600" algn="l" defTabSz="914400">
              <a:lnSpc>
                <a:spcPct val="100000"/>
              </a:lnSpc>
              <a:spcBef>
                <a:spcPts val="0"/>
              </a:spcBef>
              <a:buClr>
                <a:schemeClr val="hlink"/>
              </a:buClr>
              <a:buChar char="§"/>
              <a:defRPr sz="2400">
                <a:solidFill>
                  <a:schemeClr val="dk1"/>
                </a:solidFill>
                <a:latin typeface="+mj-lt"/>
                <a:ea typeface="Arial"/>
              </a:defRPr>
            </a:lvl3pPr>
            <a:lvl4pPr marL="1600200" indent="-228600" algn="l" defTabSz="914400">
              <a:lnSpc>
                <a:spcPct val="100000"/>
              </a:lnSpc>
              <a:spcBef>
                <a:spcPts val="0"/>
              </a:spcBef>
              <a:buClr>
                <a:schemeClr val="hlink"/>
              </a:buClr>
              <a:buChar char="–"/>
              <a:defRPr sz="2000">
                <a:solidFill>
                  <a:schemeClr val="dk1"/>
                </a:solidFill>
                <a:latin typeface="+mj-lt"/>
                <a:ea typeface="Arial"/>
              </a:defRPr>
            </a:lvl4pPr>
            <a:lvl5pPr marL="2057400" indent="-228600" algn="l" defTabSz="914400">
              <a:lnSpc>
                <a:spcPct val="100000"/>
              </a:lnSpc>
              <a:spcBef>
                <a:spcPts val="0"/>
              </a:spcBef>
              <a:buClr>
                <a:schemeClr val="hlink"/>
              </a:buClr>
              <a:buChar char="§"/>
              <a:defRPr sz="2000">
                <a:solidFill>
                  <a:schemeClr val="dk1"/>
                </a:solidFill>
                <a:latin typeface="+mj-lt"/>
                <a:ea typeface="Arial"/>
              </a:defRPr>
            </a:lvl5pPr>
          </a:lstStyle>
          <a:p>
            <a:pPr marL="342900" lvl="0" indent="-685800" algn="ctr">
              <a:spcBef>
                <a:spcPts val="0"/>
              </a:spcBef>
              <a:buNone/>
              <a:defRPr/>
            </a:pPr>
            <a:endParaRPr lang="en-US" sz="5400" dirty="0"/>
          </a:p>
          <a:p>
            <a:pPr marL="342900" lvl="0" indent="-685800" algn="ctr">
              <a:spcBef>
                <a:spcPts val="0"/>
              </a:spcBef>
              <a:buNone/>
              <a:defRPr/>
            </a:pPr>
            <a:r>
              <a:rPr sz="6600" b="1" dirty="0">
                <a:solidFill>
                  <a:srgbClr val="FF0000"/>
                </a:solidFill>
                <a:latin typeface="Times New Roman"/>
              </a:rPr>
              <a:t>ДОВИЖДАНЕ!</a:t>
            </a:r>
            <a:endParaRPr sz="6600" dirty="0">
              <a:solidFill>
                <a:srgbClr val="FF0000"/>
              </a:solidFill>
            </a:endParaRPr>
          </a:p>
        </p:txBody>
      </p:sp>
      <p:sp>
        <p:nvSpPr>
          <p:cNvPr id="6" name="Shape 143364"/>
          <p:cNvSpPr>
            <a:spLocks noGrp="1" noChangeShapeType="1"/>
          </p:cNvSpPr>
          <p:nvPr>
            <p:ph type="dt" idx="2"/>
          </p:nvPr>
        </p:nvSpPr>
        <p:spPr bwMode="auto">
          <a:xfrm>
            <a:off x="304800" y="6245225"/>
            <a:ext cx="2286000" cy="476250"/>
          </a:xfrm>
          <a:prstGeom prst="rect">
            <a:avLst/>
          </a:prstGeom>
          <a:noFill/>
        </p:spPr>
        <p:txBody>
          <a:bodyPr lIns="91440" tIns="45720" rIns="91440" bIns="45720" anchor="b"/>
          <a:lstStyle/>
          <a:p>
            <a:pPr marL="0" lvl="0" indent="0">
              <a:buNone/>
              <a:defRPr/>
            </a:pPr>
            <a:endParaRPr lang="en-US" sz="1400"/>
          </a:p>
        </p:txBody>
      </p:sp>
      <p:sp>
        <p:nvSpPr>
          <p:cNvPr id="7" name="Shape 143365"/>
          <p:cNvSpPr>
            <a:spLocks noGrp="1" noChangeShapeType="1"/>
          </p:cNvSpPr>
          <p:nvPr>
            <p:ph type="ft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</p:spPr>
        <p:txBody>
          <a:bodyPr lIns="91440" tIns="45720" rIns="91440" bIns="45720" anchor="b"/>
          <a:lstStyle/>
          <a:p>
            <a:pPr marL="0" lvl="0" indent="0" algn="ctr">
              <a:buNone/>
              <a:defRPr/>
            </a:pPr>
            <a:endParaRPr lang="en-US" sz="1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Shape 164866"/>
          <p:cNvSpPr>
            <a:spLocks noGrp="1" noChangeShapeType="1"/>
          </p:cNvSpPr>
          <p:nvPr>
            <p:ph type="title"/>
          </p:nvPr>
        </p:nvSpPr>
        <p:spPr bwMode="auto">
          <a:xfrm>
            <a:off x="323850" y="228600"/>
            <a:ext cx="8488362" cy="1400175"/>
          </a:xfrm>
          <a:prstGeom prst="rect">
            <a:avLst/>
          </a:prstGeom>
        </p:spPr>
        <p:txBody>
          <a:bodyPr lIns="91440" tIns="45720" rIns="91440" bIns="45720"/>
          <a:lstStyle>
            <a:lvl1pPr marL="0" indent="0" algn="ctr" defTabSz="914400">
              <a:lnSpc>
                <a:spcPct val="100000"/>
              </a:lnSpc>
              <a:buNone/>
              <a:defRPr sz="4400">
                <a:solidFill>
                  <a:schemeClr val="dk2"/>
                </a:solidFill>
                <a:latin typeface="+mj-lt"/>
                <a:ea typeface="Arial"/>
              </a:defRPr>
            </a:lvl1pPr>
            <a:lvl2pPr marL="0" indent="0" algn="ctr" defTabSz="914400">
              <a:lnSpc>
                <a:spcPct val="100000"/>
              </a:lnSpc>
              <a:buNone/>
              <a:defRPr sz="4400">
                <a:solidFill>
                  <a:schemeClr val="dk2"/>
                </a:solidFill>
                <a:latin typeface="+mj-lt"/>
                <a:ea typeface="Arial"/>
              </a:defRPr>
            </a:lvl2pPr>
            <a:lvl3pPr marL="0" indent="0" algn="ctr" defTabSz="914400">
              <a:lnSpc>
                <a:spcPct val="100000"/>
              </a:lnSpc>
              <a:buNone/>
              <a:defRPr sz="4400">
                <a:solidFill>
                  <a:schemeClr val="dk2"/>
                </a:solidFill>
                <a:latin typeface="+mj-lt"/>
                <a:ea typeface="Arial"/>
              </a:defRPr>
            </a:lvl3pPr>
            <a:lvl4pPr marL="0" indent="0" algn="ctr" defTabSz="914400">
              <a:lnSpc>
                <a:spcPct val="100000"/>
              </a:lnSpc>
              <a:buNone/>
              <a:defRPr sz="4400">
                <a:solidFill>
                  <a:schemeClr val="dk2"/>
                </a:solidFill>
                <a:latin typeface="+mj-lt"/>
                <a:ea typeface="Arial"/>
              </a:defRPr>
            </a:lvl4pPr>
            <a:lvl5pPr marL="0" indent="0" algn="ctr" defTabSz="914400">
              <a:lnSpc>
                <a:spcPct val="100000"/>
              </a:lnSpc>
              <a:buNone/>
              <a:defRPr sz="4400">
                <a:solidFill>
                  <a:schemeClr val="dk2"/>
                </a:solidFill>
                <a:latin typeface="+mj-lt"/>
                <a:ea typeface="Arial"/>
              </a:defRPr>
            </a:lvl5pPr>
          </a:lstStyle>
          <a:p>
            <a:pPr marL="0" lvl="0" indent="0">
              <a:buNone/>
              <a:defRPr/>
            </a:pPr>
            <a:r>
              <a:rPr sz="4000" b="1" dirty="0"/>
              <a:t>УРОК  </a:t>
            </a:r>
            <a:br>
              <a:rPr sz="4000" b="1" dirty="0"/>
            </a:br>
            <a:r>
              <a:rPr sz="4000" b="1" dirty="0"/>
              <a:t>ЗАПОЗНАВАН</a:t>
            </a:r>
            <a:r>
              <a:rPr lang="bg-BG" sz="4000" b="1" dirty="0"/>
              <a:t>Е</a:t>
            </a:r>
            <a:r>
              <a:rPr sz="4000" b="1" dirty="0"/>
              <a:t/>
            </a:r>
            <a:br>
              <a:rPr sz="4000" b="1" dirty="0"/>
            </a:br>
            <a:r>
              <a:rPr sz="4000" b="1" dirty="0">
                <a:solidFill>
                  <a:schemeClr val="accent1"/>
                </a:solidFill>
              </a:rPr>
              <a:t>(ΓΝΩΡΙΜΙΑ)</a:t>
            </a:r>
            <a:endParaRPr dirty="0"/>
          </a:p>
        </p:txBody>
      </p:sp>
      <p:sp>
        <p:nvSpPr>
          <p:cNvPr id="5" name="Shape 164867"/>
          <p:cNvSpPr>
            <a:spLocks noGrp="1" noChangeShapeType="1"/>
          </p:cNvSpPr>
          <p:nvPr>
            <p:ph type="body" idx="1"/>
          </p:nvPr>
        </p:nvSpPr>
        <p:spPr bwMode="auto">
          <a:xfrm>
            <a:off x="323850" y="2349500"/>
            <a:ext cx="8540750" cy="3887787"/>
          </a:xfrm>
          <a:prstGeom prst="rect">
            <a:avLst/>
          </a:prstGeom>
        </p:spPr>
        <p:txBody>
          <a:bodyPr lIns="91440" tIns="45720" rIns="91440" bIns="45720"/>
          <a:lstStyle>
            <a:lvl1pPr marL="342900" indent="-342900" algn="l" defTabSz="914400">
              <a:lnSpc>
                <a:spcPct val="100000"/>
              </a:lnSpc>
              <a:spcBef>
                <a:spcPts val="0"/>
              </a:spcBef>
              <a:buClr>
                <a:schemeClr val="hlink"/>
              </a:buClr>
              <a:buChar char="§"/>
              <a:defRPr sz="3200">
                <a:solidFill>
                  <a:schemeClr val="dk1"/>
                </a:solidFill>
                <a:latin typeface="+mj-lt"/>
                <a:ea typeface="Arial"/>
              </a:defRPr>
            </a:lvl1pPr>
            <a:lvl2pPr marL="742950" indent="-285750" algn="l" defTabSz="914400">
              <a:lnSpc>
                <a:spcPct val="100000"/>
              </a:lnSpc>
              <a:spcBef>
                <a:spcPts val="0"/>
              </a:spcBef>
              <a:buClr>
                <a:schemeClr val="hlink"/>
              </a:buClr>
              <a:buChar char="–"/>
              <a:defRPr sz="2800">
                <a:solidFill>
                  <a:schemeClr val="dk1"/>
                </a:solidFill>
                <a:latin typeface="+mj-lt"/>
                <a:ea typeface="Arial"/>
              </a:defRPr>
            </a:lvl2pPr>
            <a:lvl3pPr marL="1143000" indent="-228600" algn="l" defTabSz="914400">
              <a:lnSpc>
                <a:spcPct val="100000"/>
              </a:lnSpc>
              <a:spcBef>
                <a:spcPts val="0"/>
              </a:spcBef>
              <a:buClr>
                <a:schemeClr val="hlink"/>
              </a:buClr>
              <a:buChar char="§"/>
              <a:defRPr sz="2400">
                <a:solidFill>
                  <a:schemeClr val="dk1"/>
                </a:solidFill>
                <a:latin typeface="+mj-lt"/>
                <a:ea typeface="Arial"/>
              </a:defRPr>
            </a:lvl3pPr>
            <a:lvl4pPr marL="1600200" indent="-228600" algn="l" defTabSz="914400">
              <a:lnSpc>
                <a:spcPct val="100000"/>
              </a:lnSpc>
              <a:spcBef>
                <a:spcPts val="0"/>
              </a:spcBef>
              <a:buClr>
                <a:schemeClr val="hlink"/>
              </a:buClr>
              <a:buChar char="–"/>
              <a:defRPr sz="2000">
                <a:solidFill>
                  <a:schemeClr val="dk1"/>
                </a:solidFill>
                <a:latin typeface="+mj-lt"/>
                <a:ea typeface="Arial"/>
              </a:defRPr>
            </a:lvl4pPr>
            <a:lvl5pPr marL="2057400" indent="-228600" algn="l" defTabSz="914400">
              <a:lnSpc>
                <a:spcPct val="100000"/>
              </a:lnSpc>
              <a:spcBef>
                <a:spcPts val="0"/>
              </a:spcBef>
              <a:buClr>
                <a:schemeClr val="hlink"/>
              </a:buClr>
              <a:buChar char="§"/>
              <a:defRPr sz="2000">
                <a:solidFill>
                  <a:schemeClr val="dk1"/>
                </a:solidFill>
                <a:latin typeface="+mj-lt"/>
                <a:ea typeface="Arial"/>
              </a:defRPr>
            </a:lvl5pPr>
          </a:lstStyle>
          <a:p>
            <a:pPr marL="342900" lvl="0" indent="-685800">
              <a:spcBef>
                <a:spcPts val="0"/>
              </a:spcBef>
              <a:buClr>
                <a:schemeClr val="hlink"/>
              </a:buClr>
              <a:buFont typeface="Wingdings"/>
              <a:buChar char="§"/>
              <a:defRPr/>
            </a:pPr>
            <a:endParaRPr b="1" dirty="0"/>
          </a:p>
          <a:p>
            <a:pPr marL="342900" lvl="0" indent="-685800">
              <a:spcBef>
                <a:spcPts val="0"/>
              </a:spcBef>
              <a:buClr>
                <a:schemeClr val="hlink"/>
              </a:buClr>
              <a:buFont typeface="Wingdings"/>
              <a:buChar char="§"/>
              <a:defRPr/>
            </a:pPr>
            <a:r>
              <a:rPr b="1" dirty="0" err="1"/>
              <a:t>Добър</a:t>
            </a:r>
            <a:r>
              <a:rPr b="1" dirty="0"/>
              <a:t> </a:t>
            </a:r>
            <a:r>
              <a:rPr b="1" dirty="0" err="1"/>
              <a:t>ден</a:t>
            </a:r>
            <a:r>
              <a:rPr b="1" dirty="0"/>
              <a:t>!</a:t>
            </a:r>
            <a:endParaRPr dirty="0"/>
          </a:p>
          <a:p>
            <a:pPr marL="342900" lvl="0" indent="-685800">
              <a:spcBef>
                <a:spcPts val="0"/>
              </a:spcBef>
              <a:buClr>
                <a:schemeClr val="hlink"/>
              </a:buClr>
              <a:buFont typeface="Wingdings"/>
              <a:buChar char="§"/>
              <a:defRPr/>
            </a:pPr>
            <a:r>
              <a:rPr b="1" dirty="0" err="1">
                <a:solidFill>
                  <a:schemeClr val="dk2"/>
                </a:solidFill>
              </a:rPr>
              <a:t>Добър</a:t>
            </a:r>
            <a:r>
              <a:rPr b="1" dirty="0">
                <a:solidFill>
                  <a:schemeClr val="dk2"/>
                </a:solidFill>
              </a:rPr>
              <a:t> </a:t>
            </a:r>
            <a:r>
              <a:rPr b="1" dirty="0" err="1">
                <a:solidFill>
                  <a:schemeClr val="dk2"/>
                </a:solidFill>
              </a:rPr>
              <a:t>ден</a:t>
            </a:r>
            <a:r>
              <a:rPr b="1" dirty="0">
                <a:solidFill>
                  <a:schemeClr val="dk2"/>
                </a:solidFill>
              </a:rPr>
              <a:t>!</a:t>
            </a:r>
            <a:endParaRPr b="1" dirty="0"/>
          </a:p>
          <a:p>
            <a:pPr marL="342900" lvl="0" indent="-685800">
              <a:spcBef>
                <a:spcPts val="0"/>
              </a:spcBef>
              <a:buClr>
                <a:schemeClr val="hlink"/>
              </a:buClr>
              <a:buFont typeface="Wingdings"/>
              <a:buChar char="§"/>
              <a:defRPr/>
            </a:pPr>
            <a:r>
              <a:rPr dirty="0" err="1">
                <a:solidFill>
                  <a:schemeClr val="accent1"/>
                </a:solidFill>
              </a:rPr>
              <a:t>Аз</a:t>
            </a:r>
            <a:r>
              <a:rPr dirty="0">
                <a:solidFill>
                  <a:schemeClr val="accent1"/>
                </a:solidFill>
              </a:rPr>
              <a:t> </a:t>
            </a:r>
            <a:r>
              <a:rPr dirty="0" err="1">
                <a:solidFill>
                  <a:schemeClr val="accent1"/>
                </a:solidFill>
              </a:rPr>
              <a:t>съм</a:t>
            </a:r>
            <a:r>
              <a:rPr dirty="0">
                <a:solidFill>
                  <a:schemeClr val="accent1"/>
                </a:solidFill>
              </a:rPr>
              <a:t> </a:t>
            </a:r>
            <a:r>
              <a:rPr dirty="0" err="1">
                <a:solidFill>
                  <a:schemeClr val="accent1"/>
                </a:solidFill>
              </a:rPr>
              <a:t>Иван</a:t>
            </a:r>
            <a:r>
              <a:rPr dirty="0">
                <a:solidFill>
                  <a:schemeClr val="accent1"/>
                </a:solidFill>
              </a:rPr>
              <a:t>.</a:t>
            </a:r>
            <a:r>
              <a:rPr dirty="0"/>
              <a:t> </a:t>
            </a:r>
            <a:r>
              <a:rPr dirty="0" err="1">
                <a:solidFill>
                  <a:schemeClr val="hlink"/>
                </a:solidFill>
              </a:rPr>
              <a:t>Приятно</a:t>
            </a:r>
            <a:r>
              <a:rPr dirty="0">
                <a:solidFill>
                  <a:schemeClr val="hlink"/>
                </a:solidFill>
              </a:rPr>
              <a:t> </a:t>
            </a:r>
            <a:r>
              <a:rPr dirty="0" err="1">
                <a:solidFill>
                  <a:schemeClr val="hlink"/>
                </a:solidFill>
              </a:rPr>
              <a:t>ми</a:t>
            </a:r>
            <a:r>
              <a:rPr dirty="0">
                <a:solidFill>
                  <a:schemeClr val="hlink"/>
                </a:solidFill>
              </a:rPr>
              <a:t> е!</a:t>
            </a:r>
            <a:r>
              <a:rPr dirty="0"/>
              <a:t> А </a:t>
            </a:r>
            <a:r>
              <a:rPr dirty="0" err="1" smtClean="0"/>
              <a:t>Вие</a:t>
            </a:r>
            <a:r>
              <a:rPr dirty="0" smtClean="0"/>
              <a:t>?</a:t>
            </a:r>
            <a:endParaRPr dirty="0"/>
          </a:p>
          <a:p>
            <a:pPr marL="342900" lvl="0" indent="-685800">
              <a:spcBef>
                <a:spcPts val="0"/>
              </a:spcBef>
              <a:buClr>
                <a:schemeClr val="hlink"/>
              </a:buClr>
              <a:buFont typeface="Wingdings"/>
              <a:buChar char="§"/>
              <a:defRPr/>
            </a:pPr>
            <a:r>
              <a:rPr dirty="0" err="1">
                <a:solidFill>
                  <a:schemeClr val="hlink"/>
                </a:solidFill>
              </a:rPr>
              <a:t>Приятно</a:t>
            </a:r>
            <a:r>
              <a:rPr dirty="0">
                <a:solidFill>
                  <a:schemeClr val="hlink"/>
                </a:solidFill>
              </a:rPr>
              <a:t> </a:t>
            </a:r>
            <a:r>
              <a:rPr dirty="0" err="1">
                <a:solidFill>
                  <a:schemeClr val="hlink"/>
                </a:solidFill>
              </a:rPr>
              <a:t>ми</a:t>
            </a:r>
            <a:r>
              <a:rPr dirty="0">
                <a:solidFill>
                  <a:schemeClr val="hlink"/>
                </a:solidFill>
              </a:rPr>
              <a:t> е.</a:t>
            </a:r>
            <a:r>
              <a:rPr dirty="0"/>
              <a:t> </a:t>
            </a:r>
            <a:r>
              <a:rPr dirty="0" err="1"/>
              <a:t>Аз</a:t>
            </a:r>
            <a:r>
              <a:rPr dirty="0"/>
              <a:t> </a:t>
            </a:r>
            <a:r>
              <a:rPr lang="bg-BG" dirty="0" smtClean="0"/>
              <a:t>съм</a:t>
            </a:r>
            <a:r>
              <a:rPr dirty="0" smtClean="0"/>
              <a:t> </a:t>
            </a:r>
            <a:r>
              <a:rPr lang="bg-BG" dirty="0" smtClean="0"/>
              <a:t>Мария</a:t>
            </a:r>
            <a:r>
              <a:rPr dirty="0" smtClean="0"/>
              <a:t>.</a:t>
            </a:r>
            <a:endParaRPr dirty="0"/>
          </a:p>
        </p:txBody>
      </p:sp>
      <p:pic>
        <p:nvPicPr>
          <p:cNvPr id="6" name="Image 164870"/>
          <p:cNvPicPr>
            <a:picLocks noGrp="1" noChangeAspect="1"/>
          </p:cNvPicPr>
          <p:nvPr/>
        </p:nvPicPr>
        <p:blipFill>
          <a:blip r:embed="rId2"/>
          <a:stretch/>
        </p:blipFill>
        <p:spPr bwMode="auto">
          <a:xfrm>
            <a:off x="6610350" y="0"/>
            <a:ext cx="2533650" cy="3644900"/>
          </a:xfrm>
          <a:prstGeom prst="rect">
            <a:avLst/>
          </a:prstGeom>
          <a:noFill/>
        </p:spPr>
      </p:pic>
      <p:sp>
        <p:nvSpPr>
          <p:cNvPr id="7" name="Shape 143364"/>
          <p:cNvSpPr>
            <a:spLocks noGrp="1" noChangeShapeType="1"/>
          </p:cNvSpPr>
          <p:nvPr>
            <p:ph type="dt" idx="2"/>
          </p:nvPr>
        </p:nvSpPr>
        <p:spPr bwMode="auto">
          <a:xfrm>
            <a:off x="304800" y="6245225"/>
            <a:ext cx="2286000" cy="476250"/>
          </a:xfrm>
          <a:prstGeom prst="rect">
            <a:avLst/>
          </a:prstGeom>
          <a:noFill/>
        </p:spPr>
        <p:txBody>
          <a:bodyPr lIns="91440" tIns="45720" rIns="91440" bIns="45720" anchor="b"/>
          <a:lstStyle/>
          <a:p>
            <a:pPr marL="0" lvl="0" indent="0">
              <a:buNone/>
              <a:defRPr/>
            </a:pPr>
            <a:endParaRPr lang="en-US" sz="1400"/>
          </a:p>
        </p:txBody>
      </p:sp>
      <p:sp>
        <p:nvSpPr>
          <p:cNvPr id="8" name="Shape 143365"/>
          <p:cNvSpPr>
            <a:spLocks noGrp="1" noChangeShapeType="1"/>
          </p:cNvSpPr>
          <p:nvPr>
            <p:ph type="ft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</p:spPr>
        <p:txBody>
          <a:bodyPr lIns="91440" tIns="45720" rIns="91440" bIns="45720" anchor="b"/>
          <a:lstStyle/>
          <a:p>
            <a:pPr marL="0" lvl="0" indent="0" algn="ctr">
              <a:buNone/>
              <a:defRPr/>
            </a:pPr>
            <a:endParaRPr lang="en-US" sz="1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Shape 169986"/>
          <p:cNvSpPr>
            <a:spLocks noGrp="1" noChangeShapeType="1"/>
          </p:cNvSpPr>
          <p:nvPr>
            <p:ph type="title"/>
          </p:nvPr>
        </p:nvSpPr>
        <p:spPr bwMode="auto">
          <a:xfrm>
            <a:off x="301625" y="228600"/>
            <a:ext cx="8510587" cy="1325562"/>
          </a:xfrm>
          <a:prstGeom prst="rect">
            <a:avLst/>
          </a:prstGeom>
        </p:spPr>
        <p:txBody>
          <a:bodyPr lIns="91440" tIns="45720" rIns="91440" bIns="45720"/>
          <a:lstStyle>
            <a:lvl1pPr marL="0" indent="0" algn="ctr" defTabSz="914400">
              <a:lnSpc>
                <a:spcPct val="100000"/>
              </a:lnSpc>
              <a:buNone/>
              <a:defRPr sz="4400">
                <a:solidFill>
                  <a:schemeClr val="dk2"/>
                </a:solidFill>
                <a:latin typeface="+mj-lt"/>
                <a:ea typeface="Arial"/>
              </a:defRPr>
            </a:lvl1pPr>
            <a:lvl2pPr marL="0" indent="0" algn="ctr" defTabSz="914400">
              <a:lnSpc>
                <a:spcPct val="100000"/>
              </a:lnSpc>
              <a:buNone/>
              <a:defRPr sz="4400">
                <a:solidFill>
                  <a:schemeClr val="dk2"/>
                </a:solidFill>
                <a:latin typeface="+mj-lt"/>
                <a:ea typeface="Arial"/>
              </a:defRPr>
            </a:lvl2pPr>
            <a:lvl3pPr marL="0" indent="0" algn="ctr" defTabSz="914400">
              <a:lnSpc>
                <a:spcPct val="100000"/>
              </a:lnSpc>
              <a:buNone/>
              <a:defRPr sz="4400">
                <a:solidFill>
                  <a:schemeClr val="dk2"/>
                </a:solidFill>
                <a:latin typeface="+mj-lt"/>
                <a:ea typeface="Arial"/>
              </a:defRPr>
            </a:lvl3pPr>
            <a:lvl4pPr marL="0" indent="0" algn="ctr" defTabSz="914400">
              <a:lnSpc>
                <a:spcPct val="100000"/>
              </a:lnSpc>
              <a:buNone/>
              <a:defRPr sz="4400">
                <a:solidFill>
                  <a:schemeClr val="dk2"/>
                </a:solidFill>
                <a:latin typeface="+mj-lt"/>
                <a:ea typeface="Arial"/>
              </a:defRPr>
            </a:lvl4pPr>
            <a:lvl5pPr marL="0" indent="0" algn="ctr" defTabSz="914400">
              <a:lnSpc>
                <a:spcPct val="100000"/>
              </a:lnSpc>
              <a:buNone/>
              <a:defRPr sz="4400">
                <a:solidFill>
                  <a:schemeClr val="dk2"/>
                </a:solidFill>
                <a:latin typeface="+mj-lt"/>
                <a:ea typeface="Arial"/>
              </a:defRPr>
            </a:lvl5pPr>
          </a:lstStyle>
          <a:p>
            <a:pPr marL="0" lvl="0" indent="0">
              <a:buNone/>
              <a:defRPr/>
            </a:pPr>
            <a:r>
              <a:rPr b="1" dirty="0"/>
              <a:t>СЪМ – ΕΙΜΑΙ </a:t>
            </a:r>
          </a:p>
        </p:txBody>
      </p:sp>
      <p:sp>
        <p:nvSpPr>
          <p:cNvPr id="5" name="Shape 169987"/>
          <p:cNvSpPr>
            <a:spLocks noGrp="1" noChangeShapeType="1"/>
          </p:cNvSpPr>
          <p:nvPr>
            <p:ph type="body" idx="1"/>
          </p:nvPr>
        </p:nvSpPr>
        <p:spPr bwMode="auto">
          <a:xfrm>
            <a:off x="301625" y="1700212"/>
            <a:ext cx="8540750" cy="4398962"/>
          </a:xfrm>
          <a:prstGeom prst="rect">
            <a:avLst/>
          </a:prstGeom>
        </p:spPr>
        <p:txBody>
          <a:bodyPr lIns="91440" tIns="45720" rIns="91440" bIns="45720"/>
          <a:lstStyle>
            <a:lvl1pPr marL="342900" indent="-342900" algn="l" defTabSz="914400">
              <a:lnSpc>
                <a:spcPct val="100000"/>
              </a:lnSpc>
              <a:spcBef>
                <a:spcPts val="0"/>
              </a:spcBef>
              <a:buClr>
                <a:schemeClr val="hlink"/>
              </a:buClr>
              <a:buChar char="§"/>
              <a:defRPr sz="3200">
                <a:solidFill>
                  <a:schemeClr val="dk1"/>
                </a:solidFill>
                <a:latin typeface="+mj-lt"/>
                <a:ea typeface="Arial"/>
              </a:defRPr>
            </a:lvl1pPr>
            <a:lvl2pPr marL="742950" indent="-285750" algn="l" defTabSz="914400">
              <a:lnSpc>
                <a:spcPct val="100000"/>
              </a:lnSpc>
              <a:spcBef>
                <a:spcPts val="0"/>
              </a:spcBef>
              <a:buClr>
                <a:schemeClr val="hlink"/>
              </a:buClr>
              <a:buChar char="–"/>
              <a:defRPr sz="2800">
                <a:solidFill>
                  <a:schemeClr val="dk1"/>
                </a:solidFill>
                <a:latin typeface="+mj-lt"/>
                <a:ea typeface="Arial"/>
              </a:defRPr>
            </a:lvl2pPr>
            <a:lvl3pPr marL="1143000" indent="-228600" algn="l" defTabSz="914400">
              <a:lnSpc>
                <a:spcPct val="100000"/>
              </a:lnSpc>
              <a:spcBef>
                <a:spcPts val="0"/>
              </a:spcBef>
              <a:buClr>
                <a:schemeClr val="hlink"/>
              </a:buClr>
              <a:buChar char="§"/>
              <a:defRPr sz="2400">
                <a:solidFill>
                  <a:schemeClr val="dk1"/>
                </a:solidFill>
                <a:latin typeface="+mj-lt"/>
                <a:ea typeface="Arial"/>
              </a:defRPr>
            </a:lvl3pPr>
            <a:lvl4pPr marL="1600200" indent="-228600" algn="l" defTabSz="914400">
              <a:lnSpc>
                <a:spcPct val="100000"/>
              </a:lnSpc>
              <a:spcBef>
                <a:spcPts val="0"/>
              </a:spcBef>
              <a:buClr>
                <a:schemeClr val="hlink"/>
              </a:buClr>
              <a:buChar char="–"/>
              <a:defRPr sz="2000">
                <a:solidFill>
                  <a:schemeClr val="dk1"/>
                </a:solidFill>
                <a:latin typeface="+mj-lt"/>
                <a:ea typeface="Arial"/>
              </a:defRPr>
            </a:lvl4pPr>
            <a:lvl5pPr marL="2057400" indent="-228600" algn="l" defTabSz="914400">
              <a:lnSpc>
                <a:spcPct val="100000"/>
              </a:lnSpc>
              <a:spcBef>
                <a:spcPts val="0"/>
              </a:spcBef>
              <a:buClr>
                <a:schemeClr val="hlink"/>
              </a:buClr>
              <a:buChar char="§"/>
              <a:defRPr sz="2000">
                <a:solidFill>
                  <a:schemeClr val="dk1"/>
                </a:solidFill>
                <a:latin typeface="+mj-lt"/>
                <a:ea typeface="Arial"/>
              </a:defRPr>
            </a:lvl5pPr>
          </a:lstStyle>
          <a:p>
            <a:pPr marL="342900" lvl="0" indent="-685800">
              <a:spcBef>
                <a:spcPts val="0"/>
              </a:spcBef>
              <a:buClr>
                <a:schemeClr val="hlink"/>
              </a:buClr>
              <a:buFont typeface="Wingdings"/>
              <a:buChar char="§"/>
              <a:defRPr/>
            </a:pPr>
            <a:r>
              <a:rPr sz="5400" dirty="0" err="1"/>
              <a:t>аз</a:t>
            </a:r>
            <a:r>
              <a:rPr sz="5400" dirty="0"/>
              <a:t> </a:t>
            </a:r>
            <a:r>
              <a:rPr sz="5400" dirty="0" err="1">
                <a:solidFill>
                  <a:schemeClr val="hlink"/>
                </a:solidFill>
              </a:rPr>
              <a:t>съм</a:t>
            </a:r>
            <a:r>
              <a:rPr sz="5400" dirty="0">
                <a:solidFill>
                  <a:schemeClr val="hlink"/>
                </a:solidFill>
              </a:rPr>
              <a:t>	</a:t>
            </a:r>
            <a:r>
              <a:rPr sz="5400" dirty="0"/>
              <a:t>		</a:t>
            </a:r>
            <a:r>
              <a:rPr sz="5400" dirty="0" err="1" smtClean="0"/>
              <a:t>ние</a:t>
            </a:r>
            <a:r>
              <a:rPr sz="5400" dirty="0" smtClean="0"/>
              <a:t> </a:t>
            </a:r>
            <a:r>
              <a:rPr sz="5400" dirty="0" err="1">
                <a:solidFill>
                  <a:schemeClr val="hlink"/>
                </a:solidFill>
              </a:rPr>
              <a:t>сме</a:t>
            </a:r>
            <a:endParaRPr dirty="0"/>
          </a:p>
          <a:p>
            <a:pPr marL="342900" lvl="0" indent="-685800">
              <a:spcBef>
                <a:spcPts val="0"/>
              </a:spcBef>
              <a:buClr>
                <a:schemeClr val="hlink"/>
              </a:buClr>
              <a:buFont typeface="Wingdings"/>
              <a:buChar char="§"/>
              <a:defRPr/>
            </a:pPr>
            <a:r>
              <a:rPr sz="5400" dirty="0" err="1"/>
              <a:t>ти</a:t>
            </a:r>
            <a:r>
              <a:rPr sz="5400" dirty="0"/>
              <a:t> </a:t>
            </a:r>
            <a:r>
              <a:rPr sz="5400" dirty="0" err="1">
                <a:solidFill>
                  <a:schemeClr val="hlink"/>
                </a:solidFill>
              </a:rPr>
              <a:t>си</a:t>
            </a:r>
            <a:r>
              <a:rPr sz="5400" dirty="0"/>
              <a:t>				</a:t>
            </a:r>
            <a:r>
              <a:rPr sz="5400" dirty="0" err="1"/>
              <a:t>вие</a:t>
            </a:r>
            <a:r>
              <a:rPr sz="5400" dirty="0"/>
              <a:t> </a:t>
            </a:r>
            <a:r>
              <a:rPr sz="5400" dirty="0" err="1">
                <a:solidFill>
                  <a:schemeClr val="hlink"/>
                </a:solidFill>
              </a:rPr>
              <a:t>сте</a:t>
            </a:r>
            <a:endParaRPr dirty="0"/>
          </a:p>
          <a:p>
            <a:pPr marL="342900" lvl="0" indent="-685800">
              <a:spcBef>
                <a:spcPts val="0"/>
              </a:spcBef>
              <a:buClr>
                <a:schemeClr val="hlink"/>
              </a:buClr>
              <a:buFont typeface="Wingdings"/>
              <a:buChar char="§"/>
              <a:defRPr/>
            </a:pPr>
            <a:r>
              <a:rPr sz="5400" dirty="0" err="1"/>
              <a:t>той</a:t>
            </a:r>
            <a:r>
              <a:rPr sz="5400" dirty="0"/>
              <a:t>/</a:t>
            </a:r>
            <a:r>
              <a:rPr sz="5400" dirty="0" err="1"/>
              <a:t>тя</a:t>
            </a:r>
            <a:r>
              <a:rPr sz="5400" dirty="0"/>
              <a:t>/</a:t>
            </a:r>
            <a:r>
              <a:rPr sz="5400" dirty="0" err="1"/>
              <a:t>то</a:t>
            </a:r>
            <a:r>
              <a:rPr sz="5400" dirty="0"/>
              <a:t> </a:t>
            </a:r>
            <a:r>
              <a:rPr sz="5400" dirty="0">
                <a:solidFill>
                  <a:schemeClr val="hlink"/>
                </a:solidFill>
              </a:rPr>
              <a:t>е</a:t>
            </a:r>
            <a:r>
              <a:rPr sz="5400" dirty="0"/>
              <a:t>		</a:t>
            </a:r>
            <a:r>
              <a:rPr sz="5400" dirty="0" err="1"/>
              <a:t>те</a:t>
            </a:r>
            <a:r>
              <a:rPr sz="5400" dirty="0"/>
              <a:t> </a:t>
            </a:r>
            <a:r>
              <a:rPr sz="5400" dirty="0" err="1">
                <a:solidFill>
                  <a:schemeClr val="hlink"/>
                </a:solidFill>
              </a:rPr>
              <a:t>са</a:t>
            </a:r>
            <a:r>
              <a:rPr sz="5400" dirty="0">
                <a:solidFill>
                  <a:schemeClr val="hlink"/>
                </a:solidFill>
              </a:rPr>
              <a:t> </a:t>
            </a:r>
            <a:endParaRPr dirty="0"/>
          </a:p>
        </p:txBody>
      </p:sp>
      <p:sp>
        <p:nvSpPr>
          <p:cNvPr id="6" name="Shape 143364"/>
          <p:cNvSpPr>
            <a:spLocks noGrp="1" noChangeShapeType="1"/>
          </p:cNvSpPr>
          <p:nvPr>
            <p:ph type="dt" idx="2"/>
          </p:nvPr>
        </p:nvSpPr>
        <p:spPr bwMode="auto">
          <a:xfrm>
            <a:off x="304800" y="6245225"/>
            <a:ext cx="2286000" cy="476250"/>
          </a:xfrm>
          <a:prstGeom prst="rect">
            <a:avLst/>
          </a:prstGeom>
          <a:noFill/>
        </p:spPr>
        <p:txBody>
          <a:bodyPr lIns="91440" tIns="45720" rIns="91440" bIns="45720" anchor="b"/>
          <a:lstStyle/>
          <a:p>
            <a:pPr marL="0" lvl="0" indent="0">
              <a:buNone/>
              <a:defRPr/>
            </a:pPr>
            <a:endParaRPr lang="en-US" sz="1400"/>
          </a:p>
        </p:txBody>
      </p:sp>
      <p:sp>
        <p:nvSpPr>
          <p:cNvPr id="7" name="Shape 143365"/>
          <p:cNvSpPr>
            <a:spLocks noGrp="1" noChangeShapeType="1"/>
          </p:cNvSpPr>
          <p:nvPr>
            <p:ph type="ft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</p:spPr>
        <p:txBody>
          <a:bodyPr lIns="91440" tIns="45720" rIns="91440" bIns="45720" anchor="b"/>
          <a:lstStyle/>
          <a:p>
            <a:pPr marL="0" lvl="0" indent="0" algn="ctr">
              <a:buNone/>
              <a:defRPr/>
            </a:pPr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xmlns="" val="21707053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Shape 165890"/>
          <p:cNvSpPr>
            <a:spLocks noGrp="1" noChangeShapeType="1"/>
          </p:cNvSpPr>
          <p:nvPr>
            <p:ph type="title"/>
          </p:nvPr>
        </p:nvSpPr>
        <p:spPr bwMode="auto">
          <a:xfrm>
            <a:off x="301625" y="228600"/>
            <a:ext cx="8510587" cy="104775"/>
          </a:xfrm>
          <a:prstGeom prst="rect">
            <a:avLst/>
          </a:prstGeom>
        </p:spPr>
        <p:txBody>
          <a:bodyPr lIns="91440" tIns="45720" rIns="91440" bIns="45720"/>
          <a:lstStyle>
            <a:lvl1pPr marL="0" indent="0" algn="ctr" defTabSz="914400">
              <a:lnSpc>
                <a:spcPct val="100000"/>
              </a:lnSpc>
              <a:buNone/>
              <a:defRPr sz="4400">
                <a:solidFill>
                  <a:schemeClr val="dk2"/>
                </a:solidFill>
                <a:latin typeface="+mj-lt"/>
                <a:ea typeface="Arial"/>
              </a:defRPr>
            </a:lvl1pPr>
            <a:lvl2pPr marL="0" indent="0" algn="ctr" defTabSz="914400">
              <a:lnSpc>
                <a:spcPct val="100000"/>
              </a:lnSpc>
              <a:buNone/>
              <a:defRPr sz="4400">
                <a:solidFill>
                  <a:schemeClr val="dk2"/>
                </a:solidFill>
                <a:latin typeface="+mj-lt"/>
                <a:ea typeface="Arial"/>
              </a:defRPr>
            </a:lvl2pPr>
            <a:lvl3pPr marL="0" indent="0" algn="ctr" defTabSz="914400">
              <a:lnSpc>
                <a:spcPct val="100000"/>
              </a:lnSpc>
              <a:buNone/>
              <a:defRPr sz="4400">
                <a:solidFill>
                  <a:schemeClr val="dk2"/>
                </a:solidFill>
                <a:latin typeface="+mj-lt"/>
                <a:ea typeface="Arial"/>
              </a:defRPr>
            </a:lvl3pPr>
            <a:lvl4pPr marL="0" indent="0" algn="ctr" defTabSz="914400">
              <a:lnSpc>
                <a:spcPct val="100000"/>
              </a:lnSpc>
              <a:buNone/>
              <a:defRPr sz="4400">
                <a:solidFill>
                  <a:schemeClr val="dk2"/>
                </a:solidFill>
                <a:latin typeface="+mj-lt"/>
                <a:ea typeface="Arial"/>
              </a:defRPr>
            </a:lvl4pPr>
            <a:lvl5pPr marL="0" indent="0" algn="ctr" defTabSz="914400">
              <a:lnSpc>
                <a:spcPct val="100000"/>
              </a:lnSpc>
              <a:buNone/>
              <a:defRPr sz="4400">
                <a:solidFill>
                  <a:schemeClr val="dk2"/>
                </a:solidFill>
                <a:latin typeface="+mj-lt"/>
                <a:ea typeface="Arial"/>
              </a:defRPr>
            </a:lvl5pPr>
          </a:lstStyle>
          <a:p>
            <a:pPr marL="0" lvl="0" indent="0">
              <a:buNone/>
              <a:defRPr/>
            </a:pPr>
            <a:endParaRPr/>
          </a:p>
          <a:p>
            <a:pPr marL="0" lvl="0" indent="0">
              <a:buNone/>
              <a:defRPr/>
            </a:pPr>
            <a:endParaRPr/>
          </a:p>
          <a:p>
            <a:pPr marL="0" lvl="0" indent="0">
              <a:buNone/>
              <a:defRPr/>
            </a:pPr>
            <a:endParaRPr/>
          </a:p>
        </p:txBody>
      </p:sp>
      <p:sp>
        <p:nvSpPr>
          <p:cNvPr id="5" name="Shape 165891"/>
          <p:cNvSpPr>
            <a:spLocks noGrp="1" noChangeShapeType="1"/>
          </p:cNvSpPr>
          <p:nvPr>
            <p:ph type="body" idx="1"/>
          </p:nvPr>
        </p:nvSpPr>
        <p:spPr bwMode="auto">
          <a:xfrm>
            <a:off x="301625" y="404812"/>
            <a:ext cx="8540750" cy="5694362"/>
          </a:xfrm>
          <a:prstGeom prst="rect">
            <a:avLst/>
          </a:prstGeom>
        </p:spPr>
        <p:txBody>
          <a:bodyPr lIns="91440" tIns="45720" rIns="91440" bIns="45720"/>
          <a:lstStyle>
            <a:lvl1pPr marL="342900" indent="-342900" algn="l" defTabSz="914400">
              <a:lnSpc>
                <a:spcPct val="100000"/>
              </a:lnSpc>
              <a:spcBef>
                <a:spcPts val="0"/>
              </a:spcBef>
              <a:buClr>
                <a:schemeClr val="hlink"/>
              </a:buClr>
              <a:buChar char="§"/>
              <a:defRPr sz="3200">
                <a:solidFill>
                  <a:schemeClr val="dk1"/>
                </a:solidFill>
                <a:latin typeface="+mj-lt"/>
                <a:ea typeface="Arial"/>
              </a:defRPr>
            </a:lvl1pPr>
            <a:lvl2pPr marL="742950" indent="-285750" algn="l" defTabSz="914400">
              <a:lnSpc>
                <a:spcPct val="100000"/>
              </a:lnSpc>
              <a:spcBef>
                <a:spcPts val="0"/>
              </a:spcBef>
              <a:buClr>
                <a:schemeClr val="hlink"/>
              </a:buClr>
              <a:buChar char="–"/>
              <a:defRPr sz="2800">
                <a:solidFill>
                  <a:schemeClr val="dk1"/>
                </a:solidFill>
                <a:latin typeface="+mj-lt"/>
                <a:ea typeface="Arial"/>
              </a:defRPr>
            </a:lvl2pPr>
            <a:lvl3pPr marL="1143000" indent="-228600" algn="l" defTabSz="914400">
              <a:lnSpc>
                <a:spcPct val="100000"/>
              </a:lnSpc>
              <a:spcBef>
                <a:spcPts val="0"/>
              </a:spcBef>
              <a:buClr>
                <a:schemeClr val="hlink"/>
              </a:buClr>
              <a:buChar char="§"/>
              <a:defRPr sz="2400">
                <a:solidFill>
                  <a:schemeClr val="dk1"/>
                </a:solidFill>
                <a:latin typeface="+mj-lt"/>
                <a:ea typeface="Arial"/>
              </a:defRPr>
            </a:lvl3pPr>
            <a:lvl4pPr marL="1600200" indent="-228600" algn="l" defTabSz="914400">
              <a:lnSpc>
                <a:spcPct val="100000"/>
              </a:lnSpc>
              <a:spcBef>
                <a:spcPts val="0"/>
              </a:spcBef>
              <a:buClr>
                <a:schemeClr val="hlink"/>
              </a:buClr>
              <a:buChar char="–"/>
              <a:defRPr sz="2000">
                <a:solidFill>
                  <a:schemeClr val="dk1"/>
                </a:solidFill>
                <a:latin typeface="+mj-lt"/>
                <a:ea typeface="Arial"/>
              </a:defRPr>
            </a:lvl4pPr>
            <a:lvl5pPr marL="2057400" indent="-228600" algn="l" defTabSz="914400">
              <a:lnSpc>
                <a:spcPct val="100000"/>
              </a:lnSpc>
              <a:spcBef>
                <a:spcPts val="0"/>
              </a:spcBef>
              <a:buClr>
                <a:schemeClr val="hlink"/>
              </a:buClr>
              <a:buChar char="§"/>
              <a:defRPr sz="2000">
                <a:solidFill>
                  <a:schemeClr val="dk1"/>
                </a:solidFill>
                <a:latin typeface="+mj-lt"/>
                <a:ea typeface="Arial"/>
              </a:defRPr>
            </a:lvl5pPr>
          </a:lstStyle>
          <a:p>
            <a:pPr marL="342900" lvl="0" indent="-685800">
              <a:spcBef>
                <a:spcPts val="0"/>
              </a:spcBef>
              <a:buClr>
                <a:schemeClr val="hlink"/>
              </a:buClr>
              <a:buFont typeface="Wingdings"/>
              <a:buChar char="§"/>
              <a:defRPr/>
            </a:pPr>
            <a:r>
              <a:rPr lang="bg-BG" sz="4000" dirty="0" smtClean="0"/>
              <a:t>Аз съм студент. А Вие?</a:t>
            </a:r>
          </a:p>
          <a:p>
            <a:pPr marL="342900" lvl="0" indent="-685800">
              <a:spcBef>
                <a:spcPts val="0"/>
              </a:spcBef>
              <a:buClr>
                <a:schemeClr val="hlink"/>
              </a:buClr>
              <a:buFont typeface="Wingdings"/>
              <a:buChar char="§"/>
              <a:defRPr/>
            </a:pPr>
            <a:r>
              <a:rPr lang="bg-BG" sz="4000" dirty="0" smtClean="0"/>
              <a:t>Аз също съм студентка. О</a:t>
            </a:r>
            <a:r>
              <a:rPr sz="4000" dirty="0" err="1" smtClean="0"/>
              <a:t>ткъде</a:t>
            </a:r>
            <a:r>
              <a:rPr sz="4000" dirty="0" smtClean="0"/>
              <a:t> </a:t>
            </a:r>
            <a:r>
              <a:rPr sz="4000" dirty="0" err="1" smtClean="0"/>
              <a:t>сте</a:t>
            </a:r>
            <a:r>
              <a:rPr sz="4000" dirty="0" smtClean="0"/>
              <a:t>? </a:t>
            </a:r>
            <a:endParaRPr dirty="0"/>
          </a:p>
          <a:p>
            <a:pPr marL="342900" lvl="0" indent="-685800">
              <a:spcBef>
                <a:spcPts val="0"/>
              </a:spcBef>
              <a:buClr>
                <a:schemeClr val="hlink"/>
              </a:buClr>
              <a:buFont typeface="Wingdings"/>
              <a:buChar char="§"/>
              <a:defRPr/>
            </a:pPr>
            <a:r>
              <a:rPr sz="4000" dirty="0" err="1"/>
              <a:t>Аз</a:t>
            </a:r>
            <a:r>
              <a:rPr sz="4000" dirty="0"/>
              <a:t> </a:t>
            </a:r>
            <a:r>
              <a:rPr sz="4000" dirty="0" err="1"/>
              <a:t>съм</a:t>
            </a:r>
            <a:r>
              <a:rPr sz="4000" dirty="0"/>
              <a:t> </a:t>
            </a:r>
            <a:r>
              <a:rPr sz="4000" dirty="0" err="1"/>
              <a:t>от</a:t>
            </a:r>
            <a:r>
              <a:rPr sz="4000" dirty="0"/>
              <a:t> </a:t>
            </a:r>
            <a:r>
              <a:rPr sz="4000" dirty="0" err="1"/>
              <a:t>Гърция</a:t>
            </a:r>
            <a:r>
              <a:rPr sz="4000" dirty="0"/>
              <a:t>. А </a:t>
            </a:r>
            <a:r>
              <a:rPr sz="4000" dirty="0" err="1"/>
              <a:t>Вие</a:t>
            </a:r>
            <a:r>
              <a:rPr sz="4000" dirty="0"/>
              <a:t>?</a:t>
            </a:r>
            <a:endParaRPr dirty="0"/>
          </a:p>
          <a:p>
            <a:pPr marL="342900" lvl="0" indent="-685800">
              <a:spcBef>
                <a:spcPts val="0"/>
              </a:spcBef>
              <a:buClr>
                <a:schemeClr val="hlink"/>
              </a:buClr>
              <a:buFont typeface="Wingdings"/>
              <a:buChar char="§"/>
              <a:defRPr/>
            </a:pPr>
            <a:r>
              <a:rPr sz="4000" dirty="0" err="1"/>
              <a:t>От</a:t>
            </a:r>
            <a:r>
              <a:rPr sz="4000" dirty="0"/>
              <a:t> </a:t>
            </a:r>
            <a:r>
              <a:rPr sz="4000" dirty="0" err="1"/>
              <a:t>България</a:t>
            </a:r>
            <a:r>
              <a:rPr sz="4000" dirty="0"/>
              <a:t>. </a:t>
            </a:r>
            <a:endParaRPr dirty="0"/>
          </a:p>
          <a:p>
            <a:pPr marL="342900" lvl="0" indent="-685800">
              <a:spcBef>
                <a:spcPts val="0"/>
              </a:spcBef>
              <a:buClr>
                <a:schemeClr val="hlink"/>
              </a:buClr>
              <a:buFont typeface="Wingdings"/>
              <a:buChar char="§"/>
              <a:defRPr/>
            </a:pPr>
            <a:r>
              <a:rPr sz="4000" dirty="0"/>
              <a:t>А </a:t>
            </a:r>
            <a:r>
              <a:rPr sz="4000" dirty="0" err="1"/>
              <a:t>той</a:t>
            </a:r>
            <a:r>
              <a:rPr sz="4000" dirty="0"/>
              <a:t> </a:t>
            </a:r>
            <a:r>
              <a:rPr sz="4000" dirty="0" err="1"/>
              <a:t>кой</a:t>
            </a:r>
            <a:r>
              <a:rPr sz="4000" dirty="0"/>
              <a:t> е?</a:t>
            </a:r>
            <a:endParaRPr dirty="0"/>
          </a:p>
        </p:txBody>
      </p:sp>
      <p:sp>
        <p:nvSpPr>
          <p:cNvPr id="7" name="Shape 143364"/>
          <p:cNvSpPr>
            <a:spLocks noGrp="1" noChangeShapeType="1"/>
          </p:cNvSpPr>
          <p:nvPr>
            <p:ph type="dt" idx="2"/>
          </p:nvPr>
        </p:nvSpPr>
        <p:spPr bwMode="auto">
          <a:xfrm>
            <a:off x="304800" y="6245225"/>
            <a:ext cx="2286000" cy="476250"/>
          </a:xfrm>
          <a:prstGeom prst="rect">
            <a:avLst/>
          </a:prstGeom>
          <a:noFill/>
        </p:spPr>
        <p:txBody>
          <a:bodyPr lIns="91440" tIns="45720" rIns="91440" bIns="45720" anchor="b"/>
          <a:lstStyle/>
          <a:p>
            <a:pPr marL="0" lvl="0" indent="0">
              <a:buNone/>
              <a:defRPr/>
            </a:pPr>
            <a:endParaRPr lang="en-US" sz="1400"/>
          </a:p>
        </p:txBody>
      </p:sp>
      <p:sp>
        <p:nvSpPr>
          <p:cNvPr id="8" name="Shape 143365"/>
          <p:cNvSpPr>
            <a:spLocks noGrp="1" noChangeShapeType="1"/>
          </p:cNvSpPr>
          <p:nvPr>
            <p:ph type="ft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</p:spPr>
        <p:txBody>
          <a:bodyPr lIns="91440" tIns="45720" rIns="91440" bIns="45720" anchor="b"/>
          <a:lstStyle/>
          <a:p>
            <a:pPr marL="0" lvl="0" indent="0" algn="ctr">
              <a:buNone/>
              <a:defRPr/>
            </a:pPr>
            <a:endParaRPr lang="en-US" sz="1400"/>
          </a:p>
        </p:txBody>
      </p:sp>
      <p:pic>
        <p:nvPicPr>
          <p:cNvPr id="2" name="Εικόνα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60268" y="3789040"/>
            <a:ext cx="5105972" cy="307588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Shape 168962"/>
          <p:cNvSpPr>
            <a:spLocks noGrp="1" noChangeShapeType="1"/>
          </p:cNvSpPr>
          <p:nvPr>
            <p:ph type="title"/>
          </p:nvPr>
        </p:nvSpPr>
        <p:spPr bwMode="auto">
          <a:xfrm>
            <a:off x="301625" y="228600"/>
            <a:ext cx="8510587" cy="104056"/>
          </a:xfrm>
          <a:prstGeom prst="rect">
            <a:avLst/>
          </a:prstGeom>
        </p:spPr>
        <p:txBody>
          <a:bodyPr lIns="91440" tIns="45720" rIns="91440" bIns="45720"/>
          <a:lstStyle/>
          <a:p>
            <a:pPr>
              <a:defRPr/>
            </a:pPr>
            <a:endParaRPr dirty="0"/>
          </a:p>
        </p:txBody>
      </p:sp>
      <p:sp>
        <p:nvSpPr>
          <p:cNvPr id="5" name="Shape 168963"/>
          <p:cNvSpPr>
            <a:spLocks noGrp="1" noChangeShapeType="1"/>
          </p:cNvSpPr>
          <p:nvPr>
            <p:ph type="body" idx="1"/>
          </p:nvPr>
        </p:nvSpPr>
        <p:spPr bwMode="auto">
          <a:xfrm>
            <a:off x="301625" y="228600"/>
            <a:ext cx="8816332" cy="5870575"/>
          </a:xfrm>
          <a:prstGeom prst="rect">
            <a:avLst/>
          </a:prstGeom>
        </p:spPr>
        <p:txBody>
          <a:bodyPr lIns="91440" tIns="45720" rIns="91440" bIns="45720"/>
          <a:lstStyle>
            <a:lvl1pPr marL="342900" indent="-342900" algn="l" defTabSz="914400">
              <a:lnSpc>
                <a:spcPct val="100000"/>
              </a:lnSpc>
              <a:spcBef>
                <a:spcPts val="0"/>
              </a:spcBef>
              <a:buClr>
                <a:schemeClr val="hlink"/>
              </a:buClr>
              <a:buChar char="§"/>
              <a:defRPr sz="3200">
                <a:solidFill>
                  <a:schemeClr val="dk1"/>
                </a:solidFill>
                <a:latin typeface="+mj-lt"/>
                <a:ea typeface="Arial"/>
              </a:defRPr>
            </a:lvl1pPr>
            <a:lvl2pPr marL="742950" indent="-285750" algn="l" defTabSz="914400">
              <a:lnSpc>
                <a:spcPct val="100000"/>
              </a:lnSpc>
              <a:spcBef>
                <a:spcPts val="0"/>
              </a:spcBef>
              <a:buClr>
                <a:schemeClr val="hlink"/>
              </a:buClr>
              <a:buChar char="–"/>
              <a:defRPr sz="2800">
                <a:solidFill>
                  <a:schemeClr val="dk1"/>
                </a:solidFill>
                <a:latin typeface="+mj-lt"/>
                <a:ea typeface="Arial"/>
              </a:defRPr>
            </a:lvl2pPr>
            <a:lvl3pPr marL="1143000" indent="-228600" algn="l" defTabSz="914400">
              <a:lnSpc>
                <a:spcPct val="100000"/>
              </a:lnSpc>
              <a:spcBef>
                <a:spcPts val="0"/>
              </a:spcBef>
              <a:buClr>
                <a:schemeClr val="hlink"/>
              </a:buClr>
              <a:buChar char="§"/>
              <a:defRPr sz="2400">
                <a:solidFill>
                  <a:schemeClr val="dk1"/>
                </a:solidFill>
                <a:latin typeface="+mj-lt"/>
                <a:ea typeface="Arial"/>
              </a:defRPr>
            </a:lvl3pPr>
            <a:lvl4pPr marL="1600200" indent="-228600" algn="l" defTabSz="914400">
              <a:lnSpc>
                <a:spcPct val="100000"/>
              </a:lnSpc>
              <a:spcBef>
                <a:spcPts val="0"/>
              </a:spcBef>
              <a:buClr>
                <a:schemeClr val="hlink"/>
              </a:buClr>
              <a:buChar char="–"/>
              <a:defRPr sz="2000">
                <a:solidFill>
                  <a:schemeClr val="dk1"/>
                </a:solidFill>
                <a:latin typeface="+mj-lt"/>
                <a:ea typeface="Arial"/>
              </a:defRPr>
            </a:lvl4pPr>
            <a:lvl5pPr marL="2057400" indent="-228600" algn="l" defTabSz="914400">
              <a:lnSpc>
                <a:spcPct val="100000"/>
              </a:lnSpc>
              <a:spcBef>
                <a:spcPts val="0"/>
              </a:spcBef>
              <a:buClr>
                <a:schemeClr val="hlink"/>
              </a:buClr>
              <a:buChar char="§"/>
              <a:defRPr sz="2000">
                <a:solidFill>
                  <a:schemeClr val="dk1"/>
                </a:solidFill>
                <a:latin typeface="+mj-lt"/>
                <a:ea typeface="Arial"/>
              </a:defRPr>
            </a:lvl5pPr>
          </a:lstStyle>
          <a:p>
            <a:pPr marL="0" lvl="0" indent="0">
              <a:spcBef>
                <a:spcPts val="0"/>
              </a:spcBef>
              <a:buClr>
                <a:schemeClr val="hlink"/>
              </a:buClr>
              <a:buNone/>
              <a:defRPr/>
            </a:pPr>
            <a:r>
              <a:rPr sz="4000" dirty="0" err="1"/>
              <a:t>Той</a:t>
            </a:r>
            <a:r>
              <a:rPr sz="4000" dirty="0"/>
              <a:t> е </a:t>
            </a:r>
            <a:r>
              <a:rPr lang="bg-BG" sz="4000" dirty="0" smtClean="0">
                <a:solidFill>
                  <a:srgbClr val="FF0000"/>
                </a:solidFill>
              </a:rPr>
              <a:t>преподавател</a:t>
            </a:r>
            <a:r>
              <a:rPr lang="bg-BG" sz="4000" dirty="0" smtClean="0"/>
              <a:t> по български език</a:t>
            </a:r>
            <a:r>
              <a:rPr sz="4000" dirty="0" smtClean="0"/>
              <a:t>. </a:t>
            </a:r>
            <a:endParaRPr lang="bg-BG" sz="4000" dirty="0" smtClean="0"/>
          </a:p>
          <a:p>
            <a:pPr marL="0" lvl="0" indent="0">
              <a:spcBef>
                <a:spcPts val="0"/>
              </a:spcBef>
              <a:buClr>
                <a:schemeClr val="hlink"/>
              </a:buClr>
              <a:buNone/>
              <a:defRPr/>
            </a:pPr>
            <a:r>
              <a:rPr lang="bg-BG" sz="4000" dirty="0" smtClean="0"/>
              <a:t>Откъде е той? </a:t>
            </a:r>
          </a:p>
          <a:p>
            <a:pPr marL="0" lvl="0" indent="0">
              <a:spcBef>
                <a:spcPts val="0"/>
              </a:spcBef>
              <a:buClr>
                <a:schemeClr val="hlink"/>
              </a:buClr>
              <a:buNone/>
              <a:defRPr/>
            </a:pPr>
            <a:r>
              <a:rPr lang="bg-BG" sz="4000" dirty="0" smtClean="0"/>
              <a:t>Той е от България. </a:t>
            </a:r>
          </a:p>
          <a:p>
            <a:pPr marL="0" lvl="0" indent="0">
              <a:spcBef>
                <a:spcPts val="0"/>
              </a:spcBef>
              <a:buClr>
                <a:schemeClr val="hlink"/>
              </a:buClr>
              <a:buNone/>
              <a:defRPr/>
            </a:pPr>
            <a:r>
              <a:rPr lang="bg-BG" sz="4000" dirty="0" smtClean="0"/>
              <a:t>Тя е </a:t>
            </a:r>
            <a:r>
              <a:rPr lang="bg-BG" sz="4000" dirty="0" smtClean="0">
                <a:solidFill>
                  <a:srgbClr val="FF0000"/>
                </a:solidFill>
              </a:rPr>
              <a:t>преподавателка</a:t>
            </a:r>
            <a:r>
              <a:rPr lang="bg-BG" sz="4000" dirty="0" smtClean="0"/>
              <a:t> по български език. </a:t>
            </a:r>
            <a:r>
              <a:rPr sz="4000" dirty="0" smtClean="0"/>
              <a:t> </a:t>
            </a:r>
            <a:endParaRPr dirty="0"/>
          </a:p>
        </p:txBody>
      </p:sp>
      <p:sp>
        <p:nvSpPr>
          <p:cNvPr id="7" name="Shape 143364"/>
          <p:cNvSpPr>
            <a:spLocks noGrp="1" noChangeShapeType="1"/>
          </p:cNvSpPr>
          <p:nvPr>
            <p:ph type="dt" idx="2"/>
          </p:nvPr>
        </p:nvSpPr>
        <p:spPr bwMode="auto">
          <a:xfrm>
            <a:off x="304800" y="6245225"/>
            <a:ext cx="2286000" cy="476250"/>
          </a:xfrm>
          <a:prstGeom prst="rect">
            <a:avLst/>
          </a:prstGeom>
          <a:noFill/>
        </p:spPr>
        <p:txBody>
          <a:bodyPr lIns="91440" tIns="45720" rIns="91440" bIns="45720" anchor="b"/>
          <a:lstStyle/>
          <a:p>
            <a:pPr marL="0" lvl="0" indent="0">
              <a:buNone/>
              <a:defRPr/>
            </a:pPr>
            <a:endParaRPr lang="en-US" sz="1400"/>
          </a:p>
        </p:txBody>
      </p:sp>
      <p:sp>
        <p:nvSpPr>
          <p:cNvPr id="8" name="Shape 143365"/>
          <p:cNvSpPr>
            <a:spLocks noGrp="1" noChangeShapeType="1"/>
          </p:cNvSpPr>
          <p:nvPr>
            <p:ph type="ft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</p:spPr>
        <p:txBody>
          <a:bodyPr lIns="91440" tIns="45720" rIns="91440" bIns="45720" anchor="b"/>
          <a:lstStyle/>
          <a:p>
            <a:pPr marL="0" lvl="0" indent="0" algn="ctr">
              <a:buNone/>
              <a:defRPr/>
            </a:pPr>
            <a:endParaRPr lang="en-US" sz="1400"/>
          </a:p>
        </p:txBody>
      </p:sp>
      <p:pic>
        <p:nvPicPr>
          <p:cNvPr id="2" name="Εικόνα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854527" y="4062828"/>
            <a:ext cx="4263430" cy="2761247"/>
          </a:xfrm>
          <a:prstGeom prst="rect">
            <a:avLst/>
          </a:prstGeom>
        </p:spPr>
      </p:pic>
      <p:pic>
        <p:nvPicPr>
          <p:cNvPr id="3" name="Εικόνα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2273" y="4062829"/>
            <a:ext cx="4876800" cy="27432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Shape 171010"/>
          <p:cNvSpPr>
            <a:spLocks noGrp="1" noChangeShapeType="1"/>
          </p:cNvSpPr>
          <p:nvPr>
            <p:ph type="title"/>
          </p:nvPr>
        </p:nvSpPr>
        <p:spPr bwMode="auto">
          <a:xfrm>
            <a:off x="301625" y="228600"/>
            <a:ext cx="8510587" cy="392112"/>
          </a:xfrm>
          <a:prstGeom prst="rect">
            <a:avLst/>
          </a:prstGeom>
        </p:spPr>
        <p:txBody>
          <a:bodyPr lIns="91440" tIns="45720" rIns="91440" bIns="45720"/>
          <a:lstStyle>
            <a:lvl1pPr marL="0" indent="0" algn="ctr" defTabSz="914400">
              <a:lnSpc>
                <a:spcPct val="100000"/>
              </a:lnSpc>
              <a:buNone/>
              <a:defRPr sz="4400">
                <a:solidFill>
                  <a:schemeClr val="dk2"/>
                </a:solidFill>
                <a:latin typeface="+mj-lt"/>
                <a:ea typeface="Arial"/>
              </a:defRPr>
            </a:lvl1pPr>
            <a:lvl2pPr marL="0" indent="0" algn="ctr" defTabSz="914400">
              <a:lnSpc>
                <a:spcPct val="100000"/>
              </a:lnSpc>
              <a:buNone/>
              <a:defRPr sz="4400">
                <a:solidFill>
                  <a:schemeClr val="dk2"/>
                </a:solidFill>
                <a:latin typeface="+mj-lt"/>
                <a:ea typeface="Arial"/>
              </a:defRPr>
            </a:lvl2pPr>
            <a:lvl3pPr marL="0" indent="0" algn="ctr" defTabSz="914400">
              <a:lnSpc>
                <a:spcPct val="100000"/>
              </a:lnSpc>
              <a:buNone/>
              <a:defRPr sz="4400">
                <a:solidFill>
                  <a:schemeClr val="dk2"/>
                </a:solidFill>
                <a:latin typeface="+mj-lt"/>
                <a:ea typeface="Arial"/>
              </a:defRPr>
            </a:lvl3pPr>
            <a:lvl4pPr marL="0" indent="0" algn="ctr" defTabSz="914400">
              <a:lnSpc>
                <a:spcPct val="100000"/>
              </a:lnSpc>
              <a:buNone/>
              <a:defRPr sz="4400">
                <a:solidFill>
                  <a:schemeClr val="dk2"/>
                </a:solidFill>
                <a:latin typeface="+mj-lt"/>
                <a:ea typeface="Arial"/>
              </a:defRPr>
            </a:lvl4pPr>
            <a:lvl5pPr marL="0" indent="0" algn="ctr" defTabSz="914400">
              <a:lnSpc>
                <a:spcPct val="100000"/>
              </a:lnSpc>
              <a:buNone/>
              <a:defRPr sz="4400">
                <a:solidFill>
                  <a:schemeClr val="dk2"/>
                </a:solidFill>
                <a:latin typeface="+mj-lt"/>
                <a:ea typeface="Arial"/>
              </a:defRPr>
            </a:lvl5pPr>
          </a:lstStyle>
          <a:p>
            <a:pPr marL="0" lvl="0" indent="0">
              <a:buNone/>
              <a:defRPr/>
            </a:pPr>
            <a:endParaRPr/>
          </a:p>
          <a:p>
            <a:pPr marL="0" lvl="0" indent="0">
              <a:buNone/>
              <a:defRPr/>
            </a:pPr>
            <a:endParaRPr/>
          </a:p>
          <a:p>
            <a:pPr marL="0" lvl="0" indent="0">
              <a:buNone/>
              <a:defRPr/>
            </a:pPr>
            <a:endParaRPr/>
          </a:p>
        </p:txBody>
      </p:sp>
      <p:sp>
        <p:nvSpPr>
          <p:cNvPr id="5" name="Shape 171011"/>
          <p:cNvSpPr>
            <a:spLocks noGrp="1" noChangeShapeType="1"/>
          </p:cNvSpPr>
          <p:nvPr>
            <p:ph type="body" idx="1"/>
          </p:nvPr>
        </p:nvSpPr>
        <p:spPr bwMode="auto">
          <a:xfrm>
            <a:off x="301625" y="2133600"/>
            <a:ext cx="8540750" cy="3965575"/>
          </a:xfrm>
          <a:prstGeom prst="rect">
            <a:avLst/>
          </a:prstGeom>
        </p:spPr>
        <p:txBody>
          <a:bodyPr lIns="91440" tIns="45720" rIns="91440" bIns="45720"/>
          <a:lstStyle>
            <a:lvl1pPr marL="342900" indent="-342900" algn="l" defTabSz="914400">
              <a:lnSpc>
                <a:spcPct val="100000"/>
              </a:lnSpc>
              <a:spcBef>
                <a:spcPts val="0"/>
              </a:spcBef>
              <a:buClr>
                <a:schemeClr val="hlink"/>
              </a:buClr>
              <a:buChar char="§"/>
              <a:defRPr sz="3200">
                <a:solidFill>
                  <a:schemeClr val="dk1"/>
                </a:solidFill>
                <a:latin typeface="+mj-lt"/>
                <a:ea typeface="Arial"/>
              </a:defRPr>
            </a:lvl1pPr>
            <a:lvl2pPr marL="742950" indent="-285750" algn="l" defTabSz="914400">
              <a:lnSpc>
                <a:spcPct val="100000"/>
              </a:lnSpc>
              <a:spcBef>
                <a:spcPts val="0"/>
              </a:spcBef>
              <a:buClr>
                <a:schemeClr val="hlink"/>
              </a:buClr>
              <a:buChar char="–"/>
              <a:defRPr sz="2800">
                <a:solidFill>
                  <a:schemeClr val="dk1"/>
                </a:solidFill>
                <a:latin typeface="+mj-lt"/>
                <a:ea typeface="Arial"/>
              </a:defRPr>
            </a:lvl2pPr>
            <a:lvl3pPr marL="1143000" indent="-228600" algn="l" defTabSz="914400">
              <a:lnSpc>
                <a:spcPct val="100000"/>
              </a:lnSpc>
              <a:spcBef>
                <a:spcPts val="0"/>
              </a:spcBef>
              <a:buClr>
                <a:schemeClr val="hlink"/>
              </a:buClr>
              <a:buChar char="§"/>
              <a:defRPr sz="2400">
                <a:solidFill>
                  <a:schemeClr val="dk1"/>
                </a:solidFill>
                <a:latin typeface="+mj-lt"/>
                <a:ea typeface="Arial"/>
              </a:defRPr>
            </a:lvl3pPr>
            <a:lvl4pPr marL="1600200" indent="-228600" algn="l" defTabSz="914400">
              <a:lnSpc>
                <a:spcPct val="100000"/>
              </a:lnSpc>
              <a:spcBef>
                <a:spcPts val="0"/>
              </a:spcBef>
              <a:buClr>
                <a:schemeClr val="hlink"/>
              </a:buClr>
              <a:buChar char="–"/>
              <a:defRPr sz="2000">
                <a:solidFill>
                  <a:schemeClr val="dk1"/>
                </a:solidFill>
                <a:latin typeface="+mj-lt"/>
                <a:ea typeface="Arial"/>
              </a:defRPr>
            </a:lvl4pPr>
            <a:lvl5pPr marL="2057400" indent="-228600" algn="l" defTabSz="914400">
              <a:lnSpc>
                <a:spcPct val="100000"/>
              </a:lnSpc>
              <a:spcBef>
                <a:spcPts val="0"/>
              </a:spcBef>
              <a:buClr>
                <a:schemeClr val="hlink"/>
              </a:buClr>
              <a:buChar char="§"/>
              <a:defRPr sz="2000">
                <a:solidFill>
                  <a:schemeClr val="dk1"/>
                </a:solidFill>
                <a:latin typeface="+mj-lt"/>
                <a:ea typeface="Arial"/>
              </a:defRPr>
            </a:lvl5pPr>
          </a:lstStyle>
          <a:p>
            <a:pPr marL="342900" lvl="0" indent="-685800">
              <a:spcBef>
                <a:spcPts val="0"/>
              </a:spcBef>
              <a:buClr>
                <a:schemeClr val="hlink"/>
              </a:buClr>
              <a:buFont typeface="Wingdings"/>
              <a:buChar char="§"/>
              <a:defRPr/>
            </a:pPr>
            <a:r>
              <a:rPr sz="3600" dirty="0" err="1">
                <a:solidFill>
                  <a:schemeClr val="accent1"/>
                </a:solidFill>
              </a:rPr>
              <a:t>аз</a:t>
            </a:r>
            <a:r>
              <a:rPr sz="3600" dirty="0"/>
              <a:t> </a:t>
            </a:r>
            <a:r>
              <a:rPr sz="3600" dirty="0" err="1">
                <a:solidFill>
                  <a:schemeClr val="hlink"/>
                </a:solidFill>
              </a:rPr>
              <a:t>съм</a:t>
            </a:r>
            <a:r>
              <a:rPr sz="3600" dirty="0"/>
              <a:t> </a:t>
            </a:r>
            <a:r>
              <a:rPr lang="bg-BG" sz="3600" dirty="0" smtClean="0"/>
              <a:t>студент</a:t>
            </a:r>
            <a:r>
              <a:rPr sz="3600" dirty="0" smtClean="0"/>
              <a:t> </a:t>
            </a:r>
            <a:r>
              <a:rPr sz="3600" dirty="0"/>
              <a:t>	</a:t>
            </a:r>
            <a:r>
              <a:rPr sz="3600" dirty="0" err="1">
                <a:solidFill>
                  <a:schemeClr val="accent1"/>
                </a:solidFill>
              </a:rPr>
              <a:t>ние</a:t>
            </a:r>
            <a:r>
              <a:rPr sz="3600" dirty="0"/>
              <a:t> </a:t>
            </a:r>
            <a:r>
              <a:rPr sz="3600" dirty="0" err="1">
                <a:solidFill>
                  <a:schemeClr val="hlink"/>
                </a:solidFill>
              </a:rPr>
              <a:t>сме</a:t>
            </a:r>
            <a:r>
              <a:rPr sz="3600" dirty="0"/>
              <a:t> </a:t>
            </a:r>
            <a:r>
              <a:rPr lang="bg-BG" sz="3600" dirty="0" smtClean="0"/>
              <a:t>студенти</a:t>
            </a:r>
            <a:endParaRPr dirty="0"/>
          </a:p>
          <a:p>
            <a:pPr marL="342900" lvl="0" indent="-685800">
              <a:spcBef>
                <a:spcPts val="0"/>
              </a:spcBef>
              <a:buClr>
                <a:schemeClr val="hlink"/>
              </a:buClr>
              <a:buFont typeface="Wingdings"/>
              <a:buChar char="§"/>
              <a:defRPr/>
            </a:pPr>
            <a:r>
              <a:rPr sz="3600" dirty="0" err="1">
                <a:solidFill>
                  <a:schemeClr val="accent1"/>
                </a:solidFill>
              </a:rPr>
              <a:t>ти</a:t>
            </a:r>
            <a:r>
              <a:rPr sz="3600" dirty="0"/>
              <a:t> </a:t>
            </a:r>
            <a:r>
              <a:rPr sz="3600" dirty="0" err="1">
                <a:solidFill>
                  <a:schemeClr val="hlink"/>
                </a:solidFill>
              </a:rPr>
              <a:t>си</a:t>
            </a:r>
            <a:r>
              <a:rPr sz="3600" dirty="0"/>
              <a:t> </a:t>
            </a:r>
            <a:r>
              <a:rPr sz="3600" dirty="0" err="1" smtClean="0"/>
              <a:t>студент</a:t>
            </a:r>
            <a:r>
              <a:rPr lang="bg-BG" sz="3600" dirty="0" smtClean="0"/>
              <a:t>ка</a:t>
            </a:r>
            <a:r>
              <a:rPr sz="3600" dirty="0"/>
              <a:t>	</a:t>
            </a:r>
            <a:r>
              <a:rPr sz="3600" dirty="0" err="1" smtClean="0">
                <a:solidFill>
                  <a:schemeClr val="accent1"/>
                </a:solidFill>
              </a:rPr>
              <a:t>вие</a:t>
            </a:r>
            <a:r>
              <a:rPr sz="3600" dirty="0" smtClean="0"/>
              <a:t> </a:t>
            </a:r>
            <a:r>
              <a:rPr sz="3600" dirty="0" err="1">
                <a:solidFill>
                  <a:schemeClr val="hlink"/>
                </a:solidFill>
              </a:rPr>
              <a:t>сте</a:t>
            </a:r>
            <a:r>
              <a:rPr sz="3600" dirty="0"/>
              <a:t> </a:t>
            </a:r>
            <a:r>
              <a:rPr lang="bg-BG" sz="3600" dirty="0" smtClean="0"/>
              <a:t>студенти</a:t>
            </a:r>
            <a:endParaRPr dirty="0"/>
          </a:p>
          <a:p>
            <a:pPr marL="342900" lvl="0" indent="-685800">
              <a:spcBef>
                <a:spcPts val="0"/>
              </a:spcBef>
              <a:buClr>
                <a:schemeClr val="hlink"/>
              </a:buClr>
              <a:buFont typeface="Wingdings"/>
              <a:buChar char="§"/>
              <a:defRPr/>
            </a:pPr>
            <a:r>
              <a:rPr sz="3600" dirty="0" err="1">
                <a:solidFill>
                  <a:schemeClr val="accent1"/>
                </a:solidFill>
              </a:rPr>
              <a:t>той</a:t>
            </a:r>
            <a:r>
              <a:rPr sz="3600" dirty="0"/>
              <a:t> </a:t>
            </a:r>
            <a:r>
              <a:rPr sz="3600" dirty="0">
                <a:solidFill>
                  <a:schemeClr val="hlink"/>
                </a:solidFill>
              </a:rPr>
              <a:t>е</a:t>
            </a:r>
            <a:r>
              <a:rPr sz="3600" dirty="0"/>
              <a:t> </a:t>
            </a:r>
            <a:r>
              <a:rPr lang="bg-BG" sz="3600" dirty="0" smtClean="0"/>
              <a:t>студент</a:t>
            </a:r>
            <a:r>
              <a:rPr sz="3600" dirty="0"/>
              <a:t>		</a:t>
            </a:r>
            <a:r>
              <a:rPr sz="3600" dirty="0" err="1">
                <a:solidFill>
                  <a:schemeClr val="accent1"/>
                </a:solidFill>
              </a:rPr>
              <a:t>те</a:t>
            </a:r>
            <a:r>
              <a:rPr sz="3600" dirty="0"/>
              <a:t> </a:t>
            </a:r>
            <a:r>
              <a:rPr sz="3600" dirty="0" err="1">
                <a:solidFill>
                  <a:schemeClr val="hlink"/>
                </a:solidFill>
              </a:rPr>
              <a:t>са</a:t>
            </a:r>
            <a:r>
              <a:rPr sz="3600" dirty="0">
                <a:solidFill>
                  <a:schemeClr val="hlink"/>
                </a:solidFill>
              </a:rPr>
              <a:t> </a:t>
            </a:r>
            <a:r>
              <a:rPr lang="bg-BG" sz="3600" dirty="0" smtClean="0"/>
              <a:t>студенти</a:t>
            </a:r>
          </a:p>
          <a:p>
            <a:pPr marL="342900" lvl="0" indent="-685800">
              <a:spcBef>
                <a:spcPts val="0"/>
              </a:spcBef>
              <a:buClr>
                <a:schemeClr val="hlink"/>
              </a:buClr>
              <a:buFont typeface="Wingdings"/>
              <a:buChar char="§"/>
              <a:defRPr/>
            </a:pPr>
            <a:r>
              <a:rPr lang="bg-BG" sz="3600" dirty="0">
                <a:solidFill>
                  <a:schemeClr val="accent5"/>
                </a:solidFill>
              </a:rPr>
              <a:t>т</a:t>
            </a:r>
            <a:r>
              <a:rPr lang="bg-BG" sz="3600" dirty="0" smtClean="0">
                <a:solidFill>
                  <a:schemeClr val="accent5"/>
                </a:solidFill>
              </a:rPr>
              <a:t>я</a:t>
            </a:r>
            <a:r>
              <a:rPr lang="bg-BG" sz="3600" dirty="0" smtClean="0"/>
              <a:t> </a:t>
            </a:r>
            <a:r>
              <a:rPr lang="bg-BG" sz="3600" dirty="0" smtClean="0">
                <a:solidFill>
                  <a:srgbClr val="FF0000"/>
                </a:solidFill>
              </a:rPr>
              <a:t>е</a:t>
            </a:r>
            <a:r>
              <a:rPr lang="bg-BG" sz="3600" dirty="0" smtClean="0"/>
              <a:t> студентка</a:t>
            </a:r>
            <a:r>
              <a:rPr sz="3600" dirty="0" smtClean="0"/>
              <a:t> </a:t>
            </a:r>
            <a:r>
              <a:rPr sz="3600" dirty="0"/>
              <a:t>	</a:t>
            </a:r>
            <a:r>
              <a:rPr lang="bg-BG" sz="3600" dirty="0" smtClean="0">
                <a:solidFill>
                  <a:schemeClr val="accent5"/>
                </a:solidFill>
              </a:rPr>
              <a:t>те</a:t>
            </a:r>
            <a:r>
              <a:rPr lang="bg-BG" sz="3600" dirty="0" smtClean="0"/>
              <a:t> </a:t>
            </a:r>
            <a:r>
              <a:rPr lang="bg-BG" sz="3600" dirty="0" smtClean="0">
                <a:solidFill>
                  <a:srgbClr val="FF0000"/>
                </a:solidFill>
              </a:rPr>
              <a:t>са</a:t>
            </a:r>
            <a:r>
              <a:rPr lang="bg-BG" sz="3600" dirty="0" smtClean="0"/>
              <a:t> студентки</a:t>
            </a:r>
            <a:endParaRPr dirty="0"/>
          </a:p>
        </p:txBody>
      </p:sp>
      <p:sp>
        <p:nvSpPr>
          <p:cNvPr id="6" name="Shape 143364"/>
          <p:cNvSpPr>
            <a:spLocks noGrp="1" noChangeShapeType="1"/>
          </p:cNvSpPr>
          <p:nvPr>
            <p:ph type="dt" idx="2"/>
          </p:nvPr>
        </p:nvSpPr>
        <p:spPr bwMode="auto">
          <a:xfrm>
            <a:off x="304800" y="6245225"/>
            <a:ext cx="2286000" cy="476250"/>
          </a:xfrm>
          <a:prstGeom prst="rect">
            <a:avLst/>
          </a:prstGeom>
          <a:noFill/>
        </p:spPr>
        <p:txBody>
          <a:bodyPr lIns="91440" tIns="45720" rIns="91440" bIns="45720" anchor="b"/>
          <a:lstStyle/>
          <a:p>
            <a:pPr marL="0" lvl="0" indent="0">
              <a:buNone/>
              <a:defRPr/>
            </a:pPr>
            <a:endParaRPr lang="en-US" sz="1400"/>
          </a:p>
        </p:txBody>
      </p:sp>
      <p:sp>
        <p:nvSpPr>
          <p:cNvPr id="7" name="Shape 143365"/>
          <p:cNvSpPr>
            <a:spLocks noGrp="1" noChangeShapeType="1"/>
          </p:cNvSpPr>
          <p:nvPr>
            <p:ph type="ft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</p:spPr>
        <p:txBody>
          <a:bodyPr lIns="91440" tIns="45720" rIns="91440" bIns="45720" anchor="b"/>
          <a:lstStyle/>
          <a:p>
            <a:pPr marL="0" lvl="0" indent="0" algn="ctr">
              <a:buNone/>
              <a:defRPr/>
            </a:pPr>
            <a:endParaRPr lang="en-US" sz="1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Shape 172034"/>
          <p:cNvSpPr>
            <a:spLocks noGrp="1" noChangeShapeType="1"/>
          </p:cNvSpPr>
          <p:nvPr>
            <p:ph type="title"/>
          </p:nvPr>
        </p:nvSpPr>
        <p:spPr bwMode="auto">
          <a:xfrm>
            <a:off x="301625" y="228600"/>
            <a:ext cx="8510587" cy="1325562"/>
          </a:xfrm>
          <a:prstGeom prst="rect">
            <a:avLst/>
          </a:prstGeom>
        </p:spPr>
        <p:txBody>
          <a:bodyPr lIns="91440" tIns="45720" rIns="91440" bIns="45720"/>
          <a:lstStyle>
            <a:lvl1pPr marL="0" indent="0" algn="ctr" defTabSz="914400">
              <a:lnSpc>
                <a:spcPct val="100000"/>
              </a:lnSpc>
              <a:buNone/>
              <a:defRPr sz="4400">
                <a:solidFill>
                  <a:schemeClr val="dk2"/>
                </a:solidFill>
                <a:latin typeface="+mj-lt"/>
                <a:ea typeface="Arial"/>
              </a:defRPr>
            </a:lvl1pPr>
            <a:lvl2pPr marL="0" indent="0" algn="ctr" defTabSz="914400">
              <a:lnSpc>
                <a:spcPct val="100000"/>
              </a:lnSpc>
              <a:buNone/>
              <a:defRPr sz="4400">
                <a:solidFill>
                  <a:schemeClr val="dk2"/>
                </a:solidFill>
                <a:latin typeface="+mj-lt"/>
                <a:ea typeface="Arial"/>
              </a:defRPr>
            </a:lvl2pPr>
            <a:lvl3pPr marL="0" indent="0" algn="ctr" defTabSz="914400">
              <a:lnSpc>
                <a:spcPct val="100000"/>
              </a:lnSpc>
              <a:buNone/>
              <a:defRPr sz="4400">
                <a:solidFill>
                  <a:schemeClr val="dk2"/>
                </a:solidFill>
                <a:latin typeface="+mj-lt"/>
                <a:ea typeface="Arial"/>
              </a:defRPr>
            </a:lvl3pPr>
            <a:lvl4pPr marL="0" indent="0" algn="ctr" defTabSz="914400">
              <a:lnSpc>
                <a:spcPct val="100000"/>
              </a:lnSpc>
              <a:buNone/>
              <a:defRPr sz="4400">
                <a:solidFill>
                  <a:schemeClr val="dk2"/>
                </a:solidFill>
                <a:latin typeface="+mj-lt"/>
                <a:ea typeface="Arial"/>
              </a:defRPr>
            </a:lvl4pPr>
            <a:lvl5pPr marL="0" indent="0" algn="ctr" defTabSz="914400">
              <a:lnSpc>
                <a:spcPct val="100000"/>
              </a:lnSpc>
              <a:buNone/>
              <a:defRPr sz="4400">
                <a:solidFill>
                  <a:schemeClr val="dk2"/>
                </a:solidFill>
                <a:latin typeface="+mj-lt"/>
                <a:ea typeface="Arial"/>
              </a:defRPr>
            </a:lvl5pPr>
          </a:lstStyle>
          <a:p>
            <a:pPr marL="0" lvl="0" indent="0">
              <a:buNone/>
              <a:defRPr/>
            </a:pPr>
            <a:r>
              <a:rPr/>
              <a:t>НЕ СЪМ </a:t>
            </a:r>
          </a:p>
        </p:txBody>
      </p:sp>
      <p:sp>
        <p:nvSpPr>
          <p:cNvPr id="5" name="Shape 172035"/>
          <p:cNvSpPr>
            <a:spLocks noGrp="1" noChangeShapeType="1"/>
          </p:cNvSpPr>
          <p:nvPr>
            <p:ph type="body" idx="1"/>
          </p:nvPr>
        </p:nvSpPr>
        <p:spPr bwMode="auto">
          <a:xfrm>
            <a:off x="301625" y="1676400"/>
            <a:ext cx="8540750" cy="4422775"/>
          </a:xfrm>
          <a:prstGeom prst="rect">
            <a:avLst/>
          </a:prstGeom>
        </p:spPr>
        <p:txBody>
          <a:bodyPr lIns="91440" tIns="45720" rIns="91440" bIns="45720"/>
          <a:lstStyle>
            <a:lvl1pPr marL="342900" indent="-342900" algn="l" defTabSz="914400">
              <a:lnSpc>
                <a:spcPct val="100000"/>
              </a:lnSpc>
              <a:spcBef>
                <a:spcPts val="0"/>
              </a:spcBef>
              <a:buClr>
                <a:schemeClr val="hlink"/>
              </a:buClr>
              <a:buChar char="§"/>
              <a:defRPr sz="3200">
                <a:solidFill>
                  <a:schemeClr val="dk1"/>
                </a:solidFill>
                <a:latin typeface="+mj-lt"/>
                <a:ea typeface="Arial"/>
              </a:defRPr>
            </a:lvl1pPr>
            <a:lvl2pPr marL="742950" indent="-285750" algn="l" defTabSz="914400">
              <a:lnSpc>
                <a:spcPct val="100000"/>
              </a:lnSpc>
              <a:spcBef>
                <a:spcPts val="0"/>
              </a:spcBef>
              <a:buClr>
                <a:schemeClr val="hlink"/>
              </a:buClr>
              <a:buChar char="–"/>
              <a:defRPr sz="2800">
                <a:solidFill>
                  <a:schemeClr val="dk1"/>
                </a:solidFill>
                <a:latin typeface="+mj-lt"/>
                <a:ea typeface="Arial"/>
              </a:defRPr>
            </a:lvl2pPr>
            <a:lvl3pPr marL="1143000" indent="-228600" algn="l" defTabSz="914400">
              <a:lnSpc>
                <a:spcPct val="100000"/>
              </a:lnSpc>
              <a:spcBef>
                <a:spcPts val="0"/>
              </a:spcBef>
              <a:buClr>
                <a:schemeClr val="hlink"/>
              </a:buClr>
              <a:buChar char="§"/>
              <a:defRPr sz="2400">
                <a:solidFill>
                  <a:schemeClr val="dk1"/>
                </a:solidFill>
                <a:latin typeface="+mj-lt"/>
                <a:ea typeface="Arial"/>
              </a:defRPr>
            </a:lvl3pPr>
            <a:lvl4pPr marL="1600200" indent="-228600" algn="l" defTabSz="914400">
              <a:lnSpc>
                <a:spcPct val="100000"/>
              </a:lnSpc>
              <a:spcBef>
                <a:spcPts val="0"/>
              </a:spcBef>
              <a:buClr>
                <a:schemeClr val="hlink"/>
              </a:buClr>
              <a:buChar char="–"/>
              <a:defRPr sz="2000">
                <a:solidFill>
                  <a:schemeClr val="dk1"/>
                </a:solidFill>
                <a:latin typeface="+mj-lt"/>
                <a:ea typeface="Arial"/>
              </a:defRPr>
            </a:lvl4pPr>
            <a:lvl5pPr marL="2057400" indent="-228600" algn="l" defTabSz="914400">
              <a:lnSpc>
                <a:spcPct val="100000"/>
              </a:lnSpc>
              <a:spcBef>
                <a:spcPts val="0"/>
              </a:spcBef>
              <a:buClr>
                <a:schemeClr val="hlink"/>
              </a:buClr>
              <a:buChar char="§"/>
              <a:defRPr sz="2000">
                <a:solidFill>
                  <a:schemeClr val="dk1"/>
                </a:solidFill>
                <a:latin typeface="+mj-lt"/>
                <a:ea typeface="Arial"/>
              </a:defRPr>
            </a:lvl5pPr>
          </a:lstStyle>
          <a:p>
            <a:pPr marL="342900" lvl="0" indent="-685800">
              <a:spcBef>
                <a:spcPts val="0"/>
              </a:spcBef>
              <a:buClr>
                <a:schemeClr val="hlink"/>
              </a:buClr>
              <a:buFont typeface="Wingdings"/>
              <a:buChar char="§"/>
              <a:defRPr/>
            </a:pPr>
            <a:r>
              <a:rPr sz="3600" dirty="0" err="1">
                <a:solidFill>
                  <a:schemeClr val="accent5"/>
                </a:solidFill>
              </a:rPr>
              <a:t>аз</a:t>
            </a:r>
            <a:r>
              <a:rPr sz="3600" dirty="0">
                <a:solidFill>
                  <a:schemeClr val="accent5"/>
                </a:solidFill>
              </a:rPr>
              <a:t> </a:t>
            </a:r>
            <a:r>
              <a:rPr sz="3600" dirty="0" err="1">
                <a:solidFill>
                  <a:srgbClr val="FF0000"/>
                </a:solidFill>
              </a:rPr>
              <a:t>не</a:t>
            </a:r>
            <a:r>
              <a:rPr sz="3600" dirty="0">
                <a:solidFill>
                  <a:schemeClr val="accent5"/>
                </a:solidFill>
              </a:rPr>
              <a:t> </a:t>
            </a:r>
            <a:r>
              <a:rPr sz="3600" dirty="0" err="1">
                <a:solidFill>
                  <a:schemeClr val="accent5"/>
                </a:solidFill>
              </a:rPr>
              <a:t>съм</a:t>
            </a:r>
            <a:r>
              <a:rPr sz="3600" dirty="0">
                <a:solidFill>
                  <a:schemeClr val="accent5"/>
                </a:solidFill>
              </a:rPr>
              <a:t> 		</a:t>
            </a:r>
            <a:r>
              <a:rPr sz="3600" dirty="0" err="1" smtClean="0">
                <a:solidFill>
                  <a:schemeClr val="accent5"/>
                </a:solidFill>
              </a:rPr>
              <a:t>ние</a:t>
            </a:r>
            <a:r>
              <a:rPr sz="3600" dirty="0" smtClean="0">
                <a:solidFill>
                  <a:schemeClr val="accent5"/>
                </a:solidFill>
              </a:rPr>
              <a:t> </a:t>
            </a:r>
            <a:r>
              <a:rPr sz="3600" dirty="0" err="1">
                <a:solidFill>
                  <a:srgbClr val="FF0000"/>
                </a:solidFill>
              </a:rPr>
              <a:t>не</a:t>
            </a:r>
            <a:r>
              <a:rPr sz="3600" dirty="0">
                <a:solidFill>
                  <a:schemeClr val="accent5"/>
                </a:solidFill>
              </a:rPr>
              <a:t> </a:t>
            </a:r>
            <a:r>
              <a:rPr sz="3600" dirty="0" err="1">
                <a:solidFill>
                  <a:schemeClr val="accent5"/>
                </a:solidFill>
              </a:rPr>
              <a:t>сме</a:t>
            </a:r>
            <a:r>
              <a:rPr sz="3600" dirty="0">
                <a:solidFill>
                  <a:schemeClr val="accent5"/>
                </a:solidFill>
              </a:rPr>
              <a:t> </a:t>
            </a:r>
          </a:p>
          <a:p>
            <a:pPr marL="342900" lvl="0" indent="-685800">
              <a:spcBef>
                <a:spcPts val="0"/>
              </a:spcBef>
              <a:buClr>
                <a:schemeClr val="hlink"/>
              </a:buClr>
              <a:buFont typeface="Wingdings"/>
              <a:buChar char="§"/>
              <a:defRPr/>
            </a:pPr>
            <a:r>
              <a:rPr sz="3600" dirty="0" err="1">
                <a:solidFill>
                  <a:schemeClr val="accent5"/>
                </a:solidFill>
              </a:rPr>
              <a:t>ти</a:t>
            </a:r>
            <a:r>
              <a:rPr sz="3600" dirty="0">
                <a:solidFill>
                  <a:schemeClr val="accent5"/>
                </a:solidFill>
              </a:rPr>
              <a:t> </a:t>
            </a:r>
            <a:r>
              <a:rPr sz="3600" dirty="0" err="1">
                <a:solidFill>
                  <a:srgbClr val="FF0000"/>
                </a:solidFill>
              </a:rPr>
              <a:t>не</a:t>
            </a:r>
            <a:r>
              <a:rPr sz="3600" dirty="0">
                <a:solidFill>
                  <a:schemeClr val="accent5"/>
                </a:solidFill>
              </a:rPr>
              <a:t> </a:t>
            </a:r>
            <a:r>
              <a:rPr sz="3600" dirty="0" err="1">
                <a:solidFill>
                  <a:schemeClr val="accent5"/>
                </a:solidFill>
              </a:rPr>
              <a:t>си</a:t>
            </a:r>
            <a:r>
              <a:rPr sz="3600" dirty="0">
                <a:solidFill>
                  <a:schemeClr val="accent5"/>
                </a:solidFill>
              </a:rPr>
              <a:t> 			</a:t>
            </a:r>
            <a:r>
              <a:rPr sz="3600" dirty="0" err="1">
                <a:solidFill>
                  <a:schemeClr val="accent5"/>
                </a:solidFill>
              </a:rPr>
              <a:t>вие</a:t>
            </a:r>
            <a:r>
              <a:rPr sz="3600" dirty="0">
                <a:solidFill>
                  <a:schemeClr val="accent5"/>
                </a:solidFill>
              </a:rPr>
              <a:t> </a:t>
            </a:r>
            <a:r>
              <a:rPr sz="3600" dirty="0" err="1">
                <a:solidFill>
                  <a:srgbClr val="FF0000"/>
                </a:solidFill>
              </a:rPr>
              <a:t>не</a:t>
            </a:r>
            <a:r>
              <a:rPr sz="3600" dirty="0">
                <a:solidFill>
                  <a:schemeClr val="accent5"/>
                </a:solidFill>
              </a:rPr>
              <a:t> </a:t>
            </a:r>
            <a:r>
              <a:rPr sz="3600" dirty="0" err="1">
                <a:solidFill>
                  <a:schemeClr val="accent5"/>
                </a:solidFill>
              </a:rPr>
              <a:t>сте</a:t>
            </a:r>
            <a:endParaRPr sz="3600" dirty="0">
              <a:solidFill>
                <a:schemeClr val="accent5"/>
              </a:solidFill>
            </a:endParaRPr>
          </a:p>
          <a:p>
            <a:pPr marL="342900" lvl="0" indent="-685800">
              <a:spcBef>
                <a:spcPts val="0"/>
              </a:spcBef>
              <a:buClr>
                <a:schemeClr val="hlink"/>
              </a:buClr>
              <a:buFont typeface="Wingdings"/>
              <a:buChar char="§"/>
              <a:defRPr/>
            </a:pPr>
            <a:r>
              <a:rPr sz="3600" dirty="0" err="1" smtClean="0">
                <a:solidFill>
                  <a:schemeClr val="accent5"/>
                </a:solidFill>
              </a:rPr>
              <a:t>той</a:t>
            </a:r>
            <a:r>
              <a:rPr lang="bg-BG" sz="3600" dirty="0" smtClean="0">
                <a:solidFill>
                  <a:schemeClr val="accent5"/>
                </a:solidFill>
              </a:rPr>
              <a:t> </a:t>
            </a:r>
            <a:r>
              <a:rPr sz="3600" dirty="0" err="1" smtClean="0">
                <a:solidFill>
                  <a:srgbClr val="FF0000"/>
                </a:solidFill>
              </a:rPr>
              <a:t>не</a:t>
            </a:r>
            <a:r>
              <a:rPr sz="3600" dirty="0" smtClean="0">
                <a:solidFill>
                  <a:schemeClr val="accent5"/>
                </a:solidFill>
              </a:rPr>
              <a:t> </a:t>
            </a:r>
            <a:r>
              <a:rPr sz="3600" dirty="0">
                <a:solidFill>
                  <a:schemeClr val="accent5"/>
                </a:solidFill>
              </a:rPr>
              <a:t>е 		</a:t>
            </a:r>
            <a:r>
              <a:rPr lang="bg-BG" sz="3600" dirty="0" smtClean="0">
                <a:solidFill>
                  <a:schemeClr val="accent5"/>
                </a:solidFill>
              </a:rPr>
              <a:t>	</a:t>
            </a:r>
            <a:r>
              <a:rPr sz="3600" dirty="0" err="1" smtClean="0">
                <a:solidFill>
                  <a:schemeClr val="accent5"/>
                </a:solidFill>
              </a:rPr>
              <a:t>те</a:t>
            </a:r>
            <a:r>
              <a:rPr sz="3600" dirty="0" smtClean="0">
                <a:solidFill>
                  <a:schemeClr val="accent5"/>
                </a:solidFill>
              </a:rPr>
              <a:t> </a:t>
            </a:r>
            <a:r>
              <a:rPr sz="3600" dirty="0" err="1">
                <a:solidFill>
                  <a:srgbClr val="FF0000"/>
                </a:solidFill>
              </a:rPr>
              <a:t>не</a:t>
            </a:r>
            <a:r>
              <a:rPr sz="3600" dirty="0">
                <a:solidFill>
                  <a:schemeClr val="accent5"/>
                </a:solidFill>
              </a:rPr>
              <a:t> </a:t>
            </a:r>
            <a:r>
              <a:rPr sz="3600" dirty="0" err="1">
                <a:solidFill>
                  <a:schemeClr val="accent5"/>
                </a:solidFill>
              </a:rPr>
              <a:t>са</a:t>
            </a:r>
            <a:r>
              <a:rPr sz="3600" dirty="0">
                <a:solidFill>
                  <a:schemeClr val="accent5"/>
                </a:solidFill>
              </a:rPr>
              <a:t> </a:t>
            </a:r>
            <a:endParaRPr lang="bg-BG" sz="3600" dirty="0" smtClean="0">
              <a:solidFill>
                <a:schemeClr val="accent5"/>
              </a:solidFill>
            </a:endParaRPr>
          </a:p>
          <a:p>
            <a:pPr marL="342900" lvl="0" indent="-685800">
              <a:spcBef>
                <a:spcPts val="0"/>
              </a:spcBef>
              <a:buClr>
                <a:schemeClr val="hlink"/>
              </a:buClr>
              <a:buFont typeface="Wingdings"/>
              <a:buChar char="§"/>
              <a:defRPr/>
            </a:pPr>
            <a:r>
              <a:rPr lang="bg-BG" sz="3600" dirty="0">
                <a:solidFill>
                  <a:schemeClr val="accent5"/>
                </a:solidFill>
              </a:rPr>
              <a:t>т</a:t>
            </a:r>
            <a:r>
              <a:rPr lang="bg-BG" sz="3600" dirty="0" smtClean="0">
                <a:solidFill>
                  <a:schemeClr val="accent5"/>
                </a:solidFill>
              </a:rPr>
              <a:t>я </a:t>
            </a:r>
            <a:r>
              <a:rPr lang="bg-BG" sz="3600" dirty="0" smtClean="0">
                <a:solidFill>
                  <a:srgbClr val="FF0000"/>
                </a:solidFill>
              </a:rPr>
              <a:t>не</a:t>
            </a:r>
            <a:r>
              <a:rPr lang="bg-BG" sz="3600" dirty="0" smtClean="0">
                <a:solidFill>
                  <a:schemeClr val="accent5"/>
                </a:solidFill>
              </a:rPr>
              <a:t> е</a:t>
            </a:r>
          </a:p>
          <a:p>
            <a:pPr marL="342900" lvl="0" indent="-685800">
              <a:spcBef>
                <a:spcPts val="0"/>
              </a:spcBef>
              <a:buClr>
                <a:schemeClr val="hlink"/>
              </a:buClr>
              <a:buFont typeface="Wingdings"/>
              <a:buChar char="§"/>
              <a:defRPr/>
            </a:pPr>
            <a:r>
              <a:rPr lang="bg-BG" sz="3600" dirty="0" smtClean="0">
                <a:solidFill>
                  <a:schemeClr val="accent5"/>
                </a:solidFill>
              </a:rPr>
              <a:t>то </a:t>
            </a:r>
            <a:r>
              <a:rPr lang="bg-BG" sz="3600" dirty="0" smtClean="0">
                <a:solidFill>
                  <a:srgbClr val="FF0000"/>
                </a:solidFill>
              </a:rPr>
              <a:t>не</a:t>
            </a:r>
            <a:r>
              <a:rPr lang="bg-BG" sz="3600" dirty="0" smtClean="0">
                <a:solidFill>
                  <a:schemeClr val="accent5"/>
                </a:solidFill>
              </a:rPr>
              <a:t> е</a:t>
            </a:r>
            <a:endParaRPr sz="3600" dirty="0">
              <a:solidFill>
                <a:schemeClr val="accent5"/>
              </a:solidFill>
            </a:endParaRPr>
          </a:p>
        </p:txBody>
      </p:sp>
      <p:sp>
        <p:nvSpPr>
          <p:cNvPr id="6" name="Shape 143364"/>
          <p:cNvSpPr>
            <a:spLocks noGrp="1" noChangeShapeType="1"/>
          </p:cNvSpPr>
          <p:nvPr>
            <p:ph type="dt" idx="2"/>
          </p:nvPr>
        </p:nvSpPr>
        <p:spPr bwMode="auto">
          <a:xfrm>
            <a:off x="304800" y="6245225"/>
            <a:ext cx="2286000" cy="476250"/>
          </a:xfrm>
          <a:prstGeom prst="rect">
            <a:avLst/>
          </a:prstGeom>
          <a:noFill/>
        </p:spPr>
        <p:txBody>
          <a:bodyPr lIns="91440" tIns="45720" rIns="91440" bIns="45720" anchor="b"/>
          <a:lstStyle/>
          <a:p>
            <a:pPr marL="0" lvl="0" indent="0">
              <a:buNone/>
              <a:defRPr/>
            </a:pPr>
            <a:endParaRPr lang="en-US" sz="1400"/>
          </a:p>
        </p:txBody>
      </p:sp>
      <p:sp>
        <p:nvSpPr>
          <p:cNvPr id="7" name="Shape 143365"/>
          <p:cNvSpPr>
            <a:spLocks noGrp="1" noChangeShapeType="1"/>
          </p:cNvSpPr>
          <p:nvPr>
            <p:ph type="ft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</p:spPr>
        <p:txBody>
          <a:bodyPr lIns="91440" tIns="45720" rIns="91440" bIns="45720" anchor="b"/>
          <a:lstStyle/>
          <a:p>
            <a:pPr marL="0" lvl="0" indent="0" algn="ctr">
              <a:buNone/>
              <a:defRPr/>
            </a:pPr>
            <a:endParaRPr lang="en-US" sz="1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Shape 166914"/>
          <p:cNvSpPr>
            <a:spLocks noGrp="1" noChangeShapeType="1"/>
          </p:cNvSpPr>
          <p:nvPr>
            <p:ph type="title"/>
          </p:nvPr>
        </p:nvSpPr>
        <p:spPr bwMode="auto">
          <a:xfrm>
            <a:off x="301625" y="228600"/>
            <a:ext cx="8510587" cy="104775"/>
          </a:xfrm>
          <a:prstGeom prst="rect">
            <a:avLst/>
          </a:prstGeom>
        </p:spPr>
        <p:txBody>
          <a:bodyPr lIns="91440" tIns="45720" rIns="91440" bIns="45720"/>
          <a:lstStyle>
            <a:lvl1pPr marL="0" indent="0" algn="ctr" defTabSz="914400">
              <a:lnSpc>
                <a:spcPct val="100000"/>
              </a:lnSpc>
              <a:buNone/>
              <a:defRPr sz="4400">
                <a:solidFill>
                  <a:schemeClr val="dk2"/>
                </a:solidFill>
                <a:latin typeface="+mj-lt"/>
                <a:ea typeface="Arial"/>
              </a:defRPr>
            </a:lvl1pPr>
            <a:lvl2pPr marL="0" indent="0" algn="ctr" defTabSz="914400">
              <a:lnSpc>
                <a:spcPct val="100000"/>
              </a:lnSpc>
              <a:buNone/>
              <a:defRPr sz="4400">
                <a:solidFill>
                  <a:schemeClr val="dk2"/>
                </a:solidFill>
                <a:latin typeface="+mj-lt"/>
                <a:ea typeface="Arial"/>
              </a:defRPr>
            </a:lvl2pPr>
            <a:lvl3pPr marL="0" indent="0" algn="ctr" defTabSz="914400">
              <a:lnSpc>
                <a:spcPct val="100000"/>
              </a:lnSpc>
              <a:buNone/>
              <a:defRPr sz="4400">
                <a:solidFill>
                  <a:schemeClr val="dk2"/>
                </a:solidFill>
                <a:latin typeface="+mj-lt"/>
                <a:ea typeface="Arial"/>
              </a:defRPr>
            </a:lvl3pPr>
            <a:lvl4pPr marL="0" indent="0" algn="ctr" defTabSz="914400">
              <a:lnSpc>
                <a:spcPct val="100000"/>
              </a:lnSpc>
              <a:buNone/>
              <a:defRPr sz="4400">
                <a:solidFill>
                  <a:schemeClr val="dk2"/>
                </a:solidFill>
                <a:latin typeface="+mj-lt"/>
                <a:ea typeface="Arial"/>
              </a:defRPr>
            </a:lvl4pPr>
            <a:lvl5pPr marL="0" indent="0" algn="ctr" defTabSz="914400">
              <a:lnSpc>
                <a:spcPct val="100000"/>
              </a:lnSpc>
              <a:buNone/>
              <a:defRPr sz="4400">
                <a:solidFill>
                  <a:schemeClr val="dk2"/>
                </a:solidFill>
                <a:latin typeface="+mj-lt"/>
                <a:ea typeface="Arial"/>
              </a:defRPr>
            </a:lvl5pPr>
          </a:lstStyle>
          <a:p>
            <a:pPr marL="0" lvl="0" indent="0">
              <a:buNone/>
              <a:defRPr/>
            </a:pPr>
            <a:endParaRPr/>
          </a:p>
          <a:p>
            <a:pPr marL="0" lvl="0" indent="0">
              <a:buNone/>
              <a:defRPr/>
            </a:pPr>
            <a:endParaRPr/>
          </a:p>
          <a:p>
            <a:pPr marL="0" lvl="0" indent="0">
              <a:buNone/>
              <a:defRPr/>
            </a:pPr>
            <a:endParaRPr/>
          </a:p>
        </p:txBody>
      </p:sp>
      <p:sp>
        <p:nvSpPr>
          <p:cNvPr id="5" name="Shape 166915"/>
          <p:cNvSpPr>
            <a:spLocks noGrp="1" noChangeShapeType="1"/>
          </p:cNvSpPr>
          <p:nvPr>
            <p:ph type="body" idx="1"/>
          </p:nvPr>
        </p:nvSpPr>
        <p:spPr bwMode="auto">
          <a:xfrm>
            <a:off x="301625" y="404812"/>
            <a:ext cx="8540750" cy="5694362"/>
          </a:xfrm>
          <a:prstGeom prst="rect">
            <a:avLst/>
          </a:prstGeom>
        </p:spPr>
        <p:txBody>
          <a:bodyPr lIns="91440" tIns="45720" rIns="91440" bIns="45720"/>
          <a:lstStyle>
            <a:lvl1pPr marL="342900" indent="-342900" algn="l" defTabSz="914400">
              <a:lnSpc>
                <a:spcPct val="100000"/>
              </a:lnSpc>
              <a:spcBef>
                <a:spcPts val="0"/>
              </a:spcBef>
              <a:buClr>
                <a:schemeClr val="hlink"/>
              </a:buClr>
              <a:buChar char="§"/>
              <a:defRPr sz="3200">
                <a:solidFill>
                  <a:schemeClr val="dk1"/>
                </a:solidFill>
                <a:latin typeface="+mj-lt"/>
                <a:ea typeface="Arial"/>
              </a:defRPr>
            </a:lvl1pPr>
            <a:lvl2pPr marL="742950" indent="-285750" algn="l" defTabSz="914400">
              <a:lnSpc>
                <a:spcPct val="100000"/>
              </a:lnSpc>
              <a:spcBef>
                <a:spcPts val="0"/>
              </a:spcBef>
              <a:buClr>
                <a:schemeClr val="hlink"/>
              </a:buClr>
              <a:buChar char="–"/>
              <a:defRPr sz="2800">
                <a:solidFill>
                  <a:schemeClr val="dk1"/>
                </a:solidFill>
                <a:latin typeface="+mj-lt"/>
                <a:ea typeface="Arial"/>
              </a:defRPr>
            </a:lvl2pPr>
            <a:lvl3pPr marL="1143000" indent="-228600" algn="l" defTabSz="914400">
              <a:lnSpc>
                <a:spcPct val="100000"/>
              </a:lnSpc>
              <a:spcBef>
                <a:spcPts val="0"/>
              </a:spcBef>
              <a:buClr>
                <a:schemeClr val="hlink"/>
              </a:buClr>
              <a:buChar char="§"/>
              <a:defRPr sz="2400">
                <a:solidFill>
                  <a:schemeClr val="dk1"/>
                </a:solidFill>
                <a:latin typeface="+mj-lt"/>
                <a:ea typeface="Arial"/>
              </a:defRPr>
            </a:lvl3pPr>
            <a:lvl4pPr marL="1600200" indent="-228600" algn="l" defTabSz="914400">
              <a:lnSpc>
                <a:spcPct val="100000"/>
              </a:lnSpc>
              <a:spcBef>
                <a:spcPts val="0"/>
              </a:spcBef>
              <a:buClr>
                <a:schemeClr val="hlink"/>
              </a:buClr>
              <a:buChar char="–"/>
              <a:defRPr sz="2000">
                <a:solidFill>
                  <a:schemeClr val="dk1"/>
                </a:solidFill>
                <a:latin typeface="+mj-lt"/>
                <a:ea typeface="Arial"/>
              </a:defRPr>
            </a:lvl4pPr>
            <a:lvl5pPr marL="2057400" indent="-228600" algn="l" defTabSz="914400">
              <a:lnSpc>
                <a:spcPct val="100000"/>
              </a:lnSpc>
              <a:spcBef>
                <a:spcPts val="0"/>
              </a:spcBef>
              <a:buClr>
                <a:schemeClr val="hlink"/>
              </a:buClr>
              <a:buChar char="§"/>
              <a:defRPr sz="2000">
                <a:solidFill>
                  <a:schemeClr val="dk1"/>
                </a:solidFill>
                <a:latin typeface="+mj-lt"/>
                <a:ea typeface="Arial"/>
              </a:defRPr>
            </a:lvl5pPr>
          </a:lstStyle>
          <a:p>
            <a:pPr marL="342900" lvl="0" indent="-685800">
              <a:spcBef>
                <a:spcPts val="0"/>
              </a:spcBef>
              <a:buClr>
                <a:schemeClr val="hlink"/>
              </a:buClr>
              <a:buFont typeface="Wingdings"/>
              <a:buChar char="§"/>
              <a:defRPr/>
            </a:pPr>
            <a:r>
              <a:rPr sz="4000" dirty="0" err="1"/>
              <a:t>Аз</a:t>
            </a:r>
            <a:r>
              <a:rPr sz="4000" dirty="0"/>
              <a:t> </a:t>
            </a:r>
            <a:r>
              <a:rPr sz="4000" dirty="0" err="1">
                <a:solidFill>
                  <a:schemeClr val="hlink"/>
                </a:solidFill>
              </a:rPr>
              <a:t>се</a:t>
            </a:r>
            <a:r>
              <a:rPr sz="4000" dirty="0">
                <a:solidFill>
                  <a:schemeClr val="hlink"/>
                </a:solidFill>
              </a:rPr>
              <a:t> </a:t>
            </a:r>
            <a:r>
              <a:rPr sz="4000" dirty="0" err="1">
                <a:solidFill>
                  <a:schemeClr val="hlink"/>
                </a:solidFill>
              </a:rPr>
              <a:t>казвам</a:t>
            </a:r>
            <a:r>
              <a:rPr sz="4000" dirty="0"/>
              <a:t> </a:t>
            </a:r>
            <a:r>
              <a:rPr sz="4000" dirty="0" err="1"/>
              <a:t>Петрос</a:t>
            </a:r>
            <a:r>
              <a:rPr sz="4000" dirty="0"/>
              <a:t>. </a:t>
            </a:r>
          </a:p>
          <a:p>
            <a:pPr marL="342900" lvl="0" indent="-685800">
              <a:spcBef>
                <a:spcPts val="0"/>
              </a:spcBef>
              <a:buClr>
                <a:schemeClr val="hlink"/>
              </a:buClr>
              <a:buFont typeface="Wingdings"/>
              <a:buChar char="§"/>
              <a:defRPr/>
            </a:pPr>
            <a:r>
              <a:rPr sz="4000" dirty="0" err="1">
                <a:solidFill>
                  <a:schemeClr val="hlink"/>
                </a:solidFill>
              </a:rPr>
              <a:t>Казвам</a:t>
            </a:r>
            <a:r>
              <a:rPr sz="4000" dirty="0">
                <a:solidFill>
                  <a:schemeClr val="hlink"/>
                </a:solidFill>
              </a:rPr>
              <a:t> </a:t>
            </a:r>
            <a:r>
              <a:rPr sz="4000" dirty="0" err="1">
                <a:solidFill>
                  <a:schemeClr val="hlink"/>
                </a:solidFill>
              </a:rPr>
              <a:t>се</a:t>
            </a:r>
            <a:r>
              <a:rPr sz="4000" dirty="0"/>
              <a:t> </a:t>
            </a:r>
            <a:r>
              <a:rPr sz="4000" dirty="0" err="1"/>
              <a:t>Петрос</a:t>
            </a:r>
            <a:r>
              <a:rPr sz="4000" dirty="0"/>
              <a:t>. </a:t>
            </a:r>
          </a:p>
          <a:p>
            <a:pPr marL="342900" lvl="0" indent="-685800">
              <a:spcBef>
                <a:spcPts val="0"/>
              </a:spcBef>
              <a:buClr>
                <a:schemeClr val="hlink"/>
              </a:buClr>
              <a:buFont typeface="Wingdings"/>
              <a:buChar char="§"/>
              <a:defRPr/>
            </a:pPr>
            <a:r>
              <a:rPr sz="4000" dirty="0" err="1">
                <a:solidFill>
                  <a:schemeClr val="accent1"/>
                </a:solidFill>
              </a:rPr>
              <a:t>Аз</a:t>
            </a:r>
            <a:r>
              <a:rPr sz="4000" dirty="0">
                <a:solidFill>
                  <a:schemeClr val="accent1"/>
                </a:solidFill>
              </a:rPr>
              <a:t> </a:t>
            </a:r>
            <a:r>
              <a:rPr sz="4000" dirty="0" err="1">
                <a:solidFill>
                  <a:schemeClr val="accent1"/>
                </a:solidFill>
              </a:rPr>
              <a:t>се</a:t>
            </a:r>
            <a:r>
              <a:rPr sz="4000" dirty="0">
                <a:solidFill>
                  <a:schemeClr val="accent1"/>
                </a:solidFill>
              </a:rPr>
              <a:t> </a:t>
            </a:r>
            <a:r>
              <a:rPr sz="4000" dirty="0" err="1">
                <a:solidFill>
                  <a:schemeClr val="accent1"/>
                </a:solidFill>
              </a:rPr>
              <a:t>казвам</a:t>
            </a:r>
            <a:r>
              <a:rPr sz="4000" dirty="0"/>
              <a:t> </a:t>
            </a:r>
            <a:r>
              <a:rPr sz="4000" dirty="0" err="1"/>
              <a:t>Мария</a:t>
            </a:r>
            <a:r>
              <a:rPr sz="4000" dirty="0"/>
              <a:t>. </a:t>
            </a:r>
          </a:p>
          <a:p>
            <a:pPr marL="342900" lvl="0" indent="-685800">
              <a:spcBef>
                <a:spcPts val="0"/>
              </a:spcBef>
              <a:buClr>
                <a:schemeClr val="hlink"/>
              </a:buClr>
              <a:buFont typeface="Wingdings"/>
              <a:buChar char="§"/>
              <a:defRPr/>
            </a:pPr>
            <a:r>
              <a:rPr sz="4000" dirty="0" err="1">
                <a:solidFill>
                  <a:schemeClr val="accent1"/>
                </a:solidFill>
              </a:rPr>
              <a:t>Казвам</a:t>
            </a:r>
            <a:r>
              <a:rPr sz="4000" dirty="0">
                <a:solidFill>
                  <a:schemeClr val="accent1"/>
                </a:solidFill>
              </a:rPr>
              <a:t> </a:t>
            </a:r>
            <a:r>
              <a:rPr sz="4000" dirty="0" err="1">
                <a:solidFill>
                  <a:schemeClr val="accent1"/>
                </a:solidFill>
              </a:rPr>
              <a:t>се</a:t>
            </a:r>
            <a:r>
              <a:rPr sz="4000" dirty="0"/>
              <a:t> </a:t>
            </a:r>
            <a:r>
              <a:rPr sz="4000" dirty="0" err="1"/>
              <a:t>Мария</a:t>
            </a:r>
            <a:r>
              <a:rPr sz="4000" dirty="0"/>
              <a:t>. </a:t>
            </a:r>
          </a:p>
        </p:txBody>
      </p:sp>
      <p:pic>
        <p:nvPicPr>
          <p:cNvPr id="6" name="Image 166916"/>
          <p:cNvPicPr>
            <a:picLocks noGrp="1" noChangeAspect="1"/>
          </p:cNvPicPr>
          <p:nvPr/>
        </p:nvPicPr>
        <p:blipFill>
          <a:blip r:embed="rId2"/>
          <a:stretch/>
        </p:blipFill>
        <p:spPr bwMode="auto">
          <a:xfrm>
            <a:off x="0" y="3573462"/>
            <a:ext cx="4716462" cy="3284537"/>
          </a:xfrm>
          <a:prstGeom prst="rect">
            <a:avLst/>
          </a:prstGeom>
          <a:noFill/>
        </p:spPr>
      </p:pic>
      <p:pic>
        <p:nvPicPr>
          <p:cNvPr id="7" name="Image 166917"/>
          <p:cNvPicPr>
            <a:picLocks noGrp="1" noChangeAspect="1"/>
          </p:cNvPicPr>
          <p:nvPr/>
        </p:nvPicPr>
        <p:blipFill>
          <a:blip r:embed="rId3"/>
          <a:stretch/>
        </p:blipFill>
        <p:spPr bwMode="auto">
          <a:xfrm>
            <a:off x="6300787" y="0"/>
            <a:ext cx="2843211" cy="3068637"/>
          </a:xfrm>
          <a:prstGeom prst="rect">
            <a:avLst/>
          </a:prstGeom>
          <a:noFill/>
        </p:spPr>
      </p:pic>
      <p:sp>
        <p:nvSpPr>
          <p:cNvPr id="8" name="Shape 143364"/>
          <p:cNvSpPr>
            <a:spLocks noGrp="1" noChangeShapeType="1"/>
          </p:cNvSpPr>
          <p:nvPr>
            <p:ph type="dt" idx="2"/>
          </p:nvPr>
        </p:nvSpPr>
        <p:spPr bwMode="auto">
          <a:xfrm>
            <a:off x="304800" y="6245225"/>
            <a:ext cx="2286000" cy="476250"/>
          </a:xfrm>
          <a:prstGeom prst="rect">
            <a:avLst/>
          </a:prstGeom>
          <a:noFill/>
        </p:spPr>
        <p:txBody>
          <a:bodyPr lIns="91440" tIns="45720" rIns="91440" bIns="45720" anchor="b"/>
          <a:lstStyle/>
          <a:p>
            <a:pPr marL="0" lvl="0" indent="0">
              <a:buNone/>
              <a:defRPr/>
            </a:pPr>
            <a:endParaRPr lang="en-US" sz="1400"/>
          </a:p>
        </p:txBody>
      </p:sp>
      <p:sp>
        <p:nvSpPr>
          <p:cNvPr id="9" name="Shape 143365"/>
          <p:cNvSpPr>
            <a:spLocks noGrp="1" noChangeShapeType="1"/>
          </p:cNvSpPr>
          <p:nvPr>
            <p:ph type="ft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</p:spPr>
        <p:txBody>
          <a:bodyPr lIns="91440" tIns="45720" rIns="91440" bIns="45720" anchor="b"/>
          <a:lstStyle/>
          <a:p>
            <a:pPr marL="0" lvl="0" indent="0" algn="ctr">
              <a:buNone/>
              <a:defRPr/>
            </a:pPr>
            <a:endParaRPr lang="en-US" sz="1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Shape 173058"/>
          <p:cNvSpPr>
            <a:spLocks noGrp="1" noChangeShapeType="1"/>
          </p:cNvSpPr>
          <p:nvPr>
            <p:ph type="title"/>
          </p:nvPr>
        </p:nvSpPr>
        <p:spPr bwMode="auto">
          <a:xfrm>
            <a:off x="301625" y="228600"/>
            <a:ext cx="8510587" cy="104775"/>
          </a:xfrm>
          <a:prstGeom prst="rect">
            <a:avLst/>
          </a:prstGeom>
        </p:spPr>
        <p:txBody>
          <a:bodyPr lIns="91440" tIns="45720" rIns="91440" bIns="45720"/>
          <a:lstStyle>
            <a:lvl1pPr marL="0" indent="0" algn="ctr" defTabSz="914400">
              <a:lnSpc>
                <a:spcPct val="100000"/>
              </a:lnSpc>
              <a:buNone/>
              <a:defRPr sz="4400">
                <a:solidFill>
                  <a:schemeClr val="dk2"/>
                </a:solidFill>
                <a:latin typeface="+mj-lt"/>
                <a:ea typeface="Arial"/>
              </a:defRPr>
            </a:lvl1pPr>
            <a:lvl2pPr marL="0" indent="0" algn="ctr" defTabSz="914400">
              <a:lnSpc>
                <a:spcPct val="100000"/>
              </a:lnSpc>
              <a:buNone/>
              <a:defRPr sz="4400">
                <a:solidFill>
                  <a:schemeClr val="dk2"/>
                </a:solidFill>
                <a:latin typeface="+mj-lt"/>
                <a:ea typeface="Arial"/>
              </a:defRPr>
            </a:lvl2pPr>
            <a:lvl3pPr marL="0" indent="0" algn="ctr" defTabSz="914400">
              <a:lnSpc>
                <a:spcPct val="100000"/>
              </a:lnSpc>
              <a:buNone/>
              <a:defRPr sz="4400">
                <a:solidFill>
                  <a:schemeClr val="dk2"/>
                </a:solidFill>
                <a:latin typeface="+mj-lt"/>
                <a:ea typeface="Arial"/>
              </a:defRPr>
            </a:lvl3pPr>
            <a:lvl4pPr marL="0" indent="0" algn="ctr" defTabSz="914400">
              <a:lnSpc>
                <a:spcPct val="100000"/>
              </a:lnSpc>
              <a:buNone/>
              <a:defRPr sz="4400">
                <a:solidFill>
                  <a:schemeClr val="dk2"/>
                </a:solidFill>
                <a:latin typeface="+mj-lt"/>
                <a:ea typeface="Arial"/>
              </a:defRPr>
            </a:lvl4pPr>
            <a:lvl5pPr marL="0" indent="0" algn="ctr" defTabSz="914400">
              <a:lnSpc>
                <a:spcPct val="100000"/>
              </a:lnSpc>
              <a:buNone/>
              <a:defRPr sz="4400">
                <a:solidFill>
                  <a:schemeClr val="dk2"/>
                </a:solidFill>
                <a:latin typeface="+mj-lt"/>
                <a:ea typeface="Arial"/>
              </a:defRPr>
            </a:lvl5pPr>
          </a:lstStyle>
          <a:p>
            <a:pPr marL="0" lvl="0" indent="0">
              <a:buNone/>
              <a:defRPr/>
            </a:pPr>
            <a:endParaRPr/>
          </a:p>
          <a:p>
            <a:pPr marL="0" lvl="0" indent="0">
              <a:buNone/>
              <a:defRPr/>
            </a:pPr>
            <a:endParaRPr/>
          </a:p>
          <a:p>
            <a:pPr marL="0" lvl="0" indent="0">
              <a:buNone/>
              <a:defRPr/>
            </a:pPr>
            <a:endParaRPr/>
          </a:p>
        </p:txBody>
      </p:sp>
      <p:sp>
        <p:nvSpPr>
          <p:cNvPr id="5" name="Shape 173059"/>
          <p:cNvSpPr>
            <a:spLocks noGrp="1" noChangeShapeType="1"/>
          </p:cNvSpPr>
          <p:nvPr>
            <p:ph type="body" idx="1"/>
          </p:nvPr>
        </p:nvSpPr>
        <p:spPr bwMode="auto">
          <a:xfrm>
            <a:off x="301625" y="1676400"/>
            <a:ext cx="8540750" cy="4422775"/>
          </a:xfrm>
          <a:prstGeom prst="rect">
            <a:avLst/>
          </a:prstGeom>
        </p:spPr>
        <p:txBody>
          <a:bodyPr lIns="91440" tIns="45720" rIns="91440" bIns="45720"/>
          <a:lstStyle>
            <a:lvl1pPr marL="342900" indent="-342900" algn="l" defTabSz="914400">
              <a:lnSpc>
                <a:spcPct val="100000"/>
              </a:lnSpc>
              <a:spcBef>
                <a:spcPts val="0"/>
              </a:spcBef>
              <a:buClr>
                <a:schemeClr val="hlink"/>
              </a:buClr>
              <a:buChar char="§"/>
              <a:defRPr sz="3200">
                <a:solidFill>
                  <a:schemeClr val="dk1"/>
                </a:solidFill>
                <a:latin typeface="+mj-lt"/>
                <a:ea typeface="Arial"/>
              </a:defRPr>
            </a:lvl1pPr>
            <a:lvl2pPr marL="742950" indent="-285750" algn="l" defTabSz="914400">
              <a:lnSpc>
                <a:spcPct val="100000"/>
              </a:lnSpc>
              <a:spcBef>
                <a:spcPts val="0"/>
              </a:spcBef>
              <a:buClr>
                <a:schemeClr val="hlink"/>
              </a:buClr>
              <a:buChar char="–"/>
              <a:defRPr sz="2800">
                <a:solidFill>
                  <a:schemeClr val="dk1"/>
                </a:solidFill>
                <a:latin typeface="+mj-lt"/>
                <a:ea typeface="Arial"/>
              </a:defRPr>
            </a:lvl2pPr>
            <a:lvl3pPr marL="1143000" indent="-228600" algn="l" defTabSz="914400">
              <a:lnSpc>
                <a:spcPct val="100000"/>
              </a:lnSpc>
              <a:spcBef>
                <a:spcPts val="0"/>
              </a:spcBef>
              <a:buClr>
                <a:schemeClr val="hlink"/>
              </a:buClr>
              <a:buChar char="§"/>
              <a:defRPr sz="2400">
                <a:solidFill>
                  <a:schemeClr val="dk1"/>
                </a:solidFill>
                <a:latin typeface="+mj-lt"/>
                <a:ea typeface="Arial"/>
              </a:defRPr>
            </a:lvl3pPr>
            <a:lvl4pPr marL="1600200" indent="-228600" algn="l" defTabSz="914400">
              <a:lnSpc>
                <a:spcPct val="100000"/>
              </a:lnSpc>
              <a:spcBef>
                <a:spcPts val="0"/>
              </a:spcBef>
              <a:buClr>
                <a:schemeClr val="hlink"/>
              </a:buClr>
              <a:buChar char="–"/>
              <a:defRPr sz="2000">
                <a:solidFill>
                  <a:schemeClr val="dk1"/>
                </a:solidFill>
                <a:latin typeface="+mj-lt"/>
                <a:ea typeface="Arial"/>
              </a:defRPr>
            </a:lvl4pPr>
            <a:lvl5pPr marL="2057400" indent="-228600" algn="l" defTabSz="914400">
              <a:lnSpc>
                <a:spcPct val="100000"/>
              </a:lnSpc>
              <a:spcBef>
                <a:spcPts val="0"/>
              </a:spcBef>
              <a:buClr>
                <a:schemeClr val="hlink"/>
              </a:buClr>
              <a:buChar char="§"/>
              <a:defRPr sz="2000">
                <a:solidFill>
                  <a:schemeClr val="dk1"/>
                </a:solidFill>
                <a:latin typeface="+mj-lt"/>
                <a:ea typeface="Arial"/>
              </a:defRPr>
            </a:lvl5pPr>
          </a:lstStyle>
          <a:p>
            <a:pPr marL="342900" lvl="0" indent="-685800">
              <a:spcBef>
                <a:spcPts val="0"/>
              </a:spcBef>
              <a:buClr>
                <a:schemeClr val="hlink"/>
              </a:buClr>
              <a:buFont typeface="Wingdings"/>
              <a:buChar char="§"/>
              <a:defRPr/>
            </a:pPr>
            <a:r>
              <a:rPr sz="3600" dirty="0" err="1"/>
              <a:t>аз</a:t>
            </a:r>
            <a:r>
              <a:rPr sz="3600" dirty="0"/>
              <a:t> </a:t>
            </a:r>
            <a:r>
              <a:rPr sz="3600" dirty="0" err="1"/>
              <a:t>се</a:t>
            </a:r>
            <a:r>
              <a:rPr sz="3600" dirty="0"/>
              <a:t> </a:t>
            </a:r>
            <a:r>
              <a:rPr sz="3600" dirty="0" err="1"/>
              <a:t>казвам</a:t>
            </a:r>
            <a:r>
              <a:rPr sz="3600" dirty="0"/>
              <a:t>		</a:t>
            </a:r>
            <a:r>
              <a:rPr sz="3600" dirty="0" err="1" smtClean="0"/>
              <a:t>ние</a:t>
            </a:r>
            <a:r>
              <a:rPr sz="3600" dirty="0" smtClean="0"/>
              <a:t> </a:t>
            </a:r>
            <a:r>
              <a:rPr sz="3600" dirty="0" err="1"/>
              <a:t>се</a:t>
            </a:r>
            <a:r>
              <a:rPr sz="3600" dirty="0"/>
              <a:t> </a:t>
            </a:r>
            <a:r>
              <a:rPr sz="3600" dirty="0" err="1"/>
              <a:t>казваме</a:t>
            </a:r>
            <a:endParaRPr sz="3600" dirty="0"/>
          </a:p>
          <a:p>
            <a:pPr marL="342900" lvl="0" indent="-685800">
              <a:spcBef>
                <a:spcPts val="0"/>
              </a:spcBef>
              <a:buClr>
                <a:schemeClr val="hlink"/>
              </a:buClr>
              <a:buFont typeface="Wingdings"/>
              <a:buChar char="§"/>
              <a:defRPr/>
            </a:pPr>
            <a:r>
              <a:rPr sz="3600" dirty="0" err="1"/>
              <a:t>ти</a:t>
            </a:r>
            <a:r>
              <a:rPr sz="3600" dirty="0"/>
              <a:t> </a:t>
            </a:r>
            <a:r>
              <a:rPr sz="3600" dirty="0" err="1"/>
              <a:t>се</a:t>
            </a:r>
            <a:r>
              <a:rPr sz="3600" dirty="0"/>
              <a:t> </a:t>
            </a:r>
            <a:r>
              <a:rPr sz="3600" dirty="0" err="1"/>
              <a:t>казваш</a:t>
            </a:r>
            <a:r>
              <a:rPr sz="3600" dirty="0"/>
              <a:t>		</a:t>
            </a:r>
            <a:r>
              <a:rPr sz="3600" dirty="0" err="1"/>
              <a:t>вие</a:t>
            </a:r>
            <a:r>
              <a:rPr sz="3600" dirty="0"/>
              <a:t> </a:t>
            </a:r>
            <a:r>
              <a:rPr sz="3600" dirty="0" err="1"/>
              <a:t>се</a:t>
            </a:r>
            <a:r>
              <a:rPr sz="3600" dirty="0"/>
              <a:t> </a:t>
            </a:r>
            <a:r>
              <a:rPr sz="3600" dirty="0" err="1"/>
              <a:t>казвате</a:t>
            </a:r>
            <a:endParaRPr sz="3600" dirty="0"/>
          </a:p>
          <a:p>
            <a:pPr marL="342900" lvl="0" indent="-685800">
              <a:spcBef>
                <a:spcPts val="0"/>
              </a:spcBef>
              <a:buClr>
                <a:schemeClr val="hlink"/>
              </a:buClr>
              <a:buFont typeface="Wingdings"/>
              <a:buChar char="§"/>
              <a:defRPr/>
            </a:pPr>
            <a:r>
              <a:rPr sz="3600" dirty="0" err="1"/>
              <a:t>той</a:t>
            </a:r>
            <a:r>
              <a:rPr sz="3600" dirty="0"/>
              <a:t> </a:t>
            </a:r>
            <a:r>
              <a:rPr sz="3600" dirty="0" err="1"/>
              <a:t>се</a:t>
            </a:r>
            <a:r>
              <a:rPr sz="3600" dirty="0"/>
              <a:t> </a:t>
            </a:r>
            <a:r>
              <a:rPr sz="3600" dirty="0" err="1"/>
              <a:t>казва</a:t>
            </a:r>
            <a:r>
              <a:rPr sz="3600" dirty="0"/>
              <a:t>		</a:t>
            </a:r>
            <a:r>
              <a:rPr sz="3600" dirty="0" err="1" smtClean="0"/>
              <a:t>те</a:t>
            </a:r>
            <a:r>
              <a:rPr sz="3600" dirty="0" smtClean="0"/>
              <a:t> </a:t>
            </a:r>
            <a:r>
              <a:rPr sz="3600" dirty="0" err="1"/>
              <a:t>се</a:t>
            </a:r>
            <a:r>
              <a:rPr sz="3600" dirty="0"/>
              <a:t> </a:t>
            </a:r>
            <a:r>
              <a:rPr sz="3600" dirty="0" err="1"/>
              <a:t>казват</a:t>
            </a:r>
            <a:r>
              <a:rPr sz="3600" dirty="0"/>
              <a:t> </a:t>
            </a:r>
          </a:p>
        </p:txBody>
      </p:sp>
      <p:sp>
        <p:nvSpPr>
          <p:cNvPr id="6" name="Shape 143364"/>
          <p:cNvSpPr>
            <a:spLocks noGrp="1" noChangeShapeType="1"/>
          </p:cNvSpPr>
          <p:nvPr>
            <p:ph type="dt" idx="2"/>
          </p:nvPr>
        </p:nvSpPr>
        <p:spPr bwMode="auto">
          <a:xfrm>
            <a:off x="304800" y="6245225"/>
            <a:ext cx="2286000" cy="476250"/>
          </a:xfrm>
          <a:prstGeom prst="rect">
            <a:avLst/>
          </a:prstGeom>
          <a:noFill/>
        </p:spPr>
        <p:txBody>
          <a:bodyPr lIns="91440" tIns="45720" rIns="91440" bIns="45720" anchor="b"/>
          <a:lstStyle/>
          <a:p>
            <a:pPr marL="0" lvl="0" indent="0">
              <a:buNone/>
              <a:defRPr/>
            </a:pPr>
            <a:endParaRPr lang="en-US" sz="1400"/>
          </a:p>
        </p:txBody>
      </p:sp>
      <p:sp>
        <p:nvSpPr>
          <p:cNvPr id="7" name="Shape 143365"/>
          <p:cNvSpPr>
            <a:spLocks noGrp="1" noChangeShapeType="1"/>
          </p:cNvSpPr>
          <p:nvPr>
            <p:ph type="ft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</p:spPr>
        <p:txBody>
          <a:bodyPr lIns="91440" tIns="45720" rIns="91440" bIns="45720" anchor="b"/>
          <a:lstStyle/>
          <a:p>
            <a:pPr marL="0" lvl="0" indent="0" algn="ctr">
              <a:buNone/>
              <a:defRPr/>
            </a:pPr>
            <a:endParaRPr lang="en-US" sz="1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/>
    </mc:Fallback>
  </mc:AlternateContent>
</p:sld>
</file>

<file path=ppt/theme/theme1.xml><?xml version="1.0" encoding="utf-8"?>
<a:theme xmlns:a="http://schemas.openxmlformats.org/drawingml/2006/main" name="Σύννεφα">
  <a:themeElements>
    <a:clrScheme name="Default">
      <a:dk1>
        <a:srgbClr val="000000"/>
      </a:dk1>
      <a:lt1>
        <a:srgbClr val="FEA24E"/>
      </a:lt1>
      <a:dk2>
        <a:srgbClr val="CC6600"/>
      </a:dk2>
      <a:lt2>
        <a:srgbClr val="808080"/>
      </a:lt2>
      <a:accent1>
        <a:srgbClr val="FBEECD"/>
      </a:accent1>
      <a:accent2>
        <a:srgbClr val="ECD044"/>
      </a:accent2>
      <a:accent3>
        <a:srgbClr val="AAAAAA"/>
      </a:accent3>
      <a:accent4>
        <a:srgbClr val="DCDCDC"/>
      </a:accent4>
      <a:accent5>
        <a:srgbClr val="DBF1FA"/>
      </a:accent5>
      <a:accent6>
        <a:srgbClr val="4B9DCA"/>
      </a:accent6>
      <a:hlink>
        <a:srgbClr val="E42B00"/>
      </a:hlink>
      <a:folHlink>
        <a:srgbClr val="996633"/>
      </a:folHlink>
    </a:clrScheme>
    <a:fontScheme name="default">
      <a:majorFont>
        <a:latin typeface="Arial"/>
        <a:ea typeface="Arial"/>
        <a:cs typeface="Arial"/>
      </a:majorFont>
      <a:minorFont>
        <a:latin typeface="Wingdings"/>
        <a:ea typeface="Arial"/>
        <a:cs typeface="Arial"/>
      </a:minorFont>
    </a:fontScheme>
    <a:fmtScheme name="Default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>
    <a:extraClrScheme>
      <a:clrScheme name="Σύννεφα 1">
        <a:dk1>
          <a:srgbClr val="FFFFFF"/>
        </a:dk1>
        <a:lt1>
          <a:srgbClr val="0000A4"/>
        </a:lt1>
        <a:dk2>
          <a:srgbClr val="B7E7FF"/>
        </a:dk2>
        <a:lt2>
          <a:srgbClr val="4D4D4D"/>
        </a:lt2>
        <a:accent1>
          <a:srgbClr val="0099CC"/>
        </a:accent1>
        <a:accent2>
          <a:srgbClr val="00CC99"/>
        </a:accent2>
        <a:accent3>
          <a:srgbClr val="AAAAAA"/>
        </a:accent3>
        <a:accent4>
          <a:srgbClr val="DCDCDC"/>
        </a:accent4>
        <a:accent5>
          <a:srgbClr val="DBF1FA"/>
        </a:accent5>
        <a:accent6>
          <a:srgbClr val="4B9DCA"/>
        </a:accent6>
        <a:hlink>
          <a:srgbClr val="FFCC00"/>
        </a:hlink>
        <a:folHlink>
          <a:srgbClr val="EE941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Σύννεφα 2">
        <a:dk1>
          <a:srgbClr val="FFFFFF"/>
        </a:dk1>
        <a:lt1>
          <a:srgbClr val="00A2DC"/>
        </a:lt1>
        <a:dk2>
          <a:srgbClr val="FFFFFF"/>
        </a:dk2>
        <a:lt2>
          <a:srgbClr val="000066"/>
        </a:lt2>
        <a:accent1>
          <a:srgbClr val="0079A4"/>
        </a:accent1>
        <a:accent2>
          <a:srgbClr val="33CCCC"/>
        </a:accent2>
        <a:accent3>
          <a:srgbClr val="AAAAAA"/>
        </a:accent3>
        <a:accent4>
          <a:srgbClr val="DCDCDC"/>
        </a:accent4>
        <a:accent5>
          <a:srgbClr val="DBF1FA"/>
        </a:accent5>
        <a:accent6>
          <a:srgbClr val="4B9DCA"/>
        </a:accent6>
        <a:hlink>
          <a:srgbClr val="FFFF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Σύννεφα 3">
        <a:dk1>
          <a:srgbClr val="FFFFFF"/>
        </a:dk1>
        <a:lt1>
          <a:srgbClr val="000092"/>
        </a:lt1>
        <a:dk2>
          <a:srgbClr val="CCFFFF"/>
        </a:dk2>
        <a:lt2>
          <a:srgbClr val="010199"/>
        </a:lt2>
        <a:accent1>
          <a:srgbClr val="66CCFF"/>
        </a:accent1>
        <a:accent2>
          <a:srgbClr val="2EBDBA"/>
        </a:accent2>
        <a:accent3>
          <a:srgbClr val="AAAAAA"/>
        </a:accent3>
        <a:accent4>
          <a:srgbClr val="DCDCDC"/>
        </a:accent4>
        <a:accent5>
          <a:srgbClr val="DBF1FA"/>
        </a:accent5>
        <a:accent6>
          <a:srgbClr val="4B9DCA"/>
        </a:accent6>
        <a:hlink>
          <a:srgbClr val="66FFFF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Σύννεφα 4">
        <a:dk1>
          <a:srgbClr val="FFFFFF"/>
        </a:dk1>
        <a:lt1>
          <a:srgbClr val="006A67"/>
        </a:lt1>
        <a:dk2>
          <a:srgbClr val="FFFFCC"/>
        </a:dk2>
        <a:lt2>
          <a:srgbClr val="000000"/>
        </a:lt2>
        <a:accent1>
          <a:srgbClr val="33CCCC"/>
        </a:accent1>
        <a:accent2>
          <a:srgbClr val="6D6FC7"/>
        </a:accent2>
        <a:accent3>
          <a:srgbClr val="AAAAAA"/>
        </a:accent3>
        <a:accent4>
          <a:srgbClr val="DCDCDC"/>
        </a:accent4>
        <a:accent5>
          <a:srgbClr val="DBF1FA"/>
        </a:accent5>
        <a:accent6>
          <a:srgbClr val="4B9DCA"/>
        </a:accent6>
        <a:hlink>
          <a:srgbClr val="00FF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Σύννεφα 5">
        <a:dk1>
          <a:srgbClr val="FFFFFF"/>
        </a:dk1>
        <a:lt1>
          <a:srgbClr val="650BB7"/>
        </a:lt1>
        <a:dk2>
          <a:srgbClr val="FFFFFF"/>
        </a:dk2>
        <a:lt2>
          <a:srgbClr val="4D4D4D"/>
        </a:lt2>
        <a:accent1>
          <a:srgbClr val="FF66FF"/>
        </a:accent1>
        <a:accent2>
          <a:srgbClr val="666699"/>
        </a:accent2>
        <a:accent3>
          <a:srgbClr val="AAAAAA"/>
        </a:accent3>
        <a:accent4>
          <a:srgbClr val="DCDCDC"/>
        </a:accent4>
        <a:accent5>
          <a:srgbClr val="DBF1FA"/>
        </a:accent5>
        <a:accent6>
          <a:srgbClr val="4B9DCA"/>
        </a:accent6>
        <a:hlink>
          <a:srgbClr val="E9E9FF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Σύννεφα 6">
        <a:dk1>
          <a:srgbClr val="FFFFFF"/>
        </a:dk1>
        <a:lt1>
          <a:srgbClr val="005000"/>
        </a:lt1>
        <a:dk2>
          <a:srgbClr val="DCEAAE"/>
        </a:dk2>
        <a:lt2>
          <a:srgbClr val="FFFFFF"/>
        </a:lt2>
        <a:accent1>
          <a:srgbClr val="99CC00"/>
        </a:accent1>
        <a:accent2>
          <a:srgbClr val="6F801A"/>
        </a:accent2>
        <a:accent3>
          <a:srgbClr val="AAAAAA"/>
        </a:accent3>
        <a:accent4>
          <a:srgbClr val="DCDCDC"/>
        </a:accent4>
        <a:accent5>
          <a:srgbClr val="DBF1FA"/>
        </a:accent5>
        <a:accent6>
          <a:srgbClr val="4B9DCA"/>
        </a:accent6>
        <a:hlink>
          <a:srgbClr val="FFFFCC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Σύννεφα 7">
        <a:dk1>
          <a:srgbClr val="FFFFFF"/>
        </a:dk1>
        <a:lt1>
          <a:srgbClr val="7979A5"/>
        </a:lt1>
        <a:dk2>
          <a:srgbClr val="F3F3FF"/>
        </a:dk2>
        <a:lt2>
          <a:srgbClr val="4F4F77"/>
        </a:lt2>
        <a:accent1>
          <a:srgbClr val="5D5D8B"/>
        </a:accent1>
        <a:accent2>
          <a:srgbClr val="66CCFF"/>
        </a:accent2>
        <a:accent3>
          <a:srgbClr val="AAAAAA"/>
        </a:accent3>
        <a:accent4>
          <a:srgbClr val="DCDCDC"/>
        </a:accent4>
        <a:accent5>
          <a:srgbClr val="DBF1FA"/>
        </a:accent5>
        <a:accent6>
          <a:srgbClr val="4B9DCA"/>
        </a:accent6>
        <a:hlink>
          <a:srgbClr val="CCECFF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Σύννεφα 8">
        <a:dk1>
          <a:srgbClr val="000000"/>
        </a:dk1>
        <a:lt1>
          <a:srgbClr val="B9B9B9"/>
        </a:lt1>
        <a:dk2>
          <a:srgbClr val="8A8472"/>
        </a:dk2>
        <a:lt2>
          <a:srgbClr val="4D4D4D"/>
        </a:lt2>
        <a:accent1>
          <a:srgbClr val="EDEEE2"/>
        </a:accent1>
        <a:accent2>
          <a:srgbClr val="7FAA7E"/>
        </a:accent2>
        <a:accent3>
          <a:srgbClr val="AAAAAA"/>
        </a:accent3>
        <a:accent4>
          <a:srgbClr val="DCDCDC"/>
        </a:accent4>
        <a:accent5>
          <a:srgbClr val="DBF1FA"/>
        </a:accent5>
        <a:accent6>
          <a:srgbClr val="4B9DCA"/>
        </a:accent6>
        <a:hlink>
          <a:srgbClr val="008000"/>
        </a:hlink>
        <a:folHlink>
          <a:srgbClr val="989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Σύννεφα 9">
        <a:dk1>
          <a:srgbClr val="000000"/>
        </a:dk1>
        <a:lt1>
          <a:srgbClr val="FEA24E"/>
        </a:lt1>
        <a:dk2>
          <a:srgbClr val="CC6600"/>
        </a:dk2>
        <a:lt2>
          <a:srgbClr val="808080"/>
        </a:lt2>
        <a:accent1>
          <a:srgbClr val="FBEECD"/>
        </a:accent1>
        <a:accent2>
          <a:srgbClr val="ECD044"/>
        </a:accent2>
        <a:accent3>
          <a:srgbClr val="AAAAAA"/>
        </a:accent3>
        <a:accent4>
          <a:srgbClr val="DCDCDC"/>
        </a:accent4>
        <a:accent5>
          <a:srgbClr val="DBF1FA"/>
        </a:accent5>
        <a:accent6>
          <a:srgbClr val="4B9DCA"/>
        </a:accent6>
        <a:hlink>
          <a:srgbClr val="E42B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539</TotalTime>
  <Words>303</Words>
  <Application>Microsoft Office PowerPoint</Application>
  <DocSecurity>0</DocSecurity>
  <PresentationFormat>Προβολή στην οθόνη (4:3)</PresentationFormat>
  <Paragraphs>110</Paragraphs>
  <Slides>17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17</vt:i4>
      </vt:variant>
    </vt:vector>
  </HeadingPairs>
  <TitlesOfParts>
    <vt:vector size="18" baseType="lpstr">
      <vt:lpstr>Σύννεφα</vt:lpstr>
      <vt:lpstr>  БЪЛГАРСКИ ЕЗИК  УРОК  2  </vt:lpstr>
      <vt:lpstr>УРОК   ЗАПОЗНАВАНЕ (ΓΝΩΡΙΜΙΑ)</vt:lpstr>
      <vt:lpstr>СЪМ – ΕΙΜΑΙ </vt:lpstr>
      <vt:lpstr>  </vt:lpstr>
      <vt:lpstr>Διαφάνεια 5</vt:lpstr>
      <vt:lpstr>  </vt:lpstr>
      <vt:lpstr>НЕ СЪМ </vt:lpstr>
      <vt:lpstr>  </vt:lpstr>
      <vt:lpstr>  </vt:lpstr>
      <vt:lpstr>Διαφάνεια 10</vt:lpstr>
      <vt:lpstr>Διαφάνεια 11</vt:lpstr>
      <vt:lpstr>Διαφάνεια 12</vt:lpstr>
      <vt:lpstr>Διαφάνεια 13</vt:lpstr>
      <vt:lpstr>Διαφάνεια 14</vt:lpstr>
      <vt:lpstr>Διαφάνεια 15</vt:lpstr>
      <vt:lpstr>Διαφάνεια 16</vt:lpstr>
      <vt:lpstr>Διαφάνεια 17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violeta</cp:lastModifiedBy>
  <cp:revision>15</cp:revision>
  <dcterms:modified xsi:type="dcterms:W3CDTF">2020-10-20T06:27:53Z</dcterms:modified>
  <dc:identifier/>
  <dc:language/>
  <cp:version/>
</cp:coreProperties>
</file>