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30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F76CD7-9499-674D-B876-AE58B70986A9}" type="datetimeFigureOut">
              <a:rPr lang="el-GR" smtClean="0"/>
              <a:t>8/12/2022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B4ABC-7AB2-774A-B30B-D6D111A383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2948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CB4ABC-7AB2-774A-B30B-D6D111A38300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0222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12/8/2022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A61984-D00F-521E-3344-B6613E967A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Deutsche </a:t>
            </a:r>
            <a:r>
              <a:rPr lang="en-US" dirty="0" err="1"/>
              <a:t>Sp</a:t>
            </a:r>
            <a:r>
              <a:rPr lang="de-DE" dirty="0" err="1"/>
              <a:t>ezialitäten</a:t>
            </a:r>
            <a:r>
              <a:rPr lang="el-GR" dirty="0"/>
              <a:t> 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E1729EA-3BBB-536A-D4BC-775D83338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383" y="1766797"/>
            <a:ext cx="6801612" cy="1239894"/>
          </a:xfrm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956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FAB4170-ED8B-AAE9-F6C8-832AFA3B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1800" dirty="0" err="1">
                <a:solidFill>
                  <a:prstClr val="black"/>
                </a:solidFill>
                <a:latin typeface="Arial-BoldMT"/>
              </a:rPr>
              <a:t>Käsespätzle</a:t>
            </a:r>
            <a:br>
              <a:rPr lang="el-GR" sz="1800" dirty="0">
                <a:solidFill>
                  <a:prstClr val="black"/>
                </a:solidFill>
                <a:latin typeface="Arial-BoldMT"/>
              </a:rPr>
            </a:br>
            <a:br>
              <a:rPr lang="el-GR" sz="1800" dirty="0">
                <a:solidFill>
                  <a:prstClr val="black"/>
                </a:solidFill>
                <a:latin typeface="Arial-BoldMT"/>
              </a:rPr>
            </a:br>
            <a:endParaRPr lang="el-GR" dirty="0"/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E94DA082-E720-12D4-B6B0-D00611D494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31136" y="2153412"/>
            <a:ext cx="3657600" cy="27432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E819DEF-C882-0BAF-E09B-3ABE334615FD}"/>
              </a:ext>
            </a:extLst>
          </p:cNvPr>
          <p:cNvSpPr txBox="1"/>
          <p:nvPr/>
        </p:nvSpPr>
        <p:spPr>
          <a:xfrm>
            <a:off x="5195329" y="2518032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l-G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005AD2-8E49-F985-D844-8391800810B4}"/>
              </a:ext>
            </a:extLst>
          </p:cNvPr>
          <p:cNvSpPr txBox="1"/>
          <p:nvPr/>
        </p:nvSpPr>
        <p:spPr>
          <a:xfrm>
            <a:off x="6303266" y="2518032"/>
            <a:ext cx="53250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dirty="0"/>
              <a:t>Είναι </a:t>
            </a:r>
            <a:r>
              <a:rPr lang="en-GB" dirty="0"/>
              <a:t>noodles </a:t>
            </a:r>
            <a:r>
              <a:rPr lang="el-GR" dirty="0"/>
              <a:t>από άσπρο αλεύρι και αυγά σερβίρονται με τυρί και ψητά κρεμμύδια είναι ένα πιάτο που το βρίσκουμε κυρίως στην νότια Γερμανία θεωρείται σπεσιαλιτέ της </a:t>
            </a:r>
            <a:r>
              <a:rPr lang="el-GR" dirty="0" err="1"/>
              <a:t>Βιτεμβέργης</a:t>
            </a:r>
            <a:r>
              <a:rPr lang="el-GR" dirty="0"/>
              <a:t> και θεωρείται και ως κύριο πιάτο αλλά και ως συνοδευτικό</a:t>
            </a:r>
          </a:p>
        </p:txBody>
      </p:sp>
    </p:spTree>
    <p:extLst>
      <p:ext uri="{BB962C8B-B14F-4D97-AF65-F5344CB8AC3E}">
        <p14:creationId xmlns:p14="http://schemas.microsoft.com/office/powerpoint/2010/main" val="1260039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CA2B8D-DC0A-1E77-D6E3-0EE831857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b="1" dirty="0" err="1">
                <a:solidFill>
                  <a:prstClr val="black"/>
                </a:solidFill>
                <a:latin typeface="Arial-BoldMT"/>
              </a:rPr>
              <a:t>Käsekuchen</a:t>
            </a:r>
            <a:endParaRPr lang="el-GR" dirty="0"/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4EC6176E-171F-147C-B1ED-D3843D7E75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4033" y="2320486"/>
            <a:ext cx="4138416" cy="31019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EA6F868-7156-925A-CAD8-67E900CC4F31}"/>
              </a:ext>
            </a:extLst>
          </p:cNvPr>
          <p:cNvSpPr txBox="1"/>
          <p:nvPr/>
        </p:nvSpPr>
        <p:spPr>
          <a:xfrm>
            <a:off x="6369552" y="2320486"/>
            <a:ext cx="48122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dirty="0"/>
              <a:t>Αυτό είναι το γερμανικό </a:t>
            </a:r>
            <a:r>
              <a:rPr lang="en-GB" dirty="0"/>
              <a:t>cheesecake </a:t>
            </a:r>
            <a:r>
              <a:rPr lang="el-GR" dirty="0"/>
              <a:t>σερβίρεται ως επιδόρπιο φτιάχνεται από τριμμένα μπισκότα και η επικάλυψη του γίνεται με φρούτα όπως φράουλες και σμέουρα</a:t>
            </a:r>
          </a:p>
        </p:txBody>
      </p:sp>
    </p:spTree>
    <p:extLst>
      <p:ext uri="{BB962C8B-B14F-4D97-AF65-F5344CB8AC3E}">
        <p14:creationId xmlns:p14="http://schemas.microsoft.com/office/powerpoint/2010/main" val="3492893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219EF5-A05E-D10B-5597-49166E49B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b="1" dirty="0" err="1">
                <a:solidFill>
                  <a:prstClr val="black"/>
                </a:solidFill>
                <a:latin typeface="Arial-BoldMT"/>
              </a:rPr>
              <a:t>Bauernfrühstück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0E2F4BF-82EF-1830-CD52-F975EB4B9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7352" y="9211152"/>
            <a:ext cx="7729728" cy="3101983"/>
          </a:xfrm>
        </p:spPr>
        <p:txBody>
          <a:bodyPr/>
          <a:lstStyle/>
          <a:p>
            <a:endParaRPr lang="el-GR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631E0D87-4B07-72C3-BA9F-5CEFD93145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5300" y="2405854"/>
            <a:ext cx="4859295" cy="403551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92CA7D2-70B2-F28A-6208-F9F38B1DBCCC}"/>
              </a:ext>
            </a:extLst>
          </p:cNvPr>
          <p:cNvSpPr txBox="1"/>
          <p:nvPr/>
        </p:nvSpPr>
        <p:spPr>
          <a:xfrm>
            <a:off x="6897815" y="2673264"/>
            <a:ext cx="4017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dirty="0"/>
              <a:t>Η γνωστή ομελέτα με πατάτες και κρεμμύδια παρέα με αγγουράκι τουρσί</a:t>
            </a:r>
          </a:p>
        </p:txBody>
      </p:sp>
    </p:spTree>
    <p:extLst>
      <p:ext uri="{BB962C8B-B14F-4D97-AF65-F5344CB8AC3E}">
        <p14:creationId xmlns:p14="http://schemas.microsoft.com/office/powerpoint/2010/main" val="910174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2BD0427-1CCB-5E56-A864-79EC1EAD0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b="1" dirty="0" err="1">
                <a:solidFill>
                  <a:prstClr val="black"/>
                </a:solidFill>
                <a:latin typeface="Arial-BoldMT"/>
              </a:rPr>
              <a:t>Nussecken</a:t>
            </a:r>
            <a:endParaRPr lang="el-GR" dirty="0"/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CF5DEC90-6132-499F-E536-B9B2CB22E7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3318" y="2276157"/>
            <a:ext cx="3211006" cy="31019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91AE163-4B2E-FBC5-59E4-8E6FDD4D3605}"/>
              </a:ext>
            </a:extLst>
          </p:cNvPr>
          <p:cNvSpPr txBox="1"/>
          <p:nvPr/>
        </p:nvSpPr>
        <p:spPr>
          <a:xfrm>
            <a:off x="5545440" y="2530974"/>
            <a:ext cx="3797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dirty="0"/>
              <a:t>Σοκολάτα και καρύδια πάνω σε τραγανή ζύμη γνωστό ως &lt;μεγάλο </a:t>
            </a:r>
            <a:r>
              <a:rPr lang="el-GR" dirty="0" err="1"/>
              <a:t>σνικερ</a:t>
            </a:r>
            <a:r>
              <a:rPr lang="el-GR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6111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785644-A4AD-F7A5-4C12-A9CEF04DE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b="1" dirty="0" err="1">
                <a:solidFill>
                  <a:prstClr val="black"/>
                </a:solidFill>
                <a:latin typeface="Arial-BoldMT"/>
              </a:rPr>
              <a:t>Weißwurst</a:t>
            </a:r>
            <a:r>
              <a:rPr lang="en-GB" sz="1800" b="1" dirty="0">
                <a:solidFill>
                  <a:prstClr val="black"/>
                </a:solidFill>
                <a:latin typeface="Arial-BoldMT"/>
              </a:rPr>
              <a:t> </a:t>
            </a:r>
            <a:r>
              <a:rPr lang="el-GR" sz="1800" b="1" dirty="0">
                <a:solidFill>
                  <a:prstClr val="black"/>
                </a:solidFill>
                <a:latin typeface="Arial-BoldMT"/>
              </a:rPr>
              <a:t>με γλυκιά μουστάρδα και </a:t>
            </a:r>
            <a:r>
              <a:rPr lang="en-GB" sz="1800" b="1" dirty="0" err="1">
                <a:solidFill>
                  <a:prstClr val="black"/>
                </a:solidFill>
                <a:latin typeface="Arial-BoldMT"/>
              </a:rPr>
              <a:t>Bretzel</a:t>
            </a:r>
            <a:endParaRPr lang="el-GR" dirty="0"/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1F1320B9-01D5-15D2-8320-5780729BC7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2495" y="2669596"/>
            <a:ext cx="4259992" cy="320533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A0719C8-9A26-D647-62E6-63B8642CA204}"/>
              </a:ext>
            </a:extLst>
          </p:cNvPr>
          <p:cNvSpPr txBox="1"/>
          <p:nvPr/>
        </p:nvSpPr>
        <p:spPr>
          <a:xfrm>
            <a:off x="6068486" y="2742508"/>
            <a:ext cx="38923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dirty="0"/>
              <a:t>Λουκάνικα που τρώνε στην Βαυαρία σαν δεκατιανό και το συνοδεύουν πολλές φορές και με </a:t>
            </a:r>
            <a:r>
              <a:rPr lang="el-GR" dirty="0" err="1"/>
              <a:t>μπύρα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01904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D60BF5-559A-C090-3F9E-23264C952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b="1" dirty="0" err="1">
                <a:solidFill>
                  <a:prstClr val="black"/>
                </a:solidFill>
                <a:latin typeface="Arial-BoldMT"/>
              </a:rPr>
              <a:t>Buletten</a:t>
            </a:r>
            <a:endParaRPr lang="el-GR" dirty="0"/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ED91048F-2F5C-E6BA-B26A-28812A05FA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2581" y="2324708"/>
            <a:ext cx="4550932" cy="36737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6573582-2168-0C7E-36D3-EFDF116EB19D}"/>
              </a:ext>
            </a:extLst>
          </p:cNvPr>
          <p:cNvSpPr txBox="1"/>
          <p:nvPr/>
        </p:nvSpPr>
        <p:spPr>
          <a:xfrm>
            <a:off x="6528489" y="2780269"/>
            <a:ext cx="34323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dirty="0"/>
              <a:t>Γερμανικό μπιφτέκι που σερβίρεται με πατατοσαλάτα και  μουστάρδα</a:t>
            </a:r>
          </a:p>
        </p:txBody>
      </p:sp>
    </p:spTree>
    <p:extLst>
      <p:ext uri="{BB962C8B-B14F-4D97-AF65-F5344CB8AC3E}">
        <p14:creationId xmlns:p14="http://schemas.microsoft.com/office/powerpoint/2010/main" val="2798316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60161FB-7992-BC1D-B930-D4179AA23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b="1" dirty="0" err="1">
                <a:solidFill>
                  <a:prstClr val="black"/>
                </a:solidFill>
                <a:latin typeface="Arial-BoldMT"/>
              </a:rPr>
              <a:t>Kartoffelpuffer</a:t>
            </a:r>
            <a:endParaRPr lang="el-GR" dirty="0"/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D17CDCCF-148B-FD18-5502-61DC5E63F6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410" y="2276157"/>
            <a:ext cx="4131830" cy="31019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65D7DA2-4A48-88B1-5C37-2C1FC58E9AB7}"/>
              </a:ext>
            </a:extLst>
          </p:cNvPr>
          <p:cNvSpPr txBox="1"/>
          <p:nvPr/>
        </p:nvSpPr>
        <p:spPr>
          <a:xfrm>
            <a:off x="5195329" y="2518032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l-G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0B2E68-0C98-ED52-0A5E-D9DD895F9964}"/>
              </a:ext>
            </a:extLst>
          </p:cNvPr>
          <p:cNvSpPr txBox="1"/>
          <p:nvPr/>
        </p:nvSpPr>
        <p:spPr>
          <a:xfrm>
            <a:off x="5958702" y="2646490"/>
            <a:ext cx="4381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dirty="0" err="1"/>
              <a:t>Πλακουτσωτή</a:t>
            </a:r>
            <a:r>
              <a:rPr lang="el-GR" dirty="0"/>
              <a:t> τεστ τηγανιτές κροκέτες πατάτας φτιάχνεται από τριμμένη πατάτα αυγό κρεμμύδι και μπαχαρικά και το τρώνε με κρέας ή ψάρι και πολλές φορές με </a:t>
            </a:r>
            <a:r>
              <a:rPr lang="el-GR" dirty="0" err="1"/>
              <a:t>σος</a:t>
            </a:r>
            <a:r>
              <a:rPr lang="el-GR" dirty="0"/>
              <a:t> μήλου, μούρα ζάχαρη και κανέλα</a:t>
            </a:r>
          </a:p>
        </p:txBody>
      </p:sp>
    </p:spTree>
    <p:extLst>
      <p:ext uri="{BB962C8B-B14F-4D97-AF65-F5344CB8AC3E}">
        <p14:creationId xmlns:p14="http://schemas.microsoft.com/office/powerpoint/2010/main" val="1820150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C4DECAA-3FEF-7CAC-469D-0CD40DAE7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Krapfen</a:t>
            </a:r>
            <a:r>
              <a:rPr lang="en-GB" dirty="0"/>
              <a:t> </a:t>
            </a:r>
            <a:br>
              <a:rPr lang="en-GB" dirty="0"/>
            </a:br>
            <a:endParaRPr lang="el-GR" dirty="0"/>
          </a:p>
        </p:txBody>
      </p:sp>
      <p:pic>
        <p:nvPicPr>
          <p:cNvPr id="9" name="Θέση περιεχομένου 8">
            <a:extLst>
              <a:ext uri="{FF2B5EF4-FFF2-40B4-BE49-F238E27FC236}">
                <a16:creationId xmlns:a16="http://schemas.microsoft.com/office/drawing/2014/main" id="{13CE7839-415C-409C-9C09-40E7C47E0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8709" y="2432479"/>
            <a:ext cx="4652962" cy="31019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37EF585-9BA7-0700-299A-88A35F1B4C44}"/>
              </a:ext>
            </a:extLst>
          </p:cNvPr>
          <p:cNvSpPr txBox="1"/>
          <p:nvPr/>
        </p:nvSpPr>
        <p:spPr>
          <a:xfrm>
            <a:off x="6821593" y="2432479"/>
            <a:ext cx="3591698" cy="1188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l-GR" dirty="0"/>
              <a:t>Ντόνατς με μαρμελάδα γνωστό στο Βερολίνο συνήθως η μαρμελάδα είναι από βατόμουρο που είναι και η αγαπημένη τους</a:t>
            </a:r>
          </a:p>
        </p:txBody>
      </p:sp>
    </p:spTree>
    <p:extLst>
      <p:ext uri="{BB962C8B-B14F-4D97-AF65-F5344CB8AC3E}">
        <p14:creationId xmlns:p14="http://schemas.microsoft.com/office/powerpoint/2010/main" val="3373699120"/>
      </p:ext>
    </p:extLst>
  </p:cSld>
  <p:clrMapOvr>
    <a:masterClrMapping/>
  </p:clrMapOvr>
</p:sld>
</file>

<file path=ppt/theme/theme1.xml><?xml version="1.0" encoding="utf-8"?>
<a:theme xmlns:a="http://schemas.openxmlformats.org/drawingml/2006/main" name="Δέμα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Ευρεία οθόνη</PresentationFormat>
  <Paragraphs>18</Paragraphs>
  <Slides>9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5" baseType="lpstr">
      <vt:lpstr>Arial</vt:lpstr>
      <vt:lpstr>Arial-BoldMT</vt:lpstr>
      <vt:lpstr>Calibri</vt:lpstr>
      <vt:lpstr>Corbel</vt:lpstr>
      <vt:lpstr>Gill Sans MT</vt:lpstr>
      <vt:lpstr>Δέμα</vt:lpstr>
      <vt:lpstr>Deutsche Spezialitäten </vt:lpstr>
      <vt:lpstr>Käsespätzle  </vt:lpstr>
      <vt:lpstr>Käsekuchen</vt:lpstr>
      <vt:lpstr>Bauernfrühstück</vt:lpstr>
      <vt:lpstr>Nussecken</vt:lpstr>
      <vt:lpstr>Weißwurst με γλυκιά μουστάρδα και Bretzel</vt:lpstr>
      <vt:lpstr>Buletten</vt:lpstr>
      <vt:lpstr>Kartoffelpuffer</vt:lpstr>
      <vt:lpstr>Krapfen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Γερμανικά φαγητά! </dc:title>
  <dc:creator>Φυλλιώ Κεσόγλου</dc:creator>
  <cp:lastModifiedBy>amoutlia@gmail.com</cp:lastModifiedBy>
  <cp:revision>4</cp:revision>
  <dcterms:created xsi:type="dcterms:W3CDTF">2022-05-03T19:03:50Z</dcterms:created>
  <dcterms:modified xsi:type="dcterms:W3CDTF">2022-12-08T14:39:46Z</dcterms:modified>
</cp:coreProperties>
</file>