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3" r:id="rId1"/>
  </p:sldMasterIdLst>
  <p:notesMasterIdLst>
    <p:notesMasterId r:id="rId10"/>
  </p:notesMasterIdLst>
  <p:handoutMasterIdLst>
    <p:handoutMasterId r:id="rId11"/>
  </p:handoutMasterIdLst>
  <p:sldIdLst>
    <p:sldId id="257" r:id="rId2"/>
    <p:sldId id="259" r:id="rId3"/>
    <p:sldId id="260" r:id="rId4"/>
    <p:sldId id="262" r:id="rId5"/>
    <p:sldId id="264" r:id="rId6"/>
    <p:sldId id="267" r:id="rId7"/>
    <p:sldId id="265" r:id="rId8"/>
    <p:sldId id="266" r:id="rId9"/>
  </p:sldIdLst>
  <p:sldSz cx="12192000" cy="6858000"/>
  <p:notesSz cx="6858000" cy="9144000"/>
  <p:defaultTextStyle>
    <a:defPPr rtl="0">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5256" autoAdjust="0"/>
  </p:normalViewPr>
  <p:slideViewPr>
    <p:cSldViewPr snapToGrid="0">
      <p:cViewPr varScale="1">
        <p:scale>
          <a:sx n="86" d="100"/>
          <a:sy n="86" d="100"/>
        </p:scale>
        <p:origin x="562" y="67"/>
      </p:cViewPr>
      <p:guideLst/>
    </p:cSldViewPr>
  </p:slideViewPr>
  <p:outlineViewPr>
    <p:cViewPr>
      <p:scale>
        <a:sx n="33" d="100"/>
        <a:sy n="33" d="100"/>
      </p:scale>
      <p:origin x="0" y="0"/>
    </p:cViewPr>
  </p:outlineViewPr>
  <p:notesTextViewPr>
    <p:cViewPr>
      <p:scale>
        <a:sx n="1" d="1"/>
        <a:sy n="1" d="1"/>
      </p:scale>
      <p:origin x="0" y="0"/>
    </p:cViewPr>
  </p:notesTextViewPr>
  <p:notesViewPr>
    <p:cSldViewPr snapToGrid="0">
      <p:cViewPr varScale="1">
        <p:scale>
          <a:sx n="123" d="100"/>
          <a:sy n="123" d="100"/>
        </p:scale>
        <p:origin x="4974" y="9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6B50D94-ACCA-454F-93F8-244366701B85}" type="doc">
      <dgm:prSet loTypeId="urn:microsoft.com/office/officeart/2005/8/layout/hProcess9" loCatId="process" qsTypeId="urn:microsoft.com/office/officeart/2005/8/quickstyle/simple1" qsCatId="simple" csTypeId="urn:microsoft.com/office/officeart/2005/8/colors/accent1_2" csCatId="accent1" phldr="1"/>
      <dgm:spPr/>
    </dgm:pt>
    <dgm:pt modelId="{8EDF0C69-FC35-465B-8FD9-42C1CB281960}">
      <dgm:prSet phldrT="[Κείμενο]"/>
      <dgm:spPr>
        <a:solidFill>
          <a:schemeClr val="accent1">
            <a:lumMod val="40000"/>
            <a:lumOff val="60000"/>
          </a:schemeClr>
        </a:solidFill>
      </dgm:spPr>
      <dgm:t>
        <a:bodyPr/>
        <a:lstStyle/>
        <a:p>
          <a:r>
            <a:rPr lang="el-GR" dirty="0"/>
            <a:t>ΑΡΧΙΚΗ ΙΔΕΑ</a:t>
          </a:r>
        </a:p>
      </dgm:t>
    </dgm:pt>
    <dgm:pt modelId="{A4A73AD1-22F9-4F98-AA3B-10ED455C7B02}" type="parTrans" cxnId="{5C43C857-FB70-4C93-AD45-A254CB16F1CE}">
      <dgm:prSet/>
      <dgm:spPr/>
      <dgm:t>
        <a:bodyPr/>
        <a:lstStyle/>
        <a:p>
          <a:endParaRPr lang="el-GR"/>
        </a:p>
      </dgm:t>
    </dgm:pt>
    <dgm:pt modelId="{523FCBFD-8F02-4521-9671-4CD0C0F1D361}" type="sibTrans" cxnId="{5C43C857-FB70-4C93-AD45-A254CB16F1CE}">
      <dgm:prSet/>
      <dgm:spPr/>
      <dgm:t>
        <a:bodyPr/>
        <a:lstStyle/>
        <a:p>
          <a:endParaRPr lang="el-GR"/>
        </a:p>
      </dgm:t>
    </dgm:pt>
    <dgm:pt modelId="{00029467-181E-4A46-B3ED-E60715AA7193}">
      <dgm:prSet phldrT="[Κείμενο]"/>
      <dgm:spPr>
        <a:solidFill>
          <a:schemeClr val="accent1">
            <a:lumMod val="60000"/>
            <a:lumOff val="40000"/>
          </a:schemeClr>
        </a:solidFill>
      </dgm:spPr>
      <dgm:t>
        <a:bodyPr/>
        <a:lstStyle/>
        <a:p>
          <a:r>
            <a:rPr lang="el-GR" dirty="0"/>
            <a:t>ΣΚΟΠΟΣ ΚΑΙ ΣΤΟΧΟΙ</a:t>
          </a:r>
        </a:p>
      </dgm:t>
    </dgm:pt>
    <dgm:pt modelId="{4C3E9689-E647-40C9-BF7D-8B4A55296C1E}" type="parTrans" cxnId="{064A260A-A8FB-43DB-BC6B-5C1DB8CF8D39}">
      <dgm:prSet/>
      <dgm:spPr/>
      <dgm:t>
        <a:bodyPr/>
        <a:lstStyle/>
        <a:p>
          <a:endParaRPr lang="el-GR"/>
        </a:p>
      </dgm:t>
    </dgm:pt>
    <dgm:pt modelId="{DE47BF21-7C42-409F-B8EE-44BA644DA136}" type="sibTrans" cxnId="{064A260A-A8FB-43DB-BC6B-5C1DB8CF8D39}">
      <dgm:prSet/>
      <dgm:spPr/>
      <dgm:t>
        <a:bodyPr/>
        <a:lstStyle/>
        <a:p>
          <a:endParaRPr lang="el-GR"/>
        </a:p>
      </dgm:t>
    </dgm:pt>
    <dgm:pt modelId="{206F0A44-2FB0-4853-8EB5-542590792207}">
      <dgm:prSet phldrT="[Κείμενο]"/>
      <dgm:spPr>
        <a:solidFill>
          <a:schemeClr val="accent1">
            <a:lumMod val="75000"/>
          </a:schemeClr>
        </a:solidFill>
      </dgm:spPr>
      <dgm:t>
        <a:bodyPr/>
        <a:lstStyle/>
        <a:p>
          <a:r>
            <a:rPr lang="el-GR" dirty="0"/>
            <a:t>ΟΜΑΔΑ ΠΟΥ ΑΠΕΥΘΥΝΕΤΑΙ</a:t>
          </a:r>
        </a:p>
      </dgm:t>
    </dgm:pt>
    <dgm:pt modelId="{5C60FC24-E1B6-4CB6-8C8F-A2A481F2D996}" type="parTrans" cxnId="{B1CD9B81-BB98-4E8E-852B-ADDABB766086}">
      <dgm:prSet/>
      <dgm:spPr/>
      <dgm:t>
        <a:bodyPr/>
        <a:lstStyle/>
        <a:p>
          <a:endParaRPr lang="el-GR"/>
        </a:p>
      </dgm:t>
    </dgm:pt>
    <dgm:pt modelId="{CABDE6C5-2646-4BAC-9382-2E9ED0FA203B}" type="sibTrans" cxnId="{B1CD9B81-BB98-4E8E-852B-ADDABB766086}">
      <dgm:prSet/>
      <dgm:spPr/>
      <dgm:t>
        <a:bodyPr/>
        <a:lstStyle/>
        <a:p>
          <a:endParaRPr lang="el-GR"/>
        </a:p>
      </dgm:t>
    </dgm:pt>
    <dgm:pt modelId="{31C145D6-E6AE-4F54-816F-165C6863AED7}">
      <dgm:prSet phldrT="[Κείμενο]"/>
      <dgm:spPr>
        <a:solidFill>
          <a:schemeClr val="accent1">
            <a:lumMod val="50000"/>
          </a:schemeClr>
        </a:solidFill>
      </dgm:spPr>
      <dgm:t>
        <a:bodyPr/>
        <a:lstStyle/>
        <a:p>
          <a:r>
            <a:rPr lang="el-GR" dirty="0"/>
            <a:t>ΣΧΕΔΙΑΣΗ</a:t>
          </a:r>
        </a:p>
      </dgm:t>
    </dgm:pt>
    <dgm:pt modelId="{E6B70A63-6760-4DA7-9A7C-5ED5D85AF624}" type="parTrans" cxnId="{134D52BB-18BE-4BE9-B93B-5370BDA2688A}">
      <dgm:prSet/>
      <dgm:spPr/>
      <dgm:t>
        <a:bodyPr/>
        <a:lstStyle/>
        <a:p>
          <a:endParaRPr lang="el-GR"/>
        </a:p>
      </dgm:t>
    </dgm:pt>
    <dgm:pt modelId="{FD3BF6E1-E577-40E9-8B89-ED379A2AC4F1}" type="sibTrans" cxnId="{134D52BB-18BE-4BE9-B93B-5370BDA2688A}">
      <dgm:prSet/>
      <dgm:spPr/>
      <dgm:t>
        <a:bodyPr/>
        <a:lstStyle/>
        <a:p>
          <a:endParaRPr lang="el-GR"/>
        </a:p>
      </dgm:t>
    </dgm:pt>
    <dgm:pt modelId="{2FAC57C6-E7A1-44FC-A595-32A910065618}">
      <dgm:prSet phldrT="[Κείμενο]"/>
      <dgm:spPr/>
      <dgm:t>
        <a:bodyPr/>
        <a:lstStyle/>
        <a:p>
          <a:r>
            <a:rPr lang="el-GR" dirty="0"/>
            <a:t>ΟΔΗΓΙΕΣ ΚΑΝΟΝΕΣ</a:t>
          </a:r>
        </a:p>
        <a:p>
          <a:r>
            <a:rPr lang="el-GR" dirty="0"/>
            <a:t>ΟΝΟΜΑ</a:t>
          </a:r>
        </a:p>
      </dgm:t>
    </dgm:pt>
    <dgm:pt modelId="{05790995-DDF6-493D-8A3C-23F3F7D80376}" type="parTrans" cxnId="{62A91B9E-99F0-4003-8083-1DB96E61DBBA}">
      <dgm:prSet/>
      <dgm:spPr/>
      <dgm:t>
        <a:bodyPr/>
        <a:lstStyle/>
        <a:p>
          <a:endParaRPr lang="el-GR"/>
        </a:p>
      </dgm:t>
    </dgm:pt>
    <dgm:pt modelId="{75F755AF-B2E2-4909-AD26-1E93889B1895}" type="sibTrans" cxnId="{62A91B9E-99F0-4003-8083-1DB96E61DBBA}">
      <dgm:prSet/>
      <dgm:spPr/>
      <dgm:t>
        <a:bodyPr/>
        <a:lstStyle/>
        <a:p>
          <a:endParaRPr lang="el-GR"/>
        </a:p>
      </dgm:t>
    </dgm:pt>
    <dgm:pt modelId="{E8725AB6-A4F4-4C02-8226-8F36FD914E79}">
      <dgm:prSet phldrT="[Κείμενο]"/>
      <dgm:spPr>
        <a:solidFill>
          <a:schemeClr val="accent3"/>
        </a:solidFill>
      </dgm:spPr>
      <dgm:t>
        <a:bodyPr/>
        <a:lstStyle/>
        <a:p>
          <a:r>
            <a:rPr lang="el-GR" dirty="0"/>
            <a:t>ΔΟΚΙΜΑΣΤΙΚΗ ΕΦΑΡΜΟΓΗ</a:t>
          </a:r>
        </a:p>
      </dgm:t>
    </dgm:pt>
    <dgm:pt modelId="{0D3085A2-C044-4755-9BAD-4DFA388BB294}" type="parTrans" cxnId="{615E6B59-2E21-4759-8A6C-3B1FDB2F3C10}">
      <dgm:prSet/>
      <dgm:spPr/>
      <dgm:t>
        <a:bodyPr/>
        <a:lstStyle/>
        <a:p>
          <a:endParaRPr lang="el-GR"/>
        </a:p>
      </dgm:t>
    </dgm:pt>
    <dgm:pt modelId="{73419D94-8711-4418-AC7E-A66D7D727F5D}" type="sibTrans" cxnId="{615E6B59-2E21-4759-8A6C-3B1FDB2F3C10}">
      <dgm:prSet/>
      <dgm:spPr/>
      <dgm:t>
        <a:bodyPr/>
        <a:lstStyle/>
        <a:p>
          <a:endParaRPr lang="el-GR"/>
        </a:p>
      </dgm:t>
    </dgm:pt>
    <dgm:pt modelId="{FD799A00-653A-48DA-9B1B-2671811F795F}">
      <dgm:prSet phldrT="[Κείμενο]"/>
      <dgm:spPr>
        <a:solidFill>
          <a:schemeClr val="accent5"/>
        </a:solidFill>
      </dgm:spPr>
      <dgm:t>
        <a:bodyPr/>
        <a:lstStyle/>
        <a:p>
          <a:r>
            <a:rPr lang="el-GR" dirty="0"/>
            <a:t>ΑΞΙΟΛΟΓΗΣΗ</a:t>
          </a:r>
        </a:p>
      </dgm:t>
    </dgm:pt>
    <dgm:pt modelId="{CBDB0E2C-C9C5-4AA9-82D9-E842A7B42FF7}" type="parTrans" cxnId="{0C675FB6-D675-440E-940A-69406D0F6856}">
      <dgm:prSet/>
      <dgm:spPr/>
      <dgm:t>
        <a:bodyPr/>
        <a:lstStyle/>
        <a:p>
          <a:endParaRPr lang="el-GR"/>
        </a:p>
      </dgm:t>
    </dgm:pt>
    <dgm:pt modelId="{4056A0AD-2E8D-4B33-8F59-552EF9CFF9C8}" type="sibTrans" cxnId="{0C675FB6-D675-440E-940A-69406D0F6856}">
      <dgm:prSet/>
      <dgm:spPr/>
      <dgm:t>
        <a:bodyPr/>
        <a:lstStyle/>
        <a:p>
          <a:endParaRPr lang="el-GR"/>
        </a:p>
      </dgm:t>
    </dgm:pt>
    <dgm:pt modelId="{33CB0BE8-6FCE-4C43-9987-DD131289BB4F}" type="pres">
      <dgm:prSet presAssocID="{86B50D94-ACCA-454F-93F8-244366701B85}" presName="CompostProcess" presStyleCnt="0">
        <dgm:presLayoutVars>
          <dgm:dir/>
          <dgm:resizeHandles val="exact"/>
        </dgm:presLayoutVars>
      </dgm:prSet>
      <dgm:spPr/>
    </dgm:pt>
    <dgm:pt modelId="{48E292BA-6AFC-40B7-B812-C3057CC28988}" type="pres">
      <dgm:prSet presAssocID="{86B50D94-ACCA-454F-93F8-244366701B85}" presName="arrow" presStyleLbl="bgShp" presStyleIdx="0" presStyleCnt="1"/>
      <dgm:spPr/>
    </dgm:pt>
    <dgm:pt modelId="{F18A34E3-CEE6-4E2C-BD95-B5734D6189C2}" type="pres">
      <dgm:prSet presAssocID="{86B50D94-ACCA-454F-93F8-244366701B85}" presName="linearProcess" presStyleCnt="0"/>
      <dgm:spPr/>
    </dgm:pt>
    <dgm:pt modelId="{748D76F9-FC85-4F73-9F08-82991EC6A6AF}" type="pres">
      <dgm:prSet presAssocID="{8EDF0C69-FC35-465B-8FD9-42C1CB281960}" presName="textNode" presStyleLbl="node1" presStyleIdx="0" presStyleCnt="7" custScaleX="96135">
        <dgm:presLayoutVars>
          <dgm:bulletEnabled val="1"/>
        </dgm:presLayoutVars>
      </dgm:prSet>
      <dgm:spPr/>
    </dgm:pt>
    <dgm:pt modelId="{F21BAC2C-F879-4FD5-8DB8-6C38DC506215}" type="pres">
      <dgm:prSet presAssocID="{523FCBFD-8F02-4521-9671-4CD0C0F1D361}" presName="sibTrans" presStyleCnt="0"/>
      <dgm:spPr/>
    </dgm:pt>
    <dgm:pt modelId="{BC388332-8670-4883-81FA-B31BD856CBD5}" type="pres">
      <dgm:prSet presAssocID="{00029467-181E-4A46-B3ED-E60715AA7193}" presName="textNode" presStyleLbl="node1" presStyleIdx="1" presStyleCnt="7">
        <dgm:presLayoutVars>
          <dgm:bulletEnabled val="1"/>
        </dgm:presLayoutVars>
      </dgm:prSet>
      <dgm:spPr/>
    </dgm:pt>
    <dgm:pt modelId="{39D758EA-3267-41F7-89DE-22255023913B}" type="pres">
      <dgm:prSet presAssocID="{DE47BF21-7C42-409F-B8EE-44BA644DA136}" presName="sibTrans" presStyleCnt="0"/>
      <dgm:spPr/>
    </dgm:pt>
    <dgm:pt modelId="{FD3EEE8E-6734-4E01-94B2-DD6153FB12AB}" type="pres">
      <dgm:prSet presAssocID="{206F0A44-2FB0-4853-8EB5-542590792207}" presName="textNode" presStyleLbl="node1" presStyleIdx="2" presStyleCnt="7">
        <dgm:presLayoutVars>
          <dgm:bulletEnabled val="1"/>
        </dgm:presLayoutVars>
      </dgm:prSet>
      <dgm:spPr/>
    </dgm:pt>
    <dgm:pt modelId="{EFEA80A3-9B27-43CA-AC24-F5A43AA11DE9}" type="pres">
      <dgm:prSet presAssocID="{CABDE6C5-2646-4BAC-9382-2E9ED0FA203B}" presName="sibTrans" presStyleCnt="0"/>
      <dgm:spPr/>
    </dgm:pt>
    <dgm:pt modelId="{750704E8-26E5-45AA-A8F6-BC14789862CD}" type="pres">
      <dgm:prSet presAssocID="{31C145D6-E6AE-4F54-816F-165C6863AED7}" presName="textNode" presStyleLbl="node1" presStyleIdx="3" presStyleCnt="7">
        <dgm:presLayoutVars>
          <dgm:bulletEnabled val="1"/>
        </dgm:presLayoutVars>
      </dgm:prSet>
      <dgm:spPr/>
    </dgm:pt>
    <dgm:pt modelId="{7ABC645C-7859-4078-A85F-E2549D2C44D6}" type="pres">
      <dgm:prSet presAssocID="{FD3BF6E1-E577-40E9-8B89-ED379A2AC4F1}" presName="sibTrans" presStyleCnt="0"/>
      <dgm:spPr/>
    </dgm:pt>
    <dgm:pt modelId="{BDA3AC13-9A4F-4F45-97F8-3676E602809A}" type="pres">
      <dgm:prSet presAssocID="{2FAC57C6-E7A1-44FC-A595-32A910065618}" presName="textNode" presStyleLbl="node1" presStyleIdx="4" presStyleCnt="7">
        <dgm:presLayoutVars>
          <dgm:bulletEnabled val="1"/>
        </dgm:presLayoutVars>
      </dgm:prSet>
      <dgm:spPr/>
    </dgm:pt>
    <dgm:pt modelId="{E97F2FF4-3C43-4352-AE39-F2974D6FF27F}" type="pres">
      <dgm:prSet presAssocID="{75F755AF-B2E2-4909-AD26-1E93889B1895}" presName="sibTrans" presStyleCnt="0"/>
      <dgm:spPr/>
    </dgm:pt>
    <dgm:pt modelId="{F006FE07-B5BF-4D3F-B5DD-B71139590EB2}" type="pres">
      <dgm:prSet presAssocID="{E8725AB6-A4F4-4C02-8226-8F36FD914E79}" presName="textNode" presStyleLbl="node1" presStyleIdx="5" presStyleCnt="7">
        <dgm:presLayoutVars>
          <dgm:bulletEnabled val="1"/>
        </dgm:presLayoutVars>
      </dgm:prSet>
      <dgm:spPr/>
    </dgm:pt>
    <dgm:pt modelId="{894A43CA-10C4-40D2-BCEF-BE38885E08AC}" type="pres">
      <dgm:prSet presAssocID="{73419D94-8711-4418-AC7E-A66D7D727F5D}" presName="sibTrans" presStyleCnt="0"/>
      <dgm:spPr/>
    </dgm:pt>
    <dgm:pt modelId="{665D3AE1-74A1-4E3F-B087-DC74A765D1AF}" type="pres">
      <dgm:prSet presAssocID="{FD799A00-653A-48DA-9B1B-2671811F795F}" presName="textNode" presStyleLbl="node1" presStyleIdx="6" presStyleCnt="7">
        <dgm:presLayoutVars>
          <dgm:bulletEnabled val="1"/>
        </dgm:presLayoutVars>
      </dgm:prSet>
      <dgm:spPr/>
    </dgm:pt>
  </dgm:ptLst>
  <dgm:cxnLst>
    <dgm:cxn modelId="{85481906-028A-4DBE-ADDF-CF119774C8F2}" type="presOf" srcId="{2FAC57C6-E7A1-44FC-A595-32A910065618}" destId="{BDA3AC13-9A4F-4F45-97F8-3676E602809A}" srcOrd="0" destOrd="0" presId="urn:microsoft.com/office/officeart/2005/8/layout/hProcess9"/>
    <dgm:cxn modelId="{064A260A-A8FB-43DB-BC6B-5C1DB8CF8D39}" srcId="{86B50D94-ACCA-454F-93F8-244366701B85}" destId="{00029467-181E-4A46-B3ED-E60715AA7193}" srcOrd="1" destOrd="0" parTransId="{4C3E9689-E647-40C9-BF7D-8B4A55296C1E}" sibTransId="{DE47BF21-7C42-409F-B8EE-44BA644DA136}"/>
    <dgm:cxn modelId="{297F052F-C5A3-4721-A3B0-3B1241B3A028}" type="presOf" srcId="{FD799A00-653A-48DA-9B1B-2671811F795F}" destId="{665D3AE1-74A1-4E3F-B087-DC74A765D1AF}" srcOrd="0" destOrd="0" presId="urn:microsoft.com/office/officeart/2005/8/layout/hProcess9"/>
    <dgm:cxn modelId="{5C43C857-FB70-4C93-AD45-A254CB16F1CE}" srcId="{86B50D94-ACCA-454F-93F8-244366701B85}" destId="{8EDF0C69-FC35-465B-8FD9-42C1CB281960}" srcOrd="0" destOrd="0" parTransId="{A4A73AD1-22F9-4F98-AA3B-10ED455C7B02}" sibTransId="{523FCBFD-8F02-4521-9671-4CD0C0F1D361}"/>
    <dgm:cxn modelId="{615E6B59-2E21-4759-8A6C-3B1FDB2F3C10}" srcId="{86B50D94-ACCA-454F-93F8-244366701B85}" destId="{E8725AB6-A4F4-4C02-8226-8F36FD914E79}" srcOrd="5" destOrd="0" parTransId="{0D3085A2-C044-4755-9BAD-4DFA388BB294}" sibTransId="{73419D94-8711-4418-AC7E-A66D7D727F5D}"/>
    <dgm:cxn modelId="{B1CD9B81-BB98-4E8E-852B-ADDABB766086}" srcId="{86B50D94-ACCA-454F-93F8-244366701B85}" destId="{206F0A44-2FB0-4853-8EB5-542590792207}" srcOrd="2" destOrd="0" parTransId="{5C60FC24-E1B6-4CB6-8C8F-A2A481F2D996}" sibTransId="{CABDE6C5-2646-4BAC-9382-2E9ED0FA203B}"/>
    <dgm:cxn modelId="{62A91B9E-99F0-4003-8083-1DB96E61DBBA}" srcId="{86B50D94-ACCA-454F-93F8-244366701B85}" destId="{2FAC57C6-E7A1-44FC-A595-32A910065618}" srcOrd="4" destOrd="0" parTransId="{05790995-DDF6-493D-8A3C-23F3F7D80376}" sibTransId="{75F755AF-B2E2-4909-AD26-1E93889B1895}"/>
    <dgm:cxn modelId="{DE1AF4A4-A139-43F5-80E2-43F69AC4A665}" type="presOf" srcId="{31C145D6-E6AE-4F54-816F-165C6863AED7}" destId="{750704E8-26E5-45AA-A8F6-BC14789862CD}" srcOrd="0" destOrd="0" presId="urn:microsoft.com/office/officeart/2005/8/layout/hProcess9"/>
    <dgm:cxn modelId="{0C675FB6-D675-440E-940A-69406D0F6856}" srcId="{86B50D94-ACCA-454F-93F8-244366701B85}" destId="{FD799A00-653A-48DA-9B1B-2671811F795F}" srcOrd="6" destOrd="0" parTransId="{CBDB0E2C-C9C5-4AA9-82D9-E842A7B42FF7}" sibTransId="{4056A0AD-2E8D-4B33-8F59-552EF9CFF9C8}"/>
    <dgm:cxn modelId="{DBF592B8-D0C6-405C-AA88-C2331635F68F}" type="presOf" srcId="{86B50D94-ACCA-454F-93F8-244366701B85}" destId="{33CB0BE8-6FCE-4C43-9987-DD131289BB4F}" srcOrd="0" destOrd="0" presId="urn:microsoft.com/office/officeart/2005/8/layout/hProcess9"/>
    <dgm:cxn modelId="{134D52BB-18BE-4BE9-B93B-5370BDA2688A}" srcId="{86B50D94-ACCA-454F-93F8-244366701B85}" destId="{31C145D6-E6AE-4F54-816F-165C6863AED7}" srcOrd="3" destOrd="0" parTransId="{E6B70A63-6760-4DA7-9A7C-5ED5D85AF624}" sibTransId="{FD3BF6E1-E577-40E9-8B89-ED379A2AC4F1}"/>
    <dgm:cxn modelId="{6D5931C1-B1A9-44B2-AC29-6B7180BEB6F9}" type="presOf" srcId="{00029467-181E-4A46-B3ED-E60715AA7193}" destId="{BC388332-8670-4883-81FA-B31BD856CBD5}" srcOrd="0" destOrd="0" presId="urn:microsoft.com/office/officeart/2005/8/layout/hProcess9"/>
    <dgm:cxn modelId="{891B80CD-5EDC-4104-8720-C510D54E3697}" type="presOf" srcId="{206F0A44-2FB0-4853-8EB5-542590792207}" destId="{FD3EEE8E-6734-4E01-94B2-DD6153FB12AB}" srcOrd="0" destOrd="0" presId="urn:microsoft.com/office/officeart/2005/8/layout/hProcess9"/>
    <dgm:cxn modelId="{63B7A5E7-A313-43BF-B85B-A2A9F48D076B}" type="presOf" srcId="{E8725AB6-A4F4-4C02-8226-8F36FD914E79}" destId="{F006FE07-B5BF-4D3F-B5DD-B71139590EB2}" srcOrd="0" destOrd="0" presId="urn:microsoft.com/office/officeart/2005/8/layout/hProcess9"/>
    <dgm:cxn modelId="{28D19EE8-0E38-41CB-9CB7-5C85CE3ABB21}" type="presOf" srcId="{8EDF0C69-FC35-465B-8FD9-42C1CB281960}" destId="{748D76F9-FC85-4F73-9F08-82991EC6A6AF}" srcOrd="0" destOrd="0" presId="urn:microsoft.com/office/officeart/2005/8/layout/hProcess9"/>
    <dgm:cxn modelId="{12D694B4-2207-45EF-9B98-467BE9DAF733}" type="presParOf" srcId="{33CB0BE8-6FCE-4C43-9987-DD131289BB4F}" destId="{48E292BA-6AFC-40B7-B812-C3057CC28988}" srcOrd="0" destOrd="0" presId="urn:microsoft.com/office/officeart/2005/8/layout/hProcess9"/>
    <dgm:cxn modelId="{45C5F3F8-9B88-4FEA-8A42-FF676CE152D2}" type="presParOf" srcId="{33CB0BE8-6FCE-4C43-9987-DD131289BB4F}" destId="{F18A34E3-CEE6-4E2C-BD95-B5734D6189C2}" srcOrd="1" destOrd="0" presId="urn:microsoft.com/office/officeart/2005/8/layout/hProcess9"/>
    <dgm:cxn modelId="{8BC7C725-B4BC-4ECD-8EE1-9B0B0BED01D7}" type="presParOf" srcId="{F18A34E3-CEE6-4E2C-BD95-B5734D6189C2}" destId="{748D76F9-FC85-4F73-9F08-82991EC6A6AF}" srcOrd="0" destOrd="0" presId="urn:microsoft.com/office/officeart/2005/8/layout/hProcess9"/>
    <dgm:cxn modelId="{61984348-0719-4628-9940-7D61575E2BBC}" type="presParOf" srcId="{F18A34E3-CEE6-4E2C-BD95-B5734D6189C2}" destId="{F21BAC2C-F879-4FD5-8DB8-6C38DC506215}" srcOrd="1" destOrd="0" presId="urn:microsoft.com/office/officeart/2005/8/layout/hProcess9"/>
    <dgm:cxn modelId="{B1E86A07-7CCD-46E7-9701-CF648BEFC527}" type="presParOf" srcId="{F18A34E3-CEE6-4E2C-BD95-B5734D6189C2}" destId="{BC388332-8670-4883-81FA-B31BD856CBD5}" srcOrd="2" destOrd="0" presId="urn:microsoft.com/office/officeart/2005/8/layout/hProcess9"/>
    <dgm:cxn modelId="{1ECFF0DB-9813-49FD-8B6A-8ECBB17C4F4D}" type="presParOf" srcId="{F18A34E3-CEE6-4E2C-BD95-B5734D6189C2}" destId="{39D758EA-3267-41F7-89DE-22255023913B}" srcOrd="3" destOrd="0" presId="urn:microsoft.com/office/officeart/2005/8/layout/hProcess9"/>
    <dgm:cxn modelId="{F11F8284-00B0-4C2F-85DB-F4A45BD0B56C}" type="presParOf" srcId="{F18A34E3-CEE6-4E2C-BD95-B5734D6189C2}" destId="{FD3EEE8E-6734-4E01-94B2-DD6153FB12AB}" srcOrd="4" destOrd="0" presId="urn:microsoft.com/office/officeart/2005/8/layout/hProcess9"/>
    <dgm:cxn modelId="{0395B58A-B42A-4182-8DC1-C2EF786E57B1}" type="presParOf" srcId="{F18A34E3-CEE6-4E2C-BD95-B5734D6189C2}" destId="{EFEA80A3-9B27-43CA-AC24-F5A43AA11DE9}" srcOrd="5" destOrd="0" presId="urn:microsoft.com/office/officeart/2005/8/layout/hProcess9"/>
    <dgm:cxn modelId="{050F7948-64D3-464D-A210-5E26B9654930}" type="presParOf" srcId="{F18A34E3-CEE6-4E2C-BD95-B5734D6189C2}" destId="{750704E8-26E5-45AA-A8F6-BC14789862CD}" srcOrd="6" destOrd="0" presId="urn:microsoft.com/office/officeart/2005/8/layout/hProcess9"/>
    <dgm:cxn modelId="{BE431A30-AFA2-4869-882A-A62291373521}" type="presParOf" srcId="{F18A34E3-CEE6-4E2C-BD95-B5734D6189C2}" destId="{7ABC645C-7859-4078-A85F-E2549D2C44D6}" srcOrd="7" destOrd="0" presId="urn:microsoft.com/office/officeart/2005/8/layout/hProcess9"/>
    <dgm:cxn modelId="{189EE45F-50F2-4D3C-956B-75BEEF602FE2}" type="presParOf" srcId="{F18A34E3-CEE6-4E2C-BD95-B5734D6189C2}" destId="{BDA3AC13-9A4F-4F45-97F8-3676E602809A}" srcOrd="8" destOrd="0" presId="urn:microsoft.com/office/officeart/2005/8/layout/hProcess9"/>
    <dgm:cxn modelId="{FC228BCB-C457-4391-8F7B-822A17361CB8}" type="presParOf" srcId="{F18A34E3-CEE6-4E2C-BD95-B5734D6189C2}" destId="{E97F2FF4-3C43-4352-AE39-F2974D6FF27F}" srcOrd="9" destOrd="0" presId="urn:microsoft.com/office/officeart/2005/8/layout/hProcess9"/>
    <dgm:cxn modelId="{C9E975E9-A362-41FB-8B4B-99FB17D1F75A}" type="presParOf" srcId="{F18A34E3-CEE6-4E2C-BD95-B5734D6189C2}" destId="{F006FE07-B5BF-4D3F-B5DD-B71139590EB2}" srcOrd="10" destOrd="0" presId="urn:microsoft.com/office/officeart/2005/8/layout/hProcess9"/>
    <dgm:cxn modelId="{0BCE83CE-2505-4A6C-AA52-B7F106CAFEE8}" type="presParOf" srcId="{F18A34E3-CEE6-4E2C-BD95-B5734D6189C2}" destId="{894A43CA-10C4-40D2-BCEF-BE38885E08AC}" srcOrd="11" destOrd="0" presId="urn:microsoft.com/office/officeart/2005/8/layout/hProcess9"/>
    <dgm:cxn modelId="{760840E2-1C33-4EE2-A5A6-1E946E412163}" type="presParOf" srcId="{F18A34E3-CEE6-4E2C-BD95-B5734D6189C2}" destId="{665D3AE1-74A1-4E3F-B087-DC74A765D1AF}" srcOrd="12" destOrd="0" presId="urn:microsoft.com/office/officeart/2005/8/layout/hProcess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8E292BA-6AFC-40B7-B812-C3057CC28988}">
      <dsp:nvSpPr>
        <dsp:cNvPr id="0" name=""/>
        <dsp:cNvSpPr/>
      </dsp:nvSpPr>
      <dsp:spPr>
        <a:xfrm>
          <a:off x="754379" y="0"/>
          <a:ext cx="8549640" cy="3849687"/>
        </a:xfrm>
        <a:prstGeom prst="rightArrow">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48D76F9-FC85-4F73-9F08-82991EC6A6AF}">
      <dsp:nvSpPr>
        <dsp:cNvPr id="0" name=""/>
        <dsp:cNvSpPr/>
      </dsp:nvSpPr>
      <dsp:spPr>
        <a:xfrm>
          <a:off x="4078" y="1154906"/>
          <a:ext cx="1329239" cy="1539874"/>
        </a:xfrm>
        <a:prstGeom prst="roundRect">
          <a:avLst/>
        </a:prstGeom>
        <a:solidFill>
          <a:schemeClr val="accent1">
            <a:lumMod val="40000"/>
            <a:lumOff val="6000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el-GR" sz="1500" kern="1200" dirty="0"/>
            <a:t>ΑΡΧΙΚΗ ΙΔΕΑ</a:t>
          </a:r>
        </a:p>
      </dsp:txBody>
      <dsp:txXfrm>
        <a:off x="68966" y="1219794"/>
        <a:ext cx="1199463" cy="1410098"/>
      </dsp:txXfrm>
    </dsp:sp>
    <dsp:sp modelId="{BC388332-8670-4883-81FA-B31BD856CBD5}">
      <dsp:nvSpPr>
        <dsp:cNvPr id="0" name=""/>
        <dsp:cNvSpPr/>
      </dsp:nvSpPr>
      <dsp:spPr>
        <a:xfrm>
          <a:off x="1404138" y="1154906"/>
          <a:ext cx="1382680" cy="1539874"/>
        </a:xfrm>
        <a:prstGeom prst="roundRect">
          <a:avLst/>
        </a:prstGeom>
        <a:solidFill>
          <a:schemeClr val="accent1">
            <a:lumMod val="60000"/>
            <a:lumOff val="4000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el-GR" sz="1500" kern="1200" dirty="0"/>
            <a:t>ΣΚΟΠΟΣ ΚΑΙ ΣΤΟΧΟΙ</a:t>
          </a:r>
        </a:p>
      </dsp:txBody>
      <dsp:txXfrm>
        <a:off x="1471635" y="1222403"/>
        <a:ext cx="1247686" cy="1404880"/>
      </dsp:txXfrm>
    </dsp:sp>
    <dsp:sp modelId="{FD3EEE8E-6734-4E01-94B2-DD6153FB12AB}">
      <dsp:nvSpPr>
        <dsp:cNvPr id="0" name=""/>
        <dsp:cNvSpPr/>
      </dsp:nvSpPr>
      <dsp:spPr>
        <a:xfrm>
          <a:off x="2857639" y="1154906"/>
          <a:ext cx="1382680" cy="1539874"/>
        </a:xfrm>
        <a:prstGeom prst="roundRect">
          <a:avLst/>
        </a:prstGeom>
        <a:solidFill>
          <a:schemeClr val="accent1">
            <a:lumMod val="7500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el-GR" sz="1500" kern="1200" dirty="0"/>
            <a:t>ΟΜΑΔΑ ΠΟΥ ΑΠΕΥΘΥΝΕΤΑΙ</a:t>
          </a:r>
        </a:p>
      </dsp:txBody>
      <dsp:txXfrm>
        <a:off x="2925136" y="1222403"/>
        <a:ext cx="1247686" cy="1404880"/>
      </dsp:txXfrm>
    </dsp:sp>
    <dsp:sp modelId="{750704E8-26E5-45AA-A8F6-BC14789862CD}">
      <dsp:nvSpPr>
        <dsp:cNvPr id="0" name=""/>
        <dsp:cNvSpPr/>
      </dsp:nvSpPr>
      <dsp:spPr>
        <a:xfrm>
          <a:off x="4311139" y="1154906"/>
          <a:ext cx="1382680" cy="1539874"/>
        </a:xfrm>
        <a:prstGeom prst="roundRect">
          <a:avLst/>
        </a:prstGeom>
        <a:solidFill>
          <a:schemeClr val="accent1">
            <a:lumMod val="5000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el-GR" sz="1500" kern="1200" dirty="0"/>
            <a:t>ΣΧΕΔΙΑΣΗ</a:t>
          </a:r>
        </a:p>
      </dsp:txBody>
      <dsp:txXfrm>
        <a:off x="4378636" y="1222403"/>
        <a:ext cx="1247686" cy="1404880"/>
      </dsp:txXfrm>
    </dsp:sp>
    <dsp:sp modelId="{BDA3AC13-9A4F-4F45-97F8-3676E602809A}">
      <dsp:nvSpPr>
        <dsp:cNvPr id="0" name=""/>
        <dsp:cNvSpPr/>
      </dsp:nvSpPr>
      <dsp:spPr>
        <a:xfrm>
          <a:off x="5764640" y="1154906"/>
          <a:ext cx="1382680" cy="1539874"/>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el-GR" sz="1500" kern="1200" dirty="0"/>
            <a:t>ΟΔΗΓΙΕΣ ΚΑΝΟΝΕΣ</a:t>
          </a:r>
        </a:p>
        <a:p>
          <a:pPr marL="0" lvl="0" indent="0" algn="ctr" defTabSz="666750">
            <a:lnSpc>
              <a:spcPct val="90000"/>
            </a:lnSpc>
            <a:spcBef>
              <a:spcPct val="0"/>
            </a:spcBef>
            <a:spcAft>
              <a:spcPct val="35000"/>
            </a:spcAft>
            <a:buNone/>
          </a:pPr>
          <a:r>
            <a:rPr lang="el-GR" sz="1500" kern="1200" dirty="0"/>
            <a:t>ΟΝΟΜΑ</a:t>
          </a:r>
        </a:p>
      </dsp:txBody>
      <dsp:txXfrm>
        <a:off x="5832137" y="1222403"/>
        <a:ext cx="1247686" cy="1404880"/>
      </dsp:txXfrm>
    </dsp:sp>
    <dsp:sp modelId="{F006FE07-B5BF-4D3F-B5DD-B71139590EB2}">
      <dsp:nvSpPr>
        <dsp:cNvPr id="0" name=""/>
        <dsp:cNvSpPr/>
      </dsp:nvSpPr>
      <dsp:spPr>
        <a:xfrm>
          <a:off x="7218140" y="1154906"/>
          <a:ext cx="1382680" cy="1539874"/>
        </a:xfrm>
        <a:prstGeom prst="roundRect">
          <a:avLst/>
        </a:prstGeom>
        <a:solidFill>
          <a:schemeClr val="accent3"/>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el-GR" sz="1500" kern="1200" dirty="0"/>
            <a:t>ΔΟΚΙΜΑΣΤΙΚΗ ΕΦΑΡΜΟΓΗ</a:t>
          </a:r>
        </a:p>
      </dsp:txBody>
      <dsp:txXfrm>
        <a:off x="7285637" y="1222403"/>
        <a:ext cx="1247686" cy="1404880"/>
      </dsp:txXfrm>
    </dsp:sp>
    <dsp:sp modelId="{665D3AE1-74A1-4E3F-B087-DC74A765D1AF}">
      <dsp:nvSpPr>
        <dsp:cNvPr id="0" name=""/>
        <dsp:cNvSpPr/>
      </dsp:nvSpPr>
      <dsp:spPr>
        <a:xfrm>
          <a:off x="8671641" y="1154906"/>
          <a:ext cx="1382680" cy="1539874"/>
        </a:xfrm>
        <a:prstGeom prst="roundRect">
          <a:avLst/>
        </a:prstGeom>
        <a:solidFill>
          <a:schemeClr val="accent5"/>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el-GR" sz="1500" kern="1200" dirty="0"/>
            <a:t>ΑΞΙΟΛΟΓΗΣΗ</a:t>
          </a:r>
        </a:p>
      </dsp:txBody>
      <dsp:txXfrm>
        <a:off x="8739138" y="1222403"/>
        <a:ext cx="1247686" cy="1404880"/>
      </dsp:txXfrm>
    </dsp:sp>
  </dsp:spTree>
</dsp:drawing>
</file>

<file path=ppt/diagrams/layout1.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en-US"/>
          </a:p>
        </p:txBody>
      </p:sp>
      <p:sp>
        <p:nvSpPr>
          <p:cNvPr id="3" name="Θέση ημερομηνίας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pPr rtl="0"/>
            <a:fld id="{D56F51AF-A732-4B95-AD80-88A162DEE581}" type="datetime1">
              <a:rPr lang="el-GR" smtClean="0"/>
              <a:t>26/5/2021</a:t>
            </a:fld>
            <a:endParaRPr lang="en-US" dirty="0"/>
          </a:p>
        </p:txBody>
      </p:sp>
      <p:sp>
        <p:nvSpPr>
          <p:cNvPr id="4" name="Θέση υποσέλιδου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en-US"/>
          </a:p>
        </p:txBody>
      </p:sp>
      <p:sp>
        <p:nvSpPr>
          <p:cNvPr id="5" name="Θέση αριθμού διαφάνειας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F1A8EE09-76CC-4000-B080-9F213DA7DCEF}" type="slidenum">
              <a:rPr lang="en-US" smtClean="0"/>
              <a:t>‹#›</a:t>
            </a:fld>
            <a:endParaRPr lang="en-US"/>
          </a:p>
        </p:txBody>
      </p:sp>
    </p:spTree>
    <p:extLst>
      <p:ext uri="{BB962C8B-B14F-4D97-AF65-F5344CB8AC3E}">
        <p14:creationId xmlns:p14="http://schemas.microsoft.com/office/powerpoint/2010/main" val="638681244"/>
      </p:ext>
    </p:extLst>
  </p:cSld>
  <p:clrMap bg1="lt1" tx1="dk1" bg2="lt2" tx2="dk2" accent1="accent1" accent2="accent2" accent3="accent3" accent4="accent4" accent5="accent5" accent6="accent6" hlink="hlink" folHlink="folHlink"/>
  <p:hf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en-US"/>
          </a:p>
        </p:txBody>
      </p:sp>
      <p:sp>
        <p:nvSpPr>
          <p:cNvPr id="3" name="Θέση ημερομηνίας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pPr rtl="0"/>
            <a:fld id="{D069EF6C-D7CA-4F0B-BF31-83834918D93B}" type="datetime1">
              <a:rPr lang="el-GR" smtClean="0"/>
              <a:t>26/5/2021</a:t>
            </a:fld>
            <a:endParaRPr lang="en-US"/>
          </a:p>
        </p:txBody>
      </p:sp>
      <p:sp>
        <p:nvSpPr>
          <p:cNvPr id="4" name="Θέση εικόνας διαφάνειας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rtl="0"/>
            <a:endParaRPr lang="en-US"/>
          </a:p>
        </p:txBody>
      </p:sp>
      <p:sp>
        <p:nvSpPr>
          <p:cNvPr id="5" name="Θέση σημειώσεων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rtl="0"/>
            <a:r>
              <a:rPr lang="el"/>
              <a:t>Κάντε κλικ για επεξεργασία των στυλ κειμένου του υποδείγματος</a:t>
            </a:r>
            <a:endParaRPr lang="en-US"/>
          </a:p>
          <a:p>
            <a:pPr lvl="1" rtl="0"/>
            <a:r>
              <a:rPr lang="el"/>
              <a:t>Δεύτερου επιπέδου</a:t>
            </a:r>
          </a:p>
          <a:p>
            <a:pPr lvl="2" rtl="0"/>
            <a:r>
              <a:rPr lang="el"/>
              <a:t>Τρίτου επιπέδου</a:t>
            </a:r>
          </a:p>
          <a:p>
            <a:pPr lvl="3" rtl="0"/>
            <a:r>
              <a:rPr lang="el"/>
              <a:t>Τέταρτου επιπέδου</a:t>
            </a:r>
          </a:p>
          <a:p>
            <a:pPr lvl="4" rtl="0"/>
            <a:r>
              <a:rPr lang="el"/>
              <a:t>Πέμπτου επιπέδου</a:t>
            </a:r>
            <a:endParaRPr lang="en-US"/>
          </a:p>
        </p:txBody>
      </p:sp>
      <p:sp>
        <p:nvSpPr>
          <p:cNvPr id="6" name="Θέση υποσέλιδου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en-US"/>
          </a:p>
        </p:txBody>
      </p:sp>
      <p:sp>
        <p:nvSpPr>
          <p:cNvPr id="7" name="Θέση αριθμού διαφάνειας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98E40627-AA7D-471F-B5F2-0BF9E4C68EB6}" type="slidenum">
              <a:rPr lang="en-US" smtClean="0"/>
              <a:t>‹#›</a:t>
            </a:fld>
            <a:endParaRPr lang="en-US"/>
          </a:p>
        </p:txBody>
      </p:sp>
    </p:spTree>
    <p:extLst>
      <p:ext uri="{BB962C8B-B14F-4D97-AF65-F5344CB8AC3E}">
        <p14:creationId xmlns:p14="http://schemas.microsoft.com/office/powerpoint/2010/main" val="409954528"/>
      </p:ext>
    </p:extLst>
  </p:cSld>
  <p:clrMap bg1="lt1" tx1="dk1" bg2="lt2" tx2="dk2" accent1="accent1" accent2="accent2" accent3="accent3" accent4="accent4" accent5="accent5" accent6="accent6" hlink="hlink" folHlink="folHlink"/>
  <p:hf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5" name="Ορθογώνιο 4">
            <a:extLst>
              <a:ext uri="{FF2B5EF4-FFF2-40B4-BE49-F238E27FC236}">
                <a16:creationId xmlns:a16="http://schemas.microsoft.com/office/drawing/2014/main" id="{904DB13E-F722-4ED6-BB00-556651E95281}"/>
              </a:ext>
            </a:extLst>
          </p:cNvPr>
          <p:cNvSpPr/>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a:latin typeface="Tahoma" panose="020B0604030504040204" pitchFamily="34" charset="0"/>
              <a:ea typeface="Tahoma" panose="020B0604030504040204" pitchFamily="34" charset="0"/>
              <a:cs typeface="Tahoma" panose="020B0604030504040204" pitchFamily="34" charset="0"/>
            </a:endParaRPr>
          </a:p>
        </p:txBody>
      </p:sp>
      <p:sp useBgFill="1">
        <p:nvSpPr>
          <p:cNvPr id="10" name="Ορθογώνιο 9"/>
          <p:cNvSpPr/>
          <p:nvPr/>
        </p:nvSpPr>
        <p:spPr>
          <a:xfrm>
            <a:off x="1307870" y="1267730"/>
            <a:ext cx="9576262" cy="4307950"/>
          </a:xfrm>
          <a:prstGeom prst="rect">
            <a:avLst/>
          </a:prstGeom>
          <a:ln w="6350" cap="flat" cmpd="sng" algn="ctr">
            <a:noFill/>
            <a:prstDash val="solid"/>
          </a:ln>
          <a:effectLst>
            <a:outerShdw blurRad="50800" algn="ctr" rotWithShape="0">
              <a:prstClr val="black">
                <a:alpha val="66000"/>
              </a:prstClr>
            </a:outerShdw>
            <a:softEdge rad="0"/>
          </a:effectLst>
        </p:spPr>
      </p:sp>
      <p:sp>
        <p:nvSpPr>
          <p:cNvPr id="11" name="Ορθογώνιο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Ορθογώνιο 14"/>
          <p:cNvSpPr/>
          <p:nvPr/>
        </p:nvSpPr>
        <p:spPr>
          <a:xfrm>
            <a:off x="5135880" y="1267730"/>
            <a:ext cx="1920240" cy="7315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7" name="Ομάδα 6">
            <a:extLst>
              <a:ext uri="{FF2B5EF4-FFF2-40B4-BE49-F238E27FC236}">
                <a16:creationId xmlns:a16="http://schemas.microsoft.com/office/drawing/2014/main" id="{E26428D7-C6F3-473D-A360-A3F5C3E8728C}"/>
              </a:ext>
            </a:extLst>
          </p:cNvPr>
          <p:cNvGrpSpPr/>
          <p:nvPr/>
        </p:nvGrpSpPr>
        <p:grpSpPr>
          <a:xfrm>
            <a:off x="5250180" y="1267730"/>
            <a:ext cx="1691640" cy="615934"/>
            <a:chOff x="5250180" y="1267730"/>
            <a:chExt cx="1691640" cy="615934"/>
          </a:xfrm>
        </p:grpSpPr>
        <p:cxnSp>
          <p:nvCxnSpPr>
            <p:cNvPr id="17" name="Ευθεία γραμμή σύνδεσης 16"/>
            <p:cNvCxnSpPr/>
            <p:nvPr/>
          </p:nvCxnSpPr>
          <p:spPr>
            <a:xfrm>
              <a:off x="525018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8" name="Ευθεία γραμμή σύνδεσης 17"/>
            <p:cNvCxnSpPr/>
            <p:nvPr/>
          </p:nvCxnSpPr>
          <p:spPr>
            <a:xfrm>
              <a:off x="694182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9" name="Ευθεία γραμμή σύνδεσης 18"/>
            <p:cNvCxnSpPr/>
            <p:nvPr/>
          </p:nvCxnSpPr>
          <p:spPr>
            <a:xfrm>
              <a:off x="5250180" y="1883664"/>
              <a:ext cx="1691640" cy="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grpSp>
      <p:sp>
        <p:nvSpPr>
          <p:cNvPr id="2" name="Τίτλος 1"/>
          <p:cNvSpPr>
            <a:spLocks noGrp="1"/>
          </p:cNvSpPr>
          <p:nvPr>
            <p:ph type="ctrTitle"/>
          </p:nvPr>
        </p:nvSpPr>
        <p:spPr>
          <a:xfrm>
            <a:off x="1629103" y="2244830"/>
            <a:ext cx="8933796" cy="2437232"/>
          </a:xfrm>
        </p:spPr>
        <p:txBody>
          <a:bodyPr tIns="45720" bIns="45720" rtlCol="0" anchor="ctr">
            <a:normAutofit/>
          </a:bodyPr>
          <a:lstStyle>
            <a:lvl1pPr algn="ctr">
              <a:lnSpc>
                <a:spcPct val="83000"/>
              </a:lnSpc>
              <a:defRPr lang="en-US" sz="6000" b="0" kern="1200" cap="all" spc="-100" baseline="0" dirty="0">
                <a:solidFill>
                  <a:schemeClr val="tx1">
                    <a:lumMod val="85000"/>
                    <a:lumOff val="15000"/>
                  </a:schemeClr>
                </a:solidFill>
                <a:effectLst/>
                <a:latin typeface="Tahoma" panose="020B0604030504040204" pitchFamily="34" charset="0"/>
                <a:ea typeface="Tahoma" panose="020B0604030504040204" pitchFamily="34" charset="0"/>
                <a:cs typeface="Tahoma" panose="020B0604030504040204" pitchFamily="34" charset="0"/>
              </a:defRPr>
            </a:lvl1pPr>
          </a:lstStyle>
          <a:p>
            <a:pPr rtl="0"/>
            <a:r>
              <a:rPr lang="el-GR"/>
              <a:t>Κάντε κλικ για να επεξεργαστείτε τον τίτλο υποδείγματος</a:t>
            </a:r>
            <a:endParaRPr lang="en-US" dirty="0"/>
          </a:p>
        </p:txBody>
      </p:sp>
      <p:sp>
        <p:nvSpPr>
          <p:cNvPr id="3" name="Υπότιτλος 2"/>
          <p:cNvSpPr>
            <a:spLocks noGrp="1"/>
          </p:cNvSpPr>
          <p:nvPr>
            <p:ph type="subTitle" idx="1"/>
          </p:nvPr>
        </p:nvSpPr>
        <p:spPr>
          <a:xfrm>
            <a:off x="1629101" y="4682062"/>
            <a:ext cx="8936846" cy="457201"/>
          </a:xfrm>
        </p:spPr>
        <p:txBody>
          <a:bodyPr rtlCol="0">
            <a:normAutofit/>
          </a:bodyPr>
          <a:lstStyle>
            <a:lvl1pPr marL="0" indent="0" algn="ctr">
              <a:spcBef>
                <a:spcPts val="0"/>
              </a:spcBef>
              <a:buNone/>
              <a:defRPr sz="1800" spc="80" baseline="0">
                <a:solidFill>
                  <a:schemeClr val="tx1">
                    <a:lumMod val="95000"/>
                    <a:lumOff val="5000"/>
                  </a:schemeClr>
                </a:solidFill>
                <a:latin typeface="Tahoma" panose="020B0604030504040204" pitchFamily="34" charset="0"/>
                <a:ea typeface="Tahoma" panose="020B0604030504040204" pitchFamily="34" charset="0"/>
                <a:cs typeface="Tahoma" panose="020B0604030504040204" pitchFamily="34" charset="0"/>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rtl="0"/>
            <a:r>
              <a:rPr lang="el-GR"/>
              <a:t>Κάντε κλικ για να επεξεργαστείτε τον υπότιτλο του υποδείγματος</a:t>
            </a:r>
            <a:endParaRPr lang="en-US" dirty="0"/>
          </a:p>
        </p:txBody>
      </p:sp>
      <p:sp>
        <p:nvSpPr>
          <p:cNvPr id="20" name="Θέση ημερομηνίας 19"/>
          <p:cNvSpPr>
            <a:spLocks noGrp="1"/>
          </p:cNvSpPr>
          <p:nvPr>
            <p:ph type="dt" sz="half" idx="10"/>
          </p:nvPr>
        </p:nvSpPr>
        <p:spPr>
          <a:xfrm>
            <a:off x="5318760" y="1341256"/>
            <a:ext cx="1554480" cy="485546"/>
          </a:xfrm>
        </p:spPr>
        <p:txBody>
          <a:bodyPr rtlCol="0"/>
          <a:lstStyle>
            <a:lvl1pPr algn="ctr">
              <a:defRPr sz="1300" spc="0" baseline="0">
                <a:solidFill>
                  <a:srgbClr val="FFFFFF"/>
                </a:solidFill>
                <a:latin typeface="Tahoma" panose="020B0604030504040204" pitchFamily="34" charset="0"/>
                <a:ea typeface="Tahoma" panose="020B0604030504040204" pitchFamily="34" charset="0"/>
                <a:cs typeface="Tahoma" panose="020B0604030504040204" pitchFamily="34" charset="0"/>
              </a:defRPr>
            </a:lvl1pPr>
          </a:lstStyle>
          <a:p>
            <a:fld id="{58AFCD6D-186F-4CB1-A992-04633AC8A8C3}" type="datetime1">
              <a:rPr lang="el-GR" smtClean="0"/>
              <a:t>26/5/2021</a:t>
            </a:fld>
            <a:endParaRPr lang="en-US" dirty="0"/>
          </a:p>
        </p:txBody>
      </p:sp>
      <p:sp>
        <p:nvSpPr>
          <p:cNvPr id="21" name="Σύμβολο κράτησης θέσης υποσέλιδου 20"/>
          <p:cNvSpPr>
            <a:spLocks noGrp="1"/>
          </p:cNvSpPr>
          <p:nvPr>
            <p:ph type="ftr" sz="quarter" idx="11"/>
          </p:nvPr>
        </p:nvSpPr>
        <p:spPr>
          <a:xfrm>
            <a:off x="1629100" y="5177408"/>
            <a:ext cx="5730295" cy="228600"/>
          </a:xfrm>
        </p:spPr>
        <p:txBody>
          <a:bodyPr rtlCol="0"/>
          <a:lstStyle>
            <a:lvl1pPr algn="l">
              <a:defRPr>
                <a:solidFill>
                  <a:schemeClr val="tx1">
                    <a:lumMod val="85000"/>
                    <a:lumOff val="15000"/>
                  </a:schemeClr>
                </a:solidFill>
                <a:latin typeface="Tahoma" panose="020B0604030504040204" pitchFamily="34" charset="0"/>
                <a:ea typeface="Tahoma" panose="020B0604030504040204" pitchFamily="34" charset="0"/>
                <a:cs typeface="Tahoma" panose="020B0604030504040204" pitchFamily="34" charset="0"/>
              </a:defRPr>
            </a:lvl1pPr>
          </a:lstStyle>
          <a:p>
            <a:endParaRPr lang="en-US" dirty="0"/>
          </a:p>
        </p:txBody>
      </p:sp>
      <p:sp>
        <p:nvSpPr>
          <p:cNvPr id="22" name="Σύμβολο κράτησης θέσης αριθμού διαφάνειας 21"/>
          <p:cNvSpPr>
            <a:spLocks noGrp="1"/>
          </p:cNvSpPr>
          <p:nvPr>
            <p:ph type="sldNum" sz="quarter" idx="12"/>
          </p:nvPr>
        </p:nvSpPr>
        <p:spPr>
          <a:xfrm>
            <a:off x="8606920" y="5177408"/>
            <a:ext cx="1955980" cy="228600"/>
          </a:xfrm>
        </p:spPr>
        <p:txBody>
          <a:bodyPr rtlCol="0"/>
          <a:lstStyle>
            <a:lvl1pPr>
              <a:defRPr>
                <a:solidFill>
                  <a:schemeClr val="tx1">
                    <a:lumMod val="85000"/>
                    <a:lumOff val="15000"/>
                  </a:schemeClr>
                </a:solidFill>
                <a:latin typeface="Tahoma" panose="020B0604030504040204" pitchFamily="34" charset="0"/>
                <a:ea typeface="Tahoma" panose="020B0604030504040204" pitchFamily="34" charset="0"/>
                <a:cs typeface="Tahoma" panose="020B0604030504040204" pitchFamily="34" charset="0"/>
              </a:defRPr>
            </a:lvl1pPr>
          </a:lstStyle>
          <a:p>
            <a:fld id="{34B7E4EF-A1BD-40F4-AB7B-04F084DD991D}" type="slidenum">
              <a:rPr lang="en-US" smtClean="0"/>
              <a:pPr/>
              <a:t>‹#›</a:t>
            </a:fld>
            <a:endParaRPr lang="en-US" dirty="0"/>
          </a:p>
        </p:txBody>
      </p:sp>
    </p:spTree>
    <p:extLst>
      <p:ext uri="{BB962C8B-B14F-4D97-AF65-F5344CB8AC3E}">
        <p14:creationId xmlns:p14="http://schemas.microsoft.com/office/powerpoint/2010/main" val="41477701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rtlCol="0"/>
          <a:lstStyle>
            <a:lvl1pPr>
              <a:defRPr>
                <a:latin typeface="Tahoma" panose="020B0604030504040204" pitchFamily="34" charset="0"/>
                <a:ea typeface="Tahoma" panose="020B0604030504040204" pitchFamily="34" charset="0"/>
                <a:cs typeface="Tahoma" panose="020B0604030504040204" pitchFamily="34" charset="0"/>
              </a:defRPr>
            </a:lvl1pPr>
          </a:lstStyle>
          <a:p>
            <a:pPr rtl="0"/>
            <a:r>
              <a:rPr lang="el-GR"/>
              <a:t>Κάντε κλικ για να επεξεργαστείτε τον τίτλο υποδείγματος</a:t>
            </a:r>
            <a:endParaRPr lang="en-US" dirty="0"/>
          </a:p>
        </p:txBody>
      </p:sp>
      <p:sp>
        <p:nvSpPr>
          <p:cNvPr id="3" name="Θέση κατακόρυφου κειμένου 2"/>
          <p:cNvSpPr>
            <a:spLocks noGrp="1"/>
          </p:cNvSpPr>
          <p:nvPr>
            <p:ph type="body" orient="vert" idx="1"/>
          </p:nvPr>
        </p:nvSpPr>
        <p:spPr/>
        <p:txBody>
          <a:bodyPr vert="eaVert" rtlCol="0"/>
          <a:lstStyle>
            <a:lvl1pPr>
              <a:defRPr>
                <a:latin typeface="Tahoma" panose="020B0604030504040204" pitchFamily="34" charset="0"/>
                <a:ea typeface="Tahoma" panose="020B0604030504040204" pitchFamily="34" charset="0"/>
                <a:cs typeface="Tahoma" panose="020B0604030504040204" pitchFamily="34" charset="0"/>
              </a:defRPr>
            </a:lvl1pPr>
            <a:lvl2pPr>
              <a:defRPr>
                <a:latin typeface="Tahoma" panose="020B0604030504040204" pitchFamily="34" charset="0"/>
                <a:ea typeface="Tahoma" panose="020B0604030504040204" pitchFamily="34" charset="0"/>
                <a:cs typeface="Tahoma" panose="020B0604030504040204" pitchFamily="34" charset="0"/>
              </a:defRPr>
            </a:lvl2pPr>
            <a:lvl3pPr>
              <a:defRPr>
                <a:latin typeface="Tahoma" panose="020B0604030504040204" pitchFamily="34" charset="0"/>
                <a:ea typeface="Tahoma" panose="020B0604030504040204" pitchFamily="34" charset="0"/>
                <a:cs typeface="Tahoma" panose="020B0604030504040204" pitchFamily="34" charset="0"/>
              </a:defRPr>
            </a:lvl3pPr>
            <a:lvl4pPr>
              <a:defRPr>
                <a:latin typeface="Tahoma" panose="020B0604030504040204" pitchFamily="34" charset="0"/>
                <a:ea typeface="Tahoma" panose="020B0604030504040204" pitchFamily="34" charset="0"/>
                <a:cs typeface="Tahoma" panose="020B0604030504040204" pitchFamily="34" charset="0"/>
              </a:defRPr>
            </a:lvl4pPr>
            <a:lvl5pPr>
              <a:defRPr>
                <a:latin typeface="Tahoma" panose="020B0604030504040204" pitchFamily="34" charset="0"/>
                <a:ea typeface="Tahoma" panose="020B0604030504040204" pitchFamily="34" charset="0"/>
                <a:cs typeface="Tahoma" panose="020B0604030504040204" pitchFamily="34" charset="0"/>
              </a:defRPr>
            </a:lvl5pPr>
          </a:lstStyle>
          <a:p>
            <a:pPr lvl="0" rtl="0"/>
            <a:r>
              <a:rPr lang="el-GR"/>
              <a:t>Στυλ κειμένου υποδείγματος</a:t>
            </a:r>
          </a:p>
          <a:p>
            <a:pPr lvl="1" rtl="0"/>
            <a:r>
              <a:rPr lang="el-GR"/>
              <a:t>Δεύτερο επίπεδο</a:t>
            </a:r>
          </a:p>
          <a:p>
            <a:pPr lvl="2" rtl="0"/>
            <a:r>
              <a:rPr lang="el-GR"/>
              <a:t>Τρίτο επίπεδο</a:t>
            </a:r>
          </a:p>
          <a:p>
            <a:pPr lvl="3" rtl="0"/>
            <a:r>
              <a:rPr lang="el-GR"/>
              <a:t>Τέταρτο επίπεδο</a:t>
            </a:r>
          </a:p>
          <a:p>
            <a:pPr lvl="4" rtl="0"/>
            <a:r>
              <a:rPr lang="el-GR"/>
              <a:t>Πέμπτο επίπεδο</a:t>
            </a:r>
            <a:endParaRPr lang="en-US" dirty="0"/>
          </a:p>
        </p:txBody>
      </p:sp>
      <p:sp>
        <p:nvSpPr>
          <p:cNvPr id="4" name="Θέση ημερομηνίας 3"/>
          <p:cNvSpPr>
            <a:spLocks noGrp="1"/>
          </p:cNvSpPr>
          <p:nvPr>
            <p:ph type="dt" sz="half" idx="10"/>
          </p:nvPr>
        </p:nvSpPr>
        <p:spPr/>
        <p:txBody>
          <a:bodyPr rtlCol="0"/>
          <a:lstStyle>
            <a:lvl1pPr>
              <a:defRPr>
                <a:latin typeface="Tahoma" panose="020B0604030504040204" pitchFamily="34" charset="0"/>
                <a:ea typeface="Tahoma" panose="020B0604030504040204" pitchFamily="34" charset="0"/>
                <a:cs typeface="Tahoma" panose="020B0604030504040204" pitchFamily="34" charset="0"/>
              </a:defRPr>
            </a:lvl1pPr>
          </a:lstStyle>
          <a:p>
            <a:fld id="{7D8ECF41-DDC8-4B30-8D26-EF64C934BA07}" type="datetime1">
              <a:rPr lang="el-GR" smtClean="0"/>
              <a:t>26/5/2021</a:t>
            </a:fld>
            <a:endParaRPr lang="en-US"/>
          </a:p>
        </p:txBody>
      </p:sp>
      <p:sp>
        <p:nvSpPr>
          <p:cNvPr id="5" name="Θέση υποσέλιδου 4"/>
          <p:cNvSpPr>
            <a:spLocks noGrp="1"/>
          </p:cNvSpPr>
          <p:nvPr>
            <p:ph type="ftr" sz="quarter" idx="11"/>
          </p:nvPr>
        </p:nvSpPr>
        <p:spPr/>
        <p:txBody>
          <a:bodyPr rtlCol="0"/>
          <a:lstStyle>
            <a:lvl1pPr>
              <a:defRPr>
                <a:latin typeface="Tahoma" panose="020B0604030504040204" pitchFamily="34" charset="0"/>
                <a:ea typeface="Tahoma" panose="020B0604030504040204" pitchFamily="34" charset="0"/>
                <a:cs typeface="Tahoma" panose="020B0604030504040204" pitchFamily="34" charset="0"/>
              </a:defRPr>
            </a:lvl1pPr>
          </a:lstStyle>
          <a:p>
            <a:endParaRPr lang="en-US"/>
          </a:p>
        </p:txBody>
      </p:sp>
      <p:sp>
        <p:nvSpPr>
          <p:cNvPr id="6" name="Θέση αριθμού διαφάνειας 5"/>
          <p:cNvSpPr>
            <a:spLocks noGrp="1"/>
          </p:cNvSpPr>
          <p:nvPr>
            <p:ph type="sldNum" sz="quarter" idx="12"/>
          </p:nvPr>
        </p:nvSpPr>
        <p:spPr/>
        <p:txBody>
          <a:bodyPr rtlCol="0"/>
          <a:lstStyle>
            <a:lvl1pPr>
              <a:defRPr>
                <a:latin typeface="Tahoma" panose="020B0604030504040204" pitchFamily="34" charset="0"/>
                <a:ea typeface="Tahoma" panose="020B0604030504040204" pitchFamily="34" charset="0"/>
                <a:cs typeface="Tahoma" panose="020B0604030504040204" pitchFamily="34" charset="0"/>
              </a:defRPr>
            </a:lvl1pPr>
          </a:lstStyle>
          <a:p>
            <a:fld id="{34B7E4EF-A1BD-40F4-AB7B-04F084DD991D}" type="slidenum">
              <a:rPr lang="en-US" smtClean="0"/>
              <a:pPr/>
              <a:t>‹#›</a:t>
            </a:fld>
            <a:endParaRPr lang="en-US"/>
          </a:p>
        </p:txBody>
      </p:sp>
    </p:spTree>
    <p:extLst>
      <p:ext uri="{BB962C8B-B14F-4D97-AF65-F5344CB8AC3E}">
        <p14:creationId xmlns:p14="http://schemas.microsoft.com/office/powerpoint/2010/main" val="40233299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8991600" y="762000"/>
            <a:ext cx="2362200" cy="5257800"/>
          </a:xfrm>
        </p:spPr>
        <p:txBody>
          <a:bodyPr vert="eaVert" rtlCol="0"/>
          <a:lstStyle>
            <a:lvl1pPr>
              <a:defRPr>
                <a:latin typeface="Tahoma" panose="020B0604030504040204" pitchFamily="34" charset="0"/>
                <a:ea typeface="Tahoma" panose="020B0604030504040204" pitchFamily="34" charset="0"/>
                <a:cs typeface="Tahoma" panose="020B0604030504040204" pitchFamily="34" charset="0"/>
              </a:defRPr>
            </a:lvl1pPr>
          </a:lstStyle>
          <a:p>
            <a:pPr rtl="0"/>
            <a:r>
              <a:rPr lang="el-GR"/>
              <a:t>Κάντε κλικ για να επεξεργαστείτε τον τίτλο υποδείγματος</a:t>
            </a:r>
            <a:endParaRPr lang="en-US" dirty="0"/>
          </a:p>
        </p:txBody>
      </p:sp>
      <p:sp>
        <p:nvSpPr>
          <p:cNvPr id="3" name="Θέση κατακόρυφου κειμένου 2"/>
          <p:cNvSpPr>
            <a:spLocks noGrp="1"/>
          </p:cNvSpPr>
          <p:nvPr>
            <p:ph type="body" orient="vert" idx="1"/>
          </p:nvPr>
        </p:nvSpPr>
        <p:spPr>
          <a:xfrm>
            <a:off x="838200" y="762000"/>
            <a:ext cx="8077200" cy="5257800"/>
          </a:xfrm>
        </p:spPr>
        <p:txBody>
          <a:bodyPr vert="eaVert" rtlCol="0"/>
          <a:lstStyle>
            <a:lvl1pPr>
              <a:defRPr>
                <a:latin typeface="Tahoma" panose="020B0604030504040204" pitchFamily="34" charset="0"/>
                <a:ea typeface="Tahoma" panose="020B0604030504040204" pitchFamily="34" charset="0"/>
                <a:cs typeface="Tahoma" panose="020B0604030504040204" pitchFamily="34" charset="0"/>
              </a:defRPr>
            </a:lvl1pPr>
            <a:lvl2pPr>
              <a:defRPr>
                <a:latin typeface="Tahoma" panose="020B0604030504040204" pitchFamily="34" charset="0"/>
                <a:ea typeface="Tahoma" panose="020B0604030504040204" pitchFamily="34" charset="0"/>
                <a:cs typeface="Tahoma" panose="020B0604030504040204" pitchFamily="34" charset="0"/>
              </a:defRPr>
            </a:lvl2pPr>
            <a:lvl3pPr>
              <a:defRPr>
                <a:latin typeface="Tahoma" panose="020B0604030504040204" pitchFamily="34" charset="0"/>
                <a:ea typeface="Tahoma" panose="020B0604030504040204" pitchFamily="34" charset="0"/>
                <a:cs typeface="Tahoma" panose="020B0604030504040204" pitchFamily="34" charset="0"/>
              </a:defRPr>
            </a:lvl3pPr>
            <a:lvl4pPr>
              <a:defRPr>
                <a:latin typeface="Tahoma" panose="020B0604030504040204" pitchFamily="34" charset="0"/>
                <a:ea typeface="Tahoma" panose="020B0604030504040204" pitchFamily="34" charset="0"/>
                <a:cs typeface="Tahoma" panose="020B0604030504040204" pitchFamily="34" charset="0"/>
              </a:defRPr>
            </a:lvl4pPr>
            <a:lvl5pPr>
              <a:defRPr>
                <a:latin typeface="Tahoma" panose="020B0604030504040204" pitchFamily="34" charset="0"/>
                <a:ea typeface="Tahoma" panose="020B0604030504040204" pitchFamily="34" charset="0"/>
                <a:cs typeface="Tahoma" panose="020B0604030504040204" pitchFamily="34" charset="0"/>
              </a:defRPr>
            </a:lvl5pPr>
          </a:lstStyle>
          <a:p>
            <a:pPr lvl="0" rtl="0"/>
            <a:r>
              <a:rPr lang="el-GR"/>
              <a:t>Στυλ κειμένου υποδείγματος</a:t>
            </a:r>
          </a:p>
          <a:p>
            <a:pPr lvl="1" rtl="0"/>
            <a:r>
              <a:rPr lang="el-GR"/>
              <a:t>Δεύτερο επίπεδο</a:t>
            </a:r>
          </a:p>
          <a:p>
            <a:pPr lvl="2" rtl="0"/>
            <a:r>
              <a:rPr lang="el-GR"/>
              <a:t>Τρίτο επίπεδο</a:t>
            </a:r>
          </a:p>
          <a:p>
            <a:pPr lvl="3" rtl="0"/>
            <a:r>
              <a:rPr lang="el-GR"/>
              <a:t>Τέταρτο επίπεδο</a:t>
            </a:r>
          </a:p>
          <a:p>
            <a:pPr lvl="4" rtl="0"/>
            <a:r>
              <a:rPr lang="el-GR"/>
              <a:t>Πέμπτο επίπεδο</a:t>
            </a:r>
            <a:endParaRPr lang="en-US" dirty="0"/>
          </a:p>
        </p:txBody>
      </p:sp>
      <p:sp>
        <p:nvSpPr>
          <p:cNvPr id="4" name="Θέση ημερομηνίας 3"/>
          <p:cNvSpPr>
            <a:spLocks noGrp="1"/>
          </p:cNvSpPr>
          <p:nvPr>
            <p:ph type="dt" sz="half" idx="10"/>
          </p:nvPr>
        </p:nvSpPr>
        <p:spPr/>
        <p:txBody>
          <a:bodyPr rtlCol="0"/>
          <a:lstStyle>
            <a:lvl1pPr>
              <a:defRPr>
                <a:latin typeface="Tahoma" panose="020B0604030504040204" pitchFamily="34" charset="0"/>
                <a:ea typeface="Tahoma" panose="020B0604030504040204" pitchFamily="34" charset="0"/>
                <a:cs typeface="Tahoma" panose="020B0604030504040204" pitchFamily="34" charset="0"/>
              </a:defRPr>
            </a:lvl1pPr>
          </a:lstStyle>
          <a:p>
            <a:fld id="{2228F978-E265-4C28-B13C-7CC9AF31FB44}" type="datetime1">
              <a:rPr lang="el-GR" smtClean="0"/>
              <a:t>26/5/2021</a:t>
            </a:fld>
            <a:endParaRPr lang="en-US"/>
          </a:p>
        </p:txBody>
      </p:sp>
      <p:sp>
        <p:nvSpPr>
          <p:cNvPr id="5" name="Θέση υποσέλιδου 4"/>
          <p:cNvSpPr>
            <a:spLocks noGrp="1"/>
          </p:cNvSpPr>
          <p:nvPr>
            <p:ph type="ftr" sz="quarter" idx="11"/>
          </p:nvPr>
        </p:nvSpPr>
        <p:spPr/>
        <p:txBody>
          <a:bodyPr rtlCol="0"/>
          <a:lstStyle>
            <a:lvl1pPr>
              <a:defRPr>
                <a:latin typeface="Tahoma" panose="020B0604030504040204" pitchFamily="34" charset="0"/>
                <a:ea typeface="Tahoma" panose="020B0604030504040204" pitchFamily="34" charset="0"/>
                <a:cs typeface="Tahoma" panose="020B0604030504040204" pitchFamily="34" charset="0"/>
              </a:defRPr>
            </a:lvl1pPr>
          </a:lstStyle>
          <a:p>
            <a:endParaRPr lang="en-US"/>
          </a:p>
        </p:txBody>
      </p:sp>
      <p:sp>
        <p:nvSpPr>
          <p:cNvPr id="6" name="Θέση αριθμού διαφάνειας 5"/>
          <p:cNvSpPr>
            <a:spLocks noGrp="1"/>
          </p:cNvSpPr>
          <p:nvPr>
            <p:ph type="sldNum" sz="quarter" idx="12"/>
          </p:nvPr>
        </p:nvSpPr>
        <p:spPr/>
        <p:txBody>
          <a:bodyPr rtlCol="0"/>
          <a:lstStyle>
            <a:lvl1pPr>
              <a:defRPr>
                <a:latin typeface="Tahoma" panose="020B0604030504040204" pitchFamily="34" charset="0"/>
                <a:ea typeface="Tahoma" panose="020B0604030504040204" pitchFamily="34" charset="0"/>
                <a:cs typeface="Tahoma" panose="020B0604030504040204" pitchFamily="34" charset="0"/>
              </a:defRPr>
            </a:lvl1pPr>
          </a:lstStyle>
          <a:p>
            <a:fld id="{34B7E4EF-A1BD-40F4-AB7B-04F084DD991D}" type="slidenum">
              <a:rPr lang="en-US" smtClean="0"/>
              <a:pPr/>
              <a:t>‹#›</a:t>
            </a:fld>
            <a:endParaRPr lang="en-US"/>
          </a:p>
        </p:txBody>
      </p:sp>
    </p:spTree>
    <p:extLst>
      <p:ext uri="{BB962C8B-B14F-4D97-AF65-F5344CB8AC3E}">
        <p14:creationId xmlns:p14="http://schemas.microsoft.com/office/powerpoint/2010/main" val="15100734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rtlCol="0"/>
          <a:lstStyle>
            <a:lvl1pPr>
              <a:defRPr>
                <a:latin typeface="Tahoma" panose="020B0604030504040204" pitchFamily="34" charset="0"/>
                <a:ea typeface="Tahoma" panose="020B0604030504040204" pitchFamily="34" charset="0"/>
                <a:cs typeface="Tahoma" panose="020B0604030504040204" pitchFamily="34" charset="0"/>
              </a:defRPr>
            </a:lvl1pPr>
          </a:lstStyle>
          <a:p>
            <a:pPr rtl="0"/>
            <a:r>
              <a:rPr lang="el-GR"/>
              <a:t>Κάντε κλικ για να επεξεργαστείτε τον τίτλο υποδείγματος</a:t>
            </a:r>
            <a:endParaRPr lang="en-US" dirty="0"/>
          </a:p>
        </p:txBody>
      </p:sp>
      <p:sp>
        <p:nvSpPr>
          <p:cNvPr id="3" name="Θέση περιεχομένου 2"/>
          <p:cNvSpPr>
            <a:spLocks noGrp="1"/>
          </p:cNvSpPr>
          <p:nvPr>
            <p:ph idx="1"/>
          </p:nvPr>
        </p:nvSpPr>
        <p:spPr/>
        <p:txBody>
          <a:bodyPr rtlCol="0"/>
          <a:lstStyle>
            <a:lvl1pPr>
              <a:defRPr>
                <a:latin typeface="Tahoma" panose="020B0604030504040204" pitchFamily="34" charset="0"/>
                <a:ea typeface="Tahoma" panose="020B0604030504040204" pitchFamily="34" charset="0"/>
                <a:cs typeface="Tahoma" panose="020B0604030504040204" pitchFamily="34" charset="0"/>
              </a:defRPr>
            </a:lvl1pPr>
            <a:lvl2pPr>
              <a:defRPr>
                <a:latin typeface="Tahoma" panose="020B0604030504040204" pitchFamily="34" charset="0"/>
                <a:ea typeface="Tahoma" panose="020B0604030504040204" pitchFamily="34" charset="0"/>
                <a:cs typeface="Tahoma" panose="020B0604030504040204" pitchFamily="34" charset="0"/>
              </a:defRPr>
            </a:lvl2pPr>
            <a:lvl3pPr>
              <a:defRPr>
                <a:latin typeface="Tahoma" panose="020B0604030504040204" pitchFamily="34" charset="0"/>
                <a:ea typeface="Tahoma" panose="020B0604030504040204" pitchFamily="34" charset="0"/>
                <a:cs typeface="Tahoma" panose="020B0604030504040204" pitchFamily="34" charset="0"/>
              </a:defRPr>
            </a:lvl3pPr>
            <a:lvl4pPr>
              <a:defRPr>
                <a:latin typeface="Tahoma" panose="020B0604030504040204" pitchFamily="34" charset="0"/>
                <a:ea typeface="Tahoma" panose="020B0604030504040204" pitchFamily="34" charset="0"/>
                <a:cs typeface="Tahoma" panose="020B0604030504040204" pitchFamily="34" charset="0"/>
              </a:defRPr>
            </a:lvl4pPr>
            <a:lvl5pPr>
              <a:defRPr>
                <a:latin typeface="Tahoma" panose="020B0604030504040204" pitchFamily="34" charset="0"/>
                <a:ea typeface="Tahoma" panose="020B0604030504040204" pitchFamily="34" charset="0"/>
                <a:cs typeface="Tahoma" panose="020B0604030504040204" pitchFamily="34" charset="0"/>
              </a:defRPr>
            </a:lvl5pPr>
          </a:lstStyle>
          <a:p>
            <a:pPr lvl="0" rtl="0"/>
            <a:r>
              <a:rPr lang="el-GR"/>
              <a:t>Στυλ κειμένου υποδείγματος</a:t>
            </a:r>
          </a:p>
          <a:p>
            <a:pPr lvl="1" rtl="0"/>
            <a:r>
              <a:rPr lang="el-GR"/>
              <a:t>Δεύτερο επίπεδο</a:t>
            </a:r>
          </a:p>
          <a:p>
            <a:pPr lvl="2" rtl="0"/>
            <a:r>
              <a:rPr lang="el-GR"/>
              <a:t>Τρίτο επίπεδο</a:t>
            </a:r>
          </a:p>
          <a:p>
            <a:pPr lvl="3" rtl="0"/>
            <a:r>
              <a:rPr lang="el-GR"/>
              <a:t>Τέταρτο επίπεδο</a:t>
            </a:r>
          </a:p>
          <a:p>
            <a:pPr lvl="4" rtl="0"/>
            <a:r>
              <a:rPr lang="el-GR"/>
              <a:t>Πέμπτο επίπεδο</a:t>
            </a:r>
            <a:endParaRPr lang="en-US" dirty="0"/>
          </a:p>
        </p:txBody>
      </p:sp>
      <p:sp>
        <p:nvSpPr>
          <p:cNvPr id="4" name="Θέση ημερομηνίας 3"/>
          <p:cNvSpPr>
            <a:spLocks noGrp="1"/>
          </p:cNvSpPr>
          <p:nvPr>
            <p:ph type="dt" sz="half" idx="10"/>
          </p:nvPr>
        </p:nvSpPr>
        <p:spPr/>
        <p:txBody>
          <a:bodyPr rtlCol="0"/>
          <a:lstStyle>
            <a:lvl1pPr>
              <a:defRPr>
                <a:latin typeface="Tahoma" panose="020B0604030504040204" pitchFamily="34" charset="0"/>
                <a:ea typeface="Tahoma" panose="020B0604030504040204" pitchFamily="34" charset="0"/>
                <a:cs typeface="Tahoma" panose="020B0604030504040204" pitchFamily="34" charset="0"/>
              </a:defRPr>
            </a:lvl1pPr>
          </a:lstStyle>
          <a:p>
            <a:fld id="{22EF7337-642E-41C0-A996-E878DE5B1E2D}" type="datetime1">
              <a:rPr lang="el-GR" smtClean="0"/>
              <a:t>26/5/2021</a:t>
            </a:fld>
            <a:endParaRPr lang="en-US"/>
          </a:p>
        </p:txBody>
      </p:sp>
      <p:sp>
        <p:nvSpPr>
          <p:cNvPr id="5" name="Θέση υποσέλιδου 4"/>
          <p:cNvSpPr>
            <a:spLocks noGrp="1"/>
          </p:cNvSpPr>
          <p:nvPr>
            <p:ph type="ftr" sz="quarter" idx="11"/>
          </p:nvPr>
        </p:nvSpPr>
        <p:spPr/>
        <p:txBody>
          <a:bodyPr rtlCol="0"/>
          <a:lstStyle>
            <a:lvl1pPr>
              <a:defRPr>
                <a:latin typeface="Tahoma" panose="020B0604030504040204" pitchFamily="34" charset="0"/>
                <a:ea typeface="Tahoma" panose="020B0604030504040204" pitchFamily="34" charset="0"/>
                <a:cs typeface="Tahoma" panose="020B0604030504040204" pitchFamily="34" charset="0"/>
              </a:defRPr>
            </a:lvl1pPr>
          </a:lstStyle>
          <a:p>
            <a:endParaRPr lang="en-US"/>
          </a:p>
        </p:txBody>
      </p:sp>
      <p:sp>
        <p:nvSpPr>
          <p:cNvPr id="6" name="Θέση αριθμού διαφάνειας 5"/>
          <p:cNvSpPr>
            <a:spLocks noGrp="1"/>
          </p:cNvSpPr>
          <p:nvPr>
            <p:ph type="sldNum" sz="quarter" idx="12"/>
          </p:nvPr>
        </p:nvSpPr>
        <p:spPr/>
        <p:txBody>
          <a:bodyPr rtlCol="0"/>
          <a:lstStyle>
            <a:lvl1pPr>
              <a:defRPr>
                <a:latin typeface="Tahoma" panose="020B0604030504040204" pitchFamily="34" charset="0"/>
                <a:ea typeface="Tahoma" panose="020B0604030504040204" pitchFamily="34" charset="0"/>
                <a:cs typeface="Tahoma" panose="020B0604030504040204" pitchFamily="34" charset="0"/>
              </a:defRPr>
            </a:lvl1pPr>
          </a:lstStyle>
          <a:p>
            <a:fld id="{34B7E4EF-A1BD-40F4-AB7B-04F084DD991D}" type="slidenum">
              <a:rPr lang="en-US" smtClean="0"/>
              <a:pPr/>
              <a:t>‹#›</a:t>
            </a:fld>
            <a:endParaRPr lang="en-US"/>
          </a:p>
        </p:txBody>
      </p:sp>
    </p:spTree>
    <p:extLst>
      <p:ext uri="{BB962C8B-B14F-4D97-AF65-F5344CB8AC3E}">
        <p14:creationId xmlns:p14="http://schemas.microsoft.com/office/powerpoint/2010/main" val="21537087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15" name="Ορθογώνιο 14">
            <a:extLst>
              <a:ext uri="{FF2B5EF4-FFF2-40B4-BE49-F238E27FC236}">
                <a16:creationId xmlns:a16="http://schemas.microsoft.com/office/drawing/2014/main" id="{0A4A1889-E37C-4EC3-9E41-9DAD221CF389}"/>
              </a:ext>
            </a:extLst>
          </p:cNvPr>
          <p:cNvSpPr/>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a:latin typeface="Tahoma" panose="020B0604030504040204" pitchFamily="34" charset="0"/>
              <a:ea typeface="Tahoma" panose="020B0604030504040204" pitchFamily="34" charset="0"/>
              <a:cs typeface="Tahoma" panose="020B0604030504040204" pitchFamily="34" charset="0"/>
            </a:endParaRPr>
          </a:p>
        </p:txBody>
      </p:sp>
      <p:sp useBgFill="1">
        <p:nvSpPr>
          <p:cNvPr id="23" name="Ορθογώνιο 22"/>
          <p:cNvSpPr/>
          <p:nvPr/>
        </p:nvSpPr>
        <p:spPr>
          <a:xfrm>
            <a:off x="1307870" y="1267730"/>
            <a:ext cx="9576262" cy="4307950"/>
          </a:xfrm>
          <a:prstGeom prst="rect">
            <a:avLst/>
          </a:prstGeom>
          <a:ln w="6350" cap="flat" cmpd="sng" algn="ctr">
            <a:noFill/>
            <a:prstDash val="solid"/>
          </a:ln>
          <a:effectLst>
            <a:outerShdw blurRad="50800" algn="ctr" rotWithShape="0">
              <a:prstClr val="black">
                <a:alpha val="66000"/>
              </a:prstClr>
            </a:outerShdw>
            <a:softEdge rad="0"/>
          </a:effectLst>
        </p:spPr>
      </p:sp>
      <p:sp>
        <p:nvSpPr>
          <p:cNvPr id="24" name="Ορθογώνιο 23"/>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Ορθογώνιο 29"/>
          <p:cNvSpPr/>
          <p:nvPr/>
        </p:nvSpPr>
        <p:spPr>
          <a:xfrm>
            <a:off x="5135880" y="1267730"/>
            <a:ext cx="1920240" cy="73152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Τίτλος 1"/>
          <p:cNvSpPr>
            <a:spLocks noGrp="1"/>
          </p:cNvSpPr>
          <p:nvPr>
            <p:ph type="title"/>
          </p:nvPr>
        </p:nvSpPr>
        <p:spPr>
          <a:xfrm>
            <a:off x="1629156" y="2275165"/>
            <a:ext cx="8933688" cy="2406895"/>
          </a:xfrm>
        </p:spPr>
        <p:txBody>
          <a:bodyPr rtlCol="0" anchor="ctr">
            <a:normAutofit/>
          </a:bodyPr>
          <a:lstStyle>
            <a:lvl1pPr algn="ctr">
              <a:lnSpc>
                <a:spcPct val="83000"/>
              </a:lnSpc>
              <a:defRPr lang="en-US" sz="6000" kern="1200" cap="all" spc="-100" baseline="0" dirty="0">
                <a:solidFill>
                  <a:schemeClr val="tx1">
                    <a:lumMod val="85000"/>
                    <a:lumOff val="15000"/>
                  </a:schemeClr>
                </a:solidFill>
                <a:effectLst/>
                <a:latin typeface="Tahoma" panose="020B0604030504040204" pitchFamily="34" charset="0"/>
                <a:ea typeface="Tahoma" panose="020B0604030504040204" pitchFamily="34" charset="0"/>
                <a:cs typeface="Tahoma" panose="020B0604030504040204" pitchFamily="34" charset="0"/>
              </a:defRPr>
            </a:lvl1pPr>
          </a:lstStyle>
          <a:p>
            <a:pPr rtl="0"/>
            <a:r>
              <a:rPr lang="el-GR"/>
              <a:t>Κάντε κλικ για να επεξεργαστείτε τον τίτλο υποδείγματος</a:t>
            </a:r>
            <a:endParaRPr lang="en-US" dirty="0"/>
          </a:p>
        </p:txBody>
      </p:sp>
      <p:grpSp>
        <p:nvGrpSpPr>
          <p:cNvPr id="16" name="Ομάδα 15">
            <a:extLst>
              <a:ext uri="{FF2B5EF4-FFF2-40B4-BE49-F238E27FC236}">
                <a16:creationId xmlns:a16="http://schemas.microsoft.com/office/drawing/2014/main" id="{1683EB04-C23E-490C-A1A6-030CF79D23C8}"/>
              </a:ext>
            </a:extLst>
          </p:cNvPr>
          <p:cNvGrpSpPr/>
          <p:nvPr/>
        </p:nvGrpSpPr>
        <p:grpSpPr>
          <a:xfrm>
            <a:off x="5250180" y="1267730"/>
            <a:ext cx="1691640" cy="615934"/>
            <a:chOff x="5250180" y="1267730"/>
            <a:chExt cx="1691640" cy="615934"/>
          </a:xfrm>
        </p:grpSpPr>
        <p:cxnSp>
          <p:nvCxnSpPr>
            <p:cNvPr id="17" name="Ευθεία γραμμή σύνδεσης 16">
              <a:extLst>
                <a:ext uri="{FF2B5EF4-FFF2-40B4-BE49-F238E27FC236}">
                  <a16:creationId xmlns:a16="http://schemas.microsoft.com/office/drawing/2014/main" id="{F8A84C03-E1CA-4A4E-81D6-9BB0C335B7A0}"/>
                </a:ext>
              </a:extLst>
            </p:cNvPr>
            <p:cNvCxnSpPr/>
            <p:nvPr/>
          </p:nvCxnSpPr>
          <p:spPr>
            <a:xfrm>
              <a:off x="525018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8" name="Ευθεία γραμμή σύνδεσης 17">
              <a:extLst>
                <a:ext uri="{FF2B5EF4-FFF2-40B4-BE49-F238E27FC236}">
                  <a16:creationId xmlns:a16="http://schemas.microsoft.com/office/drawing/2014/main" id="{4A26FB5A-D5D1-4DAB-AC43-7F51A7F2D197}"/>
                </a:ext>
              </a:extLst>
            </p:cNvPr>
            <p:cNvCxnSpPr/>
            <p:nvPr/>
          </p:nvCxnSpPr>
          <p:spPr>
            <a:xfrm>
              <a:off x="694182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9" name="Ευθεία γραμμή σύνδεσης 18">
              <a:extLst>
                <a:ext uri="{FF2B5EF4-FFF2-40B4-BE49-F238E27FC236}">
                  <a16:creationId xmlns:a16="http://schemas.microsoft.com/office/drawing/2014/main" id="{49303F14-E560-4C02-94F4-B4695FE26813}"/>
                </a:ext>
              </a:extLst>
            </p:cNvPr>
            <p:cNvCxnSpPr/>
            <p:nvPr/>
          </p:nvCxnSpPr>
          <p:spPr>
            <a:xfrm>
              <a:off x="5250180" y="1883664"/>
              <a:ext cx="1691640" cy="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grpSp>
      <p:sp>
        <p:nvSpPr>
          <p:cNvPr id="3" name="Θέση κειμένου 2"/>
          <p:cNvSpPr>
            <a:spLocks noGrp="1"/>
          </p:cNvSpPr>
          <p:nvPr>
            <p:ph type="body" idx="1"/>
          </p:nvPr>
        </p:nvSpPr>
        <p:spPr>
          <a:xfrm>
            <a:off x="1629156" y="4682062"/>
            <a:ext cx="8939784" cy="457200"/>
          </a:xfrm>
        </p:spPr>
        <p:txBody>
          <a:bodyPr rtlCol="0" anchor="t">
            <a:normAutofit/>
          </a:bodyPr>
          <a:lstStyle>
            <a:lvl1pPr marL="0" indent="0" algn="ctr">
              <a:buNone/>
              <a:tabLst>
                <a:tab pos="2633663" algn="l"/>
              </a:tabLst>
              <a:defRPr sz="1800">
                <a:solidFill>
                  <a:schemeClr val="tx1">
                    <a:lumMod val="95000"/>
                    <a:lumOff val="5000"/>
                  </a:schemeClr>
                </a:solidFill>
                <a:effectLst/>
                <a:latin typeface="Tahoma" panose="020B0604030504040204" pitchFamily="34" charset="0"/>
                <a:ea typeface="Tahoma" panose="020B0604030504040204" pitchFamily="34" charset="0"/>
                <a:cs typeface="Tahoma" panose="020B0604030504040204" pitchFamily="34" charset="0"/>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rtl="0"/>
            <a:r>
              <a:rPr lang="el-GR"/>
              <a:t>Στυλ κειμένου υποδείγματος</a:t>
            </a:r>
          </a:p>
        </p:txBody>
      </p:sp>
      <p:sp>
        <p:nvSpPr>
          <p:cNvPr id="4" name="Θέση ημερομηνίας 3"/>
          <p:cNvSpPr>
            <a:spLocks noGrp="1"/>
          </p:cNvSpPr>
          <p:nvPr>
            <p:ph type="dt" sz="half" idx="10"/>
          </p:nvPr>
        </p:nvSpPr>
        <p:spPr>
          <a:xfrm>
            <a:off x="5318760" y="1344502"/>
            <a:ext cx="1554480" cy="498781"/>
          </a:xfrm>
        </p:spPr>
        <p:txBody>
          <a:bodyPr rtlCol="0"/>
          <a:lstStyle>
            <a:lvl1pPr algn="ctr">
              <a:defRPr lang="en-US" sz="1300" kern="1200" spc="0" baseline="0">
                <a:solidFill>
                  <a:srgbClr val="FFFFFF"/>
                </a:solidFill>
                <a:latin typeface="Tahoma" panose="020B0604030504040204" pitchFamily="34" charset="0"/>
                <a:ea typeface="Tahoma" panose="020B0604030504040204" pitchFamily="34" charset="0"/>
                <a:cs typeface="Tahoma" panose="020B0604030504040204" pitchFamily="34" charset="0"/>
              </a:defRPr>
            </a:lvl1pPr>
          </a:lstStyle>
          <a:p>
            <a:fld id="{C4726F15-017D-47C2-A8E2-C8FB3AD810B8}" type="datetime1">
              <a:rPr lang="el-GR" smtClean="0"/>
              <a:t>26/5/2021</a:t>
            </a:fld>
            <a:endParaRPr dirty="0"/>
          </a:p>
        </p:txBody>
      </p:sp>
      <p:sp>
        <p:nvSpPr>
          <p:cNvPr id="5" name="Θέση υποσέλιδου 4"/>
          <p:cNvSpPr>
            <a:spLocks noGrp="1"/>
          </p:cNvSpPr>
          <p:nvPr>
            <p:ph type="ftr" sz="quarter" idx="11"/>
          </p:nvPr>
        </p:nvSpPr>
        <p:spPr>
          <a:xfrm>
            <a:off x="1629157" y="5177408"/>
            <a:ext cx="5660134" cy="228600"/>
          </a:xfrm>
        </p:spPr>
        <p:txBody>
          <a:bodyPr rtlCol="0"/>
          <a:lstStyle>
            <a:lvl1pPr algn="l">
              <a:defRPr>
                <a:solidFill>
                  <a:schemeClr val="tx1">
                    <a:lumMod val="85000"/>
                    <a:lumOff val="15000"/>
                  </a:schemeClr>
                </a:solidFill>
                <a:latin typeface="Tahoma" panose="020B0604030504040204" pitchFamily="34" charset="0"/>
                <a:ea typeface="Tahoma" panose="020B0604030504040204" pitchFamily="34" charset="0"/>
                <a:cs typeface="Tahoma" panose="020B0604030504040204" pitchFamily="34" charset="0"/>
              </a:defRPr>
            </a:lvl1pPr>
          </a:lstStyle>
          <a:p>
            <a:endParaRPr lang="en-US" dirty="0"/>
          </a:p>
        </p:txBody>
      </p:sp>
      <p:sp>
        <p:nvSpPr>
          <p:cNvPr id="6" name="Θέση αριθμού διαφάνειας 5"/>
          <p:cNvSpPr>
            <a:spLocks noGrp="1"/>
          </p:cNvSpPr>
          <p:nvPr>
            <p:ph type="sldNum" sz="quarter" idx="12"/>
          </p:nvPr>
        </p:nvSpPr>
        <p:spPr>
          <a:xfrm>
            <a:off x="8604504" y="5177408"/>
            <a:ext cx="1958339" cy="228600"/>
          </a:xfrm>
        </p:spPr>
        <p:txBody>
          <a:bodyPr rtlCol="0"/>
          <a:lstStyle>
            <a:lvl1pPr>
              <a:defRPr>
                <a:solidFill>
                  <a:schemeClr val="tx1">
                    <a:lumMod val="85000"/>
                    <a:lumOff val="15000"/>
                  </a:schemeClr>
                </a:solidFill>
                <a:latin typeface="Tahoma" panose="020B0604030504040204" pitchFamily="34" charset="0"/>
                <a:ea typeface="Tahoma" panose="020B0604030504040204" pitchFamily="34" charset="0"/>
                <a:cs typeface="Tahoma" panose="020B0604030504040204" pitchFamily="34" charset="0"/>
              </a:defRPr>
            </a:lvl1pPr>
          </a:lstStyle>
          <a:p>
            <a:fld id="{34B7E4EF-A1BD-40F4-AB7B-04F084DD991D}" type="slidenum">
              <a:rPr lang="en-US" smtClean="0"/>
              <a:pPr/>
              <a:t>‹#›</a:t>
            </a:fld>
            <a:endParaRPr lang="en-US" dirty="0"/>
          </a:p>
        </p:txBody>
      </p:sp>
    </p:spTree>
    <p:extLst>
      <p:ext uri="{BB962C8B-B14F-4D97-AF65-F5344CB8AC3E}">
        <p14:creationId xmlns:p14="http://schemas.microsoft.com/office/powerpoint/2010/main" val="6060714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8" name="Τίτλος 7"/>
          <p:cNvSpPr>
            <a:spLocks noGrp="1"/>
          </p:cNvSpPr>
          <p:nvPr>
            <p:ph type="title"/>
          </p:nvPr>
        </p:nvSpPr>
        <p:spPr/>
        <p:txBody>
          <a:bodyPr rtlCol="0"/>
          <a:lstStyle>
            <a:lvl1pPr>
              <a:defRPr>
                <a:latin typeface="Tahoma" panose="020B0604030504040204" pitchFamily="34" charset="0"/>
                <a:ea typeface="Tahoma" panose="020B0604030504040204" pitchFamily="34" charset="0"/>
                <a:cs typeface="Tahoma" panose="020B0604030504040204" pitchFamily="34" charset="0"/>
              </a:defRPr>
            </a:lvl1pPr>
          </a:lstStyle>
          <a:p>
            <a:pPr rtl="0"/>
            <a:r>
              <a:rPr lang="el-GR"/>
              <a:t>Κάντε κλικ για να επεξεργαστείτε τον τίτλο υποδείγματος</a:t>
            </a:r>
            <a:endParaRPr lang="en-US" dirty="0"/>
          </a:p>
        </p:txBody>
      </p:sp>
      <p:sp>
        <p:nvSpPr>
          <p:cNvPr id="3" name="Θέση περιεχομένου 2"/>
          <p:cNvSpPr>
            <a:spLocks noGrp="1"/>
          </p:cNvSpPr>
          <p:nvPr>
            <p:ph sz="half" idx="1"/>
          </p:nvPr>
        </p:nvSpPr>
        <p:spPr>
          <a:xfrm>
            <a:off x="1066800" y="2103120"/>
            <a:ext cx="4663440" cy="3749040"/>
          </a:xfrm>
        </p:spPr>
        <p:txBody>
          <a:bodyPr rtlCol="0"/>
          <a:lstStyle>
            <a:lvl1pPr>
              <a:defRPr sz="1800">
                <a:latin typeface="Tahoma" panose="020B0604030504040204" pitchFamily="34" charset="0"/>
                <a:ea typeface="Tahoma" panose="020B0604030504040204" pitchFamily="34" charset="0"/>
                <a:cs typeface="Tahoma" panose="020B0604030504040204" pitchFamily="34" charset="0"/>
              </a:defRPr>
            </a:lvl1pPr>
            <a:lvl2pPr>
              <a:defRPr sz="1600">
                <a:latin typeface="Tahoma" panose="020B0604030504040204" pitchFamily="34" charset="0"/>
                <a:ea typeface="Tahoma" panose="020B0604030504040204" pitchFamily="34" charset="0"/>
                <a:cs typeface="Tahoma" panose="020B0604030504040204" pitchFamily="34" charset="0"/>
              </a:defRPr>
            </a:lvl2pPr>
            <a:lvl3pPr>
              <a:defRPr sz="1400">
                <a:latin typeface="Tahoma" panose="020B0604030504040204" pitchFamily="34" charset="0"/>
                <a:ea typeface="Tahoma" panose="020B0604030504040204" pitchFamily="34" charset="0"/>
                <a:cs typeface="Tahoma" panose="020B0604030504040204" pitchFamily="34" charset="0"/>
              </a:defRPr>
            </a:lvl3pPr>
            <a:lvl4pPr>
              <a:defRPr sz="1400">
                <a:latin typeface="Tahoma" panose="020B0604030504040204" pitchFamily="34" charset="0"/>
                <a:ea typeface="Tahoma" panose="020B0604030504040204" pitchFamily="34" charset="0"/>
                <a:cs typeface="Tahoma" panose="020B0604030504040204" pitchFamily="34" charset="0"/>
              </a:defRPr>
            </a:lvl4pPr>
            <a:lvl5pPr>
              <a:defRPr sz="1400">
                <a:latin typeface="Tahoma" panose="020B0604030504040204" pitchFamily="34" charset="0"/>
                <a:ea typeface="Tahoma" panose="020B0604030504040204" pitchFamily="34" charset="0"/>
                <a:cs typeface="Tahoma" panose="020B0604030504040204" pitchFamily="34" charset="0"/>
              </a:defRPr>
            </a:lvl5pPr>
            <a:lvl6pPr>
              <a:defRPr sz="1400"/>
            </a:lvl6pPr>
            <a:lvl7pPr>
              <a:defRPr sz="1400"/>
            </a:lvl7pPr>
            <a:lvl8pPr>
              <a:defRPr sz="1400"/>
            </a:lvl8pPr>
            <a:lvl9pPr>
              <a:defRPr sz="1400"/>
            </a:lvl9pPr>
          </a:lstStyle>
          <a:p>
            <a:pPr lvl="0" rtl="0"/>
            <a:r>
              <a:rPr lang="el-GR"/>
              <a:t>Στυλ κειμένου υποδείγματος</a:t>
            </a:r>
          </a:p>
          <a:p>
            <a:pPr lvl="1" rtl="0"/>
            <a:r>
              <a:rPr lang="el-GR"/>
              <a:t>Δεύτερο επίπεδο</a:t>
            </a:r>
          </a:p>
          <a:p>
            <a:pPr lvl="2" rtl="0"/>
            <a:r>
              <a:rPr lang="el-GR"/>
              <a:t>Τρίτο επίπεδο</a:t>
            </a:r>
          </a:p>
          <a:p>
            <a:pPr lvl="3" rtl="0"/>
            <a:r>
              <a:rPr lang="el-GR"/>
              <a:t>Τέταρτο επίπεδο</a:t>
            </a:r>
          </a:p>
          <a:p>
            <a:pPr lvl="4" rtl="0"/>
            <a:r>
              <a:rPr lang="el-GR"/>
              <a:t>Πέμπτο επίπεδο</a:t>
            </a:r>
            <a:endParaRPr lang="en-US" dirty="0"/>
          </a:p>
        </p:txBody>
      </p:sp>
      <p:sp>
        <p:nvSpPr>
          <p:cNvPr id="4" name="Θέση περιεχομένου 3"/>
          <p:cNvSpPr>
            <a:spLocks noGrp="1"/>
          </p:cNvSpPr>
          <p:nvPr>
            <p:ph sz="half" idx="2"/>
          </p:nvPr>
        </p:nvSpPr>
        <p:spPr>
          <a:xfrm>
            <a:off x="6461760" y="2103120"/>
            <a:ext cx="4663440" cy="3749040"/>
          </a:xfrm>
        </p:spPr>
        <p:txBody>
          <a:bodyPr rtlCol="0"/>
          <a:lstStyle>
            <a:lvl1pPr>
              <a:defRPr sz="1800">
                <a:latin typeface="Tahoma" panose="020B0604030504040204" pitchFamily="34" charset="0"/>
                <a:ea typeface="Tahoma" panose="020B0604030504040204" pitchFamily="34" charset="0"/>
                <a:cs typeface="Tahoma" panose="020B0604030504040204" pitchFamily="34" charset="0"/>
              </a:defRPr>
            </a:lvl1pPr>
            <a:lvl2pPr>
              <a:defRPr sz="1600">
                <a:latin typeface="Tahoma" panose="020B0604030504040204" pitchFamily="34" charset="0"/>
                <a:ea typeface="Tahoma" panose="020B0604030504040204" pitchFamily="34" charset="0"/>
                <a:cs typeface="Tahoma" panose="020B0604030504040204" pitchFamily="34" charset="0"/>
              </a:defRPr>
            </a:lvl2pPr>
            <a:lvl3pPr>
              <a:defRPr sz="1400">
                <a:latin typeface="Tahoma" panose="020B0604030504040204" pitchFamily="34" charset="0"/>
                <a:ea typeface="Tahoma" panose="020B0604030504040204" pitchFamily="34" charset="0"/>
                <a:cs typeface="Tahoma" panose="020B0604030504040204" pitchFamily="34" charset="0"/>
              </a:defRPr>
            </a:lvl3pPr>
            <a:lvl4pPr>
              <a:defRPr sz="1400">
                <a:latin typeface="Tahoma" panose="020B0604030504040204" pitchFamily="34" charset="0"/>
                <a:ea typeface="Tahoma" panose="020B0604030504040204" pitchFamily="34" charset="0"/>
                <a:cs typeface="Tahoma" panose="020B0604030504040204" pitchFamily="34" charset="0"/>
              </a:defRPr>
            </a:lvl4pPr>
            <a:lvl5pPr>
              <a:defRPr sz="1400">
                <a:latin typeface="Tahoma" panose="020B0604030504040204" pitchFamily="34" charset="0"/>
                <a:ea typeface="Tahoma" panose="020B0604030504040204" pitchFamily="34" charset="0"/>
                <a:cs typeface="Tahoma" panose="020B0604030504040204" pitchFamily="34" charset="0"/>
              </a:defRPr>
            </a:lvl5pPr>
            <a:lvl6pPr>
              <a:defRPr sz="1400"/>
            </a:lvl6pPr>
            <a:lvl7pPr>
              <a:defRPr sz="1400"/>
            </a:lvl7pPr>
            <a:lvl8pPr>
              <a:defRPr sz="1400"/>
            </a:lvl8pPr>
            <a:lvl9pPr>
              <a:defRPr sz="1400"/>
            </a:lvl9pPr>
          </a:lstStyle>
          <a:p>
            <a:pPr lvl="0" rtl="0"/>
            <a:r>
              <a:rPr lang="el-GR"/>
              <a:t>Στυλ κειμένου υποδείγματος</a:t>
            </a:r>
          </a:p>
          <a:p>
            <a:pPr lvl="1" rtl="0"/>
            <a:r>
              <a:rPr lang="el-GR"/>
              <a:t>Δεύτερο επίπεδο</a:t>
            </a:r>
          </a:p>
          <a:p>
            <a:pPr lvl="2" rtl="0"/>
            <a:r>
              <a:rPr lang="el-GR"/>
              <a:t>Τρίτο επίπεδο</a:t>
            </a:r>
          </a:p>
          <a:p>
            <a:pPr lvl="3" rtl="0"/>
            <a:r>
              <a:rPr lang="el-GR"/>
              <a:t>Τέταρτο επίπεδο</a:t>
            </a:r>
          </a:p>
          <a:p>
            <a:pPr lvl="4" rtl="0"/>
            <a:r>
              <a:rPr lang="el-GR"/>
              <a:t>Πέμπτο επίπεδο</a:t>
            </a:r>
            <a:endParaRPr lang="en-US" dirty="0"/>
          </a:p>
        </p:txBody>
      </p:sp>
      <p:sp>
        <p:nvSpPr>
          <p:cNvPr id="5" name="Θέση ημερομηνίας 4"/>
          <p:cNvSpPr>
            <a:spLocks noGrp="1"/>
          </p:cNvSpPr>
          <p:nvPr>
            <p:ph type="dt" sz="half" idx="10"/>
          </p:nvPr>
        </p:nvSpPr>
        <p:spPr/>
        <p:txBody>
          <a:bodyPr rtlCol="0"/>
          <a:lstStyle>
            <a:lvl1pPr>
              <a:defRPr>
                <a:latin typeface="Tahoma" panose="020B0604030504040204" pitchFamily="34" charset="0"/>
                <a:ea typeface="Tahoma" panose="020B0604030504040204" pitchFamily="34" charset="0"/>
                <a:cs typeface="Tahoma" panose="020B0604030504040204" pitchFamily="34" charset="0"/>
              </a:defRPr>
            </a:lvl1pPr>
          </a:lstStyle>
          <a:p>
            <a:fld id="{A47ADBAD-8C7A-4EC0-9718-CA6DB5272FEE}" type="datetime1">
              <a:rPr lang="el-GR" smtClean="0"/>
              <a:t>26/5/2021</a:t>
            </a:fld>
            <a:endParaRPr lang="en-US"/>
          </a:p>
        </p:txBody>
      </p:sp>
      <p:sp>
        <p:nvSpPr>
          <p:cNvPr id="6" name="Θέση υποσέλιδου 5"/>
          <p:cNvSpPr>
            <a:spLocks noGrp="1"/>
          </p:cNvSpPr>
          <p:nvPr>
            <p:ph type="ftr" sz="quarter" idx="11"/>
          </p:nvPr>
        </p:nvSpPr>
        <p:spPr/>
        <p:txBody>
          <a:bodyPr rtlCol="0"/>
          <a:lstStyle>
            <a:lvl1pPr>
              <a:defRPr>
                <a:latin typeface="Tahoma" panose="020B0604030504040204" pitchFamily="34" charset="0"/>
                <a:ea typeface="Tahoma" panose="020B0604030504040204" pitchFamily="34" charset="0"/>
                <a:cs typeface="Tahoma" panose="020B0604030504040204" pitchFamily="34" charset="0"/>
              </a:defRPr>
            </a:lvl1pPr>
          </a:lstStyle>
          <a:p>
            <a:endParaRPr lang="en-US"/>
          </a:p>
        </p:txBody>
      </p:sp>
      <p:sp>
        <p:nvSpPr>
          <p:cNvPr id="7" name="Θέση αριθμού διαφάνειας 6"/>
          <p:cNvSpPr>
            <a:spLocks noGrp="1"/>
          </p:cNvSpPr>
          <p:nvPr>
            <p:ph type="sldNum" sz="quarter" idx="12"/>
          </p:nvPr>
        </p:nvSpPr>
        <p:spPr/>
        <p:txBody>
          <a:bodyPr rtlCol="0"/>
          <a:lstStyle>
            <a:lvl1pPr>
              <a:defRPr>
                <a:latin typeface="Tahoma" panose="020B0604030504040204" pitchFamily="34" charset="0"/>
                <a:ea typeface="Tahoma" panose="020B0604030504040204" pitchFamily="34" charset="0"/>
                <a:cs typeface="Tahoma" panose="020B0604030504040204" pitchFamily="34" charset="0"/>
              </a:defRPr>
            </a:lvl1pPr>
          </a:lstStyle>
          <a:p>
            <a:fld id="{34B7E4EF-A1BD-40F4-AB7B-04F084DD991D}" type="slidenum">
              <a:rPr lang="en-US" smtClean="0"/>
              <a:pPr/>
              <a:t>‹#›</a:t>
            </a:fld>
            <a:endParaRPr lang="en-US"/>
          </a:p>
        </p:txBody>
      </p:sp>
    </p:spTree>
    <p:extLst>
      <p:ext uri="{BB962C8B-B14F-4D97-AF65-F5344CB8AC3E}">
        <p14:creationId xmlns:p14="http://schemas.microsoft.com/office/powerpoint/2010/main" val="27446721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p:txBody>
          <a:bodyPr rtlCol="0"/>
          <a:lstStyle>
            <a:lvl1pPr>
              <a:defRPr>
                <a:latin typeface="Tahoma" panose="020B0604030504040204" pitchFamily="34" charset="0"/>
                <a:ea typeface="Tahoma" panose="020B0604030504040204" pitchFamily="34" charset="0"/>
                <a:cs typeface="Tahoma" panose="020B0604030504040204" pitchFamily="34" charset="0"/>
              </a:defRPr>
            </a:lvl1pPr>
          </a:lstStyle>
          <a:p>
            <a:pPr rtl="0"/>
            <a:r>
              <a:rPr lang="el-GR"/>
              <a:t>Κάντε κλικ για να επεξεργαστείτε τον τίτλο υποδείγματος</a:t>
            </a:r>
            <a:endParaRPr lang="en-US" dirty="0"/>
          </a:p>
        </p:txBody>
      </p:sp>
      <p:sp>
        <p:nvSpPr>
          <p:cNvPr id="3" name="Θέση κειμένου 2"/>
          <p:cNvSpPr>
            <a:spLocks noGrp="1"/>
          </p:cNvSpPr>
          <p:nvPr>
            <p:ph type="body" idx="1"/>
          </p:nvPr>
        </p:nvSpPr>
        <p:spPr>
          <a:xfrm>
            <a:off x="1069848" y="2074334"/>
            <a:ext cx="4663440" cy="640080"/>
          </a:xfrm>
        </p:spPr>
        <p:txBody>
          <a:bodyPr rtlCol="0" anchor="ctr">
            <a:normAutofit/>
          </a:bodyPr>
          <a:lstStyle>
            <a:lvl1pPr marL="0" indent="0" algn="l">
              <a:spcBef>
                <a:spcPts val="0"/>
              </a:spcBef>
              <a:buNone/>
              <a:defRPr sz="1900" b="1" i="0">
                <a:solidFill>
                  <a:schemeClr val="tx1"/>
                </a:solidFill>
                <a:latin typeface="Tahoma" panose="020B0604030504040204" pitchFamily="34" charset="0"/>
                <a:ea typeface="Tahoma" panose="020B0604030504040204" pitchFamily="34" charset="0"/>
                <a:cs typeface="Tahoma" panose="020B0604030504040204" pitchFamily="34" charset="0"/>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el-GR"/>
              <a:t>Στυλ κειμένου υποδείγματος</a:t>
            </a:r>
          </a:p>
        </p:txBody>
      </p:sp>
      <p:sp>
        <p:nvSpPr>
          <p:cNvPr id="4" name="Θέση περιεχομένου 3"/>
          <p:cNvSpPr>
            <a:spLocks noGrp="1"/>
          </p:cNvSpPr>
          <p:nvPr>
            <p:ph sz="half" idx="2"/>
          </p:nvPr>
        </p:nvSpPr>
        <p:spPr>
          <a:xfrm>
            <a:off x="1069848" y="2792472"/>
            <a:ext cx="4663440" cy="3163825"/>
          </a:xfrm>
        </p:spPr>
        <p:txBody>
          <a:bodyPr rtlCol="0"/>
          <a:lstStyle>
            <a:lvl1pPr>
              <a:defRPr sz="1800">
                <a:latin typeface="Tahoma" panose="020B0604030504040204" pitchFamily="34" charset="0"/>
                <a:ea typeface="Tahoma" panose="020B0604030504040204" pitchFamily="34" charset="0"/>
                <a:cs typeface="Tahoma" panose="020B0604030504040204" pitchFamily="34" charset="0"/>
              </a:defRPr>
            </a:lvl1pPr>
            <a:lvl2pPr>
              <a:defRPr sz="1600">
                <a:latin typeface="Tahoma" panose="020B0604030504040204" pitchFamily="34" charset="0"/>
                <a:ea typeface="Tahoma" panose="020B0604030504040204" pitchFamily="34" charset="0"/>
                <a:cs typeface="Tahoma" panose="020B0604030504040204" pitchFamily="34" charset="0"/>
              </a:defRPr>
            </a:lvl2pPr>
            <a:lvl3pPr>
              <a:defRPr sz="1400">
                <a:latin typeface="Tahoma" panose="020B0604030504040204" pitchFamily="34" charset="0"/>
                <a:ea typeface="Tahoma" panose="020B0604030504040204" pitchFamily="34" charset="0"/>
                <a:cs typeface="Tahoma" panose="020B0604030504040204" pitchFamily="34" charset="0"/>
              </a:defRPr>
            </a:lvl3pPr>
            <a:lvl4pPr>
              <a:defRPr sz="1400">
                <a:latin typeface="Tahoma" panose="020B0604030504040204" pitchFamily="34" charset="0"/>
                <a:ea typeface="Tahoma" panose="020B0604030504040204" pitchFamily="34" charset="0"/>
                <a:cs typeface="Tahoma" panose="020B0604030504040204" pitchFamily="34" charset="0"/>
              </a:defRPr>
            </a:lvl4pPr>
            <a:lvl5pPr>
              <a:defRPr sz="1400">
                <a:latin typeface="Tahoma" panose="020B0604030504040204" pitchFamily="34" charset="0"/>
                <a:ea typeface="Tahoma" panose="020B0604030504040204" pitchFamily="34" charset="0"/>
                <a:cs typeface="Tahoma" panose="020B0604030504040204" pitchFamily="34" charset="0"/>
              </a:defRPr>
            </a:lvl5pPr>
            <a:lvl6pPr>
              <a:defRPr sz="1400"/>
            </a:lvl6pPr>
            <a:lvl7pPr>
              <a:defRPr sz="1400"/>
            </a:lvl7pPr>
            <a:lvl8pPr>
              <a:defRPr sz="1400"/>
            </a:lvl8pPr>
            <a:lvl9pPr>
              <a:defRPr sz="1400"/>
            </a:lvl9pPr>
          </a:lstStyle>
          <a:p>
            <a:pPr lvl="0" rtl="0"/>
            <a:r>
              <a:rPr lang="el-GR"/>
              <a:t>Στυλ κειμένου υποδείγματος</a:t>
            </a:r>
          </a:p>
          <a:p>
            <a:pPr lvl="1" rtl="0"/>
            <a:r>
              <a:rPr lang="el-GR"/>
              <a:t>Δεύτερο επίπεδο</a:t>
            </a:r>
          </a:p>
          <a:p>
            <a:pPr lvl="2" rtl="0"/>
            <a:r>
              <a:rPr lang="el-GR"/>
              <a:t>Τρίτο επίπεδο</a:t>
            </a:r>
          </a:p>
          <a:p>
            <a:pPr lvl="3" rtl="0"/>
            <a:r>
              <a:rPr lang="el-GR"/>
              <a:t>Τέταρτο επίπεδο</a:t>
            </a:r>
          </a:p>
          <a:p>
            <a:pPr lvl="4" rtl="0"/>
            <a:r>
              <a:rPr lang="el-GR"/>
              <a:t>Πέμπτο επίπεδο</a:t>
            </a:r>
            <a:endParaRPr lang="el"/>
          </a:p>
        </p:txBody>
      </p:sp>
      <p:sp>
        <p:nvSpPr>
          <p:cNvPr id="5" name="Θέση κειμένου 4"/>
          <p:cNvSpPr>
            <a:spLocks noGrp="1"/>
          </p:cNvSpPr>
          <p:nvPr>
            <p:ph type="body" sz="quarter" idx="3"/>
          </p:nvPr>
        </p:nvSpPr>
        <p:spPr>
          <a:xfrm>
            <a:off x="6458712" y="2074334"/>
            <a:ext cx="4663440" cy="640080"/>
          </a:xfrm>
        </p:spPr>
        <p:txBody>
          <a:bodyPr rtlCol="0" anchor="ctr">
            <a:normAutofit/>
          </a:bodyPr>
          <a:lstStyle>
            <a:lvl1pPr marL="0" indent="0" algn="l">
              <a:spcBef>
                <a:spcPts val="0"/>
              </a:spcBef>
              <a:buNone/>
              <a:defRPr sz="1900" b="1">
                <a:solidFill>
                  <a:schemeClr val="tx1"/>
                </a:solidFill>
                <a:latin typeface="Tahoma" panose="020B0604030504040204" pitchFamily="34" charset="0"/>
                <a:ea typeface="Tahoma" panose="020B0604030504040204" pitchFamily="34" charset="0"/>
                <a:cs typeface="Tahoma" panose="020B0604030504040204" pitchFamily="34" charset="0"/>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el-GR"/>
              <a:t>Στυλ κειμένου υποδείγματος</a:t>
            </a:r>
          </a:p>
        </p:txBody>
      </p:sp>
      <p:sp>
        <p:nvSpPr>
          <p:cNvPr id="6" name="Θέση περιεχομένου 5"/>
          <p:cNvSpPr>
            <a:spLocks noGrp="1"/>
          </p:cNvSpPr>
          <p:nvPr>
            <p:ph sz="quarter" idx="4"/>
          </p:nvPr>
        </p:nvSpPr>
        <p:spPr>
          <a:xfrm>
            <a:off x="6458712" y="2792471"/>
            <a:ext cx="4663440" cy="3164509"/>
          </a:xfrm>
        </p:spPr>
        <p:txBody>
          <a:bodyPr rtlCol="0"/>
          <a:lstStyle>
            <a:lvl1pPr>
              <a:defRPr sz="1800">
                <a:latin typeface="Tahoma" panose="020B0604030504040204" pitchFamily="34" charset="0"/>
                <a:ea typeface="Tahoma" panose="020B0604030504040204" pitchFamily="34" charset="0"/>
                <a:cs typeface="Tahoma" panose="020B0604030504040204" pitchFamily="34" charset="0"/>
              </a:defRPr>
            </a:lvl1pPr>
            <a:lvl2pPr>
              <a:defRPr sz="1600">
                <a:latin typeface="Tahoma" panose="020B0604030504040204" pitchFamily="34" charset="0"/>
                <a:ea typeface="Tahoma" panose="020B0604030504040204" pitchFamily="34" charset="0"/>
                <a:cs typeface="Tahoma" panose="020B0604030504040204" pitchFamily="34" charset="0"/>
              </a:defRPr>
            </a:lvl2pPr>
            <a:lvl3pPr>
              <a:defRPr sz="1400">
                <a:latin typeface="Tahoma" panose="020B0604030504040204" pitchFamily="34" charset="0"/>
                <a:ea typeface="Tahoma" panose="020B0604030504040204" pitchFamily="34" charset="0"/>
                <a:cs typeface="Tahoma" panose="020B0604030504040204" pitchFamily="34" charset="0"/>
              </a:defRPr>
            </a:lvl3pPr>
            <a:lvl4pPr>
              <a:defRPr sz="1400">
                <a:latin typeface="Tahoma" panose="020B0604030504040204" pitchFamily="34" charset="0"/>
                <a:ea typeface="Tahoma" panose="020B0604030504040204" pitchFamily="34" charset="0"/>
                <a:cs typeface="Tahoma" panose="020B0604030504040204" pitchFamily="34" charset="0"/>
              </a:defRPr>
            </a:lvl4pPr>
            <a:lvl5pPr>
              <a:defRPr sz="1400">
                <a:latin typeface="Tahoma" panose="020B0604030504040204" pitchFamily="34" charset="0"/>
                <a:ea typeface="Tahoma" panose="020B0604030504040204" pitchFamily="34" charset="0"/>
                <a:cs typeface="Tahoma" panose="020B0604030504040204" pitchFamily="34" charset="0"/>
              </a:defRPr>
            </a:lvl5pPr>
            <a:lvl6pPr>
              <a:defRPr sz="1400"/>
            </a:lvl6pPr>
            <a:lvl7pPr>
              <a:defRPr sz="1400"/>
            </a:lvl7pPr>
            <a:lvl8pPr>
              <a:defRPr sz="1400"/>
            </a:lvl8pPr>
            <a:lvl9pPr>
              <a:defRPr sz="1400"/>
            </a:lvl9pPr>
          </a:lstStyle>
          <a:p>
            <a:pPr lvl="0" rtl="0"/>
            <a:r>
              <a:rPr lang="el-GR"/>
              <a:t>Στυλ κειμένου υποδείγματος</a:t>
            </a:r>
          </a:p>
          <a:p>
            <a:pPr lvl="1" rtl="0"/>
            <a:r>
              <a:rPr lang="el-GR"/>
              <a:t>Δεύτερο επίπεδο</a:t>
            </a:r>
          </a:p>
          <a:p>
            <a:pPr lvl="2" rtl="0"/>
            <a:r>
              <a:rPr lang="el-GR"/>
              <a:t>Τρίτο επίπεδο</a:t>
            </a:r>
          </a:p>
          <a:p>
            <a:pPr lvl="3" rtl="0"/>
            <a:r>
              <a:rPr lang="el-GR"/>
              <a:t>Τέταρτο επίπεδο</a:t>
            </a:r>
          </a:p>
          <a:p>
            <a:pPr lvl="4" rtl="0"/>
            <a:r>
              <a:rPr lang="el-GR"/>
              <a:t>Πέμπτο επίπεδο</a:t>
            </a:r>
            <a:endParaRPr lang="el"/>
          </a:p>
        </p:txBody>
      </p:sp>
      <p:sp>
        <p:nvSpPr>
          <p:cNvPr id="7" name="Θέση ημερομηνίας 6"/>
          <p:cNvSpPr>
            <a:spLocks noGrp="1"/>
          </p:cNvSpPr>
          <p:nvPr>
            <p:ph type="dt" sz="half" idx="10"/>
          </p:nvPr>
        </p:nvSpPr>
        <p:spPr/>
        <p:txBody>
          <a:bodyPr rtlCol="0"/>
          <a:lstStyle>
            <a:lvl1pPr>
              <a:defRPr>
                <a:latin typeface="Tahoma" panose="020B0604030504040204" pitchFamily="34" charset="0"/>
                <a:ea typeface="Tahoma" panose="020B0604030504040204" pitchFamily="34" charset="0"/>
                <a:cs typeface="Tahoma" panose="020B0604030504040204" pitchFamily="34" charset="0"/>
              </a:defRPr>
            </a:lvl1pPr>
          </a:lstStyle>
          <a:p>
            <a:fld id="{8028775A-533D-4449-9986-9EFA972C7D2A}" type="datetime1">
              <a:rPr lang="el-GR" smtClean="0"/>
              <a:t>26/5/2021</a:t>
            </a:fld>
            <a:endParaRPr lang="en-US"/>
          </a:p>
        </p:txBody>
      </p:sp>
      <p:sp>
        <p:nvSpPr>
          <p:cNvPr id="8" name="Θέση υποσέλιδου 7"/>
          <p:cNvSpPr>
            <a:spLocks noGrp="1"/>
          </p:cNvSpPr>
          <p:nvPr>
            <p:ph type="ftr" sz="quarter" idx="11"/>
          </p:nvPr>
        </p:nvSpPr>
        <p:spPr/>
        <p:txBody>
          <a:bodyPr rtlCol="0"/>
          <a:lstStyle>
            <a:lvl1pPr>
              <a:defRPr>
                <a:latin typeface="Tahoma" panose="020B0604030504040204" pitchFamily="34" charset="0"/>
                <a:ea typeface="Tahoma" panose="020B0604030504040204" pitchFamily="34" charset="0"/>
                <a:cs typeface="Tahoma" panose="020B0604030504040204" pitchFamily="34" charset="0"/>
              </a:defRPr>
            </a:lvl1pPr>
          </a:lstStyle>
          <a:p>
            <a:endParaRPr lang="en-US"/>
          </a:p>
        </p:txBody>
      </p:sp>
      <p:sp>
        <p:nvSpPr>
          <p:cNvPr id="9" name="Θέση αριθμού διαφάνειας 8"/>
          <p:cNvSpPr>
            <a:spLocks noGrp="1"/>
          </p:cNvSpPr>
          <p:nvPr>
            <p:ph type="sldNum" sz="quarter" idx="12"/>
          </p:nvPr>
        </p:nvSpPr>
        <p:spPr/>
        <p:txBody>
          <a:bodyPr rtlCol="0"/>
          <a:lstStyle>
            <a:lvl1pPr>
              <a:defRPr>
                <a:latin typeface="Tahoma" panose="020B0604030504040204" pitchFamily="34" charset="0"/>
                <a:ea typeface="Tahoma" panose="020B0604030504040204" pitchFamily="34" charset="0"/>
                <a:cs typeface="Tahoma" panose="020B0604030504040204" pitchFamily="34" charset="0"/>
              </a:defRPr>
            </a:lvl1pPr>
          </a:lstStyle>
          <a:p>
            <a:fld id="{34B7E4EF-A1BD-40F4-AB7B-04F084DD991D}" type="slidenum">
              <a:rPr lang="en-US" smtClean="0"/>
              <a:pPr/>
              <a:t>‹#›</a:t>
            </a:fld>
            <a:endParaRPr lang="en-US"/>
          </a:p>
        </p:txBody>
      </p:sp>
    </p:spTree>
    <p:extLst>
      <p:ext uri="{BB962C8B-B14F-4D97-AF65-F5344CB8AC3E}">
        <p14:creationId xmlns:p14="http://schemas.microsoft.com/office/powerpoint/2010/main" val="29299607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rtlCol="0"/>
          <a:lstStyle>
            <a:lvl1pPr>
              <a:defRPr>
                <a:latin typeface="Tahoma" panose="020B0604030504040204" pitchFamily="34" charset="0"/>
                <a:ea typeface="Tahoma" panose="020B0604030504040204" pitchFamily="34" charset="0"/>
                <a:cs typeface="Tahoma" panose="020B0604030504040204" pitchFamily="34" charset="0"/>
              </a:defRPr>
            </a:lvl1pPr>
          </a:lstStyle>
          <a:p>
            <a:pPr rtl="0"/>
            <a:r>
              <a:rPr lang="el-GR"/>
              <a:t>Κάντε κλικ για να επεξεργαστείτε τον τίτλο υποδείγματος</a:t>
            </a:r>
            <a:endParaRPr lang="en-US" dirty="0"/>
          </a:p>
        </p:txBody>
      </p:sp>
      <p:sp>
        <p:nvSpPr>
          <p:cNvPr id="3" name="Θέση ημερομηνίας 2"/>
          <p:cNvSpPr>
            <a:spLocks noGrp="1"/>
          </p:cNvSpPr>
          <p:nvPr>
            <p:ph type="dt" sz="half" idx="10"/>
          </p:nvPr>
        </p:nvSpPr>
        <p:spPr/>
        <p:txBody>
          <a:bodyPr rtlCol="0"/>
          <a:lstStyle>
            <a:lvl1pPr>
              <a:defRPr>
                <a:latin typeface="Tahoma" panose="020B0604030504040204" pitchFamily="34" charset="0"/>
                <a:ea typeface="Tahoma" panose="020B0604030504040204" pitchFamily="34" charset="0"/>
                <a:cs typeface="Tahoma" panose="020B0604030504040204" pitchFamily="34" charset="0"/>
              </a:defRPr>
            </a:lvl1pPr>
          </a:lstStyle>
          <a:p>
            <a:fld id="{C966C6D0-2DBD-4904-AD46-9927370509CC}" type="datetime1">
              <a:rPr lang="el-GR" smtClean="0"/>
              <a:t>26/5/2021</a:t>
            </a:fld>
            <a:endParaRPr lang="en-US"/>
          </a:p>
        </p:txBody>
      </p:sp>
      <p:sp>
        <p:nvSpPr>
          <p:cNvPr id="4" name="Θέση υποσέλιδου 3"/>
          <p:cNvSpPr>
            <a:spLocks noGrp="1"/>
          </p:cNvSpPr>
          <p:nvPr>
            <p:ph type="ftr" sz="quarter" idx="11"/>
          </p:nvPr>
        </p:nvSpPr>
        <p:spPr/>
        <p:txBody>
          <a:bodyPr rtlCol="0"/>
          <a:lstStyle>
            <a:lvl1pPr>
              <a:defRPr>
                <a:latin typeface="Tahoma" panose="020B0604030504040204" pitchFamily="34" charset="0"/>
                <a:ea typeface="Tahoma" panose="020B0604030504040204" pitchFamily="34" charset="0"/>
                <a:cs typeface="Tahoma" panose="020B0604030504040204" pitchFamily="34" charset="0"/>
              </a:defRPr>
            </a:lvl1pPr>
          </a:lstStyle>
          <a:p>
            <a:endParaRPr lang="en-US"/>
          </a:p>
        </p:txBody>
      </p:sp>
      <p:sp>
        <p:nvSpPr>
          <p:cNvPr id="5" name="Θέση αριθμού διαφάνειας 4"/>
          <p:cNvSpPr>
            <a:spLocks noGrp="1"/>
          </p:cNvSpPr>
          <p:nvPr>
            <p:ph type="sldNum" sz="quarter" idx="12"/>
          </p:nvPr>
        </p:nvSpPr>
        <p:spPr/>
        <p:txBody>
          <a:bodyPr rtlCol="0"/>
          <a:lstStyle>
            <a:lvl1pPr>
              <a:defRPr>
                <a:latin typeface="Tahoma" panose="020B0604030504040204" pitchFamily="34" charset="0"/>
                <a:ea typeface="Tahoma" panose="020B0604030504040204" pitchFamily="34" charset="0"/>
                <a:cs typeface="Tahoma" panose="020B0604030504040204" pitchFamily="34" charset="0"/>
              </a:defRPr>
            </a:lvl1pPr>
          </a:lstStyle>
          <a:p>
            <a:fld id="{34B7E4EF-A1BD-40F4-AB7B-04F084DD991D}" type="slidenum">
              <a:rPr lang="en-US" smtClean="0"/>
              <a:pPr/>
              <a:t>‹#›</a:t>
            </a:fld>
            <a:endParaRPr lang="en-US"/>
          </a:p>
        </p:txBody>
      </p:sp>
    </p:spTree>
    <p:extLst>
      <p:ext uri="{BB962C8B-B14F-4D97-AF65-F5344CB8AC3E}">
        <p14:creationId xmlns:p14="http://schemas.microsoft.com/office/powerpoint/2010/main" val="26674131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rtlCol="0"/>
          <a:lstStyle>
            <a:lvl1pPr>
              <a:defRPr>
                <a:latin typeface="Tahoma" panose="020B0604030504040204" pitchFamily="34" charset="0"/>
                <a:ea typeface="Tahoma" panose="020B0604030504040204" pitchFamily="34" charset="0"/>
                <a:cs typeface="Tahoma" panose="020B0604030504040204" pitchFamily="34" charset="0"/>
              </a:defRPr>
            </a:lvl1pPr>
          </a:lstStyle>
          <a:p>
            <a:fld id="{5E55D1BC-25AA-49FA-931F-2B51A7604E1A}" type="datetime1">
              <a:rPr lang="el-GR" smtClean="0"/>
              <a:t>26/5/2021</a:t>
            </a:fld>
            <a:endParaRPr lang="en-US"/>
          </a:p>
        </p:txBody>
      </p:sp>
      <p:sp>
        <p:nvSpPr>
          <p:cNvPr id="3" name="Θέση υποσέλιδου 2"/>
          <p:cNvSpPr>
            <a:spLocks noGrp="1"/>
          </p:cNvSpPr>
          <p:nvPr>
            <p:ph type="ftr" sz="quarter" idx="11"/>
          </p:nvPr>
        </p:nvSpPr>
        <p:spPr/>
        <p:txBody>
          <a:bodyPr rtlCol="0"/>
          <a:lstStyle>
            <a:lvl1pPr>
              <a:defRPr>
                <a:latin typeface="Tahoma" panose="020B0604030504040204" pitchFamily="34" charset="0"/>
                <a:ea typeface="Tahoma" panose="020B0604030504040204" pitchFamily="34" charset="0"/>
                <a:cs typeface="Tahoma" panose="020B0604030504040204" pitchFamily="34" charset="0"/>
              </a:defRPr>
            </a:lvl1pPr>
          </a:lstStyle>
          <a:p>
            <a:endParaRPr lang="en-US"/>
          </a:p>
        </p:txBody>
      </p:sp>
      <p:sp>
        <p:nvSpPr>
          <p:cNvPr id="4" name="Θέση αριθμού διαφάνειας 3"/>
          <p:cNvSpPr>
            <a:spLocks noGrp="1"/>
          </p:cNvSpPr>
          <p:nvPr>
            <p:ph type="sldNum" sz="quarter" idx="12"/>
          </p:nvPr>
        </p:nvSpPr>
        <p:spPr/>
        <p:txBody>
          <a:bodyPr rtlCol="0"/>
          <a:lstStyle>
            <a:lvl1pPr>
              <a:defRPr>
                <a:latin typeface="Tahoma" panose="020B0604030504040204" pitchFamily="34" charset="0"/>
                <a:ea typeface="Tahoma" panose="020B0604030504040204" pitchFamily="34" charset="0"/>
                <a:cs typeface="Tahoma" panose="020B0604030504040204" pitchFamily="34" charset="0"/>
              </a:defRPr>
            </a:lvl1pPr>
          </a:lstStyle>
          <a:p>
            <a:fld id="{34B7E4EF-A1BD-40F4-AB7B-04F084DD991D}" type="slidenum">
              <a:rPr lang="en-US" smtClean="0"/>
              <a:pPr/>
              <a:t>‹#›</a:t>
            </a:fld>
            <a:endParaRPr lang="en-US"/>
          </a:p>
        </p:txBody>
      </p:sp>
    </p:spTree>
    <p:extLst>
      <p:ext uri="{BB962C8B-B14F-4D97-AF65-F5344CB8AC3E}">
        <p14:creationId xmlns:p14="http://schemas.microsoft.com/office/powerpoint/2010/main" val="9072471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10" name="Ορθογώνιο 9">
            <a:extLst>
              <a:ext uri="{FF2B5EF4-FFF2-40B4-BE49-F238E27FC236}">
                <a16:creationId xmlns:a16="http://schemas.microsoft.com/office/drawing/2014/main" id="{D5E1BBF9-8BEF-4353-BA68-30AAF9EBD8D8}"/>
              </a:ext>
            </a:extLst>
          </p:cNvPr>
          <p:cNvSpPr/>
          <p:nvPr/>
        </p:nvSpPr>
        <p:spPr>
          <a:xfrm>
            <a:off x="8119870" y="237744"/>
            <a:ext cx="3826596" cy="6382512"/>
          </a:xfrm>
          <a:prstGeom prst="rect">
            <a:avLst/>
          </a:prstGeom>
          <a:solidFill>
            <a:schemeClr val="bg1">
              <a:lumMod val="85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Ορθογώνιο 12">
            <a:extLst>
              <a:ext uri="{FF2B5EF4-FFF2-40B4-BE49-F238E27FC236}">
                <a16:creationId xmlns:a16="http://schemas.microsoft.com/office/drawing/2014/main" id="{5B941C21-2A5D-4912-AB06-1BB0C0EB6AE1}"/>
              </a:ext>
            </a:extLst>
          </p:cNvPr>
          <p:cNvSpPr/>
          <p:nvPr/>
        </p:nvSpPr>
        <p:spPr>
          <a:xfrm>
            <a:off x="8254660" y="374904"/>
            <a:ext cx="3557016" cy="6108192"/>
          </a:xfrm>
          <a:prstGeom prst="rect">
            <a:avLst/>
          </a:prstGeom>
          <a:noFill/>
          <a:ln w="6350" cap="sq">
            <a:solidFill>
              <a:schemeClr val="tx1">
                <a:lumMod val="75000"/>
                <a:lumOff val="2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Τίτλος 1"/>
          <p:cNvSpPr>
            <a:spLocks noGrp="1"/>
          </p:cNvSpPr>
          <p:nvPr>
            <p:ph type="title"/>
          </p:nvPr>
        </p:nvSpPr>
        <p:spPr>
          <a:xfrm>
            <a:off x="8458200" y="607392"/>
            <a:ext cx="3161963" cy="1645920"/>
          </a:xfrm>
        </p:spPr>
        <p:txBody>
          <a:bodyPr rtlCol="0" anchor="b">
            <a:normAutofit/>
          </a:bodyPr>
          <a:lstStyle>
            <a:lvl1pPr algn="l" defTabSz="914400" rtl="0" eaLnBrk="1" latinLnBrk="0" hangingPunct="1">
              <a:lnSpc>
                <a:spcPct val="100000"/>
              </a:lnSpc>
              <a:spcBef>
                <a:spcPct val="0"/>
              </a:spcBef>
              <a:buNone/>
              <a:defRPr lang="en-US" sz="2600" b="0" kern="1200" cap="none" spc="0" baseline="0" dirty="0">
                <a:solidFill>
                  <a:schemeClr val="tx1"/>
                </a:solidFill>
                <a:effectLst/>
                <a:latin typeface="Tahoma" panose="020B0604030504040204" pitchFamily="34" charset="0"/>
                <a:ea typeface="Tahoma" panose="020B0604030504040204" pitchFamily="34" charset="0"/>
                <a:cs typeface="Tahoma" panose="020B0604030504040204" pitchFamily="34" charset="0"/>
              </a:defRPr>
            </a:lvl1pPr>
          </a:lstStyle>
          <a:p>
            <a:pPr rtl="0"/>
            <a:r>
              <a:rPr lang="el-GR"/>
              <a:t>Κάντε κλικ για να επεξεργαστείτε τον τίτλο υποδείγματος</a:t>
            </a:r>
            <a:endParaRPr lang="en-US" dirty="0"/>
          </a:p>
        </p:txBody>
      </p:sp>
      <p:sp>
        <p:nvSpPr>
          <p:cNvPr id="3" name="Θέση περιεχομένου 2"/>
          <p:cNvSpPr>
            <a:spLocks noGrp="1"/>
          </p:cNvSpPr>
          <p:nvPr>
            <p:ph idx="1"/>
          </p:nvPr>
        </p:nvSpPr>
        <p:spPr>
          <a:xfrm>
            <a:off x="685800" y="609600"/>
            <a:ext cx="6858000" cy="5334000"/>
          </a:xfrm>
        </p:spPr>
        <p:txBody>
          <a:bodyPr rtlCol="0"/>
          <a:lstStyle>
            <a:lvl1pPr>
              <a:defRPr sz="1900">
                <a:latin typeface="Tahoma" panose="020B0604030504040204" pitchFamily="34" charset="0"/>
                <a:ea typeface="Tahoma" panose="020B0604030504040204" pitchFamily="34" charset="0"/>
                <a:cs typeface="Tahoma" panose="020B0604030504040204" pitchFamily="34" charset="0"/>
              </a:defRPr>
            </a:lvl1pPr>
            <a:lvl2pPr>
              <a:defRPr sz="1600">
                <a:latin typeface="Tahoma" panose="020B0604030504040204" pitchFamily="34" charset="0"/>
                <a:ea typeface="Tahoma" panose="020B0604030504040204" pitchFamily="34" charset="0"/>
                <a:cs typeface="Tahoma" panose="020B0604030504040204" pitchFamily="34" charset="0"/>
              </a:defRPr>
            </a:lvl2pPr>
            <a:lvl3pPr>
              <a:defRPr sz="1400">
                <a:latin typeface="Tahoma" panose="020B0604030504040204" pitchFamily="34" charset="0"/>
                <a:ea typeface="Tahoma" panose="020B0604030504040204" pitchFamily="34" charset="0"/>
                <a:cs typeface="Tahoma" panose="020B0604030504040204" pitchFamily="34" charset="0"/>
              </a:defRPr>
            </a:lvl3pPr>
            <a:lvl4pPr>
              <a:defRPr sz="1400">
                <a:latin typeface="Tahoma" panose="020B0604030504040204" pitchFamily="34" charset="0"/>
                <a:ea typeface="Tahoma" panose="020B0604030504040204" pitchFamily="34" charset="0"/>
                <a:cs typeface="Tahoma" panose="020B0604030504040204" pitchFamily="34" charset="0"/>
              </a:defRPr>
            </a:lvl4pPr>
            <a:lvl5pPr>
              <a:defRPr sz="1400">
                <a:latin typeface="Tahoma" panose="020B0604030504040204" pitchFamily="34" charset="0"/>
                <a:ea typeface="Tahoma" panose="020B0604030504040204" pitchFamily="34" charset="0"/>
                <a:cs typeface="Tahoma" panose="020B0604030504040204" pitchFamily="34" charset="0"/>
              </a:defRPr>
            </a:lvl5pPr>
            <a:lvl6pPr>
              <a:defRPr sz="1400"/>
            </a:lvl6pPr>
            <a:lvl7pPr>
              <a:defRPr sz="1400"/>
            </a:lvl7pPr>
            <a:lvl8pPr>
              <a:defRPr sz="1400"/>
            </a:lvl8pPr>
            <a:lvl9pPr>
              <a:defRPr sz="1400"/>
            </a:lvl9pPr>
          </a:lstStyle>
          <a:p>
            <a:pPr lvl="0" rtl="0"/>
            <a:r>
              <a:rPr lang="el-GR"/>
              <a:t>Στυλ κειμένου υποδείγματος</a:t>
            </a:r>
          </a:p>
          <a:p>
            <a:pPr lvl="1" rtl="0"/>
            <a:r>
              <a:rPr lang="el-GR"/>
              <a:t>Δεύτερο επίπεδο</a:t>
            </a:r>
          </a:p>
          <a:p>
            <a:pPr lvl="2" rtl="0"/>
            <a:r>
              <a:rPr lang="el-GR"/>
              <a:t>Τρίτο επίπεδο</a:t>
            </a:r>
          </a:p>
          <a:p>
            <a:pPr lvl="3" rtl="0"/>
            <a:r>
              <a:rPr lang="el-GR"/>
              <a:t>Τέταρτο επίπεδο</a:t>
            </a:r>
          </a:p>
          <a:p>
            <a:pPr lvl="4" rtl="0"/>
            <a:r>
              <a:rPr lang="el-GR"/>
              <a:t>Πέμπτο επίπεδο</a:t>
            </a:r>
            <a:endParaRPr lang="en-US" dirty="0"/>
          </a:p>
        </p:txBody>
      </p:sp>
      <p:sp>
        <p:nvSpPr>
          <p:cNvPr id="4" name="Θέση κειμένου 3"/>
          <p:cNvSpPr>
            <a:spLocks noGrp="1"/>
          </p:cNvSpPr>
          <p:nvPr>
            <p:ph type="body" sz="half" idx="2"/>
          </p:nvPr>
        </p:nvSpPr>
        <p:spPr>
          <a:xfrm>
            <a:off x="8458200" y="2336800"/>
            <a:ext cx="3161963" cy="3606800"/>
          </a:xfrm>
        </p:spPr>
        <p:txBody>
          <a:bodyPr rtlCol="0">
            <a:normAutofit/>
          </a:bodyPr>
          <a:lstStyle>
            <a:lvl1pPr marL="0" indent="0">
              <a:lnSpc>
                <a:spcPct val="110000"/>
              </a:lnSpc>
              <a:spcBef>
                <a:spcPts val="800"/>
              </a:spcBef>
              <a:buNone/>
              <a:defRPr sz="1800">
                <a:solidFill>
                  <a:schemeClr val="tx1"/>
                </a:solidFill>
                <a:latin typeface="Tahoma" panose="020B0604030504040204" pitchFamily="34" charset="0"/>
                <a:ea typeface="Tahoma" panose="020B0604030504040204" pitchFamily="34" charset="0"/>
                <a:cs typeface="Tahoma" panose="020B0604030504040204"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el-GR"/>
              <a:t>Στυλ κειμένου υποδείγματος</a:t>
            </a:r>
          </a:p>
        </p:txBody>
      </p:sp>
      <p:sp>
        <p:nvSpPr>
          <p:cNvPr id="8" name="Θέση ημερομηνίας 7"/>
          <p:cNvSpPr>
            <a:spLocks noGrp="1"/>
          </p:cNvSpPr>
          <p:nvPr>
            <p:ph type="dt" sz="half" idx="10"/>
          </p:nvPr>
        </p:nvSpPr>
        <p:spPr>
          <a:xfrm>
            <a:off x="5588000" y="6035040"/>
            <a:ext cx="1955800" cy="365760"/>
          </a:xfrm>
        </p:spPr>
        <p:txBody>
          <a:bodyPr rtlCol="0"/>
          <a:lstStyle>
            <a:lvl1pPr>
              <a:defRPr>
                <a:solidFill>
                  <a:schemeClr val="tx1">
                    <a:lumMod val="85000"/>
                    <a:lumOff val="15000"/>
                  </a:schemeClr>
                </a:solidFill>
                <a:latin typeface="Tahoma" panose="020B0604030504040204" pitchFamily="34" charset="0"/>
                <a:ea typeface="Tahoma" panose="020B0604030504040204" pitchFamily="34" charset="0"/>
                <a:cs typeface="Tahoma" panose="020B0604030504040204" pitchFamily="34" charset="0"/>
              </a:defRPr>
            </a:lvl1pPr>
          </a:lstStyle>
          <a:p>
            <a:fld id="{1CA78744-24EC-494D-B7CB-8839643E769B}" type="datetime1">
              <a:rPr lang="el-GR" smtClean="0"/>
              <a:t>26/5/2021</a:t>
            </a:fld>
            <a:endParaRPr lang="en-US"/>
          </a:p>
        </p:txBody>
      </p:sp>
      <p:sp>
        <p:nvSpPr>
          <p:cNvPr id="9" name="Θέση υποσέλιδου 8"/>
          <p:cNvSpPr>
            <a:spLocks noGrp="1"/>
          </p:cNvSpPr>
          <p:nvPr>
            <p:ph type="ftr" sz="quarter" idx="11"/>
          </p:nvPr>
        </p:nvSpPr>
        <p:spPr>
          <a:xfrm>
            <a:off x="685801" y="6035040"/>
            <a:ext cx="4584700" cy="365760"/>
          </a:xfrm>
        </p:spPr>
        <p:txBody>
          <a:bodyPr rtlCol="0"/>
          <a:lstStyle>
            <a:lvl1pPr algn="l">
              <a:defRPr>
                <a:latin typeface="Tahoma" panose="020B0604030504040204" pitchFamily="34" charset="0"/>
                <a:ea typeface="Tahoma" panose="020B0604030504040204" pitchFamily="34" charset="0"/>
                <a:cs typeface="Tahoma" panose="020B0604030504040204" pitchFamily="34" charset="0"/>
              </a:defRPr>
            </a:lvl1pPr>
          </a:lstStyle>
          <a:p>
            <a:endParaRPr lang="en-US"/>
          </a:p>
        </p:txBody>
      </p:sp>
      <p:sp>
        <p:nvSpPr>
          <p:cNvPr id="11" name="Θέση αριθμού διαφάνειας 10"/>
          <p:cNvSpPr>
            <a:spLocks noGrp="1"/>
          </p:cNvSpPr>
          <p:nvPr>
            <p:ph type="sldNum" sz="quarter" idx="12"/>
          </p:nvPr>
        </p:nvSpPr>
        <p:spPr>
          <a:xfrm>
            <a:off x="10396728" y="6035040"/>
            <a:ext cx="1223435" cy="365760"/>
          </a:xfrm>
        </p:spPr>
        <p:txBody>
          <a:bodyPr rtlCol="0"/>
          <a:lstStyle>
            <a:lvl1pPr>
              <a:defRPr>
                <a:solidFill>
                  <a:schemeClr val="tx1">
                    <a:lumMod val="85000"/>
                    <a:lumOff val="15000"/>
                  </a:schemeClr>
                </a:solidFill>
                <a:latin typeface="Tahoma" panose="020B0604030504040204" pitchFamily="34" charset="0"/>
                <a:ea typeface="Tahoma" panose="020B0604030504040204" pitchFamily="34" charset="0"/>
                <a:cs typeface="Tahoma" panose="020B0604030504040204" pitchFamily="34" charset="0"/>
              </a:defRPr>
            </a:lvl1pPr>
          </a:lstStyle>
          <a:p>
            <a:fld id="{34B7E4EF-A1BD-40F4-AB7B-04F084DD991D}" type="slidenum">
              <a:rPr lang="en-US" smtClean="0"/>
              <a:pPr/>
              <a:t>‹#›</a:t>
            </a:fld>
            <a:endParaRPr lang="en-US"/>
          </a:p>
        </p:txBody>
      </p:sp>
    </p:spTree>
    <p:extLst>
      <p:ext uri="{BB962C8B-B14F-4D97-AF65-F5344CB8AC3E}">
        <p14:creationId xmlns:p14="http://schemas.microsoft.com/office/powerpoint/2010/main" val="24886021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11" name="Ορθογώνιο 10">
            <a:extLst>
              <a:ext uri="{FF2B5EF4-FFF2-40B4-BE49-F238E27FC236}">
                <a16:creationId xmlns:a16="http://schemas.microsoft.com/office/drawing/2014/main" id="{E687CA98-D9C7-497F-A1DA-7D22F8753BCE}"/>
              </a:ext>
            </a:extLst>
          </p:cNvPr>
          <p:cNvSpPr/>
          <p:nvPr/>
        </p:nvSpPr>
        <p:spPr>
          <a:xfrm>
            <a:off x="8119870" y="237744"/>
            <a:ext cx="3826596" cy="6382512"/>
          </a:xfrm>
          <a:prstGeom prst="rect">
            <a:avLst/>
          </a:prstGeom>
          <a:solidFill>
            <a:schemeClr val="bg1">
              <a:lumMod val="85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Σύμβολο κράτησης θέσης εικόνας 2"/>
          <p:cNvSpPr>
            <a:spLocks noGrp="1" noChangeAspect="1"/>
          </p:cNvSpPr>
          <p:nvPr>
            <p:ph type="pic" idx="1"/>
          </p:nvPr>
        </p:nvSpPr>
        <p:spPr>
          <a:xfrm>
            <a:off x="228599" y="237744"/>
            <a:ext cx="7696201" cy="6382512"/>
          </a:xfrm>
          <a:solidFill>
            <a:schemeClr val="accent1">
              <a:lumMod val="60000"/>
              <a:lumOff val="40000"/>
            </a:schemeClr>
          </a:solidFill>
          <a:ln>
            <a:noFill/>
          </a:ln>
        </p:spPr>
        <p:txBody>
          <a:bodyPr rtlCol="0" anchor="t"/>
          <a:lstStyle>
            <a:lvl1pPr marL="0" indent="0">
              <a:buNone/>
              <a:defRPr sz="3200">
                <a:latin typeface="Tahoma" panose="020B0604030504040204" pitchFamily="34" charset="0"/>
                <a:ea typeface="Tahoma" panose="020B0604030504040204" pitchFamily="34" charset="0"/>
                <a:cs typeface="Tahoma" panose="020B0604030504040204"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rtl="0"/>
            <a:r>
              <a:rPr lang="el-GR"/>
              <a:t>Κάντε κλικ στο εικονίδιο για να προσθέσετε εικόνα</a:t>
            </a:r>
            <a:endParaRPr lang="en-US" dirty="0"/>
          </a:p>
        </p:txBody>
      </p:sp>
      <p:sp>
        <p:nvSpPr>
          <p:cNvPr id="5" name="Θέση ημερομηνίας 4"/>
          <p:cNvSpPr>
            <a:spLocks noGrp="1"/>
          </p:cNvSpPr>
          <p:nvPr>
            <p:ph type="dt" sz="half" idx="10"/>
          </p:nvPr>
        </p:nvSpPr>
        <p:spPr>
          <a:xfrm>
            <a:off x="5662337" y="6035040"/>
            <a:ext cx="2071963" cy="365760"/>
          </a:xfrm>
        </p:spPr>
        <p:txBody>
          <a:bodyPr rtlCol="0"/>
          <a:lstStyle>
            <a:lvl1pPr>
              <a:defRPr b="1">
                <a:solidFill>
                  <a:srgbClr val="FFFFFF"/>
                </a:solidFill>
                <a:effectLst>
                  <a:outerShdw blurRad="19050" dist="6350" dir="2700000" algn="tl" rotWithShape="0">
                    <a:prstClr val="black">
                      <a:alpha val="40000"/>
                    </a:prstClr>
                  </a:outerShdw>
                </a:effectLst>
                <a:latin typeface="Tahoma" panose="020B0604030504040204" pitchFamily="34" charset="0"/>
                <a:ea typeface="Tahoma" panose="020B0604030504040204" pitchFamily="34" charset="0"/>
                <a:cs typeface="Tahoma" panose="020B0604030504040204" pitchFamily="34" charset="0"/>
              </a:defRPr>
            </a:lvl1pPr>
          </a:lstStyle>
          <a:p>
            <a:fld id="{1CAB2649-1202-4868-BA4A-60237461304C}" type="datetime1">
              <a:rPr lang="el-GR" smtClean="0"/>
              <a:t>26/5/2021</a:t>
            </a:fld>
            <a:endParaRPr lang="en-US" dirty="0"/>
          </a:p>
        </p:txBody>
      </p:sp>
      <p:sp>
        <p:nvSpPr>
          <p:cNvPr id="6" name="Θέση υποσέλιδου 5"/>
          <p:cNvSpPr>
            <a:spLocks noGrp="1"/>
          </p:cNvSpPr>
          <p:nvPr>
            <p:ph type="ftr" sz="quarter" idx="11"/>
          </p:nvPr>
        </p:nvSpPr>
        <p:spPr>
          <a:xfrm>
            <a:off x="612648" y="6035040"/>
            <a:ext cx="4588002" cy="365760"/>
          </a:xfrm>
        </p:spPr>
        <p:txBody>
          <a:bodyPr rtlCol="0"/>
          <a:lstStyle>
            <a:lvl1pPr marL="0" algn="r" defTabSz="914400" rtl="0" eaLnBrk="1" latinLnBrk="0" hangingPunct="1">
              <a:defRPr lang="en-US" sz="1000" b="1" kern="1200" dirty="0">
                <a:solidFill>
                  <a:srgbClr val="FFFFFF"/>
                </a:solidFill>
                <a:effectLst>
                  <a:outerShdw blurRad="19050" dist="6350" dir="2700000" algn="tl" rotWithShape="0">
                    <a:prstClr val="black">
                      <a:alpha val="40000"/>
                    </a:prstClr>
                  </a:outerShdw>
                </a:effectLst>
                <a:latin typeface="Tahoma" panose="020B0604030504040204" pitchFamily="34" charset="0"/>
                <a:ea typeface="Tahoma" panose="020B0604030504040204" pitchFamily="34" charset="0"/>
                <a:cs typeface="Tahoma" panose="020B0604030504040204" pitchFamily="34" charset="0"/>
              </a:defRPr>
            </a:lvl1pPr>
          </a:lstStyle>
          <a:p>
            <a:pPr algn="l"/>
            <a:endParaRPr lang="el-GR"/>
          </a:p>
        </p:txBody>
      </p:sp>
      <p:sp>
        <p:nvSpPr>
          <p:cNvPr id="7" name="Θέση αριθμού διαφάνειας 6"/>
          <p:cNvSpPr>
            <a:spLocks noGrp="1"/>
          </p:cNvSpPr>
          <p:nvPr>
            <p:ph type="sldNum" sz="quarter" idx="12"/>
          </p:nvPr>
        </p:nvSpPr>
        <p:spPr>
          <a:xfrm>
            <a:off x="10396728" y="6035040"/>
            <a:ext cx="1225296" cy="365760"/>
          </a:xfrm>
        </p:spPr>
        <p:txBody>
          <a:bodyPr rtlCol="0"/>
          <a:lstStyle>
            <a:lvl1pPr>
              <a:defRPr>
                <a:latin typeface="Tahoma" panose="020B0604030504040204" pitchFamily="34" charset="0"/>
                <a:ea typeface="Tahoma" panose="020B0604030504040204" pitchFamily="34" charset="0"/>
                <a:cs typeface="Tahoma" panose="020B0604030504040204" pitchFamily="34" charset="0"/>
              </a:defRPr>
            </a:lvl1pPr>
          </a:lstStyle>
          <a:p>
            <a:fld id="{34B7E4EF-A1BD-40F4-AB7B-04F084DD991D}" type="slidenum">
              <a:rPr lang="en-US" smtClean="0"/>
              <a:pPr/>
              <a:t>‹#›</a:t>
            </a:fld>
            <a:endParaRPr lang="en-US"/>
          </a:p>
        </p:txBody>
      </p:sp>
      <p:sp>
        <p:nvSpPr>
          <p:cNvPr id="12" name="Ορθογώνιο 11">
            <a:extLst>
              <a:ext uri="{FF2B5EF4-FFF2-40B4-BE49-F238E27FC236}">
                <a16:creationId xmlns:a16="http://schemas.microsoft.com/office/drawing/2014/main" id="{F8B3D8CC-BB13-41A5-8F34-B8E84A4F9534}"/>
              </a:ext>
            </a:extLst>
          </p:cNvPr>
          <p:cNvSpPr/>
          <p:nvPr/>
        </p:nvSpPr>
        <p:spPr>
          <a:xfrm>
            <a:off x="8254660" y="374904"/>
            <a:ext cx="3557016" cy="6108192"/>
          </a:xfrm>
          <a:prstGeom prst="rect">
            <a:avLst/>
          </a:prstGeom>
          <a:noFill/>
          <a:ln w="6350" cap="sq">
            <a:solidFill>
              <a:schemeClr val="tx1">
                <a:lumMod val="75000"/>
                <a:lumOff val="2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Τίτλος 1"/>
          <p:cNvSpPr>
            <a:spLocks noGrp="1"/>
          </p:cNvSpPr>
          <p:nvPr>
            <p:ph type="title"/>
          </p:nvPr>
        </p:nvSpPr>
        <p:spPr>
          <a:xfrm>
            <a:off x="8477250" y="603504"/>
            <a:ext cx="3144774" cy="1645920"/>
          </a:xfrm>
        </p:spPr>
        <p:txBody>
          <a:bodyPr rtlCol="0" anchor="b">
            <a:noAutofit/>
          </a:bodyPr>
          <a:lstStyle>
            <a:lvl1pPr algn="l">
              <a:lnSpc>
                <a:spcPct val="100000"/>
              </a:lnSpc>
              <a:defRPr sz="2600" b="0">
                <a:solidFill>
                  <a:schemeClr val="tx1"/>
                </a:solidFill>
                <a:latin typeface="Tahoma" panose="020B0604030504040204" pitchFamily="34" charset="0"/>
                <a:ea typeface="Tahoma" panose="020B0604030504040204" pitchFamily="34" charset="0"/>
                <a:cs typeface="Tahoma" panose="020B0604030504040204" pitchFamily="34" charset="0"/>
              </a:defRPr>
            </a:lvl1pPr>
          </a:lstStyle>
          <a:p>
            <a:pPr rtl="0"/>
            <a:r>
              <a:rPr lang="el-GR"/>
              <a:t>Κάντε κλικ για να επεξεργαστείτε τον τίτλο υποδείγματος</a:t>
            </a:r>
            <a:endParaRPr lang="en-US" dirty="0"/>
          </a:p>
        </p:txBody>
      </p:sp>
      <p:sp>
        <p:nvSpPr>
          <p:cNvPr id="4" name="Θέση κειμένου 3"/>
          <p:cNvSpPr>
            <a:spLocks noGrp="1"/>
          </p:cNvSpPr>
          <p:nvPr>
            <p:ph type="body" sz="half" idx="2"/>
          </p:nvPr>
        </p:nvSpPr>
        <p:spPr>
          <a:xfrm>
            <a:off x="8477250" y="2386584"/>
            <a:ext cx="3144774" cy="3511296"/>
          </a:xfrm>
        </p:spPr>
        <p:txBody>
          <a:bodyPr rtlCol="0">
            <a:normAutofit/>
          </a:bodyPr>
          <a:lstStyle>
            <a:lvl1pPr marL="0" indent="0" algn="l">
              <a:lnSpc>
                <a:spcPct val="110000"/>
              </a:lnSpc>
              <a:spcBef>
                <a:spcPts val="800"/>
              </a:spcBef>
              <a:buNone/>
              <a:defRPr sz="1800">
                <a:solidFill>
                  <a:schemeClr val="tx1"/>
                </a:solidFill>
                <a:latin typeface="Tahoma" panose="020B0604030504040204" pitchFamily="34" charset="0"/>
                <a:ea typeface="Tahoma" panose="020B0604030504040204" pitchFamily="34" charset="0"/>
                <a:cs typeface="Tahoma" panose="020B0604030504040204"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el-GR"/>
              <a:t>Στυλ κειμένου υποδείγματος</a:t>
            </a:r>
          </a:p>
        </p:txBody>
      </p:sp>
    </p:spTree>
    <p:extLst>
      <p:ext uri="{BB962C8B-B14F-4D97-AF65-F5344CB8AC3E}">
        <p14:creationId xmlns:p14="http://schemas.microsoft.com/office/powerpoint/2010/main" val="26782230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pattFill prst="pct50">
          <a:fgClr>
            <a:schemeClr val="accent1"/>
          </a:fgClr>
          <a:bgClr>
            <a:schemeClr val="bg1"/>
          </a:bgClr>
        </a:pattFill>
        <a:effectLst/>
      </p:bgPr>
    </p:bg>
    <p:spTree>
      <p:nvGrpSpPr>
        <p:cNvPr id="1" name=""/>
        <p:cNvGrpSpPr/>
        <p:nvPr/>
      </p:nvGrpSpPr>
      <p:grpSpPr>
        <a:xfrm>
          <a:off x="0" y="0"/>
          <a:ext cx="0" cy="0"/>
          <a:chOff x="0" y="0"/>
          <a:chExt cx="0" cy="0"/>
        </a:xfrm>
      </p:grpSpPr>
      <p:sp useBgFill="1">
        <p:nvSpPr>
          <p:cNvPr id="9" name="Ορθογώνιο 8">
            <a:extLst>
              <a:ext uri="{FF2B5EF4-FFF2-40B4-BE49-F238E27FC236}">
                <a16:creationId xmlns:a16="http://schemas.microsoft.com/office/drawing/2014/main" id="{1E94681D-2A4C-4A8D-B9B5-31D440D0328D}"/>
              </a:ext>
            </a:extLst>
          </p:cNvPr>
          <p:cNvSpPr/>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a:latin typeface="Tahoma" panose="020B0604030504040204" pitchFamily="34" charset="0"/>
              <a:ea typeface="Tahoma" panose="020B0604030504040204" pitchFamily="34" charset="0"/>
              <a:cs typeface="Tahoma" panose="020B0604030504040204" pitchFamily="34" charset="0"/>
            </a:endParaRPr>
          </a:p>
        </p:txBody>
      </p:sp>
      <p:sp>
        <p:nvSpPr>
          <p:cNvPr id="7" name="Ορθογώνιο 6"/>
          <p:cNvSpPr/>
          <p:nvPr/>
        </p:nvSpPr>
        <p:spPr>
          <a:xfrm>
            <a:off x="234696" y="237744"/>
            <a:ext cx="11722608" cy="6382512"/>
          </a:xfrm>
          <a:prstGeom prst="rect">
            <a:avLst/>
          </a:prstGeom>
          <a:solidFill>
            <a:schemeClr val="bg1">
              <a:lumMod val="75000"/>
              <a:alpha val="60000"/>
            </a:schemeClr>
          </a:solidFill>
          <a:ln w="6350" cap="flat" cmpd="sng" algn="ctr">
            <a:noFill/>
            <a:prstDash val="solid"/>
          </a:ln>
          <a:effectLst>
            <a:softEdge rad="0"/>
          </a:effectLst>
        </p:spPr>
      </p:sp>
      <p:sp>
        <p:nvSpPr>
          <p:cNvPr id="8" name="Ορθογώνιο 7"/>
          <p:cNvSpPr/>
          <p:nvPr/>
        </p:nvSpPr>
        <p:spPr>
          <a:xfrm>
            <a:off x="371856" y="374904"/>
            <a:ext cx="11448288" cy="6108192"/>
          </a:xfrm>
          <a:prstGeom prst="rect">
            <a:avLst/>
          </a:prstGeom>
          <a:noFill/>
          <a:ln w="6350" cap="sq" cmpd="sng" algn="ctr">
            <a:solidFill>
              <a:schemeClr val="tx1">
                <a:lumMod val="85000"/>
                <a:lumOff val="15000"/>
              </a:schemeClr>
            </a:solidFill>
            <a:prstDash val="solid"/>
            <a:miter lim="800000"/>
          </a:ln>
          <a:effectLst/>
        </p:spPr>
      </p:sp>
      <p:sp>
        <p:nvSpPr>
          <p:cNvPr id="2" name="Θέση τίτλου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pPr rtl="0"/>
            <a:r>
              <a:rPr lang="el" dirty="0"/>
              <a:t>Κάντε κλικ για να επεξεργαστείτε το Στυλ κύριου τίτλου</a:t>
            </a:r>
            <a:endParaRPr lang="en-US" dirty="0"/>
          </a:p>
        </p:txBody>
      </p:sp>
      <p:sp>
        <p:nvSpPr>
          <p:cNvPr id="3" name="Θέση κειμένου 2"/>
          <p:cNvSpPr>
            <a:spLocks noGrp="1"/>
          </p:cNvSpPr>
          <p:nvPr>
            <p:ph type="body" idx="1"/>
          </p:nvPr>
        </p:nvSpPr>
        <p:spPr>
          <a:xfrm>
            <a:off x="1066800" y="2103120"/>
            <a:ext cx="10058400" cy="3849624"/>
          </a:xfrm>
          <a:prstGeom prst="rect">
            <a:avLst/>
          </a:prstGeom>
        </p:spPr>
        <p:txBody>
          <a:bodyPr vert="horz" lIns="91440" tIns="45720" rIns="91440" bIns="45720" rtlCol="0">
            <a:normAutofit/>
          </a:bodyPr>
          <a:lstStyle/>
          <a:p>
            <a:pPr lvl="0" rtl="0"/>
            <a:r>
              <a:rPr lang="el"/>
              <a:t>Κάντε κλικ για επεξεργασία των στυλ κειμένου του υποδείγματος</a:t>
            </a:r>
          </a:p>
          <a:p>
            <a:pPr lvl="1" rtl="0"/>
            <a:r>
              <a:rPr lang="el"/>
              <a:t>Δεύτερου επιπέδου</a:t>
            </a:r>
          </a:p>
          <a:p>
            <a:pPr lvl="2" rtl="0"/>
            <a:r>
              <a:rPr lang="el"/>
              <a:t>Τρίτου επιπέδου</a:t>
            </a:r>
          </a:p>
          <a:p>
            <a:pPr lvl="3" rtl="0"/>
            <a:r>
              <a:rPr lang="el"/>
              <a:t>Τέταρτου επιπέδου</a:t>
            </a:r>
          </a:p>
          <a:p>
            <a:pPr lvl="4" rtl="0"/>
            <a:r>
              <a:rPr lang="el"/>
              <a:t>Πέμπτου επιπέδου</a:t>
            </a:r>
            <a:endParaRPr lang="en-US" dirty="0"/>
          </a:p>
        </p:txBody>
      </p:sp>
      <p:sp>
        <p:nvSpPr>
          <p:cNvPr id="4" name="Θέση ημερομηνίας 3"/>
          <p:cNvSpPr>
            <a:spLocks noGrp="1"/>
          </p:cNvSpPr>
          <p:nvPr>
            <p:ph type="dt" sz="half" idx="2"/>
          </p:nvPr>
        </p:nvSpPr>
        <p:spPr>
          <a:xfrm>
            <a:off x="7256794" y="6035040"/>
            <a:ext cx="2893045" cy="365760"/>
          </a:xfrm>
          <a:prstGeom prst="rect">
            <a:avLst/>
          </a:prstGeom>
        </p:spPr>
        <p:txBody>
          <a:bodyPr vert="horz" lIns="91440" tIns="45720" rIns="91440" bIns="45720" rtlCol="0" anchor="b"/>
          <a:lstStyle>
            <a:lvl1pPr algn="r">
              <a:defRPr sz="800">
                <a:solidFill>
                  <a:schemeClr val="tx1">
                    <a:lumMod val="75000"/>
                    <a:lumOff val="25000"/>
                  </a:schemeClr>
                </a:solidFill>
                <a:latin typeface="Tahoma" panose="020B0604030504040204" pitchFamily="34" charset="0"/>
                <a:ea typeface="Tahoma" panose="020B0604030504040204" pitchFamily="34" charset="0"/>
                <a:cs typeface="Tahoma" panose="020B0604030504040204" pitchFamily="34" charset="0"/>
              </a:defRPr>
            </a:lvl1pPr>
          </a:lstStyle>
          <a:p>
            <a:fld id="{39B721D6-F633-492A-8060-B74549A20BB4}" type="datetime1">
              <a:rPr lang="el-GR" smtClean="0"/>
              <a:t>26/5/2021</a:t>
            </a:fld>
            <a:endParaRPr lang="en-US" dirty="0"/>
          </a:p>
        </p:txBody>
      </p:sp>
      <p:sp>
        <p:nvSpPr>
          <p:cNvPr id="5" name="Θέση υποσέλιδου 4"/>
          <p:cNvSpPr>
            <a:spLocks noGrp="1"/>
          </p:cNvSpPr>
          <p:nvPr>
            <p:ph type="ftr" sz="quarter" idx="3"/>
          </p:nvPr>
        </p:nvSpPr>
        <p:spPr>
          <a:xfrm>
            <a:off x="1066800" y="6035040"/>
            <a:ext cx="5816600" cy="365760"/>
          </a:xfrm>
          <a:prstGeom prst="rect">
            <a:avLst/>
          </a:prstGeom>
        </p:spPr>
        <p:txBody>
          <a:bodyPr vert="horz" lIns="91440" tIns="45720" rIns="91440" bIns="45720" rtlCol="0" anchor="b"/>
          <a:lstStyle>
            <a:lvl1pPr algn="l">
              <a:defRPr sz="800">
                <a:solidFill>
                  <a:schemeClr val="tx1">
                    <a:lumMod val="85000"/>
                    <a:lumOff val="15000"/>
                  </a:schemeClr>
                </a:solidFill>
                <a:latin typeface="Tahoma" panose="020B0604030504040204" pitchFamily="34" charset="0"/>
                <a:ea typeface="Tahoma" panose="020B0604030504040204" pitchFamily="34" charset="0"/>
                <a:cs typeface="Tahoma" panose="020B0604030504040204" pitchFamily="34" charset="0"/>
              </a:defRPr>
            </a:lvl1pPr>
          </a:lstStyle>
          <a:p>
            <a:endParaRPr lang="en-US" dirty="0"/>
          </a:p>
        </p:txBody>
      </p:sp>
      <p:sp>
        <p:nvSpPr>
          <p:cNvPr id="6" name="Θέση αριθμού διαφάνειας 5"/>
          <p:cNvSpPr>
            <a:spLocks noGrp="1"/>
          </p:cNvSpPr>
          <p:nvPr>
            <p:ph type="sldNum" sz="quarter" idx="4"/>
          </p:nvPr>
        </p:nvSpPr>
        <p:spPr>
          <a:xfrm>
            <a:off x="10287000" y="6035040"/>
            <a:ext cx="838200" cy="365760"/>
          </a:xfrm>
          <a:prstGeom prst="rect">
            <a:avLst/>
          </a:prstGeom>
        </p:spPr>
        <p:txBody>
          <a:bodyPr vert="horz" lIns="91440" tIns="45720" rIns="91440" bIns="45720" rtlCol="0" anchor="b"/>
          <a:lstStyle>
            <a:lvl1pPr algn="r">
              <a:defRPr sz="800">
                <a:solidFill>
                  <a:schemeClr val="tx1">
                    <a:lumMod val="75000"/>
                    <a:lumOff val="25000"/>
                  </a:schemeClr>
                </a:solidFill>
                <a:latin typeface="Tahoma" panose="020B0604030504040204" pitchFamily="34" charset="0"/>
                <a:ea typeface="Tahoma" panose="020B0604030504040204" pitchFamily="34" charset="0"/>
                <a:cs typeface="Tahoma" panose="020B0604030504040204" pitchFamily="34" charset="0"/>
              </a:defRPr>
            </a:lvl1pPr>
          </a:lstStyle>
          <a:p>
            <a:fld id="{34B7E4EF-A1BD-40F4-AB7B-04F084DD991D}" type="slidenum">
              <a:rPr lang="en-US" smtClean="0"/>
              <a:pPr/>
              <a:t>‹#›</a:t>
            </a:fld>
            <a:endParaRPr lang="en-US"/>
          </a:p>
        </p:txBody>
      </p:sp>
    </p:spTree>
    <p:extLst>
      <p:ext uri="{BB962C8B-B14F-4D97-AF65-F5344CB8AC3E}">
        <p14:creationId xmlns:p14="http://schemas.microsoft.com/office/powerpoint/2010/main" val="3811577630"/>
      </p:ext>
    </p:extLst>
  </p:cSld>
  <p:clrMap bg1="lt1" tx1="dk1" bg2="lt2" tx2="dk2" accent1="accent1" accent2="accent2" accent3="accent3" accent4="accent4" accent5="accent5" accent6="accent6" hlink="hlink" folHlink="folHlink"/>
  <p:sldLayoutIdLst>
    <p:sldLayoutId id="2147483667" r:id="rId1"/>
    <p:sldLayoutId id="2147483668" r:id="rId2"/>
    <p:sldLayoutId id="2147483669" r:id="rId3"/>
    <p:sldLayoutId id="2147483670" r:id="rId4"/>
    <p:sldLayoutId id="2147483665" r:id="rId5"/>
    <p:sldLayoutId id="2147483671" r:id="rId6"/>
    <p:sldLayoutId id="2147483672" r:id="rId7"/>
    <p:sldLayoutId id="2147483662" r:id="rId8"/>
    <p:sldLayoutId id="2147483663" r:id="rId9"/>
    <p:sldLayoutId id="2147483664" r:id="rId10"/>
    <p:sldLayoutId id="2147483666" r:id="rId11"/>
  </p:sldLayoutIdLst>
  <p:hf sldNum="0" hdr="0" ftr="0"/>
  <p:txStyles>
    <p:titleStyle>
      <a:lvl1pPr algn="l" defTabSz="914400" rtl="0" eaLnBrk="1" latinLnBrk="0" hangingPunct="1">
        <a:lnSpc>
          <a:spcPct val="90000"/>
        </a:lnSpc>
        <a:spcBef>
          <a:spcPct val="0"/>
        </a:spcBef>
        <a:buNone/>
        <a:defRPr lang="en-US" sz="4000" i="0" kern="1200" cap="none" spc="0" baseline="0" dirty="0">
          <a:solidFill>
            <a:schemeClr val="tx1">
              <a:lumMod val="85000"/>
              <a:lumOff val="15000"/>
            </a:schemeClr>
          </a:solidFill>
          <a:effectLst/>
          <a:latin typeface="Tahoma" panose="020B0604030504040204" pitchFamily="34" charset="0"/>
          <a:ea typeface="Tahoma" panose="020B0604030504040204" pitchFamily="34" charset="0"/>
          <a:cs typeface="Tahoma" panose="020B0604030504040204" pitchFamily="34" charset="0"/>
        </a:defRPr>
      </a:lvl1pPr>
    </p:titleStyle>
    <p:bodyStyle>
      <a:lvl1pPr marL="182880" indent="-182880" algn="l" defTabSz="914400" rtl="0" eaLnBrk="1" latinLnBrk="0" hangingPunct="1">
        <a:lnSpc>
          <a:spcPct val="110000"/>
        </a:lnSpc>
        <a:spcBef>
          <a:spcPts val="900"/>
        </a:spcBef>
        <a:spcAft>
          <a:spcPts val="0"/>
        </a:spcAft>
        <a:buClr>
          <a:schemeClr val="tx1">
            <a:lumMod val="85000"/>
            <a:lumOff val="15000"/>
          </a:schemeClr>
        </a:buClr>
        <a:buFont typeface="Garamond" pitchFamily="18" charset="0"/>
        <a:buChar char="◦"/>
        <a:defRPr sz="1500" kern="1200">
          <a:solidFill>
            <a:schemeClr val="tx1"/>
          </a:solidFill>
          <a:latin typeface="Tahoma" panose="020B0604030504040204" pitchFamily="34" charset="0"/>
          <a:ea typeface="Tahoma" panose="020B0604030504040204" pitchFamily="34" charset="0"/>
          <a:cs typeface="Tahoma" panose="020B0604030504040204" pitchFamily="34" charset="0"/>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300" kern="1200">
          <a:solidFill>
            <a:schemeClr val="tx1"/>
          </a:solidFill>
          <a:latin typeface="Tahoma" panose="020B0604030504040204" pitchFamily="34" charset="0"/>
          <a:ea typeface="Tahoma" panose="020B0604030504040204" pitchFamily="34" charset="0"/>
          <a:cs typeface="Tahoma" panose="020B0604030504040204" pitchFamily="34" charset="0"/>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200" kern="1200">
          <a:solidFill>
            <a:schemeClr val="tx1"/>
          </a:solidFill>
          <a:latin typeface="Tahoma" panose="020B0604030504040204" pitchFamily="34" charset="0"/>
          <a:ea typeface="Tahoma" panose="020B0604030504040204" pitchFamily="34" charset="0"/>
          <a:cs typeface="Tahoma" panose="020B0604030504040204" pitchFamily="34" charset="0"/>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200" kern="1200">
          <a:solidFill>
            <a:schemeClr val="tx1"/>
          </a:solidFill>
          <a:latin typeface="Tahoma" panose="020B0604030504040204" pitchFamily="34" charset="0"/>
          <a:ea typeface="Tahoma" panose="020B0604030504040204" pitchFamily="34" charset="0"/>
          <a:cs typeface="Tahoma" panose="020B0604030504040204" pitchFamily="34" charset="0"/>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200" kern="1200">
          <a:solidFill>
            <a:schemeClr val="tx1"/>
          </a:solidFill>
          <a:latin typeface="Tahoma" panose="020B0604030504040204" pitchFamily="34" charset="0"/>
          <a:ea typeface="Tahoma" panose="020B0604030504040204" pitchFamily="34" charset="0"/>
          <a:cs typeface="Tahoma" panose="020B0604030504040204" pitchFamily="34" charset="0"/>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Εικόνα 4" descr="Εικόνα που περιέχει ύφασμα, πίνακα, κόκκινο, καλυμμένο&#10;&#10;Αυτόματη δημιουργία περιγραφής">
            <a:extLst>
              <a:ext uri="{FF2B5EF4-FFF2-40B4-BE49-F238E27FC236}">
                <a16:creationId xmlns:a16="http://schemas.microsoft.com/office/drawing/2014/main" id="{6D3BA21E-E6C8-4E14-8E53-C5DF567E9D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21" y="-495290"/>
            <a:ext cx="12191979" cy="6857990"/>
          </a:xfrm>
          <a:prstGeom prst="rect">
            <a:avLst/>
          </a:prstGeom>
        </p:spPr>
      </p:pic>
      <p:sp>
        <p:nvSpPr>
          <p:cNvPr id="64" name="Ορθογώνιο 59">
            <a:extLst>
              <a:ext uri="{FF2B5EF4-FFF2-40B4-BE49-F238E27FC236}">
                <a16:creationId xmlns:a16="http://schemas.microsoft.com/office/drawing/2014/main" id="{2644B391-9BFE-445C-A9EC-F544BB85FB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37329" y="1808532"/>
            <a:ext cx="5452527" cy="3240936"/>
          </a:xfrm>
          <a:prstGeom prst="rect">
            <a:avLst/>
          </a:prstGeom>
          <a:solidFill>
            <a:schemeClr val="bg1">
              <a:lumMod val="75000"/>
              <a:lumOff val="25000"/>
            </a:schemeClr>
          </a:solidFill>
          <a:ln w="6350" cap="sq" cmpd="sng" algn="ctr">
            <a:noFill/>
            <a:prstDash val="solid"/>
            <a:miter lim="800000"/>
          </a:ln>
          <a:effectLst/>
        </p:spPr>
      </p:sp>
      <p:sp>
        <p:nvSpPr>
          <p:cNvPr id="65" name="Ορθογώνιο 61">
            <a:extLst>
              <a:ext uri="{FF2B5EF4-FFF2-40B4-BE49-F238E27FC236}">
                <a16:creationId xmlns:a16="http://schemas.microsoft.com/office/drawing/2014/main" id="{80F26E69-87D9-4655-AE7B-280A87AA3C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03272" y="1975104"/>
            <a:ext cx="5120640" cy="2907792"/>
          </a:xfrm>
          <a:prstGeom prst="rect">
            <a:avLst/>
          </a:prstGeom>
          <a:noFill/>
          <a:ln w="6350" cap="sq" cmpd="sng" algn="ctr">
            <a:solidFill>
              <a:schemeClr val="tx1"/>
            </a:solidFill>
            <a:prstDash val="solid"/>
            <a:miter lim="800000"/>
          </a:ln>
          <a:effectLst>
            <a:softEdge rad="0"/>
          </a:effectLst>
        </p:spPr>
      </p:sp>
      <p:sp>
        <p:nvSpPr>
          <p:cNvPr id="2" name="Τίτλος 1">
            <a:extLst>
              <a:ext uri="{FF2B5EF4-FFF2-40B4-BE49-F238E27FC236}">
                <a16:creationId xmlns:a16="http://schemas.microsoft.com/office/drawing/2014/main" id="{18C3B467-088C-4F3D-A9A7-105C4E1E20CD}"/>
              </a:ext>
            </a:extLst>
          </p:cNvPr>
          <p:cNvSpPr>
            <a:spLocks noGrp="1"/>
          </p:cNvSpPr>
          <p:nvPr>
            <p:ph type="ctrTitle"/>
          </p:nvPr>
        </p:nvSpPr>
        <p:spPr>
          <a:xfrm>
            <a:off x="1276055" y="2350017"/>
            <a:ext cx="4775075" cy="1630906"/>
          </a:xfrm>
        </p:spPr>
        <p:txBody>
          <a:bodyPr rtlCol="0">
            <a:normAutofit fontScale="90000"/>
          </a:bodyPr>
          <a:lstStyle/>
          <a:p>
            <a:pPr rtl="0"/>
            <a:r>
              <a:rPr lang="el-GR" sz="4400" dirty="0">
                <a:solidFill>
                  <a:schemeClr val="tx1"/>
                </a:solidFill>
              </a:rPr>
              <a:t>Ε</a:t>
            </a:r>
            <a:r>
              <a:rPr lang="el" sz="4400" dirty="0">
                <a:solidFill>
                  <a:schemeClr val="tx1"/>
                </a:solidFill>
              </a:rPr>
              <a:t>πιτραπεζια παιχνιδια για ομαδεσ</a:t>
            </a:r>
            <a:endParaRPr lang="el" sz="4400" dirty="0">
              <a:solidFill>
                <a:schemeClr val="tx1"/>
              </a:solidFill>
              <a:latin typeface="Tahoma" panose="020B0604030504040204" pitchFamily="34" charset="0"/>
              <a:ea typeface="Tahoma" panose="020B0604030504040204" pitchFamily="34" charset="0"/>
              <a:cs typeface="Tahoma" panose="020B0604030504040204" pitchFamily="34" charset="0"/>
            </a:endParaRPr>
          </a:p>
        </p:txBody>
      </p:sp>
      <p:sp>
        <p:nvSpPr>
          <p:cNvPr id="3" name="Υπότιτλος 2">
            <a:extLst>
              <a:ext uri="{FF2B5EF4-FFF2-40B4-BE49-F238E27FC236}">
                <a16:creationId xmlns:a16="http://schemas.microsoft.com/office/drawing/2014/main" id="{C8722DDC-8EEE-4A06-8DFE-B44871EAA2CF}"/>
              </a:ext>
            </a:extLst>
          </p:cNvPr>
          <p:cNvSpPr>
            <a:spLocks noGrp="1"/>
          </p:cNvSpPr>
          <p:nvPr>
            <p:ph type="subTitle" idx="1"/>
          </p:nvPr>
        </p:nvSpPr>
        <p:spPr>
          <a:xfrm>
            <a:off x="1276055" y="3990546"/>
            <a:ext cx="4775075" cy="559656"/>
          </a:xfrm>
        </p:spPr>
        <p:txBody>
          <a:bodyPr rtlCol="0">
            <a:normAutofit/>
          </a:bodyPr>
          <a:lstStyle/>
          <a:p>
            <a:pPr rtl="0"/>
            <a:endParaRPr lang="el" sz="2800" dirty="0">
              <a:solidFill>
                <a:srgbClr val="C00000"/>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1736693185"/>
      </p:ext>
    </p:extLst>
  </p:cSld>
  <p:clrMapOvr>
    <a:overrideClrMapping bg1="lt1" tx1="dk1" bg2="lt2" tx2="dk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42C35EF-E94A-47DB-B143-9E75DFFBFC7A}"/>
              </a:ext>
            </a:extLst>
          </p:cNvPr>
          <p:cNvSpPr>
            <a:spLocks noGrp="1"/>
          </p:cNvSpPr>
          <p:nvPr>
            <p:ph type="title"/>
          </p:nvPr>
        </p:nvSpPr>
        <p:spPr/>
        <p:txBody>
          <a:bodyPr/>
          <a:lstStyle/>
          <a:p>
            <a:r>
              <a:rPr lang="el-GR" dirty="0"/>
              <a:t>Επιτραπέζια παιχνίδια</a:t>
            </a:r>
          </a:p>
        </p:txBody>
      </p:sp>
      <p:sp>
        <p:nvSpPr>
          <p:cNvPr id="3" name="Θέση περιεχομένου 2">
            <a:extLst>
              <a:ext uri="{FF2B5EF4-FFF2-40B4-BE49-F238E27FC236}">
                <a16:creationId xmlns:a16="http://schemas.microsoft.com/office/drawing/2014/main" id="{FC24CF43-8927-41CB-A3A7-B9914B311E49}"/>
              </a:ext>
            </a:extLst>
          </p:cNvPr>
          <p:cNvSpPr>
            <a:spLocks noGrp="1"/>
          </p:cNvSpPr>
          <p:nvPr>
            <p:ph idx="1"/>
          </p:nvPr>
        </p:nvSpPr>
        <p:spPr>
          <a:xfrm>
            <a:off x="1066800" y="2014195"/>
            <a:ext cx="10058400" cy="4529480"/>
          </a:xfrm>
        </p:spPr>
        <p:txBody>
          <a:bodyPr>
            <a:normAutofit/>
          </a:bodyPr>
          <a:lstStyle/>
          <a:p>
            <a:r>
              <a:rPr lang="el-GR" sz="2400" dirty="0">
                <a:solidFill>
                  <a:srgbClr val="C00000"/>
                </a:solidFill>
              </a:rPr>
              <a:t>Στην εργασία με Ομάδες τα επιτραπέζια παιχνίδια αξιοποιούνται για την εκμάθηση νέων γνώσεων και δεξιοτήτων καθώς και για την αλλαγή των στάσεων και προκαταλήψεων των συμμετεχόντων. </a:t>
            </a:r>
          </a:p>
          <a:p>
            <a:r>
              <a:rPr lang="el-GR" sz="2400" dirty="0">
                <a:solidFill>
                  <a:srgbClr val="C00000"/>
                </a:solidFill>
              </a:rPr>
              <a:t>Απευθύνονται σε διαφορετικές ομάδες πληθυσμού και μπορούν να σχετίζονται με την ευαισθητοποίηση των μελών για ένα θέμα, την ενδυνάμωση των σχέσεων, τη λήψη των αποφάσεων, την επίλυση προβλημάτων, το παίξιμο ρόλων και την ανάπτυξη νέων κοινωνικών δεξιοτήτων. </a:t>
            </a:r>
          </a:p>
          <a:p>
            <a:r>
              <a:rPr lang="el-GR" sz="2400" dirty="0">
                <a:solidFill>
                  <a:srgbClr val="C00000"/>
                </a:solidFill>
              </a:rPr>
              <a:t>Παράλληλα με την ψυχαγωγία, επιδιώκεται η αλλαγή σε κάποιο από τα παραπάνω πεδία.</a:t>
            </a:r>
          </a:p>
        </p:txBody>
      </p:sp>
      <p:sp>
        <p:nvSpPr>
          <p:cNvPr id="4" name="Θέση ημερομηνίας 3">
            <a:extLst>
              <a:ext uri="{FF2B5EF4-FFF2-40B4-BE49-F238E27FC236}">
                <a16:creationId xmlns:a16="http://schemas.microsoft.com/office/drawing/2014/main" id="{3EB3EAC7-3D3E-4C3F-B521-E0958C559779}"/>
              </a:ext>
            </a:extLst>
          </p:cNvPr>
          <p:cNvSpPr>
            <a:spLocks noGrp="1"/>
          </p:cNvSpPr>
          <p:nvPr>
            <p:ph type="dt" sz="half" idx="10"/>
          </p:nvPr>
        </p:nvSpPr>
        <p:spPr/>
        <p:txBody>
          <a:bodyPr/>
          <a:lstStyle/>
          <a:p>
            <a:fld id="{22EF7337-642E-41C0-A996-E878DE5B1E2D}" type="datetime1">
              <a:rPr lang="el-GR" smtClean="0"/>
              <a:t>26/5/2021</a:t>
            </a:fld>
            <a:endParaRPr lang="en-US"/>
          </a:p>
        </p:txBody>
      </p:sp>
    </p:spTree>
    <p:extLst>
      <p:ext uri="{BB962C8B-B14F-4D97-AF65-F5344CB8AC3E}">
        <p14:creationId xmlns:p14="http://schemas.microsoft.com/office/powerpoint/2010/main" val="41407895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964257E-4213-402A-A685-3FB78676F347}"/>
              </a:ext>
            </a:extLst>
          </p:cNvPr>
          <p:cNvSpPr>
            <a:spLocks noGrp="1"/>
          </p:cNvSpPr>
          <p:nvPr>
            <p:ph type="title"/>
          </p:nvPr>
        </p:nvSpPr>
        <p:spPr/>
        <p:txBody>
          <a:bodyPr/>
          <a:lstStyle/>
          <a:p>
            <a:r>
              <a:rPr lang="el-GR" dirty="0"/>
              <a:t>Διαδικασία</a:t>
            </a:r>
          </a:p>
        </p:txBody>
      </p:sp>
      <p:sp>
        <p:nvSpPr>
          <p:cNvPr id="3" name="Θέση περιεχομένου 2">
            <a:extLst>
              <a:ext uri="{FF2B5EF4-FFF2-40B4-BE49-F238E27FC236}">
                <a16:creationId xmlns:a16="http://schemas.microsoft.com/office/drawing/2014/main" id="{352D8DA5-F864-4B8F-B690-FC0091C2BE6A}"/>
              </a:ext>
            </a:extLst>
          </p:cNvPr>
          <p:cNvSpPr>
            <a:spLocks noGrp="1"/>
          </p:cNvSpPr>
          <p:nvPr>
            <p:ph idx="1"/>
          </p:nvPr>
        </p:nvSpPr>
        <p:spPr>
          <a:xfrm>
            <a:off x="1066800" y="1628775"/>
            <a:ext cx="10058400" cy="4924425"/>
          </a:xfrm>
        </p:spPr>
        <p:txBody>
          <a:bodyPr>
            <a:normAutofit/>
          </a:bodyPr>
          <a:lstStyle/>
          <a:p>
            <a:pPr marL="0" indent="0">
              <a:buNone/>
            </a:pPr>
            <a:r>
              <a:rPr lang="el-GR" sz="2400" dirty="0">
                <a:solidFill>
                  <a:srgbClr val="C00000"/>
                </a:solidFill>
              </a:rPr>
              <a:t>Χωριστείτε σε ομάδες 4-6 ατόμων προκειμένου να δημιουργήσετε ένα επιτραπέζιο παιχνίδι το οποίο θα επιλέξετε μετά από συζήτηση στην ομάδα σας προσδιορίζοντας τον πληθυσμό στόχο, τον σκοπό και τους στόχους του παιχνιδιού, τεκμηριώνοντας την απόφαση για την επιλογή σας.</a:t>
            </a:r>
          </a:p>
          <a:p>
            <a:pPr marL="0" indent="0">
              <a:buNone/>
            </a:pPr>
            <a:r>
              <a:rPr lang="el-GR" sz="2400" dirty="0">
                <a:solidFill>
                  <a:srgbClr val="C00000"/>
                </a:solidFill>
              </a:rPr>
              <a:t> Στην συνέχεια σχεδιάστε και κατασκευάστε το παιχνίδι. Δώστε μία σύντομη περιγραφή, σαφείς οδηγίες και κανόνες, έτσι ώστε να μπορεί οποιοσδήποτε να το παίξει χωρίς να χρειάζεται προφορικές οδηγίες από σας. </a:t>
            </a:r>
          </a:p>
          <a:p>
            <a:pPr marL="0" indent="0">
              <a:buNone/>
            </a:pPr>
            <a:r>
              <a:rPr lang="el-GR" sz="2400" dirty="0">
                <a:solidFill>
                  <a:srgbClr val="C00000"/>
                </a:solidFill>
              </a:rPr>
              <a:t>Συμπεριλάβετε τουλάχιστον 25 ερωτήσεις-απαντήσεις που σχετίζονται με τη θεματολογία και τους στόχους του παιχνιδιού.</a:t>
            </a:r>
          </a:p>
          <a:p>
            <a:endParaRPr lang="el-GR" dirty="0"/>
          </a:p>
          <a:p>
            <a:endParaRPr lang="el-GR" dirty="0"/>
          </a:p>
        </p:txBody>
      </p:sp>
      <p:sp>
        <p:nvSpPr>
          <p:cNvPr id="4" name="Θέση ημερομηνίας 3">
            <a:extLst>
              <a:ext uri="{FF2B5EF4-FFF2-40B4-BE49-F238E27FC236}">
                <a16:creationId xmlns:a16="http://schemas.microsoft.com/office/drawing/2014/main" id="{6B591349-2779-49F9-8C07-3DBF60A9FC31}"/>
              </a:ext>
            </a:extLst>
          </p:cNvPr>
          <p:cNvSpPr>
            <a:spLocks noGrp="1"/>
          </p:cNvSpPr>
          <p:nvPr>
            <p:ph type="dt" sz="half" idx="10"/>
          </p:nvPr>
        </p:nvSpPr>
        <p:spPr/>
        <p:txBody>
          <a:bodyPr/>
          <a:lstStyle/>
          <a:p>
            <a:fld id="{22EF7337-642E-41C0-A996-E878DE5B1E2D}" type="datetime1">
              <a:rPr lang="el-GR" smtClean="0"/>
              <a:t>26/5/2021</a:t>
            </a:fld>
            <a:endParaRPr lang="en-US"/>
          </a:p>
        </p:txBody>
      </p:sp>
    </p:spTree>
    <p:extLst>
      <p:ext uri="{BB962C8B-B14F-4D97-AF65-F5344CB8AC3E}">
        <p14:creationId xmlns:p14="http://schemas.microsoft.com/office/powerpoint/2010/main" val="3979553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ημερομηνίας 1">
            <a:extLst>
              <a:ext uri="{FF2B5EF4-FFF2-40B4-BE49-F238E27FC236}">
                <a16:creationId xmlns:a16="http://schemas.microsoft.com/office/drawing/2014/main" id="{454DA933-BCD1-413B-A81C-150D38EBCAA5}"/>
              </a:ext>
            </a:extLst>
          </p:cNvPr>
          <p:cNvSpPr>
            <a:spLocks noGrp="1"/>
          </p:cNvSpPr>
          <p:nvPr>
            <p:ph type="dt" sz="half" idx="10"/>
          </p:nvPr>
        </p:nvSpPr>
        <p:spPr/>
        <p:txBody>
          <a:bodyPr/>
          <a:lstStyle/>
          <a:p>
            <a:fld id="{5E55D1BC-25AA-49FA-931F-2B51A7604E1A}" type="datetime1">
              <a:rPr lang="el-GR" smtClean="0"/>
              <a:t>26/5/2021</a:t>
            </a:fld>
            <a:endParaRPr lang="en-US"/>
          </a:p>
        </p:txBody>
      </p:sp>
      <p:pic>
        <p:nvPicPr>
          <p:cNvPr id="3" name="Εικόνα 2">
            <a:extLst>
              <a:ext uri="{FF2B5EF4-FFF2-40B4-BE49-F238E27FC236}">
                <a16:creationId xmlns:a16="http://schemas.microsoft.com/office/drawing/2014/main" id="{672A1A46-925A-4E4E-870D-F68EAD65F057}"/>
              </a:ext>
            </a:extLst>
          </p:cNvPr>
          <p:cNvPicPr>
            <a:picLocks noChangeAspect="1"/>
          </p:cNvPicPr>
          <p:nvPr/>
        </p:nvPicPr>
        <p:blipFill>
          <a:blip r:embed="rId2"/>
          <a:stretch>
            <a:fillRect/>
          </a:stretch>
        </p:blipFill>
        <p:spPr>
          <a:xfrm>
            <a:off x="270011" y="230819"/>
            <a:ext cx="11705965" cy="6365290"/>
          </a:xfrm>
          <a:prstGeom prst="rect">
            <a:avLst/>
          </a:prstGeom>
        </p:spPr>
      </p:pic>
      <p:pic>
        <p:nvPicPr>
          <p:cNvPr id="7" name="Εικόνα 6">
            <a:extLst>
              <a:ext uri="{FF2B5EF4-FFF2-40B4-BE49-F238E27FC236}">
                <a16:creationId xmlns:a16="http://schemas.microsoft.com/office/drawing/2014/main" id="{91C131B8-CC4F-4B22-AA22-390F03ABD98F}"/>
              </a:ext>
            </a:extLst>
          </p:cNvPr>
          <p:cNvPicPr>
            <a:picLocks noChangeAspect="1"/>
          </p:cNvPicPr>
          <p:nvPr/>
        </p:nvPicPr>
        <p:blipFill>
          <a:blip r:embed="rId3"/>
          <a:stretch>
            <a:fillRect/>
          </a:stretch>
        </p:blipFill>
        <p:spPr>
          <a:xfrm>
            <a:off x="270011" y="6627181"/>
            <a:ext cx="8862060" cy="324612"/>
          </a:xfrm>
          <a:prstGeom prst="rect">
            <a:avLst/>
          </a:prstGeom>
        </p:spPr>
      </p:pic>
    </p:spTree>
    <p:extLst>
      <p:ext uri="{BB962C8B-B14F-4D97-AF65-F5344CB8AC3E}">
        <p14:creationId xmlns:p14="http://schemas.microsoft.com/office/powerpoint/2010/main" val="22618578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DA95514-A33D-4B2A-AE3C-034535EA596E}"/>
              </a:ext>
            </a:extLst>
          </p:cNvPr>
          <p:cNvSpPr>
            <a:spLocks noGrp="1"/>
          </p:cNvSpPr>
          <p:nvPr>
            <p:ph type="title"/>
          </p:nvPr>
        </p:nvSpPr>
        <p:spPr/>
        <p:txBody>
          <a:bodyPr/>
          <a:lstStyle/>
          <a:p>
            <a:endParaRPr lang="el-GR" dirty="0"/>
          </a:p>
        </p:txBody>
      </p:sp>
      <p:graphicFrame>
        <p:nvGraphicFramePr>
          <p:cNvPr id="5" name="Θέση περιεχομένου 4">
            <a:extLst>
              <a:ext uri="{FF2B5EF4-FFF2-40B4-BE49-F238E27FC236}">
                <a16:creationId xmlns:a16="http://schemas.microsoft.com/office/drawing/2014/main" id="{E62867A8-4304-46E1-813A-0C16625AED18}"/>
              </a:ext>
            </a:extLst>
          </p:cNvPr>
          <p:cNvGraphicFramePr>
            <a:graphicFrameLocks noGrp="1"/>
          </p:cNvGraphicFramePr>
          <p:nvPr>
            <p:ph idx="1"/>
            <p:extLst>
              <p:ext uri="{D42A27DB-BD31-4B8C-83A1-F6EECF244321}">
                <p14:modId xmlns:p14="http://schemas.microsoft.com/office/powerpoint/2010/main" val="3246023299"/>
              </p:ext>
            </p:extLst>
          </p:nvPr>
        </p:nvGraphicFramePr>
        <p:xfrm>
          <a:off x="476250" y="66676"/>
          <a:ext cx="11401424" cy="7045548"/>
        </p:xfrm>
        <a:graphic>
          <a:graphicData uri="http://schemas.openxmlformats.org/drawingml/2006/table">
            <a:tbl>
              <a:tblPr firstRow="1" firstCol="1" bandRow="1">
                <a:tableStyleId>{5C22544A-7EE6-4342-B048-85BDC9FD1C3A}</a:tableStyleId>
              </a:tblPr>
              <a:tblGrid>
                <a:gridCol w="1899970">
                  <a:extLst>
                    <a:ext uri="{9D8B030D-6E8A-4147-A177-3AD203B41FA5}">
                      <a16:colId xmlns:a16="http://schemas.microsoft.com/office/drawing/2014/main" val="3431372482"/>
                    </a:ext>
                  </a:extLst>
                </a:gridCol>
                <a:gridCol w="1824305">
                  <a:extLst>
                    <a:ext uri="{9D8B030D-6E8A-4147-A177-3AD203B41FA5}">
                      <a16:colId xmlns:a16="http://schemas.microsoft.com/office/drawing/2014/main" val="3531187267"/>
                    </a:ext>
                  </a:extLst>
                </a:gridCol>
                <a:gridCol w="1862423">
                  <a:extLst>
                    <a:ext uri="{9D8B030D-6E8A-4147-A177-3AD203B41FA5}">
                      <a16:colId xmlns:a16="http://schemas.microsoft.com/office/drawing/2014/main" val="538795343"/>
                    </a:ext>
                  </a:extLst>
                </a:gridCol>
                <a:gridCol w="2013182">
                  <a:extLst>
                    <a:ext uri="{9D8B030D-6E8A-4147-A177-3AD203B41FA5}">
                      <a16:colId xmlns:a16="http://schemas.microsoft.com/office/drawing/2014/main" val="1320133315"/>
                    </a:ext>
                  </a:extLst>
                </a:gridCol>
                <a:gridCol w="1900772">
                  <a:extLst>
                    <a:ext uri="{9D8B030D-6E8A-4147-A177-3AD203B41FA5}">
                      <a16:colId xmlns:a16="http://schemas.microsoft.com/office/drawing/2014/main" val="3544810170"/>
                    </a:ext>
                  </a:extLst>
                </a:gridCol>
                <a:gridCol w="1900772">
                  <a:extLst>
                    <a:ext uri="{9D8B030D-6E8A-4147-A177-3AD203B41FA5}">
                      <a16:colId xmlns:a16="http://schemas.microsoft.com/office/drawing/2014/main" val="1021502957"/>
                    </a:ext>
                  </a:extLst>
                </a:gridCol>
              </a:tblGrid>
              <a:tr h="961766">
                <a:tc>
                  <a:txBody>
                    <a:bodyPr/>
                    <a:lstStyle/>
                    <a:p>
                      <a:pPr>
                        <a:lnSpc>
                          <a:spcPct val="115000"/>
                        </a:lnSpc>
                        <a:spcAft>
                          <a:spcPts val="1000"/>
                        </a:spcAft>
                      </a:pPr>
                      <a:r>
                        <a:rPr lang="el-GR" sz="900">
                          <a:effectLst/>
                        </a:rPr>
                        <a:t>ΒΑΘΜΟΛΟΓΙΑ</a:t>
                      </a:r>
                    </a:p>
                    <a:p>
                      <a:pPr>
                        <a:lnSpc>
                          <a:spcPct val="115000"/>
                        </a:lnSpc>
                        <a:spcAft>
                          <a:spcPts val="1000"/>
                        </a:spcAft>
                      </a:pPr>
                      <a:r>
                        <a:rPr lang="el-GR" sz="900">
                          <a:effectLst/>
                        </a:rPr>
                        <a:t> </a:t>
                      </a:r>
                    </a:p>
                    <a:p>
                      <a:pPr>
                        <a:lnSpc>
                          <a:spcPct val="115000"/>
                        </a:lnSpc>
                        <a:spcAft>
                          <a:spcPts val="1000"/>
                        </a:spcAft>
                      </a:pPr>
                      <a:r>
                        <a:rPr lang="el-GR" sz="900">
                          <a:effectLst/>
                        </a:rPr>
                        <a:t> </a:t>
                      </a:r>
                    </a:p>
                    <a:p>
                      <a:pPr>
                        <a:lnSpc>
                          <a:spcPct val="115000"/>
                        </a:lnSpc>
                        <a:spcAft>
                          <a:spcPts val="1000"/>
                        </a:spcAft>
                      </a:pPr>
                      <a:r>
                        <a:rPr lang="el-GR" sz="900">
                          <a:effectLst/>
                        </a:rPr>
                        <a:t> </a:t>
                      </a:r>
                      <a:endParaRPr lang="el-GR" sz="900">
                        <a:effectLst/>
                        <a:latin typeface="Calibri" panose="020F0502020204030204" pitchFamily="34" charset="0"/>
                        <a:ea typeface="Calibri" panose="020F0502020204030204" pitchFamily="34" charset="0"/>
                        <a:cs typeface="Times New Roman" panose="02020603050405020304" pitchFamily="18" charset="0"/>
                      </a:endParaRPr>
                    </a:p>
                  </a:txBody>
                  <a:tcPr marL="34092" marR="34092" marT="0" marB="0"/>
                </a:tc>
                <a:tc>
                  <a:txBody>
                    <a:bodyPr/>
                    <a:lstStyle/>
                    <a:p>
                      <a:pPr>
                        <a:lnSpc>
                          <a:spcPct val="115000"/>
                        </a:lnSpc>
                        <a:spcAft>
                          <a:spcPts val="1000"/>
                        </a:spcAft>
                      </a:pPr>
                      <a:r>
                        <a:rPr lang="en-US" sz="900">
                          <a:effectLst/>
                        </a:rPr>
                        <a:t>10 </a:t>
                      </a:r>
                      <a:r>
                        <a:rPr lang="el-GR" sz="900">
                          <a:effectLst/>
                        </a:rPr>
                        <a:t>βαθμοί</a:t>
                      </a:r>
                      <a:endParaRPr lang="el-GR" sz="900">
                        <a:effectLst/>
                        <a:latin typeface="Calibri" panose="020F0502020204030204" pitchFamily="34" charset="0"/>
                        <a:ea typeface="Calibri" panose="020F0502020204030204" pitchFamily="34" charset="0"/>
                        <a:cs typeface="Times New Roman" panose="02020603050405020304" pitchFamily="18" charset="0"/>
                      </a:endParaRPr>
                    </a:p>
                  </a:txBody>
                  <a:tcPr marL="34092" marR="34092" marT="0" marB="0"/>
                </a:tc>
                <a:tc>
                  <a:txBody>
                    <a:bodyPr/>
                    <a:lstStyle/>
                    <a:p>
                      <a:pPr>
                        <a:lnSpc>
                          <a:spcPct val="115000"/>
                        </a:lnSpc>
                        <a:spcAft>
                          <a:spcPts val="1000"/>
                        </a:spcAft>
                      </a:pPr>
                      <a:r>
                        <a:rPr lang="en-US" sz="900">
                          <a:effectLst/>
                        </a:rPr>
                        <a:t>8 </a:t>
                      </a:r>
                      <a:r>
                        <a:rPr lang="el-GR" sz="900">
                          <a:effectLst/>
                        </a:rPr>
                        <a:t>βαθμοί</a:t>
                      </a:r>
                      <a:endParaRPr lang="el-GR" sz="900">
                        <a:effectLst/>
                        <a:latin typeface="Calibri" panose="020F0502020204030204" pitchFamily="34" charset="0"/>
                        <a:ea typeface="Calibri" panose="020F0502020204030204" pitchFamily="34" charset="0"/>
                        <a:cs typeface="Times New Roman" panose="02020603050405020304" pitchFamily="18" charset="0"/>
                      </a:endParaRPr>
                    </a:p>
                  </a:txBody>
                  <a:tcPr marL="34092" marR="34092" marT="0" marB="0"/>
                </a:tc>
                <a:tc>
                  <a:txBody>
                    <a:bodyPr/>
                    <a:lstStyle/>
                    <a:p>
                      <a:pPr>
                        <a:lnSpc>
                          <a:spcPct val="115000"/>
                        </a:lnSpc>
                        <a:spcAft>
                          <a:spcPts val="1000"/>
                        </a:spcAft>
                      </a:pPr>
                      <a:r>
                        <a:rPr lang="en-US" sz="900">
                          <a:effectLst/>
                        </a:rPr>
                        <a:t>6 </a:t>
                      </a:r>
                      <a:r>
                        <a:rPr lang="el-GR" sz="900">
                          <a:effectLst/>
                        </a:rPr>
                        <a:t>βαθμοί</a:t>
                      </a:r>
                      <a:endParaRPr lang="el-GR" sz="900">
                        <a:effectLst/>
                        <a:latin typeface="Calibri" panose="020F0502020204030204" pitchFamily="34" charset="0"/>
                        <a:ea typeface="Calibri" panose="020F0502020204030204" pitchFamily="34" charset="0"/>
                        <a:cs typeface="Times New Roman" panose="02020603050405020304" pitchFamily="18" charset="0"/>
                      </a:endParaRPr>
                    </a:p>
                  </a:txBody>
                  <a:tcPr marL="34092" marR="34092" marT="0" marB="0"/>
                </a:tc>
                <a:tc>
                  <a:txBody>
                    <a:bodyPr/>
                    <a:lstStyle/>
                    <a:p>
                      <a:pPr>
                        <a:lnSpc>
                          <a:spcPct val="115000"/>
                        </a:lnSpc>
                        <a:spcAft>
                          <a:spcPts val="1000"/>
                        </a:spcAft>
                      </a:pPr>
                      <a:r>
                        <a:rPr lang="en-US" sz="900">
                          <a:effectLst/>
                        </a:rPr>
                        <a:t>4 </a:t>
                      </a:r>
                      <a:r>
                        <a:rPr lang="el-GR" sz="900">
                          <a:effectLst/>
                        </a:rPr>
                        <a:t>βαθμοί</a:t>
                      </a:r>
                      <a:endParaRPr lang="el-GR" sz="900">
                        <a:effectLst/>
                        <a:latin typeface="Calibri" panose="020F0502020204030204" pitchFamily="34" charset="0"/>
                        <a:ea typeface="Calibri" panose="020F0502020204030204" pitchFamily="34" charset="0"/>
                        <a:cs typeface="Times New Roman" panose="02020603050405020304" pitchFamily="18" charset="0"/>
                      </a:endParaRPr>
                    </a:p>
                  </a:txBody>
                  <a:tcPr marL="34092" marR="34092" marT="0" marB="0"/>
                </a:tc>
                <a:tc>
                  <a:txBody>
                    <a:bodyPr/>
                    <a:lstStyle/>
                    <a:p>
                      <a:pPr>
                        <a:lnSpc>
                          <a:spcPct val="115000"/>
                        </a:lnSpc>
                        <a:spcAft>
                          <a:spcPts val="1000"/>
                        </a:spcAft>
                      </a:pPr>
                      <a:r>
                        <a:rPr lang="en-US" sz="900">
                          <a:effectLst/>
                        </a:rPr>
                        <a:t>2 </a:t>
                      </a:r>
                      <a:r>
                        <a:rPr lang="el-GR" sz="900">
                          <a:effectLst/>
                        </a:rPr>
                        <a:t>βαθμοί</a:t>
                      </a:r>
                      <a:endParaRPr lang="el-GR" sz="900">
                        <a:effectLst/>
                        <a:latin typeface="Calibri" panose="020F0502020204030204" pitchFamily="34" charset="0"/>
                        <a:ea typeface="Calibri" panose="020F0502020204030204" pitchFamily="34" charset="0"/>
                        <a:cs typeface="Times New Roman" panose="02020603050405020304" pitchFamily="18" charset="0"/>
                      </a:endParaRPr>
                    </a:p>
                  </a:txBody>
                  <a:tcPr marL="34092" marR="34092" marT="0" marB="0"/>
                </a:tc>
                <a:extLst>
                  <a:ext uri="{0D108BD9-81ED-4DB2-BD59-A6C34878D82A}">
                    <a16:rowId xmlns:a16="http://schemas.microsoft.com/office/drawing/2014/main" val="4221454610"/>
                  </a:ext>
                </a:extLst>
              </a:tr>
              <a:tr h="295202">
                <a:tc>
                  <a:txBody>
                    <a:bodyPr/>
                    <a:lstStyle/>
                    <a:p>
                      <a:pPr>
                        <a:lnSpc>
                          <a:spcPct val="115000"/>
                        </a:lnSpc>
                        <a:spcAft>
                          <a:spcPts val="1000"/>
                        </a:spcAft>
                      </a:pPr>
                      <a:r>
                        <a:rPr lang="el-GR" sz="900">
                          <a:effectLst/>
                        </a:rPr>
                        <a:t>Σχεδιασμός και Δημιουργικότητα</a:t>
                      </a:r>
                      <a:endParaRPr lang="el-GR" sz="900">
                        <a:effectLst/>
                        <a:latin typeface="Calibri" panose="020F0502020204030204" pitchFamily="34" charset="0"/>
                        <a:ea typeface="Calibri" panose="020F0502020204030204" pitchFamily="34" charset="0"/>
                        <a:cs typeface="Times New Roman" panose="02020603050405020304" pitchFamily="18" charset="0"/>
                      </a:endParaRPr>
                    </a:p>
                  </a:txBody>
                  <a:tcPr marL="34092" marR="34092" marT="0" marB="0"/>
                </a:tc>
                <a:tc>
                  <a:txBody>
                    <a:bodyPr/>
                    <a:lstStyle/>
                    <a:p>
                      <a:pPr>
                        <a:lnSpc>
                          <a:spcPct val="115000"/>
                        </a:lnSpc>
                        <a:spcAft>
                          <a:spcPts val="1000"/>
                        </a:spcAft>
                      </a:pPr>
                      <a:r>
                        <a:rPr lang="el-GR" sz="900">
                          <a:effectLst/>
                        </a:rPr>
                        <a:t> </a:t>
                      </a:r>
                    </a:p>
                    <a:p>
                      <a:pPr>
                        <a:lnSpc>
                          <a:spcPct val="115000"/>
                        </a:lnSpc>
                        <a:spcAft>
                          <a:spcPts val="1000"/>
                        </a:spcAft>
                      </a:pPr>
                      <a:r>
                        <a:rPr lang="el-GR" sz="900">
                          <a:effectLst/>
                        </a:rPr>
                        <a:t> </a:t>
                      </a:r>
                    </a:p>
                    <a:p>
                      <a:pPr>
                        <a:lnSpc>
                          <a:spcPct val="115000"/>
                        </a:lnSpc>
                        <a:spcAft>
                          <a:spcPts val="1000"/>
                        </a:spcAft>
                      </a:pPr>
                      <a:r>
                        <a:rPr lang="el-GR" sz="900">
                          <a:effectLst/>
                        </a:rPr>
                        <a:t> </a:t>
                      </a:r>
                    </a:p>
                    <a:p>
                      <a:pPr>
                        <a:lnSpc>
                          <a:spcPct val="115000"/>
                        </a:lnSpc>
                        <a:spcAft>
                          <a:spcPts val="1000"/>
                        </a:spcAft>
                      </a:pPr>
                      <a:r>
                        <a:rPr lang="el-GR" sz="900">
                          <a:effectLst/>
                        </a:rPr>
                        <a:t> </a:t>
                      </a:r>
                    </a:p>
                    <a:p>
                      <a:pPr>
                        <a:lnSpc>
                          <a:spcPct val="115000"/>
                        </a:lnSpc>
                        <a:spcAft>
                          <a:spcPts val="1000"/>
                        </a:spcAft>
                      </a:pPr>
                      <a:r>
                        <a:rPr lang="el-GR" sz="900">
                          <a:effectLst/>
                        </a:rPr>
                        <a:t> </a:t>
                      </a:r>
                      <a:endParaRPr lang="el-GR" sz="900">
                        <a:effectLst/>
                        <a:latin typeface="Calibri" panose="020F0502020204030204" pitchFamily="34" charset="0"/>
                        <a:ea typeface="Calibri" panose="020F0502020204030204" pitchFamily="34" charset="0"/>
                        <a:cs typeface="Times New Roman" panose="02020603050405020304" pitchFamily="18" charset="0"/>
                      </a:endParaRPr>
                    </a:p>
                  </a:txBody>
                  <a:tcPr marL="34092" marR="34092" marT="0" marB="0"/>
                </a:tc>
                <a:tc>
                  <a:txBody>
                    <a:bodyPr/>
                    <a:lstStyle/>
                    <a:p>
                      <a:pPr>
                        <a:lnSpc>
                          <a:spcPct val="115000"/>
                        </a:lnSpc>
                        <a:spcAft>
                          <a:spcPts val="1000"/>
                        </a:spcAft>
                      </a:pPr>
                      <a:r>
                        <a:rPr lang="el-GR" sz="900" dirty="0">
                          <a:effectLst/>
                        </a:rPr>
                        <a:t> </a:t>
                      </a:r>
                      <a:endParaRPr lang="el-GR" sz="900" dirty="0">
                        <a:effectLst/>
                        <a:latin typeface="Calibri" panose="020F0502020204030204" pitchFamily="34" charset="0"/>
                        <a:ea typeface="Calibri" panose="020F0502020204030204" pitchFamily="34" charset="0"/>
                        <a:cs typeface="Times New Roman" panose="02020603050405020304" pitchFamily="18" charset="0"/>
                      </a:endParaRPr>
                    </a:p>
                  </a:txBody>
                  <a:tcPr marL="34092" marR="34092" marT="0" marB="0"/>
                </a:tc>
                <a:tc>
                  <a:txBody>
                    <a:bodyPr/>
                    <a:lstStyle/>
                    <a:p>
                      <a:pPr>
                        <a:lnSpc>
                          <a:spcPct val="115000"/>
                        </a:lnSpc>
                        <a:spcAft>
                          <a:spcPts val="1000"/>
                        </a:spcAft>
                      </a:pPr>
                      <a:r>
                        <a:rPr lang="el-GR" sz="900" dirty="0">
                          <a:effectLst/>
                        </a:rPr>
                        <a:t> </a:t>
                      </a:r>
                      <a:endParaRPr lang="el-GR" sz="900" dirty="0">
                        <a:effectLst/>
                        <a:latin typeface="Calibri" panose="020F0502020204030204" pitchFamily="34" charset="0"/>
                        <a:ea typeface="Calibri" panose="020F0502020204030204" pitchFamily="34" charset="0"/>
                        <a:cs typeface="Times New Roman" panose="02020603050405020304" pitchFamily="18" charset="0"/>
                      </a:endParaRPr>
                    </a:p>
                  </a:txBody>
                  <a:tcPr marL="34092" marR="34092" marT="0" marB="0"/>
                </a:tc>
                <a:tc>
                  <a:txBody>
                    <a:bodyPr/>
                    <a:lstStyle/>
                    <a:p>
                      <a:pPr>
                        <a:lnSpc>
                          <a:spcPct val="115000"/>
                        </a:lnSpc>
                        <a:spcAft>
                          <a:spcPts val="1000"/>
                        </a:spcAft>
                      </a:pPr>
                      <a:r>
                        <a:rPr lang="el-GR" sz="900">
                          <a:effectLst/>
                        </a:rPr>
                        <a:t> </a:t>
                      </a:r>
                      <a:endParaRPr lang="el-GR" sz="900">
                        <a:effectLst/>
                        <a:latin typeface="Calibri" panose="020F0502020204030204" pitchFamily="34" charset="0"/>
                        <a:ea typeface="Calibri" panose="020F0502020204030204" pitchFamily="34" charset="0"/>
                        <a:cs typeface="Times New Roman" panose="02020603050405020304" pitchFamily="18" charset="0"/>
                      </a:endParaRPr>
                    </a:p>
                  </a:txBody>
                  <a:tcPr marL="34092" marR="34092" marT="0" marB="0"/>
                </a:tc>
                <a:tc>
                  <a:txBody>
                    <a:bodyPr/>
                    <a:lstStyle/>
                    <a:p>
                      <a:pPr>
                        <a:lnSpc>
                          <a:spcPct val="115000"/>
                        </a:lnSpc>
                        <a:spcAft>
                          <a:spcPts val="1000"/>
                        </a:spcAft>
                      </a:pPr>
                      <a:r>
                        <a:rPr lang="el-GR" sz="900">
                          <a:effectLst/>
                        </a:rPr>
                        <a:t> </a:t>
                      </a:r>
                      <a:endParaRPr lang="el-GR" sz="900">
                        <a:effectLst/>
                        <a:latin typeface="Calibri" panose="020F0502020204030204" pitchFamily="34" charset="0"/>
                        <a:ea typeface="Calibri" panose="020F0502020204030204" pitchFamily="34" charset="0"/>
                        <a:cs typeface="Times New Roman" panose="02020603050405020304" pitchFamily="18" charset="0"/>
                      </a:endParaRPr>
                    </a:p>
                  </a:txBody>
                  <a:tcPr marL="34092" marR="34092" marT="0" marB="0"/>
                </a:tc>
                <a:extLst>
                  <a:ext uri="{0D108BD9-81ED-4DB2-BD59-A6C34878D82A}">
                    <a16:rowId xmlns:a16="http://schemas.microsoft.com/office/drawing/2014/main" val="1185042145"/>
                  </a:ext>
                </a:extLst>
              </a:tr>
              <a:tr h="961766">
                <a:tc>
                  <a:txBody>
                    <a:bodyPr/>
                    <a:lstStyle/>
                    <a:p>
                      <a:pPr>
                        <a:lnSpc>
                          <a:spcPct val="115000"/>
                        </a:lnSpc>
                        <a:spcAft>
                          <a:spcPts val="1000"/>
                        </a:spcAft>
                      </a:pPr>
                      <a:r>
                        <a:rPr lang="el-GR" sz="900">
                          <a:effectLst/>
                        </a:rPr>
                        <a:t>Ερωτήσεις</a:t>
                      </a:r>
                    </a:p>
                    <a:p>
                      <a:pPr>
                        <a:lnSpc>
                          <a:spcPct val="115000"/>
                        </a:lnSpc>
                        <a:spcAft>
                          <a:spcPts val="1000"/>
                        </a:spcAft>
                      </a:pPr>
                      <a:r>
                        <a:rPr lang="en-US" sz="900">
                          <a:effectLst/>
                        </a:rPr>
                        <a:t> </a:t>
                      </a:r>
                      <a:endParaRPr lang="el-GR" sz="900">
                        <a:effectLst/>
                        <a:latin typeface="Calibri" panose="020F0502020204030204" pitchFamily="34" charset="0"/>
                        <a:ea typeface="Calibri" panose="020F0502020204030204" pitchFamily="34" charset="0"/>
                        <a:cs typeface="Times New Roman" panose="02020603050405020304" pitchFamily="18" charset="0"/>
                      </a:endParaRPr>
                    </a:p>
                  </a:txBody>
                  <a:tcPr marL="34092" marR="34092" marT="0" marB="0"/>
                </a:tc>
                <a:tc>
                  <a:txBody>
                    <a:bodyPr/>
                    <a:lstStyle/>
                    <a:p>
                      <a:pPr>
                        <a:lnSpc>
                          <a:spcPct val="115000"/>
                        </a:lnSpc>
                        <a:spcAft>
                          <a:spcPts val="1000"/>
                        </a:spcAft>
                      </a:pPr>
                      <a:r>
                        <a:rPr lang="el-GR" sz="900">
                          <a:effectLst/>
                        </a:rPr>
                        <a:t> </a:t>
                      </a:r>
                    </a:p>
                    <a:p>
                      <a:pPr>
                        <a:lnSpc>
                          <a:spcPct val="115000"/>
                        </a:lnSpc>
                        <a:spcAft>
                          <a:spcPts val="1000"/>
                        </a:spcAft>
                      </a:pPr>
                      <a:r>
                        <a:rPr lang="el-GR" sz="900">
                          <a:effectLst/>
                        </a:rPr>
                        <a:t> </a:t>
                      </a:r>
                    </a:p>
                    <a:p>
                      <a:pPr>
                        <a:lnSpc>
                          <a:spcPct val="115000"/>
                        </a:lnSpc>
                        <a:spcAft>
                          <a:spcPts val="1000"/>
                        </a:spcAft>
                      </a:pPr>
                      <a:r>
                        <a:rPr lang="el-GR" sz="900">
                          <a:effectLst/>
                        </a:rPr>
                        <a:t> </a:t>
                      </a:r>
                    </a:p>
                    <a:p>
                      <a:pPr>
                        <a:lnSpc>
                          <a:spcPct val="115000"/>
                        </a:lnSpc>
                        <a:spcAft>
                          <a:spcPts val="1000"/>
                        </a:spcAft>
                      </a:pPr>
                      <a:r>
                        <a:rPr lang="el-GR" sz="900">
                          <a:effectLst/>
                        </a:rPr>
                        <a:t> </a:t>
                      </a:r>
                      <a:endParaRPr lang="el-GR" sz="900">
                        <a:effectLst/>
                        <a:latin typeface="Calibri" panose="020F0502020204030204" pitchFamily="34" charset="0"/>
                        <a:ea typeface="Calibri" panose="020F0502020204030204" pitchFamily="34" charset="0"/>
                        <a:cs typeface="Times New Roman" panose="02020603050405020304" pitchFamily="18" charset="0"/>
                      </a:endParaRPr>
                    </a:p>
                  </a:txBody>
                  <a:tcPr marL="34092" marR="34092" marT="0" marB="0"/>
                </a:tc>
                <a:tc>
                  <a:txBody>
                    <a:bodyPr/>
                    <a:lstStyle/>
                    <a:p>
                      <a:pPr>
                        <a:lnSpc>
                          <a:spcPct val="115000"/>
                        </a:lnSpc>
                        <a:spcAft>
                          <a:spcPts val="1000"/>
                        </a:spcAft>
                      </a:pPr>
                      <a:r>
                        <a:rPr lang="el-GR" sz="900" dirty="0">
                          <a:effectLst/>
                        </a:rPr>
                        <a:t> </a:t>
                      </a:r>
                      <a:endParaRPr lang="el-GR" sz="900" dirty="0">
                        <a:effectLst/>
                        <a:latin typeface="Calibri" panose="020F0502020204030204" pitchFamily="34" charset="0"/>
                        <a:ea typeface="Calibri" panose="020F0502020204030204" pitchFamily="34" charset="0"/>
                        <a:cs typeface="Times New Roman" panose="02020603050405020304" pitchFamily="18" charset="0"/>
                      </a:endParaRPr>
                    </a:p>
                  </a:txBody>
                  <a:tcPr marL="34092" marR="34092" marT="0" marB="0"/>
                </a:tc>
                <a:tc>
                  <a:txBody>
                    <a:bodyPr/>
                    <a:lstStyle/>
                    <a:p>
                      <a:pPr>
                        <a:lnSpc>
                          <a:spcPct val="115000"/>
                        </a:lnSpc>
                        <a:spcAft>
                          <a:spcPts val="1000"/>
                        </a:spcAft>
                      </a:pPr>
                      <a:r>
                        <a:rPr lang="el-GR" sz="900" dirty="0">
                          <a:effectLst/>
                        </a:rPr>
                        <a:t> </a:t>
                      </a:r>
                      <a:endParaRPr lang="el-GR" sz="900" dirty="0">
                        <a:effectLst/>
                        <a:latin typeface="Calibri" panose="020F0502020204030204" pitchFamily="34" charset="0"/>
                        <a:ea typeface="Calibri" panose="020F0502020204030204" pitchFamily="34" charset="0"/>
                        <a:cs typeface="Times New Roman" panose="02020603050405020304" pitchFamily="18" charset="0"/>
                      </a:endParaRPr>
                    </a:p>
                  </a:txBody>
                  <a:tcPr marL="34092" marR="34092" marT="0" marB="0"/>
                </a:tc>
                <a:tc>
                  <a:txBody>
                    <a:bodyPr/>
                    <a:lstStyle/>
                    <a:p>
                      <a:pPr>
                        <a:lnSpc>
                          <a:spcPct val="115000"/>
                        </a:lnSpc>
                        <a:spcAft>
                          <a:spcPts val="1000"/>
                        </a:spcAft>
                      </a:pPr>
                      <a:r>
                        <a:rPr lang="el-GR" sz="900">
                          <a:effectLst/>
                        </a:rPr>
                        <a:t> </a:t>
                      </a:r>
                      <a:endParaRPr lang="el-GR" sz="900">
                        <a:effectLst/>
                        <a:latin typeface="Calibri" panose="020F0502020204030204" pitchFamily="34" charset="0"/>
                        <a:ea typeface="Calibri" panose="020F0502020204030204" pitchFamily="34" charset="0"/>
                        <a:cs typeface="Times New Roman" panose="02020603050405020304" pitchFamily="18" charset="0"/>
                      </a:endParaRPr>
                    </a:p>
                  </a:txBody>
                  <a:tcPr marL="34092" marR="34092" marT="0" marB="0"/>
                </a:tc>
                <a:tc>
                  <a:txBody>
                    <a:bodyPr/>
                    <a:lstStyle/>
                    <a:p>
                      <a:pPr>
                        <a:lnSpc>
                          <a:spcPct val="115000"/>
                        </a:lnSpc>
                        <a:spcAft>
                          <a:spcPts val="1000"/>
                        </a:spcAft>
                      </a:pPr>
                      <a:r>
                        <a:rPr lang="el-GR" sz="900">
                          <a:effectLst/>
                        </a:rPr>
                        <a:t> </a:t>
                      </a:r>
                      <a:endParaRPr lang="el-GR" sz="900">
                        <a:effectLst/>
                        <a:latin typeface="Calibri" panose="020F0502020204030204" pitchFamily="34" charset="0"/>
                        <a:ea typeface="Calibri" panose="020F0502020204030204" pitchFamily="34" charset="0"/>
                        <a:cs typeface="Times New Roman" panose="02020603050405020304" pitchFamily="18" charset="0"/>
                      </a:endParaRPr>
                    </a:p>
                  </a:txBody>
                  <a:tcPr marL="34092" marR="34092" marT="0" marB="0"/>
                </a:tc>
                <a:extLst>
                  <a:ext uri="{0D108BD9-81ED-4DB2-BD59-A6C34878D82A}">
                    <a16:rowId xmlns:a16="http://schemas.microsoft.com/office/drawing/2014/main" val="1817214986"/>
                  </a:ext>
                </a:extLst>
              </a:tr>
              <a:tr h="961766">
                <a:tc>
                  <a:txBody>
                    <a:bodyPr/>
                    <a:lstStyle/>
                    <a:p>
                      <a:pPr>
                        <a:lnSpc>
                          <a:spcPct val="115000"/>
                        </a:lnSpc>
                        <a:spcAft>
                          <a:spcPts val="1000"/>
                        </a:spcAft>
                      </a:pPr>
                      <a:r>
                        <a:rPr lang="el-GR" sz="900">
                          <a:effectLst/>
                        </a:rPr>
                        <a:t>Σχήμα και Σκοπός</a:t>
                      </a:r>
                      <a:endParaRPr lang="el-GR" sz="900">
                        <a:effectLst/>
                        <a:latin typeface="Calibri" panose="020F0502020204030204" pitchFamily="34" charset="0"/>
                        <a:ea typeface="Calibri" panose="020F0502020204030204" pitchFamily="34" charset="0"/>
                        <a:cs typeface="Times New Roman" panose="02020603050405020304" pitchFamily="18" charset="0"/>
                      </a:endParaRPr>
                    </a:p>
                  </a:txBody>
                  <a:tcPr marL="34092" marR="34092" marT="0" marB="0"/>
                </a:tc>
                <a:tc>
                  <a:txBody>
                    <a:bodyPr/>
                    <a:lstStyle/>
                    <a:p>
                      <a:pPr>
                        <a:lnSpc>
                          <a:spcPct val="115000"/>
                        </a:lnSpc>
                        <a:spcAft>
                          <a:spcPts val="1000"/>
                        </a:spcAft>
                      </a:pPr>
                      <a:r>
                        <a:rPr lang="el-GR" sz="900" dirty="0">
                          <a:effectLst/>
                        </a:rPr>
                        <a:t> </a:t>
                      </a:r>
                    </a:p>
                    <a:p>
                      <a:pPr>
                        <a:lnSpc>
                          <a:spcPct val="115000"/>
                        </a:lnSpc>
                        <a:spcAft>
                          <a:spcPts val="1000"/>
                        </a:spcAft>
                      </a:pPr>
                      <a:r>
                        <a:rPr lang="el-GR" sz="900" dirty="0">
                          <a:effectLst/>
                        </a:rPr>
                        <a:t> </a:t>
                      </a:r>
                    </a:p>
                    <a:p>
                      <a:pPr>
                        <a:lnSpc>
                          <a:spcPct val="115000"/>
                        </a:lnSpc>
                        <a:spcAft>
                          <a:spcPts val="1000"/>
                        </a:spcAft>
                      </a:pPr>
                      <a:r>
                        <a:rPr lang="el-GR" sz="900" dirty="0">
                          <a:effectLst/>
                        </a:rPr>
                        <a:t> </a:t>
                      </a:r>
                    </a:p>
                    <a:p>
                      <a:pPr>
                        <a:lnSpc>
                          <a:spcPct val="115000"/>
                        </a:lnSpc>
                        <a:spcAft>
                          <a:spcPts val="1000"/>
                        </a:spcAft>
                      </a:pPr>
                      <a:r>
                        <a:rPr lang="el-GR" sz="900" dirty="0">
                          <a:effectLst/>
                        </a:rPr>
                        <a:t> </a:t>
                      </a:r>
                      <a:endParaRPr lang="el-GR" sz="900" dirty="0">
                        <a:effectLst/>
                        <a:latin typeface="Calibri" panose="020F0502020204030204" pitchFamily="34" charset="0"/>
                        <a:ea typeface="Calibri" panose="020F0502020204030204" pitchFamily="34" charset="0"/>
                        <a:cs typeface="Times New Roman" panose="02020603050405020304" pitchFamily="18" charset="0"/>
                      </a:endParaRPr>
                    </a:p>
                  </a:txBody>
                  <a:tcPr marL="34092" marR="34092" marT="0" marB="0"/>
                </a:tc>
                <a:tc>
                  <a:txBody>
                    <a:bodyPr/>
                    <a:lstStyle/>
                    <a:p>
                      <a:pPr>
                        <a:lnSpc>
                          <a:spcPct val="115000"/>
                        </a:lnSpc>
                        <a:spcAft>
                          <a:spcPts val="1000"/>
                        </a:spcAft>
                      </a:pPr>
                      <a:r>
                        <a:rPr lang="el-GR" sz="900" dirty="0">
                          <a:effectLst/>
                        </a:rPr>
                        <a:t> </a:t>
                      </a:r>
                      <a:endParaRPr lang="el-GR" sz="900" dirty="0">
                        <a:effectLst/>
                        <a:latin typeface="Calibri" panose="020F0502020204030204" pitchFamily="34" charset="0"/>
                        <a:ea typeface="Calibri" panose="020F0502020204030204" pitchFamily="34" charset="0"/>
                        <a:cs typeface="Times New Roman" panose="02020603050405020304" pitchFamily="18" charset="0"/>
                      </a:endParaRPr>
                    </a:p>
                  </a:txBody>
                  <a:tcPr marL="34092" marR="34092" marT="0" marB="0"/>
                </a:tc>
                <a:tc>
                  <a:txBody>
                    <a:bodyPr/>
                    <a:lstStyle/>
                    <a:p>
                      <a:pPr>
                        <a:lnSpc>
                          <a:spcPct val="115000"/>
                        </a:lnSpc>
                        <a:spcAft>
                          <a:spcPts val="1000"/>
                        </a:spcAft>
                      </a:pPr>
                      <a:r>
                        <a:rPr lang="el-GR" sz="900">
                          <a:effectLst/>
                        </a:rPr>
                        <a:t> </a:t>
                      </a:r>
                      <a:endParaRPr lang="el-GR" sz="900">
                        <a:effectLst/>
                        <a:latin typeface="Calibri" panose="020F0502020204030204" pitchFamily="34" charset="0"/>
                        <a:ea typeface="Calibri" panose="020F0502020204030204" pitchFamily="34" charset="0"/>
                        <a:cs typeface="Times New Roman" panose="02020603050405020304" pitchFamily="18" charset="0"/>
                      </a:endParaRPr>
                    </a:p>
                  </a:txBody>
                  <a:tcPr marL="34092" marR="34092" marT="0" marB="0"/>
                </a:tc>
                <a:tc>
                  <a:txBody>
                    <a:bodyPr/>
                    <a:lstStyle/>
                    <a:p>
                      <a:pPr>
                        <a:lnSpc>
                          <a:spcPct val="115000"/>
                        </a:lnSpc>
                        <a:spcAft>
                          <a:spcPts val="1000"/>
                        </a:spcAft>
                      </a:pPr>
                      <a:r>
                        <a:rPr lang="el-GR" sz="900">
                          <a:effectLst/>
                        </a:rPr>
                        <a:t> </a:t>
                      </a:r>
                      <a:endParaRPr lang="el-GR" sz="900">
                        <a:effectLst/>
                        <a:latin typeface="Calibri" panose="020F0502020204030204" pitchFamily="34" charset="0"/>
                        <a:ea typeface="Calibri" panose="020F0502020204030204" pitchFamily="34" charset="0"/>
                        <a:cs typeface="Times New Roman" panose="02020603050405020304" pitchFamily="18" charset="0"/>
                      </a:endParaRPr>
                    </a:p>
                  </a:txBody>
                  <a:tcPr marL="34092" marR="34092" marT="0" marB="0"/>
                </a:tc>
                <a:tc>
                  <a:txBody>
                    <a:bodyPr/>
                    <a:lstStyle/>
                    <a:p>
                      <a:pPr>
                        <a:lnSpc>
                          <a:spcPct val="115000"/>
                        </a:lnSpc>
                        <a:spcAft>
                          <a:spcPts val="1000"/>
                        </a:spcAft>
                      </a:pPr>
                      <a:r>
                        <a:rPr lang="el-GR" sz="900">
                          <a:effectLst/>
                        </a:rPr>
                        <a:t> </a:t>
                      </a:r>
                      <a:endParaRPr lang="el-GR" sz="900">
                        <a:effectLst/>
                        <a:latin typeface="Calibri" panose="020F0502020204030204" pitchFamily="34" charset="0"/>
                        <a:ea typeface="Calibri" panose="020F0502020204030204" pitchFamily="34" charset="0"/>
                        <a:cs typeface="Times New Roman" panose="02020603050405020304" pitchFamily="18" charset="0"/>
                      </a:endParaRPr>
                    </a:p>
                  </a:txBody>
                  <a:tcPr marL="34092" marR="34092" marT="0" marB="0"/>
                </a:tc>
                <a:extLst>
                  <a:ext uri="{0D108BD9-81ED-4DB2-BD59-A6C34878D82A}">
                    <a16:rowId xmlns:a16="http://schemas.microsoft.com/office/drawing/2014/main" val="3069659732"/>
                  </a:ext>
                </a:extLst>
              </a:tr>
              <a:tr h="961766">
                <a:tc>
                  <a:txBody>
                    <a:bodyPr/>
                    <a:lstStyle/>
                    <a:p>
                      <a:pPr>
                        <a:lnSpc>
                          <a:spcPct val="115000"/>
                        </a:lnSpc>
                        <a:spcAft>
                          <a:spcPts val="1000"/>
                        </a:spcAft>
                      </a:pPr>
                      <a:r>
                        <a:rPr lang="el-GR" sz="900">
                          <a:effectLst/>
                        </a:rPr>
                        <a:t>Οδηγίες </a:t>
                      </a:r>
                    </a:p>
                    <a:p>
                      <a:pPr>
                        <a:lnSpc>
                          <a:spcPct val="115000"/>
                        </a:lnSpc>
                        <a:spcAft>
                          <a:spcPts val="1000"/>
                        </a:spcAft>
                      </a:pPr>
                      <a:r>
                        <a:rPr lang="en-US" sz="900">
                          <a:effectLst/>
                        </a:rPr>
                        <a:t> </a:t>
                      </a:r>
                      <a:endParaRPr lang="el-GR" sz="900">
                        <a:effectLst/>
                        <a:latin typeface="Calibri" panose="020F0502020204030204" pitchFamily="34" charset="0"/>
                        <a:ea typeface="Calibri" panose="020F0502020204030204" pitchFamily="34" charset="0"/>
                        <a:cs typeface="Times New Roman" panose="02020603050405020304" pitchFamily="18" charset="0"/>
                      </a:endParaRPr>
                    </a:p>
                  </a:txBody>
                  <a:tcPr marL="34092" marR="34092" marT="0" marB="0"/>
                </a:tc>
                <a:tc>
                  <a:txBody>
                    <a:bodyPr/>
                    <a:lstStyle/>
                    <a:p>
                      <a:pPr>
                        <a:lnSpc>
                          <a:spcPct val="115000"/>
                        </a:lnSpc>
                        <a:spcAft>
                          <a:spcPts val="1000"/>
                        </a:spcAft>
                      </a:pPr>
                      <a:r>
                        <a:rPr lang="el-GR" sz="900">
                          <a:effectLst/>
                        </a:rPr>
                        <a:t> </a:t>
                      </a:r>
                    </a:p>
                    <a:p>
                      <a:pPr>
                        <a:lnSpc>
                          <a:spcPct val="115000"/>
                        </a:lnSpc>
                        <a:spcAft>
                          <a:spcPts val="1000"/>
                        </a:spcAft>
                      </a:pPr>
                      <a:r>
                        <a:rPr lang="el-GR" sz="900">
                          <a:effectLst/>
                        </a:rPr>
                        <a:t> </a:t>
                      </a:r>
                    </a:p>
                    <a:p>
                      <a:pPr>
                        <a:lnSpc>
                          <a:spcPct val="115000"/>
                        </a:lnSpc>
                        <a:spcAft>
                          <a:spcPts val="1000"/>
                        </a:spcAft>
                      </a:pPr>
                      <a:r>
                        <a:rPr lang="el-GR" sz="900">
                          <a:effectLst/>
                        </a:rPr>
                        <a:t> </a:t>
                      </a:r>
                    </a:p>
                    <a:p>
                      <a:pPr>
                        <a:lnSpc>
                          <a:spcPct val="115000"/>
                        </a:lnSpc>
                        <a:spcAft>
                          <a:spcPts val="1000"/>
                        </a:spcAft>
                      </a:pPr>
                      <a:r>
                        <a:rPr lang="el-GR" sz="900">
                          <a:effectLst/>
                        </a:rPr>
                        <a:t> </a:t>
                      </a:r>
                      <a:endParaRPr lang="el-GR" sz="900">
                        <a:effectLst/>
                        <a:latin typeface="Calibri" panose="020F0502020204030204" pitchFamily="34" charset="0"/>
                        <a:ea typeface="Calibri" panose="020F0502020204030204" pitchFamily="34" charset="0"/>
                        <a:cs typeface="Times New Roman" panose="02020603050405020304" pitchFamily="18" charset="0"/>
                      </a:endParaRPr>
                    </a:p>
                  </a:txBody>
                  <a:tcPr marL="34092" marR="34092" marT="0" marB="0"/>
                </a:tc>
                <a:tc>
                  <a:txBody>
                    <a:bodyPr/>
                    <a:lstStyle/>
                    <a:p>
                      <a:pPr>
                        <a:lnSpc>
                          <a:spcPct val="115000"/>
                        </a:lnSpc>
                        <a:spcAft>
                          <a:spcPts val="1000"/>
                        </a:spcAft>
                      </a:pPr>
                      <a:r>
                        <a:rPr lang="el-GR" sz="900">
                          <a:effectLst/>
                        </a:rPr>
                        <a:t> </a:t>
                      </a:r>
                      <a:endParaRPr lang="el-GR" sz="900">
                        <a:effectLst/>
                        <a:latin typeface="Calibri" panose="020F0502020204030204" pitchFamily="34" charset="0"/>
                        <a:ea typeface="Calibri" panose="020F0502020204030204" pitchFamily="34" charset="0"/>
                        <a:cs typeface="Times New Roman" panose="02020603050405020304" pitchFamily="18" charset="0"/>
                      </a:endParaRPr>
                    </a:p>
                  </a:txBody>
                  <a:tcPr marL="34092" marR="34092" marT="0" marB="0"/>
                </a:tc>
                <a:tc>
                  <a:txBody>
                    <a:bodyPr/>
                    <a:lstStyle/>
                    <a:p>
                      <a:pPr>
                        <a:lnSpc>
                          <a:spcPct val="115000"/>
                        </a:lnSpc>
                        <a:spcAft>
                          <a:spcPts val="1000"/>
                        </a:spcAft>
                      </a:pPr>
                      <a:r>
                        <a:rPr lang="el-GR" sz="900">
                          <a:effectLst/>
                        </a:rPr>
                        <a:t> </a:t>
                      </a:r>
                      <a:endParaRPr lang="el-GR" sz="900">
                        <a:effectLst/>
                        <a:latin typeface="Calibri" panose="020F0502020204030204" pitchFamily="34" charset="0"/>
                        <a:ea typeface="Calibri" panose="020F0502020204030204" pitchFamily="34" charset="0"/>
                        <a:cs typeface="Times New Roman" panose="02020603050405020304" pitchFamily="18" charset="0"/>
                      </a:endParaRPr>
                    </a:p>
                  </a:txBody>
                  <a:tcPr marL="34092" marR="34092" marT="0" marB="0"/>
                </a:tc>
                <a:tc>
                  <a:txBody>
                    <a:bodyPr/>
                    <a:lstStyle/>
                    <a:p>
                      <a:pPr>
                        <a:lnSpc>
                          <a:spcPct val="115000"/>
                        </a:lnSpc>
                        <a:spcAft>
                          <a:spcPts val="1000"/>
                        </a:spcAft>
                      </a:pPr>
                      <a:r>
                        <a:rPr lang="el-GR" sz="900">
                          <a:effectLst/>
                        </a:rPr>
                        <a:t> </a:t>
                      </a:r>
                      <a:endParaRPr lang="el-GR" sz="900">
                        <a:effectLst/>
                        <a:latin typeface="Calibri" panose="020F0502020204030204" pitchFamily="34" charset="0"/>
                        <a:ea typeface="Calibri" panose="020F0502020204030204" pitchFamily="34" charset="0"/>
                        <a:cs typeface="Times New Roman" panose="02020603050405020304" pitchFamily="18" charset="0"/>
                      </a:endParaRPr>
                    </a:p>
                  </a:txBody>
                  <a:tcPr marL="34092" marR="34092" marT="0" marB="0"/>
                </a:tc>
                <a:tc>
                  <a:txBody>
                    <a:bodyPr/>
                    <a:lstStyle/>
                    <a:p>
                      <a:pPr>
                        <a:lnSpc>
                          <a:spcPct val="115000"/>
                        </a:lnSpc>
                        <a:spcAft>
                          <a:spcPts val="1000"/>
                        </a:spcAft>
                      </a:pPr>
                      <a:r>
                        <a:rPr lang="el-GR" sz="900">
                          <a:effectLst/>
                        </a:rPr>
                        <a:t> </a:t>
                      </a:r>
                      <a:endParaRPr lang="el-GR" sz="900">
                        <a:effectLst/>
                        <a:latin typeface="Calibri" panose="020F0502020204030204" pitchFamily="34" charset="0"/>
                        <a:ea typeface="Calibri" panose="020F0502020204030204" pitchFamily="34" charset="0"/>
                        <a:cs typeface="Times New Roman" panose="02020603050405020304" pitchFamily="18" charset="0"/>
                      </a:endParaRPr>
                    </a:p>
                  </a:txBody>
                  <a:tcPr marL="34092" marR="34092" marT="0" marB="0"/>
                </a:tc>
                <a:extLst>
                  <a:ext uri="{0D108BD9-81ED-4DB2-BD59-A6C34878D82A}">
                    <a16:rowId xmlns:a16="http://schemas.microsoft.com/office/drawing/2014/main" val="950410941"/>
                  </a:ext>
                </a:extLst>
              </a:tr>
              <a:tr h="961766">
                <a:tc>
                  <a:txBody>
                    <a:bodyPr/>
                    <a:lstStyle/>
                    <a:p>
                      <a:pPr>
                        <a:lnSpc>
                          <a:spcPct val="115000"/>
                        </a:lnSpc>
                        <a:spcAft>
                          <a:spcPts val="1000"/>
                        </a:spcAft>
                      </a:pPr>
                      <a:r>
                        <a:rPr lang="el-GR" sz="900">
                          <a:effectLst/>
                        </a:rPr>
                        <a:t>Περιεχόμενο και Δυσκολία</a:t>
                      </a:r>
                      <a:endParaRPr lang="el-GR" sz="900">
                        <a:effectLst/>
                        <a:latin typeface="Calibri" panose="020F0502020204030204" pitchFamily="34" charset="0"/>
                        <a:ea typeface="Calibri" panose="020F0502020204030204" pitchFamily="34" charset="0"/>
                        <a:cs typeface="Times New Roman" panose="02020603050405020304" pitchFamily="18" charset="0"/>
                      </a:endParaRPr>
                    </a:p>
                  </a:txBody>
                  <a:tcPr marL="34092" marR="34092" marT="0" marB="0"/>
                </a:tc>
                <a:tc>
                  <a:txBody>
                    <a:bodyPr/>
                    <a:lstStyle/>
                    <a:p>
                      <a:pPr>
                        <a:lnSpc>
                          <a:spcPct val="115000"/>
                        </a:lnSpc>
                        <a:spcAft>
                          <a:spcPts val="1000"/>
                        </a:spcAft>
                      </a:pPr>
                      <a:r>
                        <a:rPr lang="el-GR" sz="900">
                          <a:effectLst/>
                        </a:rPr>
                        <a:t> </a:t>
                      </a:r>
                    </a:p>
                    <a:p>
                      <a:pPr>
                        <a:lnSpc>
                          <a:spcPct val="115000"/>
                        </a:lnSpc>
                        <a:spcAft>
                          <a:spcPts val="1000"/>
                        </a:spcAft>
                      </a:pPr>
                      <a:r>
                        <a:rPr lang="el-GR" sz="900">
                          <a:effectLst/>
                        </a:rPr>
                        <a:t> </a:t>
                      </a:r>
                    </a:p>
                    <a:p>
                      <a:pPr>
                        <a:lnSpc>
                          <a:spcPct val="115000"/>
                        </a:lnSpc>
                        <a:spcAft>
                          <a:spcPts val="1000"/>
                        </a:spcAft>
                      </a:pPr>
                      <a:r>
                        <a:rPr lang="el-GR" sz="900">
                          <a:effectLst/>
                        </a:rPr>
                        <a:t> </a:t>
                      </a:r>
                    </a:p>
                    <a:p>
                      <a:pPr>
                        <a:lnSpc>
                          <a:spcPct val="115000"/>
                        </a:lnSpc>
                        <a:spcAft>
                          <a:spcPts val="1000"/>
                        </a:spcAft>
                      </a:pPr>
                      <a:r>
                        <a:rPr lang="el-GR" sz="900">
                          <a:effectLst/>
                        </a:rPr>
                        <a:t> </a:t>
                      </a:r>
                      <a:endParaRPr lang="el-GR" sz="900">
                        <a:effectLst/>
                        <a:latin typeface="Calibri" panose="020F0502020204030204" pitchFamily="34" charset="0"/>
                        <a:ea typeface="Calibri" panose="020F0502020204030204" pitchFamily="34" charset="0"/>
                        <a:cs typeface="Times New Roman" panose="02020603050405020304" pitchFamily="18" charset="0"/>
                      </a:endParaRPr>
                    </a:p>
                  </a:txBody>
                  <a:tcPr marL="34092" marR="34092" marT="0" marB="0"/>
                </a:tc>
                <a:tc>
                  <a:txBody>
                    <a:bodyPr/>
                    <a:lstStyle/>
                    <a:p>
                      <a:pPr>
                        <a:lnSpc>
                          <a:spcPct val="115000"/>
                        </a:lnSpc>
                        <a:spcAft>
                          <a:spcPts val="1000"/>
                        </a:spcAft>
                      </a:pPr>
                      <a:r>
                        <a:rPr lang="el-GR" sz="900">
                          <a:effectLst/>
                        </a:rPr>
                        <a:t> </a:t>
                      </a:r>
                      <a:endParaRPr lang="el-GR" sz="900">
                        <a:effectLst/>
                        <a:latin typeface="Calibri" panose="020F0502020204030204" pitchFamily="34" charset="0"/>
                        <a:ea typeface="Calibri" panose="020F0502020204030204" pitchFamily="34" charset="0"/>
                        <a:cs typeface="Times New Roman" panose="02020603050405020304" pitchFamily="18" charset="0"/>
                      </a:endParaRPr>
                    </a:p>
                  </a:txBody>
                  <a:tcPr marL="34092" marR="34092" marT="0" marB="0"/>
                </a:tc>
                <a:tc>
                  <a:txBody>
                    <a:bodyPr/>
                    <a:lstStyle/>
                    <a:p>
                      <a:pPr>
                        <a:lnSpc>
                          <a:spcPct val="115000"/>
                        </a:lnSpc>
                        <a:spcAft>
                          <a:spcPts val="1000"/>
                        </a:spcAft>
                      </a:pPr>
                      <a:r>
                        <a:rPr lang="el-GR" sz="900">
                          <a:effectLst/>
                        </a:rPr>
                        <a:t> </a:t>
                      </a:r>
                      <a:endParaRPr lang="el-GR" sz="900">
                        <a:effectLst/>
                        <a:latin typeface="Calibri" panose="020F0502020204030204" pitchFamily="34" charset="0"/>
                        <a:ea typeface="Calibri" panose="020F0502020204030204" pitchFamily="34" charset="0"/>
                        <a:cs typeface="Times New Roman" panose="02020603050405020304" pitchFamily="18" charset="0"/>
                      </a:endParaRPr>
                    </a:p>
                  </a:txBody>
                  <a:tcPr marL="34092" marR="34092" marT="0" marB="0"/>
                </a:tc>
                <a:tc>
                  <a:txBody>
                    <a:bodyPr/>
                    <a:lstStyle/>
                    <a:p>
                      <a:pPr>
                        <a:lnSpc>
                          <a:spcPct val="115000"/>
                        </a:lnSpc>
                        <a:spcAft>
                          <a:spcPts val="1000"/>
                        </a:spcAft>
                      </a:pPr>
                      <a:r>
                        <a:rPr lang="el-GR" sz="900">
                          <a:effectLst/>
                        </a:rPr>
                        <a:t> </a:t>
                      </a:r>
                      <a:endParaRPr lang="el-GR" sz="900">
                        <a:effectLst/>
                        <a:latin typeface="Calibri" panose="020F0502020204030204" pitchFamily="34" charset="0"/>
                        <a:ea typeface="Calibri" panose="020F0502020204030204" pitchFamily="34" charset="0"/>
                        <a:cs typeface="Times New Roman" panose="02020603050405020304" pitchFamily="18" charset="0"/>
                      </a:endParaRPr>
                    </a:p>
                  </a:txBody>
                  <a:tcPr marL="34092" marR="34092" marT="0" marB="0"/>
                </a:tc>
                <a:tc>
                  <a:txBody>
                    <a:bodyPr/>
                    <a:lstStyle/>
                    <a:p>
                      <a:pPr>
                        <a:lnSpc>
                          <a:spcPct val="115000"/>
                        </a:lnSpc>
                        <a:spcAft>
                          <a:spcPts val="1000"/>
                        </a:spcAft>
                      </a:pPr>
                      <a:r>
                        <a:rPr lang="el-GR" sz="900">
                          <a:effectLst/>
                        </a:rPr>
                        <a:t> </a:t>
                      </a:r>
                      <a:endParaRPr lang="el-GR" sz="900">
                        <a:effectLst/>
                        <a:latin typeface="Calibri" panose="020F0502020204030204" pitchFamily="34" charset="0"/>
                        <a:ea typeface="Calibri" panose="020F0502020204030204" pitchFamily="34" charset="0"/>
                        <a:cs typeface="Times New Roman" panose="02020603050405020304" pitchFamily="18" charset="0"/>
                      </a:endParaRPr>
                    </a:p>
                  </a:txBody>
                  <a:tcPr marL="34092" marR="34092" marT="0" marB="0"/>
                </a:tc>
                <a:extLst>
                  <a:ext uri="{0D108BD9-81ED-4DB2-BD59-A6C34878D82A}">
                    <a16:rowId xmlns:a16="http://schemas.microsoft.com/office/drawing/2014/main" val="3978887515"/>
                  </a:ext>
                </a:extLst>
              </a:tr>
              <a:tr h="747488">
                <a:tc>
                  <a:txBody>
                    <a:bodyPr/>
                    <a:lstStyle/>
                    <a:p>
                      <a:pPr>
                        <a:lnSpc>
                          <a:spcPct val="115000"/>
                        </a:lnSpc>
                        <a:spcAft>
                          <a:spcPts val="1000"/>
                        </a:spcAft>
                      </a:pPr>
                      <a:r>
                        <a:rPr lang="el-GR" sz="900" dirty="0">
                          <a:effectLst/>
                        </a:rPr>
                        <a:t>ΣΥΝΟΛΟ</a:t>
                      </a:r>
                    </a:p>
                    <a:p>
                      <a:pPr>
                        <a:lnSpc>
                          <a:spcPct val="115000"/>
                        </a:lnSpc>
                        <a:spcAft>
                          <a:spcPts val="1000"/>
                        </a:spcAft>
                      </a:pPr>
                      <a:r>
                        <a:rPr lang="el-GR" sz="900" dirty="0">
                          <a:effectLst/>
                        </a:rPr>
                        <a:t> </a:t>
                      </a:r>
                      <a:endParaRPr lang="el-GR" sz="900" dirty="0">
                        <a:effectLst/>
                        <a:latin typeface="Calibri" panose="020F0502020204030204" pitchFamily="34" charset="0"/>
                        <a:ea typeface="Calibri" panose="020F0502020204030204" pitchFamily="34" charset="0"/>
                        <a:cs typeface="Times New Roman" panose="02020603050405020304" pitchFamily="18" charset="0"/>
                      </a:endParaRPr>
                    </a:p>
                  </a:txBody>
                  <a:tcPr marL="34092" marR="34092" marT="0" marB="0"/>
                </a:tc>
                <a:tc>
                  <a:txBody>
                    <a:bodyPr/>
                    <a:lstStyle/>
                    <a:p>
                      <a:pPr>
                        <a:lnSpc>
                          <a:spcPct val="115000"/>
                        </a:lnSpc>
                        <a:spcAft>
                          <a:spcPts val="1000"/>
                        </a:spcAft>
                      </a:pPr>
                      <a:r>
                        <a:rPr lang="el-GR" sz="900" dirty="0">
                          <a:effectLst/>
                        </a:rPr>
                        <a:t> </a:t>
                      </a:r>
                    </a:p>
                    <a:p>
                      <a:pPr>
                        <a:lnSpc>
                          <a:spcPct val="115000"/>
                        </a:lnSpc>
                        <a:spcAft>
                          <a:spcPts val="1000"/>
                        </a:spcAft>
                      </a:pPr>
                      <a:r>
                        <a:rPr lang="el-GR" sz="900" dirty="0">
                          <a:effectLst/>
                        </a:rPr>
                        <a:t> </a:t>
                      </a:r>
                    </a:p>
                    <a:p>
                      <a:pPr>
                        <a:lnSpc>
                          <a:spcPct val="115000"/>
                        </a:lnSpc>
                        <a:spcAft>
                          <a:spcPts val="1000"/>
                        </a:spcAft>
                      </a:pPr>
                      <a:r>
                        <a:rPr lang="el-GR" sz="900" dirty="0">
                          <a:effectLst/>
                        </a:rPr>
                        <a:t> </a:t>
                      </a:r>
                      <a:endParaRPr lang="el-GR" sz="900" dirty="0">
                        <a:effectLst/>
                        <a:latin typeface="Calibri" panose="020F0502020204030204" pitchFamily="34" charset="0"/>
                        <a:ea typeface="Calibri" panose="020F0502020204030204" pitchFamily="34" charset="0"/>
                        <a:cs typeface="Times New Roman" panose="02020603050405020304" pitchFamily="18" charset="0"/>
                      </a:endParaRPr>
                    </a:p>
                  </a:txBody>
                  <a:tcPr marL="34092" marR="34092" marT="0" marB="0"/>
                </a:tc>
                <a:tc>
                  <a:txBody>
                    <a:bodyPr/>
                    <a:lstStyle/>
                    <a:p>
                      <a:pPr>
                        <a:lnSpc>
                          <a:spcPct val="115000"/>
                        </a:lnSpc>
                        <a:spcAft>
                          <a:spcPts val="1000"/>
                        </a:spcAft>
                      </a:pPr>
                      <a:r>
                        <a:rPr lang="el-GR" sz="900" dirty="0">
                          <a:effectLst/>
                        </a:rPr>
                        <a:t> </a:t>
                      </a:r>
                      <a:endParaRPr lang="el-GR" sz="900" dirty="0">
                        <a:effectLst/>
                        <a:latin typeface="Calibri" panose="020F0502020204030204" pitchFamily="34" charset="0"/>
                        <a:ea typeface="Calibri" panose="020F0502020204030204" pitchFamily="34" charset="0"/>
                        <a:cs typeface="Times New Roman" panose="02020603050405020304" pitchFamily="18" charset="0"/>
                      </a:endParaRPr>
                    </a:p>
                  </a:txBody>
                  <a:tcPr marL="34092" marR="34092" marT="0" marB="0"/>
                </a:tc>
                <a:tc>
                  <a:txBody>
                    <a:bodyPr/>
                    <a:lstStyle/>
                    <a:p>
                      <a:pPr>
                        <a:lnSpc>
                          <a:spcPct val="115000"/>
                        </a:lnSpc>
                        <a:spcAft>
                          <a:spcPts val="1000"/>
                        </a:spcAft>
                      </a:pPr>
                      <a:r>
                        <a:rPr lang="el-GR" sz="900" dirty="0">
                          <a:effectLst/>
                        </a:rPr>
                        <a:t> </a:t>
                      </a:r>
                      <a:endParaRPr lang="el-GR" sz="900" dirty="0">
                        <a:effectLst/>
                        <a:latin typeface="Calibri" panose="020F0502020204030204" pitchFamily="34" charset="0"/>
                        <a:ea typeface="Calibri" panose="020F0502020204030204" pitchFamily="34" charset="0"/>
                        <a:cs typeface="Times New Roman" panose="02020603050405020304" pitchFamily="18" charset="0"/>
                      </a:endParaRPr>
                    </a:p>
                  </a:txBody>
                  <a:tcPr marL="34092" marR="34092" marT="0" marB="0"/>
                </a:tc>
                <a:tc>
                  <a:txBody>
                    <a:bodyPr/>
                    <a:lstStyle/>
                    <a:p>
                      <a:pPr>
                        <a:lnSpc>
                          <a:spcPct val="115000"/>
                        </a:lnSpc>
                        <a:spcAft>
                          <a:spcPts val="1000"/>
                        </a:spcAft>
                      </a:pPr>
                      <a:r>
                        <a:rPr lang="el-GR" sz="900" dirty="0">
                          <a:effectLst/>
                        </a:rPr>
                        <a:t> </a:t>
                      </a:r>
                      <a:endParaRPr lang="el-GR" sz="900" dirty="0">
                        <a:effectLst/>
                        <a:latin typeface="Calibri" panose="020F0502020204030204" pitchFamily="34" charset="0"/>
                        <a:ea typeface="Calibri" panose="020F0502020204030204" pitchFamily="34" charset="0"/>
                        <a:cs typeface="Times New Roman" panose="02020603050405020304" pitchFamily="18" charset="0"/>
                      </a:endParaRPr>
                    </a:p>
                  </a:txBody>
                  <a:tcPr marL="34092" marR="34092" marT="0" marB="0"/>
                </a:tc>
                <a:tc>
                  <a:txBody>
                    <a:bodyPr/>
                    <a:lstStyle/>
                    <a:p>
                      <a:pPr>
                        <a:lnSpc>
                          <a:spcPct val="115000"/>
                        </a:lnSpc>
                        <a:spcAft>
                          <a:spcPts val="1000"/>
                        </a:spcAft>
                      </a:pPr>
                      <a:r>
                        <a:rPr lang="el-GR" sz="900" dirty="0">
                          <a:effectLst/>
                        </a:rPr>
                        <a:t> </a:t>
                      </a:r>
                      <a:endParaRPr lang="el-GR" sz="900" dirty="0">
                        <a:effectLst/>
                        <a:latin typeface="Calibri" panose="020F0502020204030204" pitchFamily="34" charset="0"/>
                        <a:ea typeface="Calibri" panose="020F0502020204030204" pitchFamily="34" charset="0"/>
                        <a:cs typeface="Times New Roman" panose="02020603050405020304" pitchFamily="18" charset="0"/>
                      </a:endParaRPr>
                    </a:p>
                  </a:txBody>
                  <a:tcPr marL="34092" marR="34092" marT="0" marB="0"/>
                </a:tc>
                <a:extLst>
                  <a:ext uri="{0D108BD9-81ED-4DB2-BD59-A6C34878D82A}">
                    <a16:rowId xmlns:a16="http://schemas.microsoft.com/office/drawing/2014/main" val="2637659352"/>
                  </a:ext>
                </a:extLst>
              </a:tr>
            </a:tbl>
          </a:graphicData>
        </a:graphic>
      </p:graphicFrame>
      <p:sp>
        <p:nvSpPr>
          <p:cNvPr id="4" name="Θέση ημερομηνίας 3">
            <a:extLst>
              <a:ext uri="{FF2B5EF4-FFF2-40B4-BE49-F238E27FC236}">
                <a16:creationId xmlns:a16="http://schemas.microsoft.com/office/drawing/2014/main" id="{390EE567-AE09-4642-86BC-F73EC891537C}"/>
              </a:ext>
            </a:extLst>
          </p:cNvPr>
          <p:cNvSpPr>
            <a:spLocks noGrp="1"/>
          </p:cNvSpPr>
          <p:nvPr>
            <p:ph type="dt" sz="half" idx="10"/>
          </p:nvPr>
        </p:nvSpPr>
        <p:spPr/>
        <p:txBody>
          <a:bodyPr/>
          <a:lstStyle/>
          <a:p>
            <a:fld id="{22EF7337-642E-41C0-A996-E878DE5B1E2D}" type="datetime1">
              <a:rPr lang="el-GR" smtClean="0"/>
              <a:t>26/5/2021</a:t>
            </a:fld>
            <a:endParaRPr lang="en-US"/>
          </a:p>
        </p:txBody>
      </p:sp>
    </p:spTree>
    <p:extLst>
      <p:ext uri="{BB962C8B-B14F-4D97-AF65-F5344CB8AC3E}">
        <p14:creationId xmlns:p14="http://schemas.microsoft.com/office/powerpoint/2010/main" val="7451594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0EC0611-40A6-4203-909B-15D4126D96FF}"/>
              </a:ext>
            </a:extLst>
          </p:cNvPr>
          <p:cNvSpPr>
            <a:spLocks noGrp="1"/>
          </p:cNvSpPr>
          <p:nvPr>
            <p:ph type="title"/>
          </p:nvPr>
        </p:nvSpPr>
        <p:spPr>
          <a:xfrm>
            <a:off x="1066800" y="180976"/>
            <a:ext cx="10058400" cy="1390650"/>
          </a:xfrm>
        </p:spPr>
        <p:txBody>
          <a:bodyPr/>
          <a:lstStyle/>
          <a:p>
            <a:r>
              <a:rPr lang="el-GR" dirty="0"/>
              <a:t>Τα βήματα</a:t>
            </a:r>
          </a:p>
        </p:txBody>
      </p:sp>
      <p:graphicFrame>
        <p:nvGraphicFramePr>
          <p:cNvPr id="5" name="Θέση περιεχομένου 4">
            <a:extLst>
              <a:ext uri="{FF2B5EF4-FFF2-40B4-BE49-F238E27FC236}">
                <a16:creationId xmlns:a16="http://schemas.microsoft.com/office/drawing/2014/main" id="{11DDD7B8-281D-488E-8766-74B3C24B86C0}"/>
              </a:ext>
            </a:extLst>
          </p:cNvPr>
          <p:cNvGraphicFramePr>
            <a:graphicFrameLocks noGrp="1"/>
          </p:cNvGraphicFramePr>
          <p:nvPr>
            <p:ph idx="1"/>
            <p:extLst>
              <p:ext uri="{D42A27DB-BD31-4B8C-83A1-F6EECF244321}">
                <p14:modId xmlns:p14="http://schemas.microsoft.com/office/powerpoint/2010/main" val="110919012"/>
              </p:ext>
            </p:extLst>
          </p:nvPr>
        </p:nvGraphicFramePr>
        <p:xfrm>
          <a:off x="1066800" y="2103438"/>
          <a:ext cx="10058400" cy="384968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Θέση ημερομηνίας 3">
            <a:extLst>
              <a:ext uri="{FF2B5EF4-FFF2-40B4-BE49-F238E27FC236}">
                <a16:creationId xmlns:a16="http://schemas.microsoft.com/office/drawing/2014/main" id="{70FE2AE4-A52B-4598-8AEB-256FA36B88DC}"/>
              </a:ext>
            </a:extLst>
          </p:cNvPr>
          <p:cNvSpPr>
            <a:spLocks noGrp="1"/>
          </p:cNvSpPr>
          <p:nvPr>
            <p:ph type="dt" sz="half" idx="10"/>
          </p:nvPr>
        </p:nvSpPr>
        <p:spPr/>
        <p:txBody>
          <a:bodyPr/>
          <a:lstStyle/>
          <a:p>
            <a:fld id="{22EF7337-642E-41C0-A996-E878DE5B1E2D}" type="datetime1">
              <a:rPr lang="el-GR" smtClean="0"/>
              <a:t>26/5/2021</a:t>
            </a:fld>
            <a:endParaRPr lang="en-US"/>
          </a:p>
        </p:txBody>
      </p:sp>
    </p:spTree>
    <p:extLst>
      <p:ext uri="{BB962C8B-B14F-4D97-AF65-F5344CB8AC3E}">
        <p14:creationId xmlns:p14="http://schemas.microsoft.com/office/powerpoint/2010/main" val="33211235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C1D8E39-8B0E-47FE-BC0D-449E82AEA1A1}"/>
              </a:ext>
            </a:extLst>
          </p:cNvPr>
          <p:cNvSpPr>
            <a:spLocks noGrp="1"/>
          </p:cNvSpPr>
          <p:nvPr>
            <p:ph type="title"/>
          </p:nvPr>
        </p:nvSpPr>
        <p:spPr/>
        <p:txBody>
          <a:bodyPr/>
          <a:lstStyle/>
          <a:p>
            <a:r>
              <a:rPr lang="el-GR" dirty="0"/>
              <a:t>Το περιεχόμενο</a:t>
            </a:r>
          </a:p>
        </p:txBody>
      </p:sp>
      <p:sp>
        <p:nvSpPr>
          <p:cNvPr id="3" name="Θέση περιεχομένου 2">
            <a:extLst>
              <a:ext uri="{FF2B5EF4-FFF2-40B4-BE49-F238E27FC236}">
                <a16:creationId xmlns:a16="http://schemas.microsoft.com/office/drawing/2014/main" id="{867EDFFF-8FDD-4ECC-A4F0-5CB607C1E7D7}"/>
              </a:ext>
            </a:extLst>
          </p:cNvPr>
          <p:cNvSpPr>
            <a:spLocks noGrp="1"/>
          </p:cNvSpPr>
          <p:nvPr>
            <p:ph idx="1"/>
          </p:nvPr>
        </p:nvSpPr>
        <p:spPr>
          <a:xfrm>
            <a:off x="1066800" y="2040864"/>
            <a:ext cx="10058400" cy="4359936"/>
          </a:xfrm>
        </p:spPr>
        <p:txBody>
          <a:bodyPr>
            <a:normAutofit fontScale="77500" lnSpcReduction="20000"/>
          </a:bodyPr>
          <a:lstStyle/>
          <a:p>
            <a:r>
              <a:rPr lang="el-GR" b="1" dirty="0">
                <a:solidFill>
                  <a:srgbClr val="C00000"/>
                </a:solidFill>
              </a:rPr>
              <a:t>ΟΝΟΜΑ ΠΑΙΧΝΙΔΙΟΥ:</a:t>
            </a:r>
          </a:p>
          <a:p>
            <a:endParaRPr lang="el-GR" b="1" dirty="0">
              <a:solidFill>
                <a:srgbClr val="C00000"/>
              </a:solidFill>
            </a:endParaRPr>
          </a:p>
          <a:p>
            <a:r>
              <a:rPr lang="el-GR" b="1" dirty="0">
                <a:solidFill>
                  <a:srgbClr val="C00000"/>
                </a:solidFill>
              </a:rPr>
              <a:t>ΜΕΛΗ ΤΗΣ ΟΜΑΔΑΣ ΔΗΜΙΟΥΡΓΙΑΣ:</a:t>
            </a:r>
          </a:p>
          <a:p>
            <a:endParaRPr lang="el-GR" b="1" dirty="0">
              <a:solidFill>
                <a:srgbClr val="C00000"/>
              </a:solidFill>
            </a:endParaRPr>
          </a:p>
          <a:p>
            <a:endParaRPr lang="el-GR" b="1" dirty="0">
              <a:solidFill>
                <a:srgbClr val="C00000"/>
              </a:solidFill>
            </a:endParaRPr>
          </a:p>
          <a:p>
            <a:r>
              <a:rPr lang="el-GR" b="1" dirty="0">
                <a:solidFill>
                  <a:srgbClr val="C00000"/>
                </a:solidFill>
              </a:rPr>
              <a:t>ΑΤΟΜΑ ΠΟΥ ΑΠΕΥΘΥΝΕΤΑΙ:</a:t>
            </a:r>
          </a:p>
          <a:p>
            <a:endParaRPr lang="el-GR" b="1" dirty="0">
              <a:solidFill>
                <a:srgbClr val="C00000"/>
              </a:solidFill>
            </a:endParaRPr>
          </a:p>
          <a:p>
            <a:r>
              <a:rPr lang="el-GR" b="1" dirty="0">
                <a:solidFill>
                  <a:srgbClr val="C00000"/>
                </a:solidFill>
              </a:rPr>
              <a:t>ΣΚΟΠΟΣ:</a:t>
            </a:r>
          </a:p>
          <a:p>
            <a:endParaRPr lang="el-GR" b="1" dirty="0">
              <a:solidFill>
                <a:srgbClr val="C00000"/>
              </a:solidFill>
            </a:endParaRPr>
          </a:p>
          <a:p>
            <a:endParaRPr lang="el-GR" b="1" dirty="0">
              <a:solidFill>
                <a:srgbClr val="C00000"/>
              </a:solidFill>
            </a:endParaRPr>
          </a:p>
          <a:p>
            <a:r>
              <a:rPr lang="el-GR" b="1" dirty="0">
                <a:solidFill>
                  <a:srgbClr val="C00000"/>
                </a:solidFill>
              </a:rPr>
              <a:t>ΣΤΟΧΟΙ:</a:t>
            </a:r>
          </a:p>
          <a:p>
            <a:endParaRPr lang="el-GR" b="1" dirty="0">
              <a:solidFill>
                <a:srgbClr val="C00000"/>
              </a:solidFill>
            </a:endParaRPr>
          </a:p>
          <a:p>
            <a:endParaRPr lang="el-GR" b="1" dirty="0">
              <a:solidFill>
                <a:srgbClr val="C00000"/>
              </a:solidFill>
            </a:endParaRPr>
          </a:p>
          <a:p>
            <a:endParaRPr lang="el-GR" b="1" dirty="0">
              <a:solidFill>
                <a:srgbClr val="C00000"/>
              </a:solidFill>
            </a:endParaRPr>
          </a:p>
          <a:p>
            <a:r>
              <a:rPr lang="el-GR" b="1" dirty="0">
                <a:solidFill>
                  <a:srgbClr val="C00000"/>
                </a:solidFill>
              </a:rPr>
              <a:t>ΟΔΗΓΙΕΣ- ΚΑΝΟΝΕΣ:</a:t>
            </a:r>
          </a:p>
          <a:p>
            <a:endParaRPr lang="el-GR" dirty="0"/>
          </a:p>
        </p:txBody>
      </p:sp>
      <p:sp>
        <p:nvSpPr>
          <p:cNvPr id="4" name="Θέση ημερομηνίας 3">
            <a:extLst>
              <a:ext uri="{FF2B5EF4-FFF2-40B4-BE49-F238E27FC236}">
                <a16:creationId xmlns:a16="http://schemas.microsoft.com/office/drawing/2014/main" id="{F572EF1E-1DCD-4904-A5EA-012F836AC19C}"/>
              </a:ext>
            </a:extLst>
          </p:cNvPr>
          <p:cNvSpPr>
            <a:spLocks noGrp="1"/>
          </p:cNvSpPr>
          <p:nvPr>
            <p:ph type="dt" sz="half" idx="10"/>
          </p:nvPr>
        </p:nvSpPr>
        <p:spPr/>
        <p:txBody>
          <a:bodyPr/>
          <a:lstStyle/>
          <a:p>
            <a:fld id="{22EF7337-642E-41C0-A996-E878DE5B1E2D}" type="datetime1">
              <a:rPr lang="el-GR" smtClean="0"/>
              <a:t>26/5/2021</a:t>
            </a:fld>
            <a:endParaRPr lang="en-US"/>
          </a:p>
        </p:txBody>
      </p:sp>
    </p:spTree>
    <p:extLst>
      <p:ext uri="{BB962C8B-B14F-4D97-AF65-F5344CB8AC3E}">
        <p14:creationId xmlns:p14="http://schemas.microsoft.com/office/powerpoint/2010/main" val="9135600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96CFC77-632C-4120-A688-59AF2628B9D8}"/>
              </a:ext>
            </a:extLst>
          </p:cNvPr>
          <p:cNvSpPr>
            <a:spLocks noGrp="1"/>
          </p:cNvSpPr>
          <p:nvPr>
            <p:ph type="title"/>
          </p:nvPr>
        </p:nvSpPr>
        <p:spPr/>
        <p:txBody>
          <a:bodyPr/>
          <a:lstStyle/>
          <a:p>
            <a:r>
              <a:rPr lang="el-GR" dirty="0"/>
              <a:t>Η διεργασία</a:t>
            </a:r>
          </a:p>
        </p:txBody>
      </p:sp>
      <p:sp>
        <p:nvSpPr>
          <p:cNvPr id="3" name="Θέση περιεχομένου 2">
            <a:extLst>
              <a:ext uri="{FF2B5EF4-FFF2-40B4-BE49-F238E27FC236}">
                <a16:creationId xmlns:a16="http://schemas.microsoft.com/office/drawing/2014/main" id="{4EB6EA81-55F9-467D-8FA0-8C45D759A4FD}"/>
              </a:ext>
            </a:extLst>
          </p:cNvPr>
          <p:cNvSpPr>
            <a:spLocks noGrp="1"/>
          </p:cNvSpPr>
          <p:nvPr>
            <p:ph idx="1"/>
          </p:nvPr>
        </p:nvSpPr>
        <p:spPr/>
        <p:txBody>
          <a:bodyPr>
            <a:normAutofit/>
          </a:bodyPr>
          <a:lstStyle/>
          <a:p>
            <a:r>
              <a:rPr lang="el-GR" sz="2500" dirty="0">
                <a:solidFill>
                  <a:srgbClr val="C00000"/>
                </a:solidFill>
              </a:rPr>
              <a:t>ΔΙΕΡΓΑΣΙΑ ΤΗΣ ΟΜΑΔΑΣ:</a:t>
            </a:r>
          </a:p>
          <a:p>
            <a:pPr marL="0" indent="0">
              <a:buNone/>
            </a:pPr>
            <a:endParaRPr lang="el-GR" sz="2500" dirty="0">
              <a:solidFill>
                <a:srgbClr val="C00000"/>
              </a:solidFill>
            </a:endParaRPr>
          </a:p>
          <a:p>
            <a:endParaRPr lang="el-GR" sz="2500" dirty="0">
              <a:solidFill>
                <a:srgbClr val="C00000"/>
              </a:solidFill>
            </a:endParaRPr>
          </a:p>
          <a:p>
            <a:r>
              <a:rPr lang="el-GR" sz="2500" dirty="0">
                <a:solidFill>
                  <a:srgbClr val="C00000"/>
                </a:solidFill>
              </a:rPr>
              <a:t>ΡΟΛΟΙ:</a:t>
            </a:r>
          </a:p>
          <a:p>
            <a:pPr marL="0" indent="0">
              <a:buNone/>
            </a:pPr>
            <a:endParaRPr lang="el-GR" sz="2500" dirty="0">
              <a:solidFill>
                <a:srgbClr val="C00000"/>
              </a:solidFill>
            </a:endParaRPr>
          </a:p>
          <a:p>
            <a:endParaRPr lang="el-GR" sz="2500" dirty="0">
              <a:solidFill>
                <a:srgbClr val="C00000"/>
              </a:solidFill>
            </a:endParaRPr>
          </a:p>
          <a:p>
            <a:r>
              <a:rPr lang="el-GR" sz="2500" dirty="0">
                <a:solidFill>
                  <a:srgbClr val="C00000"/>
                </a:solidFill>
              </a:rPr>
              <a:t>ΔΥΣΚΟΛΙΕΣ ΚΑΙ ΠΡΟΒΛΗΜΑΤΑ ΣΤΗ ΣΥΜΜΕΤΟΧΗ:</a:t>
            </a:r>
          </a:p>
          <a:p>
            <a:endParaRPr lang="el-GR" dirty="0"/>
          </a:p>
        </p:txBody>
      </p:sp>
      <p:sp>
        <p:nvSpPr>
          <p:cNvPr id="4" name="Θέση ημερομηνίας 3">
            <a:extLst>
              <a:ext uri="{FF2B5EF4-FFF2-40B4-BE49-F238E27FC236}">
                <a16:creationId xmlns:a16="http://schemas.microsoft.com/office/drawing/2014/main" id="{AC3D53D5-3043-4BED-9A12-125BA005129A}"/>
              </a:ext>
            </a:extLst>
          </p:cNvPr>
          <p:cNvSpPr>
            <a:spLocks noGrp="1"/>
          </p:cNvSpPr>
          <p:nvPr>
            <p:ph type="dt" sz="half" idx="10"/>
          </p:nvPr>
        </p:nvSpPr>
        <p:spPr/>
        <p:txBody>
          <a:bodyPr/>
          <a:lstStyle/>
          <a:p>
            <a:fld id="{22EF7337-642E-41C0-A996-E878DE5B1E2D}" type="datetime1">
              <a:rPr lang="el-GR" smtClean="0"/>
              <a:t>26/5/2021</a:t>
            </a:fld>
            <a:endParaRPr lang="en-US"/>
          </a:p>
        </p:txBody>
      </p:sp>
    </p:spTree>
    <p:extLst>
      <p:ext uri="{BB962C8B-B14F-4D97-AF65-F5344CB8AC3E}">
        <p14:creationId xmlns:p14="http://schemas.microsoft.com/office/powerpoint/2010/main" val="37045158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VTI">
  <a:themeElements>
    <a:clrScheme name="Custom 38">
      <a:dk1>
        <a:sysClr val="windowText" lastClr="000000"/>
      </a:dk1>
      <a:lt1>
        <a:sysClr val="window" lastClr="FFFFFF"/>
      </a:lt1>
      <a:dk2>
        <a:srgbClr val="505046"/>
      </a:dk2>
      <a:lt2>
        <a:srgbClr val="EEECE1"/>
      </a:lt2>
      <a:accent1>
        <a:srgbClr val="EE462D"/>
      </a:accent1>
      <a:accent2>
        <a:srgbClr val="595A85"/>
      </a:accent2>
      <a:accent3>
        <a:srgbClr val="8D6F5B"/>
      </a:accent3>
      <a:accent4>
        <a:srgbClr val="FABD2F"/>
      </a:accent4>
      <a:accent5>
        <a:srgbClr val="AF8073"/>
      </a:accent5>
      <a:accent6>
        <a:srgbClr val="787880"/>
      </a:accent6>
      <a:hlink>
        <a:srgbClr val="CC8D00"/>
      </a:hlink>
      <a:folHlink>
        <a:srgbClr val="82829E"/>
      </a:folHlink>
    </a:clrScheme>
    <a:fontScheme name="Savon">
      <a:majorFont>
        <a:latin typeface="Avenir Next LT Pro Light" panose="02020404030301010803"/>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venir Next LT Pro" panose="02020404030301010803"/>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80000"/>
                <a:shade val="100000"/>
                <a:satMod val="300000"/>
              </a:schemeClr>
            </a:gs>
            <a:gs pos="100000">
              <a:schemeClr val="phClr">
                <a:tint val="100000"/>
                <a:shade val="30000"/>
                <a:satMod val="200000"/>
              </a:schemeClr>
            </a:gs>
          </a:gsLst>
          <a:path path="circle">
            <a:fillToRect l="50000" t="50000" r="50000" b="50000"/>
          </a:path>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Office_41798797_TF56410444" id="{C55840D0-0A86-479A-9FD3-B8599DC43E6E}" vid="{2B943CE8-C9E5-4E0C-8B94-45BBA14C1D17}"/>
    </a:ext>
  </a:ext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{9F74F074-EC2D-498F-86B1-DC6E4DF5723D}tf56410444_win32</Template>
  <TotalTime>46</TotalTime>
  <Words>320</Words>
  <Application>Microsoft Office PowerPoint</Application>
  <PresentationFormat>Ευρεία οθόνη</PresentationFormat>
  <Paragraphs>115</Paragraphs>
  <Slides>8</Slides>
  <Notes>0</Notes>
  <HiddenSlides>0</HiddenSlides>
  <MMClips>0</MMClips>
  <ScaleCrop>false</ScaleCrop>
  <HeadingPairs>
    <vt:vector size="6" baseType="variant">
      <vt:variant>
        <vt:lpstr>Γραμματοσειρές που χρησιμοποιούνται</vt:lpstr>
      </vt:variant>
      <vt:variant>
        <vt:i4>3</vt:i4>
      </vt:variant>
      <vt:variant>
        <vt:lpstr>Θέμα</vt:lpstr>
      </vt:variant>
      <vt:variant>
        <vt:i4>1</vt:i4>
      </vt:variant>
      <vt:variant>
        <vt:lpstr>Τίτλοι διαφανειών</vt:lpstr>
      </vt:variant>
      <vt:variant>
        <vt:i4>8</vt:i4>
      </vt:variant>
    </vt:vector>
  </HeadingPairs>
  <TitlesOfParts>
    <vt:vector size="12" baseType="lpstr">
      <vt:lpstr>Calibri</vt:lpstr>
      <vt:lpstr>Garamond</vt:lpstr>
      <vt:lpstr>Tahoma</vt:lpstr>
      <vt:lpstr>SavonVTI</vt:lpstr>
      <vt:lpstr>Επιτραπεζια παιχνιδια για ομαδεσ</vt:lpstr>
      <vt:lpstr>Επιτραπέζια παιχνίδια</vt:lpstr>
      <vt:lpstr>Διαδικασία</vt:lpstr>
      <vt:lpstr>Παρουσίαση του PowerPoint</vt:lpstr>
      <vt:lpstr>Παρουσίαση του PowerPoint</vt:lpstr>
      <vt:lpstr>Τα βήματα</vt:lpstr>
      <vt:lpstr>Το περιεχόμενο</vt:lpstr>
      <vt:lpstr>Η διεργασία</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Lorem Ipsum</dc:title>
  <dc:creator>Χαράλαμπος Πουλόπουλος</dc:creator>
  <cp:lastModifiedBy>Χαράλαμπος Πουλόπουλος</cp:lastModifiedBy>
  <cp:revision>6</cp:revision>
  <dcterms:created xsi:type="dcterms:W3CDTF">2021-05-14T10:56:05Z</dcterms:created>
  <dcterms:modified xsi:type="dcterms:W3CDTF">2021-05-26T15:20:00Z</dcterms:modified>
</cp:coreProperties>
</file>