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7E7DF-41C3-4347-A52A-934C9822998C}" type="datetimeFigureOut">
              <a:rPr lang="el-GR" smtClean="0"/>
              <a:t>16/6/2020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CE77-BC35-4A3C-A91E-E2BB5637DBF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ΣΥΝΤΑΓΜΑΤΙΚΟΙ ΘΕΣΜΟΙ –</a:t>
            </a:r>
            <a:br>
              <a:rPr lang="el-GR" dirty="0"/>
            </a:br>
            <a:r>
              <a:rPr lang="el-GR" dirty="0"/>
              <a:t>(ΕΙΣΑΓΩΓΗ ΣΤΟ) ΣΥΝΤΑΓΜΑΤΙΚΟ ΔΙΚΑΙΟ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Παρουσίαση 3</a:t>
            </a:r>
            <a:r>
              <a:rPr lang="el-GR" baseline="30000" dirty="0"/>
              <a:t>η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Εγγυητικοί θεσμοί και διατάξεις για την διασφάλιση της δημοκρατικής αρχής:</a:t>
            </a:r>
          </a:p>
          <a:p>
            <a:pPr>
              <a:buNone/>
            </a:pPr>
            <a:r>
              <a:rPr lang="el-GR" dirty="0"/>
              <a:t> - ο δικαστικός έλεγχος του κύρους των εκλογών και του δημοψηφίσματος</a:t>
            </a:r>
          </a:p>
          <a:p>
            <a:pPr>
              <a:buNone/>
            </a:pPr>
            <a:r>
              <a:rPr lang="el-GR" dirty="0"/>
              <a:t> - τα ουσιαστικά και διαδικαστικά όρια της αναθεώρησης του Συντάγματος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 -  η θεμελιώδης υποχρέωση όλων των Ελλήνων να σέβονται το Σύνταγμα και τους νόμους που είναι εναρμονισμένοι με αυτό.</a:t>
            </a:r>
          </a:p>
          <a:p>
            <a:pPr>
              <a:buNone/>
            </a:pPr>
            <a:r>
              <a:rPr lang="el-GR" dirty="0"/>
              <a:t> - ο χαρακτηρισμός του σφετερισμού της λαϊκής κυριαρχίας ως εγκλήματος</a:t>
            </a:r>
          </a:p>
          <a:p>
            <a:pPr algn="just">
              <a:buNone/>
            </a:pPr>
            <a:r>
              <a:rPr lang="el-GR" dirty="0"/>
              <a:t> - η υποχρέωση και το δικαίωμα αντίστασης όλων των Ελλήνων με κάθε μέσο εναντίον οποιουδήποτε επιχειρεί να καταλύσει το Σύνταγμα με τη βία (άρθρο 120 παρ. 4 Σ)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οργανωτικές βάσεις του πολιτεύματος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Είναι ο τρόπος με τον οποίο οργανώνεται και ασκείται η κρατική εξουσία και καθορίζονται η θέση και τα όριά της απέναντι στα άτομα που υπόκεινται σε αυτήν.</a:t>
            </a:r>
          </a:p>
          <a:p>
            <a:pPr algn="just"/>
            <a:r>
              <a:rPr lang="el-GR" dirty="0"/>
              <a:t>Αναγράφονται με τον τίτλο: Γενικές αρχές (εννοείται: του Συντάγματος)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δημοκρατική αρχή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Καλείται και αρχή της λαϊκής κυριαρχίας</a:t>
            </a:r>
          </a:p>
          <a:p>
            <a:r>
              <a:rPr lang="el-GR" dirty="0"/>
              <a:t>Άρθρο 1 παρ. 2 του Συντάγματος: «Θεμέλιο του πολιτεύματος είναι η λαϊκή κυριαρχία»</a:t>
            </a:r>
          </a:p>
          <a:p>
            <a:r>
              <a:rPr lang="el-GR" dirty="0"/>
              <a:t>Άρθρο 1 παρ. 3 του Συντάγματος: «Όλες οι εξουσίες πηγάζουν από το Λαό, υπάρχουν υπέρ αυτού και του Έθνους και ασκούνται όπως ορίζει το Σύνταγμα»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Η δημοκρατική αρχή λειτουργεί ως κατευθυντήριος κανόνας για την ερμηνεία των υπόλοιπων συνταγματικών διατάξεων. Δηλαδή, σε περίπτωση αμφιβολίας προτιμάται η ερμηνευτική εκδοχή που βρίσκεται πλησιέστερα προς την δημοκρατική αρχή.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δημοκρατική αρχή στηρίζεται:</a:t>
            </a:r>
          </a:p>
          <a:p>
            <a:pPr>
              <a:buNone/>
            </a:pPr>
            <a:r>
              <a:rPr lang="el-GR" dirty="0"/>
              <a:t> - στο αντιπροσωπευτικό σύστημα</a:t>
            </a:r>
          </a:p>
          <a:p>
            <a:pPr>
              <a:buNone/>
            </a:pPr>
            <a:r>
              <a:rPr lang="el-GR" dirty="0"/>
              <a:t> - στην διενέργεια γενικών βουλευτικών εκλογών σε τακτά χρονικά διαστήματα</a:t>
            </a:r>
          </a:p>
          <a:p>
            <a:pPr>
              <a:buNone/>
            </a:pPr>
            <a:r>
              <a:rPr lang="el-GR" dirty="0"/>
              <a:t> - στην λειτουργία των πολιτικών κομμάτων και</a:t>
            </a:r>
          </a:p>
          <a:p>
            <a:pPr>
              <a:buNone/>
            </a:pPr>
            <a:r>
              <a:rPr lang="el-GR" dirty="0"/>
              <a:t> - στην αρχή της πλειοψηφίας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ελληνικά συντάγματα η δημοκρατική αρχή καθιερώνεται με την φράση «εθνική κυριαρχία»</a:t>
            </a:r>
          </a:p>
          <a:p>
            <a:r>
              <a:rPr lang="el-GR" dirty="0"/>
              <a:t>Σύνταγμα του 1844: συνταγματική μοναρχία</a:t>
            </a:r>
          </a:p>
          <a:p>
            <a:r>
              <a:rPr lang="el-GR" dirty="0"/>
              <a:t>Σύνταγμα του 1864: βασιλευόμενη δημοκρατία</a:t>
            </a:r>
          </a:p>
          <a:p>
            <a:r>
              <a:rPr lang="el-GR" dirty="0"/>
              <a:t>Εισαγωγή της καθολικής ψηφοφορίας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ελάχιστο συνταγματικά τυποποιημένο περιεχόμενο </a:t>
            </a:r>
            <a:r>
              <a:rPr lang="el-GR"/>
              <a:t>της δημοκρατικής </a:t>
            </a:r>
            <a:r>
              <a:rPr lang="el-GR" dirty="0"/>
              <a:t>αρχής:</a:t>
            </a:r>
          </a:p>
          <a:p>
            <a:pPr algn="just">
              <a:buNone/>
            </a:pPr>
            <a:r>
              <a:rPr lang="el-GR" dirty="0"/>
              <a:t> - η ανάδειξη της Βουλής με περιοδικές γενικές βουλευτικές εκλογές που διενεργούνται με άμεση, μυστική και καθολική ψηφοφορία</a:t>
            </a:r>
          </a:p>
          <a:p>
            <a:pPr>
              <a:buNone/>
            </a:pPr>
            <a:r>
              <a:rPr lang="el-GR" dirty="0"/>
              <a:t> - το δημοψήφισμα (άρθρο 44 παρ. 2 του Συντάγματος)</a:t>
            </a:r>
          </a:p>
          <a:p>
            <a:pPr algn="just">
              <a:buNone/>
            </a:pPr>
            <a:r>
              <a:rPr lang="el-GR" dirty="0"/>
              <a:t> - η συμμετοχή του εκλογικού σώματος στην διαδικασία αναθεώρησης του Συντάγματος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- Η ελεύθερη ύπαρξη και λειτουργία των πολιτικών κομμάτων</a:t>
            </a:r>
          </a:p>
          <a:p>
            <a:pPr algn="just">
              <a:buNone/>
            </a:pPr>
            <a:r>
              <a:rPr lang="el-GR" dirty="0"/>
              <a:t> - η άσκηση και προστασία των συνταγματικών δικαιωμάτων ομαδικής δράσης – </a:t>
            </a:r>
            <a:r>
              <a:rPr lang="el-GR" dirty="0" err="1"/>
              <a:t>συνέρχεσθαι</a:t>
            </a:r>
            <a:r>
              <a:rPr lang="el-GR" dirty="0"/>
              <a:t>, συνεταιρίζεσθαι και συνδικαλιστική ελευθερία – σε συνδυασμό με τα δικαιώματα που αφορούν στην ελευθερία του τύπου, της γνώμης και της πληροφόρησης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/>
              <a:t> - ο θεσμός των εκλογών για την ανάδειξη των οργάνων της τοπικής αυτοδιοίκησης (Ο.Τ.Α.) πρώτου και δευτέρου βαθμού</a:t>
            </a:r>
          </a:p>
          <a:p>
            <a:pPr algn="just">
              <a:buNone/>
            </a:pPr>
            <a:r>
              <a:rPr lang="el-GR" dirty="0"/>
              <a:t> - οι εκλογές για την ανάδειξη Ελλήνων Ευρωβουλευτών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443</Words>
  <Application>Microsoft Office PowerPoint</Application>
  <PresentationFormat>Προβολή στην οθόνη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Θέμα του Office</vt:lpstr>
      <vt:lpstr>ΣΥΝΤΑΓΜΑΤΙΚΟΙ ΘΕΣΜΟΙ – (ΕΙΣΑΓΩΓΗ ΣΤΟ) ΣΥΝΤΑΓΜΑΤΙΚΟ ΔΙΚΑΙΟ</vt:lpstr>
      <vt:lpstr>Οι οργανωτικές βάσεις του πολιτεύματος</vt:lpstr>
      <vt:lpstr>Η δημοκρατική αρχή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ΣΥΝΤΑΓΜΑΤΙΚΟΙ ΘΕΣΜΟΙ (Συνταγματικό δίκαιο – οργανωτικό μέρος)</dc:title>
  <dc:creator>User</dc:creator>
  <cp:lastModifiedBy>Chris_Morf</cp:lastModifiedBy>
  <cp:revision>5</cp:revision>
  <dcterms:created xsi:type="dcterms:W3CDTF">2019-03-14T21:25:44Z</dcterms:created>
  <dcterms:modified xsi:type="dcterms:W3CDTF">2020-06-16T16:50:20Z</dcterms:modified>
</cp:coreProperties>
</file>