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9F1F-5988-442D-B01C-2A25DD3913EC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1736-F917-499D-A812-42166A8A2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594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9F1F-5988-442D-B01C-2A25DD3913EC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1736-F917-499D-A812-42166A8A2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20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9F1F-5988-442D-B01C-2A25DD3913EC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1736-F917-499D-A812-42166A8A2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1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9F1F-5988-442D-B01C-2A25DD3913EC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1736-F917-499D-A812-42166A8A2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17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9F1F-5988-442D-B01C-2A25DD3913EC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1736-F917-499D-A812-42166A8A2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43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9F1F-5988-442D-B01C-2A25DD3913EC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1736-F917-499D-A812-42166A8A2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855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9F1F-5988-442D-B01C-2A25DD3913EC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1736-F917-499D-A812-42166A8A2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27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9F1F-5988-442D-B01C-2A25DD3913EC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1736-F917-499D-A812-42166A8A2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95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9F1F-5988-442D-B01C-2A25DD3913EC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1736-F917-499D-A812-42166A8A2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30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9F1F-5988-442D-B01C-2A25DD3913EC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1736-F917-499D-A812-42166A8A2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5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9F1F-5988-442D-B01C-2A25DD3913EC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1736-F917-499D-A812-42166A8A2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60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79F1F-5988-442D-B01C-2A25DD3913EC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A1736-F917-499D-A812-42166A8A2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0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17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κπδ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326" y="1600200"/>
            <a:ext cx="601934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247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457200"/>
            <a:ext cx="8268502" cy="5915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375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7" y="2653506"/>
            <a:ext cx="6486525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232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1366838"/>
            <a:ext cx="6686550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833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862013"/>
            <a:ext cx="5981700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875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514475"/>
            <a:ext cx="622935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953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1733550"/>
            <a:ext cx="6638925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106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1133475"/>
            <a:ext cx="6800850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342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2052638"/>
            <a:ext cx="653415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5225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1428750"/>
            <a:ext cx="6753225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138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18" y="1524000"/>
            <a:ext cx="8307037" cy="4448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989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2066925"/>
            <a:ext cx="622935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656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895350"/>
            <a:ext cx="6638925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625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2" y="1901031"/>
            <a:ext cx="6848475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88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995363"/>
            <a:ext cx="6619875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7868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042" y="1600200"/>
            <a:ext cx="666191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7176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1228725"/>
            <a:ext cx="6448425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96871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247775"/>
            <a:ext cx="69342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2739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2" y="1977231"/>
            <a:ext cx="6810375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8899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371600"/>
            <a:ext cx="65722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6277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2439194"/>
            <a:ext cx="649605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759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066198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08386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2" y="2548731"/>
            <a:ext cx="6543675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06898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7" y="2053431"/>
            <a:ext cx="6715125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03640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668073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778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2" y="1743869"/>
            <a:ext cx="665797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5645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2" y="2253456"/>
            <a:ext cx="6315075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16665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2072481"/>
            <a:ext cx="588645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2288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229600" cy="4980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"/>
            <a:ext cx="50101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469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ΟΙΚΟΝΟΜΙΚΗ ΕΠΙΣΤΗΜΗ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7348537" cy="4694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378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Συντελεστες παραγωγης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534" y="1600200"/>
            <a:ext cx="614693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038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ΚΡΙΤΗΡΙΑ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819" y="1600200"/>
            <a:ext cx="636436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422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Βελτιωση της παραγωγικοτητας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2" y="1691481"/>
            <a:ext cx="692467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520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ΟΡΙΣΜΟΙ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2586831"/>
            <a:ext cx="676275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106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10</Words>
  <Application>Microsoft Office PowerPoint</Application>
  <PresentationFormat>On-screen Show (4:3)</PresentationFormat>
  <Paragraphs>6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ΟΙΚΟΝΟΜΙΚΗ ΕΠΙΣΤΗΜΗ</vt:lpstr>
      <vt:lpstr>Συντελεστες παραγωγης</vt:lpstr>
      <vt:lpstr>ΚΡΙΤΗΡΙΑ</vt:lpstr>
      <vt:lpstr>Βελτιωση της παραγωγικοτητας</vt:lpstr>
      <vt:lpstr>ΟΡΙΣΜΟΙ</vt:lpstr>
      <vt:lpstr>κπδ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omanoliadis</dc:creator>
  <cp:lastModifiedBy>omanoliadis</cp:lastModifiedBy>
  <cp:revision>5</cp:revision>
  <dcterms:created xsi:type="dcterms:W3CDTF">2022-02-28T20:13:20Z</dcterms:created>
  <dcterms:modified xsi:type="dcterms:W3CDTF">2022-02-28T20:51:29Z</dcterms:modified>
</cp:coreProperties>
</file>