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1" r:id="rId2"/>
    <p:sldId id="299"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345C03-E038-4BED-A110-E2325D0C2C6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ΦΩΤΟΣΥΝΘΕΣΗ</a:t>
            </a:r>
            <a:endParaRPr lang="el-GR"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    Κάποιους από τους σημαντικότερους οργανισμούς των ωκεανών δε μπορούμε να τους δούμε με γυμνό μάτι. Αν τοποθετήσεις μία σταγόνα νερού από την επιφάνεια του ωκεανού στο μικροσκόπιο, θα δεις ένα τεράστιο αριθμό από οργανισμούς. Κάποιοι από αυτούς έχουν την ικανότητα χρησιμοποιώντας την ηλιακή ενέργεια να φτιάχνουν τη τροφή τους με τη διαδικασία της φωτοσύνθεσης. </a:t>
            </a:r>
          </a:p>
          <a:p>
            <a:pPr>
              <a:buNone/>
            </a:pP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cstate="print"/>
          <a:srcRect/>
          <a:stretch>
            <a:fillRect/>
          </a:stretch>
        </p:blipFill>
        <p:spPr bwMode="auto">
          <a:xfrm>
            <a:off x="779463" y="1709738"/>
            <a:ext cx="7583487" cy="3438525"/>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srcRect/>
          <a:stretch>
            <a:fillRect/>
          </a:stretch>
        </p:blipFill>
        <p:spPr bwMode="auto">
          <a:xfrm>
            <a:off x="1428728" y="214290"/>
            <a:ext cx="6572296" cy="6500858"/>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srcRect/>
          <a:stretch>
            <a:fillRect/>
          </a:stretch>
        </p:blipFill>
        <p:spPr bwMode="auto">
          <a:xfrm>
            <a:off x="642910" y="1142984"/>
            <a:ext cx="7858180" cy="4214842"/>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cstate="print"/>
          <a:srcRect/>
          <a:stretch>
            <a:fillRect/>
          </a:stretch>
        </p:blipFill>
        <p:spPr bwMode="auto">
          <a:xfrm>
            <a:off x="285720" y="785794"/>
            <a:ext cx="8358246" cy="500066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cstate="print"/>
          <a:srcRect/>
          <a:stretch>
            <a:fillRect/>
          </a:stretch>
        </p:blipFill>
        <p:spPr bwMode="auto">
          <a:xfrm>
            <a:off x="500034" y="92111"/>
            <a:ext cx="8072494" cy="6618099"/>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2" cstate="print"/>
          <a:srcRect/>
          <a:stretch>
            <a:fillRect/>
          </a:stretch>
        </p:blipFill>
        <p:spPr bwMode="auto">
          <a:xfrm>
            <a:off x="1142976" y="51189"/>
            <a:ext cx="6700857" cy="6806811"/>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print"/>
          <a:srcRect/>
          <a:stretch>
            <a:fillRect/>
          </a:stretch>
        </p:blipFill>
        <p:spPr bwMode="auto">
          <a:xfrm>
            <a:off x="679450" y="1428736"/>
            <a:ext cx="7783513" cy="3929089"/>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cstate="print"/>
          <a:srcRect/>
          <a:stretch>
            <a:fillRect/>
          </a:stretch>
        </p:blipFill>
        <p:spPr bwMode="auto">
          <a:xfrm>
            <a:off x="500034" y="285728"/>
            <a:ext cx="8358246" cy="6446279"/>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a:stretch>
            <a:fillRect/>
          </a:stretch>
        </p:blipFill>
        <p:spPr bwMode="auto">
          <a:xfrm>
            <a:off x="571472" y="1"/>
            <a:ext cx="7783513" cy="1857364"/>
          </a:xfrm>
          <a:prstGeom prst="rect">
            <a:avLst/>
          </a:prstGeom>
          <a:noFill/>
          <a:ln w="9525">
            <a:noFill/>
            <a:miter lim="800000"/>
            <a:headEnd/>
            <a:tailEnd/>
          </a:ln>
          <a:effectLst/>
        </p:spPr>
      </p:pic>
      <p:pic>
        <p:nvPicPr>
          <p:cNvPr id="74755" name="Picture 3"/>
          <p:cNvPicPr>
            <a:picLocks noChangeAspect="1" noChangeArrowheads="1"/>
          </p:cNvPicPr>
          <p:nvPr/>
        </p:nvPicPr>
        <p:blipFill>
          <a:blip r:embed="rId3" cstate="print"/>
          <a:srcRect/>
          <a:stretch>
            <a:fillRect/>
          </a:stretch>
        </p:blipFill>
        <p:spPr bwMode="auto">
          <a:xfrm>
            <a:off x="928662" y="2071678"/>
            <a:ext cx="7269163" cy="40005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cstate="print"/>
          <a:srcRect/>
          <a:stretch>
            <a:fillRect/>
          </a:stretch>
        </p:blipFill>
        <p:spPr bwMode="auto">
          <a:xfrm>
            <a:off x="927100" y="1200150"/>
            <a:ext cx="7288213" cy="5157808"/>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714348" y="229660"/>
            <a:ext cx="7858180" cy="6520131"/>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srcRect/>
          <a:stretch>
            <a:fillRect/>
          </a:stretch>
        </p:blipFill>
        <p:spPr bwMode="auto">
          <a:xfrm>
            <a:off x="357158" y="0"/>
            <a:ext cx="8459787" cy="68580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7" name="Picture 3"/>
          <p:cNvPicPr>
            <a:picLocks noChangeAspect="1" noChangeArrowheads="1"/>
          </p:cNvPicPr>
          <p:nvPr/>
        </p:nvPicPr>
        <p:blipFill>
          <a:blip r:embed="rId2" cstate="print"/>
          <a:srcRect/>
          <a:stretch>
            <a:fillRect/>
          </a:stretch>
        </p:blipFill>
        <p:spPr bwMode="auto">
          <a:xfrm>
            <a:off x="217488" y="379413"/>
            <a:ext cx="8707437" cy="6097587"/>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2" cstate="print"/>
          <a:srcRect/>
          <a:stretch>
            <a:fillRect/>
          </a:stretch>
        </p:blipFill>
        <p:spPr bwMode="auto">
          <a:xfrm>
            <a:off x="984250" y="928671"/>
            <a:ext cx="7173913" cy="5286412"/>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a:blip r:embed="rId2" cstate="print"/>
          <a:srcRect/>
          <a:stretch>
            <a:fillRect/>
          </a:stretch>
        </p:blipFill>
        <p:spPr bwMode="auto">
          <a:xfrm>
            <a:off x="631825" y="1076324"/>
            <a:ext cx="7878763" cy="513875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cstate="print"/>
          <a:srcRect/>
          <a:stretch>
            <a:fillRect/>
          </a:stretch>
        </p:blipFill>
        <p:spPr bwMode="auto">
          <a:xfrm>
            <a:off x="850900" y="642918"/>
            <a:ext cx="7440613" cy="5572164"/>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cstate="print"/>
          <a:srcRect/>
          <a:stretch>
            <a:fillRect/>
          </a:stretch>
        </p:blipFill>
        <p:spPr bwMode="auto">
          <a:xfrm>
            <a:off x="785786" y="642918"/>
            <a:ext cx="7564437" cy="1876425"/>
          </a:xfrm>
          <a:prstGeom prst="rect">
            <a:avLst/>
          </a:prstGeom>
          <a:noFill/>
          <a:ln w="9525">
            <a:noFill/>
            <a:miter lim="800000"/>
            <a:headEnd/>
            <a:tailEnd/>
          </a:ln>
          <a:effectLst/>
        </p:spPr>
      </p:pic>
      <p:pic>
        <p:nvPicPr>
          <p:cNvPr id="81923" name="Picture 3"/>
          <p:cNvPicPr>
            <a:picLocks noChangeAspect="1" noChangeArrowheads="1"/>
          </p:cNvPicPr>
          <p:nvPr/>
        </p:nvPicPr>
        <p:blipFill>
          <a:blip r:embed="rId3" cstate="print"/>
          <a:srcRect/>
          <a:stretch>
            <a:fillRect/>
          </a:stretch>
        </p:blipFill>
        <p:spPr bwMode="auto">
          <a:xfrm>
            <a:off x="693738" y="2686050"/>
            <a:ext cx="7754937" cy="148590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cstate="print"/>
          <a:srcRect/>
          <a:stretch>
            <a:fillRect/>
          </a:stretch>
        </p:blipFill>
        <p:spPr bwMode="auto">
          <a:xfrm>
            <a:off x="474663" y="285728"/>
            <a:ext cx="8193087" cy="6557985"/>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cstate="print"/>
          <a:srcRect/>
          <a:stretch>
            <a:fillRect/>
          </a:stretch>
        </p:blipFill>
        <p:spPr bwMode="auto">
          <a:xfrm>
            <a:off x="571472" y="285728"/>
            <a:ext cx="7116763" cy="2971800"/>
          </a:xfrm>
          <a:prstGeom prst="rect">
            <a:avLst/>
          </a:prstGeom>
          <a:noFill/>
          <a:ln w="9525">
            <a:noFill/>
            <a:miter lim="800000"/>
            <a:headEnd/>
            <a:tailEnd/>
          </a:ln>
          <a:effectLst/>
        </p:spPr>
      </p:pic>
      <p:pic>
        <p:nvPicPr>
          <p:cNvPr id="83971" name="Picture 3"/>
          <p:cNvPicPr>
            <a:picLocks noChangeAspect="1" noChangeArrowheads="1"/>
          </p:cNvPicPr>
          <p:nvPr/>
        </p:nvPicPr>
        <p:blipFill>
          <a:blip r:embed="rId3" cstate="print"/>
          <a:srcRect/>
          <a:stretch>
            <a:fillRect/>
          </a:stretch>
        </p:blipFill>
        <p:spPr bwMode="auto">
          <a:xfrm>
            <a:off x="428596" y="2786058"/>
            <a:ext cx="7412037" cy="392430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cstate="print"/>
          <a:srcRect/>
          <a:stretch>
            <a:fillRect/>
          </a:stretch>
        </p:blipFill>
        <p:spPr bwMode="auto">
          <a:xfrm>
            <a:off x="927100" y="1142984"/>
            <a:ext cx="7288213" cy="3662379"/>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cstate="print"/>
          <a:srcRect/>
          <a:stretch>
            <a:fillRect/>
          </a:stretch>
        </p:blipFill>
        <p:spPr bwMode="auto">
          <a:xfrm>
            <a:off x="398463" y="1162050"/>
            <a:ext cx="8345487" cy="45339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536575" y="842963"/>
            <a:ext cx="8069263" cy="5172075"/>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cstate="print"/>
          <a:srcRect/>
          <a:stretch>
            <a:fillRect/>
          </a:stretch>
        </p:blipFill>
        <p:spPr bwMode="auto">
          <a:xfrm>
            <a:off x="755650" y="647700"/>
            <a:ext cx="7631113" cy="5562600"/>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2" cstate="print"/>
          <a:srcRect/>
          <a:stretch>
            <a:fillRect/>
          </a:stretch>
        </p:blipFill>
        <p:spPr bwMode="auto">
          <a:xfrm>
            <a:off x="865188" y="1404938"/>
            <a:ext cx="7412037" cy="404812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2" cstate="print"/>
          <a:srcRect/>
          <a:stretch>
            <a:fillRect/>
          </a:stretch>
        </p:blipFill>
        <p:spPr bwMode="auto">
          <a:xfrm>
            <a:off x="1142976" y="442908"/>
            <a:ext cx="6607169" cy="6415092"/>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522288" y="1638300"/>
            <a:ext cx="8097837" cy="35814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2" cstate="print"/>
          <a:srcRect/>
          <a:stretch>
            <a:fillRect/>
          </a:stretch>
        </p:blipFill>
        <p:spPr bwMode="auto">
          <a:xfrm>
            <a:off x="303213" y="550863"/>
            <a:ext cx="8535987" cy="575468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cstate="print"/>
          <a:srcRect/>
          <a:stretch>
            <a:fillRect/>
          </a:stretch>
        </p:blipFill>
        <p:spPr bwMode="auto">
          <a:xfrm>
            <a:off x="500034" y="142852"/>
            <a:ext cx="7583487" cy="2071702"/>
          </a:xfrm>
          <a:prstGeom prst="rect">
            <a:avLst/>
          </a:prstGeom>
          <a:noFill/>
          <a:ln w="9525">
            <a:noFill/>
            <a:miter lim="800000"/>
            <a:headEnd/>
            <a:tailEnd/>
          </a:ln>
          <a:effectLst/>
        </p:spPr>
      </p:pic>
      <p:pic>
        <p:nvPicPr>
          <p:cNvPr id="62467" name="Picture 3"/>
          <p:cNvPicPr>
            <a:picLocks noChangeAspect="1" noChangeArrowheads="1"/>
          </p:cNvPicPr>
          <p:nvPr/>
        </p:nvPicPr>
        <p:blipFill>
          <a:blip r:embed="rId3" cstate="print"/>
          <a:srcRect/>
          <a:stretch>
            <a:fillRect/>
          </a:stretch>
        </p:blipFill>
        <p:spPr bwMode="auto">
          <a:xfrm>
            <a:off x="857224" y="1643050"/>
            <a:ext cx="6372241" cy="5057944"/>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srcRect/>
          <a:stretch>
            <a:fillRect/>
          </a:stretch>
        </p:blipFill>
        <p:spPr bwMode="auto">
          <a:xfrm>
            <a:off x="584200" y="857232"/>
            <a:ext cx="7974013" cy="564360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srcRect/>
          <a:stretch>
            <a:fillRect/>
          </a:stretch>
        </p:blipFill>
        <p:spPr bwMode="auto">
          <a:xfrm>
            <a:off x="1285852" y="279317"/>
            <a:ext cx="6524643" cy="6578683"/>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cstate="print"/>
          <a:srcRect/>
          <a:stretch>
            <a:fillRect/>
          </a:stretch>
        </p:blipFill>
        <p:spPr bwMode="auto">
          <a:xfrm>
            <a:off x="571472" y="0"/>
            <a:ext cx="8126413" cy="1781175"/>
          </a:xfrm>
          <a:prstGeom prst="rect">
            <a:avLst/>
          </a:prstGeom>
          <a:noFill/>
          <a:ln w="9525">
            <a:noFill/>
            <a:miter lim="800000"/>
            <a:headEnd/>
            <a:tailEnd/>
          </a:ln>
          <a:effectLst/>
        </p:spPr>
      </p:pic>
      <p:pic>
        <p:nvPicPr>
          <p:cNvPr id="65539" name="Picture 3"/>
          <p:cNvPicPr>
            <a:picLocks noChangeAspect="1" noChangeArrowheads="1"/>
          </p:cNvPicPr>
          <p:nvPr/>
        </p:nvPicPr>
        <p:blipFill>
          <a:blip r:embed="rId3" cstate="print"/>
          <a:srcRect/>
          <a:stretch>
            <a:fillRect/>
          </a:stretch>
        </p:blipFill>
        <p:spPr bwMode="auto">
          <a:xfrm>
            <a:off x="765175" y="1714488"/>
            <a:ext cx="7612063" cy="4043375"/>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60</Words>
  <Application>Microsoft Office PowerPoint</Application>
  <PresentationFormat>Προβολή στην οθόνη (4:3)</PresentationFormat>
  <Paragraphs>2</Paragraphs>
  <Slides>32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ΦΩΤΟΣΥΝΘΕΣΗ</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Thanos</cp:lastModifiedBy>
  <cp:revision>21</cp:revision>
  <dcterms:created xsi:type="dcterms:W3CDTF">2019-06-13T09:57:06Z</dcterms:created>
  <dcterms:modified xsi:type="dcterms:W3CDTF">2019-06-27T08:14:49Z</dcterms:modified>
</cp:coreProperties>
</file>