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99"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F1D4004-890D-4135-BF31-9677EAD9B79E}" type="datetimeFigureOut">
              <a:rPr lang="el-GR" smtClean="0"/>
              <a:pPr/>
              <a:t>27/6/2019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7345C03-E038-4BED-A110-E2325D0C2C6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D4004-890D-4135-BF31-9677EAD9B79E}" type="datetimeFigureOut">
              <a:rPr lang="el-GR" smtClean="0"/>
              <a:pPr/>
              <a:t>27/6/2019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45C03-E038-4BED-A110-E2325D0C2C6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ΦΩΤΟΣΥΝΘΕΣΗ</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    Κάποιους από τους σημαντικότερους οργανισμούς των ωκεανών δε μπορούμε να τους δούμε με γυμνό μάτι. Αν τοποθετήσεις μία σταγόνα νερού από την επιφάνεια του ωκεανού στο μικροσκόπιο, θα δεις ένα τεράστιο αριθμό από οργανισμούς. Κάποιοι από αυτούς έχουν την ικανότητα χρησιμοποιώντας την ηλιακή ενέργεια να φτιάχνουν τη τροφή τους με τη διαδικασία της φωτοσύνθεσης. </a:t>
            </a:r>
          </a:p>
          <a:p>
            <a:pPr>
              <a:buNone/>
            </a:pP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779463" y="1709738"/>
            <a:ext cx="7583487" cy="34385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1428728" y="214290"/>
            <a:ext cx="6572296" cy="650085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642910" y="1142984"/>
            <a:ext cx="7858180" cy="421484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285720" y="785794"/>
            <a:ext cx="8358246" cy="500066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500034" y="92111"/>
            <a:ext cx="8072494" cy="661809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cstate="print"/>
          <a:srcRect/>
          <a:stretch>
            <a:fillRect/>
          </a:stretch>
        </p:blipFill>
        <p:spPr bwMode="auto">
          <a:xfrm>
            <a:off x="1142976" y="51189"/>
            <a:ext cx="6700857" cy="6806811"/>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a:stretch>
            <a:fillRect/>
          </a:stretch>
        </p:blipFill>
        <p:spPr bwMode="auto">
          <a:xfrm>
            <a:off x="679450" y="1428736"/>
            <a:ext cx="7783513" cy="392908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500034" y="285728"/>
            <a:ext cx="8358246" cy="644627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571472" y="1"/>
            <a:ext cx="7783513" cy="1857364"/>
          </a:xfrm>
          <a:prstGeom prst="rect">
            <a:avLst/>
          </a:prstGeom>
          <a:noFill/>
          <a:ln w="9525">
            <a:noFill/>
            <a:miter lim="800000"/>
            <a:headEnd/>
            <a:tailEnd/>
          </a:ln>
          <a:effectLst/>
        </p:spPr>
      </p:pic>
      <p:pic>
        <p:nvPicPr>
          <p:cNvPr id="74755" name="Picture 3"/>
          <p:cNvPicPr>
            <a:picLocks noChangeAspect="1" noChangeArrowheads="1"/>
          </p:cNvPicPr>
          <p:nvPr/>
        </p:nvPicPr>
        <p:blipFill>
          <a:blip r:embed="rId3" cstate="print"/>
          <a:srcRect/>
          <a:stretch>
            <a:fillRect/>
          </a:stretch>
        </p:blipFill>
        <p:spPr bwMode="auto">
          <a:xfrm>
            <a:off x="928662" y="2071678"/>
            <a:ext cx="7269163" cy="40005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927100" y="1200150"/>
            <a:ext cx="7288213" cy="515780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14348" y="229660"/>
            <a:ext cx="7858180" cy="6520131"/>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357158" y="0"/>
            <a:ext cx="8459787" cy="6858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p:cNvPicPr>
            <a:picLocks noChangeAspect="1" noChangeArrowheads="1"/>
          </p:cNvPicPr>
          <p:nvPr/>
        </p:nvPicPr>
        <p:blipFill>
          <a:blip r:embed="rId2" cstate="print"/>
          <a:srcRect/>
          <a:stretch>
            <a:fillRect/>
          </a:stretch>
        </p:blipFill>
        <p:spPr bwMode="auto">
          <a:xfrm>
            <a:off x="217488" y="379413"/>
            <a:ext cx="8707437" cy="609758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984250" y="928671"/>
            <a:ext cx="7173913" cy="528641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631825" y="1076324"/>
            <a:ext cx="7878763" cy="513875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850900" y="642918"/>
            <a:ext cx="7440613" cy="557216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785786" y="642918"/>
            <a:ext cx="7564437" cy="1876425"/>
          </a:xfrm>
          <a:prstGeom prst="rect">
            <a:avLst/>
          </a:prstGeom>
          <a:noFill/>
          <a:ln w="9525">
            <a:noFill/>
            <a:miter lim="800000"/>
            <a:headEnd/>
            <a:tailEnd/>
          </a:ln>
          <a:effectLst/>
        </p:spPr>
      </p:pic>
      <p:pic>
        <p:nvPicPr>
          <p:cNvPr id="81923" name="Picture 3"/>
          <p:cNvPicPr>
            <a:picLocks noChangeAspect="1" noChangeArrowheads="1"/>
          </p:cNvPicPr>
          <p:nvPr/>
        </p:nvPicPr>
        <p:blipFill>
          <a:blip r:embed="rId3" cstate="print"/>
          <a:srcRect/>
          <a:stretch>
            <a:fillRect/>
          </a:stretch>
        </p:blipFill>
        <p:spPr bwMode="auto">
          <a:xfrm>
            <a:off x="693738" y="2686050"/>
            <a:ext cx="7754937" cy="14859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474663" y="285728"/>
            <a:ext cx="8193087" cy="655798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571472" y="285728"/>
            <a:ext cx="7116763" cy="2971800"/>
          </a:xfrm>
          <a:prstGeom prst="rect">
            <a:avLst/>
          </a:prstGeom>
          <a:noFill/>
          <a:ln w="9525">
            <a:noFill/>
            <a:miter lim="800000"/>
            <a:headEnd/>
            <a:tailEnd/>
          </a:ln>
          <a:effectLst/>
        </p:spPr>
      </p:pic>
      <p:pic>
        <p:nvPicPr>
          <p:cNvPr id="83971" name="Picture 3"/>
          <p:cNvPicPr>
            <a:picLocks noChangeAspect="1" noChangeArrowheads="1"/>
          </p:cNvPicPr>
          <p:nvPr/>
        </p:nvPicPr>
        <p:blipFill>
          <a:blip r:embed="rId3" cstate="print"/>
          <a:srcRect/>
          <a:stretch>
            <a:fillRect/>
          </a:stretch>
        </p:blipFill>
        <p:spPr bwMode="auto">
          <a:xfrm>
            <a:off x="428596" y="2786058"/>
            <a:ext cx="7412037" cy="39243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927100" y="1142984"/>
            <a:ext cx="7288213" cy="366237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cstate="print"/>
          <a:srcRect/>
          <a:stretch>
            <a:fillRect/>
          </a:stretch>
        </p:blipFill>
        <p:spPr bwMode="auto">
          <a:xfrm>
            <a:off x="398463" y="1162050"/>
            <a:ext cx="8345487" cy="45339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6575" y="842963"/>
            <a:ext cx="8069263" cy="51720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a:stretch>
            <a:fillRect/>
          </a:stretch>
        </p:blipFill>
        <p:spPr bwMode="auto">
          <a:xfrm>
            <a:off x="755650" y="647700"/>
            <a:ext cx="7631113" cy="55626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a:stretch>
            <a:fillRect/>
          </a:stretch>
        </p:blipFill>
        <p:spPr bwMode="auto">
          <a:xfrm>
            <a:off x="865188" y="1404938"/>
            <a:ext cx="7412037" cy="40481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1142976" y="442908"/>
            <a:ext cx="6607169" cy="641509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22288" y="1638300"/>
            <a:ext cx="8097837" cy="35814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303213" y="550863"/>
            <a:ext cx="8535987" cy="575468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500034" y="142852"/>
            <a:ext cx="7583487" cy="2071702"/>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cstate="print"/>
          <a:srcRect/>
          <a:stretch>
            <a:fillRect/>
          </a:stretch>
        </p:blipFill>
        <p:spPr bwMode="auto">
          <a:xfrm>
            <a:off x="857224" y="1643050"/>
            <a:ext cx="6372241" cy="505794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584200" y="857232"/>
            <a:ext cx="7974013" cy="564360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1285852" y="279317"/>
            <a:ext cx="6524643" cy="657868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571472" y="0"/>
            <a:ext cx="8126413" cy="1781175"/>
          </a:xfrm>
          <a:prstGeom prst="rect">
            <a:avLst/>
          </a:prstGeom>
          <a:noFill/>
          <a:ln w="9525">
            <a:noFill/>
            <a:miter lim="800000"/>
            <a:headEnd/>
            <a:tailEnd/>
          </a:ln>
          <a:effectLst/>
        </p:spPr>
      </p:pic>
      <p:pic>
        <p:nvPicPr>
          <p:cNvPr id="65539" name="Picture 3"/>
          <p:cNvPicPr>
            <a:picLocks noChangeAspect="1" noChangeArrowheads="1"/>
          </p:cNvPicPr>
          <p:nvPr/>
        </p:nvPicPr>
        <p:blipFill>
          <a:blip r:embed="rId3" cstate="print"/>
          <a:srcRect/>
          <a:stretch>
            <a:fillRect/>
          </a:stretch>
        </p:blipFill>
        <p:spPr bwMode="auto">
          <a:xfrm>
            <a:off x="765175" y="1714488"/>
            <a:ext cx="7612063" cy="40433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60</Words>
  <Application>Microsoft Office PowerPoint</Application>
  <PresentationFormat>Προβολή στην οθόνη (4:3)</PresentationFormat>
  <Paragraphs>2</Paragraphs>
  <Slides>32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ΦΩΤΟΣΥΝΘΕΣΗ</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Thanos</cp:lastModifiedBy>
  <cp:revision>21</cp:revision>
  <dcterms:created xsi:type="dcterms:W3CDTF">2019-06-13T09:57:06Z</dcterms:created>
  <dcterms:modified xsi:type="dcterms:W3CDTF">2019-06-27T08:14:49Z</dcterms:modified>
</cp:coreProperties>
</file>