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1" r:id="rId17"/>
    <p:sldId id="272" r:id="rId18"/>
    <p:sldId id="273" r:id="rId19"/>
    <p:sldId id="270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23423-9B25-4542-A941-C7F12A40247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E929-F640-4816-BEFF-D20DEB24198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562850" cy="1070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756285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Προβολή στην οθόνη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2014-10-15T16:14:26Z</dcterms:created>
  <dcterms:modified xsi:type="dcterms:W3CDTF">2014-10-15T16:39:01Z</dcterms:modified>
</cp:coreProperties>
</file>